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7.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1.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2.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3.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34.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35.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6.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3" r:id="rId1"/>
  </p:sldMasterIdLst>
  <p:notesMasterIdLst>
    <p:notesMasterId r:id="rId40"/>
  </p:notesMasterIdLst>
  <p:sldIdLst>
    <p:sldId id="256" r:id="rId2"/>
    <p:sldId id="257" r:id="rId3"/>
    <p:sldId id="259" r:id="rId4"/>
    <p:sldId id="258" r:id="rId5"/>
    <p:sldId id="260" r:id="rId6"/>
    <p:sldId id="266" r:id="rId7"/>
    <p:sldId id="269" r:id="rId8"/>
    <p:sldId id="262" r:id="rId9"/>
    <p:sldId id="320" r:id="rId10"/>
    <p:sldId id="263" r:id="rId11"/>
    <p:sldId id="297" r:id="rId12"/>
    <p:sldId id="298" r:id="rId13"/>
    <p:sldId id="299" r:id="rId14"/>
    <p:sldId id="300" r:id="rId15"/>
    <p:sldId id="322" r:id="rId16"/>
    <p:sldId id="321" r:id="rId17"/>
    <p:sldId id="301" r:id="rId18"/>
    <p:sldId id="302" r:id="rId19"/>
    <p:sldId id="303" r:id="rId20"/>
    <p:sldId id="323" r:id="rId21"/>
    <p:sldId id="304" r:id="rId22"/>
    <p:sldId id="305" r:id="rId23"/>
    <p:sldId id="307" r:id="rId24"/>
    <p:sldId id="306" r:id="rId25"/>
    <p:sldId id="308" r:id="rId26"/>
    <p:sldId id="309" r:id="rId27"/>
    <p:sldId id="310" r:id="rId28"/>
    <p:sldId id="324" r:id="rId29"/>
    <p:sldId id="267" r:id="rId30"/>
    <p:sldId id="311" r:id="rId31"/>
    <p:sldId id="312" r:id="rId32"/>
    <p:sldId id="313" r:id="rId33"/>
    <p:sldId id="314" r:id="rId34"/>
    <p:sldId id="315" r:id="rId35"/>
    <p:sldId id="316" r:id="rId36"/>
    <p:sldId id="317" r:id="rId37"/>
    <p:sldId id="318" r:id="rId38"/>
    <p:sldId id="319" r:id="rId3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AB4831-F925-4DA9-855C-4ED59532BED4}" v="282" dt="2025-11-04T20:49:24.786"/>
  </p1510:revLst>
</p1510:revInfo>
</file>

<file path=ppt/tableStyles.xml><?xml version="1.0" encoding="utf-8"?>
<a:tblStyleLst xmlns:a="http://schemas.openxmlformats.org/drawingml/2006/main" def="{7BBA0F83-1E07-4DC2-ADBA-4158EAA71B52}">
  <a:tblStyle styleId="{7BBA0F83-1E07-4DC2-ADBA-4158EAA71B52}"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F1AF10E6-960F-4279-9BDA-C3F721B3F0A2}"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18" autoAdjust="0"/>
    <p:restoredTop sz="71583" autoAdjust="0"/>
  </p:normalViewPr>
  <p:slideViewPr>
    <p:cSldViewPr snapToGrid="0">
      <p:cViewPr varScale="1">
        <p:scale>
          <a:sx n="99" d="100"/>
          <a:sy n="99" d="100"/>
        </p:scale>
        <p:origin x="993" y="3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presProps" Target="presProps.xml"/></Relationships>
</file>

<file path=ppt/diagrams/_rels/data1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48B495-FE8B-44F7-BE0C-29A51B4054F9}" type="doc">
      <dgm:prSet loTypeId="urn:microsoft.com/office/officeart/2005/8/layout/hierarchy1" loCatId="hierarchy" qsTypeId="urn:microsoft.com/office/officeart/2005/8/quickstyle/simple4" qsCatId="simple" csTypeId="urn:microsoft.com/office/officeart/2005/8/colors/accent2_4" csCatId="accent2" phldr="1"/>
      <dgm:spPr/>
      <dgm:t>
        <a:bodyPr/>
        <a:lstStyle/>
        <a:p>
          <a:endParaRPr lang="en-US"/>
        </a:p>
      </dgm:t>
    </dgm:pt>
    <dgm:pt modelId="{402685E4-09B7-42CD-84CF-ECA13825EAD6}">
      <dgm:prSet/>
      <dgm:spPr/>
      <dgm:t>
        <a:bodyPr/>
        <a:lstStyle/>
        <a:p>
          <a:r>
            <a:rPr lang="en-GB" b="0" i="0"/>
            <a:t>Not everyone holds prejudiced attitudes to the same degree.</a:t>
          </a:r>
          <a:endParaRPr lang="en-US"/>
        </a:p>
      </dgm:t>
    </dgm:pt>
    <dgm:pt modelId="{94DA1219-2775-41D7-9F4F-A918051F9A59}" type="parTrans" cxnId="{B00A7276-B8DC-4103-89B0-B29D3BF52503}">
      <dgm:prSet/>
      <dgm:spPr/>
      <dgm:t>
        <a:bodyPr/>
        <a:lstStyle/>
        <a:p>
          <a:endParaRPr lang="en-US"/>
        </a:p>
      </dgm:t>
    </dgm:pt>
    <dgm:pt modelId="{BA7233BD-25C1-4CE8-A966-A938082FDDC8}" type="sibTrans" cxnId="{B00A7276-B8DC-4103-89B0-B29D3BF52503}">
      <dgm:prSet/>
      <dgm:spPr/>
      <dgm:t>
        <a:bodyPr/>
        <a:lstStyle/>
        <a:p>
          <a:endParaRPr lang="en-US"/>
        </a:p>
      </dgm:t>
    </dgm:pt>
    <dgm:pt modelId="{3E7E543E-13B5-4A18-BF78-3CD4F8E0B6D0}">
      <dgm:prSet/>
      <dgm:spPr/>
      <dgm:t>
        <a:bodyPr/>
        <a:lstStyle/>
        <a:p>
          <a:r>
            <a:rPr lang="en-GB" b="0" i="0" dirty="0"/>
            <a:t>Personality traits can predispose individuals to be more or less prejudiced.</a:t>
          </a:r>
          <a:endParaRPr lang="en-US" dirty="0"/>
        </a:p>
      </dgm:t>
    </dgm:pt>
    <dgm:pt modelId="{C5695207-2B22-407F-95F5-526227FC745F}" type="parTrans" cxnId="{1C7A90A5-CA92-4566-BDFB-8EEC8D8BBD11}">
      <dgm:prSet/>
      <dgm:spPr/>
      <dgm:t>
        <a:bodyPr/>
        <a:lstStyle/>
        <a:p>
          <a:endParaRPr lang="en-US"/>
        </a:p>
      </dgm:t>
    </dgm:pt>
    <dgm:pt modelId="{05D6AAD1-A221-4497-B0D4-0C14B651DE50}" type="sibTrans" cxnId="{1C7A90A5-CA92-4566-BDFB-8EEC8D8BBD11}">
      <dgm:prSet/>
      <dgm:spPr/>
      <dgm:t>
        <a:bodyPr/>
        <a:lstStyle/>
        <a:p>
          <a:endParaRPr lang="en-US"/>
        </a:p>
      </dgm:t>
    </dgm:pt>
    <dgm:pt modelId="{2AA762D6-CF98-46B4-A6BB-71AC589DE2D3}">
      <dgm:prSet/>
      <dgm:spPr/>
      <dgm:t>
        <a:bodyPr/>
        <a:lstStyle/>
        <a:p>
          <a:r>
            <a:rPr lang="en-GB" b="0" i="0" dirty="0"/>
            <a:t>Understanding these traits is important for many reasons</a:t>
          </a:r>
          <a:endParaRPr lang="en-US" dirty="0"/>
        </a:p>
      </dgm:t>
    </dgm:pt>
    <dgm:pt modelId="{6CFA3AFF-CB85-40BF-B91C-FEDBB04A0335}" type="parTrans" cxnId="{BAC82294-4C77-440B-9FAF-D4C4FA6D84EE}">
      <dgm:prSet/>
      <dgm:spPr/>
      <dgm:t>
        <a:bodyPr/>
        <a:lstStyle/>
        <a:p>
          <a:endParaRPr lang="en-US"/>
        </a:p>
      </dgm:t>
    </dgm:pt>
    <dgm:pt modelId="{2497688A-1B7B-4003-992D-CDED24FC34E1}" type="sibTrans" cxnId="{BAC82294-4C77-440B-9FAF-D4C4FA6D84EE}">
      <dgm:prSet/>
      <dgm:spPr/>
      <dgm:t>
        <a:bodyPr/>
        <a:lstStyle/>
        <a:p>
          <a:endParaRPr lang="en-US"/>
        </a:p>
      </dgm:t>
    </dgm:pt>
    <dgm:pt modelId="{1E2F4D8E-3197-4CA4-ADA8-B50AEE91441D}" type="pres">
      <dgm:prSet presAssocID="{5948B495-FE8B-44F7-BE0C-29A51B4054F9}" presName="hierChild1" presStyleCnt="0">
        <dgm:presLayoutVars>
          <dgm:chPref val="1"/>
          <dgm:dir/>
          <dgm:animOne val="branch"/>
          <dgm:animLvl val="lvl"/>
          <dgm:resizeHandles/>
        </dgm:presLayoutVars>
      </dgm:prSet>
      <dgm:spPr/>
    </dgm:pt>
    <dgm:pt modelId="{23AA1D98-E19B-4BC9-A136-EB096E1B92FD}" type="pres">
      <dgm:prSet presAssocID="{402685E4-09B7-42CD-84CF-ECA13825EAD6}" presName="hierRoot1" presStyleCnt="0"/>
      <dgm:spPr/>
    </dgm:pt>
    <dgm:pt modelId="{96EA5141-D098-449C-911D-41017CACEB96}" type="pres">
      <dgm:prSet presAssocID="{402685E4-09B7-42CD-84CF-ECA13825EAD6}" presName="composite" presStyleCnt="0"/>
      <dgm:spPr/>
    </dgm:pt>
    <dgm:pt modelId="{FE9FF206-2A96-42FA-AEF9-03EF203B262D}" type="pres">
      <dgm:prSet presAssocID="{402685E4-09B7-42CD-84CF-ECA13825EAD6}" presName="background" presStyleLbl="node0" presStyleIdx="0" presStyleCnt="3"/>
      <dgm:spPr/>
    </dgm:pt>
    <dgm:pt modelId="{637FBB46-55A2-4B96-9767-7722FAB3B196}" type="pres">
      <dgm:prSet presAssocID="{402685E4-09B7-42CD-84CF-ECA13825EAD6}" presName="text" presStyleLbl="fgAcc0" presStyleIdx="0" presStyleCnt="3">
        <dgm:presLayoutVars>
          <dgm:chPref val="3"/>
        </dgm:presLayoutVars>
      </dgm:prSet>
      <dgm:spPr/>
    </dgm:pt>
    <dgm:pt modelId="{6B2461D1-652D-410D-AC76-391A8AD4BD08}" type="pres">
      <dgm:prSet presAssocID="{402685E4-09B7-42CD-84CF-ECA13825EAD6}" presName="hierChild2" presStyleCnt="0"/>
      <dgm:spPr/>
    </dgm:pt>
    <dgm:pt modelId="{90BE9CCB-306E-4DF3-B8C5-CE412B9016BD}" type="pres">
      <dgm:prSet presAssocID="{3E7E543E-13B5-4A18-BF78-3CD4F8E0B6D0}" presName="hierRoot1" presStyleCnt="0"/>
      <dgm:spPr/>
    </dgm:pt>
    <dgm:pt modelId="{3876227B-AAC3-41F8-92AB-E415DD69A598}" type="pres">
      <dgm:prSet presAssocID="{3E7E543E-13B5-4A18-BF78-3CD4F8E0B6D0}" presName="composite" presStyleCnt="0"/>
      <dgm:spPr/>
    </dgm:pt>
    <dgm:pt modelId="{9968E6B4-25DC-438C-AAC5-A1DA9027948E}" type="pres">
      <dgm:prSet presAssocID="{3E7E543E-13B5-4A18-BF78-3CD4F8E0B6D0}" presName="background" presStyleLbl="node0" presStyleIdx="1" presStyleCnt="3"/>
      <dgm:spPr/>
    </dgm:pt>
    <dgm:pt modelId="{90D4E521-CFC3-43E2-B205-79FD3DAB378B}" type="pres">
      <dgm:prSet presAssocID="{3E7E543E-13B5-4A18-BF78-3CD4F8E0B6D0}" presName="text" presStyleLbl="fgAcc0" presStyleIdx="1" presStyleCnt="3">
        <dgm:presLayoutVars>
          <dgm:chPref val="3"/>
        </dgm:presLayoutVars>
      </dgm:prSet>
      <dgm:spPr/>
    </dgm:pt>
    <dgm:pt modelId="{FF96F2DC-46D4-4EA7-8267-809F2F8BE609}" type="pres">
      <dgm:prSet presAssocID="{3E7E543E-13B5-4A18-BF78-3CD4F8E0B6D0}" presName="hierChild2" presStyleCnt="0"/>
      <dgm:spPr/>
    </dgm:pt>
    <dgm:pt modelId="{789FA040-8CCC-41CF-A067-069163D50C42}" type="pres">
      <dgm:prSet presAssocID="{2AA762D6-CF98-46B4-A6BB-71AC589DE2D3}" presName="hierRoot1" presStyleCnt="0"/>
      <dgm:spPr/>
    </dgm:pt>
    <dgm:pt modelId="{E8BE28A9-E2F6-4E3C-8208-D5415D158D45}" type="pres">
      <dgm:prSet presAssocID="{2AA762D6-CF98-46B4-A6BB-71AC589DE2D3}" presName="composite" presStyleCnt="0"/>
      <dgm:spPr/>
    </dgm:pt>
    <dgm:pt modelId="{1951ED15-CAB3-41D1-AE39-6CF7C13D9A7B}" type="pres">
      <dgm:prSet presAssocID="{2AA762D6-CF98-46B4-A6BB-71AC589DE2D3}" presName="background" presStyleLbl="node0" presStyleIdx="2" presStyleCnt="3"/>
      <dgm:spPr/>
    </dgm:pt>
    <dgm:pt modelId="{48879000-394E-4912-AC3B-B062C192BE06}" type="pres">
      <dgm:prSet presAssocID="{2AA762D6-CF98-46B4-A6BB-71AC589DE2D3}" presName="text" presStyleLbl="fgAcc0" presStyleIdx="2" presStyleCnt="3">
        <dgm:presLayoutVars>
          <dgm:chPref val="3"/>
        </dgm:presLayoutVars>
      </dgm:prSet>
      <dgm:spPr/>
    </dgm:pt>
    <dgm:pt modelId="{AC058E71-D9A1-4FCD-98A1-7F1A30DF55B3}" type="pres">
      <dgm:prSet presAssocID="{2AA762D6-CF98-46B4-A6BB-71AC589DE2D3}" presName="hierChild2" presStyleCnt="0"/>
      <dgm:spPr/>
    </dgm:pt>
  </dgm:ptLst>
  <dgm:cxnLst>
    <dgm:cxn modelId="{B00A7276-B8DC-4103-89B0-B29D3BF52503}" srcId="{5948B495-FE8B-44F7-BE0C-29A51B4054F9}" destId="{402685E4-09B7-42CD-84CF-ECA13825EAD6}" srcOrd="0" destOrd="0" parTransId="{94DA1219-2775-41D7-9F4F-A918051F9A59}" sibTransId="{BA7233BD-25C1-4CE8-A966-A938082FDDC8}"/>
    <dgm:cxn modelId="{D8BEE887-1520-46F8-8F0C-2445E2223DA4}" type="presOf" srcId="{402685E4-09B7-42CD-84CF-ECA13825EAD6}" destId="{637FBB46-55A2-4B96-9767-7722FAB3B196}" srcOrd="0" destOrd="0" presId="urn:microsoft.com/office/officeart/2005/8/layout/hierarchy1"/>
    <dgm:cxn modelId="{BAC82294-4C77-440B-9FAF-D4C4FA6D84EE}" srcId="{5948B495-FE8B-44F7-BE0C-29A51B4054F9}" destId="{2AA762D6-CF98-46B4-A6BB-71AC589DE2D3}" srcOrd="2" destOrd="0" parTransId="{6CFA3AFF-CB85-40BF-B91C-FEDBB04A0335}" sibTransId="{2497688A-1B7B-4003-992D-CDED24FC34E1}"/>
    <dgm:cxn modelId="{1C7A90A5-CA92-4566-BDFB-8EEC8D8BBD11}" srcId="{5948B495-FE8B-44F7-BE0C-29A51B4054F9}" destId="{3E7E543E-13B5-4A18-BF78-3CD4F8E0B6D0}" srcOrd="1" destOrd="0" parTransId="{C5695207-2B22-407F-95F5-526227FC745F}" sibTransId="{05D6AAD1-A221-4497-B0D4-0C14B651DE50}"/>
    <dgm:cxn modelId="{BE2600B1-8737-4B47-97D3-4358D57D0C25}" type="presOf" srcId="{3E7E543E-13B5-4A18-BF78-3CD4F8E0B6D0}" destId="{90D4E521-CFC3-43E2-B205-79FD3DAB378B}" srcOrd="0" destOrd="0" presId="urn:microsoft.com/office/officeart/2005/8/layout/hierarchy1"/>
    <dgm:cxn modelId="{8BE2A4DB-D2A1-4285-B32C-2474C096874F}" type="presOf" srcId="{5948B495-FE8B-44F7-BE0C-29A51B4054F9}" destId="{1E2F4D8E-3197-4CA4-ADA8-B50AEE91441D}" srcOrd="0" destOrd="0" presId="urn:microsoft.com/office/officeart/2005/8/layout/hierarchy1"/>
    <dgm:cxn modelId="{3EC363EF-0BCA-4D11-B0B7-C88949C82AA6}" type="presOf" srcId="{2AA762D6-CF98-46B4-A6BB-71AC589DE2D3}" destId="{48879000-394E-4912-AC3B-B062C192BE06}" srcOrd="0" destOrd="0" presId="urn:microsoft.com/office/officeart/2005/8/layout/hierarchy1"/>
    <dgm:cxn modelId="{23CEDBFE-A932-41DA-A5C2-FDB832C399F1}" type="presParOf" srcId="{1E2F4D8E-3197-4CA4-ADA8-B50AEE91441D}" destId="{23AA1D98-E19B-4BC9-A136-EB096E1B92FD}" srcOrd="0" destOrd="0" presId="urn:microsoft.com/office/officeart/2005/8/layout/hierarchy1"/>
    <dgm:cxn modelId="{A02CC581-345A-4475-B67A-1AF28A503374}" type="presParOf" srcId="{23AA1D98-E19B-4BC9-A136-EB096E1B92FD}" destId="{96EA5141-D098-449C-911D-41017CACEB96}" srcOrd="0" destOrd="0" presId="urn:microsoft.com/office/officeart/2005/8/layout/hierarchy1"/>
    <dgm:cxn modelId="{98FD78BF-D140-43A0-9BDD-5177A5B0A704}" type="presParOf" srcId="{96EA5141-D098-449C-911D-41017CACEB96}" destId="{FE9FF206-2A96-42FA-AEF9-03EF203B262D}" srcOrd="0" destOrd="0" presId="urn:microsoft.com/office/officeart/2005/8/layout/hierarchy1"/>
    <dgm:cxn modelId="{C6D94899-4E27-4F89-8C57-89E545391400}" type="presParOf" srcId="{96EA5141-D098-449C-911D-41017CACEB96}" destId="{637FBB46-55A2-4B96-9767-7722FAB3B196}" srcOrd="1" destOrd="0" presId="urn:microsoft.com/office/officeart/2005/8/layout/hierarchy1"/>
    <dgm:cxn modelId="{1F1D7465-028A-4F0D-8EBF-E6AE8506E300}" type="presParOf" srcId="{23AA1D98-E19B-4BC9-A136-EB096E1B92FD}" destId="{6B2461D1-652D-410D-AC76-391A8AD4BD08}" srcOrd="1" destOrd="0" presId="urn:microsoft.com/office/officeart/2005/8/layout/hierarchy1"/>
    <dgm:cxn modelId="{AC1759C5-3CE2-46A2-91D6-F2488595F23C}" type="presParOf" srcId="{1E2F4D8E-3197-4CA4-ADA8-B50AEE91441D}" destId="{90BE9CCB-306E-4DF3-B8C5-CE412B9016BD}" srcOrd="1" destOrd="0" presId="urn:microsoft.com/office/officeart/2005/8/layout/hierarchy1"/>
    <dgm:cxn modelId="{B8C35B5D-812F-4C3D-B783-FE35C5B7C0D8}" type="presParOf" srcId="{90BE9CCB-306E-4DF3-B8C5-CE412B9016BD}" destId="{3876227B-AAC3-41F8-92AB-E415DD69A598}" srcOrd="0" destOrd="0" presId="urn:microsoft.com/office/officeart/2005/8/layout/hierarchy1"/>
    <dgm:cxn modelId="{5CB4A983-72A2-4335-89ED-E3E960455A0E}" type="presParOf" srcId="{3876227B-AAC3-41F8-92AB-E415DD69A598}" destId="{9968E6B4-25DC-438C-AAC5-A1DA9027948E}" srcOrd="0" destOrd="0" presId="urn:microsoft.com/office/officeart/2005/8/layout/hierarchy1"/>
    <dgm:cxn modelId="{75C64FBA-2B1A-44EE-ACC6-D1EBC4860FFE}" type="presParOf" srcId="{3876227B-AAC3-41F8-92AB-E415DD69A598}" destId="{90D4E521-CFC3-43E2-B205-79FD3DAB378B}" srcOrd="1" destOrd="0" presId="urn:microsoft.com/office/officeart/2005/8/layout/hierarchy1"/>
    <dgm:cxn modelId="{35820B16-CE6D-4436-8407-4C9144FF9705}" type="presParOf" srcId="{90BE9CCB-306E-4DF3-B8C5-CE412B9016BD}" destId="{FF96F2DC-46D4-4EA7-8267-809F2F8BE609}" srcOrd="1" destOrd="0" presId="urn:microsoft.com/office/officeart/2005/8/layout/hierarchy1"/>
    <dgm:cxn modelId="{D65D8899-C607-451B-9D41-D72AFF7AD0F3}" type="presParOf" srcId="{1E2F4D8E-3197-4CA4-ADA8-B50AEE91441D}" destId="{789FA040-8CCC-41CF-A067-069163D50C42}" srcOrd="2" destOrd="0" presId="urn:microsoft.com/office/officeart/2005/8/layout/hierarchy1"/>
    <dgm:cxn modelId="{05235941-CBFD-4788-82A7-F30EBDAC1B72}" type="presParOf" srcId="{789FA040-8CCC-41CF-A067-069163D50C42}" destId="{E8BE28A9-E2F6-4E3C-8208-D5415D158D45}" srcOrd="0" destOrd="0" presId="urn:microsoft.com/office/officeart/2005/8/layout/hierarchy1"/>
    <dgm:cxn modelId="{802BA65A-54DE-4096-B229-C3677C4CDDBE}" type="presParOf" srcId="{E8BE28A9-E2F6-4E3C-8208-D5415D158D45}" destId="{1951ED15-CAB3-41D1-AE39-6CF7C13D9A7B}" srcOrd="0" destOrd="0" presId="urn:microsoft.com/office/officeart/2005/8/layout/hierarchy1"/>
    <dgm:cxn modelId="{CA664E28-462E-4FE2-AB3F-F1F2E5FCA95C}" type="presParOf" srcId="{E8BE28A9-E2F6-4E3C-8208-D5415D158D45}" destId="{48879000-394E-4912-AC3B-B062C192BE06}" srcOrd="1" destOrd="0" presId="urn:microsoft.com/office/officeart/2005/8/layout/hierarchy1"/>
    <dgm:cxn modelId="{C6EC0717-FC24-4222-BA91-1C9255279024}" type="presParOf" srcId="{789FA040-8CCC-41CF-A067-069163D50C42}" destId="{AC058E71-D9A1-4FCD-98A1-7F1A30DF55B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0E8F8D-B7A1-4561-B095-EDE74C5135EA}"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n-GB"/>
        </a:p>
      </dgm:t>
    </dgm:pt>
    <dgm:pt modelId="{A579A4AE-70B3-4EFF-A3BB-DC8C2B5B2CD8}">
      <dgm:prSet phldrT="[Text]"/>
      <dgm:spPr/>
      <dgm:t>
        <a:bodyPr/>
        <a:lstStyle/>
        <a:p>
          <a:r>
            <a:rPr lang="en-GB" b="0">
              <a:solidFill>
                <a:schemeClr val="tx1"/>
              </a:solidFill>
            </a:rPr>
            <a:t>Obey authority figures blindly</a:t>
          </a:r>
          <a:endParaRPr lang="en-GB" b="0" dirty="0">
            <a:solidFill>
              <a:schemeClr val="tx1"/>
            </a:solidFill>
          </a:endParaRPr>
        </a:p>
      </dgm:t>
    </dgm:pt>
    <dgm:pt modelId="{6E862003-BB5D-4DF5-B133-F69A66693B47}" type="parTrans" cxnId="{3D80DD79-4DA2-4EC0-9BFD-8C2B8CB718AE}">
      <dgm:prSet/>
      <dgm:spPr/>
      <dgm:t>
        <a:bodyPr/>
        <a:lstStyle/>
        <a:p>
          <a:endParaRPr lang="en-GB">
            <a:solidFill>
              <a:schemeClr val="tx1"/>
            </a:solidFill>
          </a:endParaRPr>
        </a:p>
      </dgm:t>
    </dgm:pt>
    <dgm:pt modelId="{8398D57D-F88C-44C2-88E3-5D87D955AD7A}" type="sibTrans" cxnId="{3D80DD79-4DA2-4EC0-9BFD-8C2B8CB718AE}">
      <dgm:prSet/>
      <dgm:spPr/>
      <dgm:t>
        <a:bodyPr/>
        <a:lstStyle/>
        <a:p>
          <a:endParaRPr lang="en-GB">
            <a:solidFill>
              <a:schemeClr val="tx1"/>
            </a:solidFill>
          </a:endParaRPr>
        </a:p>
      </dgm:t>
    </dgm:pt>
    <dgm:pt modelId="{FF44F6B9-1635-48D5-A0FE-F6EA25076407}">
      <dgm:prSet phldrT="[Text]"/>
      <dgm:spPr/>
      <dgm:t>
        <a:bodyPr/>
        <a:lstStyle/>
        <a:p>
          <a:r>
            <a:rPr lang="en-GB" b="0">
              <a:solidFill>
                <a:schemeClr val="tx1"/>
              </a:solidFill>
            </a:rPr>
            <a:t>Conform rigidly to societal norms</a:t>
          </a:r>
          <a:endParaRPr lang="en-GB" b="0" dirty="0">
            <a:solidFill>
              <a:schemeClr val="tx1"/>
            </a:solidFill>
          </a:endParaRPr>
        </a:p>
      </dgm:t>
    </dgm:pt>
    <dgm:pt modelId="{89D28A76-E6CC-42D8-B790-F30886A2536E}" type="parTrans" cxnId="{15E6CB1A-6491-48FA-BBE8-479B8CD84025}">
      <dgm:prSet/>
      <dgm:spPr/>
      <dgm:t>
        <a:bodyPr/>
        <a:lstStyle/>
        <a:p>
          <a:endParaRPr lang="en-GB">
            <a:solidFill>
              <a:schemeClr val="tx1"/>
            </a:solidFill>
          </a:endParaRPr>
        </a:p>
      </dgm:t>
    </dgm:pt>
    <dgm:pt modelId="{CC737E3F-D642-4D9A-8DF7-C2E9C196511E}" type="sibTrans" cxnId="{15E6CB1A-6491-48FA-BBE8-479B8CD84025}">
      <dgm:prSet/>
      <dgm:spPr/>
      <dgm:t>
        <a:bodyPr/>
        <a:lstStyle/>
        <a:p>
          <a:endParaRPr lang="en-GB">
            <a:solidFill>
              <a:schemeClr val="tx1"/>
            </a:solidFill>
          </a:endParaRPr>
        </a:p>
      </dgm:t>
    </dgm:pt>
    <dgm:pt modelId="{AE569587-8C4A-4742-A092-D2CF2CF51A8E}">
      <dgm:prSet phldrT="[Text]"/>
      <dgm:spPr/>
      <dgm:t>
        <a:bodyPr/>
        <a:lstStyle/>
        <a:p>
          <a:r>
            <a:rPr lang="en-GB" b="0" dirty="0">
              <a:solidFill>
                <a:schemeClr val="tx1"/>
              </a:solidFill>
            </a:rPr>
            <a:t>Harbor prejudice against outgroups</a:t>
          </a:r>
        </a:p>
      </dgm:t>
    </dgm:pt>
    <dgm:pt modelId="{EA231600-DDBE-4E0F-AAE2-D03900E94358}" type="parTrans" cxnId="{21812427-7532-47EF-9833-0183CE1AF203}">
      <dgm:prSet/>
      <dgm:spPr/>
      <dgm:t>
        <a:bodyPr/>
        <a:lstStyle/>
        <a:p>
          <a:endParaRPr lang="en-GB">
            <a:solidFill>
              <a:schemeClr val="tx1"/>
            </a:solidFill>
          </a:endParaRPr>
        </a:p>
      </dgm:t>
    </dgm:pt>
    <dgm:pt modelId="{40E749A6-4F7F-483A-9274-FBC8C9DCE553}" type="sibTrans" cxnId="{21812427-7532-47EF-9833-0183CE1AF203}">
      <dgm:prSet/>
      <dgm:spPr/>
      <dgm:t>
        <a:bodyPr/>
        <a:lstStyle/>
        <a:p>
          <a:endParaRPr lang="en-GB">
            <a:solidFill>
              <a:schemeClr val="tx1"/>
            </a:solidFill>
          </a:endParaRPr>
        </a:p>
      </dgm:t>
    </dgm:pt>
    <dgm:pt modelId="{1EDDBBA7-CB55-42F9-846C-AC34B4767232}" type="pres">
      <dgm:prSet presAssocID="{1D0E8F8D-B7A1-4561-B095-EDE74C5135EA}" presName="diagram" presStyleCnt="0">
        <dgm:presLayoutVars>
          <dgm:dir/>
          <dgm:resizeHandles val="exact"/>
        </dgm:presLayoutVars>
      </dgm:prSet>
      <dgm:spPr/>
    </dgm:pt>
    <dgm:pt modelId="{6710FAEF-FADA-4E08-B951-02545F559657}" type="pres">
      <dgm:prSet presAssocID="{A579A4AE-70B3-4EFF-A3BB-DC8C2B5B2CD8}" presName="node" presStyleLbl="node1" presStyleIdx="0" presStyleCnt="3">
        <dgm:presLayoutVars>
          <dgm:bulletEnabled val="1"/>
        </dgm:presLayoutVars>
      </dgm:prSet>
      <dgm:spPr/>
    </dgm:pt>
    <dgm:pt modelId="{B037195F-D7B0-4138-95C9-FDFFFA1B69AA}" type="pres">
      <dgm:prSet presAssocID="{8398D57D-F88C-44C2-88E3-5D87D955AD7A}" presName="sibTrans" presStyleCnt="0"/>
      <dgm:spPr/>
    </dgm:pt>
    <dgm:pt modelId="{F8C31E39-8C5E-4843-9771-A6AC82CCE615}" type="pres">
      <dgm:prSet presAssocID="{FF44F6B9-1635-48D5-A0FE-F6EA25076407}" presName="node" presStyleLbl="node1" presStyleIdx="1" presStyleCnt="3">
        <dgm:presLayoutVars>
          <dgm:bulletEnabled val="1"/>
        </dgm:presLayoutVars>
      </dgm:prSet>
      <dgm:spPr/>
    </dgm:pt>
    <dgm:pt modelId="{5D4DE029-4B02-4BA3-B8FB-D5B405BC0D65}" type="pres">
      <dgm:prSet presAssocID="{CC737E3F-D642-4D9A-8DF7-C2E9C196511E}" presName="sibTrans" presStyleCnt="0"/>
      <dgm:spPr/>
    </dgm:pt>
    <dgm:pt modelId="{5940BB61-4122-4BC6-8105-9F4192535197}" type="pres">
      <dgm:prSet presAssocID="{AE569587-8C4A-4742-A092-D2CF2CF51A8E}" presName="node" presStyleLbl="node1" presStyleIdx="2" presStyleCnt="3">
        <dgm:presLayoutVars>
          <dgm:bulletEnabled val="1"/>
        </dgm:presLayoutVars>
      </dgm:prSet>
      <dgm:spPr/>
    </dgm:pt>
  </dgm:ptLst>
  <dgm:cxnLst>
    <dgm:cxn modelId="{E228F400-453B-4451-98EE-2C5EDEBB9827}" type="presOf" srcId="{FF44F6B9-1635-48D5-A0FE-F6EA25076407}" destId="{F8C31E39-8C5E-4843-9771-A6AC82CCE615}" srcOrd="0" destOrd="0" presId="urn:microsoft.com/office/officeart/2005/8/layout/default"/>
    <dgm:cxn modelId="{15E6CB1A-6491-48FA-BBE8-479B8CD84025}" srcId="{1D0E8F8D-B7A1-4561-B095-EDE74C5135EA}" destId="{FF44F6B9-1635-48D5-A0FE-F6EA25076407}" srcOrd="1" destOrd="0" parTransId="{89D28A76-E6CC-42D8-B790-F30886A2536E}" sibTransId="{CC737E3F-D642-4D9A-8DF7-C2E9C196511E}"/>
    <dgm:cxn modelId="{21812427-7532-47EF-9833-0183CE1AF203}" srcId="{1D0E8F8D-B7A1-4561-B095-EDE74C5135EA}" destId="{AE569587-8C4A-4742-A092-D2CF2CF51A8E}" srcOrd="2" destOrd="0" parTransId="{EA231600-DDBE-4E0F-AAE2-D03900E94358}" sibTransId="{40E749A6-4F7F-483A-9274-FBC8C9DCE553}"/>
    <dgm:cxn modelId="{027DE533-BB4E-44F5-B350-377822D2DC93}" type="presOf" srcId="{1D0E8F8D-B7A1-4561-B095-EDE74C5135EA}" destId="{1EDDBBA7-CB55-42F9-846C-AC34B4767232}" srcOrd="0" destOrd="0" presId="urn:microsoft.com/office/officeart/2005/8/layout/default"/>
    <dgm:cxn modelId="{3516706B-F15E-495A-9A8E-20550E1EDBDA}" type="presOf" srcId="{AE569587-8C4A-4742-A092-D2CF2CF51A8E}" destId="{5940BB61-4122-4BC6-8105-9F4192535197}" srcOrd="0" destOrd="0" presId="urn:microsoft.com/office/officeart/2005/8/layout/default"/>
    <dgm:cxn modelId="{3D80DD79-4DA2-4EC0-9BFD-8C2B8CB718AE}" srcId="{1D0E8F8D-B7A1-4561-B095-EDE74C5135EA}" destId="{A579A4AE-70B3-4EFF-A3BB-DC8C2B5B2CD8}" srcOrd="0" destOrd="0" parTransId="{6E862003-BB5D-4DF5-B133-F69A66693B47}" sibTransId="{8398D57D-F88C-44C2-88E3-5D87D955AD7A}"/>
    <dgm:cxn modelId="{D6D2C7D7-9CCD-49CB-BC92-CDA4B3E36C1C}" type="presOf" srcId="{A579A4AE-70B3-4EFF-A3BB-DC8C2B5B2CD8}" destId="{6710FAEF-FADA-4E08-B951-02545F559657}" srcOrd="0" destOrd="0" presId="urn:microsoft.com/office/officeart/2005/8/layout/default"/>
    <dgm:cxn modelId="{7324CD49-C0BC-48E5-BD87-6BA24C05817A}" type="presParOf" srcId="{1EDDBBA7-CB55-42F9-846C-AC34B4767232}" destId="{6710FAEF-FADA-4E08-B951-02545F559657}" srcOrd="0" destOrd="0" presId="urn:microsoft.com/office/officeart/2005/8/layout/default"/>
    <dgm:cxn modelId="{C59BD39C-6B9B-4143-82E8-F88AE1A597C2}" type="presParOf" srcId="{1EDDBBA7-CB55-42F9-846C-AC34B4767232}" destId="{B037195F-D7B0-4138-95C9-FDFFFA1B69AA}" srcOrd="1" destOrd="0" presId="urn:microsoft.com/office/officeart/2005/8/layout/default"/>
    <dgm:cxn modelId="{91AB57E9-11C5-4E1D-9E6D-EECA7D34B8A8}" type="presParOf" srcId="{1EDDBBA7-CB55-42F9-846C-AC34B4767232}" destId="{F8C31E39-8C5E-4843-9771-A6AC82CCE615}" srcOrd="2" destOrd="0" presId="urn:microsoft.com/office/officeart/2005/8/layout/default"/>
    <dgm:cxn modelId="{9FE51988-FB36-458F-982B-529772F4D32E}" type="presParOf" srcId="{1EDDBBA7-CB55-42F9-846C-AC34B4767232}" destId="{5D4DE029-4B02-4BA3-B8FB-D5B405BC0D65}" srcOrd="3" destOrd="0" presId="urn:microsoft.com/office/officeart/2005/8/layout/default"/>
    <dgm:cxn modelId="{1BAD9792-1431-4D37-9657-ED31B92B3239}" type="presParOf" srcId="{1EDDBBA7-CB55-42F9-846C-AC34B4767232}" destId="{5940BB61-4122-4BC6-8105-9F4192535197}"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A58943-F969-425C-85AE-68B392852D39}" type="doc">
      <dgm:prSet loTypeId="urn:microsoft.com/office/officeart/2005/8/layout/hList1" loCatId="list" qsTypeId="urn:microsoft.com/office/officeart/2005/8/quickstyle/simple2" qsCatId="simple" csTypeId="urn:microsoft.com/office/officeart/2005/8/colors/accent2_2" csCatId="accent2" phldr="1"/>
      <dgm:spPr/>
      <dgm:t>
        <a:bodyPr/>
        <a:lstStyle/>
        <a:p>
          <a:endParaRPr lang="en-GB"/>
        </a:p>
      </dgm:t>
    </dgm:pt>
    <dgm:pt modelId="{EA869A16-D4FF-4FE0-B78B-BBEA794AAC70}">
      <dgm:prSet phldrT="[Text]" custT="1"/>
      <dgm:spPr/>
      <dgm:t>
        <a:bodyPr/>
        <a:lstStyle/>
        <a:p>
          <a:pPr>
            <a:buFont typeface="Arial" panose="020B0604020202020204" pitchFamily="34" charset="0"/>
            <a:buChar char="•"/>
          </a:pPr>
          <a:r>
            <a:rPr lang="en-GB" sz="2400" b="0" dirty="0">
              <a:latin typeface="Inter"/>
            </a:rPr>
            <a:t>Groundbreaking</a:t>
          </a:r>
        </a:p>
      </dgm:t>
    </dgm:pt>
    <dgm:pt modelId="{38D8D186-650D-4562-8D95-49D58DA41464}" type="parTrans" cxnId="{450CDA24-DC23-4E71-A55B-4BD75E162AFF}">
      <dgm:prSet/>
      <dgm:spPr/>
      <dgm:t>
        <a:bodyPr/>
        <a:lstStyle/>
        <a:p>
          <a:endParaRPr lang="en-GB"/>
        </a:p>
      </dgm:t>
    </dgm:pt>
    <dgm:pt modelId="{4D3A2053-BA0F-4AC3-8BCC-E05E5A435BAF}" type="sibTrans" cxnId="{450CDA24-DC23-4E71-A55B-4BD75E162AFF}">
      <dgm:prSet/>
      <dgm:spPr/>
      <dgm:t>
        <a:bodyPr/>
        <a:lstStyle/>
        <a:p>
          <a:endParaRPr lang="en-GB"/>
        </a:p>
      </dgm:t>
    </dgm:pt>
    <dgm:pt modelId="{3D4FB8E1-EEB3-41F8-9367-3C88EE4E4D84}">
      <dgm:prSet phldrT="[Text]" phldr="0"/>
      <dgm:spPr/>
      <dgm:t>
        <a:bodyPr/>
        <a:lstStyle/>
        <a:p>
          <a:r>
            <a:rPr lang="en-GB" dirty="0"/>
            <a:t>.</a:t>
          </a:r>
        </a:p>
      </dgm:t>
    </dgm:pt>
    <dgm:pt modelId="{D13B4BC8-F056-4A1D-9A1F-217FE3FDD3AB}" type="parTrans" cxnId="{D7C9343C-30AD-4064-A9CB-E85755217F74}">
      <dgm:prSet/>
      <dgm:spPr/>
      <dgm:t>
        <a:bodyPr/>
        <a:lstStyle/>
        <a:p>
          <a:endParaRPr lang="en-GB"/>
        </a:p>
      </dgm:t>
    </dgm:pt>
    <dgm:pt modelId="{19AED0BB-CCD8-4224-87E6-0A86D18BB78B}" type="sibTrans" cxnId="{D7C9343C-30AD-4064-A9CB-E85755217F74}">
      <dgm:prSet/>
      <dgm:spPr/>
      <dgm:t>
        <a:bodyPr/>
        <a:lstStyle/>
        <a:p>
          <a:endParaRPr lang="en-GB"/>
        </a:p>
      </dgm:t>
    </dgm:pt>
    <dgm:pt modelId="{E6D90B27-10B3-4BC2-8EEB-AAE4E73661B1}">
      <dgm:prSet phldrT="[Text]" custT="1"/>
      <dgm:spPr/>
      <dgm:t>
        <a:bodyPr/>
        <a:lstStyle/>
        <a:p>
          <a:pPr>
            <a:buFont typeface="Arial" panose="020B0604020202020204" pitchFamily="34" charset="0"/>
            <a:buChar char="•"/>
          </a:pPr>
          <a:r>
            <a:rPr lang="en-GB" sz="2400" dirty="0">
              <a:latin typeface="Inter"/>
            </a:rPr>
            <a:t>Response Bias</a:t>
          </a:r>
        </a:p>
      </dgm:t>
    </dgm:pt>
    <dgm:pt modelId="{ABF7A124-0B48-43C5-8C91-84AEE5FB995D}" type="parTrans" cxnId="{10B40541-D93D-4A46-B4FB-509C21BFBDE3}">
      <dgm:prSet/>
      <dgm:spPr/>
      <dgm:t>
        <a:bodyPr/>
        <a:lstStyle/>
        <a:p>
          <a:endParaRPr lang="en-GB"/>
        </a:p>
      </dgm:t>
    </dgm:pt>
    <dgm:pt modelId="{B5E3CB78-4DCE-49EA-B815-67047A544FF5}" type="sibTrans" cxnId="{10B40541-D93D-4A46-B4FB-509C21BFBDE3}">
      <dgm:prSet/>
      <dgm:spPr/>
      <dgm:t>
        <a:bodyPr/>
        <a:lstStyle/>
        <a:p>
          <a:endParaRPr lang="en-GB"/>
        </a:p>
      </dgm:t>
    </dgm:pt>
    <dgm:pt modelId="{CF2E5620-DDD0-439E-9A84-E0889F46A3AB}">
      <dgm:prSet custT="1"/>
      <dgm:spPr/>
      <dgm:t>
        <a:bodyPr/>
        <a:lstStyle/>
        <a:p>
          <a:r>
            <a:rPr lang="en-GB" sz="2400" b="0" dirty="0">
              <a:latin typeface="Inter"/>
            </a:rPr>
            <a:t>Historical relevance</a:t>
          </a:r>
        </a:p>
      </dgm:t>
    </dgm:pt>
    <dgm:pt modelId="{F5F1C471-A030-4D90-902C-9D6F0493F542}" type="parTrans" cxnId="{62924484-8D54-42E4-8CFE-1ECF964551BE}">
      <dgm:prSet/>
      <dgm:spPr/>
      <dgm:t>
        <a:bodyPr/>
        <a:lstStyle/>
        <a:p>
          <a:endParaRPr lang="en-GB"/>
        </a:p>
      </dgm:t>
    </dgm:pt>
    <dgm:pt modelId="{3EFF5DB7-BCA8-4B4E-B045-097A872270E4}" type="sibTrans" cxnId="{62924484-8D54-42E4-8CFE-1ECF964551BE}">
      <dgm:prSet/>
      <dgm:spPr/>
      <dgm:t>
        <a:bodyPr/>
        <a:lstStyle/>
        <a:p>
          <a:endParaRPr lang="en-GB"/>
        </a:p>
      </dgm:t>
    </dgm:pt>
    <dgm:pt modelId="{FC275AF1-4FCE-4F6F-990F-202C57FD1DD5}">
      <dgm:prSet custT="1"/>
      <dgm:spPr/>
      <dgm:t>
        <a:bodyPr/>
        <a:lstStyle/>
        <a:p>
          <a:r>
            <a:rPr lang="en-GB" sz="2400" b="0" dirty="0">
              <a:latin typeface="Inter"/>
            </a:rPr>
            <a:t>Influential</a:t>
          </a:r>
        </a:p>
      </dgm:t>
    </dgm:pt>
    <dgm:pt modelId="{3CE3C32A-8C30-4D7F-A5E1-8FE7CDF4FDF9}" type="parTrans" cxnId="{C407AE71-E514-4C5B-A69E-9B1C43AD4307}">
      <dgm:prSet/>
      <dgm:spPr/>
      <dgm:t>
        <a:bodyPr/>
        <a:lstStyle/>
        <a:p>
          <a:endParaRPr lang="en-GB"/>
        </a:p>
      </dgm:t>
    </dgm:pt>
    <dgm:pt modelId="{CDAD1E13-160B-438A-946C-60825A6EB6BB}" type="sibTrans" cxnId="{C407AE71-E514-4C5B-A69E-9B1C43AD4307}">
      <dgm:prSet/>
      <dgm:spPr/>
      <dgm:t>
        <a:bodyPr/>
        <a:lstStyle/>
        <a:p>
          <a:endParaRPr lang="en-GB"/>
        </a:p>
      </dgm:t>
    </dgm:pt>
    <dgm:pt modelId="{5175B674-6535-4A93-B792-86011F7DD479}">
      <dgm:prSet custT="1"/>
      <dgm:spPr/>
      <dgm:t>
        <a:bodyPr/>
        <a:lstStyle/>
        <a:p>
          <a:r>
            <a:rPr lang="en-GB" sz="2400" b="0" dirty="0">
              <a:latin typeface="Inter"/>
            </a:rPr>
            <a:t>Correlations</a:t>
          </a:r>
        </a:p>
      </dgm:t>
    </dgm:pt>
    <dgm:pt modelId="{806AE294-D056-446C-9ECC-75C130A60157}" type="parTrans" cxnId="{E9FE1AF1-C430-4AEC-B17F-916D2FEF049E}">
      <dgm:prSet/>
      <dgm:spPr/>
      <dgm:t>
        <a:bodyPr/>
        <a:lstStyle/>
        <a:p>
          <a:endParaRPr lang="en-GB"/>
        </a:p>
      </dgm:t>
    </dgm:pt>
    <dgm:pt modelId="{6E94B752-2CD8-4728-8166-B4ADBB270508}" type="sibTrans" cxnId="{E9FE1AF1-C430-4AEC-B17F-916D2FEF049E}">
      <dgm:prSet/>
      <dgm:spPr/>
      <dgm:t>
        <a:bodyPr/>
        <a:lstStyle/>
        <a:p>
          <a:endParaRPr lang="en-GB"/>
        </a:p>
      </dgm:t>
    </dgm:pt>
    <dgm:pt modelId="{86D8B4CE-8F75-4506-AA80-14CE56CBC827}">
      <dgm:prSet custT="1"/>
      <dgm:spPr/>
      <dgm:t>
        <a:bodyPr/>
        <a:lstStyle/>
        <a:p>
          <a:r>
            <a:rPr lang="en-GB" sz="2400" dirty="0">
              <a:latin typeface="Inter"/>
            </a:rPr>
            <a:t>Social Desirability</a:t>
          </a:r>
        </a:p>
      </dgm:t>
    </dgm:pt>
    <dgm:pt modelId="{021E2D84-2974-4FA5-A7FF-2B2B3CC59F8E}" type="parTrans" cxnId="{86BDB72A-19B0-41C7-99C9-8DC93E179D14}">
      <dgm:prSet/>
      <dgm:spPr/>
      <dgm:t>
        <a:bodyPr/>
        <a:lstStyle/>
        <a:p>
          <a:endParaRPr lang="en-GB"/>
        </a:p>
      </dgm:t>
    </dgm:pt>
    <dgm:pt modelId="{A6C9A93D-CCC3-4013-BAC6-FA18B6700E88}" type="sibTrans" cxnId="{86BDB72A-19B0-41C7-99C9-8DC93E179D14}">
      <dgm:prSet/>
      <dgm:spPr/>
      <dgm:t>
        <a:bodyPr/>
        <a:lstStyle/>
        <a:p>
          <a:endParaRPr lang="en-GB"/>
        </a:p>
      </dgm:t>
    </dgm:pt>
    <dgm:pt modelId="{2C74CE98-7804-44D7-BE54-16BE1207ED4A}">
      <dgm:prSet custT="1"/>
      <dgm:spPr/>
      <dgm:t>
        <a:bodyPr/>
        <a:lstStyle/>
        <a:p>
          <a:r>
            <a:rPr lang="en-GB" sz="2400" dirty="0">
              <a:latin typeface="Inter"/>
            </a:rPr>
            <a:t>Ideological Bias</a:t>
          </a:r>
        </a:p>
      </dgm:t>
    </dgm:pt>
    <dgm:pt modelId="{3D0C7992-2A42-45C0-A36A-8ACBA3B0EEEB}" type="parTrans" cxnId="{361D35E5-E006-41CF-93EF-D51B2A1599F1}">
      <dgm:prSet/>
      <dgm:spPr/>
      <dgm:t>
        <a:bodyPr/>
        <a:lstStyle/>
        <a:p>
          <a:endParaRPr lang="en-GB"/>
        </a:p>
      </dgm:t>
    </dgm:pt>
    <dgm:pt modelId="{AA4197D9-94F2-4B1A-942C-B9FC646E7BD4}" type="sibTrans" cxnId="{361D35E5-E006-41CF-93EF-D51B2A1599F1}">
      <dgm:prSet/>
      <dgm:spPr/>
      <dgm:t>
        <a:bodyPr/>
        <a:lstStyle/>
        <a:p>
          <a:endParaRPr lang="en-GB"/>
        </a:p>
      </dgm:t>
    </dgm:pt>
    <dgm:pt modelId="{A16E5ABC-D81C-4348-8B2D-E4C4A4216F14}">
      <dgm:prSet custT="1"/>
      <dgm:spPr/>
      <dgm:t>
        <a:bodyPr/>
        <a:lstStyle/>
        <a:p>
          <a:r>
            <a:rPr lang="en-GB" sz="2400" dirty="0">
              <a:latin typeface="Inter"/>
            </a:rPr>
            <a:t>Overemphasis on Personality</a:t>
          </a:r>
        </a:p>
      </dgm:t>
    </dgm:pt>
    <dgm:pt modelId="{021E8790-CCB3-4E0A-B114-CE214A2231BA}" type="parTrans" cxnId="{6A63E6FC-2D4D-4494-964E-49135E4E4ADC}">
      <dgm:prSet/>
      <dgm:spPr/>
      <dgm:t>
        <a:bodyPr/>
        <a:lstStyle/>
        <a:p>
          <a:endParaRPr lang="en-GB"/>
        </a:p>
      </dgm:t>
    </dgm:pt>
    <dgm:pt modelId="{0778C22C-A9E9-4C8D-A42B-7699CDF9C3B0}" type="sibTrans" cxnId="{6A63E6FC-2D4D-4494-964E-49135E4E4ADC}">
      <dgm:prSet/>
      <dgm:spPr/>
      <dgm:t>
        <a:bodyPr/>
        <a:lstStyle/>
        <a:p>
          <a:endParaRPr lang="en-GB"/>
        </a:p>
      </dgm:t>
    </dgm:pt>
    <dgm:pt modelId="{6FA6E107-6293-46E7-B347-2F852A5D5E5E}">
      <dgm:prSet custT="1"/>
      <dgm:spPr/>
      <dgm:t>
        <a:bodyPr/>
        <a:lstStyle/>
        <a:p>
          <a:r>
            <a:rPr lang="en-GB" sz="2400" dirty="0">
              <a:latin typeface="Inter"/>
            </a:rPr>
            <a:t>Questionable Validity</a:t>
          </a:r>
        </a:p>
      </dgm:t>
    </dgm:pt>
    <dgm:pt modelId="{ADB9E297-1011-44C8-8965-D5DA93F819DB}" type="parTrans" cxnId="{2C52C82D-DD3F-458E-A40E-C55B5A811CD1}">
      <dgm:prSet/>
      <dgm:spPr/>
      <dgm:t>
        <a:bodyPr/>
        <a:lstStyle/>
        <a:p>
          <a:endParaRPr lang="en-GB"/>
        </a:p>
      </dgm:t>
    </dgm:pt>
    <dgm:pt modelId="{B5102435-74C8-4A30-A0D3-CD3237EA62AF}" type="sibTrans" cxnId="{2C52C82D-DD3F-458E-A40E-C55B5A811CD1}">
      <dgm:prSet/>
      <dgm:spPr/>
      <dgm:t>
        <a:bodyPr/>
        <a:lstStyle/>
        <a:p>
          <a:endParaRPr lang="en-GB"/>
        </a:p>
      </dgm:t>
    </dgm:pt>
    <dgm:pt modelId="{E81C317F-B667-4445-9389-7B3EDC702A27}">
      <dgm:prSet custT="1"/>
      <dgm:spPr/>
      <dgm:t>
        <a:bodyPr/>
        <a:lstStyle/>
        <a:p>
          <a:r>
            <a:rPr lang="en-GB" sz="2400" dirty="0">
              <a:latin typeface="Inter"/>
            </a:rPr>
            <a:t>Intellectual Bias</a:t>
          </a:r>
        </a:p>
      </dgm:t>
    </dgm:pt>
    <dgm:pt modelId="{9624F523-BF23-4B3D-A224-672860272723}" type="parTrans" cxnId="{666274B4-D361-447C-A184-8B53AC32C4D5}">
      <dgm:prSet/>
      <dgm:spPr/>
      <dgm:t>
        <a:bodyPr/>
        <a:lstStyle/>
        <a:p>
          <a:endParaRPr lang="en-GB"/>
        </a:p>
      </dgm:t>
    </dgm:pt>
    <dgm:pt modelId="{FE27E74F-69F2-4CC0-9843-B54079CACC18}" type="sibTrans" cxnId="{666274B4-D361-447C-A184-8B53AC32C4D5}">
      <dgm:prSet/>
      <dgm:spPr/>
      <dgm:t>
        <a:bodyPr/>
        <a:lstStyle/>
        <a:p>
          <a:endParaRPr lang="en-GB"/>
        </a:p>
      </dgm:t>
    </dgm:pt>
    <dgm:pt modelId="{4A38FB37-C270-4BE0-B07D-B5E629976F49}">
      <dgm:prSet phldrT="[Text]" phldr="0"/>
      <dgm:spPr/>
      <dgm:t>
        <a:bodyPr/>
        <a:lstStyle/>
        <a:p>
          <a:r>
            <a:rPr lang="en-GB" dirty="0"/>
            <a:t>.</a:t>
          </a:r>
        </a:p>
      </dgm:t>
    </dgm:pt>
    <dgm:pt modelId="{C621AD0F-ABBC-4E94-AAA5-95E796E4AD6E}" type="sibTrans" cxnId="{85D273C9-4CF9-445A-B962-B2EFDC529910}">
      <dgm:prSet/>
      <dgm:spPr/>
      <dgm:t>
        <a:bodyPr/>
        <a:lstStyle/>
        <a:p>
          <a:endParaRPr lang="en-GB"/>
        </a:p>
      </dgm:t>
    </dgm:pt>
    <dgm:pt modelId="{F11689BC-3EB6-47B3-B1B7-2B63D9733AF0}" type="parTrans" cxnId="{85D273C9-4CF9-445A-B962-B2EFDC529910}">
      <dgm:prSet/>
      <dgm:spPr/>
      <dgm:t>
        <a:bodyPr/>
        <a:lstStyle/>
        <a:p>
          <a:endParaRPr lang="en-GB"/>
        </a:p>
      </dgm:t>
    </dgm:pt>
    <dgm:pt modelId="{3A90652A-D3FC-4EB1-AD86-96802A7EEBF0}">
      <dgm:prSet phldrT="[Text]" custT="1"/>
      <dgm:spPr/>
      <dgm:t>
        <a:bodyPr/>
        <a:lstStyle/>
        <a:p>
          <a:pPr>
            <a:buFont typeface="Arial" panose="020B0604020202020204" pitchFamily="34" charset="0"/>
            <a:buNone/>
          </a:pPr>
          <a:endParaRPr lang="en-GB" sz="2400" b="0" dirty="0">
            <a:latin typeface="Inter"/>
          </a:endParaRPr>
        </a:p>
      </dgm:t>
    </dgm:pt>
    <dgm:pt modelId="{BFC0D770-6FF7-4E7D-ACA9-C58510BFB43D}" type="parTrans" cxnId="{74BE13DF-BCED-421B-BCAF-B31B5B7A9AE1}">
      <dgm:prSet/>
      <dgm:spPr/>
      <dgm:t>
        <a:bodyPr/>
        <a:lstStyle/>
        <a:p>
          <a:endParaRPr lang="en-GB"/>
        </a:p>
      </dgm:t>
    </dgm:pt>
    <dgm:pt modelId="{F6811675-9D7A-4301-8ADD-F72BCF05718E}" type="sibTrans" cxnId="{74BE13DF-BCED-421B-BCAF-B31B5B7A9AE1}">
      <dgm:prSet/>
      <dgm:spPr/>
      <dgm:t>
        <a:bodyPr/>
        <a:lstStyle/>
        <a:p>
          <a:endParaRPr lang="en-GB"/>
        </a:p>
      </dgm:t>
    </dgm:pt>
    <dgm:pt modelId="{0FD94736-2213-462A-9BCA-2A8379AC5696}">
      <dgm:prSet custT="1"/>
      <dgm:spPr/>
      <dgm:t>
        <a:bodyPr/>
        <a:lstStyle/>
        <a:p>
          <a:endParaRPr lang="en-GB" sz="2400" b="0" dirty="0">
            <a:latin typeface="Inter"/>
          </a:endParaRPr>
        </a:p>
      </dgm:t>
    </dgm:pt>
    <dgm:pt modelId="{3AF51AFE-C73A-4AE4-BEB4-D4603CFF36A1}" type="parTrans" cxnId="{0188B336-78A7-4512-9FDA-4463D5982C65}">
      <dgm:prSet/>
      <dgm:spPr/>
      <dgm:t>
        <a:bodyPr/>
        <a:lstStyle/>
        <a:p>
          <a:endParaRPr lang="en-GB"/>
        </a:p>
      </dgm:t>
    </dgm:pt>
    <dgm:pt modelId="{9468EC9B-1288-4AC1-9B4E-FE63C3D49C95}" type="sibTrans" cxnId="{0188B336-78A7-4512-9FDA-4463D5982C65}">
      <dgm:prSet/>
      <dgm:spPr/>
      <dgm:t>
        <a:bodyPr/>
        <a:lstStyle/>
        <a:p>
          <a:endParaRPr lang="en-GB"/>
        </a:p>
      </dgm:t>
    </dgm:pt>
    <dgm:pt modelId="{C80A9185-3C22-4166-B021-9C9A5F09AB70}">
      <dgm:prSet custT="1"/>
      <dgm:spPr/>
      <dgm:t>
        <a:bodyPr/>
        <a:lstStyle/>
        <a:p>
          <a:endParaRPr lang="en-GB" sz="2400" b="0" dirty="0">
            <a:latin typeface="Inter"/>
          </a:endParaRPr>
        </a:p>
      </dgm:t>
    </dgm:pt>
    <dgm:pt modelId="{E7329BDB-667D-4904-988C-74E039830389}" type="parTrans" cxnId="{35F5A947-7FC1-406D-9E37-C64A840F10D6}">
      <dgm:prSet/>
      <dgm:spPr/>
      <dgm:t>
        <a:bodyPr/>
        <a:lstStyle/>
        <a:p>
          <a:endParaRPr lang="en-GB"/>
        </a:p>
      </dgm:t>
    </dgm:pt>
    <dgm:pt modelId="{0207A829-11C2-4149-9A9B-D4DD639AD527}" type="sibTrans" cxnId="{35F5A947-7FC1-406D-9E37-C64A840F10D6}">
      <dgm:prSet/>
      <dgm:spPr/>
      <dgm:t>
        <a:bodyPr/>
        <a:lstStyle/>
        <a:p>
          <a:endParaRPr lang="en-GB"/>
        </a:p>
      </dgm:t>
    </dgm:pt>
    <dgm:pt modelId="{2CEAD122-5366-4DC4-9129-7E9A798EF7FC}" type="pres">
      <dgm:prSet presAssocID="{5CA58943-F969-425C-85AE-68B392852D39}" presName="Name0" presStyleCnt="0">
        <dgm:presLayoutVars>
          <dgm:dir/>
          <dgm:animLvl val="lvl"/>
          <dgm:resizeHandles val="exact"/>
        </dgm:presLayoutVars>
      </dgm:prSet>
      <dgm:spPr/>
    </dgm:pt>
    <dgm:pt modelId="{64186D44-91CE-4640-8DF1-F545367885F8}" type="pres">
      <dgm:prSet presAssocID="{4A38FB37-C270-4BE0-B07D-B5E629976F49}" presName="composite" presStyleCnt="0"/>
      <dgm:spPr/>
    </dgm:pt>
    <dgm:pt modelId="{564C8335-46DD-4413-81D8-1020AEB68CDF}" type="pres">
      <dgm:prSet presAssocID="{4A38FB37-C270-4BE0-B07D-B5E629976F49}" presName="parTx" presStyleLbl="alignNode1" presStyleIdx="0" presStyleCnt="2" custScaleY="142152">
        <dgm:presLayoutVars>
          <dgm:chMax val="0"/>
          <dgm:chPref val="0"/>
          <dgm:bulletEnabled val="1"/>
        </dgm:presLayoutVars>
      </dgm:prSet>
      <dgm:spPr/>
    </dgm:pt>
    <dgm:pt modelId="{5A2D72DC-56AC-4301-8F49-3A11B8A222EA}" type="pres">
      <dgm:prSet presAssocID="{4A38FB37-C270-4BE0-B07D-B5E629976F49}" presName="desTx" presStyleLbl="alignAccFollowNode1" presStyleIdx="0" presStyleCnt="2">
        <dgm:presLayoutVars>
          <dgm:bulletEnabled val="1"/>
        </dgm:presLayoutVars>
      </dgm:prSet>
      <dgm:spPr/>
    </dgm:pt>
    <dgm:pt modelId="{A3B3660B-3090-48E1-BCD7-0624611D3EAB}" type="pres">
      <dgm:prSet presAssocID="{C621AD0F-ABBC-4E94-AAA5-95E796E4AD6E}" presName="space" presStyleCnt="0"/>
      <dgm:spPr/>
    </dgm:pt>
    <dgm:pt modelId="{D1FB3FFC-5E9D-4D16-81A6-6D41B5226576}" type="pres">
      <dgm:prSet presAssocID="{3D4FB8E1-EEB3-41F8-9367-3C88EE4E4D84}" presName="composite" presStyleCnt="0"/>
      <dgm:spPr/>
    </dgm:pt>
    <dgm:pt modelId="{2B985CE3-EC4A-427E-8D65-D5172111A224}" type="pres">
      <dgm:prSet presAssocID="{3D4FB8E1-EEB3-41F8-9367-3C88EE4E4D84}" presName="parTx" presStyleLbl="alignNode1" presStyleIdx="1" presStyleCnt="2" custScaleY="142152">
        <dgm:presLayoutVars>
          <dgm:chMax val="0"/>
          <dgm:chPref val="0"/>
          <dgm:bulletEnabled val="1"/>
        </dgm:presLayoutVars>
      </dgm:prSet>
      <dgm:spPr/>
    </dgm:pt>
    <dgm:pt modelId="{1A1EBF81-03D9-4AE0-A016-77422115C175}" type="pres">
      <dgm:prSet presAssocID="{3D4FB8E1-EEB3-41F8-9367-3C88EE4E4D84}" presName="desTx" presStyleLbl="alignAccFollowNode1" presStyleIdx="1" presStyleCnt="2">
        <dgm:presLayoutVars>
          <dgm:bulletEnabled val="1"/>
        </dgm:presLayoutVars>
      </dgm:prSet>
      <dgm:spPr/>
    </dgm:pt>
  </dgm:ptLst>
  <dgm:cxnLst>
    <dgm:cxn modelId="{C9382805-1A8E-47BD-86E9-2E403D224415}" type="presOf" srcId="{E6D90B27-10B3-4BC2-8EEB-AAE4E73661B1}" destId="{1A1EBF81-03D9-4AE0-A016-77422115C175}" srcOrd="0" destOrd="0" presId="urn:microsoft.com/office/officeart/2005/8/layout/hList1"/>
    <dgm:cxn modelId="{C880B816-FA1E-48A3-85A0-093638C9A4B4}" type="presOf" srcId="{5175B674-6535-4A93-B792-86011F7DD479}" destId="{5A2D72DC-56AC-4301-8F49-3A11B8A222EA}" srcOrd="0" destOrd="6" presId="urn:microsoft.com/office/officeart/2005/8/layout/hList1"/>
    <dgm:cxn modelId="{B750351E-B513-4C09-84CA-8073264EE280}" type="presOf" srcId="{3D4FB8E1-EEB3-41F8-9367-3C88EE4E4D84}" destId="{2B985CE3-EC4A-427E-8D65-D5172111A224}" srcOrd="0" destOrd="0" presId="urn:microsoft.com/office/officeart/2005/8/layout/hList1"/>
    <dgm:cxn modelId="{3FA2751F-C16F-44DA-8142-E2B2F8B14726}" type="presOf" srcId="{A16E5ABC-D81C-4348-8B2D-E4C4A4216F14}" destId="{1A1EBF81-03D9-4AE0-A016-77422115C175}" srcOrd="0" destOrd="3" presId="urn:microsoft.com/office/officeart/2005/8/layout/hList1"/>
    <dgm:cxn modelId="{F60B9923-9289-4247-8F3B-BAC96F94D1A4}" type="presOf" srcId="{3A90652A-D3FC-4EB1-AD86-96802A7EEBF0}" destId="{5A2D72DC-56AC-4301-8F49-3A11B8A222EA}" srcOrd="0" destOrd="1" presId="urn:microsoft.com/office/officeart/2005/8/layout/hList1"/>
    <dgm:cxn modelId="{450CDA24-DC23-4E71-A55B-4BD75E162AFF}" srcId="{4A38FB37-C270-4BE0-B07D-B5E629976F49}" destId="{EA869A16-D4FF-4FE0-B78B-BBEA794AAC70}" srcOrd="0" destOrd="0" parTransId="{38D8D186-650D-4562-8D95-49D58DA41464}" sibTransId="{4D3A2053-BA0F-4AC3-8BCC-E05E5A435BAF}"/>
    <dgm:cxn modelId="{BA730627-8CA6-4BA4-A4FC-8BE486EBC37A}" type="presOf" srcId="{86D8B4CE-8F75-4506-AA80-14CE56CBC827}" destId="{1A1EBF81-03D9-4AE0-A016-77422115C175}" srcOrd="0" destOrd="1" presId="urn:microsoft.com/office/officeart/2005/8/layout/hList1"/>
    <dgm:cxn modelId="{86BDB72A-19B0-41C7-99C9-8DC93E179D14}" srcId="{3D4FB8E1-EEB3-41F8-9367-3C88EE4E4D84}" destId="{86D8B4CE-8F75-4506-AA80-14CE56CBC827}" srcOrd="1" destOrd="0" parTransId="{021E2D84-2974-4FA5-A7FF-2B2B3CC59F8E}" sibTransId="{A6C9A93D-CCC3-4013-BAC6-FA18B6700E88}"/>
    <dgm:cxn modelId="{2C52C82D-DD3F-458E-A40E-C55B5A811CD1}" srcId="{3D4FB8E1-EEB3-41F8-9367-3C88EE4E4D84}" destId="{6FA6E107-6293-46E7-B347-2F852A5D5E5E}" srcOrd="4" destOrd="0" parTransId="{ADB9E297-1011-44C8-8965-D5DA93F819DB}" sibTransId="{B5102435-74C8-4A30-A0D3-CD3237EA62AF}"/>
    <dgm:cxn modelId="{0188B336-78A7-4512-9FDA-4463D5982C65}" srcId="{4A38FB37-C270-4BE0-B07D-B5E629976F49}" destId="{0FD94736-2213-462A-9BCA-2A8379AC5696}" srcOrd="3" destOrd="0" parTransId="{3AF51AFE-C73A-4AE4-BEB4-D4603CFF36A1}" sibTransId="{9468EC9B-1288-4AC1-9B4E-FE63C3D49C95}"/>
    <dgm:cxn modelId="{BB3BB737-2F05-439C-8530-E2E5805EF866}" type="presOf" srcId="{EA869A16-D4FF-4FE0-B78B-BBEA794AAC70}" destId="{5A2D72DC-56AC-4301-8F49-3A11B8A222EA}" srcOrd="0" destOrd="0" presId="urn:microsoft.com/office/officeart/2005/8/layout/hList1"/>
    <dgm:cxn modelId="{2B91113C-F617-4EE6-BDA3-3D9BCCE7FA20}" type="presOf" srcId="{CF2E5620-DDD0-439E-9A84-E0889F46A3AB}" destId="{5A2D72DC-56AC-4301-8F49-3A11B8A222EA}" srcOrd="0" destOrd="2" presId="urn:microsoft.com/office/officeart/2005/8/layout/hList1"/>
    <dgm:cxn modelId="{D7C9343C-30AD-4064-A9CB-E85755217F74}" srcId="{5CA58943-F969-425C-85AE-68B392852D39}" destId="{3D4FB8E1-EEB3-41F8-9367-3C88EE4E4D84}" srcOrd="1" destOrd="0" parTransId="{D13B4BC8-F056-4A1D-9A1F-217FE3FDD3AB}" sibTransId="{19AED0BB-CCD8-4224-87E6-0A86D18BB78B}"/>
    <dgm:cxn modelId="{10B40541-D93D-4A46-B4FB-509C21BFBDE3}" srcId="{3D4FB8E1-EEB3-41F8-9367-3C88EE4E4D84}" destId="{E6D90B27-10B3-4BC2-8EEB-AAE4E73661B1}" srcOrd="0" destOrd="0" parTransId="{ABF7A124-0B48-43C5-8C91-84AEE5FB995D}" sibTransId="{B5E3CB78-4DCE-49EA-B815-67047A544FF5}"/>
    <dgm:cxn modelId="{35F5A947-7FC1-406D-9E37-C64A840F10D6}" srcId="{4A38FB37-C270-4BE0-B07D-B5E629976F49}" destId="{C80A9185-3C22-4166-B021-9C9A5F09AB70}" srcOrd="5" destOrd="0" parTransId="{E7329BDB-667D-4904-988C-74E039830389}" sibTransId="{0207A829-11C2-4149-9A9B-D4DD639AD527}"/>
    <dgm:cxn modelId="{0D78734A-F5BD-4555-B041-762A79999E93}" type="presOf" srcId="{6FA6E107-6293-46E7-B347-2F852A5D5E5E}" destId="{1A1EBF81-03D9-4AE0-A016-77422115C175}" srcOrd="0" destOrd="4" presId="urn:microsoft.com/office/officeart/2005/8/layout/hList1"/>
    <dgm:cxn modelId="{C407AE71-E514-4C5B-A69E-9B1C43AD4307}" srcId="{4A38FB37-C270-4BE0-B07D-B5E629976F49}" destId="{FC275AF1-4FCE-4F6F-990F-202C57FD1DD5}" srcOrd="4" destOrd="0" parTransId="{3CE3C32A-8C30-4D7F-A5E1-8FE7CDF4FDF9}" sibTransId="{CDAD1E13-160B-438A-946C-60825A6EB6BB}"/>
    <dgm:cxn modelId="{9D423C76-9492-4067-880B-40173FC08F85}" type="presOf" srcId="{0FD94736-2213-462A-9BCA-2A8379AC5696}" destId="{5A2D72DC-56AC-4301-8F49-3A11B8A222EA}" srcOrd="0" destOrd="3" presId="urn:microsoft.com/office/officeart/2005/8/layout/hList1"/>
    <dgm:cxn modelId="{62924484-8D54-42E4-8CFE-1ECF964551BE}" srcId="{4A38FB37-C270-4BE0-B07D-B5E629976F49}" destId="{CF2E5620-DDD0-439E-9A84-E0889F46A3AB}" srcOrd="2" destOrd="0" parTransId="{F5F1C471-A030-4D90-902C-9D6F0493F542}" sibTransId="{3EFF5DB7-BCA8-4B4E-B045-097A872270E4}"/>
    <dgm:cxn modelId="{BB503B88-B902-433D-AA04-D03F81A5A435}" type="presOf" srcId="{E81C317F-B667-4445-9389-7B3EDC702A27}" destId="{1A1EBF81-03D9-4AE0-A016-77422115C175}" srcOrd="0" destOrd="5" presId="urn:microsoft.com/office/officeart/2005/8/layout/hList1"/>
    <dgm:cxn modelId="{9B47F68A-2FAD-4522-B1FD-7E6B660E4FB5}" type="presOf" srcId="{FC275AF1-4FCE-4F6F-990F-202C57FD1DD5}" destId="{5A2D72DC-56AC-4301-8F49-3A11B8A222EA}" srcOrd="0" destOrd="4" presId="urn:microsoft.com/office/officeart/2005/8/layout/hList1"/>
    <dgm:cxn modelId="{103629A0-8747-42AD-B549-2624D7B070F3}" type="presOf" srcId="{5CA58943-F969-425C-85AE-68B392852D39}" destId="{2CEAD122-5366-4DC4-9129-7E9A798EF7FC}" srcOrd="0" destOrd="0" presId="urn:microsoft.com/office/officeart/2005/8/layout/hList1"/>
    <dgm:cxn modelId="{05E1FCA8-B3C3-4372-B8C1-7C1B0D046396}" type="presOf" srcId="{4A38FB37-C270-4BE0-B07D-B5E629976F49}" destId="{564C8335-46DD-4413-81D8-1020AEB68CDF}" srcOrd="0" destOrd="0" presId="urn:microsoft.com/office/officeart/2005/8/layout/hList1"/>
    <dgm:cxn modelId="{666274B4-D361-447C-A184-8B53AC32C4D5}" srcId="{3D4FB8E1-EEB3-41F8-9367-3C88EE4E4D84}" destId="{E81C317F-B667-4445-9389-7B3EDC702A27}" srcOrd="5" destOrd="0" parTransId="{9624F523-BF23-4B3D-A224-672860272723}" sibTransId="{FE27E74F-69F2-4CC0-9843-B54079CACC18}"/>
    <dgm:cxn modelId="{85D273C9-4CF9-445A-B962-B2EFDC529910}" srcId="{5CA58943-F969-425C-85AE-68B392852D39}" destId="{4A38FB37-C270-4BE0-B07D-B5E629976F49}" srcOrd="0" destOrd="0" parTransId="{F11689BC-3EB6-47B3-B1B7-2B63D9733AF0}" sibTransId="{C621AD0F-ABBC-4E94-AAA5-95E796E4AD6E}"/>
    <dgm:cxn modelId="{74BE13DF-BCED-421B-BCAF-B31B5B7A9AE1}" srcId="{4A38FB37-C270-4BE0-B07D-B5E629976F49}" destId="{3A90652A-D3FC-4EB1-AD86-96802A7EEBF0}" srcOrd="1" destOrd="0" parTransId="{BFC0D770-6FF7-4E7D-ACA9-C58510BFB43D}" sibTransId="{F6811675-9D7A-4301-8ADD-F72BCF05718E}"/>
    <dgm:cxn modelId="{361D35E5-E006-41CF-93EF-D51B2A1599F1}" srcId="{3D4FB8E1-EEB3-41F8-9367-3C88EE4E4D84}" destId="{2C74CE98-7804-44D7-BE54-16BE1207ED4A}" srcOrd="2" destOrd="0" parTransId="{3D0C7992-2A42-45C0-A36A-8ACBA3B0EEEB}" sibTransId="{AA4197D9-94F2-4B1A-942C-B9FC646E7BD4}"/>
    <dgm:cxn modelId="{E9FE1AF1-C430-4AEC-B17F-916D2FEF049E}" srcId="{4A38FB37-C270-4BE0-B07D-B5E629976F49}" destId="{5175B674-6535-4A93-B792-86011F7DD479}" srcOrd="6" destOrd="0" parTransId="{806AE294-D056-446C-9ECC-75C130A60157}" sibTransId="{6E94B752-2CD8-4728-8166-B4ADBB270508}"/>
    <dgm:cxn modelId="{416EC6F6-2318-46D3-8B42-037BF61C5A5A}" type="presOf" srcId="{2C74CE98-7804-44D7-BE54-16BE1207ED4A}" destId="{1A1EBF81-03D9-4AE0-A016-77422115C175}" srcOrd="0" destOrd="2" presId="urn:microsoft.com/office/officeart/2005/8/layout/hList1"/>
    <dgm:cxn modelId="{E5A814FA-D818-459B-8CE3-3FD9C22A8BAF}" type="presOf" srcId="{C80A9185-3C22-4166-B021-9C9A5F09AB70}" destId="{5A2D72DC-56AC-4301-8F49-3A11B8A222EA}" srcOrd="0" destOrd="5" presId="urn:microsoft.com/office/officeart/2005/8/layout/hList1"/>
    <dgm:cxn modelId="{6A63E6FC-2D4D-4494-964E-49135E4E4ADC}" srcId="{3D4FB8E1-EEB3-41F8-9367-3C88EE4E4D84}" destId="{A16E5ABC-D81C-4348-8B2D-E4C4A4216F14}" srcOrd="3" destOrd="0" parTransId="{021E8790-CCB3-4E0A-B114-CE214A2231BA}" sibTransId="{0778C22C-A9E9-4C8D-A42B-7699CDF9C3B0}"/>
    <dgm:cxn modelId="{49B2764A-DAB8-4A7A-91D1-E2A358D8A67F}" type="presParOf" srcId="{2CEAD122-5366-4DC4-9129-7E9A798EF7FC}" destId="{64186D44-91CE-4640-8DF1-F545367885F8}" srcOrd="0" destOrd="0" presId="urn:microsoft.com/office/officeart/2005/8/layout/hList1"/>
    <dgm:cxn modelId="{F772BA0C-4429-47C9-93BE-8959B8DA83FC}" type="presParOf" srcId="{64186D44-91CE-4640-8DF1-F545367885F8}" destId="{564C8335-46DD-4413-81D8-1020AEB68CDF}" srcOrd="0" destOrd="0" presId="urn:microsoft.com/office/officeart/2005/8/layout/hList1"/>
    <dgm:cxn modelId="{C31FB21E-1059-4D6A-AE61-6BC4BEA9D641}" type="presParOf" srcId="{64186D44-91CE-4640-8DF1-F545367885F8}" destId="{5A2D72DC-56AC-4301-8F49-3A11B8A222EA}" srcOrd="1" destOrd="0" presId="urn:microsoft.com/office/officeart/2005/8/layout/hList1"/>
    <dgm:cxn modelId="{EFD8F7CF-1470-4A11-BBFC-F099D5021190}" type="presParOf" srcId="{2CEAD122-5366-4DC4-9129-7E9A798EF7FC}" destId="{A3B3660B-3090-48E1-BCD7-0624611D3EAB}" srcOrd="1" destOrd="0" presId="urn:microsoft.com/office/officeart/2005/8/layout/hList1"/>
    <dgm:cxn modelId="{D295F576-EF00-4224-9FC5-6E8F98DA9CB7}" type="presParOf" srcId="{2CEAD122-5366-4DC4-9129-7E9A798EF7FC}" destId="{D1FB3FFC-5E9D-4D16-81A6-6D41B5226576}" srcOrd="2" destOrd="0" presId="urn:microsoft.com/office/officeart/2005/8/layout/hList1"/>
    <dgm:cxn modelId="{DB038EEF-CBF3-4F4D-B770-BC70F3C7D374}" type="presParOf" srcId="{D1FB3FFC-5E9D-4D16-81A6-6D41B5226576}" destId="{2B985CE3-EC4A-427E-8D65-D5172111A224}" srcOrd="0" destOrd="0" presId="urn:microsoft.com/office/officeart/2005/8/layout/hList1"/>
    <dgm:cxn modelId="{882FD500-F153-4435-923E-6734EA199F04}" type="presParOf" srcId="{D1FB3FFC-5E9D-4D16-81A6-6D41B5226576}" destId="{1A1EBF81-03D9-4AE0-A016-77422115C17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88B72B4-4C20-4A3E-9618-F678D18B734D}" type="doc">
      <dgm:prSet loTypeId="urn:diagrams.loki3.com/VaryingWidthList" loCatId="list" qsTypeId="urn:microsoft.com/office/officeart/2005/8/quickstyle/simple1" qsCatId="simple" csTypeId="urn:microsoft.com/office/officeart/2005/8/colors/accent2_5" csCatId="accent2" phldr="1"/>
      <dgm:spPr/>
    </dgm:pt>
    <dgm:pt modelId="{D255E8B3-B562-4546-A969-BF5B86BCCECA}">
      <dgm:prSet phldrT="[Text]" custT="1"/>
      <dgm:spPr/>
      <dgm:t>
        <a:bodyPr/>
        <a:lstStyle/>
        <a:p>
          <a:r>
            <a:rPr lang="en-GB" sz="2000" b="0" dirty="0">
              <a:solidFill>
                <a:schemeClr val="tx1"/>
              </a:solidFill>
              <a:latin typeface="Inter"/>
            </a:rPr>
            <a:t> Conventionalism</a:t>
          </a:r>
        </a:p>
      </dgm:t>
    </dgm:pt>
    <dgm:pt modelId="{106A27BF-2EE0-4727-80F4-86C7A4A0C535}" type="parTrans" cxnId="{37462FC9-3D57-4252-9637-A24D586C40B1}">
      <dgm:prSet/>
      <dgm:spPr/>
      <dgm:t>
        <a:bodyPr/>
        <a:lstStyle/>
        <a:p>
          <a:endParaRPr lang="en-GB" sz="1050" b="0">
            <a:solidFill>
              <a:schemeClr val="tx1"/>
            </a:solidFill>
            <a:latin typeface="Inter"/>
          </a:endParaRPr>
        </a:p>
      </dgm:t>
    </dgm:pt>
    <dgm:pt modelId="{F672B361-6FD3-4C90-B96F-1099F8314616}" type="sibTrans" cxnId="{37462FC9-3D57-4252-9637-A24D586C40B1}">
      <dgm:prSet/>
      <dgm:spPr/>
      <dgm:t>
        <a:bodyPr/>
        <a:lstStyle/>
        <a:p>
          <a:endParaRPr lang="en-GB" sz="1050" b="0">
            <a:solidFill>
              <a:schemeClr val="tx1"/>
            </a:solidFill>
            <a:latin typeface="Inter"/>
          </a:endParaRPr>
        </a:p>
      </dgm:t>
    </dgm:pt>
    <dgm:pt modelId="{7A6F0624-C2D7-414A-A662-CA191EF8177A}">
      <dgm:prSet custT="1"/>
      <dgm:spPr/>
      <dgm:t>
        <a:bodyPr/>
        <a:lstStyle/>
        <a:p>
          <a:r>
            <a:rPr lang="en-GB" sz="2000" b="0" dirty="0">
              <a:solidFill>
                <a:schemeClr val="tx1"/>
              </a:solidFill>
              <a:latin typeface="Inter"/>
            </a:rPr>
            <a:t>Authoritarian Aggression</a:t>
          </a:r>
        </a:p>
      </dgm:t>
    </dgm:pt>
    <dgm:pt modelId="{BE71E0EE-3DD9-4C19-9912-3C92874FC6B1}" type="parTrans" cxnId="{B458393F-AFB3-4C2F-A280-F644794A6216}">
      <dgm:prSet/>
      <dgm:spPr/>
      <dgm:t>
        <a:bodyPr/>
        <a:lstStyle/>
        <a:p>
          <a:endParaRPr lang="en-GB" sz="1050" b="0">
            <a:solidFill>
              <a:schemeClr val="tx1"/>
            </a:solidFill>
            <a:latin typeface="Inter"/>
          </a:endParaRPr>
        </a:p>
      </dgm:t>
    </dgm:pt>
    <dgm:pt modelId="{0220D0D5-0BC8-4389-B85D-BFB56585DC6F}" type="sibTrans" cxnId="{B458393F-AFB3-4C2F-A280-F644794A6216}">
      <dgm:prSet/>
      <dgm:spPr/>
      <dgm:t>
        <a:bodyPr/>
        <a:lstStyle/>
        <a:p>
          <a:endParaRPr lang="en-GB" sz="1050" b="0">
            <a:solidFill>
              <a:schemeClr val="tx1"/>
            </a:solidFill>
            <a:latin typeface="Inter"/>
          </a:endParaRPr>
        </a:p>
      </dgm:t>
    </dgm:pt>
    <dgm:pt modelId="{5A3A80EF-DE06-419C-BDED-897EB2B0C84F}">
      <dgm:prSet custT="1"/>
      <dgm:spPr/>
      <dgm:t>
        <a:bodyPr/>
        <a:lstStyle/>
        <a:p>
          <a:r>
            <a:rPr lang="en-GB" sz="2000" b="0" dirty="0">
              <a:solidFill>
                <a:schemeClr val="tx1"/>
              </a:solidFill>
              <a:latin typeface="Inter"/>
            </a:rPr>
            <a:t>Authoritarian Submission</a:t>
          </a:r>
        </a:p>
      </dgm:t>
    </dgm:pt>
    <dgm:pt modelId="{13468A9F-F4CE-46B2-B397-128B2B8B9E6C}" type="parTrans" cxnId="{6538FFDF-3966-4691-858F-2F7A95430790}">
      <dgm:prSet/>
      <dgm:spPr/>
      <dgm:t>
        <a:bodyPr/>
        <a:lstStyle/>
        <a:p>
          <a:endParaRPr lang="en-GB"/>
        </a:p>
      </dgm:t>
    </dgm:pt>
    <dgm:pt modelId="{6F196666-33B5-41EF-A1AB-9B2FB946B518}" type="sibTrans" cxnId="{6538FFDF-3966-4691-858F-2F7A95430790}">
      <dgm:prSet/>
      <dgm:spPr/>
      <dgm:t>
        <a:bodyPr/>
        <a:lstStyle/>
        <a:p>
          <a:endParaRPr lang="en-GB"/>
        </a:p>
      </dgm:t>
    </dgm:pt>
    <dgm:pt modelId="{073F4FB4-9D55-4123-B7D1-F2068976F9E0}" type="pres">
      <dgm:prSet presAssocID="{988B72B4-4C20-4A3E-9618-F678D18B734D}" presName="Name0" presStyleCnt="0">
        <dgm:presLayoutVars>
          <dgm:resizeHandles/>
        </dgm:presLayoutVars>
      </dgm:prSet>
      <dgm:spPr/>
    </dgm:pt>
    <dgm:pt modelId="{DE97DBBA-129E-4AA9-8C5E-1ED28C200859}" type="pres">
      <dgm:prSet presAssocID="{5A3A80EF-DE06-419C-BDED-897EB2B0C84F}" presName="text" presStyleLbl="node1" presStyleIdx="0" presStyleCnt="3" custScaleX="463774">
        <dgm:presLayoutVars>
          <dgm:bulletEnabled val="1"/>
        </dgm:presLayoutVars>
      </dgm:prSet>
      <dgm:spPr/>
    </dgm:pt>
    <dgm:pt modelId="{16A96D1A-1FC5-4F97-B93E-0F7EDCDDFDDA}" type="pres">
      <dgm:prSet presAssocID="{6F196666-33B5-41EF-A1AB-9B2FB946B518}" presName="space" presStyleCnt="0"/>
      <dgm:spPr/>
    </dgm:pt>
    <dgm:pt modelId="{69A1E63A-175F-4DF1-8B15-8A6E125A4628}" type="pres">
      <dgm:prSet presAssocID="{7A6F0624-C2D7-414A-A662-CA191EF8177A}" presName="text" presStyleLbl="node1" presStyleIdx="1" presStyleCnt="3" custScaleX="464571">
        <dgm:presLayoutVars>
          <dgm:bulletEnabled val="1"/>
        </dgm:presLayoutVars>
      </dgm:prSet>
      <dgm:spPr/>
    </dgm:pt>
    <dgm:pt modelId="{7B53D758-6B64-42BE-BE07-260A7420BA93}" type="pres">
      <dgm:prSet presAssocID="{0220D0D5-0BC8-4389-B85D-BFB56585DC6F}" presName="space" presStyleCnt="0"/>
      <dgm:spPr/>
    </dgm:pt>
    <dgm:pt modelId="{827C09C3-429E-4710-9D66-8C5A09203ABA}" type="pres">
      <dgm:prSet presAssocID="{D255E8B3-B562-4546-A969-BF5B86BCCECA}" presName="text" presStyleLbl="node1" presStyleIdx="2" presStyleCnt="3" custScaleX="451556">
        <dgm:presLayoutVars>
          <dgm:bulletEnabled val="1"/>
        </dgm:presLayoutVars>
      </dgm:prSet>
      <dgm:spPr/>
    </dgm:pt>
  </dgm:ptLst>
  <dgm:cxnLst>
    <dgm:cxn modelId="{B458393F-AFB3-4C2F-A280-F644794A6216}" srcId="{988B72B4-4C20-4A3E-9618-F678D18B734D}" destId="{7A6F0624-C2D7-414A-A662-CA191EF8177A}" srcOrd="1" destOrd="0" parTransId="{BE71E0EE-3DD9-4C19-9912-3C92874FC6B1}" sibTransId="{0220D0D5-0BC8-4389-B85D-BFB56585DC6F}"/>
    <dgm:cxn modelId="{0DB88E54-D53A-41DC-AF91-B530C8708282}" type="presOf" srcId="{5A3A80EF-DE06-419C-BDED-897EB2B0C84F}" destId="{DE97DBBA-129E-4AA9-8C5E-1ED28C200859}" srcOrd="0" destOrd="0" presId="urn:diagrams.loki3.com/VaryingWidthList"/>
    <dgm:cxn modelId="{24D142C8-1AC6-4D30-9AB4-3650931E97FD}" type="presOf" srcId="{7A6F0624-C2D7-414A-A662-CA191EF8177A}" destId="{69A1E63A-175F-4DF1-8B15-8A6E125A4628}" srcOrd="0" destOrd="0" presId="urn:diagrams.loki3.com/VaryingWidthList"/>
    <dgm:cxn modelId="{031059C8-5519-44F9-A555-D83C86414EDA}" type="presOf" srcId="{D255E8B3-B562-4546-A969-BF5B86BCCECA}" destId="{827C09C3-429E-4710-9D66-8C5A09203ABA}" srcOrd="0" destOrd="0" presId="urn:diagrams.loki3.com/VaryingWidthList"/>
    <dgm:cxn modelId="{37462FC9-3D57-4252-9637-A24D586C40B1}" srcId="{988B72B4-4C20-4A3E-9618-F678D18B734D}" destId="{D255E8B3-B562-4546-A969-BF5B86BCCECA}" srcOrd="2" destOrd="0" parTransId="{106A27BF-2EE0-4727-80F4-86C7A4A0C535}" sibTransId="{F672B361-6FD3-4C90-B96F-1099F8314616}"/>
    <dgm:cxn modelId="{6538FFDF-3966-4691-858F-2F7A95430790}" srcId="{988B72B4-4C20-4A3E-9618-F678D18B734D}" destId="{5A3A80EF-DE06-419C-BDED-897EB2B0C84F}" srcOrd="0" destOrd="0" parTransId="{13468A9F-F4CE-46B2-B397-128B2B8B9E6C}" sibTransId="{6F196666-33B5-41EF-A1AB-9B2FB946B518}"/>
    <dgm:cxn modelId="{947249F7-35E4-4948-B57C-DBCDF8AF2956}" type="presOf" srcId="{988B72B4-4C20-4A3E-9618-F678D18B734D}" destId="{073F4FB4-9D55-4123-B7D1-F2068976F9E0}" srcOrd="0" destOrd="0" presId="urn:diagrams.loki3.com/VaryingWidthList"/>
    <dgm:cxn modelId="{585CF8DF-C792-4CB6-87DE-5DE0D63E3397}" type="presParOf" srcId="{073F4FB4-9D55-4123-B7D1-F2068976F9E0}" destId="{DE97DBBA-129E-4AA9-8C5E-1ED28C200859}" srcOrd="0" destOrd="0" presId="urn:diagrams.loki3.com/VaryingWidthList"/>
    <dgm:cxn modelId="{125448A2-1B59-4B50-A1C9-9D733ACA8D47}" type="presParOf" srcId="{073F4FB4-9D55-4123-B7D1-F2068976F9E0}" destId="{16A96D1A-1FC5-4F97-B93E-0F7EDCDDFDDA}" srcOrd="1" destOrd="0" presId="urn:diagrams.loki3.com/VaryingWidthList"/>
    <dgm:cxn modelId="{EBD6B5E8-587F-4D96-BBCA-1AD554DDAAFA}" type="presParOf" srcId="{073F4FB4-9D55-4123-B7D1-F2068976F9E0}" destId="{69A1E63A-175F-4DF1-8B15-8A6E125A4628}" srcOrd="2" destOrd="0" presId="urn:diagrams.loki3.com/VaryingWidthList"/>
    <dgm:cxn modelId="{CF7516BE-6E75-4608-8FEC-2518877E1689}" type="presParOf" srcId="{073F4FB4-9D55-4123-B7D1-F2068976F9E0}" destId="{7B53D758-6B64-42BE-BE07-260A7420BA93}" srcOrd="3" destOrd="0" presId="urn:diagrams.loki3.com/VaryingWidthList"/>
    <dgm:cxn modelId="{0E9D8374-F786-47B6-B1D2-631F1956D3FB}" type="presParOf" srcId="{073F4FB4-9D55-4123-B7D1-F2068976F9E0}" destId="{827C09C3-429E-4710-9D66-8C5A09203ABA}" srcOrd="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2AB4B99-EE3E-4F67-84BF-5995104FCD22}" type="doc">
      <dgm:prSet loTypeId="urn:microsoft.com/office/officeart/2005/8/layout/cycle7" loCatId="cycle" qsTypeId="urn:microsoft.com/office/officeart/2005/8/quickstyle/simple1" qsCatId="simple" csTypeId="urn:microsoft.com/office/officeart/2005/8/colors/accent2_3" csCatId="accent2" phldr="1"/>
      <dgm:spPr/>
      <dgm:t>
        <a:bodyPr/>
        <a:lstStyle/>
        <a:p>
          <a:endParaRPr lang="en-GB"/>
        </a:p>
      </dgm:t>
    </dgm:pt>
    <dgm:pt modelId="{AC94B714-A56F-4666-B669-AB076E3CD50E}">
      <dgm:prSet phldrT="[Text]" phldr="0"/>
      <dgm:spPr/>
      <dgm:t>
        <a:bodyPr/>
        <a:lstStyle/>
        <a:p>
          <a:r>
            <a:rPr lang="en-GB" dirty="0">
              <a:solidFill>
                <a:schemeClr val="tx1"/>
              </a:solidFill>
            </a:rPr>
            <a:t>Authoritarian Submission</a:t>
          </a:r>
        </a:p>
      </dgm:t>
    </dgm:pt>
    <dgm:pt modelId="{C3EA8BB5-2C41-4D64-B8F3-FFE8FB9EFAFC}" type="parTrans" cxnId="{DCA1B900-E8A4-4225-BB7D-17EA7D82AFFE}">
      <dgm:prSet/>
      <dgm:spPr/>
      <dgm:t>
        <a:bodyPr/>
        <a:lstStyle/>
        <a:p>
          <a:endParaRPr lang="en-GB">
            <a:solidFill>
              <a:schemeClr val="tx1"/>
            </a:solidFill>
          </a:endParaRPr>
        </a:p>
      </dgm:t>
    </dgm:pt>
    <dgm:pt modelId="{8757B567-1A38-4925-B1A0-AA81BD07F9DE}" type="sibTrans" cxnId="{DCA1B900-E8A4-4225-BB7D-17EA7D82AFFE}">
      <dgm:prSet/>
      <dgm:spPr/>
      <dgm:t>
        <a:bodyPr/>
        <a:lstStyle/>
        <a:p>
          <a:endParaRPr lang="en-GB">
            <a:solidFill>
              <a:schemeClr val="tx1"/>
            </a:solidFill>
          </a:endParaRPr>
        </a:p>
      </dgm:t>
    </dgm:pt>
    <dgm:pt modelId="{CF77A8BB-45DD-4856-9780-1FD5340C30D5}">
      <dgm:prSet phldrT="[Text]" phldr="0"/>
      <dgm:spPr/>
      <dgm:t>
        <a:bodyPr/>
        <a:lstStyle/>
        <a:p>
          <a:r>
            <a:rPr lang="en-GB" dirty="0">
              <a:solidFill>
                <a:schemeClr val="tx1"/>
              </a:solidFill>
            </a:rPr>
            <a:t>Authoritarian Aggression</a:t>
          </a:r>
        </a:p>
      </dgm:t>
    </dgm:pt>
    <dgm:pt modelId="{133ABDD4-7644-4043-A388-D168390C23E8}" type="parTrans" cxnId="{E38AED2A-E5A2-4C69-9B91-63C5AC58AAAE}">
      <dgm:prSet/>
      <dgm:spPr/>
      <dgm:t>
        <a:bodyPr/>
        <a:lstStyle/>
        <a:p>
          <a:endParaRPr lang="en-GB">
            <a:solidFill>
              <a:schemeClr val="tx1"/>
            </a:solidFill>
          </a:endParaRPr>
        </a:p>
      </dgm:t>
    </dgm:pt>
    <dgm:pt modelId="{106621B8-C41B-4EE0-A3CE-A922BD04E865}" type="sibTrans" cxnId="{E38AED2A-E5A2-4C69-9B91-63C5AC58AAAE}">
      <dgm:prSet/>
      <dgm:spPr/>
      <dgm:t>
        <a:bodyPr/>
        <a:lstStyle/>
        <a:p>
          <a:endParaRPr lang="en-GB">
            <a:solidFill>
              <a:schemeClr val="tx1"/>
            </a:solidFill>
          </a:endParaRPr>
        </a:p>
      </dgm:t>
    </dgm:pt>
    <dgm:pt modelId="{9F576A79-C768-4A5A-8AE7-4A960490ADC1}">
      <dgm:prSet phldrT="[Text]" phldr="0"/>
      <dgm:spPr/>
      <dgm:t>
        <a:bodyPr/>
        <a:lstStyle/>
        <a:p>
          <a:r>
            <a:rPr lang="en-GB" dirty="0">
              <a:solidFill>
                <a:schemeClr val="tx1"/>
              </a:solidFill>
            </a:rPr>
            <a:t>Conventionalism</a:t>
          </a:r>
        </a:p>
      </dgm:t>
    </dgm:pt>
    <dgm:pt modelId="{64A85BB2-4A20-4E44-B97D-9C0A0EED5028}" type="parTrans" cxnId="{F44736EF-5B92-4219-8E50-05A8F1A30A9E}">
      <dgm:prSet/>
      <dgm:spPr/>
      <dgm:t>
        <a:bodyPr/>
        <a:lstStyle/>
        <a:p>
          <a:endParaRPr lang="en-GB">
            <a:solidFill>
              <a:schemeClr val="tx1"/>
            </a:solidFill>
          </a:endParaRPr>
        </a:p>
      </dgm:t>
    </dgm:pt>
    <dgm:pt modelId="{0B650D22-D25C-4622-9F70-907574EE0E18}" type="sibTrans" cxnId="{F44736EF-5B92-4219-8E50-05A8F1A30A9E}">
      <dgm:prSet/>
      <dgm:spPr/>
      <dgm:t>
        <a:bodyPr/>
        <a:lstStyle/>
        <a:p>
          <a:endParaRPr lang="en-GB">
            <a:solidFill>
              <a:schemeClr val="tx1"/>
            </a:solidFill>
          </a:endParaRPr>
        </a:p>
      </dgm:t>
    </dgm:pt>
    <dgm:pt modelId="{0445519C-5AED-4776-9C93-5A0016E93C6A}" type="pres">
      <dgm:prSet presAssocID="{F2AB4B99-EE3E-4F67-84BF-5995104FCD22}" presName="Name0" presStyleCnt="0">
        <dgm:presLayoutVars>
          <dgm:dir/>
          <dgm:resizeHandles val="exact"/>
        </dgm:presLayoutVars>
      </dgm:prSet>
      <dgm:spPr/>
    </dgm:pt>
    <dgm:pt modelId="{9107F656-B509-4315-BD73-DD0C8AEC7D58}" type="pres">
      <dgm:prSet presAssocID="{AC94B714-A56F-4666-B669-AB076E3CD50E}" presName="node" presStyleLbl="node1" presStyleIdx="0" presStyleCnt="3" custScaleX="107937" custScaleY="145517">
        <dgm:presLayoutVars>
          <dgm:bulletEnabled val="1"/>
        </dgm:presLayoutVars>
      </dgm:prSet>
      <dgm:spPr/>
    </dgm:pt>
    <dgm:pt modelId="{7A42C73D-6FF1-4E69-81DE-7E05EFD57F08}" type="pres">
      <dgm:prSet presAssocID="{8757B567-1A38-4925-B1A0-AA81BD07F9DE}" presName="sibTrans" presStyleLbl="sibTrans2D1" presStyleIdx="0" presStyleCnt="3"/>
      <dgm:spPr/>
    </dgm:pt>
    <dgm:pt modelId="{37D0449C-A3AE-4D90-B435-D14300CD0D13}" type="pres">
      <dgm:prSet presAssocID="{8757B567-1A38-4925-B1A0-AA81BD07F9DE}" presName="connectorText" presStyleLbl="sibTrans2D1" presStyleIdx="0" presStyleCnt="3"/>
      <dgm:spPr/>
    </dgm:pt>
    <dgm:pt modelId="{2C311D41-7741-44B4-9E22-DE2F34FA6D60}" type="pres">
      <dgm:prSet presAssocID="{CF77A8BB-45DD-4856-9780-1FD5340C30D5}" presName="node" presStyleLbl="node1" presStyleIdx="1" presStyleCnt="3" custScaleX="107937" custScaleY="145517">
        <dgm:presLayoutVars>
          <dgm:bulletEnabled val="1"/>
        </dgm:presLayoutVars>
      </dgm:prSet>
      <dgm:spPr/>
    </dgm:pt>
    <dgm:pt modelId="{4F32A931-08B9-469A-BE20-26E9173EE0A8}" type="pres">
      <dgm:prSet presAssocID="{106621B8-C41B-4EE0-A3CE-A922BD04E865}" presName="sibTrans" presStyleLbl="sibTrans2D1" presStyleIdx="1" presStyleCnt="3"/>
      <dgm:spPr/>
    </dgm:pt>
    <dgm:pt modelId="{AF9099C6-99DE-4209-B8A4-B071DEEC5D97}" type="pres">
      <dgm:prSet presAssocID="{106621B8-C41B-4EE0-A3CE-A922BD04E865}" presName="connectorText" presStyleLbl="sibTrans2D1" presStyleIdx="1" presStyleCnt="3"/>
      <dgm:spPr/>
    </dgm:pt>
    <dgm:pt modelId="{3FEF6B8D-270F-4876-BE47-AEDEDD004F8D}" type="pres">
      <dgm:prSet presAssocID="{9F576A79-C768-4A5A-8AE7-4A960490ADC1}" presName="node" presStyleLbl="node1" presStyleIdx="2" presStyleCnt="3" custScaleX="107937" custScaleY="145517">
        <dgm:presLayoutVars>
          <dgm:bulletEnabled val="1"/>
        </dgm:presLayoutVars>
      </dgm:prSet>
      <dgm:spPr/>
    </dgm:pt>
    <dgm:pt modelId="{FC5B7339-9821-499D-AA6A-CFB843A55250}" type="pres">
      <dgm:prSet presAssocID="{0B650D22-D25C-4622-9F70-907574EE0E18}" presName="sibTrans" presStyleLbl="sibTrans2D1" presStyleIdx="2" presStyleCnt="3"/>
      <dgm:spPr/>
    </dgm:pt>
    <dgm:pt modelId="{1529B049-F49F-4CDC-B9F4-C27E6B21FACD}" type="pres">
      <dgm:prSet presAssocID="{0B650D22-D25C-4622-9F70-907574EE0E18}" presName="connectorText" presStyleLbl="sibTrans2D1" presStyleIdx="2" presStyleCnt="3"/>
      <dgm:spPr/>
    </dgm:pt>
  </dgm:ptLst>
  <dgm:cxnLst>
    <dgm:cxn modelId="{DCA1B900-E8A4-4225-BB7D-17EA7D82AFFE}" srcId="{F2AB4B99-EE3E-4F67-84BF-5995104FCD22}" destId="{AC94B714-A56F-4666-B669-AB076E3CD50E}" srcOrd="0" destOrd="0" parTransId="{C3EA8BB5-2C41-4D64-B8F3-FFE8FB9EFAFC}" sibTransId="{8757B567-1A38-4925-B1A0-AA81BD07F9DE}"/>
    <dgm:cxn modelId="{628A6926-8AC4-4257-958E-AC0E84803074}" type="presOf" srcId="{AC94B714-A56F-4666-B669-AB076E3CD50E}" destId="{9107F656-B509-4315-BD73-DD0C8AEC7D58}" srcOrd="0" destOrd="0" presId="urn:microsoft.com/office/officeart/2005/8/layout/cycle7"/>
    <dgm:cxn modelId="{E38AED2A-E5A2-4C69-9B91-63C5AC58AAAE}" srcId="{F2AB4B99-EE3E-4F67-84BF-5995104FCD22}" destId="{CF77A8BB-45DD-4856-9780-1FD5340C30D5}" srcOrd="1" destOrd="0" parTransId="{133ABDD4-7644-4043-A388-D168390C23E8}" sibTransId="{106621B8-C41B-4EE0-A3CE-A922BD04E865}"/>
    <dgm:cxn modelId="{29611036-11EC-4058-AE89-92E451792D5D}" type="presOf" srcId="{F2AB4B99-EE3E-4F67-84BF-5995104FCD22}" destId="{0445519C-5AED-4776-9C93-5A0016E93C6A}" srcOrd="0" destOrd="0" presId="urn:microsoft.com/office/officeart/2005/8/layout/cycle7"/>
    <dgm:cxn modelId="{CAB5543E-C434-43BD-8AE6-DA5E977B04A3}" type="presOf" srcId="{0B650D22-D25C-4622-9F70-907574EE0E18}" destId="{1529B049-F49F-4CDC-B9F4-C27E6B21FACD}" srcOrd="1" destOrd="0" presId="urn:microsoft.com/office/officeart/2005/8/layout/cycle7"/>
    <dgm:cxn modelId="{1AE76B89-FDF1-4A8E-B94E-E5CF75D5BDF8}" type="presOf" srcId="{106621B8-C41B-4EE0-A3CE-A922BD04E865}" destId="{AF9099C6-99DE-4209-B8A4-B071DEEC5D97}" srcOrd="1" destOrd="0" presId="urn:microsoft.com/office/officeart/2005/8/layout/cycle7"/>
    <dgm:cxn modelId="{6D60E791-41BB-4FBE-A67D-1A9B78588CF3}" type="presOf" srcId="{CF77A8BB-45DD-4856-9780-1FD5340C30D5}" destId="{2C311D41-7741-44B4-9E22-DE2F34FA6D60}" srcOrd="0" destOrd="0" presId="urn:microsoft.com/office/officeart/2005/8/layout/cycle7"/>
    <dgm:cxn modelId="{EEF5AC95-980D-4755-AF02-195F8F652956}" type="presOf" srcId="{8757B567-1A38-4925-B1A0-AA81BD07F9DE}" destId="{37D0449C-A3AE-4D90-B435-D14300CD0D13}" srcOrd="1" destOrd="0" presId="urn:microsoft.com/office/officeart/2005/8/layout/cycle7"/>
    <dgm:cxn modelId="{BAF661A0-F70C-4011-AA7C-59000FF3CE83}" type="presOf" srcId="{8757B567-1A38-4925-B1A0-AA81BD07F9DE}" destId="{7A42C73D-6FF1-4E69-81DE-7E05EFD57F08}" srcOrd="0" destOrd="0" presId="urn:microsoft.com/office/officeart/2005/8/layout/cycle7"/>
    <dgm:cxn modelId="{CFB1ADB8-8CCC-4ADB-937D-C778FFF3D9D1}" type="presOf" srcId="{0B650D22-D25C-4622-9F70-907574EE0E18}" destId="{FC5B7339-9821-499D-AA6A-CFB843A55250}" srcOrd="0" destOrd="0" presId="urn:microsoft.com/office/officeart/2005/8/layout/cycle7"/>
    <dgm:cxn modelId="{851865C6-FC24-4570-9DCD-3ECCAABAC53F}" type="presOf" srcId="{106621B8-C41B-4EE0-A3CE-A922BD04E865}" destId="{4F32A931-08B9-469A-BE20-26E9173EE0A8}" srcOrd="0" destOrd="0" presId="urn:microsoft.com/office/officeart/2005/8/layout/cycle7"/>
    <dgm:cxn modelId="{C6DFC8D6-F60E-4782-A47A-88C8F017C6DD}" type="presOf" srcId="{9F576A79-C768-4A5A-8AE7-4A960490ADC1}" destId="{3FEF6B8D-270F-4876-BE47-AEDEDD004F8D}" srcOrd="0" destOrd="0" presId="urn:microsoft.com/office/officeart/2005/8/layout/cycle7"/>
    <dgm:cxn modelId="{F44736EF-5B92-4219-8E50-05A8F1A30A9E}" srcId="{F2AB4B99-EE3E-4F67-84BF-5995104FCD22}" destId="{9F576A79-C768-4A5A-8AE7-4A960490ADC1}" srcOrd="2" destOrd="0" parTransId="{64A85BB2-4A20-4E44-B97D-9C0A0EED5028}" sibTransId="{0B650D22-D25C-4622-9F70-907574EE0E18}"/>
    <dgm:cxn modelId="{AAA71AEA-61D7-4F20-A456-1E811AEE8624}" type="presParOf" srcId="{0445519C-5AED-4776-9C93-5A0016E93C6A}" destId="{9107F656-B509-4315-BD73-DD0C8AEC7D58}" srcOrd="0" destOrd="0" presId="urn:microsoft.com/office/officeart/2005/8/layout/cycle7"/>
    <dgm:cxn modelId="{7AA9A29D-82C1-406C-90A2-8A36BD759FE9}" type="presParOf" srcId="{0445519C-5AED-4776-9C93-5A0016E93C6A}" destId="{7A42C73D-6FF1-4E69-81DE-7E05EFD57F08}" srcOrd="1" destOrd="0" presId="urn:microsoft.com/office/officeart/2005/8/layout/cycle7"/>
    <dgm:cxn modelId="{C1C604BD-79A3-47FC-A2E4-F94714D5DD17}" type="presParOf" srcId="{7A42C73D-6FF1-4E69-81DE-7E05EFD57F08}" destId="{37D0449C-A3AE-4D90-B435-D14300CD0D13}" srcOrd="0" destOrd="0" presId="urn:microsoft.com/office/officeart/2005/8/layout/cycle7"/>
    <dgm:cxn modelId="{C474D38B-53BA-4D11-BB86-50BEB5C3E195}" type="presParOf" srcId="{0445519C-5AED-4776-9C93-5A0016E93C6A}" destId="{2C311D41-7741-44B4-9E22-DE2F34FA6D60}" srcOrd="2" destOrd="0" presId="urn:microsoft.com/office/officeart/2005/8/layout/cycle7"/>
    <dgm:cxn modelId="{AFE92509-4F89-46EC-A48E-C296C917E7B8}" type="presParOf" srcId="{0445519C-5AED-4776-9C93-5A0016E93C6A}" destId="{4F32A931-08B9-469A-BE20-26E9173EE0A8}" srcOrd="3" destOrd="0" presId="urn:microsoft.com/office/officeart/2005/8/layout/cycle7"/>
    <dgm:cxn modelId="{C20C78F3-E3AD-4F09-B083-74CFE81F76C7}" type="presParOf" srcId="{4F32A931-08B9-469A-BE20-26E9173EE0A8}" destId="{AF9099C6-99DE-4209-B8A4-B071DEEC5D97}" srcOrd="0" destOrd="0" presId="urn:microsoft.com/office/officeart/2005/8/layout/cycle7"/>
    <dgm:cxn modelId="{3E6B6509-CBC6-4697-B7A4-E604BC2B9FE7}" type="presParOf" srcId="{0445519C-5AED-4776-9C93-5A0016E93C6A}" destId="{3FEF6B8D-270F-4876-BE47-AEDEDD004F8D}" srcOrd="4" destOrd="0" presId="urn:microsoft.com/office/officeart/2005/8/layout/cycle7"/>
    <dgm:cxn modelId="{AE068503-5ADF-4209-A32E-BFAF19D064CE}" type="presParOf" srcId="{0445519C-5AED-4776-9C93-5A0016E93C6A}" destId="{FC5B7339-9821-499D-AA6A-CFB843A55250}" srcOrd="5" destOrd="0" presId="urn:microsoft.com/office/officeart/2005/8/layout/cycle7"/>
    <dgm:cxn modelId="{A5A42D10-56ED-4EA0-BC4B-032818A5166F}" type="presParOf" srcId="{FC5B7339-9821-499D-AA6A-CFB843A55250}" destId="{1529B049-F49F-4CDC-B9F4-C27E6B21FACD}"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88B72B4-4C20-4A3E-9618-F678D18B734D}" type="doc">
      <dgm:prSet loTypeId="urn:diagrams.loki3.com/VaryingWidthList" loCatId="list" qsTypeId="urn:microsoft.com/office/officeart/2005/8/quickstyle/simple1" qsCatId="simple" csTypeId="urn:microsoft.com/office/officeart/2005/8/colors/accent2_5" csCatId="accent2" phldr="1"/>
      <dgm:spPr/>
      <dgm:t>
        <a:bodyPr/>
        <a:lstStyle/>
        <a:p>
          <a:endParaRPr lang="en-GB"/>
        </a:p>
      </dgm:t>
    </dgm:pt>
    <dgm:pt modelId="{D255E8B3-B562-4546-A969-BF5B86BCCECA}">
      <dgm:prSet phldrT="[Text]" custT="1"/>
      <dgm:spPr/>
      <dgm:t>
        <a:bodyPr/>
        <a:lstStyle/>
        <a:p>
          <a:r>
            <a:rPr lang="en-GB" sz="2000" b="0" dirty="0">
              <a:solidFill>
                <a:schemeClr val="tx1"/>
              </a:solidFill>
              <a:latin typeface="Inter"/>
            </a:rPr>
            <a:t> </a:t>
          </a:r>
          <a:r>
            <a:rPr lang="nb-NO" sz="2000" b="0" dirty="0" err="1">
              <a:solidFill>
                <a:schemeClr val="tx1"/>
              </a:solidFill>
              <a:latin typeface="Inter"/>
            </a:rPr>
            <a:t>Duckitt</a:t>
          </a:r>
          <a:r>
            <a:rPr lang="nb-NO" sz="2000" b="0" dirty="0">
              <a:solidFill>
                <a:schemeClr val="tx1"/>
              </a:solidFill>
              <a:latin typeface="Inter"/>
            </a:rPr>
            <a:t> et al., (2010)</a:t>
          </a:r>
          <a:endParaRPr lang="en-GB" sz="2000" b="0" dirty="0">
            <a:solidFill>
              <a:schemeClr val="tx1"/>
            </a:solidFill>
            <a:latin typeface="Inter"/>
          </a:endParaRPr>
        </a:p>
      </dgm:t>
    </dgm:pt>
    <dgm:pt modelId="{106A27BF-2EE0-4727-80F4-86C7A4A0C535}" type="parTrans" cxnId="{37462FC9-3D57-4252-9637-A24D586C40B1}">
      <dgm:prSet/>
      <dgm:spPr/>
      <dgm:t>
        <a:bodyPr/>
        <a:lstStyle/>
        <a:p>
          <a:endParaRPr lang="en-GB" sz="1050" b="0">
            <a:solidFill>
              <a:schemeClr val="tx1"/>
            </a:solidFill>
            <a:latin typeface="Inter"/>
          </a:endParaRPr>
        </a:p>
      </dgm:t>
    </dgm:pt>
    <dgm:pt modelId="{F672B361-6FD3-4C90-B96F-1099F8314616}" type="sibTrans" cxnId="{37462FC9-3D57-4252-9637-A24D586C40B1}">
      <dgm:prSet/>
      <dgm:spPr/>
      <dgm:t>
        <a:bodyPr/>
        <a:lstStyle/>
        <a:p>
          <a:endParaRPr lang="en-GB" sz="1050" b="0">
            <a:solidFill>
              <a:schemeClr val="tx1"/>
            </a:solidFill>
            <a:latin typeface="Inter"/>
          </a:endParaRPr>
        </a:p>
      </dgm:t>
    </dgm:pt>
    <dgm:pt modelId="{7A6F0624-C2D7-414A-A662-CA191EF8177A}">
      <dgm:prSet custT="1"/>
      <dgm:spPr/>
      <dgm:t>
        <a:bodyPr/>
        <a:lstStyle/>
        <a:p>
          <a:r>
            <a:rPr lang="en-GB" sz="2000" b="0" dirty="0">
              <a:solidFill>
                <a:schemeClr val="tx1"/>
              </a:solidFill>
              <a:latin typeface="Inter"/>
            </a:rPr>
            <a:t>Zakrisson’s (2005) </a:t>
          </a:r>
        </a:p>
      </dgm:t>
    </dgm:pt>
    <dgm:pt modelId="{BE71E0EE-3DD9-4C19-9912-3C92874FC6B1}" type="parTrans" cxnId="{B458393F-AFB3-4C2F-A280-F644794A6216}">
      <dgm:prSet/>
      <dgm:spPr/>
      <dgm:t>
        <a:bodyPr/>
        <a:lstStyle/>
        <a:p>
          <a:endParaRPr lang="en-GB" sz="1050" b="0">
            <a:solidFill>
              <a:schemeClr val="tx1"/>
            </a:solidFill>
            <a:latin typeface="Inter"/>
          </a:endParaRPr>
        </a:p>
      </dgm:t>
    </dgm:pt>
    <dgm:pt modelId="{0220D0D5-0BC8-4389-B85D-BFB56585DC6F}" type="sibTrans" cxnId="{B458393F-AFB3-4C2F-A280-F644794A6216}">
      <dgm:prSet/>
      <dgm:spPr/>
      <dgm:t>
        <a:bodyPr/>
        <a:lstStyle/>
        <a:p>
          <a:endParaRPr lang="en-GB" sz="1050" b="0">
            <a:solidFill>
              <a:schemeClr val="tx1"/>
            </a:solidFill>
            <a:latin typeface="Inter"/>
          </a:endParaRPr>
        </a:p>
      </dgm:t>
    </dgm:pt>
    <dgm:pt modelId="{5A3A80EF-DE06-419C-BDED-897EB2B0C84F}">
      <dgm:prSet custT="1"/>
      <dgm:spPr/>
      <dgm:t>
        <a:bodyPr/>
        <a:lstStyle/>
        <a:p>
          <a:r>
            <a:rPr lang="en-GB" sz="2000" b="0" dirty="0">
              <a:solidFill>
                <a:schemeClr val="tx1"/>
              </a:solidFill>
              <a:latin typeface="Inter"/>
            </a:rPr>
            <a:t>Altemeyer (1981)</a:t>
          </a:r>
        </a:p>
      </dgm:t>
    </dgm:pt>
    <dgm:pt modelId="{13468A9F-F4CE-46B2-B397-128B2B8B9E6C}" type="parTrans" cxnId="{6538FFDF-3966-4691-858F-2F7A95430790}">
      <dgm:prSet/>
      <dgm:spPr/>
      <dgm:t>
        <a:bodyPr/>
        <a:lstStyle/>
        <a:p>
          <a:endParaRPr lang="en-GB"/>
        </a:p>
      </dgm:t>
    </dgm:pt>
    <dgm:pt modelId="{6F196666-33B5-41EF-A1AB-9B2FB946B518}" type="sibTrans" cxnId="{6538FFDF-3966-4691-858F-2F7A95430790}">
      <dgm:prSet/>
      <dgm:spPr/>
      <dgm:t>
        <a:bodyPr/>
        <a:lstStyle/>
        <a:p>
          <a:endParaRPr lang="en-GB"/>
        </a:p>
      </dgm:t>
    </dgm:pt>
    <dgm:pt modelId="{073F4FB4-9D55-4123-B7D1-F2068976F9E0}" type="pres">
      <dgm:prSet presAssocID="{988B72B4-4C20-4A3E-9618-F678D18B734D}" presName="Name0" presStyleCnt="0">
        <dgm:presLayoutVars>
          <dgm:resizeHandles/>
        </dgm:presLayoutVars>
      </dgm:prSet>
      <dgm:spPr/>
    </dgm:pt>
    <dgm:pt modelId="{DE97DBBA-129E-4AA9-8C5E-1ED28C200859}" type="pres">
      <dgm:prSet presAssocID="{5A3A80EF-DE06-419C-BDED-897EB2B0C84F}" presName="text" presStyleLbl="node1" presStyleIdx="0" presStyleCnt="3" custScaleX="596053">
        <dgm:presLayoutVars>
          <dgm:bulletEnabled val="1"/>
        </dgm:presLayoutVars>
      </dgm:prSet>
      <dgm:spPr/>
    </dgm:pt>
    <dgm:pt modelId="{16A96D1A-1FC5-4F97-B93E-0F7EDCDDFDDA}" type="pres">
      <dgm:prSet presAssocID="{6F196666-33B5-41EF-A1AB-9B2FB946B518}" presName="space" presStyleCnt="0"/>
      <dgm:spPr/>
    </dgm:pt>
    <dgm:pt modelId="{69A1E63A-175F-4DF1-8B15-8A6E125A4628}" type="pres">
      <dgm:prSet presAssocID="{7A6F0624-C2D7-414A-A662-CA191EF8177A}" presName="text" presStyleLbl="node1" presStyleIdx="1" presStyleCnt="3" custScaleX="574369">
        <dgm:presLayoutVars>
          <dgm:bulletEnabled val="1"/>
        </dgm:presLayoutVars>
      </dgm:prSet>
      <dgm:spPr/>
    </dgm:pt>
    <dgm:pt modelId="{7B53D758-6B64-42BE-BE07-260A7420BA93}" type="pres">
      <dgm:prSet presAssocID="{0220D0D5-0BC8-4389-B85D-BFB56585DC6F}" presName="space" presStyleCnt="0"/>
      <dgm:spPr/>
    </dgm:pt>
    <dgm:pt modelId="{827C09C3-429E-4710-9D66-8C5A09203ABA}" type="pres">
      <dgm:prSet presAssocID="{D255E8B3-B562-4546-A969-BF5B86BCCECA}" presName="text" presStyleLbl="node1" presStyleIdx="2" presStyleCnt="3" custScaleX="607516">
        <dgm:presLayoutVars>
          <dgm:bulletEnabled val="1"/>
        </dgm:presLayoutVars>
      </dgm:prSet>
      <dgm:spPr/>
    </dgm:pt>
  </dgm:ptLst>
  <dgm:cxnLst>
    <dgm:cxn modelId="{B458393F-AFB3-4C2F-A280-F644794A6216}" srcId="{988B72B4-4C20-4A3E-9618-F678D18B734D}" destId="{7A6F0624-C2D7-414A-A662-CA191EF8177A}" srcOrd="1" destOrd="0" parTransId="{BE71E0EE-3DD9-4C19-9912-3C92874FC6B1}" sibTransId="{0220D0D5-0BC8-4389-B85D-BFB56585DC6F}"/>
    <dgm:cxn modelId="{0DB88E54-D53A-41DC-AF91-B530C8708282}" type="presOf" srcId="{5A3A80EF-DE06-419C-BDED-897EB2B0C84F}" destId="{DE97DBBA-129E-4AA9-8C5E-1ED28C200859}" srcOrd="0" destOrd="0" presId="urn:diagrams.loki3.com/VaryingWidthList"/>
    <dgm:cxn modelId="{24D142C8-1AC6-4D30-9AB4-3650931E97FD}" type="presOf" srcId="{7A6F0624-C2D7-414A-A662-CA191EF8177A}" destId="{69A1E63A-175F-4DF1-8B15-8A6E125A4628}" srcOrd="0" destOrd="0" presId="urn:diagrams.loki3.com/VaryingWidthList"/>
    <dgm:cxn modelId="{031059C8-5519-44F9-A555-D83C86414EDA}" type="presOf" srcId="{D255E8B3-B562-4546-A969-BF5B86BCCECA}" destId="{827C09C3-429E-4710-9D66-8C5A09203ABA}" srcOrd="0" destOrd="0" presId="urn:diagrams.loki3.com/VaryingWidthList"/>
    <dgm:cxn modelId="{37462FC9-3D57-4252-9637-A24D586C40B1}" srcId="{988B72B4-4C20-4A3E-9618-F678D18B734D}" destId="{D255E8B3-B562-4546-A969-BF5B86BCCECA}" srcOrd="2" destOrd="0" parTransId="{106A27BF-2EE0-4727-80F4-86C7A4A0C535}" sibTransId="{F672B361-6FD3-4C90-B96F-1099F8314616}"/>
    <dgm:cxn modelId="{6538FFDF-3966-4691-858F-2F7A95430790}" srcId="{988B72B4-4C20-4A3E-9618-F678D18B734D}" destId="{5A3A80EF-DE06-419C-BDED-897EB2B0C84F}" srcOrd="0" destOrd="0" parTransId="{13468A9F-F4CE-46B2-B397-128B2B8B9E6C}" sibTransId="{6F196666-33B5-41EF-A1AB-9B2FB946B518}"/>
    <dgm:cxn modelId="{947249F7-35E4-4948-B57C-DBCDF8AF2956}" type="presOf" srcId="{988B72B4-4C20-4A3E-9618-F678D18B734D}" destId="{073F4FB4-9D55-4123-B7D1-F2068976F9E0}" srcOrd="0" destOrd="0" presId="urn:diagrams.loki3.com/VaryingWidthList"/>
    <dgm:cxn modelId="{585CF8DF-C792-4CB6-87DE-5DE0D63E3397}" type="presParOf" srcId="{073F4FB4-9D55-4123-B7D1-F2068976F9E0}" destId="{DE97DBBA-129E-4AA9-8C5E-1ED28C200859}" srcOrd="0" destOrd="0" presId="urn:diagrams.loki3.com/VaryingWidthList"/>
    <dgm:cxn modelId="{125448A2-1B59-4B50-A1C9-9D733ACA8D47}" type="presParOf" srcId="{073F4FB4-9D55-4123-B7D1-F2068976F9E0}" destId="{16A96D1A-1FC5-4F97-B93E-0F7EDCDDFDDA}" srcOrd="1" destOrd="0" presId="urn:diagrams.loki3.com/VaryingWidthList"/>
    <dgm:cxn modelId="{EBD6B5E8-587F-4D96-BBCA-1AD554DDAAFA}" type="presParOf" srcId="{073F4FB4-9D55-4123-B7D1-F2068976F9E0}" destId="{69A1E63A-175F-4DF1-8B15-8A6E125A4628}" srcOrd="2" destOrd="0" presId="urn:diagrams.loki3.com/VaryingWidthList"/>
    <dgm:cxn modelId="{CF7516BE-6E75-4608-8FEC-2518877E1689}" type="presParOf" srcId="{073F4FB4-9D55-4123-B7D1-F2068976F9E0}" destId="{7B53D758-6B64-42BE-BE07-260A7420BA93}" srcOrd="3" destOrd="0" presId="urn:diagrams.loki3.com/VaryingWidthList"/>
    <dgm:cxn modelId="{0E9D8374-F786-47B6-B1D2-631F1956D3FB}" type="presParOf" srcId="{073F4FB4-9D55-4123-B7D1-F2068976F9E0}" destId="{827C09C3-429E-4710-9D66-8C5A09203ABA}" srcOrd="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CA58943-F969-425C-85AE-68B392852D39}" type="doc">
      <dgm:prSet loTypeId="urn:microsoft.com/office/officeart/2005/8/layout/hList1" loCatId="list" qsTypeId="urn:microsoft.com/office/officeart/2005/8/quickstyle/simple2" qsCatId="simple" csTypeId="urn:microsoft.com/office/officeart/2005/8/colors/accent2_2" csCatId="accent2" phldr="1"/>
      <dgm:spPr/>
      <dgm:t>
        <a:bodyPr/>
        <a:lstStyle/>
        <a:p>
          <a:endParaRPr lang="en-GB"/>
        </a:p>
      </dgm:t>
    </dgm:pt>
    <dgm:pt modelId="{EA869A16-D4FF-4FE0-B78B-BBEA794AAC70}">
      <dgm:prSet phldrT="[Text]" custT="1"/>
      <dgm:spPr/>
      <dgm:t>
        <a:bodyPr/>
        <a:lstStyle/>
        <a:p>
          <a:pPr>
            <a:buFont typeface="Arial" panose="020B0604020202020204" pitchFamily="34" charset="0"/>
            <a:buChar char="•"/>
          </a:pPr>
          <a:r>
            <a:rPr lang="en-GB" sz="2400" b="0" dirty="0">
              <a:latin typeface="Inter"/>
            </a:rPr>
            <a:t>Robust Predictive Power</a:t>
          </a:r>
        </a:p>
      </dgm:t>
    </dgm:pt>
    <dgm:pt modelId="{38D8D186-650D-4562-8D95-49D58DA41464}" type="parTrans" cxnId="{450CDA24-DC23-4E71-A55B-4BD75E162AFF}">
      <dgm:prSet/>
      <dgm:spPr/>
      <dgm:t>
        <a:bodyPr/>
        <a:lstStyle/>
        <a:p>
          <a:endParaRPr lang="en-GB"/>
        </a:p>
      </dgm:t>
    </dgm:pt>
    <dgm:pt modelId="{4D3A2053-BA0F-4AC3-8BCC-E05E5A435BAF}" type="sibTrans" cxnId="{450CDA24-DC23-4E71-A55B-4BD75E162AFF}">
      <dgm:prSet/>
      <dgm:spPr/>
      <dgm:t>
        <a:bodyPr/>
        <a:lstStyle/>
        <a:p>
          <a:endParaRPr lang="en-GB"/>
        </a:p>
      </dgm:t>
    </dgm:pt>
    <dgm:pt modelId="{3D4FB8E1-EEB3-41F8-9367-3C88EE4E4D84}">
      <dgm:prSet phldrT="[Text]" phldr="0"/>
      <dgm:spPr/>
      <dgm:t>
        <a:bodyPr/>
        <a:lstStyle/>
        <a:p>
          <a:r>
            <a:rPr lang="en-GB" dirty="0"/>
            <a:t>.</a:t>
          </a:r>
        </a:p>
      </dgm:t>
    </dgm:pt>
    <dgm:pt modelId="{D13B4BC8-F056-4A1D-9A1F-217FE3FDD3AB}" type="parTrans" cxnId="{D7C9343C-30AD-4064-A9CB-E85755217F74}">
      <dgm:prSet/>
      <dgm:spPr/>
      <dgm:t>
        <a:bodyPr/>
        <a:lstStyle/>
        <a:p>
          <a:endParaRPr lang="en-GB"/>
        </a:p>
      </dgm:t>
    </dgm:pt>
    <dgm:pt modelId="{19AED0BB-CCD8-4224-87E6-0A86D18BB78B}" type="sibTrans" cxnId="{D7C9343C-30AD-4064-A9CB-E85755217F74}">
      <dgm:prSet/>
      <dgm:spPr/>
      <dgm:t>
        <a:bodyPr/>
        <a:lstStyle/>
        <a:p>
          <a:endParaRPr lang="en-GB"/>
        </a:p>
      </dgm:t>
    </dgm:pt>
    <dgm:pt modelId="{E6D90B27-10B3-4BC2-8EEB-AAE4E73661B1}">
      <dgm:prSet phldrT="[Text]" custT="1"/>
      <dgm:spPr/>
      <dgm:t>
        <a:bodyPr/>
        <a:lstStyle/>
        <a:p>
          <a:pPr>
            <a:buFont typeface="Arial" panose="020B0604020202020204" pitchFamily="34" charset="0"/>
            <a:buChar char="•"/>
          </a:pPr>
          <a:r>
            <a:rPr lang="en-GB" sz="2400" dirty="0">
              <a:latin typeface="Inter"/>
            </a:rPr>
            <a:t>Ideological Bias</a:t>
          </a:r>
        </a:p>
      </dgm:t>
    </dgm:pt>
    <dgm:pt modelId="{ABF7A124-0B48-43C5-8C91-84AEE5FB995D}" type="parTrans" cxnId="{10B40541-D93D-4A46-B4FB-509C21BFBDE3}">
      <dgm:prSet/>
      <dgm:spPr/>
      <dgm:t>
        <a:bodyPr/>
        <a:lstStyle/>
        <a:p>
          <a:endParaRPr lang="en-GB"/>
        </a:p>
      </dgm:t>
    </dgm:pt>
    <dgm:pt modelId="{B5E3CB78-4DCE-49EA-B815-67047A544FF5}" type="sibTrans" cxnId="{10B40541-D93D-4A46-B4FB-509C21BFBDE3}">
      <dgm:prSet/>
      <dgm:spPr/>
      <dgm:t>
        <a:bodyPr/>
        <a:lstStyle/>
        <a:p>
          <a:endParaRPr lang="en-GB"/>
        </a:p>
      </dgm:t>
    </dgm:pt>
    <dgm:pt modelId="{CF2E5620-DDD0-439E-9A84-E0889F46A3AB}">
      <dgm:prSet custT="1"/>
      <dgm:spPr/>
      <dgm:t>
        <a:bodyPr/>
        <a:lstStyle/>
        <a:p>
          <a:r>
            <a:rPr lang="en-GB" sz="2400" b="0" dirty="0">
              <a:latin typeface="Inter"/>
            </a:rPr>
            <a:t>Theoretical Clarity</a:t>
          </a:r>
        </a:p>
      </dgm:t>
    </dgm:pt>
    <dgm:pt modelId="{F5F1C471-A030-4D90-902C-9D6F0493F542}" type="parTrans" cxnId="{62924484-8D54-42E4-8CFE-1ECF964551BE}">
      <dgm:prSet/>
      <dgm:spPr/>
      <dgm:t>
        <a:bodyPr/>
        <a:lstStyle/>
        <a:p>
          <a:endParaRPr lang="en-GB"/>
        </a:p>
      </dgm:t>
    </dgm:pt>
    <dgm:pt modelId="{3EFF5DB7-BCA8-4B4E-B045-097A872270E4}" type="sibTrans" cxnId="{62924484-8D54-42E4-8CFE-1ECF964551BE}">
      <dgm:prSet/>
      <dgm:spPr/>
      <dgm:t>
        <a:bodyPr/>
        <a:lstStyle/>
        <a:p>
          <a:endParaRPr lang="en-GB"/>
        </a:p>
      </dgm:t>
    </dgm:pt>
    <dgm:pt modelId="{5175B674-6535-4A93-B792-86011F7DD479}">
      <dgm:prSet custT="1"/>
      <dgm:spPr/>
      <dgm:t>
        <a:bodyPr/>
        <a:lstStyle/>
        <a:p>
          <a:r>
            <a:rPr lang="en-GB" sz="2400" b="0" dirty="0">
              <a:latin typeface="Inter"/>
            </a:rPr>
            <a:t>Empirical Reliability</a:t>
          </a:r>
        </a:p>
      </dgm:t>
    </dgm:pt>
    <dgm:pt modelId="{806AE294-D056-446C-9ECC-75C130A60157}" type="parTrans" cxnId="{E9FE1AF1-C430-4AEC-B17F-916D2FEF049E}">
      <dgm:prSet/>
      <dgm:spPr/>
      <dgm:t>
        <a:bodyPr/>
        <a:lstStyle/>
        <a:p>
          <a:endParaRPr lang="en-GB"/>
        </a:p>
      </dgm:t>
    </dgm:pt>
    <dgm:pt modelId="{6E94B752-2CD8-4728-8166-B4ADBB270508}" type="sibTrans" cxnId="{E9FE1AF1-C430-4AEC-B17F-916D2FEF049E}">
      <dgm:prSet/>
      <dgm:spPr/>
      <dgm:t>
        <a:bodyPr/>
        <a:lstStyle/>
        <a:p>
          <a:endParaRPr lang="en-GB"/>
        </a:p>
      </dgm:t>
    </dgm:pt>
    <dgm:pt modelId="{A16E5ABC-D81C-4348-8B2D-E4C4A4216F14}">
      <dgm:prSet custT="1"/>
      <dgm:spPr/>
      <dgm:t>
        <a:bodyPr/>
        <a:lstStyle/>
        <a:p>
          <a:r>
            <a:rPr lang="en-GB" sz="2400" dirty="0">
              <a:latin typeface="Inter"/>
            </a:rPr>
            <a:t>Cultural Specificity</a:t>
          </a:r>
        </a:p>
      </dgm:t>
    </dgm:pt>
    <dgm:pt modelId="{021E8790-CCB3-4E0A-B114-CE214A2231BA}" type="parTrans" cxnId="{6A63E6FC-2D4D-4494-964E-49135E4E4ADC}">
      <dgm:prSet/>
      <dgm:spPr/>
      <dgm:t>
        <a:bodyPr/>
        <a:lstStyle/>
        <a:p>
          <a:endParaRPr lang="en-GB"/>
        </a:p>
      </dgm:t>
    </dgm:pt>
    <dgm:pt modelId="{0778C22C-A9E9-4C8D-A42B-7699CDF9C3B0}" type="sibTrans" cxnId="{6A63E6FC-2D4D-4494-964E-49135E4E4ADC}">
      <dgm:prSet/>
      <dgm:spPr/>
      <dgm:t>
        <a:bodyPr/>
        <a:lstStyle/>
        <a:p>
          <a:endParaRPr lang="en-GB"/>
        </a:p>
      </dgm:t>
    </dgm:pt>
    <dgm:pt modelId="{4A38FB37-C270-4BE0-B07D-B5E629976F49}">
      <dgm:prSet phldrT="[Text]" phldr="0"/>
      <dgm:spPr/>
      <dgm:t>
        <a:bodyPr/>
        <a:lstStyle/>
        <a:p>
          <a:r>
            <a:rPr lang="en-GB" dirty="0"/>
            <a:t>.</a:t>
          </a:r>
        </a:p>
      </dgm:t>
    </dgm:pt>
    <dgm:pt modelId="{C621AD0F-ABBC-4E94-AAA5-95E796E4AD6E}" type="sibTrans" cxnId="{85D273C9-4CF9-445A-B962-B2EFDC529910}">
      <dgm:prSet/>
      <dgm:spPr/>
      <dgm:t>
        <a:bodyPr/>
        <a:lstStyle/>
        <a:p>
          <a:endParaRPr lang="en-GB"/>
        </a:p>
      </dgm:t>
    </dgm:pt>
    <dgm:pt modelId="{F11689BC-3EB6-47B3-B1B7-2B63D9733AF0}" type="parTrans" cxnId="{85D273C9-4CF9-445A-B962-B2EFDC529910}">
      <dgm:prSet/>
      <dgm:spPr/>
      <dgm:t>
        <a:bodyPr/>
        <a:lstStyle/>
        <a:p>
          <a:endParaRPr lang="en-GB"/>
        </a:p>
      </dgm:t>
    </dgm:pt>
    <dgm:pt modelId="{3A90652A-D3FC-4EB1-AD86-96802A7EEBF0}">
      <dgm:prSet phldrT="[Text]" custT="1"/>
      <dgm:spPr/>
      <dgm:t>
        <a:bodyPr/>
        <a:lstStyle/>
        <a:p>
          <a:pPr>
            <a:buFont typeface="Arial" panose="020B0604020202020204" pitchFamily="34" charset="0"/>
            <a:buNone/>
          </a:pPr>
          <a:endParaRPr lang="en-GB" sz="2400" b="0" dirty="0">
            <a:latin typeface="Inter"/>
          </a:endParaRPr>
        </a:p>
      </dgm:t>
    </dgm:pt>
    <dgm:pt modelId="{BFC0D770-6FF7-4E7D-ACA9-C58510BFB43D}" type="parTrans" cxnId="{74BE13DF-BCED-421B-BCAF-B31B5B7A9AE1}">
      <dgm:prSet/>
      <dgm:spPr/>
      <dgm:t>
        <a:bodyPr/>
        <a:lstStyle/>
        <a:p>
          <a:endParaRPr lang="en-GB"/>
        </a:p>
      </dgm:t>
    </dgm:pt>
    <dgm:pt modelId="{F6811675-9D7A-4301-8ADD-F72BCF05718E}" type="sibTrans" cxnId="{74BE13DF-BCED-421B-BCAF-B31B5B7A9AE1}">
      <dgm:prSet/>
      <dgm:spPr/>
      <dgm:t>
        <a:bodyPr/>
        <a:lstStyle/>
        <a:p>
          <a:endParaRPr lang="en-GB"/>
        </a:p>
      </dgm:t>
    </dgm:pt>
    <dgm:pt modelId="{C80A9185-3C22-4166-B021-9C9A5F09AB70}">
      <dgm:prSet custT="1"/>
      <dgm:spPr/>
      <dgm:t>
        <a:bodyPr/>
        <a:lstStyle/>
        <a:p>
          <a:endParaRPr lang="en-GB" sz="2400" b="0" dirty="0">
            <a:latin typeface="Inter"/>
          </a:endParaRPr>
        </a:p>
      </dgm:t>
    </dgm:pt>
    <dgm:pt modelId="{E7329BDB-667D-4904-988C-74E039830389}" type="parTrans" cxnId="{35F5A947-7FC1-406D-9E37-C64A840F10D6}">
      <dgm:prSet/>
      <dgm:spPr/>
      <dgm:t>
        <a:bodyPr/>
        <a:lstStyle/>
        <a:p>
          <a:endParaRPr lang="en-GB"/>
        </a:p>
      </dgm:t>
    </dgm:pt>
    <dgm:pt modelId="{0207A829-11C2-4149-9A9B-D4DD639AD527}" type="sibTrans" cxnId="{35F5A947-7FC1-406D-9E37-C64A840F10D6}">
      <dgm:prSet/>
      <dgm:spPr/>
      <dgm:t>
        <a:bodyPr/>
        <a:lstStyle/>
        <a:p>
          <a:endParaRPr lang="en-GB"/>
        </a:p>
      </dgm:t>
    </dgm:pt>
    <dgm:pt modelId="{B5E76DDA-E60D-493D-B159-43ABA279CC70}">
      <dgm:prSet custT="1"/>
      <dgm:spPr/>
      <dgm:t>
        <a:bodyPr/>
        <a:lstStyle/>
        <a:p>
          <a:r>
            <a:rPr lang="en-GB" sz="2400" dirty="0">
              <a:latin typeface="Inter"/>
            </a:rPr>
            <a:t>Social Desirability Bias</a:t>
          </a:r>
        </a:p>
      </dgm:t>
    </dgm:pt>
    <dgm:pt modelId="{FD7E279E-B31B-4D21-99C6-FD64F91FCF9A}" type="parTrans" cxnId="{67644DFA-FC56-4358-B0C9-B663675EB001}">
      <dgm:prSet/>
      <dgm:spPr/>
      <dgm:t>
        <a:bodyPr/>
        <a:lstStyle/>
        <a:p>
          <a:endParaRPr lang="en-GB"/>
        </a:p>
      </dgm:t>
    </dgm:pt>
    <dgm:pt modelId="{5E706401-6095-48B5-B395-F98FB1DE8920}" type="sibTrans" cxnId="{67644DFA-FC56-4358-B0C9-B663675EB001}">
      <dgm:prSet/>
      <dgm:spPr/>
      <dgm:t>
        <a:bodyPr/>
        <a:lstStyle/>
        <a:p>
          <a:endParaRPr lang="en-GB"/>
        </a:p>
      </dgm:t>
    </dgm:pt>
    <dgm:pt modelId="{0C526419-A1B7-4D37-936F-54690E09004D}">
      <dgm:prSet custT="1"/>
      <dgm:spPr/>
      <dgm:t>
        <a:bodyPr/>
        <a:lstStyle/>
        <a:p>
          <a:r>
            <a:rPr lang="en-GB" sz="2400" dirty="0">
              <a:latin typeface="Inter"/>
            </a:rPr>
            <a:t>Static Measurement of Dynamic Attitudes</a:t>
          </a:r>
        </a:p>
      </dgm:t>
    </dgm:pt>
    <dgm:pt modelId="{EF5A7862-3CF7-480E-B3CE-E0FAD152EF49}" type="parTrans" cxnId="{42D194F2-693F-4254-B124-2B4B59605839}">
      <dgm:prSet/>
      <dgm:spPr/>
      <dgm:t>
        <a:bodyPr/>
        <a:lstStyle/>
        <a:p>
          <a:endParaRPr lang="en-GB"/>
        </a:p>
      </dgm:t>
    </dgm:pt>
    <dgm:pt modelId="{C96DB320-26C4-4757-8618-1C19FE442853}" type="sibTrans" cxnId="{42D194F2-693F-4254-B124-2B4B59605839}">
      <dgm:prSet/>
      <dgm:spPr/>
      <dgm:t>
        <a:bodyPr/>
        <a:lstStyle/>
        <a:p>
          <a:endParaRPr lang="en-GB"/>
        </a:p>
      </dgm:t>
    </dgm:pt>
    <dgm:pt modelId="{25F0C8C4-8E54-4CCD-8D75-AA3133332866}">
      <dgm:prSet custT="1"/>
      <dgm:spPr/>
      <dgm:t>
        <a:bodyPr/>
        <a:lstStyle/>
        <a:p>
          <a:r>
            <a:rPr lang="en-GB" sz="2400" dirty="0">
              <a:latin typeface="Inter"/>
            </a:rPr>
            <a:t>Overlap with Other Constructs</a:t>
          </a:r>
        </a:p>
      </dgm:t>
    </dgm:pt>
    <dgm:pt modelId="{3D05F7AA-E7CC-4DC2-97CE-E8A2A46518CF}" type="parTrans" cxnId="{2AB13ED2-3D55-4F84-98B0-970FFD569B33}">
      <dgm:prSet/>
      <dgm:spPr/>
      <dgm:t>
        <a:bodyPr/>
        <a:lstStyle/>
        <a:p>
          <a:endParaRPr lang="en-GB"/>
        </a:p>
      </dgm:t>
    </dgm:pt>
    <dgm:pt modelId="{F628C26B-5230-41EB-8830-A77A0FEBCF58}" type="sibTrans" cxnId="{2AB13ED2-3D55-4F84-98B0-970FFD569B33}">
      <dgm:prSet/>
      <dgm:spPr/>
      <dgm:t>
        <a:bodyPr/>
        <a:lstStyle/>
        <a:p>
          <a:endParaRPr lang="en-GB"/>
        </a:p>
      </dgm:t>
    </dgm:pt>
    <dgm:pt modelId="{2CEAD122-5366-4DC4-9129-7E9A798EF7FC}" type="pres">
      <dgm:prSet presAssocID="{5CA58943-F969-425C-85AE-68B392852D39}" presName="Name0" presStyleCnt="0">
        <dgm:presLayoutVars>
          <dgm:dir/>
          <dgm:animLvl val="lvl"/>
          <dgm:resizeHandles val="exact"/>
        </dgm:presLayoutVars>
      </dgm:prSet>
      <dgm:spPr/>
    </dgm:pt>
    <dgm:pt modelId="{64186D44-91CE-4640-8DF1-F545367885F8}" type="pres">
      <dgm:prSet presAssocID="{4A38FB37-C270-4BE0-B07D-B5E629976F49}" presName="composite" presStyleCnt="0"/>
      <dgm:spPr/>
    </dgm:pt>
    <dgm:pt modelId="{564C8335-46DD-4413-81D8-1020AEB68CDF}" type="pres">
      <dgm:prSet presAssocID="{4A38FB37-C270-4BE0-B07D-B5E629976F49}" presName="parTx" presStyleLbl="alignNode1" presStyleIdx="0" presStyleCnt="2" custScaleY="142152">
        <dgm:presLayoutVars>
          <dgm:chMax val="0"/>
          <dgm:chPref val="0"/>
          <dgm:bulletEnabled val="1"/>
        </dgm:presLayoutVars>
      </dgm:prSet>
      <dgm:spPr/>
    </dgm:pt>
    <dgm:pt modelId="{5A2D72DC-56AC-4301-8F49-3A11B8A222EA}" type="pres">
      <dgm:prSet presAssocID="{4A38FB37-C270-4BE0-B07D-B5E629976F49}" presName="desTx" presStyleLbl="alignAccFollowNode1" presStyleIdx="0" presStyleCnt="2">
        <dgm:presLayoutVars>
          <dgm:bulletEnabled val="1"/>
        </dgm:presLayoutVars>
      </dgm:prSet>
      <dgm:spPr/>
    </dgm:pt>
    <dgm:pt modelId="{A3B3660B-3090-48E1-BCD7-0624611D3EAB}" type="pres">
      <dgm:prSet presAssocID="{C621AD0F-ABBC-4E94-AAA5-95E796E4AD6E}" presName="space" presStyleCnt="0"/>
      <dgm:spPr/>
    </dgm:pt>
    <dgm:pt modelId="{D1FB3FFC-5E9D-4D16-81A6-6D41B5226576}" type="pres">
      <dgm:prSet presAssocID="{3D4FB8E1-EEB3-41F8-9367-3C88EE4E4D84}" presName="composite" presStyleCnt="0"/>
      <dgm:spPr/>
    </dgm:pt>
    <dgm:pt modelId="{2B985CE3-EC4A-427E-8D65-D5172111A224}" type="pres">
      <dgm:prSet presAssocID="{3D4FB8E1-EEB3-41F8-9367-3C88EE4E4D84}" presName="parTx" presStyleLbl="alignNode1" presStyleIdx="1" presStyleCnt="2" custScaleY="142152">
        <dgm:presLayoutVars>
          <dgm:chMax val="0"/>
          <dgm:chPref val="0"/>
          <dgm:bulletEnabled val="1"/>
        </dgm:presLayoutVars>
      </dgm:prSet>
      <dgm:spPr/>
    </dgm:pt>
    <dgm:pt modelId="{1A1EBF81-03D9-4AE0-A016-77422115C175}" type="pres">
      <dgm:prSet presAssocID="{3D4FB8E1-EEB3-41F8-9367-3C88EE4E4D84}" presName="desTx" presStyleLbl="alignAccFollowNode1" presStyleIdx="1" presStyleCnt="2">
        <dgm:presLayoutVars>
          <dgm:bulletEnabled val="1"/>
        </dgm:presLayoutVars>
      </dgm:prSet>
      <dgm:spPr/>
    </dgm:pt>
  </dgm:ptLst>
  <dgm:cxnLst>
    <dgm:cxn modelId="{C9382805-1A8E-47BD-86E9-2E403D224415}" type="presOf" srcId="{E6D90B27-10B3-4BC2-8EEB-AAE4E73661B1}" destId="{1A1EBF81-03D9-4AE0-A016-77422115C175}" srcOrd="0" destOrd="0" presId="urn:microsoft.com/office/officeart/2005/8/layout/hList1"/>
    <dgm:cxn modelId="{C880B816-FA1E-48A3-85A0-093638C9A4B4}" type="presOf" srcId="{5175B674-6535-4A93-B792-86011F7DD479}" destId="{5A2D72DC-56AC-4301-8F49-3A11B8A222EA}" srcOrd="0" destOrd="4" presId="urn:microsoft.com/office/officeart/2005/8/layout/hList1"/>
    <dgm:cxn modelId="{B750351E-B513-4C09-84CA-8073264EE280}" type="presOf" srcId="{3D4FB8E1-EEB3-41F8-9367-3C88EE4E4D84}" destId="{2B985CE3-EC4A-427E-8D65-D5172111A224}" srcOrd="0" destOrd="0" presId="urn:microsoft.com/office/officeart/2005/8/layout/hList1"/>
    <dgm:cxn modelId="{3FA2751F-C16F-44DA-8142-E2B2F8B14726}" type="presOf" srcId="{A16E5ABC-D81C-4348-8B2D-E4C4A4216F14}" destId="{1A1EBF81-03D9-4AE0-A016-77422115C175}" srcOrd="0" destOrd="1" presId="urn:microsoft.com/office/officeart/2005/8/layout/hList1"/>
    <dgm:cxn modelId="{F60B9923-9289-4247-8F3B-BAC96F94D1A4}" type="presOf" srcId="{3A90652A-D3FC-4EB1-AD86-96802A7EEBF0}" destId="{5A2D72DC-56AC-4301-8F49-3A11B8A222EA}" srcOrd="0" destOrd="1" presId="urn:microsoft.com/office/officeart/2005/8/layout/hList1"/>
    <dgm:cxn modelId="{450CDA24-DC23-4E71-A55B-4BD75E162AFF}" srcId="{4A38FB37-C270-4BE0-B07D-B5E629976F49}" destId="{EA869A16-D4FF-4FE0-B78B-BBEA794AAC70}" srcOrd="0" destOrd="0" parTransId="{38D8D186-650D-4562-8D95-49D58DA41464}" sibTransId="{4D3A2053-BA0F-4AC3-8BCC-E05E5A435BAF}"/>
    <dgm:cxn modelId="{BB3BB737-2F05-439C-8530-E2E5805EF866}" type="presOf" srcId="{EA869A16-D4FF-4FE0-B78B-BBEA794AAC70}" destId="{5A2D72DC-56AC-4301-8F49-3A11B8A222EA}" srcOrd="0" destOrd="0" presId="urn:microsoft.com/office/officeart/2005/8/layout/hList1"/>
    <dgm:cxn modelId="{2B91113C-F617-4EE6-BDA3-3D9BCCE7FA20}" type="presOf" srcId="{CF2E5620-DDD0-439E-9A84-E0889F46A3AB}" destId="{5A2D72DC-56AC-4301-8F49-3A11B8A222EA}" srcOrd="0" destOrd="2" presId="urn:microsoft.com/office/officeart/2005/8/layout/hList1"/>
    <dgm:cxn modelId="{D7C9343C-30AD-4064-A9CB-E85755217F74}" srcId="{5CA58943-F969-425C-85AE-68B392852D39}" destId="{3D4FB8E1-EEB3-41F8-9367-3C88EE4E4D84}" srcOrd="1" destOrd="0" parTransId="{D13B4BC8-F056-4A1D-9A1F-217FE3FDD3AB}" sibTransId="{19AED0BB-CCD8-4224-87E6-0A86D18BB78B}"/>
    <dgm:cxn modelId="{10B40541-D93D-4A46-B4FB-509C21BFBDE3}" srcId="{3D4FB8E1-EEB3-41F8-9367-3C88EE4E4D84}" destId="{E6D90B27-10B3-4BC2-8EEB-AAE4E73661B1}" srcOrd="0" destOrd="0" parTransId="{ABF7A124-0B48-43C5-8C91-84AEE5FB995D}" sibTransId="{B5E3CB78-4DCE-49EA-B815-67047A544FF5}"/>
    <dgm:cxn modelId="{35F5A947-7FC1-406D-9E37-C64A840F10D6}" srcId="{4A38FB37-C270-4BE0-B07D-B5E629976F49}" destId="{C80A9185-3C22-4166-B021-9C9A5F09AB70}" srcOrd="3" destOrd="0" parTransId="{E7329BDB-667D-4904-988C-74E039830389}" sibTransId="{0207A829-11C2-4149-9A9B-D4DD639AD527}"/>
    <dgm:cxn modelId="{62924484-8D54-42E4-8CFE-1ECF964551BE}" srcId="{4A38FB37-C270-4BE0-B07D-B5E629976F49}" destId="{CF2E5620-DDD0-439E-9A84-E0889F46A3AB}" srcOrd="2" destOrd="0" parTransId="{F5F1C471-A030-4D90-902C-9D6F0493F542}" sibTransId="{3EFF5DB7-BCA8-4B4E-B045-097A872270E4}"/>
    <dgm:cxn modelId="{CF2A4E88-367D-4DC9-84F4-F15D4044F57C}" type="presOf" srcId="{0C526419-A1B7-4D37-936F-54690E09004D}" destId="{1A1EBF81-03D9-4AE0-A016-77422115C175}" srcOrd="0" destOrd="3" presId="urn:microsoft.com/office/officeart/2005/8/layout/hList1"/>
    <dgm:cxn modelId="{103629A0-8747-42AD-B549-2624D7B070F3}" type="presOf" srcId="{5CA58943-F969-425C-85AE-68B392852D39}" destId="{2CEAD122-5366-4DC4-9129-7E9A798EF7FC}" srcOrd="0" destOrd="0" presId="urn:microsoft.com/office/officeart/2005/8/layout/hList1"/>
    <dgm:cxn modelId="{05E1FCA8-B3C3-4372-B8C1-7C1B0D046396}" type="presOf" srcId="{4A38FB37-C270-4BE0-B07D-B5E629976F49}" destId="{564C8335-46DD-4413-81D8-1020AEB68CDF}" srcOrd="0" destOrd="0" presId="urn:microsoft.com/office/officeart/2005/8/layout/hList1"/>
    <dgm:cxn modelId="{05BA0BC2-46D6-4C3C-84EC-A2FE5C0CDC40}" type="presOf" srcId="{25F0C8C4-8E54-4CCD-8D75-AA3133332866}" destId="{1A1EBF81-03D9-4AE0-A016-77422115C175}" srcOrd="0" destOrd="4" presId="urn:microsoft.com/office/officeart/2005/8/layout/hList1"/>
    <dgm:cxn modelId="{85D273C9-4CF9-445A-B962-B2EFDC529910}" srcId="{5CA58943-F969-425C-85AE-68B392852D39}" destId="{4A38FB37-C270-4BE0-B07D-B5E629976F49}" srcOrd="0" destOrd="0" parTransId="{F11689BC-3EB6-47B3-B1B7-2B63D9733AF0}" sibTransId="{C621AD0F-ABBC-4E94-AAA5-95E796E4AD6E}"/>
    <dgm:cxn modelId="{2AB13ED2-3D55-4F84-98B0-970FFD569B33}" srcId="{3D4FB8E1-EEB3-41F8-9367-3C88EE4E4D84}" destId="{25F0C8C4-8E54-4CCD-8D75-AA3133332866}" srcOrd="4" destOrd="0" parTransId="{3D05F7AA-E7CC-4DC2-97CE-E8A2A46518CF}" sibTransId="{F628C26B-5230-41EB-8830-A77A0FEBCF58}"/>
    <dgm:cxn modelId="{74BE13DF-BCED-421B-BCAF-B31B5B7A9AE1}" srcId="{4A38FB37-C270-4BE0-B07D-B5E629976F49}" destId="{3A90652A-D3FC-4EB1-AD86-96802A7EEBF0}" srcOrd="1" destOrd="0" parTransId="{BFC0D770-6FF7-4E7D-ACA9-C58510BFB43D}" sibTransId="{F6811675-9D7A-4301-8ADD-F72BCF05718E}"/>
    <dgm:cxn modelId="{795486E5-7663-4240-B370-581089E2117B}" type="presOf" srcId="{B5E76DDA-E60D-493D-B159-43ABA279CC70}" destId="{1A1EBF81-03D9-4AE0-A016-77422115C175}" srcOrd="0" destOrd="2" presId="urn:microsoft.com/office/officeart/2005/8/layout/hList1"/>
    <dgm:cxn modelId="{E9FE1AF1-C430-4AEC-B17F-916D2FEF049E}" srcId="{4A38FB37-C270-4BE0-B07D-B5E629976F49}" destId="{5175B674-6535-4A93-B792-86011F7DD479}" srcOrd="4" destOrd="0" parTransId="{806AE294-D056-446C-9ECC-75C130A60157}" sibTransId="{6E94B752-2CD8-4728-8166-B4ADBB270508}"/>
    <dgm:cxn modelId="{42D194F2-693F-4254-B124-2B4B59605839}" srcId="{3D4FB8E1-EEB3-41F8-9367-3C88EE4E4D84}" destId="{0C526419-A1B7-4D37-936F-54690E09004D}" srcOrd="3" destOrd="0" parTransId="{EF5A7862-3CF7-480E-B3CE-E0FAD152EF49}" sibTransId="{C96DB320-26C4-4757-8618-1C19FE442853}"/>
    <dgm:cxn modelId="{E5A814FA-D818-459B-8CE3-3FD9C22A8BAF}" type="presOf" srcId="{C80A9185-3C22-4166-B021-9C9A5F09AB70}" destId="{5A2D72DC-56AC-4301-8F49-3A11B8A222EA}" srcOrd="0" destOrd="3" presId="urn:microsoft.com/office/officeart/2005/8/layout/hList1"/>
    <dgm:cxn modelId="{67644DFA-FC56-4358-B0C9-B663675EB001}" srcId="{3D4FB8E1-EEB3-41F8-9367-3C88EE4E4D84}" destId="{B5E76DDA-E60D-493D-B159-43ABA279CC70}" srcOrd="2" destOrd="0" parTransId="{FD7E279E-B31B-4D21-99C6-FD64F91FCF9A}" sibTransId="{5E706401-6095-48B5-B395-F98FB1DE8920}"/>
    <dgm:cxn modelId="{6A63E6FC-2D4D-4494-964E-49135E4E4ADC}" srcId="{3D4FB8E1-EEB3-41F8-9367-3C88EE4E4D84}" destId="{A16E5ABC-D81C-4348-8B2D-E4C4A4216F14}" srcOrd="1" destOrd="0" parTransId="{021E8790-CCB3-4E0A-B114-CE214A2231BA}" sibTransId="{0778C22C-A9E9-4C8D-A42B-7699CDF9C3B0}"/>
    <dgm:cxn modelId="{49B2764A-DAB8-4A7A-91D1-E2A358D8A67F}" type="presParOf" srcId="{2CEAD122-5366-4DC4-9129-7E9A798EF7FC}" destId="{64186D44-91CE-4640-8DF1-F545367885F8}" srcOrd="0" destOrd="0" presId="urn:microsoft.com/office/officeart/2005/8/layout/hList1"/>
    <dgm:cxn modelId="{F772BA0C-4429-47C9-93BE-8959B8DA83FC}" type="presParOf" srcId="{64186D44-91CE-4640-8DF1-F545367885F8}" destId="{564C8335-46DD-4413-81D8-1020AEB68CDF}" srcOrd="0" destOrd="0" presId="urn:microsoft.com/office/officeart/2005/8/layout/hList1"/>
    <dgm:cxn modelId="{C31FB21E-1059-4D6A-AE61-6BC4BEA9D641}" type="presParOf" srcId="{64186D44-91CE-4640-8DF1-F545367885F8}" destId="{5A2D72DC-56AC-4301-8F49-3A11B8A222EA}" srcOrd="1" destOrd="0" presId="urn:microsoft.com/office/officeart/2005/8/layout/hList1"/>
    <dgm:cxn modelId="{EFD8F7CF-1470-4A11-BBFC-F099D5021190}" type="presParOf" srcId="{2CEAD122-5366-4DC4-9129-7E9A798EF7FC}" destId="{A3B3660B-3090-48E1-BCD7-0624611D3EAB}" srcOrd="1" destOrd="0" presId="urn:microsoft.com/office/officeart/2005/8/layout/hList1"/>
    <dgm:cxn modelId="{D295F576-EF00-4224-9FC5-6E8F98DA9CB7}" type="presParOf" srcId="{2CEAD122-5366-4DC4-9129-7E9A798EF7FC}" destId="{D1FB3FFC-5E9D-4D16-81A6-6D41B5226576}" srcOrd="2" destOrd="0" presId="urn:microsoft.com/office/officeart/2005/8/layout/hList1"/>
    <dgm:cxn modelId="{DB038EEF-CBF3-4F4D-B770-BC70F3C7D374}" type="presParOf" srcId="{D1FB3FFC-5E9D-4D16-81A6-6D41B5226576}" destId="{2B985CE3-EC4A-427E-8D65-D5172111A224}" srcOrd="0" destOrd="0" presId="urn:microsoft.com/office/officeart/2005/8/layout/hList1"/>
    <dgm:cxn modelId="{882FD500-F153-4435-923E-6734EA199F04}" type="presParOf" srcId="{D1FB3FFC-5E9D-4D16-81A6-6D41B5226576}" destId="{1A1EBF81-03D9-4AE0-A016-77422115C17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2AB4B99-EE3E-4F67-84BF-5995104FCD22}" type="doc">
      <dgm:prSet loTypeId="urn:diagrams.loki3.com/TabbedArc+Icon" loCatId="officeonline" qsTypeId="urn:microsoft.com/office/officeart/2005/8/quickstyle/simple1" qsCatId="simple" csTypeId="urn:microsoft.com/office/officeart/2005/8/colors/accent2_3" csCatId="accent2" phldr="1"/>
      <dgm:spPr/>
      <dgm:t>
        <a:bodyPr/>
        <a:lstStyle/>
        <a:p>
          <a:endParaRPr lang="en-GB"/>
        </a:p>
      </dgm:t>
    </dgm:pt>
    <dgm:pt modelId="{AC94B714-A56F-4666-B669-AB076E3CD50E}">
      <dgm:prSet phldrT="[Text]" phldr="0"/>
      <dgm:spPr/>
      <dgm:t>
        <a:bodyPr/>
        <a:lstStyle/>
        <a:p>
          <a:r>
            <a:rPr lang="en-GB" b="0" dirty="0">
              <a:solidFill>
                <a:schemeClr val="tx1"/>
              </a:solidFill>
            </a:rPr>
            <a:t>Traditionalist Community Members</a:t>
          </a:r>
        </a:p>
      </dgm:t>
    </dgm:pt>
    <dgm:pt modelId="{C3EA8BB5-2C41-4D64-B8F3-FFE8FB9EFAFC}" type="parTrans" cxnId="{DCA1B900-E8A4-4225-BB7D-17EA7D82AFFE}">
      <dgm:prSet/>
      <dgm:spPr/>
      <dgm:t>
        <a:bodyPr/>
        <a:lstStyle/>
        <a:p>
          <a:endParaRPr lang="en-GB" b="0">
            <a:solidFill>
              <a:schemeClr val="tx1"/>
            </a:solidFill>
          </a:endParaRPr>
        </a:p>
      </dgm:t>
    </dgm:pt>
    <dgm:pt modelId="{8757B567-1A38-4925-B1A0-AA81BD07F9DE}" type="sibTrans" cxnId="{DCA1B900-E8A4-4225-BB7D-17EA7D82AFFE}">
      <dgm:prSet/>
      <dgm:spPr/>
      <dgm:t>
        <a:bodyPr/>
        <a:lstStyle/>
        <a:p>
          <a:endParaRPr lang="en-GB" b="0">
            <a:solidFill>
              <a:schemeClr val="tx1"/>
            </a:solidFill>
          </a:endParaRPr>
        </a:p>
      </dgm:t>
    </dgm:pt>
    <dgm:pt modelId="{CF77A8BB-45DD-4856-9780-1FD5340C30D5}">
      <dgm:prSet phldrT="[Text]" phldr="0"/>
      <dgm:spPr/>
      <dgm:t>
        <a:bodyPr/>
        <a:lstStyle/>
        <a:p>
          <a:r>
            <a:rPr lang="en-GB" b="0" dirty="0">
              <a:solidFill>
                <a:schemeClr val="tx1"/>
              </a:solidFill>
            </a:rPr>
            <a:t>Strict Authoritarian Parents or Educators</a:t>
          </a:r>
        </a:p>
      </dgm:t>
    </dgm:pt>
    <dgm:pt modelId="{133ABDD4-7644-4043-A388-D168390C23E8}" type="parTrans" cxnId="{E38AED2A-E5A2-4C69-9B91-63C5AC58AAAE}">
      <dgm:prSet/>
      <dgm:spPr/>
      <dgm:t>
        <a:bodyPr/>
        <a:lstStyle/>
        <a:p>
          <a:endParaRPr lang="en-GB" b="0">
            <a:solidFill>
              <a:schemeClr val="tx1"/>
            </a:solidFill>
          </a:endParaRPr>
        </a:p>
      </dgm:t>
    </dgm:pt>
    <dgm:pt modelId="{106621B8-C41B-4EE0-A3CE-A922BD04E865}" type="sibTrans" cxnId="{E38AED2A-E5A2-4C69-9B91-63C5AC58AAAE}">
      <dgm:prSet/>
      <dgm:spPr/>
      <dgm:t>
        <a:bodyPr/>
        <a:lstStyle/>
        <a:p>
          <a:endParaRPr lang="en-GB" b="0">
            <a:solidFill>
              <a:schemeClr val="tx1"/>
            </a:solidFill>
          </a:endParaRPr>
        </a:p>
      </dgm:t>
    </dgm:pt>
    <dgm:pt modelId="{9F576A79-C768-4A5A-8AE7-4A960490ADC1}">
      <dgm:prSet phldrT="[Text]" phldr="0"/>
      <dgm:spPr/>
      <dgm:t>
        <a:bodyPr/>
        <a:lstStyle/>
        <a:p>
          <a:r>
            <a:rPr lang="en-GB" b="0" dirty="0">
              <a:solidFill>
                <a:schemeClr val="tx1"/>
              </a:solidFill>
            </a:rPr>
            <a:t>Law-and-Order Advocates</a:t>
          </a:r>
        </a:p>
      </dgm:t>
    </dgm:pt>
    <dgm:pt modelId="{64A85BB2-4A20-4E44-B97D-9C0A0EED5028}" type="parTrans" cxnId="{F44736EF-5B92-4219-8E50-05A8F1A30A9E}">
      <dgm:prSet/>
      <dgm:spPr/>
      <dgm:t>
        <a:bodyPr/>
        <a:lstStyle/>
        <a:p>
          <a:endParaRPr lang="en-GB" b="0">
            <a:solidFill>
              <a:schemeClr val="tx1"/>
            </a:solidFill>
          </a:endParaRPr>
        </a:p>
      </dgm:t>
    </dgm:pt>
    <dgm:pt modelId="{0B650D22-D25C-4622-9F70-907574EE0E18}" type="sibTrans" cxnId="{F44736EF-5B92-4219-8E50-05A8F1A30A9E}">
      <dgm:prSet/>
      <dgm:spPr/>
      <dgm:t>
        <a:bodyPr/>
        <a:lstStyle/>
        <a:p>
          <a:endParaRPr lang="en-GB" b="0">
            <a:solidFill>
              <a:schemeClr val="tx1"/>
            </a:solidFill>
          </a:endParaRPr>
        </a:p>
      </dgm:t>
    </dgm:pt>
    <dgm:pt modelId="{77B4214E-293B-478A-9AEE-80F7BC9FA761}">
      <dgm:prSet/>
      <dgm:spPr/>
      <dgm:t>
        <a:bodyPr/>
        <a:lstStyle/>
        <a:p>
          <a:r>
            <a:rPr lang="en-GB" b="0">
              <a:solidFill>
                <a:schemeClr val="tx1"/>
              </a:solidFill>
            </a:rPr>
            <a:t>Religious Fundamentalists</a:t>
          </a:r>
        </a:p>
      </dgm:t>
    </dgm:pt>
    <dgm:pt modelId="{723BFF71-9FA1-43DA-A966-A9B331AE1FCF}" type="parTrans" cxnId="{A0E3B075-3955-4991-9295-CE7FA67041A1}">
      <dgm:prSet/>
      <dgm:spPr/>
      <dgm:t>
        <a:bodyPr/>
        <a:lstStyle/>
        <a:p>
          <a:endParaRPr lang="en-GB" b="0">
            <a:solidFill>
              <a:schemeClr val="tx1"/>
            </a:solidFill>
          </a:endParaRPr>
        </a:p>
      </dgm:t>
    </dgm:pt>
    <dgm:pt modelId="{E862364A-9E90-4C68-ACEC-73E7AB4D58C1}" type="sibTrans" cxnId="{A0E3B075-3955-4991-9295-CE7FA67041A1}">
      <dgm:prSet/>
      <dgm:spPr/>
      <dgm:t>
        <a:bodyPr/>
        <a:lstStyle/>
        <a:p>
          <a:endParaRPr lang="en-GB" b="0">
            <a:solidFill>
              <a:schemeClr val="tx1"/>
            </a:solidFill>
          </a:endParaRPr>
        </a:p>
      </dgm:t>
    </dgm:pt>
    <dgm:pt modelId="{A5EA8EA5-DF78-43B8-8323-43DA08EA5076}">
      <dgm:prSet/>
      <dgm:spPr/>
      <dgm:t>
        <a:bodyPr/>
        <a:lstStyle/>
        <a:p>
          <a:r>
            <a:rPr lang="en-GB" b="0">
              <a:solidFill>
                <a:schemeClr val="tx1"/>
              </a:solidFill>
            </a:rPr>
            <a:t>Populist Political Supporters</a:t>
          </a:r>
        </a:p>
      </dgm:t>
    </dgm:pt>
    <dgm:pt modelId="{FFBE44FC-F0D2-4F9C-AB91-D8E30ABF53A0}" type="parTrans" cxnId="{BF92CDFA-DEEA-4E3E-96A1-9C9428D33F1C}">
      <dgm:prSet/>
      <dgm:spPr/>
      <dgm:t>
        <a:bodyPr/>
        <a:lstStyle/>
        <a:p>
          <a:endParaRPr lang="en-GB" b="0">
            <a:solidFill>
              <a:schemeClr val="tx1"/>
            </a:solidFill>
          </a:endParaRPr>
        </a:p>
      </dgm:t>
    </dgm:pt>
    <dgm:pt modelId="{1B9E8F9A-C0F6-4EE2-BEB8-8D157661E2CF}" type="sibTrans" cxnId="{BF92CDFA-DEEA-4E3E-96A1-9C9428D33F1C}">
      <dgm:prSet/>
      <dgm:spPr/>
      <dgm:t>
        <a:bodyPr/>
        <a:lstStyle/>
        <a:p>
          <a:endParaRPr lang="en-GB" b="0">
            <a:solidFill>
              <a:schemeClr val="tx1"/>
            </a:solidFill>
          </a:endParaRPr>
        </a:p>
      </dgm:t>
    </dgm:pt>
    <dgm:pt modelId="{3C6105FD-1ABC-4971-AD05-8CA8DFD5E650}" type="pres">
      <dgm:prSet presAssocID="{F2AB4B99-EE3E-4F67-84BF-5995104FCD22}" presName="Name0" presStyleCnt="0">
        <dgm:presLayoutVars>
          <dgm:dir/>
          <dgm:resizeHandles val="exact"/>
        </dgm:presLayoutVars>
      </dgm:prSet>
      <dgm:spPr/>
    </dgm:pt>
    <dgm:pt modelId="{83BBB193-56F8-421B-B0CF-499FAD9C97AF}" type="pres">
      <dgm:prSet presAssocID="{AC94B714-A56F-4666-B669-AB076E3CD50E}" presName="twoplus" presStyleLbl="node1" presStyleIdx="0" presStyleCnt="5">
        <dgm:presLayoutVars>
          <dgm:bulletEnabled val="1"/>
        </dgm:presLayoutVars>
      </dgm:prSet>
      <dgm:spPr/>
    </dgm:pt>
    <dgm:pt modelId="{F6EE1933-8764-4F1C-B0B0-51BA26154835}" type="pres">
      <dgm:prSet presAssocID="{CF77A8BB-45DD-4856-9780-1FD5340C30D5}" presName="twoplus" presStyleLbl="node1" presStyleIdx="1" presStyleCnt="5">
        <dgm:presLayoutVars>
          <dgm:bulletEnabled val="1"/>
        </dgm:presLayoutVars>
      </dgm:prSet>
      <dgm:spPr/>
    </dgm:pt>
    <dgm:pt modelId="{30E587E4-EE46-4E64-9541-497B7F146007}" type="pres">
      <dgm:prSet presAssocID="{9F576A79-C768-4A5A-8AE7-4A960490ADC1}" presName="twoplus" presStyleLbl="node1" presStyleIdx="2" presStyleCnt="5">
        <dgm:presLayoutVars>
          <dgm:bulletEnabled val="1"/>
        </dgm:presLayoutVars>
      </dgm:prSet>
      <dgm:spPr/>
    </dgm:pt>
    <dgm:pt modelId="{990364D2-402C-4487-8D72-B4AC68782AFD}" type="pres">
      <dgm:prSet presAssocID="{77B4214E-293B-478A-9AEE-80F7BC9FA761}" presName="twoplus" presStyleLbl="node1" presStyleIdx="3" presStyleCnt="5">
        <dgm:presLayoutVars>
          <dgm:bulletEnabled val="1"/>
        </dgm:presLayoutVars>
      </dgm:prSet>
      <dgm:spPr/>
    </dgm:pt>
    <dgm:pt modelId="{314556A4-AEF9-4EDE-8191-FF7C11A008D3}" type="pres">
      <dgm:prSet presAssocID="{A5EA8EA5-DF78-43B8-8323-43DA08EA5076}" presName="twoplus" presStyleLbl="node1" presStyleIdx="4" presStyleCnt="5">
        <dgm:presLayoutVars>
          <dgm:bulletEnabled val="1"/>
        </dgm:presLayoutVars>
      </dgm:prSet>
      <dgm:spPr/>
    </dgm:pt>
  </dgm:ptLst>
  <dgm:cxnLst>
    <dgm:cxn modelId="{DCA1B900-E8A4-4225-BB7D-17EA7D82AFFE}" srcId="{F2AB4B99-EE3E-4F67-84BF-5995104FCD22}" destId="{AC94B714-A56F-4666-B669-AB076E3CD50E}" srcOrd="0" destOrd="0" parTransId="{C3EA8BB5-2C41-4D64-B8F3-FFE8FB9EFAFC}" sibTransId="{8757B567-1A38-4925-B1A0-AA81BD07F9DE}"/>
    <dgm:cxn modelId="{3F8ED705-E546-4E64-87F9-8088867C7F55}" type="presOf" srcId="{A5EA8EA5-DF78-43B8-8323-43DA08EA5076}" destId="{314556A4-AEF9-4EDE-8191-FF7C11A008D3}" srcOrd="0" destOrd="0" presId="urn:diagrams.loki3.com/TabbedArc+Icon"/>
    <dgm:cxn modelId="{E38AED2A-E5A2-4C69-9B91-63C5AC58AAAE}" srcId="{F2AB4B99-EE3E-4F67-84BF-5995104FCD22}" destId="{CF77A8BB-45DD-4856-9780-1FD5340C30D5}" srcOrd="1" destOrd="0" parTransId="{133ABDD4-7644-4043-A388-D168390C23E8}" sibTransId="{106621B8-C41B-4EE0-A3CE-A922BD04E865}"/>
    <dgm:cxn modelId="{D4F0E53A-718B-4954-A93F-E1016CB11FCC}" type="presOf" srcId="{F2AB4B99-EE3E-4F67-84BF-5995104FCD22}" destId="{3C6105FD-1ABC-4971-AD05-8CA8DFD5E650}" srcOrd="0" destOrd="0" presId="urn:diagrams.loki3.com/TabbedArc+Icon"/>
    <dgm:cxn modelId="{448CCC5C-C495-48F7-8A1E-36C6100230FB}" type="presOf" srcId="{CF77A8BB-45DD-4856-9780-1FD5340C30D5}" destId="{F6EE1933-8764-4F1C-B0B0-51BA26154835}" srcOrd="0" destOrd="0" presId="urn:diagrams.loki3.com/TabbedArc+Icon"/>
    <dgm:cxn modelId="{A0E3B075-3955-4991-9295-CE7FA67041A1}" srcId="{F2AB4B99-EE3E-4F67-84BF-5995104FCD22}" destId="{77B4214E-293B-478A-9AEE-80F7BC9FA761}" srcOrd="3" destOrd="0" parTransId="{723BFF71-9FA1-43DA-A966-A9B331AE1FCF}" sibTransId="{E862364A-9E90-4C68-ACEC-73E7AB4D58C1}"/>
    <dgm:cxn modelId="{6A1BD9DA-6C69-4592-B500-681999CAAA74}" type="presOf" srcId="{77B4214E-293B-478A-9AEE-80F7BC9FA761}" destId="{990364D2-402C-4487-8D72-B4AC68782AFD}" srcOrd="0" destOrd="0" presId="urn:diagrams.loki3.com/TabbedArc+Icon"/>
    <dgm:cxn modelId="{8D59DBE3-D22C-40EA-9453-A061E54DABB6}" type="presOf" srcId="{AC94B714-A56F-4666-B669-AB076E3CD50E}" destId="{83BBB193-56F8-421B-B0CF-499FAD9C97AF}" srcOrd="0" destOrd="0" presId="urn:diagrams.loki3.com/TabbedArc+Icon"/>
    <dgm:cxn modelId="{F44736EF-5B92-4219-8E50-05A8F1A30A9E}" srcId="{F2AB4B99-EE3E-4F67-84BF-5995104FCD22}" destId="{9F576A79-C768-4A5A-8AE7-4A960490ADC1}" srcOrd="2" destOrd="0" parTransId="{64A85BB2-4A20-4E44-B97D-9C0A0EED5028}" sibTransId="{0B650D22-D25C-4622-9F70-907574EE0E18}"/>
    <dgm:cxn modelId="{BF92CDFA-DEEA-4E3E-96A1-9C9428D33F1C}" srcId="{F2AB4B99-EE3E-4F67-84BF-5995104FCD22}" destId="{A5EA8EA5-DF78-43B8-8323-43DA08EA5076}" srcOrd="4" destOrd="0" parTransId="{FFBE44FC-F0D2-4F9C-AB91-D8E30ABF53A0}" sibTransId="{1B9E8F9A-C0F6-4EE2-BEB8-8D157661E2CF}"/>
    <dgm:cxn modelId="{31FF41FD-8481-4671-84AD-ABBDB71C59CC}" type="presOf" srcId="{9F576A79-C768-4A5A-8AE7-4A960490ADC1}" destId="{30E587E4-EE46-4E64-9541-497B7F146007}" srcOrd="0" destOrd="0" presId="urn:diagrams.loki3.com/TabbedArc+Icon"/>
    <dgm:cxn modelId="{E4BDB01E-E613-46B5-B94F-53F88912432F}" type="presParOf" srcId="{3C6105FD-1ABC-4971-AD05-8CA8DFD5E650}" destId="{83BBB193-56F8-421B-B0CF-499FAD9C97AF}" srcOrd="0" destOrd="0" presId="urn:diagrams.loki3.com/TabbedArc+Icon"/>
    <dgm:cxn modelId="{003CD0C2-A6CC-410A-84D2-39E71AE9F47D}" type="presParOf" srcId="{3C6105FD-1ABC-4971-AD05-8CA8DFD5E650}" destId="{F6EE1933-8764-4F1C-B0B0-51BA26154835}" srcOrd="1" destOrd="0" presId="urn:diagrams.loki3.com/TabbedArc+Icon"/>
    <dgm:cxn modelId="{A6624C68-B6E6-4745-89C1-B20464BF05B2}" type="presParOf" srcId="{3C6105FD-1ABC-4971-AD05-8CA8DFD5E650}" destId="{30E587E4-EE46-4E64-9541-497B7F146007}" srcOrd="2" destOrd="0" presId="urn:diagrams.loki3.com/TabbedArc+Icon"/>
    <dgm:cxn modelId="{61BDDE99-AF5A-4E89-B73C-AF7724FE4EE9}" type="presParOf" srcId="{3C6105FD-1ABC-4971-AD05-8CA8DFD5E650}" destId="{990364D2-402C-4487-8D72-B4AC68782AFD}" srcOrd="3" destOrd="0" presId="urn:diagrams.loki3.com/TabbedArc+Icon"/>
    <dgm:cxn modelId="{D98EAD8A-E45D-4E1C-B471-CE151B8C1394}" type="presParOf" srcId="{3C6105FD-1ABC-4971-AD05-8CA8DFD5E650}" destId="{314556A4-AEF9-4EDE-8191-FF7C11A008D3}" srcOrd="4"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FB353DC-59FB-49F8-9EEF-81369596F697}"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en-GB"/>
        </a:p>
      </dgm:t>
    </dgm:pt>
    <dgm:pt modelId="{C9790294-1160-4A3E-B6E4-11F0791C37B5}">
      <dgm:prSet phldrT="[Text]"/>
      <dgm:spPr/>
      <dgm:t>
        <a:bodyPr/>
        <a:lstStyle/>
        <a:p>
          <a:r>
            <a:rPr lang="en-GB">
              <a:solidFill>
                <a:schemeClr val="tx1"/>
              </a:solidFill>
            </a:rPr>
            <a:t>Childs (2011)</a:t>
          </a:r>
          <a:endParaRPr lang="en-GB" dirty="0">
            <a:solidFill>
              <a:schemeClr val="tx1"/>
            </a:solidFill>
          </a:endParaRPr>
        </a:p>
      </dgm:t>
    </dgm:pt>
    <dgm:pt modelId="{8BCE182C-1AB0-4787-810B-1E330A0E4AC9}" type="parTrans" cxnId="{477AAB27-F974-4294-B1FE-7E83BC9D1B3E}">
      <dgm:prSet/>
      <dgm:spPr/>
      <dgm:t>
        <a:bodyPr/>
        <a:lstStyle/>
        <a:p>
          <a:endParaRPr lang="en-GB">
            <a:solidFill>
              <a:schemeClr val="tx1"/>
            </a:solidFill>
          </a:endParaRPr>
        </a:p>
      </dgm:t>
    </dgm:pt>
    <dgm:pt modelId="{A9EB7B1A-BFE6-46A3-865F-6FEBAE20FDC6}" type="sibTrans" cxnId="{477AAB27-F974-4294-B1FE-7E83BC9D1B3E}">
      <dgm:prSet/>
      <dgm:spPr/>
      <dgm:t>
        <a:bodyPr/>
        <a:lstStyle/>
        <a:p>
          <a:endParaRPr lang="en-GB">
            <a:solidFill>
              <a:schemeClr val="tx1"/>
            </a:solidFill>
          </a:endParaRPr>
        </a:p>
      </dgm:t>
    </dgm:pt>
    <dgm:pt modelId="{AD35BFF0-417D-448C-A294-B4D8707802A1}">
      <dgm:prSet phldrT="[Text]"/>
      <dgm:spPr/>
      <dgm:t>
        <a:bodyPr/>
        <a:lstStyle/>
        <a:p>
          <a:pPr>
            <a:buFont typeface="Arial" panose="020B0604020202020204" pitchFamily="34" charset="0"/>
            <a:buChar char="•"/>
          </a:pPr>
          <a:r>
            <a:rPr lang="en-GB">
              <a:solidFill>
                <a:schemeClr val="tx1"/>
              </a:solidFill>
            </a:rPr>
            <a:t>RWA is a strong predictor of prejudice across diverse groups</a:t>
          </a:r>
          <a:endParaRPr lang="en-GB" dirty="0">
            <a:solidFill>
              <a:schemeClr val="tx1"/>
            </a:solidFill>
          </a:endParaRPr>
        </a:p>
      </dgm:t>
    </dgm:pt>
    <dgm:pt modelId="{36BBABE6-316F-45A7-99F6-CDDC51046FA2}" type="parTrans" cxnId="{CA57272F-FDCA-43F7-A2CD-C6E577F87FCC}">
      <dgm:prSet/>
      <dgm:spPr/>
      <dgm:t>
        <a:bodyPr/>
        <a:lstStyle/>
        <a:p>
          <a:endParaRPr lang="en-GB">
            <a:solidFill>
              <a:schemeClr val="tx1"/>
            </a:solidFill>
          </a:endParaRPr>
        </a:p>
      </dgm:t>
    </dgm:pt>
    <dgm:pt modelId="{FF92D176-A432-4A1C-A407-570E060667D9}" type="sibTrans" cxnId="{CA57272F-FDCA-43F7-A2CD-C6E577F87FCC}">
      <dgm:prSet/>
      <dgm:spPr/>
      <dgm:t>
        <a:bodyPr/>
        <a:lstStyle/>
        <a:p>
          <a:endParaRPr lang="en-GB">
            <a:solidFill>
              <a:schemeClr val="tx1"/>
            </a:solidFill>
          </a:endParaRPr>
        </a:p>
      </dgm:t>
    </dgm:pt>
    <dgm:pt modelId="{6450319A-C074-4854-A71D-E79FBD1FEB58}">
      <dgm:prSet phldrT="[Text]"/>
      <dgm:spPr/>
      <dgm:t>
        <a:bodyPr/>
        <a:lstStyle/>
        <a:p>
          <a:r>
            <a:rPr lang="en-GB">
              <a:solidFill>
                <a:schemeClr val="tx1"/>
              </a:solidFill>
            </a:rPr>
            <a:t>Bilewicz et al. (2017)</a:t>
          </a:r>
          <a:endParaRPr lang="en-GB" dirty="0">
            <a:solidFill>
              <a:schemeClr val="tx1"/>
            </a:solidFill>
          </a:endParaRPr>
        </a:p>
      </dgm:t>
    </dgm:pt>
    <dgm:pt modelId="{1D50A418-452A-48B5-9535-F7484146D82C}" type="parTrans" cxnId="{2893241E-6887-418C-8B88-11967C279C9A}">
      <dgm:prSet/>
      <dgm:spPr/>
      <dgm:t>
        <a:bodyPr/>
        <a:lstStyle/>
        <a:p>
          <a:endParaRPr lang="en-GB">
            <a:solidFill>
              <a:schemeClr val="tx1"/>
            </a:solidFill>
          </a:endParaRPr>
        </a:p>
      </dgm:t>
    </dgm:pt>
    <dgm:pt modelId="{875BCE16-617D-434C-9605-93A131153EC7}" type="sibTrans" cxnId="{2893241E-6887-418C-8B88-11967C279C9A}">
      <dgm:prSet/>
      <dgm:spPr/>
      <dgm:t>
        <a:bodyPr/>
        <a:lstStyle/>
        <a:p>
          <a:endParaRPr lang="en-GB">
            <a:solidFill>
              <a:schemeClr val="tx1"/>
            </a:solidFill>
          </a:endParaRPr>
        </a:p>
      </dgm:t>
    </dgm:pt>
    <dgm:pt modelId="{F5A194CA-29AD-464E-8EDB-E28EE29DB8DA}">
      <dgm:prSet phldrT="[Text]"/>
      <dgm:spPr/>
      <dgm:t>
        <a:bodyPr/>
        <a:lstStyle/>
        <a:p>
          <a:pPr>
            <a:buFont typeface="Arial" panose="020B0604020202020204" pitchFamily="34" charset="0"/>
            <a:buChar char="•"/>
          </a:pPr>
          <a:r>
            <a:rPr lang="en-GB">
              <a:solidFill>
                <a:schemeClr val="tx1"/>
              </a:solidFill>
            </a:rPr>
            <a:t>Both RWA and SDO correlate with outgroup prejudice.</a:t>
          </a:r>
          <a:endParaRPr lang="en-GB" dirty="0">
            <a:solidFill>
              <a:schemeClr val="tx1"/>
            </a:solidFill>
          </a:endParaRPr>
        </a:p>
      </dgm:t>
    </dgm:pt>
    <dgm:pt modelId="{320028A0-05DA-4C48-B45C-A1282DC205E2}" type="parTrans" cxnId="{0F856A50-9236-4EF5-8AB4-908D61C524A5}">
      <dgm:prSet/>
      <dgm:spPr/>
      <dgm:t>
        <a:bodyPr/>
        <a:lstStyle/>
        <a:p>
          <a:endParaRPr lang="en-GB">
            <a:solidFill>
              <a:schemeClr val="tx1"/>
            </a:solidFill>
          </a:endParaRPr>
        </a:p>
      </dgm:t>
    </dgm:pt>
    <dgm:pt modelId="{2CD80BA3-C238-4300-888D-093CDD2BB582}" type="sibTrans" cxnId="{0F856A50-9236-4EF5-8AB4-908D61C524A5}">
      <dgm:prSet/>
      <dgm:spPr/>
      <dgm:t>
        <a:bodyPr/>
        <a:lstStyle/>
        <a:p>
          <a:endParaRPr lang="en-GB">
            <a:solidFill>
              <a:schemeClr val="tx1"/>
            </a:solidFill>
          </a:endParaRPr>
        </a:p>
      </dgm:t>
    </dgm:pt>
    <dgm:pt modelId="{23091906-B60C-4310-98A1-0C8DF654BFBB}">
      <dgm:prSet phldrT="[Text]"/>
      <dgm:spPr/>
      <dgm:t>
        <a:bodyPr/>
        <a:lstStyle/>
        <a:p>
          <a:pPr rtl="0"/>
          <a:r>
            <a:rPr lang="en-GB">
              <a:solidFill>
                <a:schemeClr val="tx1"/>
              </a:solidFill>
            </a:rPr>
            <a:t>Bouguettaya et al. (2023) </a:t>
          </a:r>
          <a:endParaRPr lang="en-GB" dirty="0">
            <a:solidFill>
              <a:schemeClr val="tx1"/>
            </a:solidFill>
          </a:endParaRPr>
        </a:p>
      </dgm:t>
    </dgm:pt>
    <dgm:pt modelId="{EA9AA7D1-A8E0-4F27-9936-548E854B744E}" type="parTrans" cxnId="{5B80FFA1-7935-4923-A3AB-E0BA17C66E21}">
      <dgm:prSet/>
      <dgm:spPr/>
      <dgm:t>
        <a:bodyPr/>
        <a:lstStyle/>
        <a:p>
          <a:endParaRPr lang="en-GB">
            <a:solidFill>
              <a:schemeClr val="tx1"/>
            </a:solidFill>
          </a:endParaRPr>
        </a:p>
      </dgm:t>
    </dgm:pt>
    <dgm:pt modelId="{0E70891F-A7CF-417B-80A9-2D579AFFFA89}" type="sibTrans" cxnId="{5B80FFA1-7935-4923-A3AB-E0BA17C66E21}">
      <dgm:prSet/>
      <dgm:spPr/>
      <dgm:t>
        <a:bodyPr/>
        <a:lstStyle/>
        <a:p>
          <a:endParaRPr lang="en-GB">
            <a:solidFill>
              <a:schemeClr val="tx1"/>
            </a:solidFill>
          </a:endParaRPr>
        </a:p>
      </dgm:t>
    </dgm:pt>
    <dgm:pt modelId="{96E42F6A-9750-4CA5-8350-5F682692CE0A}">
      <dgm:prSet phldrT="[Text]"/>
      <dgm:spPr/>
      <dgm:t>
        <a:bodyPr/>
        <a:lstStyle/>
        <a:p>
          <a:pPr>
            <a:buFont typeface="Arial" panose="020B0604020202020204" pitchFamily="34" charset="0"/>
            <a:buChar char="•"/>
          </a:pPr>
          <a:r>
            <a:rPr lang="en-GB">
              <a:solidFill>
                <a:schemeClr val="tx1"/>
              </a:solidFill>
            </a:rPr>
            <a:t>High-RWA individuals showed consistently high prejudice against Muslims</a:t>
          </a:r>
          <a:endParaRPr lang="en-GB" dirty="0">
            <a:solidFill>
              <a:schemeClr val="tx1"/>
            </a:solidFill>
          </a:endParaRPr>
        </a:p>
      </dgm:t>
    </dgm:pt>
    <dgm:pt modelId="{C8BB3647-CE2E-4413-8DB5-6B98D946CCA9}" type="parTrans" cxnId="{D91855B5-C6F1-47A6-9BA7-FAD428F6C377}">
      <dgm:prSet/>
      <dgm:spPr/>
      <dgm:t>
        <a:bodyPr/>
        <a:lstStyle/>
        <a:p>
          <a:endParaRPr lang="en-GB">
            <a:solidFill>
              <a:schemeClr val="tx1"/>
            </a:solidFill>
          </a:endParaRPr>
        </a:p>
      </dgm:t>
    </dgm:pt>
    <dgm:pt modelId="{EE785FD4-B5A5-47AD-A8E3-77F53EE0DD20}" type="sibTrans" cxnId="{D91855B5-C6F1-47A6-9BA7-FAD428F6C377}">
      <dgm:prSet/>
      <dgm:spPr/>
      <dgm:t>
        <a:bodyPr/>
        <a:lstStyle/>
        <a:p>
          <a:endParaRPr lang="en-GB">
            <a:solidFill>
              <a:schemeClr val="tx1"/>
            </a:solidFill>
          </a:endParaRPr>
        </a:p>
      </dgm:t>
    </dgm:pt>
    <dgm:pt modelId="{70ED04C0-E4C0-4171-89DB-AECBA7AA7D97}">
      <dgm:prSet/>
      <dgm:spPr/>
      <dgm:t>
        <a:bodyPr/>
        <a:lstStyle/>
        <a:p>
          <a:r>
            <a:rPr lang="en-GB">
              <a:solidFill>
                <a:schemeClr val="tx1"/>
              </a:solidFill>
            </a:rPr>
            <a:t>RWA-driven prejudice is context-sensitive, especially to authority norms.</a:t>
          </a:r>
          <a:endParaRPr lang="en-GB" dirty="0">
            <a:solidFill>
              <a:schemeClr val="tx1"/>
            </a:solidFill>
          </a:endParaRPr>
        </a:p>
      </dgm:t>
    </dgm:pt>
    <dgm:pt modelId="{953E462B-695E-4795-9EE5-5800FA724C61}" type="parTrans" cxnId="{3068F96F-7D70-43B6-B4CB-640DAB2F32A8}">
      <dgm:prSet/>
      <dgm:spPr/>
      <dgm:t>
        <a:bodyPr/>
        <a:lstStyle/>
        <a:p>
          <a:endParaRPr lang="en-GB">
            <a:solidFill>
              <a:schemeClr val="tx1"/>
            </a:solidFill>
          </a:endParaRPr>
        </a:p>
      </dgm:t>
    </dgm:pt>
    <dgm:pt modelId="{B4CCAA9D-5768-4C6D-9EB6-E7AEC6D279ED}" type="sibTrans" cxnId="{3068F96F-7D70-43B6-B4CB-640DAB2F32A8}">
      <dgm:prSet/>
      <dgm:spPr/>
      <dgm:t>
        <a:bodyPr/>
        <a:lstStyle/>
        <a:p>
          <a:endParaRPr lang="en-GB">
            <a:solidFill>
              <a:schemeClr val="tx1"/>
            </a:solidFill>
          </a:endParaRPr>
        </a:p>
      </dgm:t>
    </dgm:pt>
    <dgm:pt modelId="{260CB6FE-7A73-44BD-984D-124A33B6A174}">
      <dgm:prSet/>
      <dgm:spPr/>
      <dgm:t>
        <a:bodyPr/>
        <a:lstStyle/>
        <a:p>
          <a:r>
            <a:rPr lang="en-GB">
              <a:solidFill>
                <a:schemeClr val="tx1"/>
              </a:solidFill>
            </a:rPr>
            <a:t>RWA is linked to support for hate speech prohibition.</a:t>
          </a:r>
          <a:endParaRPr lang="en-GB" dirty="0">
            <a:solidFill>
              <a:schemeClr val="tx1"/>
            </a:solidFill>
          </a:endParaRPr>
        </a:p>
      </dgm:t>
    </dgm:pt>
    <dgm:pt modelId="{4F7C8A58-B361-4CDC-A551-E86787C83684}" type="parTrans" cxnId="{CB537379-B6A7-451D-B194-6A1BFD17A928}">
      <dgm:prSet/>
      <dgm:spPr/>
      <dgm:t>
        <a:bodyPr/>
        <a:lstStyle/>
        <a:p>
          <a:endParaRPr lang="en-GB">
            <a:solidFill>
              <a:schemeClr val="tx1"/>
            </a:solidFill>
          </a:endParaRPr>
        </a:p>
      </dgm:t>
    </dgm:pt>
    <dgm:pt modelId="{611BE871-D418-4C25-B9BB-1F18AB14A73C}" type="sibTrans" cxnId="{CB537379-B6A7-451D-B194-6A1BFD17A928}">
      <dgm:prSet/>
      <dgm:spPr/>
      <dgm:t>
        <a:bodyPr/>
        <a:lstStyle/>
        <a:p>
          <a:endParaRPr lang="en-GB">
            <a:solidFill>
              <a:schemeClr val="tx1"/>
            </a:solidFill>
          </a:endParaRPr>
        </a:p>
      </dgm:t>
    </dgm:pt>
    <dgm:pt modelId="{1CD38B5E-85B5-4377-89A5-EEB457443597}">
      <dgm:prSet/>
      <dgm:spPr/>
      <dgm:t>
        <a:bodyPr/>
        <a:lstStyle/>
        <a:p>
          <a:r>
            <a:rPr lang="en-GB">
              <a:solidFill>
                <a:schemeClr val="tx1"/>
              </a:solidFill>
            </a:rPr>
            <a:t>RWA leads to resistance to anti-prejudice messaging</a:t>
          </a:r>
          <a:endParaRPr lang="en-GB" dirty="0">
            <a:solidFill>
              <a:schemeClr val="tx1"/>
            </a:solidFill>
          </a:endParaRPr>
        </a:p>
      </dgm:t>
    </dgm:pt>
    <dgm:pt modelId="{B0E7243E-E386-4D6E-B680-ED89F1F2E23F}" type="parTrans" cxnId="{E0DF5EB8-C21B-467D-8D8F-8783AD4D1D5B}">
      <dgm:prSet/>
      <dgm:spPr/>
      <dgm:t>
        <a:bodyPr/>
        <a:lstStyle/>
        <a:p>
          <a:endParaRPr lang="en-GB">
            <a:solidFill>
              <a:schemeClr val="tx1"/>
            </a:solidFill>
          </a:endParaRPr>
        </a:p>
      </dgm:t>
    </dgm:pt>
    <dgm:pt modelId="{CCE45550-DC8D-4B56-9466-1AC48F38A1AB}" type="sibTrans" cxnId="{E0DF5EB8-C21B-467D-8D8F-8783AD4D1D5B}">
      <dgm:prSet/>
      <dgm:spPr/>
      <dgm:t>
        <a:bodyPr/>
        <a:lstStyle/>
        <a:p>
          <a:endParaRPr lang="en-GB">
            <a:solidFill>
              <a:schemeClr val="tx1"/>
            </a:solidFill>
          </a:endParaRPr>
        </a:p>
      </dgm:t>
    </dgm:pt>
    <dgm:pt modelId="{6CD8ECF8-9184-47D1-AD2E-64A6EF0986AC}">
      <dgm:prSet phldrT="[Text]"/>
      <dgm:spPr/>
      <dgm:t>
        <a:bodyPr/>
        <a:lstStyle/>
        <a:p>
          <a:pPr rtl="0"/>
          <a:r>
            <a:rPr lang="en-GB">
              <a:solidFill>
                <a:schemeClr val="tx1"/>
              </a:solidFill>
            </a:rPr>
            <a:t>Duckitt &amp; Sibley (2010) </a:t>
          </a:r>
          <a:endParaRPr lang="en-GB" dirty="0">
            <a:solidFill>
              <a:schemeClr val="tx1"/>
            </a:solidFill>
          </a:endParaRPr>
        </a:p>
      </dgm:t>
    </dgm:pt>
    <dgm:pt modelId="{15685A09-EDBD-4E41-9E2E-92B329D2A30F}" type="parTrans" cxnId="{AB96E636-7C29-4EFB-9D1A-173DD74C228B}">
      <dgm:prSet/>
      <dgm:spPr/>
      <dgm:t>
        <a:bodyPr/>
        <a:lstStyle/>
        <a:p>
          <a:endParaRPr lang="en-GB">
            <a:solidFill>
              <a:schemeClr val="tx1"/>
            </a:solidFill>
          </a:endParaRPr>
        </a:p>
      </dgm:t>
    </dgm:pt>
    <dgm:pt modelId="{80D4FC21-29DF-4F31-996E-89BA0CE2BB71}" type="sibTrans" cxnId="{AB96E636-7C29-4EFB-9D1A-173DD74C228B}">
      <dgm:prSet/>
      <dgm:spPr/>
      <dgm:t>
        <a:bodyPr/>
        <a:lstStyle/>
        <a:p>
          <a:endParaRPr lang="en-GB">
            <a:solidFill>
              <a:schemeClr val="tx1"/>
            </a:solidFill>
          </a:endParaRPr>
        </a:p>
      </dgm:t>
    </dgm:pt>
    <dgm:pt modelId="{99E49726-3E5C-4F08-B376-4D5A1D56E57F}">
      <dgm:prSet phldrT="[Text]"/>
      <dgm:spPr/>
      <dgm:t>
        <a:bodyPr/>
        <a:lstStyle/>
        <a:p>
          <a:pPr>
            <a:buFont typeface="Arial" panose="020B0604020202020204" pitchFamily="34" charset="0"/>
            <a:buChar char="•"/>
          </a:pPr>
          <a:r>
            <a:rPr lang="en-GB">
              <a:solidFill>
                <a:schemeClr val="tx1"/>
              </a:solidFill>
            </a:rPr>
            <a:t>RWA predicted prejudice when immigrants were described as socially deviant</a:t>
          </a:r>
          <a:endParaRPr lang="en-GB" dirty="0">
            <a:solidFill>
              <a:schemeClr val="tx1"/>
            </a:solidFill>
          </a:endParaRPr>
        </a:p>
      </dgm:t>
    </dgm:pt>
    <dgm:pt modelId="{A07D1F66-E528-4EBD-8A32-979A3AF673AF}" type="parTrans" cxnId="{093A5EF8-23FD-4643-9E7A-49216466D9E1}">
      <dgm:prSet/>
      <dgm:spPr/>
      <dgm:t>
        <a:bodyPr/>
        <a:lstStyle/>
        <a:p>
          <a:endParaRPr lang="en-GB">
            <a:solidFill>
              <a:schemeClr val="tx1"/>
            </a:solidFill>
          </a:endParaRPr>
        </a:p>
      </dgm:t>
    </dgm:pt>
    <dgm:pt modelId="{501977D5-2433-4B25-BE8D-4106FD9E33D3}" type="sibTrans" cxnId="{093A5EF8-23FD-4643-9E7A-49216466D9E1}">
      <dgm:prSet/>
      <dgm:spPr/>
      <dgm:t>
        <a:bodyPr/>
        <a:lstStyle/>
        <a:p>
          <a:endParaRPr lang="en-GB">
            <a:solidFill>
              <a:schemeClr val="tx1"/>
            </a:solidFill>
          </a:endParaRPr>
        </a:p>
      </dgm:t>
    </dgm:pt>
    <dgm:pt modelId="{075AF4BE-4133-448E-AB28-8B8307B7A380}">
      <dgm:prSet phldrT="[Text]"/>
      <dgm:spPr/>
      <dgm:t>
        <a:bodyPr/>
        <a:lstStyle/>
        <a:p>
          <a:pPr rtl="0"/>
          <a:r>
            <a:rPr lang="en-GB">
              <a:solidFill>
                <a:schemeClr val="tx1"/>
              </a:solidFill>
            </a:rPr>
            <a:t>Wedell &amp; Bravo (2022)</a:t>
          </a:r>
          <a:endParaRPr lang="en-GB" dirty="0">
            <a:solidFill>
              <a:schemeClr val="tx1"/>
            </a:solidFill>
          </a:endParaRPr>
        </a:p>
      </dgm:t>
    </dgm:pt>
    <dgm:pt modelId="{0D95D22D-1A9E-4B36-93F8-2641B09E5424}" type="parTrans" cxnId="{1A649DA6-77DE-4CD0-BE67-78BA6D4BF3EB}">
      <dgm:prSet/>
      <dgm:spPr/>
      <dgm:t>
        <a:bodyPr/>
        <a:lstStyle/>
        <a:p>
          <a:endParaRPr lang="en-GB">
            <a:solidFill>
              <a:schemeClr val="tx1"/>
            </a:solidFill>
          </a:endParaRPr>
        </a:p>
      </dgm:t>
    </dgm:pt>
    <dgm:pt modelId="{720623AF-697B-4A01-9176-F10A2CAF2E01}" type="sibTrans" cxnId="{1A649DA6-77DE-4CD0-BE67-78BA6D4BF3EB}">
      <dgm:prSet/>
      <dgm:spPr/>
      <dgm:t>
        <a:bodyPr/>
        <a:lstStyle/>
        <a:p>
          <a:endParaRPr lang="en-GB">
            <a:solidFill>
              <a:schemeClr val="tx1"/>
            </a:solidFill>
          </a:endParaRPr>
        </a:p>
      </dgm:t>
    </dgm:pt>
    <dgm:pt modelId="{A3987F33-45E4-422F-BDAF-FCE4CFB6F4CF}">
      <dgm:prSet phldrT="[Text]"/>
      <dgm:spPr/>
      <dgm:t>
        <a:bodyPr/>
        <a:lstStyle/>
        <a:p>
          <a:pPr>
            <a:buFont typeface="Arial" panose="020B0604020202020204" pitchFamily="34" charset="0"/>
            <a:buChar char="•"/>
          </a:pPr>
          <a:r>
            <a:rPr lang="en-GB">
              <a:solidFill>
                <a:schemeClr val="tx1"/>
              </a:solidFill>
            </a:rPr>
            <a:t>RWA predicted: </a:t>
          </a:r>
          <a:r>
            <a:rPr lang="de-DE">
              <a:solidFill>
                <a:schemeClr val="tx1"/>
              </a:solidFill>
            </a:rPr>
            <a:t>Modern racism, Modern sexism and Traditional gender role beliefs </a:t>
          </a:r>
          <a:endParaRPr lang="en-GB" dirty="0">
            <a:solidFill>
              <a:schemeClr val="tx1"/>
            </a:solidFill>
          </a:endParaRPr>
        </a:p>
      </dgm:t>
    </dgm:pt>
    <dgm:pt modelId="{F631D171-A983-4FDB-A321-1678E6151B40}" type="parTrans" cxnId="{6870073E-081E-4C89-A0F3-DA6CE9245FC8}">
      <dgm:prSet/>
      <dgm:spPr/>
      <dgm:t>
        <a:bodyPr/>
        <a:lstStyle/>
        <a:p>
          <a:endParaRPr lang="en-GB">
            <a:solidFill>
              <a:schemeClr val="tx1"/>
            </a:solidFill>
          </a:endParaRPr>
        </a:p>
      </dgm:t>
    </dgm:pt>
    <dgm:pt modelId="{98E2A8CE-B75C-4A58-9B89-5B819CBCE3A6}" type="sibTrans" cxnId="{6870073E-081E-4C89-A0F3-DA6CE9245FC8}">
      <dgm:prSet/>
      <dgm:spPr/>
      <dgm:t>
        <a:bodyPr/>
        <a:lstStyle/>
        <a:p>
          <a:endParaRPr lang="en-GB">
            <a:solidFill>
              <a:schemeClr val="tx1"/>
            </a:solidFill>
          </a:endParaRPr>
        </a:p>
      </dgm:t>
    </dgm:pt>
    <dgm:pt modelId="{0CB5DA12-E3A2-4D39-9DA8-35612D64B379}">
      <dgm:prSet/>
      <dgm:spPr/>
      <dgm:t>
        <a:bodyPr/>
        <a:lstStyle/>
        <a:p>
          <a:pPr>
            <a:buFont typeface="Arial" panose="020B0604020202020204" pitchFamily="34" charset="0"/>
            <a:buChar char="•"/>
          </a:pPr>
          <a:r>
            <a:rPr lang="en-GB">
              <a:solidFill>
                <a:schemeClr val="tx1"/>
              </a:solidFill>
            </a:rPr>
            <a:t>RWA and SDO predict prejudice through distinct motivational pathways</a:t>
          </a:r>
          <a:endParaRPr lang="en-GB" dirty="0">
            <a:solidFill>
              <a:schemeClr val="tx1"/>
            </a:solidFill>
          </a:endParaRPr>
        </a:p>
      </dgm:t>
    </dgm:pt>
    <dgm:pt modelId="{4C4A8059-C20C-4726-AF01-7EB69A69E8CD}" type="parTrans" cxnId="{AA456DAF-85E7-46AA-AD82-8379D83A4EEB}">
      <dgm:prSet/>
      <dgm:spPr/>
      <dgm:t>
        <a:bodyPr/>
        <a:lstStyle/>
        <a:p>
          <a:endParaRPr lang="en-GB">
            <a:solidFill>
              <a:schemeClr val="tx1"/>
            </a:solidFill>
          </a:endParaRPr>
        </a:p>
      </dgm:t>
    </dgm:pt>
    <dgm:pt modelId="{670A5A7A-C1EF-4D9E-A582-7478F40EC885}" type="sibTrans" cxnId="{AA456DAF-85E7-46AA-AD82-8379D83A4EEB}">
      <dgm:prSet/>
      <dgm:spPr/>
      <dgm:t>
        <a:bodyPr/>
        <a:lstStyle/>
        <a:p>
          <a:endParaRPr lang="en-GB">
            <a:solidFill>
              <a:schemeClr val="tx1"/>
            </a:solidFill>
          </a:endParaRPr>
        </a:p>
      </dgm:t>
    </dgm:pt>
    <dgm:pt modelId="{3F8D1535-CA30-4092-82AB-CD76F32B40FE}" type="pres">
      <dgm:prSet presAssocID="{CFB353DC-59FB-49F8-9EEF-81369596F697}" presName="Name0" presStyleCnt="0">
        <dgm:presLayoutVars>
          <dgm:dir/>
          <dgm:animLvl val="lvl"/>
          <dgm:resizeHandles val="exact"/>
        </dgm:presLayoutVars>
      </dgm:prSet>
      <dgm:spPr/>
    </dgm:pt>
    <dgm:pt modelId="{8229EAA1-5F62-498C-B3B0-7FB0C1FD7235}" type="pres">
      <dgm:prSet presAssocID="{C9790294-1160-4A3E-B6E4-11F0791C37B5}" presName="linNode" presStyleCnt="0"/>
      <dgm:spPr/>
    </dgm:pt>
    <dgm:pt modelId="{42C0B71C-3341-421E-A67C-03FBCF134690}" type="pres">
      <dgm:prSet presAssocID="{C9790294-1160-4A3E-B6E4-11F0791C37B5}" presName="parentText" presStyleLbl="node1" presStyleIdx="0" presStyleCnt="5">
        <dgm:presLayoutVars>
          <dgm:chMax val="1"/>
          <dgm:bulletEnabled val="1"/>
        </dgm:presLayoutVars>
      </dgm:prSet>
      <dgm:spPr/>
    </dgm:pt>
    <dgm:pt modelId="{F46B3348-6830-4DB2-8C34-A388F6C3D874}" type="pres">
      <dgm:prSet presAssocID="{C9790294-1160-4A3E-B6E4-11F0791C37B5}" presName="descendantText" presStyleLbl="alignAccFollowNode1" presStyleIdx="0" presStyleCnt="5">
        <dgm:presLayoutVars>
          <dgm:bulletEnabled val="1"/>
        </dgm:presLayoutVars>
      </dgm:prSet>
      <dgm:spPr/>
    </dgm:pt>
    <dgm:pt modelId="{93378029-3C66-4DCA-8EDE-8C8E77C03BB9}" type="pres">
      <dgm:prSet presAssocID="{A9EB7B1A-BFE6-46A3-865F-6FEBAE20FDC6}" presName="sp" presStyleCnt="0"/>
      <dgm:spPr/>
    </dgm:pt>
    <dgm:pt modelId="{64F587A3-A318-4F94-994E-48F41D5146CB}" type="pres">
      <dgm:prSet presAssocID="{6450319A-C074-4854-A71D-E79FBD1FEB58}" presName="linNode" presStyleCnt="0"/>
      <dgm:spPr/>
    </dgm:pt>
    <dgm:pt modelId="{5AF4B351-7C23-4056-8CD8-4A97A67EB352}" type="pres">
      <dgm:prSet presAssocID="{6450319A-C074-4854-A71D-E79FBD1FEB58}" presName="parentText" presStyleLbl="node1" presStyleIdx="1" presStyleCnt="5">
        <dgm:presLayoutVars>
          <dgm:chMax val="1"/>
          <dgm:bulletEnabled val="1"/>
        </dgm:presLayoutVars>
      </dgm:prSet>
      <dgm:spPr/>
    </dgm:pt>
    <dgm:pt modelId="{D7DCFFB1-9E31-4121-A457-707995154E10}" type="pres">
      <dgm:prSet presAssocID="{6450319A-C074-4854-A71D-E79FBD1FEB58}" presName="descendantText" presStyleLbl="alignAccFollowNode1" presStyleIdx="1" presStyleCnt="5">
        <dgm:presLayoutVars>
          <dgm:bulletEnabled val="1"/>
        </dgm:presLayoutVars>
      </dgm:prSet>
      <dgm:spPr/>
    </dgm:pt>
    <dgm:pt modelId="{DA1E97D2-39F4-4D7C-BB0C-50B185C5EF91}" type="pres">
      <dgm:prSet presAssocID="{875BCE16-617D-434C-9605-93A131153EC7}" presName="sp" presStyleCnt="0"/>
      <dgm:spPr/>
    </dgm:pt>
    <dgm:pt modelId="{F028300D-398B-4317-9B79-5333963FAB86}" type="pres">
      <dgm:prSet presAssocID="{23091906-B60C-4310-98A1-0C8DF654BFBB}" presName="linNode" presStyleCnt="0"/>
      <dgm:spPr/>
    </dgm:pt>
    <dgm:pt modelId="{20F2DF2C-013D-481F-BD9D-32079E16BF8D}" type="pres">
      <dgm:prSet presAssocID="{23091906-B60C-4310-98A1-0C8DF654BFBB}" presName="parentText" presStyleLbl="node1" presStyleIdx="2" presStyleCnt="5">
        <dgm:presLayoutVars>
          <dgm:chMax val="1"/>
          <dgm:bulletEnabled val="1"/>
        </dgm:presLayoutVars>
      </dgm:prSet>
      <dgm:spPr/>
    </dgm:pt>
    <dgm:pt modelId="{4A03583C-D0EB-4B19-863C-D88E6E771563}" type="pres">
      <dgm:prSet presAssocID="{23091906-B60C-4310-98A1-0C8DF654BFBB}" presName="descendantText" presStyleLbl="alignAccFollowNode1" presStyleIdx="2" presStyleCnt="5">
        <dgm:presLayoutVars>
          <dgm:bulletEnabled val="1"/>
        </dgm:presLayoutVars>
      </dgm:prSet>
      <dgm:spPr/>
    </dgm:pt>
    <dgm:pt modelId="{71CE3BFB-F54E-4A8B-BEFA-26574BC283B8}" type="pres">
      <dgm:prSet presAssocID="{0E70891F-A7CF-417B-80A9-2D579AFFFA89}" presName="sp" presStyleCnt="0"/>
      <dgm:spPr/>
    </dgm:pt>
    <dgm:pt modelId="{7C8A3096-1B42-4160-A6B9-C434D17A5CDB}" type="pres">
      <dgm:prSet presAssocID="{6CD8ECF8-9184-47D1-AD2E-64A6EF0986AC}" presName="linNode" presStyleCnt="0"/>
      <dgm:spPr/>
    </dgm:pt>
    <dgm:pt modelId="{D668712B-ADAE-4967-9639-45DB2065A7C4}" type="pres">
      <dgm:prSet presAssocID="{6CD8ECF8-9184-47D1-AD2E-64A6EF0986AC}" presName="parentText" presStyleLbl="node1" presStyleIdx="3" presStyleCnt="5">
        <dgm:presLayoutVars>
          <dgm:chMax val="1"/>
          <dgm:bulletEnabled val="1"/>
        </dgm:presLayoutVars>
      </dgm:prSet>
      <dgm:spPr/>
    </dgm:pt>
    <dgm:pt modelId="{AB5D9045-156D-4A3B-9209-62AD1350FFCE}" type="pres">
      <dgm:prSet presAssocID="{6CD8ECF8-9184-47D1-AD2E-64A6EF0986AC}" presName="descendantText" presStyleLbl="alignAccFollowNode1" presStyleIdx="3" presStyleCnt="5">
        <dgm:presLayoutVars>
          <dgm:bulletEnabled val="1"/>
        </dgm:presLayoutVars>
      </dgm:prSet>
      <dgm:spPr/>
    </dgm:pt>
    <dgm:pt modelId="{81F1E1D5-DD87-4C51-AA1E-521BF46FD9F3}" type="pres">
      <dgm:prSet presAssocID="{80D4FC21-29DF-4F31-996E-89BA0CE2BB71}" presName="sp" presStyleCnt="0"/>
      <dgm:spPr/>
    </dgm:pt>
    <dgm:pt modelId="{3ADABB6B-6DA8-4EE9-A94A-6B2896675449}" type="pres">
      <dgm:prSet presAssocID="{075AF4BE-4133-448E-AB28-8B8307B7A380}" presName="linNode" presStyleCnt="0"/>
      <dgm:spPr/>
    </dgm:pt>
    <dgm:pt modelId="{7D40C1F9-AED2-41FD-9B39-3ED4DB3A8127}" type="pres">
      <dgm:prSet presAssocID="{075AF4BE-4133-448E-AB28-8B8307B7A380}" presName="parentText" presStyleLbl="node1" presStyleIdx="4" presStyleCnt="5">
        <dgm:presLayoutVars>
          <dgm:chMax val="1"/>
          <dgm:bulletEnabled val="1"/>
        </dgm:presLayoutVars>
      </dgm:prSet>
      <dgm:spPr/>
    </dgm:pt>
    <dgm:pt modelId="{8D58B9E2-2104-4346-B4E9-F90577904A96}" type="pres">
      <dgm:prSet presAssocID="{075AF4BE-4133-448E-AB28-8B8307B7A380}" presName="descendantText" presStyleLbl="alignAccFollowNode1" presStyleIdx="4" presStyleCnt="5">
        <dgm:presLayoutVars>
          <dgm:bulletEnabled val="1"/>
        </dgm:presLayoutVars>
      </dgm:prSet>
      <dgm:spPr/>
    </dgm:pt>
  </dgm:ptLst>
  <dgm:cxnLst>
    <dgm:cxn modelId="{0823020D-246B-4642-BB83-A7B7E4087A38}" type="presOf" srcId="{6CD8ECF8-9184-47D1-AD2E-64A6EF0986AC}" destId="{D668712B-ADAE-4967-9639-45DB2065A7C4}" srcOrd="0" destOrd="0" presId="urn:microsoft.com/office/officeart/2005/8/layout/vList5"/>
    <dgm:cxn modelId="{8D537D13-DBC5-4F39-9ACA-ED32DD14549A}" type="presOf" srcId="{F5A194CA-29AD-464E-8EDB-E28EE29DB8DA}" destId="{D7DCFFB1-9E31-4121-A457-707995154E10}" srcOrd="0" destOrd="0" presId="urn:microsoft.com/office/officeart/2005/8/layout/vList5"/>
    <dgm:cxn modelId="{2893241E-6887-418C-8B88-11967C279C9A}" srcId="{CFB353DC-59FB-49F8-9EEF-81369596F697}" destId="{6450319A-C074-4854-A71D-E79FBD1FEB58}" srcOrd="1" destOrd="0" parTransId="{1D50A418-452A-48B5-9535-F7484146D82C}" sibTransId="{875BCE16-617D-434C-9605-93A131153EC7}"/>
    <dgm:cxn modelId="{477AAB27-F974-4294-B1FE-7E83BC9D1B3E}" srcId="{CFB353DC-59FB-49F8-9EEF-81369596F697}" destId="{C9790294-1160-4A3E-B6E4-11F0791C37B5}" srcOrd="0" destOrd="0" parTransId="{8BCE182C-1AB0-4787-810B-1E330A0E4AC9}" sibTransId="{A9EB7B1A-BFE6-46A3-865F-6FEBAE20FDC6}"/>
    <dgm:cxn modelId="{B7B0F229-9912-49C3-A6F0-B06F8087390A}" type="presOf" srcId="{0CB5DA12-E3A2-4D39-9DA8-35612D64B379}" destId="{AB5D9045-156D-4A3B-9209-62AD1350FFCE}" srcOrd="0" destOrd="1" presId="urn:microsoft.com/office/officeart/2005/8/layout/vList5"/>
    <dgm:cxn modelId="{CA57272F-FDCA-43F7-A2CD-C6E577F87FCC}" srcId="{C9790294-1160-4A3E-B6E4-11F0791C37B5}" destId="{AD35BFF0-417D-448C-A294-B4D8707802A1}" srcOrd="0" destOrd="0" parTransId="{36BBABE6-316F-45A7-99F6-CDDC51046FA2}" sibTransId="{FF92D176-A432-4A1C-A407-570E060667D9}"/>
    <dgm:cxn modelId="{AB96E636-7C29-4EFB-9D1A-173DD74C228B}" srcId="{CFB353DC-59FB-49F8-9EEF-81369596F697}" destId="{6CD8ECF8-9184-47D1-AD2E-64A6EF0986AC}" srcOrd="3" destOrd="0" parTransId="{15685A09-EDBD-4E41-9E2E-92B329D2A30F}" sibTransId="{80D4FC21-29DF-4F31-996E-89BA0CE2BB71}"/>
    <dgm:cxn modelId="{6870073E-081E-4C89-A0F3-DA6CE9245FC8}" srcId="{075AF4BE-4133-448E-AB28-8B8307B7A380}" destId="{A3987F33-45E4-422F-BDAF-FCE4CFB6F4CF}" srcOrd="0" destOrd="0" parTransId="{F631D171-A983-4FDB-A321-1678E6151B40}" sibTransId="{98E2A8CE-B75C-4A58-9B89-5B819CBCE3A6}"/>
    <dgm:cxn modelId="{3068F96F-7D70-43B6-B4CB-640DAB2F32A8}" srcId="{C9790294-1160-4A3E-B6E4-11F0791C37B5}" destId="{70ED04C0-E4C0-4171-89DB-AECBA7AA7D97}" srcOrd="1" destOrd="0" parTransId="{953E462B-695E-4795-9EE5-5800FA724C61}" sibTransId="{B4CCAA9D-5768-4C6D-9EB6-E7AEC6D279ED}"/>
    <dgm:cxn modelId="{0F856A50-9236-4EF5-8AB4-908D61C524A5}" srcId="{6450319A-C074-4854-A71D-E79FBD1FEB58}" destId="{F5A194CA-29AD-464E-8EDB-E28EE29DB8DA}" srcOrd="0" destOrd="0" parTransId="{320028A0-05DA-4C48-B45C-A1282DC205E2}" sibTransId="{2CD80BA3-C238-4300-888D-093CDD2BB582}"/>
    <dgm:cxn modelId="{5D80E450-807C-4BFB-900B-62A2B1E29B3B}" type="presOf" srcId="{075AF4BE-4133-448E-AB28-8B8307B7A380}" destId="{7D40C1F9-AED2-41FD-9B39-3ED4DB3A8127}" srcOrd="0" destOrd="0" presId="urn:microsoft.com/office/officeart/2005/8/layout/vList5"/>
    <dgm:cxn modelId="{0F3B3F56-3008-4DB1-B878-64E7F6B27B9F}" type="presOf" srcId="{70ED04C0-E4C0-4171-89DB-AECBA7AA7D97}" destId="{F46B3348-6830-4DB2-8C34-A388F6C3D874}" srcOrd="0" destOrd="1" presId="urn:microsoft.com/office/officeart/2005/8/layout/vList5"/>
    <dgm:cxn modelId="{CB537379-B6A7-451D-B194-6A1BFD17A928}" srcId="{6450319A-C074-4854-A71D-E79FBD1FEB58}" destId="{260CB6FE-7A73-44BD-984D-124A33B6A174}" srcOrd="1" destOrd="0" parTransId="{4F7C8A58-B361-4CDC-A551-E86787C83684}" sibTransId="{611BE871-D418-4C25-B9BB-1F18AB14A73C}"/>
    <dgm:cxn modelId="{221E897E-CCD1-4232-B351-73BCA9AD8EA8}" type="presOf" srcId="{23091906-B60C-4310-98A1-0C8DF654BFBB}" destId="{20F2DF2C-013D-481F-BD9D-32079E16BF8D}" srcOrd="0" destOrd="0" presId="urn:microsoft.com/office/officeart/2005/8/layout/vList5"/>
    <dgm:cxn modelId="{42248F88-97F5-42EF-AABF-24ED98C8E227}" type="presOf" srcId="{AD35BFF0-417D-448C-A294-B4D8707802A1}" destId="{F46B3348-6830-4DB2-8C34-A388F6C3D874}" srcOrd="0" destOrd="0" presId="urn:microsoft.com/office/officeart/2005/8/layout/vList5"/>
    <dgm:cxn modelId="{41B662A0-6DA3-42C8-802B-5D54C1FF9A9D}" type="presOf" srcId="{96E42F6A-9750-4CA5-8350-5F682692CE0A}" destId="{4A03583C-D0EB-4B19-863C-D88E6E771563}" srcOrd="0" destOrd="0" presId="urn:microsoft.com/office/officeart/2005/8/layout/vList5"/>
    <dgm:cxn modelId="{5B80FFA1-7935-4923-A3AB-E0BA17C66E21}" srcId="{CFB353DC-59FB-49F8-9EEF-81369596F697}" destId="{23091906-B60C-4310-98A1-0C8DF654BFBB}" srcOrd="2" destOrd="0" parTransId="{EA9AA7D1-A8E0-4F27-9936-548E854B744E}" sibTransId="{0E70891F-A7CF-417B-80A9-2D579AFFFA89}"/>
    <dgm:cxn modelId="{1A649DA6-77DE-4CD0-BE67-78BA6D4BF3EB}" srcId="{CFB353DC-59FB-49F8-9EEF-81369596F697}" destId="{075AF4BE-4133-448E-AB28-8B8307B7A380}" srcOrd="4" destOrd="0" parTransId="{0D95D22D-1A9E-4B36-93F8-2641B09E5424}" sibTransId="{720623AF-697B-4A01-9176-F10A2CAF2E01}"/>
    <dgm:cxn modelId="{AA456DAF-85E7-46AA-AD82-8379D83A4EEB}" srcId="{6CD8ECF8-9184-47D1-AD2E-64A6EF0986AC}" destId="{0CB5DA12-E3A2-4D39-9DA8-35612D64B379}" srcOrd="1" destOrd="0" parTransId="{4C4A8059-C20C-4726-AF01-7EB69A69E8CD}" sibTransId="{670A5A7A-C1EF-4D9E-A582-7478F40EC885}"/>
    <dgm:cxn modelId="{D91855B5-C6F1-47A6-9BA7-FAD428F6C377}" srcId="{23091906-B60C-4310-98A1-0C8DF654BFBB}" destId="{96E42F6A-9750-4CA5-8350-5F682692CE0A}" srcOrd="0" destOrd="0" parTransId="{C8BB3647-CE2E-4413-8DB5-6B98D946CCA9}" sibTransId="{EE785FD4-B5A5-47AD-A8E3-77F53EE0DD20}"/>
    <dgm:cxn modelId="{767447B7-A5E2-4038-87D9-D54B9A4E0E31}" type="presOf" srcId="{6450319A-C074-4854-A71D-E79FBD1FEB58}" destId="{5AF4B351-7C23-4056-8CD8-4A97A67EB352}" srcOrd="0" destOrd="0" presId="urn:microsoft.com/office/officeart/2005/8/layout/vList5"/>
    <dgm:cxn modelId="{E0DF5EB8-C21B-467D-8D8F-8783AD4D1D5B}" srcId="{23091906-B60C-4310-98A1-0C8DF654BFBB}" destId="{1CD38B5E-85B5-4377-89A5-EEB457443597}" srcOrd="1" destOrd="0" parTransId="{B0E7243E-E386-4D6E-B680-ED89F1F2E23F}" sibTransId="{CCE45550-DC8D-4B56-9466-1AC48F38A1AB}"/>
    <dgm:cxn modelId="{DD1DABC7-42AB-471A-AFA2-330B856897AD}" type="presOf" srcId="{260CB6FE-7A73-44BD-984D-124A33B6A174}" destId="{D7DCFFB1-9E31-4121-A457-707995154E10}" srcOrd="0" destOrd="1" presId="urn:microsoft.com/office/officeart/2005/8/layout/vList5"/>
    <dgm:cxn modelId="{16437AC9-D990-4B32-8C86-98C9656D9BE0}" type="presOf" srcId="{99E49726-3E5C-4F08-B376-4D5A1D56E57F}" destId="{AB5D9045-156D-4A3B-9209-62AD1350FFCE}" srcOrd="0" destOrd="0" presId="urn:microsoft.com/office/officeart/2005/8/layout/vList5"/>
    <dgm:cxn modelId="{2DA5B7CF-6F70-464F-9B8C-0B85D712F1A6}" type="presOf" srcId="{CFB353DC-59FB-49F8-9EEF-81369596F697}" destId="{3F8D1535-CA30-4092-82AB-CD76F32B40FE}" srcOrd="0" destOrd="0" presId="urn:microsoft.com/office/officeart/2005/8/layout/vList5"/>
    <dgm:cxn modelId="{ECE5E8D0-E572-4D56-B0E4-95E32682CA6F}" type="presOf" srcId="{A3987F33-45E4-422F-BDAF-FCE4CFB6F4CF}" destId="{8D58B9E2-2104-4346-B4E9-F90577904A96}" srcOrd="0" destOrd="0" presId="urn:microsoft.com/office/officeart/2005/8/layout/vList5"/>
    <dgm:cxn modelId="{497E52F7-FABB-4CF1-BCEA-8F4F00B1350E}" type="presOf" srcId="{C9790294-1160-4A3E-B6E4-11F0791C37B5}" destId="{42C0B71C-3341-421E-A67C-03FBCF134690}" srcOrd="0" destOrd="0" presId="urn:microsoft.com/office/officeart/2005/8/layout/vList5"/>
    <dgm:cxn modelId="{093A5EF8-23FD-4643-9E7A-49216466D9E1}" srcId="{6CD8ECF8-9184-47D1-AD2E-64A6EF0986AC}" destId="{99E49726-3E5C-4F08-B376-4D5A1D56E57F}" srcOrd="0" destOrd="0" parTransId="{A07D1F66-E528-4EBD-8A32-979A3AF673AF}" sibTransId="{501977D5-2433-4B25-BE8D-4106FD9E33D3}"/>
    <dgm:cxn modelId="{3546DAFF-0A46-4BDE-906B-1C6BD3733A14}" type="presOf" srcId="{1CD38B5E-85B5-4377-89A5-EEB457443597}" destId="{4A03583C-D0EB-4B19-863C-D88E6E771563}" srcOrd="0" destOrd="1" presId="urn:microsoft.com/office/officeart/2005/8/layout/vList5"/>
    <dgm:cxn modelId="{605D34F3-DFC7-49F0-9C07-78C5130A2949}" type="presParOf" srcId="{3F8D1535-CA30-4092-82AB-CD76F32B40FE}" destId="{8229EAA1-5F62-498C-B3B0-7FB0C1FD7235}" srcOrd="0" destOrd="0" presId="urn:microsoft.com/office/officeart/2005/8/layout/vList5"/>
    <dgm:cxn modelId="{3C96752E-5E2F-47F9-BC60-E07745F4849E}" type="presParOf" srcId="{8229EAA1-5F62-498C-B3B0-7FB0C1FD7235}" destId="{42C0B71C-3341-421E-A67C-03FBCF134690}" srcOrd="0" destOrd="0" presId="urn:microsoft.com/office/officeart/2005/8/layout/vList5"/>
    <dgm:cxn modelId="{91B20F64-6913-479A-947E-CB665A36549F}" type="presParOf" srcId="{8229EAA1-5F62-498C-B3B0-7FB0C1FD7235}" destId="{F46B3348-6830-4DB2-8C34-A388F6C3D874}" srcOrd="1" destOrd="0" presId="urn:microsoft.com/office/officeart/2005/8/layout/vList5"/>
    <dgm:cxn modelId="{0359A1B6-EE33-45AD-91D6-CFD5A6ABA669}" type="presParOf" srcId="{3F8D1535-CA30-4092-82AB-CD76F32B40FE}" destId="{93378029-3C66-4DCA-8EDE-8C8E77C03BB9}" srcOrd="1" destOrd="0" presId="urn:microsoft.com/office/officeart/2005/8/layout/vList5"/>
    <dgm:cxn modelId="{8B5747C6-B313-41AE-BB2F-DB26615ABC4C}" type="presParOf" srcId="{3F8D1535-CA30-4092-82AB-CD76F32B40FE}" destId="{64F587A3-A318-4F94-994E-48F41D5146CB}" srcOrd="2" destOrd="0" presId="urn:microsoft.com/office/officeart/2005/8/layout/vList5"/>
    <dgm:cxn modelId="{CEE46819-8EB2-40F2-AFF0-9A4DB9C66AB3}" type="presParOf" srcId="{64F587A3-A318-4F94-994E-48F41D5146CB}" destId="{5AF4B351-7C23-4056-8CD8-4A97A67EB352}" srcOrd="0" destOrd="0" presId="urn:microsoft.com/office/officeart/2005/8/layout/vList5"/>
    <dgm:cxn modelId="{A59D36E5-985D-49FC-B52F-7DBF75C29D0D}" type="presParOf" srcId="{64F587A3-A318-4F94-994E-48F41D5146CB}" destId="{D7DCFFB1-9E31-4121-A457-707995154E10}" srcOrd="1" destOrd="0" presId="urn:microsoft.com/office/officeart/2005/8/layout/vList5"/>
    <dgm:cxn modelId="{0E32B30C-B5C6-46C5-BF88-8F4CD4F67D63}" type="presParOf" srcId="{3F8D1535-CA30-4092-82AB-CD76F32B40FE}" destId="{DA1E97D2-39F4-4D7C-BB0C-50B185C5EF91}" srcOrd="3" destOrd="0" presId="urn:microsoft.com/office/officeart/2005/8/layout/vList5"/>
    <dgm:cxn modelId="{F3F4D426-2396-488C-A696-9CA64A5C5FFD}" type="presParOf" srcId="{3F8D1535-CA30-4092-82AB-CD76F32B40FE}" destId="{F028300D-398B-4317-9B79-5333963FAB86}" srcOrd="4" destOrd="0" presId="urn:microsoft.com/office/officeart/2005/8/layout/vList5"/>
    <dgm:cxn modelId="{D741F80F-E732-4E5A-9C2D-012123431655}" type="presParOf" srcId="{F028300D-398B-4317-9B79-5333963FAB86}" destId="{20F2DF2C-013D-481F-BD9D-32079E16BF8D}" srcOrd="0" destOrd="0" presId="urn:microsoft.com/office/officeart/2005/8/layout/vList5"/>
    <dgm:cxn modelId="{F6B552E2-19C2-4D50-B8ED-8982B40CAC77}" type="presParOf" srcId="{F028300D-398B-4317-9B79-5333963FAB86}" destId="{4A03583C-D0EB-4B19-863C-D88E6E771563}" srcOrd="1" destOrd="0" presId="urn:microsoft.com/office/officeart/2005/8/layout/vList5"/>
    <dgm:cxn modelId="{B4E2A1D9-0BE5-4042-B8E0-B7974F9115EC}" type="presParOf" srcId="{3F8D1535-CA30-4092-82AB-CD76F32B40FE}" destId="{71CE3BFB-F54E-4A8B-BEFA-26574BC283B8}" srcOrd="5" destOrd="0" presId="urn:microsoft.com/office/officeart/2005/8/layout/vList5"/>
    <dgm:cxn modelId="{08141DC7-0D63-40D2-951D-005264A0A35D}" type="presParOf" srcId="{3F8D1535-CA30-4092-82AB-CD76F32B40FE}" destId="{7C8A3096-1B42-4160-A6B9-C434D17A5CDB}" srcOrd="6" destOrd="0" presId="urn:microsoft.com/office/officeart/2005/8/layout/vList5"/>
    <dgm:cxn modelId="{13D90E8F-00D6-4456-A318-2A3E132399D7}" type="presParOf" srcId="{7C8A3096-1B42-4160-A6B9-C434D17A5CDB}" destId="{D668712B-ADAE-4967-9639-45DB2065A7C4}" srcOrd="0" destOrd="0" presId="urn:microsoft.com/office/officeart/2005/8/layout/vList5"/>
    <dgm:cxn modelId="{94BD0BF5-CB8A-48E1-A1B7-FFD7E5061C1A}" type="presParOf" srcId="{7C8A3096-1B42-4160-A6B9-C434D17A5CDB}" destId="{AB5D9045-156D-4A3B-9209-62AD1350FFCE}" srcOrd="1" destOrd="0" presId="urn:microsoft.com/office/officeart/2005/8/layout/vList5"/>
    <dgm:cxn modelId="{4E756EC9-8DC8-4DE1-8E37-56E9152B7D07}" type="presParOf" srcId="{3F8D1535-CA30-4092-82AB-CD76F32B40FE}" destId="{81F1E1D5-DD87-4C51-AA1E-521BF46FD9F3}" srcOrd="7" destOrd="0" presId="urn:microsoft.com/office/officeart/2005/8/layout/vList5"/>
    <dgm:cxn modelId="{43F0EB46-5684-412A-926B-240549F6B0CC}" type="presParOf" srcId="{3F8D1535-CA30-4092-82AB-CD76F32B40FE}" destId="{3ADABB6B-6DA8-4EE9-A94A-6B2896675449}" srcOrd="8" destOrd="0" presId="urn:microsoft.com/office/officeart/2005/8/layout/vList5"/>
    <dgm:cxn modelId="{B341B511-A2CF-4139-800E-BC39D7DC9D69}" type="presParOf" srcId="{3ADABB6B-6DA8-4EE9-A94A-6B2896675449}" destId="{7D40C1F9-AED2-41FD-9B39-3ED4DB3A8127}" srcOrd="0" destOrd="0" presId="urn:microsoft.com/office/officeart/2005/8/layout/vList5"/>
    <dgm:cxn modelId="{E0D1CD9E-7CFF-4EB1-B6F1-51F5508066ED}" type="presParOf" srcId="{3ADABB6B-6DA8-4EE9-A94A-6B2896675449}" destId="{8D58B9E2-2104-4346-B4E9-F90577904A9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88B72B4-4C20-4A3E-9618-F678D18B734D}" type="doc">
      <dgm:prSet loTypeId="urn:diagrams.loki3.com/VaryingWidthList" loCatId="list" qsTypeId="urn:microsoft.com/office/officeart/2005/8/quickstyle/simple1" qsCatId="simple" csTypeId="urn:microsoft.com/office/officeart/2005/8/colors/accent2_5" csCatId="accent2" phldr="1"/>
      <dgm:spPr/>
      <dgm:t>
        <a:bodyPr/>
        <a:lstStyle/>
        <a:p>
          <a:endParaRPr lang="en-GB"/>
        </a:p>
      </dgm:t>
    </dgm:pt>
    <dgm:pt modelId="{D255E8B3-B562-4546-A969-BF5B86BCCECA}">
      <dgm:prSet phldrT="[Text]" custT="1"/>
      <dgm:spPr/>
      <dgm:t>
        <a:bodyPr/>
        <a:lstStyle/>
        <a:p>
          <a:r>
            <a:rPr lang="en-GB" sz="2000" b="0" dirty="0">
              <a:solidFill>
                <a:schemeClr val="tx1"/>
              </a:solidFill>
              <a:latin typeface="Inter"/>
            </a:rPr>
            <a:t> maintain or increase social inequality</a:t>
          </a:r>
        </a:p>
      </dgm:t>
    </dgm:pt>
    <dgm:pt modelId="{106A27BF-2EE0-4727-80F4-86C7A4A0C535}" type="parTrans" cxnId="{37462FC9-3D57-4252-9637-A24D586C40B1}">
      <dgm:prSet/>
      <dgm:spPr/>
      <dgm:t>
        <a:bodyPr/>
        <a:lstStyle/>
        <a:p>
          <a:endParaRPr lang="en-GB" sz="1050" b="0">
            <a:solidFill>
              <a:schemeClr val="tx1"/>
            </a:solidFill>
            <a:latin typeface="Inter"/>
          </a:endParaRPr>
        </a:p>
      </dgm:t>
    </dgm:pt>
    <dgm:pt modelId="{F672B361-6FD3-4C90-B96F-1099F8314616}" type="sibTrans" cxnId="{37462FC9-3D57-4252-9637-A24D586C40B1}">
      <dgm:prSet/>
      <dgm:spPr/>
      <dgm:t>
        <a:bodyPr/>
        <a:lstStyle/>
        <a:p>
          <a:endParaRPr lang="en-GB" sz="1050" b="0">
            <a:solidFill>
              <a:schemeClr val="tx1"/>
            </a:solidFill>
            <a:latin typeface="Inter"/>
          </a:endParaRPr>
        </a:p>
      </dgm:t>
    </dgm:pt>
    <dgm:pt modelId="{7A6F0624-C2D7-414A-A662-CA191EF8177A}">
      <dgm:prSet custT="1"/>
      <dgm:spPr/>
      <dgm:t>
        <a:bodyPr/>
        <a:lstStyle/>
        <a:p>
          <a:r>
            <a:rPr lang="en-GB" sz="2000" b="0" dirty="0">
              <a:solidFill>
                <a:schemeClr val="tx1"/>
              </a:solidFill>
              <a:latin typeface="Inter"/>
            </a:rPr>
            <a:t>Social Hierarchies </a:t>
          </a:r>
        </a:p>
      </dgm:t>
    </dgm:pt>
    <dgm:pt modelId="{BE71E0EE-3DD9-4C19-9912-3C92874FC6B1}" type="parTrans" cxnId="{B458393F-AFB3-4C2F-A280-F644794A6216}">
      <dgm:prSet/>
      <dgm:spPr/>
      <dgm:t>
        <a:bodyPr/>
        <a:lstStyle/>
        <a:p>
          <a:endParaRPr lang="en-GB" sz="1050" b="0">
            <a:solidFill>
              <a:schemeClr val="tx1"/>
            </a:solidFill>
            <a:latin typeface="Inter"/>
          </a:endParaRPr>
        </a:p>
      </dgm:t>
    </dgm:pt>
    <dgm:pt modelId="{0220D0D5-0BC8-4389-B85D-BFB56585DC6F}" type="sibTrans" cxnId="{B458393F-AFB3-4C2F-A280-F644794A6216}">
      <dgm:prSet/>
      <dgm:spPr/>
      <dgm:t>
        <a:bodyPr/>
        <a:lstStyle/>
        <a:p>
          <a:endParaRPr lang="en-GB" sz="1050" b="0">
            <a:solidFill>
              <a:schemeClr val="tx1"/>
            </a:solidFill>
            <a:latin typeface="Inter"/>
          </a:endParaRPr>
        </a:p>
      </dgm:t>
    </dgm:pt>
    <dgm:pt modelId="{5A3A80EF-DE06-419C-BDED-897EB2B0C84F}">
      <dgm:prSet custT="1"/>
      <dgm:spPr/>
      <dgm:t>
        <a:bodyPr/>
        <a:lstStyle/>
        <a:p>
          <a:r>
            <a:rPr lang="en-GB" sz="2000" b="0" dirty="0">
              <a:solidFill>
                <a:schemeClr val="tx1"/>
              </a:solidFill>
            </a:rPr>
            <a:t>Natural superiority</a:t>
          </a:r>
          <a:endParaRPr lang="en-GB" sz="2000" b="0" dirty="0">
            <a:solidFill>
              <a:schemeClr val="tx1"/>
            </a:solidFill>
            <a:latin typeface="Inter"/>
          </a:endParaRPr>
        </a:p>
      </dgm:t>
    </dgm:pt>
    <dgm:pt modelId="{13468A9F-F4CE-46B2-B397-128B2B8B9E6C}" type="parTrans" cxnId="{6538FFDF-3966-4691-858F-2F7A95430790}">
      <dgm:prSet/>
      <dgm:spPr/>
      <dgm:t>
        <a:bodyPr/>
        <a:lstStyle/>
        <a:p>
          <a:endParaRPr lang="en-GB" b="0">
            <a:solidFill>
              <a:schemeClr val="tx1"/>
            </a:solidFill>
          </a:endParaRPr>
        </a:p>
      </dgm:t>
    </dgm:pt>
    <dgm:pt modelId="{6F196666-33B5-41EF-A1AB-9B2FB946B518}" type="sibTrans" cxnId="{6538FFDF-3966-4691-858F-2F7A95430790}">
      <dgm:prSet/>
      <dgm:spPr/>
      <dgm:t>
        <a:bodyPr/>
        <a:lstStyle/>
        <a:p>
          <a:endParaRPr lang="en-GB" b="0">
            <a:solidFill>
              <a:schemeClr val="tx1"/>
            </a:solidFill>
          </a:endParaRPr>
        </a:p>
      </dgm:t>
    </dgm:pt>
    <dgm:pt modelId="{073F4FB4-9D55-4123-B7D1-F2068976F9E0}" type="pres">
      <dgm:prSet presAssocID="{988B72B4-4C20-4A3E-9618-F678D18B734D}" presName="Name0" presStyleCnt="0">
        <dgm:presLayoutVars>
          <dgm:resizeHandles/>
        </dgm:presLayoutVars>
      </dgm:prSet>
      <dgm:spPr/>
    </dgm:pt>
    <dgm:pt modelId="{DE97DBBA-129E-4AA9-8C5E-1ED28C200859}" type="pres">
      <dgm:prSet presAssocID="{5A3A80EF-DE06-419C-BDED-897EB2B0C84F}" presName="text" presStyleLbl="node1" presStyleIdx="0" presStyleCnt="3" custScaleX="554225">
        <dgm:presLayoutVars>
          <dgm:bulletEnabled val="1"/>
        </dgm:presLayoutVars>
      </dgm:prSet>
      <dgm:spPr/>
    </dgm:pt>
    <dgm:pt modelId="{16A96D1A-1FC5-4F97-B93E-0F7EDCDDFDDA}" type="pres">
      <dgm:prSet presAssocID="{6F196666-33B5-41EF-A1AB-9B2FB946B518}" presName="space" presStyleCnt="0"/>
      <dgm:spPr/>
    </dgm:pt>
    <dgm:pt modelId="{69A1E63A-175F-4DF1-8B15-8A6E125A4628}" type="pres">
      <dgm:prSet presAssocID="{7A6F0624-C2D7-414A-A662-CA191EF8177A}" presName="text" presStyleLbl="node1" presStyleIdx="1" presStyleCnt="3" custScaleX="564122">
        <dgm:presLayoutVars>
          <dgm:bulletEnabled val="1"/>
        </dgm:presLayoutVars>
      </dgm:prSet>
      <dgm:spPr/>
    </dgm:pt>
    <dgm:pt modelId="{7B53D758-6B64-42BE-BE07-260A7420BA93}" type="pres">
      <dgm:prSet presAssocID="{0220D0D5-0BC8-4389-B85D-BFB56585DC6F}" presName="space" presStyleCnt="0"/>
      <dgm:spPr/>
    </dgm:pt>
    <dgm:pt modelId="{827C09C3-429E-4710-9D66-8C5A09203ABA}" type="pres">
      <dgm:prSet presAssocID="{D255E8B3-B562-4546-A969-BF5B86BCCECA}" presName="text" presStyleLbl="node1" presStyleIdx="2" presStyleCnt="3" custScaleX="451556">
        <dgm:presLayoutVars>
          <dgm:bulletEnabled val="1"/>
        </dgm:presLayoutVars>
      </dgm:prSet>
      <dgm:spPr/>
    </dgm:pt>
  </dgm:ptLst>
  <dgm:cxnLst>
    <dgm:cxn modelId="{B458393F-AFB3-4C2F-A280-F644794A6216}" srcId="{988B72B4-4C20-4A3E-9618-F678D18B734D}" destId="{7A6F0624-C2D7-414A-A662-CA191EF8177A}" srcOrd="1" destOrd="0" parTransId="{BE71E0EE-3DD9-4C19-9912-3C92874FC6B1}" sibTransId="{0220D0D5-0BC8-4389-B85D-BFB56585DC6F}"/>
    <dgm:cxn modelId="{0DB88E54-D53A-41DC-AF91-B530C8708282}" type="presOf" srcId="{5A3A80EF-DE06-419C-BDED-897EB2B0C84F}" destId="{DE97DBBA-129E-4AA9-8C5E-1ED28C200859}" srcOrd="0" destOrd="0" presId="urn:diagrams.loki3.com/VaryingWidthList"/>
    <dgm:cxn modelId="{24D142C8-1AC6-4D30-9AB4-3650931E97FD}" type="presOf" srcId="{7A6F0624-C2D7-414A-A662-CA191EF8177A}" destId="{69A1E63A-175F-4DF1-8B15-8A6E125A4628}" srcOrd="0" destOrd="0" presId="urn:diagrams.loki3.com/VaryingWidthList"/>
    <dgm:cxn modelId="{031059C8-5519-44F9-A555-D83C86414EDA}" type="presOf" srcId="{D255E8B3-B562-4546-A969-BF5B86BCCECA}" destId="{827C09C3-429E-4710-9D66-8C5A09203ABA}" srcOrd="0" destOrd="0" presId="urn:diagrams.loki3.com/VaryingWidthList"/>
    <dgm:cxn modelId="{37462FC9-3D57-4252-9637-A24D586C40B1}" srcId="{988B72B4-4C20-4A3E-9618-F678D18B734D}" destId="{D255E8B3-B562-4546-A969-BF5B86BCCECA}" srcOrd="2" destOrd="0" parTransId="{106A27BF-2EE0-4727-80F4-86C7A4A0C535}" sibTransId="{F672B361-6FD3-4C90-B96F-1099F8314616}"/>
    <dgm:cxn modelId="{6538FFDF-3966-4691-858F-2F7A95430790}" srcId="{988B72B4-4C20-4A3E-9618-F678D18B734D}" destId="{5A3A80EF-DE06-419C-BDED-897EB2B0C84F}" srcOrd="0" destOrd="0" parTransId="{13468A9F-F4CE-46B2-B397-128B2B8B9E6C}" sibTransId="{6F196666-33B5-41EF-A1AB-9B2FB946B518}"/>
    <dgm:cxn modelId="{947249F7-35E4-4948-B57C-DBCDF8AF2956}" type="presOf" srcId="{988B72B4-4C20-4A3E-9618-F678D18B734D}" destId="{073F4FB4-9D55-4123-B7D1-F2068976F9E0}" srcOrd="0" destOrd="0" presId="urn:diagrams.loki3.com/VaryingWidthList"/>
    <dgm:cxn modelId="{585CF8DF-C792-4CB6-87DE-5DE0D63E3397}" type="presParOf" srcId="{073F4FB4-9D55-4123-B7D1-F2068976F9E0}" destId="{DE97DBBA-129E-4AA9-8C5E-1ED28C200859}" srcOrd="0" destOrd="0" presId="urn:diagrams.loki3.com/VaryingWidthList"/>
    <dgm:cxn modelId="{125448A2-1B59-4B50-A1C9-9D733ACA8D47}" type="presParOf" srcId="{073F4FB4-9D55-4123-B7D1-F2068976F9E0}" destId="{16A96D1A-1FC5-4F97-B93E-0F7EDCDDFDDA}" srcOrd="1" destOrd="0" presId="urn:diagrams.loki3.com/VaryingWidthList"/>
    <dgm:cxn modelId="{EBD6B5E8-587F-4D96-BBCA-1AD554DDAAFA}" type="presParOf" srcId="{073F4FB4-9D55-4123-B7D1-F2068976F9E0}" destId="{69A1E63A-175F-4DF1-8B15-8A6E125A4628}" srcOrd="2" destOrd="0" presId="urn:diagrams.loki3.com/VaryingWidthList"/>
    <dgm:cxn modelId="{CF7516BE-6E75-4608-8FEC-2518877E1689}" type="presParOf" srcId="{073F4FB4-9D55-4123-B7D1-F2068976F9E0}" destId="{7B53D758-6B64-42BE-BE07-260A7420BA93}" srcOrd="3" destOrd="0" presId="urn:diagrams.loki3.com/VaryingWidthList"/>
    <dgm:cxn modelId="{0E9D8374-F786-47B6-B1D2-631F1956D3FB}" type="presParOf" srcId="{073F4FB4-9D55-4123-B7D1-F2068976F9E0}" destId="{827C09C3-429E-4710-9D66-8C5A09203ABA}" srcOrd="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F6E1003-C4FD-4AED-90F8-BC15F2169A23}" type="doc">
      <dgm:prSet loTypeId="urn:microsoft.com/office/officeart/2005/8/layout/vList3" loCatId="list" qsTypeId="urn:microsoft.com/office/officeart/2005/8/quickstyle/simple1" qsCatId="simple" csTypeId="urn:microsoft.com/office/officeart/2005/8/colors/accent2_5" csCatId="accent2" phldr="1"/>
      <dgm:spPr/>
      <dgm:t>
        <a:bodyPr/>
        <a:lstStyle/>
        <a:p>
          <a:endParaRPr lang="en-GB"/>
        </a:p>
      </dgm:t>
    </dgm:pt>
    <dgm:pt modelId="{23790DCB-F8F5-405F-9E7B-6029FF54BA40}">
      <dgm:prSet phldrT="[Text]" custT="1"/>
      <dgm:spPr/>
      <dgm:t>
        <a:bodyPr/>
        <a:lstStyle/>
        <a:p>
          <a:pPr algn="l"/>
          <a:r>
            <a:rPr lang="en-GB" sz="1600" b="0">
              <a:solidFill>
                <a:schemeClr val="tx1"/>
              </a:solidFill>
              <a:latin typeface="Inter"/>
            </a:rPr>
            <a:t>Men scored higher in SDO than women.</a:t>
          </a:r>
          <a:endParaRPr lang="en-GB" sz="1600" b="0" dirty="0">
            <a:solidFill>
              <a:schemeClr val="tx1"/>
            </a:solidFill>
            <a:latin typeface="Inter"/>
          </a:endParaRPr>
        </a:p>
      </dgm:t>
    </dgm:pt>
    <dgm:pt modelId="{92114D30-1D98-41F1-8D8B-31E4DE65D755}" type="parTrans" cxnId="{CD768F46-7A9E-4AAF-AFC8-ECEFCB184AA7}">
      <dgm:prSet/>
      <dgm:spPr/>
      <dgm:t>
        <a:bodyPr/>
        <a:lstStyle/>
        <a:p>
          <a:pPr algn="l"/>
          <a:endParaRPr lang="en-GB" sz="2400">
            <a:solidFill>
              <a:schemeClr val="tx1"/>
            </a:solidFill>
          </a:endParaRPr>
        </a:p>
      </dgm:t>
    </dgm:pt>
    <dgm:pt modelId="{587CBFCF-F21A-4EAF-B902-9102F0D36D39}" type="sibTrans" cxnId="{CD768F46-7A9E-4AAF-AFC8-ECEFCB184AA7}">
      <dgm:prSet/>
      <dgm:spPr/>
      <dgm:t>
        <a:bodyPr/>
        <a:lstStyle/>
        <a:p>
          <a:pPr algn="l"/>
          <a:endParaRPr lang="en-GB" sz="2400">
            <a:solidFill>
              <a:schemeClr val="tx1"/>
            </a:solidFill>
          </a:endParaRPr>
        </a:p>
      </dgm:t>
    </dgm:pt>
    <dgm:pt modelId="{CF6BF887-92D1-46E8-931F-943285A6BDFB}">
      <dgm:prSet phldrT="[Text]" custT="1"/>
      <dgm:spPr/>
      <dgm:t>
        <a:bodyPr/>
        <a:lstStyle/>
        <a:p>
          <a:pPr algn="l"/>
          <a:r>
            <a:rPr lang="en-GB" sz="1400" b="0">
              <a:solidFill>
                <a:schemeClr val="tx1"/>
              </a:solidFill>
              <a:latin typeface="Inter"/>
            </a:rPr>
            <a:t>Support military action and punitive justice</a:t>
          </a:r>
        </a:p>
        <a:p>
          <a:pPr algn="l"/>
          <a:r>
            <a:rPr lang="en-GB" sz="1400" b="0">
              <a:solidFill>
                <a:schemeClr val="tx1"/>
              </a:solidFill>
              <a:latin typeface="Inter"/>
            </a:rPr>
            <a:t>Oppose affirmative action, interracial marriage, and environmental protections</a:t>
          </a:r>
        </a:p>
        <a:p>
          <a:pPr algn="l"/>
          <a:r>
            <a:rPr lang="en-GB" sz="1400" b="0">
              <a:solidFill>
                <a:schemeClr val="tx1"/>
              </a:solidFill>
              <a:latin typeface="Inter"/>
            </a:rPr>
            <a:t>Endorse meritocracy, just world beliefs, and Protestant work ethic</a:t>
          </a:r>
          <a:endParaRPr lang="en-GB" sz="1400" b="0" dirty="0">
            <a:solidFill>
              <a:schemeClr val="tx1"/>
            </a:solidFill>
            <a:latin typeface="Inter"/>
          </a:endParaRPr>
        </a:p>
      </dgm:t>
    </dgm:pt>
    <dgm:pt modelId="{0C53297A-680C-44F3-BD85-8852EF6620C6}" type="parTrans" cxnId="{2DF076B9-D3BB-4954-B6C9-01610624AFCC}">
      <dgm:prSet/>
      <dgm:spPr/>
      <dgm:t>
        <a:bodyPr/>
        <a:lstStyle/>
        <a:p>
          <a:pPr algn="l"/>
          <a:endParaRPr lang="en-GB" sz="2400">
            <a:solidFill>
              <a:schemeClr val="tx1"/>
            </a:solidFill>
          </a:endParaRPr>
        </a:p>
      </dgm:t>
    </dgm:pt>
    <dgm:pt modelId="{AD5105CD-56AA-4242-A9BE-F4239BEB707A}" type="sibTrans" cxnId="{2DF076B9-D3BB-4954-B6C9-01610624AFCC}">
      <dgm:prSet/>
      <dgm:spPr/>
      <dgm:t>
        <a:bodyPr/>
        <a:lstStyle/>
        <a:p>
          <a:pPr algn="l"/>
          <a:endParaRPr lang="en-GB" sz="2400">
            <a:solidFill>
              <a:schemeClr val="tx1"/>
            </a:solidFill>
          </a:endParaRPr>
        </a:p>
      </dgm:t>
    </dgm:pt>
    <dgm:pt modelId="{5AEC3846-1688-4C54-BA00-3F44B8C56C6F}">
      <dgm:prSet phldrT="[Text]" custT="1"/>
      <dgm:spPr/>
      <dgm:t>
        <a:bodyPr/>
        <a:lstStyle/>
        <a:p>
          <a:pPr algn="l"/>
          <a:r>
            <a:rPr lang="en-GB" sz="1600" b="0">
              <a:solidFill>
                <a:schemeClr val="tx1"/>
              </a:solidFill>
              <a:latin typeface="Inter"/>
            </a:rPr>
            <a:t>SDO was negatively correlated with empathy, altruism, and egalitarian values.</a:t>
          </a:r>
          <a:endParaRPr lang="en-GB" sz="1600" b="0" dirty="0">
            <a:solidFill>
              <a:schemeClr val="tx1"/>
            </a:solidFill>
            <a:latin typeface="Inter"/>
          </a:endParaRPr>
        </a:p>
      </dgm:t>
    </dgm:pt>
    <dgm:pt modelId="{55579889-2A13-4435-990B-0E722CA1C749}" type="parTrans" cxnId="{EF42DC97-F8E3-45CA-9FE2-AFEB97E90773}">
      <dgm:prSet/>
      <dgm:spPr/>
      <dgm:t>
        <a:bodyPr/>
        <a:lstStyle/>
        <a:p>
          <a:pPr algn="l"/>
          <a:endParaRPr lang="en-GB" sz="2400">
            <a:solidFill>
              <a:schemeClr val="tx1"/>
            </a:solidFill>
          </a:endParaRPr>
        </a:p>
      </dgm:t>
    </dgm:pt>
    <dgm:pt modelId="{080C024B-1181-4D86-BBDD-1FA1EF0BEA30}" type="sibTrans" cxnId="{EF42DC97-F8E3-45CA-9FE2-AFEB97E90773}">
      <dgm:prSet/>
      <dgm:spPr/>
      <dgm:t>
        <a:bodyPr/>
        <a:lstStyle/>
        <a:p>
          <a:pPr algn="l"/>
          <a:endParaRPr lang="en-GB" sz="2400">
            <a:solidFill>
              <a:schemeClr val="tx1"/>
            </a:solidFill>
          </a:endParaRPr>
        </a:p>
      </dgm:t>
    </dgm:pt>
    <dgm:pt modelId="{A368862A-600F-4AB8-9294-BCEE5018F3D8}">
      <dgm:prSet custT="1"/>
      <dgm:spPr/>
      <dgm:t>
        <a:bodyPr/>
        <a:lstStyle/>
        <a:p>
          <a:pPr algn="l"/>
          <a:r>
            <a:rPr lang="en-GB" sz="1600" b="0">
              <a:solidFill>
                <a:schemeClr val="tx1"/>
              </a:solidFill>
              <a:latin typeface="Inter"/>
            </a:rPr>
            <a:t>SDO was not reducible to authoritarianism or interpersonal dominance</a:t>
          </a:r>
        </a:p>
      </dgm:t>
    </dgm:pt>
    <dgm:pt modelId="{440C4BAB-7FEE-4B52-8557-235000B83132}" type="parTrans" cxnId="{6A570C94-F3DA-46F6-A69B-3844157CC889}">
      <dgm:prSet/>
      <dgm:spPr/>
      <dgm:t>
        <a:bodyPr/>
        <a:lstStyle/>
        <a:p>
          <a:pPr algn="l"/>
          <a:endParaRPr lang="en-GB" sz="2400">
            <a:solidFill>
              <a:schemeClr val="tx1"/>
            </a:solidFill>
          </a:endParaRPr>
        </a:p>
      </dgm:t>
    </dgm:pt>
    <dgm:pt modelId="{47DF485B-9ADB-4FCC-8375-69FFDEF3F142}" type="sibTrans" cxnId="{6A570C94-F3DA-46F6-A69B-3844157CC889}">
      <dgm:prSet/>
      <dgm:spPr/>
      <dgm:t>
        <a:bodyPr/>
        <a:lstStyle/>
        <a:p>
          <a:pPr algn="l"/>
          <a:endParaRPr lang="en-GB" sz="2400">
            <a:solidFill>
              <a:schemeClr val="tx1"/>
            </a:solidFill>
          </a:endParaRPr>
        </a:p>
      </dgm:t>
    </dgm:pt>
    <dgm:pt modelId="{72B21B1D-52B5-4784-B663-5EBB1B7A05E9}" type="pres">
      <dgm:prSet presAssocID="{4F6E1003-C4FD-4AED-90F8-BC15F2169A23}" presName="linearFlow" presStyleCnt="0">
        <dgm:presLayoutVars>
          <dgm:dir/>
          <dgm:resizeHandles val="exact"/>
        </dgm:presLayoutVars>
      </dgm:prSet>
      <dgm:spPr/>
    </dgm:pt>
    <dgm:pt modelId="{DAFC1DB1-59E6-4FD6-B49D-C530187C7EF4}" type="pres">
      <dgm:prSet presAssocID="{23790DCB-F8F5-405F-9E7B-6029FF54BA40}" presName="composite" presStyleCnt="0"/>
      <dgm:spPr/>
    </dgm:pt>
    <dgm:pt modelId="{516D3FB1-4F62-4FFB-80EE-F78F33DBBFC2}" type="pres">
      <dgm:prSet presAssocID="{23790DCB-F8F5-405F-9E7B-6029FF54BA40}" presName="imgShp" presStyleLbl="fgImgPlace1" presStyleIdx="0" presStyleCnt="4" custLinFactX="-57697" custLinFactNeighborX="-100000" custLinFactNeighborY="26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solidFill>
            <a:schemeClr val="tx1"/>
          </a:solidFill>
        </a:ln>
      </dgm:spPr>
      <dgm:extLst>
        <a:ext uri="{E40237B7-FDA0-4F09-8148-C483321AD2D9}">
          <dgm14:cNvPr xmlns:dgm14="http://schemas.microsoft.com/office/drawing/2010/diagram" id="0" name="" descr="Star outline"/>
        </a:ext>
      </dgm:extLst>
    </dgm:pt>
    <dgm:pt modelId="{F4BF77DE-EE39-4AF6-A7C0-0DBDB7132B23}" type="pres">
      <dgm:prSet presAssocID="{23790DCB-F8F5-405F-9E7B-6029FF54BA40}" presName="txShp" presStyleLbl="node1" presStyleIdx="0" presStyleCnt="4" custScaleX="139542">
        <dgm:presLayoutVars>
          <dgm:bulletEnabled val="1"/>
        </dgm:presLayoutVars>
      </dgm:prSet>
      <dgm:spPr/>
    </dgm:pt>
    <dgm:pt modelId="{6940D3F7-ACA2-4B3C-B961-FE33CAE68CA9}" type="pres">
      <dgm:prSet presAssocID="{587CBFCF-F21A-4EAF-B902-9102F0D36D39}" presName="spacing" presStyleCnt="0"/>
      <dgm:spPr/>
    </dgm:pt>
    <dgm:pt modelId="{8C556AF4-CAFD-4DB2-AB72-A923FB9BFFFE}" type="pres">
      <dgm:prSet presAssocID="{CF6BF887-92D1-46E8-931F-943285A6BDFB}" presName="composite" presStyleCnt="0"/>
      <dgm:spPr/>
    </dgm:pt>
    <dgm:pt modelId="{7346C4BE-2FDF-4F97-84D9-A6D14BCDF22D}" type="pres">
      <dgm:prSet presAssocID="{CF6BF887-92D1-46E8-931F-943285A6BDFB}" presName="imgShp" presStyleLbl="fgImgPlace1" presStyleIdx="1" presStyleCnt="4" custLinFactX="-57697" custLinFactNeighborX="-100000" custLinFactNeighborY="263"/>
      <dgm:spPr>
        <a:blipFill rotWithShape="1">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solidFill>
            <a:schemeClr val="tx1"/>
          </a:solidFill>
        </a:ln>
      </dgm:spPr>
      <dgm:extLst>
        <a:ext uri="{E40237B7-FDA0-4F09-8148-C483321AD2D9}">
          <dgm14:cNvPr xmlns:dgm14="http://schemas.microsoft.com/office/drawing/2010/diagram" id="0" name="" descr="Star outline"/>
        </a:ext>
      </dgm:extLst>
    </dgm:pt>
    <dgm:pt modelId="{79751088-AB24-4D3D-A40F-64BBDC7308BE}" type="pres">
      <dgm:prSet presAssocID="{CF6BF887-92D1-46E8-931F-943285A6BDFB}" presName="txShp" presStyleLbl="node1" presStyleIdx="1" presStyleCnt="4" custScaleX="139542">
        <dgm:presLayoutVars>
          <dgm:bulletEnabled val="1"/>
        </dgm:presLayoutVars>
      </dgm:prSet>
      <dgm:spPr/>
    </dgm:pt>
    <dgm:pt modelId="{5C554DAC-4A68-4176-BEC3-48EAFF214756}" type="pres">
      <dgm:prSet presAssocID="{AD5105CD-56AA-4242-A9BE-F4239BEB707A}" presName="spacing" presStyleCnt="0"/>
      <dgm:spPr/>
    </dgm:pt>
    <dgm:pt modelId="{1DF2EC5F-F4EB-4740-AE39-92E7E9682283}" type="pres">
      <dgm:prSet presAssocID="{5AEC3846-1688-4C54-BA00-3F44B8C56C6F}" presName="composite" presStyleCnt="0"/>
      <dgm:spPr/>
    </dgm:pt>
    <dgm:pt modelId="{264F6872-729E-4B94-B45B-9C03749F742F}" type="pres">
      <dgm:prSet presAssocID="{5AEC3846-1688-4C54-BA00-3F44B8C56C6F}" presName="imgShp" presStyleLbl="fgImgPlace1" presStyleIdx="2" presStyleCnt="4" custLinFactX="-57697" custLinFactNeighborX="-100000" custLinFactNeighborY="263"/>
      <dgm:spPr>
        <a:blipFill rotWithShape="1">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solidFill>
            <a:schemeClr val="tx1"/>
          </a:solidFill>
        </a:ln>
      </dgm:spPr>
      <dgm:extLst>
        <a:ext uri="{E40237B7-FDA0-4F09-8148-C483321AD2D9}">
          <dgm14:cNvPr xmlns:dgm14="http://schemas.microsoft.com/office/drawing/2010/diagram" id="0" name="" descr="Star outline"/>
        </a:ext>
      </dgm:extLst>
    </dgm:pt>
    <dgm:pt modelId="{CB57FB03-9A10-459F-8AAB-364B72B17CCF}" type="pres">
      <dgm:prSet presAssocID="{5AEC3846-1688-4C54-BA00-3F44B8C56C6F}" presName="txShp" presStyleLbl="node1" presStyleIdx="2" presStyleCnt="4" custScaleX="139542">
        <dgm:presLayoutVars>
          <dgm:bulletEnabled val="1"/>
        </dgm:presLayoutVars>
      </dgm:prSet>
      <dgm:spPr/>
    </dgm:pt>
    <dgm:pt modelId="{940EE6AB-C4F0-4BD7-A787-0F0F82F6F91B}" type="pres">
      <dgm:prSet presAssocID="{080C024B-1181-4D86-BBDD-1FA1EF0BEA30}" presName="spacing" presStyleCnt="0"/>
      <dgm:spPr/>
    </dgm:pt>
    <dgm:pt modelId="{FC3F3AF7-742A-4FD6-A8F1-0CA2FC507DA0}" type="pres">
      <dgm:prSet presAssocID="{A368862A-600F-4AB8-9294-BCEE5018F3D8}" presName="composite" presStyleCnt="0"/>
      <dgm:spPr/>
    </dgm:pt>
    <dgm:pt modelId="{B982780C-640F-4A4B-B122-3206D43C7E28}" type="pres">
      <dgm:prSet presAssocID="{A368862A-600F-4AB8-9294-BCEE5018F3D8}" presName="imgShp" presStyleLbl="fgImgPlace1" presStyleIdx="3" presStyleCnt="4" custLinFactX="-57697" custLinFactNeighborX="-100000" custLinFactNeighborY="263"/>
      <dgm:spPr>
        <a:blipFill rotWithShape="1">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a:solidFill>
            <a:schemeClr val="tx1"/>
          </a:solidFill>
        </a:ln>
      </dgm:spPr>
      <dgm:extLst>
        <a:ext uri="{E40237B7-FDA0-4F09-8148-C483321AD2D9}">
          <dgm14:cNvPr xmlns:dgm14="http://schemas.microsoft.com/office/drawing/2010/diagram" id="0" name="" descr="Star outline"/>
        </a:ext>
      </dgm:extLst>
    </dgm:pt>
    <dgm:pt modelId="{2839D9C1-A91A-43C4-8925-00136138D146}" type="pres">
      <dgm:prSet presAssocID="{A368862A-600F-4AB8-9294-BCEE5018F3D8}" presName="txShp" presStyleLbl="node1" presStyleIdx="3" presStyleCnt="4" custScaleX="139542">
        <dgm:presLayoutVars>
          <dgm:bulletEnabled val="1"/>
        </dgm:presLayoutVars>
      </dgm:prSet>
      <dgm:spPr/>
    </dgm:pt>
  </dgm:ptLst>
  <dgm:cxnLst>
    <dgm:cxn modelId="{77A75F00-C7C2-4810-BD0C-07E7860BDF2D}" type="presOf" srcId="{5AEC3846-1688-4C54-BA00-3F44B8C56C6F}" destId="{CB57FB03-9A10-459F-8AAB-364B72B17CCF}" srcOrd="0" destOrd="0" presId="urn:microsoft.com/office/officeart/2005/8/layout/vList3"/>
    <dgm:cxn modelId="{07C71B24-58F5-4BD3-AFB5-342383F72693}" type="presOf" srcId="{CF6BF887-92D1-46E8-931F-943285A6BDFB}" destId="{79751088-AB24-4D3D-A40F-64BBDC7308BE}" srcOrd="0" destOrd="0" presId="urn:microsoft.com/office/officeart/2005/8/layout/vList3"/>
    <dgm:cxn modelId="{C32BD130-24F5-4916-BB76-3E99A4A11D2D}" type="presOf" srcId="{A368862A-600F-4AB8-9294-BCEE5018F3D8}" destId="{2839D9C1-A91A-43C4-8925-00136138D146}" srcOrd="0" destOrd="0" presId="urn:microsoft.com/office/officeart/2005/8/layout/vList3"/>
    <dgm:cxn modelId="{95519A3A-A5BA-45E1-AE19-7125AA092EAB}" type="presOf" srcId="{23790DCB-F8F5-405F-9E7B-6029FF54BA40}" destId="{F4BF77DE-EE39-4AF6-A7C0-0DBDB7132B23}" srcOrd="0" destOrd="0" presId="urn:microsoft.com/office/officeart/2005/8/layout/vList3"/>
    <dgm:cxn modelId="{CD768F46-7A9E-4AAF-AFC8-ECEFCB184AA7}" srcId="{4F6E1003-C4FD-4AED-90F8-BC15F2169A23}" destId="{23790DCB-F8F5-405F-9E7B-6029FF54BA40}" srcOrd="0" destOrd="0" parTransId="{92114D30-1D98-41F1-8D8B-31E4DE65D755}" sibTransId="{587CBFCF-F21A-4EAF-B902-9102F0D36D39}"/>
    <dgm:cxn modelId="{4774428F-3822-4821-96EB-45867414FD2B}" type="presOf" srcId="{4F6E1003-C4FD-4AED-90F8-BC15F2169A23}" destId="{72B21B1D-52B5-4784-B663-5EBB1B7A05E9}" srcOrd="0" destOrd="0" presId="urn:microsoft.com/office/officeart/2005/8/layout/vList3"/>
    <dgm:cxn modelId="{6A570C94-F3DA-46F6-A69B-3844157CC889}" srcId="{4F6E1003-C4FD-4AED-90F8-BC15F2169A23}" destId="{A368862A-600F-4AB8-9294-BCEE5018F3D8}" srcOrd="3" destOrd="0" parTransId="{440C4BAB-7FEE-4B52-8557-235000B83132}" sibTransId="{47DF485B-9ADB-4FCC-8375-69FFDEF3F142}"/>
    <dgm:cxn modelId="{EF42DC97-F8E3-45CA-9FE2-AFEB97E90773}" srcId="{4F6E1003-C4FD-4AED-90F8-BC15F2169A23}" destId="{5AEC3846-1688-4C54-BA00-3F44B8C56C6F}" srcOrd="2" destOrd="0" parTransId="{55579889-2A13-4435-990B-0E722CA1C749}" sibTransId="{080C024B-1181-4D86-BBDD-1FA1EF0BEA30}"/>
    <dgm:cxn modelId="{2DF076B9-D3BB-4954-B6C9-01610624AFCC}" srcId="{4F6E1003-C4FD-4AED-90F8-BC15F2169A23}" destId="{CF6BF887-92D1-46E8-931F-943285A6BDFB}" srcOrd="1" destOrd="0" parTransId="{0C53297A-680C-44F3-BD85-8852EF6620C6}" sibTransId="{AD5105CD-56AA-4242-A9BE-F4239BEB707A}"/>
    <dgm:cxn modelId="{4603C2C7-2D8A-4CBF-B000-4CA2E1DF86F1}" type="presParOf" srcId="{72B21B1D-52B5-4784-B663-5EBB1B7A05E9}" destId="{DAFC1DB1-59E6-4FD6-B49D-C530187C7EF4}" srcOrd="0" destOrd="0" presId="urn:microsoft.com/office/officeart/2005/8/layout/vList3"/>
    <dgm:cxn modelId="{30B0161F-18FB-451A-85DF-3EE83193C35B}" type="presParOf" srcId="{DAFC1DB1-59E6-4FD6-B49D-C530187C7EF4}" destId="{516D3FB1-4F62-4FFB-80EE-F78F33DBBFC2}" srcOrd="0" destOrd="0" presId="urn:microsoft.com/office/officeart/2005/8/layout/vList3"/>
    <dgm:cxn modelId="{6C809C6D-7A38-4FD4-8D8A-BAE0003D69AE}" type="presParOf" srcId="{DAFC1DB1-59E6-4FD6-B49D-C530187C7EF4}" destId="{F4BF77DE-EE39-4AF6-A7C0-0DBDB7132B23}" srcOrd="1" destOrd="0" presId="urn:microsoft.com/office/officeart/2005/8/layout/vList3"/>
    <dgm:cxn modelId="{68E24944-D21A-4A58-8441-A4599E60A6CA}" type="presParOf" srcId="{72B21B1D-52B5-4784-B663-5EBB1B7A05E9}" destId="{6940D3F7-ACA2-4B3C-B961-FE33CAE68CA9}" srcOrd="1" destOrd="0" presId="urn:microsoft.com/office/officeart/2005/8/layout/vList3"/>
    <dgm:cxn modelId="{E87F1D3B-824F-43EC-BD3E-05B1AD68C92A}" type="presParOf" srcId="{72B21B1D-52B5-4784-B663-5EBB1B7A05E9}" destId="{8C556AF4-CAFD-4DB2-AB72-A923FB9BFFFE}" srcOrd="2" destOrd="0" presId="urn:microsoft.com/office/officeart/2005/8/layout/vList3"/>
    <dgm:cxn modelId="{1950DC1C-A09C-426B-BE3A-82A7E59072BC}" type="presParOf" srcId="{8C556AF4-CAFD-4DB2-AB72-A923FB9BFFFE}" destId="{7346C4BE-2FDF-4F97-84D9-A6D14BCDF22D}" srcOrd="0" destOrd="0" presId="urn:microsoft.com/office/officeart/2005/8/layout/vList3"/>
    <dgm:cxn modelId="{5EB34420-C181-4356-AFED-8B2F6AFE74D4}" type="presParOf" srcId="{8C556AF4-CAFD-4DB2-AB72-A923FB9BFFFE}" destId="{79751088-AB24-4D3D-A40F-64BBDC7308BE}" srcOrd="1" destOrd="0" presId="urn:microsoft.com/office/officeart/2005/8/layout/vList3"/>
    <dgm:cxn modelId="{11432371-E56D-4ED6-B63B-6402CC261B3F}" type="presParOf" srcId="{72B21B1D-52B5-4784-B663-5EBB1B7A05E9}" destId="{5C554DAC-4A68-4176-BEC3-48EAFF214756}" srcOrd="3" destOrd="0" presId="urn:microsoft.com/office/officeart/2005/8/layout/vList3"/>
    <dgm:cxn modelId="{31947F3C-F38E-48B6-A924-792D3AF0F6DB}" type="presParOf" srcId="{72B21B1D-52B5-4784-B663-5EBB1B7A05E9}" destId="{1DF2EC5F-F4EB-4740-AE39-92E7E9682283}" srcOrd="4" destOrd="0" presId="urn:microsoft.com/office/officeart/2005/8/layout/vList3"/>
    <dgm:cxn modelId="{7058E5CB-B00F-43CB-AC19-F5AAB7D512A6}" type="presParOf" srcId="{1DF2EC5F-F4EB-4740-AE39-92E7E9682283}" destId="{264F6872-729E-4B94-B45B-9C03749F742F}" srcOrd="0" destOrd="0" presId="urn:microsoft.com/office/officeart/2005/8/layout/vList3"/>
    <dgm:cxn modelId="{FE038062-09E3-4343-9A63-32DCAACF36B3}" type="presParOf" srcId="{1DF2EC5F-F4EB-4740-AE39-92E7E9682283}" destId="{CB57FB03-9A10-459F-8AAB-364B72B17CCF}" srcOrd="1" destOrd="0" presId="urn:microsoft.com/office/officeart/2005/8/layout/vList3"/>
    <dgm:cxn modelId="{94885FA2-A14E-4A7E-9214-F4D64ED183CB}" type="presParOf" srcId="{72B21B1D-52B5-4784-B663-5EBB1B7A05E9}" destId="{940EE6AB-C4F0-4BD7-A787-0F0F82F6F91B}" srcOrd="5" destOrd="0" presId="urn:microsoft.com/office/officeart/2005/8/layout/vList3"/>
    <dgm:cxn modelId="{63E563E8-98F6-4BA3-9882-17EBA60EC0B6}" type="presParOf" srcId="{72B21B1D-52B5-4784-B663-5EBB1B7A05E9}" destId="{FC3F3AF7-742A-4FD6-A8F1-0CA2FC507DA0}" srcOrd="6" destOrd="0" presId="urn:microsoft.com/office/officeart/2005/8/layout/vList3"/>
    <dgm:cxn modelId="{864E23BF-C7EC-4BEB-BDF1-93FCA55DDDBF}" type="presParOf" srcId="{FC3F3AF7-742A-4FD6-A8F1-0CA2FC507DA0}" destId="{B982780C-640F-4A4B-B122-3206D43C7E28}" srcOrd="0" destOrd="0" presId="urn:microsoft.com/office/officeart/2005/8/layout/vList3"/>
    <dgm:cxn modelId="{29994607-97C3-4183-A3CC-F846141DFF3E}" type="presParOf" srcId="{FC3F3AF7-742A-4FD6-A8F1-0CA2FC507DA0}" destId="{2839D9C1-A91A-43C4-8925-00136138D146}" srcOrd="1" destOrd="0" presId="urn:microsoft.com/office/officeart/2005/8/layout/vList3"/>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88B72B4-4C20-4A3E-9618-F678D18B734D}" type="doc">
      <dgm:prSet loTypeId="urn:diagrams.loki3.com/VaryingWidthList" loCatId="list" qsTypeId="urn:microsoft.com/office/officeart/2005/8/quickstyle/simple1" qsCatId="simple" csTypeId="urn:microsoft.com/office/officeart/2005/8/colors/accent2_5" csCatId="accent2" phldr="1"/>
      <dgm:spPr/>
      <dgm:t>
        <a:bodyPr/>
        <a:lstStyle/>
        <a:p>
          <a:endParaRPr lang="en-GB"/>
        </a:p>
      </dgm:t>
    </dgm:pt>
    <dgm:pt modelId="{D255E8B3-B562-4546-A969-BF5B86BCCECA}">
      <dgm:prSet phldrT="[Text]" custT="1"/>
      <dgm:spPr/>
      <dgm:t>
        <a:bodyPr/>
        <a:lstStyle/>
        <a:p>
          <a:r>
            <a:rPr lang="en-GB" sz="2400" b="0" dirty="0">
              <a:solidFill>
                <a:schemeClr val="tx1"/>
              </a:solidFill>
              <a:latin typeface="Inter"/>
            </a:rPr>
            <a:t>Hierarchy-Attenuating Myths</a:t>
          </a:r>
        </a:p>
      </dgm:t>
    </dgm:pt>
    <dgm:pt modelId="{106A27BF-2EE0-4727-80F4-86C7A4A0C535}" type="parTrans" cxnId="{37462FC9-3D57-4252-9637-A24D586C40B1}">
      <dgm:prSet/>
      <dgm:spPr/>
      <dgm:t>
        <a:bodyPr/>
        <a:lstStyle/>
        <a:p>
          <a:endParaRPr lang="en-GB" sz="2400" b="0">
            <a:solidFill>
              <a:schemeClr val="tx1"/>
            </a:solidFill>
            <a:latin typeface="Inter"/>
          </a:endParaRPr>
        </a:p>
      </dgm:t>
    </dgm:pt>
    <dgm:pt modelId="{F672B361-6FD3-4C90-B96F-1099F8314616}" type="sibTrans" cxnId="{37462FC9-3D57-4252-9637-A24D586C40B1}">
      <dgm:prSet/>
      <dgm:spPr/>
      <dgm:t>
        <a:bodyPr/>
        <a:lstStyle/>
        <a:p>
          <a:endParaRPr lang="en-GB" sz="2400" b="0">
            <a:solidFill>
              <a:schemeClr val="tx1"/>
            </a:solidFill>
            <a:latin typeface="Inter"/>
          </a:endParaRPr>
        </a:p>
      </dgm:t>
    </dgm:pt>
    <dgm:pt modelId="{5A3A80EF-DE06-419C-BDED-897EB2B0C84F}">
      <dgm:prSet custT="1"/>
      <dgm:spPr/>
      <dgm:t>
        <a:bodyPr/>
        <a:lstStyle/>
        <a:p>
          <a:r>
            <a:rPr lang="en-GB" sz="2400" b="0" dirty="0">
              <a:solidFill>
                <a:schemeClr val="tx1"/>
              </a:solidFill>
              <a:latin typeface="Inter"/>
            </a:rPr>
            <a:t>Hierarchy-Enhancing Myths</a:t>
          </a:r>
        </a:p>
      </dgm:t>
    </dgm:pt>
    <dgm:pt modelId="{13468A9F-F4CE-46B2-B397-128B2B8B9E6C}" type="parTrans" cxnId="{6538FFDF-3966-4691-858F-2F7A95430790}">
      <dgm:prSet/>
      <dgm:spPr/>
      <dgm:t>
        <a:bodyPr/>
        <a:lstStyle/>
        <a:p>
          <a:endParaRPr lang="en-GB" sz="2400" b="0">
            <a:solidFill>
              <a:schemeClr val="tx1"/>
            </a:solidFill>
            <a:latin typeface="Inter"/>
          </a:endParaRPr>
        </a:p>
      </dgm:t>
    </dgm:pt>
    <dgm:pt modelId="{6F196666-33B5-41EF-A1AB-9B2FB946B518}" type="sibTrans" cxnId="{6538FFDF-3966-4691-858F-2F7A95430790}">
      <dgm:prSet/>
      <dgm:spPr/>
      <dgm:t>
        <a:bodyPr/>
        <a:lstStyle/>
        <a:p>
          <a:endParaRPr lang="en-GB" sz="2400" b="0">
            <a:solidFill>
              <a:schemeClr val="tx1"/>
            </a:solidFill>
            <a:latin typeface="Inter"/>
          </a:endParaRPr>
        </a:p>
      </dgm:t>
    </dgm:pt>
    <dgm:pt modelId="{073F4FB4-9D55-4123-B7D1-F2068976F9E0}" type="pres">
      <dgm:prSet presAssocID="{988B72B4-4C20-4A3E-9618-F678D18B734D}" presName="Name0" presStyleCnt="0">
        <dgm:presLayoutVars>
          <dgm:resizeHandles/>
        </dgm:presLayoutVars>
      </dgm:prSet>
      <dgm:spPr/>
    </dgm:pt>
    <dgm:pt modelId="{DE97DBBA-129E-4AA9-8C5E-1ED28C200859}" type="pres">
      <dgm:prSet presAssocID="{5A3A80EF-DE06-419C-BDED-897EB2B0C84F}" presName="text" presStyleLbl="node1" presStyleIdx="0" presStyleCnt="2" custScaleX="554225" custLinFactX="-78959" custLinFactNeighborX="-100000" custLinFactNeighborY="19548">
        <dgm:presLayoutVars>
          <dgm:bulletEnabled val="1"/>
        </dgm:presLayoutVars>
      </dgm:prSet>
      <dgm:spPr/>
    </dgm:pt>
    <dgm:pt modelId="{16A96D1A-1FC5-4F97-B93E-0F7EDCDDFDDA}" type="pres">
      <dgm:prSet presAssocID="{6F196666-33B5-41EF-A1AB-9B2FB946B518}" presName="space" presStyleCnt="0"/>
      <dgm:spPr/>
    </dgm:pt>
    <dgm:pt modelId="{827C09C3-429E-4710-9D66-8C5A09203ABA}" type="pres">
      <dgm:prSet presAssocID="{D255E8B3-B562-4546-A969-BF5B86BCCECA}" presName="text" presStyleLbl="node1" presStyleIdx="1" presStyleCnt="2" custScaleX="564122">
        <dgm:presLayoutVars>
          <dgm:bulletEnabled val="1"/>
        </dgm:presLayoutVars>
      </dgm:prSet>
      <dgm:spPr/>
    </dgm:pt>
  </dgm:ptLst>
  <dgm:cxnLst>
    <dgm:cxn modelId="{0DB88E54-D53A-41DC-AF91-B530C8708282}" type="presOf" srcId="{5A3A80EF-DE06-419C-BDED-897EB2B0C84F}" destId="{DE97DBBA-129E-4AA9-8C5E-1ED28C200859}" srcOrd="0" destOrd="0" presId="urn:diagrams.loki3.com/VaryingWidthList"/>
    <dgm:cxn modelId="{031059C8-5519-44F9-A555-D83C86414EDA}" type="presOf" srcId="{D255E8B3-B562-4546-A969-BF5B86BCCECA}" destId="{827C09C3-429E-4710-9D66-8C5A09203ABA}" srcOrd="0" destOrd="0" presId="urn:diagrams.loki3.com/VaryingWidthList"/>
    <dgm:cxn modelId="{37462FC9-3D57-4252-9637-A24D586C40B1}" srcId="{988B72B4-4C20-4A3E-9618-F678D18B734D}" destId="{D255E8B3-B562-4546-A969-BF5B86BCCECA}" srcOrd="1" destOrd="0" parTransId="{106A27BF-2EE0-4727-80F4-86C7A4A0C535}" sibTransId="{F672B361-6FD3-4C90-B96F-1099F8314616}"/>
    <dgm:cxn modelId="{6538FFDF-3966-4691-858F-2F7A95430790}" srcId="{988B72B4-4C20-4A3E-9618-F678D18B734D}" destId="{5A3A80EF-DE06-419C-BDED-897EB2B0C84F}" srcOrd="0" destOrd="0" parTransId="{13468A9F-F4CE-46B2-B397-128B2B8B9E6C}" sibTransId="{6F196666-33B5-41EF-A1AB-9B2FB946B518}"/>
    <dgm:cxn modelId="{947249F7-35E4-4948-B57C-DBCDF8AF2956}" type="presOf" srcId="{988B72B4-4C20-4A3E-9618-F678D18B734D}" destId="{073F4FB4-9D55-4123-B7D1-F2068976F9E0}" srcOrd="0" destOrd="0" presId="urn:diagrams.loki3.com/VaryingWidthList"/>
    <dgm:cxn modelId="{585CF8DF-C792-4CB6-87DE-5DE0D63E3397}" type="presParOf" srcId="{073F4FB4-9D55-4123-B7D1-F2068976F9E0}" destId="{DE97DBBA-129E-4AA9-8C5E-1ED28C200859}" srcOrd="0" destOrd="0" presId="urn:diagrams.loki3.com/VaryingWidthList"/>
    <dgm:cxn modelId="{125448A2-1B59-4B50-A1C9-9D733ACA8D47}" type="presParOf" srcId="{073F4FB4-9D55-4123-B7D1-F2068976F9E0}" destId="{16A96D1A-1FC5-4F97-B93E-0F7EDCDDFDDA}" srcOrd="1" destOrd="0" presId="urn:diagrams.loki3.com/VaryingWidthList"/>
    <dgm:cxn modelId="{0E9D8374-F786-47B6-B1D2-631F1956D3FB}" type="presParOf" srcId="{073F4FB4-9D55-4123-B7D1-F2068976F9E0}" destId="{827C09C3-429E-4710-9D66-8C5A09203ABA}" srcOrd="2"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F6E1003-C4FD-4AED-90F8-BC15F2169A23}" type="doc">
      <dgm:prSet loTypeId="urn:microsoft.com/office/officeart/2005/8/layout/vList4" loCatId="list" qsTypeId="urn:microsoft.com/office/officeart/2005/8/quickstyle/simple1" qsCatId="simple" csTypeId="urn:microsoft.com/office/officeart/2005/8/colors/accent2_5" csCatId="accent2" phldr="1"/>
      <dgm:spPr/>
      <dgm:t>
        <a:bodyPr/>
        <a:lstStyle/>
        <a:p>
          <a:endParaRPr lang="en-GB"/>
        </a:p>
      </dgm:t>
    </dgm:pt>
    <dgm:pt modelId="{5AEC3846-1688-4C54-BA00-3F44B8C56C6F}">
      <dgm:prSet phldrT="[Text]" custT="1"/>
      <dgm:spPr/>
      <dgm:t>
        <a:bodyPr/>
        <a:lstStyle/>
        <a:p>
          <a:pPr algn="l"/>
          <a:r>
            <a:rPr lang="en-GB" sz="1600" b="0">
              <a:solidFill>
                <a:schemeClr val="tx1"/>
              </a:solidFill>
              <a:latin typeface="Inter"/>
            </a:rPr>
            <a:t>Choose hierarchy-enhancing careers (e.g., law enforcement, business)</a:t>
          </a:r>
        </a:p>
        <a:p>
          <a:pPr algn="l"/>
          <a:r>
            <a:rPr lang="en-GB" sz="1600" b="0">
              <a:solidFill>
                <a:schemeClr val="tx1"/>
              </a:solidFill>
              <a:latin typeface="Inter"/>
            </a:rPr>
            <a:t>Oppose redistributive policies</a:t>
          </a:r>
        </a:p>
        <a:p>
          <a:pPr algn="l"/>
          <a:r>
            <a:rPr lang="en-GB" sz="1600" b="0">
              <a:solidFill>
                <a:schemeClr val="tx1"/>
              </a:solidFill>
              <a:latin typeface="Inter"/>
            </a:rPr>
            <a:t>Show prejudice toward low-status groups</a:t>
          </a:r>
          <a:endParaRPr lang="en-GB" sz="1600" b="0" dirty="0">
            <a:solidFill>
              <a:schemeClr val="tx1"/>
            </a:solidFill>
            <a:latin typeface="Inter"/>
          </a:endParaRPr>
        </a:p>
      </dgm:t>
    </dgm:pt>
    <dgm:pt modelId="{55579889-2A13-4435-990B-0E722CA1C749}" type="parTrans" cxnId="{EF42DC97-F8E3-45CA-9FE2-AFEB97E90773}">
      <dgm:prSet/>
      <dgm:spPr/>
      <dgm:t>
        <a:bodyPr/>
        <a:lstStyle/>
        <a:p>
          <a:pPr algn="l"/>
          <a:endParaRPr lang="en-GB" sz="2400" b="0">
            <a:solidFill>
              <a:schemeClr val="tx1"/>
            </a:solidFill>
            <a:latin typeface="Inter"/>
          </a:endParaRPr>
        </a:p>
      </dgm:t>
    </dgm:pt>
    <dgm:pt modelId="{080C024B-1181-4D86-BBDD-1FA1EF0BEA30}" type="sibTrans" cxnId="{EF42DC97-F8E3-45CA-9FE2-AFEB97E90773}">
      <dgm:prSet/>
      <dgm:spPr/>
      <dgm:t>
        <a:bodyPr/>
        <a:lstStyle/>
        <a:p>
          <a:pPr algn="l"/>
          <a:endParaRPr lang="en-GB" sz="2400" b="0">
            <a:solidFill>
              <a:schemeClr val="tx1"/>
            </a:solidFill>
            <a:latin typeface="Inter"/>
          </a:endParaRPr>
        </a:p>
      </dgm:t>
    </dgm:pt>
    <dgm:pt modelId="{A368862A-600F-4AB8-9294-BCEE5018F3D8}">
      <dgm:prSet custT="1"/>
      <dgm:spPr/>
      <dgm:t>
        <a:bodyPr/>
        <a:lstStyle/>
        <a:p>
          <a:pPr algn="l"/>
          <a:r>
            <a:rPr lang="en-GB" sz="1600" b="0">
              <a:solidFill>
                <a:schemeClr val="tx1"/>
              </a:solidFill>
              <a:latin typeface="Inter"/>
            </a:rPr>
            <a:t>Work in social services, education, or activism</a:t>
          </a:r>
        </a:p>
        <a:p>
          <a:pPr algn="l"/>
          <a:r>
            <a:rPr lang="en-GB" sz="1600" b="0">
              <a:solidFill>
                <a:schemeClr val="tx1"/>
              </a:solidFill>
              <a:latin typeface="Inter"/>
            </a:rPr>
            <a:t>Support equality-promoting policies</a:t>
          </a:r>
          <a:endParaRPr lang="en-GB" sz="1600" b="0" dirty="0">
            <a:solidFill>
              <a:schemeClr val="tx1"/>
            </a:solidFill>
            <a:latin typeface="Inter"/>
          </a:endParaRPr>
        </a:p>
      </dgm:t>
    </dgm:pt>
    <dgm:pt modelId="{440C4BAB-7FEE-4B52-8557-235000B83132}" type="parTrans" cxnId="{6A570C94-F3DA-46F6-A69B-3844157CC889}">
      <dgm:prSet/>
      <dgm:spPr/>
      <dgm:t>
        <a:bodyPr/>
        <a:lstStyle/>
        <a:p>
          <a:pPr algn="l"/>
          <a:endParaRPr lang="en-GB" sz="2400" b="0">
            <a:solidFill>
              <a:schemeClr val="tx1"/>
            </a:solidFill>
            <a:latin typeface="Inter"/>
          </a:endParaRPr>
        </a:p>
      </dgm:t>
    </dgm:pt>
    <dgm:pt modelId="{47DF485B-9ADB-4FCC-8375-69FFDEF3F142}" type="sibTrans" cxnId="{6A570C94-F3DA-46F6-A69B-3844157CC889}">
      <dgm:prSet/>
      <dgm:spPr/>
      <dgm:t>
        <a:bodyPr/>
        <a:lstStyle/>
        <a:p>
          <a:pPr algn="l"/>
          <a:endParaRPr lang="en-GB" sz="2400" b="0">
            <a:solidFill>
              <a:schemeClr val="tx1"/>
            </a:solidFill>
            <a:latin typeface="Inter"/>
          </a:endParaRPr>
        </a:p>
      </dgm:t>
    </dgm:pt>
    <dgm:pt modelId="{4955C43D-F03C-4C16-91AD-713402DEAC24}" type="pres">
      <dgm:prSet presAssocID="{4F6E1003-C4FD-4AED-90F8-BC15F2169A23}" presName="linear" presStyleCnt="0">
        <dgm:presLayoutVars>
          <dgm:dir/>
          <dgm:resizeHandles val="exact"/>
        </dgm:presLayoutVars>
      </dgm:prSet>
      <dgm:spPr/>
    </dgm:pt>
    <dgm:pt modelId="{9D9DA160-B00B-4B9D-9980-9A5DA47E76C0}" type="pres">
      <dgm:prSet presAssocID="{5AEC3846-1688-4C54-BA00-3F44B8C56C6F}" presName="comp" presStyleCnt="0"/>
      <dgm:spPr/>
    </dgm:pt>
    <dgm:pt modelId="{59C8A329-C08D-4C12-95C1-5629936B75C0}" type="pres">
      <dgm:prSet presAssocID="{5AEC3846-1688-4C54-BA00-3F44B8C56C6F}" presName="box" presStyleLbl="node1" presStyleIdx="0" presStyleCnt="2" custLinFactNeighborX="1921" custLinFactNeighborY="-24462"/>
      <dgm:spPr/>
    </dgm:pt>
    <dgm:pt modelId="{326D0CF5-B5C4-49ED-8BB5-7733ED4532EC}" type="pres">
      <dgm:prSet presAssocID="{5AEC3846-1688-4C54-BA00-3F44B8C56C6F}" presName="img" presStyleLbl="fgImgPlace1" presStyleIdx="0" presStyleCnt="2" custLinFactNeighborX="-1558"/>
      <dgm:spPr>
        <a:blipFill dpi="0" rotWithShape="1">
          <a:blip xmlns:r="http://schemas.openxmlformats.org/officeDocument/2006/relationships" r:embed="rId1">
            <a:extLst>
              <a:ext uri="{96DAC541-7B7A-43D3-8B79-37D633B846F1}">
                <asvg:svgBlip xmlns:asvg="http://schemas.microsoft.com/office/drawing/2016/SVG/main" r:embed="rId2"/>
              </a:ext>
            </a:extLst>
          </a:blip>
          <a:srcRect/>
          <a:stretch>
            <a:fillRect l="9346" t="555" r="8257" b="-6023"/>
          </a:stretch>
        </a:blipFill>
        <a:ln>
          <a:noFill/>
        </a:ln>
      </dgm:spPr>
      <dgm:extLst>
        <a:ext uri="{E40237B7-FDA0-4F09-8148-C483321AD2D9}">
          <dgm14:cNvPr xmlns:dgm14="http://schemas.microsoft.com/office/drawing/2010/diagram" id="0" name="" descr="Arrow Up outline"/>
        </a:ext>
      </dgm:extLst>
    </dgm:pt>
    <dgm:pt modelId="{C7753FC6-E9FB-41AE-BDD5-F86CE42301EE}" type="pres">
      <dgm:prSet presAssocID="{5AEC3846-1688-4C54-BA00-3F44B8C56C6F}" presName="text" presStyleLbl="node1" presStyleIdx="0" presStyleCnt="2">
        <dgm:presLayoutVars>
          <dgm:bulletEnabled val="1"/>
        </dgm:presLayoutVars>
      </dgm:prSet>
      <dgm:spPr/>
    </dgm:pt>
    <dgm:pt modelId="{21898AF9-F05D-43FE-9EC2-6DC9FD3BD816}" type="pres">
      <dgm:prSet presAssocID="{080C024B-1181-4D86-BBDD-1FA1EF0BEA30}" presName="spacer" presStyleCnt="0"/>
      <dgm:spPr/>
    </dgm:pt>
    <dgm:pt modelId="{C0ECE112-C46F-4746-9C04-589458EC8CE7}" type="pres">
      <dgm:prSet presAssocID="{A368862A-600F-4AB8-9294-BCEE5018F3D8}" presName="comp" presStyleCnt="0"/>
      <dgm:spPr/>
    </dgm:pt>
    <dgm:pt modelId="{72DA2C57-9B3C-425D-952C-4200CCB283C5}" type="pres">
      <dgm:prSet presAssocID="{A368862A-600F-4AB8-9294-BCEE5018F3D8}" presName="box" presStyleLbl="node1" presStyleIdx="1" presStyleCnt="2"/>
      <dgm:spPr/>
    </dgm:pt>
    <dgm:pt modelId="{37D45930-AFBF-40D7-BFD5-9F694C7E9BAB}" type="pres">
      <dgm:prSet presAssocID="{A368862A-600F-4AB8-9294-BCEE5018F3D8}" presName="img" presStyleLbl="fgImgPlace1" presStyleIdx="1" presStyleCnt="2"/>
      <dgm:spPr>
        <a:blipFill dpi="0" rotWithShape="1">
          <a:blip xmlns:r="http://schemas.openxmlformats.org/officeDocument/2006/relationships" r:embed="rId3">
            <a:extLst>
              <a:ext uri="{96DAC541-7B7A-43D3-8B79-37D633B846F1}">
                <asvg:svgBlip xmlns:asvg="http://schemas.microsoft.com/office/drawing/2016/SVG/main" r:embed="rId4"/>
              </a:ext>
            </a:extLst>
          </a:blip>
          <a:srcRect/>
          <a:stretch>
            <a:fillRect l="5711" t="-4761" r="9297" b="-4029"/>
          </a:stretch>
        </a:blipFill>
        <a:ln>
          <a:noFill/>
        </a:ln>
      </dgm:spPr>
      <dgm:extLst>
        <a:ext uri="{E40237B7-FDA0-4F09-8148-C483321AD2D9}">
          <dgm14:cNvPr xmlns:dgm14="http://schemas.microsoft.com/office/drawing/2010/diagram" id="0" name="" descr="Arrow Down outline"/>
        </a:ext>
      </dgm:extLst>
    </dgm:pt>
    <dgm:pt modelId="{CDB2C081-8767-4C6E-9702-CC6DF63339BB}" type="pres">
      <dgm:prSet presAssocID="{A368862A-600F-4AB8-9294-BCEE5018F3D8}" presName="text" presStyleLbl="node1" presStyleIdx="1" presStyleCnt="2">
        <dgm:presLayoutVars>
          <dgm:bulletEnabled val="1"/>
        </dgm:presLayoutVars>
      </dgm:prSet>
      <dgm:spPr/>
    </dgm:pt>
  </dgm:ptLst>
  <dgm:cxnLst>
    <dgm:cxn modelId="{6C8A9D41-93FC-4908-8540-A80A844D054D}" type="presOf" srcId="{A368862A-600F-4AB8-9294-BCEE5018F3D8}" destId="{72DA2C57-9B3C-425D-952C-4200CCB283C5}" srcOrd="0" destOrd="0" presId="urn:microsoft.com/office/officeart/2005/8/layout/vList4"/>
    <dgm:cxn modelId="{6CD4CB59-E882-471A-9A9D-8404F81ABA42}" type="presOf" srcId="{5AEC3846-1688-4C54-BA00-3F44B8C56C6F}" destId="{C7753FC6-E9FB-41AE-BDD5-F86CE42301EE}" srcOrd="1" destOrd="0" presId="urn:microsoft.com/office/officeart/2005/8/layout/vList4"/>
    <dgm:cxn modelId="{6A570C94-F3DA-46F6-A69B-3844157CC889}" srcId="{4F6E1003-C4FD-4AED-90F8-BC15F2169A23}" destId="{A368862A-600F-4AB8-9294-BCEE5018F3D8}" srcOrd="1" destOrd="0" parTransId="{440C4BAB-7FEE-4B52-8557-235000B83132}" sibTransId="{47DF485B-9ADB-4FCC-8375-69FFDEF3F142}"/>
    <dgm:cxn modelId="{EF42DC97-F8E3-45CA-9FE2-AFEB97E90773}" srcId="{4F6E1003-C4FD-4AED-90F8-BC15F2169A23}" destId="{5AEC3846-1688-4C54-BA00-3F44B8C56C6F}" srcOrd="0" destOrd="0" parTransId="{55579889-2A13-4435-990B-0E722CA1C749}" sibTransId="{080C024B-1181-4D86-BBDD-1FA1EF0BEA30}"/>
    <dgm:cxn modelId="{962E699E-0999-4F84-9C9F-1CAFE5CFC9B9}" type="presOf" srcId="{A368862A-600F-4AB8-9294-BCEE5018F3D8}" destId="{CDB2C081-8767-4C6E-9702-CC6DF63339BB}" srcOrd="1" destOrd="0" presId="urn:microsoft.com/office/officeart/2005/8/layout/vList4"/>
    <dgm:cxn modelId="{B90878D0-D90A-4BE3-AF2B-E25EA71D28B2}" type="presOf" srcId="{5AEC3846-1688-4C54-BA00-3F44B8C56C6F}" destId="{59C8A329-C08D-4C12-95C1-5629936B75C0}" srcOrd="0" destOrd="0" presId="urn:microsoft.com/office/officeart/2005/8/layout/vList4"/>
    <dgm:cxn modelId="{1CF403D8-C372-405C-94AF-247D94DAAA15}" type="presOf" srcId="{4F6E1003-C4FD-4AED-90F8-BC15F2169A23}" destId="{4955C43D-F03C-4C16-91AD-713402DEAC24}" srcOrd="0" destOrd="0" presId="urn:microsoft.com/office/officeart/2005/8/layout/vList4"/>
    <dgm:cxn modelId="{40C86E19-4E84-4338-80ED-68DDE86E57F8}" type="presParOf" srcId="{4955C43D-F03C-4C16-91AD-713402DEAC24}" destId="{9D9DA160-B00B-4B9D-9980-9A5DA47E76C0}" srcOrd="0" destOrd="0" presId="urn:microsoft.com/office/officeart/2005/8/layout/vList4"/>
    <dgm:cxn modelId="{E2DB6E2F-B151-4770-8E85-6B5C8E07A2DE}" type="presParOf" srcId="{9D9DA160-B00B-4B9D-9980-9A5DA47E76C0}" destId="{59C8A329-C08D-4C12-95C1-5629936B75C0}" srcOrd="0" destOrd="0" presId="urn:microsoft.com/office/officeart/2005/8/layout/vList4"/>
    <dgm:cxn modelId="{100F0C1F-B4A9-4022-A2EF-DD6B348E0638}" type="presParOf" srcId="{9D9DA160-B00B-4B9D-9980-9A5DA47E76C0}" destId="{326D0CF5-B5C4-49ED-8BB5-7733ED4532EC}" srcOrd="1" destOrd="0" presId="urn:microsoft.com/office/officeart/2005/8/layout/vList4"/>
    <dgm:cxn modelId="{8E536BEB-37B5-4F3E-9CE2-DB6DEA90DB97}" type="presParOf" srcId="{9D9DA160-B00B-4B9D-9980-9A5DA47E76C0}" destId="{C7753FC6-E9FB-41AE-BDD5-F86CE42301EE}" srcOrd="2" destOrd="0" presId="urn:microsoft.com/office/officeart/2005/8/layout/vList4"/>
    <dgm:cxn modelId="{E0C9C3F9-3B2F-4EF6-A5B5-B659075CFD55}" type="presParOf" srcId="{4955C43D-F03C-4C16-91AD-713402DEAC24}" destId="{21898AF9-F05D-43FE-9EC2-6DC9FD3BD816}" srcOrd="1" destOrd="0" presId="urn:microsoft.com/office/officeart/2005/8/layout/vList4"/>
    <dgm:cxn modelId="{030AD010-AF1F-46AF-AC94-C4C853745E33}" type="presParOf" srcId="{4955C43D-F03C-4C16-91AD-713402DEAC24}" destId="{C0ECE112-C46F-4746-9C04-589458EC8CE7}" srcOrd="2" destOrd="0" presId="urn:microsoft.com/office/officeart/2005/8/layout/vList4"/>
    <dgm:cxn modelId="{DA90F13F-98C1-43EA-A60F-1C0848DEE0ED}" type="presParOf" srcId="{C0ECE112-C46F-4746-9C04-589458EC8CE7}" destId="{72DA2C57-9B3C-425D-952C-4200CCB283C5}" srcOrd="0" destOrd="0" presId="urn:microsoft.com/office/officeart/2005/8/layout/vList4"/>
    <dgm:cxn modelId="{045F1C3B-7728-433F-91DC-07F16CEC7337}" type="presParOf" srcId="{C0ECE112-C46F-4746-9C04-589458EC8CE7}" destId="{37D45930-AFBF-40D7-BFD5-9F694C7E9BAB}" srcOrd="1" destOrd="0" presId="urn:microsoft.com/office/officeart/2005/8/layout/vList4"/>
    <dgm:cxn modelId="{59CF7ABB-3EAD-4D7A-A855-4D8D4A15A9E2}" type="presParOf" srcId="{C0ECE112-C46F-4746-9C04-589458EC8CE7}" destId="{CDB2C081-8767-4C6E-9702-CC6DF63339BB}"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948B495-FE8B-44F7-BE0C-29A51B4054F9}" type="doc">
      <dgm:prSet loTypeId="urn:microsoft.com/office/officeart/2005/8/layout/hierarchy1" loCatId="hierarchy" qsTypeId="urn:microsoft.com/office/officeart/2005/8/quickstyle/simple4" qsCatId="simple" csTypeId="urn:microsoft.com/office/officeart/2005/8/colors/accent2_4" csCatId="accent2" phldr="1"/>
      <dgm:spPr/>
      <dgm:t>
        <a:bodyPr/>
        <a:lstStyle/>
        <a:p>
          <a:endParaRPr lang="en-US"/>
        </a:p>
      </dgm:t>
    </dgm:pt>
    <dgm:pt modelId="{402685E4-09B7-42CD-84CF-ECA13825EAD6}">
      <dgm:prSet/>
      <dgm:spPr/>
      <dgm:t>
        <a:bodyPr/>
        <a:lstStyle/>
        <a:p>
          <a:r>
            <a:rPr lang="en-GB" b="0" i="0" dirty="0"/>
            <a:t>Original SDO Scale (SDO-16)</a:t>
          </a:r>
        </a:p>
      </dgm:t>
    </dgm:pt>
    <dgm:pt modelId="{94DA1219-2775-41D7-9F4F-A918051F9A59}" type="parTrans" cxnId="{B00A7276-B8DC-4103-89B0-B29D3BF52503}">
      <dgm:prSet/>
      <dgm:spPr/>
      <dgm:t>
        <a:bodyPr/>
        <a:lstStyle/>
        <a:p>
          <a:endParaRPr lang="en-US"/>
        </a:p>
      </dgm:t>
    </dgm:pt>
    <dgm:pt modelId="{BA7233BD-25C1-4CE8-A966-A938082FDDC8}" type="sibTrans" cxnId="{B00A7276-B8DC-4103-89B0-B29D3BF52503}">
      <dgm:prSet/>
      <dgm:spPr/>
      <dgm:t>
        <a:bodyPr/>
        <a:lstStyle/>
        <a:p>
          <a:endParaRPr lang="en-US"/>
        </a:p>
      </dgm:t>
    </dgm:pt>
    <dgm:pt modelId="{3E7E543E-13B5-4A18-BF78-3CD4F8E0B6D0}">
      <dgm:prSet/>
      <dgm:spPr/>
      <dgm:t>
        <a:bodyPr/>
        <a:lstStyle/>
        <a:p>
          <a:r>
            <a:rPr lang="en-GB" b="0" i="0" dirty="0"/>
            <a:t>SDO6</a:t>
          </a:r>
          <a:endParaRPr lang="en-US" dirty="0"/>
        </a:p>
      </dgm:t>
    </dgm:pt>
    <dgm:pt modelId="{C5695207-2B22-407F-95F5-526227FC745F}" type="parTrans" cxnId="{1C7A90A5-CA92-4566-BDFB-8EEC8D8BBD11}">
      <dgm:prSet/>
      <dgm:spPr/>
      <dgm:t>
        <a:bodyPr/>
        <a:lstStyle/>
        <a:p>
          <a:endParaRPr lang="en-US"/>
        </a:p>
      </dgm:t>
    </dgm:pt>
    <dgm:pt modelId="{05D6AAD1-A221-4497-B0D4-0C14B651DE50}" type="sibTrans" cxnId="{1C7A90A5-CA92-4566-BDFB-8EEC8D8BBD11}">
      <dgm:prSet/>
      <dgm:spPr/>
      <dgm:t>
        <a:bodyPr/>
        <a:lstStyle/>
        <a:p>
          <a:endParaRPr lang="en-US"/>
        </a:p>
      </dgm:t>
    </dgm:pt>
    <dgm:pt modelId="{2AA762D6-CF98-46B4-A6BB-71AC589DE2D3}">
      <dgm:prSet/>
      <dgm:spPr/>
      <dgm:t>
        <a:bodyPr/>
        <a:lstStyle/>
        <a:p>
          <a:r>
            <a:rPr lang="en-GB" b="0" i="0" dirty="0"/>
            <a:t>SDO7</a:t>
          </a:r>
          <a:endParaRPr lang="en-US" dirty="0"/>
        </a:p>
      </dgm:t>
    </dgm:pt>
    <dgm:pt modelId="{6CFA3AFF-CB85-40BF-B91C-FEDBB04A0335}" type="parTrans" cxnId="{BAC82294-4C77-440B-9FAF-D4C4FA6D84EE}">
      <dgm:prSet/>
      <dgm:spPr/>
      <dgm:t>
        <a:bodyPr/>
        <a:lstStyle/>
        <a:p>
          <a:endParaRPr lang="en-US"/>
        </a:p>
      </dgm:t>
    </dgm:pt>
    <dgm:pt modelId="{2497688A-1B7B-4003-992D-CDED24FC34E1}" type="sibTrans" cxnId="{BAC82294-4C77-440B-9FAF-D4C4FA6D84EE}">
      <dgm:prSet/>
      <dgm:spPr/>
      <dgm:t>
        <a:bodyPr/>
        <a:lstStyle/>
        <a:p>
          <a:endParaRPr lang="en-US"/>
        </a:p>
      </dgm:t>
    </dgm:pt>
    <dgm:pt modelId="{1E2F4D8E-3197-4CA4-ADA8-B50AEE91441D}" type="pres">
      <dgm:prSet presAssocID="{5948B495-FE8B-44F7-BE0C-29A51B4054F9}" presName="hierChild1" presStyleCnt="0">
        <dgm:presLayoutVars>
          <dgm:chPref val="1"/>
          <dgm:dir/>
          <dgm:animOne val="branch"/>
          <dgm:animLvl val="lvl"/>
          <dgm:resizeHandles/>
        </dgm:presLayoutVars>
      </dgm:prSet>
      <dgm:spPr/>
    </dgm:pt>
    <dgm:pt modelId="{23AA1D98-E19B-4BC9-A136-EB096E1B92FD}" type="pres">
      <dgm:prSet presAssocID="{402685E4-09B7-42CD-84CF-ECA13825EAD6}" presName="hierRoot1" presStyleCnt="0"/>
      <dgm:spPr/>
    </dgm:pt>
    <dgm:pt modelId="{96EA5141-D098-449C-911D-41017CACEB96}" type="pres">
      <dgm:prSet presAssocID="{402685E4-09B7-42CD-84CF-ECA13825EAD6}" presName="composite" presStyleCnt="0"/>
      <dgm:spPr/>
    </dgm:pt>
    <dgm:pt modelId="{FE9FF206-2A96-42FA-AEF9-03EF203B262D}" type="pres">
      <dgm:prSet presAssocID="{402685E4-09B7-42CD-84CF-ECA13825EAD6}" presName="background" presStyleLbl="node0" presStyleIdx="0" presStyleCnt="3"/>
      <dgm:spPr/>
    </dgm:pt>
    <dgm:pt modelId="{637FBB46-55A2-4B96-9767-7722FAB3B196}" type="pres">
      <dgm:prSet presAssocID="{402685E4-09B7-42CD-84CF-ECA13825EAD6}" presName="text" presStyleLbl="fgAcc0" presStyleIdx="0" presStyleCnt="3">
        <dgm:presLayoutVars>
          <dgm:chPref val="3"/>
        </dgm:presLayoutVars>
      </dgm:prSet>
      <dgm:spPr/>
    </dgm:pt>
    <dgm:pt modelId="{6B2461D1-652D-410D-AC76-391A8AD4BD08}" type="pres">
      <dgm:prSet presAssocID="{402685E4-09B7-42CD-84CF-ECA13825EAD6}" presName="hierChild2" presStyleCnt="0"/>
      <dgm:spPr/>
    </dgm:pt>
    <dgm:pt modelId="{90BE9CCB-306E-4DF3-B8C5-CE412B9016BD}" type="pres">
      <dgm:prSet presAssocID="{3E7E543E-13B5-4A18-BF78-3CD4F8E0B6D0}" presName="hierRoot1" presStyleCnt="0"/>
      <dgm:spPr/>
    </dgm:pt>
    <dgm:pt modelId="{3876227B-AAC3-41F8-92AB-E415DD69A598}" type="pres">
      <dgm:prSet presAssocID="{3E7E543E-13B5-4A18-BF78-3CD4F8E0B6D0}" presName="composite" presStyleCnt="0"/>
      <dgm:spPr/>
    </dgm:pt>
    <dgm:pt modelId="{9968E6B4-25DC-438C-AAC5-A1DA9027948E}" type="pres">
      <dgm:prSet presAssocID="{3E7E543E-13B5-4A18-BF78-3CD4F8E0B6D0}" presName="background" presStyleLbl="node0" presStyleIdx="1" presStyleCnt="3"/>
      <dgm:spPr/>
    </dgm:pt>
    <dgm:pt modelId="{90D4E521-CFC3-43E2-B205-79FD3DAB378B}" type="pres">
      <dgm:prSet presAssocID="{3E7E543E-13B5-4A18-BF78-3CD4F8E0B6D0}" presName="text" presStyleLbl="fgAcc0" presStyleIdx="1" presStyleCnt="3">
        <dgm:presLayoutVars>
          <dgm:chPref val="3"/>
        </dgm:presLayoutVars>
      </dgm:prSet>
      <dgm:spPr/>
    </dgm:pt>
    <dgm:pt modelId="{FF96F2DC-46D4-4EA7-8267-809F2F8BE609}" type="pres">
      <dgm:prSet presAssocID="{3E7E543E-13B5-4A18-BF78-3CD4F8E0B6D0}" presName="hierChild2" presStyleCnt="0"/>
      <dgm:spPr/>
    </dgm:pt>
    <dgm:pt modelId="{789FA040-8CCC-41CF-A067-069163D50C42}" type="pres">
      <dgm:prSet presAssocID="{2AA762D6-CF98-46B4-A6BB-71AC589DE2D3}" presName="hierRoot1" presStyleCnt="0"/>
      <dgm:spPr/>
    </dgm:pt>
    <dgm:pt modelId="{E8BE28A9-E2F6-4E3C-8208-D5415D158D45}" type="pres">
      <dgm:prSet presAssocID="{2AA762D6-CF98-46B4-A6BB-71AC589DE2D3}" presName="composite" presStyleCnt="0"/>
      <dgm:spPr/>
    </dgm:pt>
    <dgm:pt modelId="{1951ED15-CAB3-41D1-AE39-6CF7C13D9A7B}" type="pres">
      <dgm:prSet presAssocID="{2AA762D6-CF98-46B4-A6BB-71AC589DE2D3}" presName="background" presStyleLbl="node0" presStyleIdx="2" presStyleCnt="3"/>
      <dgm:spPr/>
    </dgm:pt>
    <dgm:pt modelId="{48879000-394E-4912-AC3B-B062C192BE06}" type="pres">
      <dgm:prSet presAssocID="{2AA762D6-CF98-46B4-A6BB-71AC589DE2D3}" presName="text" presStyleLbl="fgAcc0" presStyleIdx="2" presStyleCnt="3">
        <dgm:presLayoutVars>
          <dgm:chPref val="3"/>
        </dgm:presLayoutVars>
      </dgm:prSet>
      <dgm:spPr/>
    </dgm:pt>
    <dgm:pt modelId="{AC058E71-D9A1-4FCD-98A1-7F1A30DF55B3}" type="pres">
      <dgm:prSet presAssocID="{2AA762D6-CF98-46B4-A6BB-71AC589DE2D3}" presName="hierChild2" presStyleCnt="0"/>
      <dgm:spPr/>
    </dgm:pt>
  </dgm:ptLst>
  <dgm:cxnLst>
    <dgm:cxn modelId="{B00A7276-B8DC-4103-89B0-B29D3BF52503}" srcId="{5948B495-FE8B-44F7-BE0C-29A51B4054F9}" destId="{402685E4-09B7-42CD-84CF-ECA13825EAD6}" srcOrd="0" destOrd="0" parTransId="{94DA1219-2775-41D7-9F4F-A918051F9A59}" sibTransId="{BA7233BD-25C1-4CE8-A966-A938082FDDC8}"/>
    <dgm:cxn modelId="{D8BEE887-1520-46F8-8F0C-2445E2223DA4}" type="presOf" srcId="{402685E4-09B7-42CD-84CF-ECA13825EAD6}" destId="{637FBB46-55A2-4B96-9767-7722FAB3B196}" srcOrd="0" destOrd="0" presId="urn:microsoft.com/office/officeart/2005/8/layout/hierarchy1"/>
    <dgm:cxn modelId="{BAC82294-4C77-440B-9FAF-D4C4FA6D84EE}" srcId="{5948B495-FE8B-44F7-BE0C-29A51B4054F9}" destId="{2AA762D6-CF98-46B4-A6BB-71AC589DE2D3}" srcOrd="2" destOrd="0" parTransId="{6CFA3AFF-CB85-40BF-B91C-FEDBB04A0335}" sibTransId="{2497688A-1B7B-4003-992D-CDED24FC34E1}"/>
    <dgm:cxn modelId="{1C7A90A5-CA92-4566-BDFB-8EEC8D8BBD11}" srcId="{5948B495-FE8B-44F7-BE0C-29A51B4054F9}" destId="{3E7E543E-13B5-4A18-BF78-3CD4F8E0B6D0}" srcOrd="1" destOrd="0" parTransId="{C5695207-2B22-407F-95F5-526227FC745F}" sibTransId="{05D6AAD1-A221-4497-B0D4-0C14B651DE50}"/>
    <dgm:cxn modelId="{BE2600B1-8737-4B47-97D3-4358D57D0C25}" type="presOf" srcId="{3E7E543E-13B5-4A18-BF78-3CD4F8E0B6D0}" destId="{90D4E521-CFC3-43E2-B205-79FD3DAB378B}" srcOrd="0" destOrd="0" presId="urn:microsoft.com/office/officeart/2005/8/layout/hierarchy1"/>
    <dgm:cxn modelId="{8BE2A4DB-D2A1-4285-B32C-2474C096874F}" type="presOf" srcId="{5948B495-FE8B-44F7-BE0C-29A51B4054F9}" destId="{1E2F4D8E-3197-4CA4-ADA8-B50AEE91441D}" srcOrd="0" destOrd="0" presId="urn:microsoft.com/office/officeart/2005/8/layout/hierarchy1"/>
    <dgm:cxn modelId="{3EC363EF-0BCA-4D11-B0B7-C88949C82AA6}" type="presOf" srcId="{2AA762D6-CF98-46B4-A6BB-71AC589DE2D3}" destId="{48879000-394E-4912-AC3B-B062C192BE06}" srcOrd="0" destOrd="0" presId="urn:microsoft.com/office/officeart/2005/8/layout/hierarchy1"/>
    <dgm:cxn modelId="{23CEDBFE-A932-41DA-A5C2-FDB832C399F1}" type="presParOf" srcId="{1E2F4D8E-3197-4CA4-ADA8-B50AEE91441D}" destId="{23AA1D98-E19B-4BC9-A136-EB096E1B92FD}" srcOrd="0" destOrd="0" presId="urn:microsoft.com/office/officeart/2005/8/layout/hierarchy1"/>
    <dgm:cxn modelId="{A02CC581-345A-4475-B67A-1AF28A503374}" type="presParOf" srcId="{23AA1D98-E19B-4BC9-A136-EB096E1B92FD}" destId="{96EA5141-D098-449C-911D-41017CACEB96}" srcOrd="0" destOrd="0" presId="urn:microsoft.com/office/officeart/2005/8/layout/hierarchy1"/>
    <dgm:cxn modelId="{98FD78BF-D140-43A0-9BDD-5177A5B0A704}" type="presParOf" srcId="{96EA5141-D098-449C-911D-41017CACEB96}" destId="{FE9FF206-2A96-42FA-AEF9-03EF203B262D}" srcOrd="0" destOrd="0" presId="urn:microsoft.com/office/officeart/2005/8/layout/hierarchy1"/>
    <dgm:cxn modelId="{C6D94899-4E27-4F89-8C57-89E545391400}" type="presParOf" srcId="{96EA5141-D098-449C-911D-41017CACEB96}" destId="{637FBB46-55A2-4B96-9767-7722FAB3B196}" srcOrd="1" destOrd="0" presId="urn:microsoft.com/office/officeart/2005/8/layout/hierarchy1"/>
    <dgm:cxn modelId="{1F1D7465-028A-4F0D-8EBF-E6AE8506E300}" type="presParOf" srcId="{23AA1D98-E19B-4BC9-A136-EB096E1B92FD}" destId="{6B2461D1-652D-410D-AC76-391A8AD4BD08}" srcOrd="1" destOrd="0" presId="urn:microsoft.com/office/officeart/2005/8/layout/hierarchy1"/>
    <dgm:cxn modelId="{AC1759C5-3CE2-46A2-91D6-F2488595F23C}" type="presParOf" srcId="{1E2F4D8E-3197-4CA4-ADA8-B50AEE91441D}" destId="{90BE9CCB-306E-4DF3-B8C5-CE412B9016BD}" srcOrd="1" destOrd="0" presId="urn:microsoft.com/office/officeart/2005/8/layout/hierarchy1"/>
    <dgm:cxn modelId="{B8C35B5D-812F-4C3D-B783-FE35C5B7C0D8}" type="presParOf" srcId="{90BE9CCB-306E-4DF3-B8C5-CE412B9016BD}" destId="{3876227B-AAC3-41F8-92AB-E415DD69A598}" srcOrd="0" destOrd="0" presId="urn:microsoft.com/office/officeart/2005/8/layout/hierarchy1"/>
    <dgm:cxn modelId="{5CB4A983-72A2-4335-89ED-E3E960455A0E}" type="presParOf" srcId="{3876227B-AAC3-41F8-92AB-E415DD69A598}" destId="{9968E6B4-25DC-438C-AAC5-A1DA9027948E}" srcOrd="0" destOrd="0" presId="urn:microsoft.com/office/officeart/2005/8/layout/hierarchy1"/>
    <dgm:cxn modelId="{75C64FBA-2B1A-44EE-ACC6-D1EBC4860FFE}" type="presParOf" srcId="{3876227B-AAC3-41F8-92AB-E415DD69A598}" destId="{90D4E521-CFC3-43E2-B205-79FD3DAB378B}" srcOrd="1" destOrd="0" presId="urn:microsoft.com/office/officeart/2005/8/layout/hierarchy1"/>
    <dgm:cxn modelId="{35820B16-CE6D-4436-8407-4C9144FF9705}" type="presParOf" srcId="{90BE9CCB-306E-4DF3-B8C5-CE412B9016BD}" destId="{FF96F2DC-46D4-4EA7-8267-809F2F8BE609}" srcOrd="1" destOrd="0" presId="urn:microsoft.com/office/officeart/2005/8/layout/hierarchy1"/>
    <dgm:cxn modelId="{D65D8899-C607-451B-9D41-D72AFF7AD0F3}" type="presParOf" srcId="{1E2F4D8E-3197-4CA4-ADA8-B50AEE91441D}" destId="{789FA040-8CCC-41CF-A067-069163D50C42}" srcOrd="2" destOrd="0" presId="urn:microsoft.com/office/officeart/2005/8/layout/hierarchy1"/>
    <dgm:cxn modelId="{05235941-CBFD-4788-82A7-F30EBDAC1B72}" type="presParOf" srcId="{789FA040-8CCC-41CF-A067-069163D50C42}" destId="{E8BE28A9-E2F6-4E3C-8208-D5415D158D45}" srcOrd="0" destOrd="0" presId="urn:microsoft.com/office/officeart/2005/8/layout/hierarchy1"/>
    <dgm:cxn modelId="{802BA65A-54DE-4096-B229-C3677C4CDDBE}" type="presParOf" srcId="{E8BE28A9-E2F6-4E3C-8208-D5415D158D45}" destId="{1951ED15-CAB3-41D1-AE39-6CF7C13D9A7B}" srcOrd="0" destOrd="0" presId="urn:microsoft.com/office/officeart/2005/8/layout/hierarchy1"/>
    <dgm:cxn modelId="{CA664E28-462E-4FE2-AB3F-F1F2E5FCA95C}" type="presParOf" srcId="{E8BE28A9-E2F6-4E3C-8208-D5415D158D45}" destId="{48879000-394E-4912-AC3B-B062C192BE06}" srcOrd="1" destOrd="0" presId="urn:microsoft.com/office/officeart/2005/8/layout/hierarchy1"/>
    <dgm:cxn modelId="{C6EC0717-FC24-4222-BA91-1C9255279024}" type="presParOf" srcId="{789FA040-8CCC-41CF-A067-069163D50C42}" destId="{AC058E71-D9A1-4FCD-98A1-7F1A30DF55B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2AB4B99-EE3E-4F67-84BF-5995104FCD22}" type="doc">
      <dgm:prSet loTypeId="urn:diagrams.loki3.com/TabbedArc+Icon" loCatId="officeonline" qsTypeId="urn:microsoft.com/office/officeart/2005/8/quickstyle/simple1" qsCatId="simple" csTypeId="urn:microsoft.com/office/officeart/2005/8/colors/accent2_3" csCatId="accent2" phldr="1"/>
      <dgm:spPr/>
      <dgm:t>
        <a:bodyPr/>
        <a:lstStyle/>
        <a:p>
          <a:endParaRPr lang="en-GB"/>
        </a:p>
      </dgm:t>
    </dgm:pt>
    <dgm:pt modelId="{AC94B714-A56F-4666-B669-AB076E3CD50E}">
      <dgm:prSet phldrT="[Text]" phldr="0"/>
      <dgm:spPr/>
      <dgm:t>
        <a:bodyPr/>
        <a:lstStyle/>
        <a:p>
          <a:r>
            <a:rPr lang="en-GB" b="0" dirty="0">
              <a:solidFill>
                <a:schemeClr val="tx1"/>
              </a:solidFill>
            </a:rPr>
            <a:t>Corporate Ladder Climber</a:t>
          </a:r>
        </a:p>
      </dgm:t>
    </dgm:pt>
    <dgm:pt modelId="{C3EA8BB5-2C41-4D64-B8F3-FFE8FB9EFAFC}" type="parTrans" cxnId="{DCA1B900-E8A4-4225-BB7D-17EA7D82AFFE}">
      <dgm:prSet/>
      <dgm:spPr/>
      <dgm:t>
        <a:bodyPr/>
        <a:lstStyle/>
        <a:p>
          <a:endParaRPr lang="en-GB" b="0">
            <a:solidFill>
              <a:schemeClr val="tx1"/>
            </a:solidFill>
          </a:endParaRPr>
        </a:p>
      </dgm:t>
    </dgm:pt>
    <dgm:pt modelId="{8757B567-1A38-4925-B1A0-AA81BD07F9DE}" type="sibTrans" cxnId="{DCA1B900-E8A4-4225-BB7D-17EA7D82AFFE}">
      <dgm:prSet/>
      <dgm:spPr/>
      <dgm:t>
        <a:bodyPr/>
        <a:lstStyle/>
        <a:p>
          <a:endParaRPr lang="en-GB" b="0">
            <a:solidFill>
              <a:schemeClr val="tx1"/>
            </a:solidFill>
          </a:endParaRPr>
        </a:p>
      </dgm:t>
    </dgm:pt>
    <dgm:pt modelId="{CF77A8BB-45DD-4856-9780-1FD5340C30D5}">
      <dgm:prSet phldrT="[Text]" phldr="0"/>
      <dgm:spPr/>
      <dgm:t>
        <a:bodyPr/>
        <a:lstStyle/>
        <a:p>
          <a:r>
            <a:rPr lang="en-GB" b="0" dirty="0">
              <a:solidFill>
                <a:schemeClr val="tx1"/>
              </a:solidFill>
            </a:rPr>
            <a:t>Nationalist Politician</a:t>
          </a:r>
        </a:p>
      </dgm:t>
    </dgm:pt>
    <dgm:pt modelId="{133ABDD4-7644-4043-A388-D168390C23E8}" type="parTrans" cxnId="{E38AED2A-E5A2-4C69-9B91-63C5AC58AAAE}">
      <dgm:prSet/>
      <dgm:spPr/>
      <dgm:t>
        <a:bodyPr/>
        <a:lstStyle/>
        <a:p>
          <a:endParaRPr lang="en-GB" b="0">
            <a:solidFill>
              <a:schemeClr val="tx1"/>
            </a:solidFill>
          </a:endParaRPr>
        </a:p>
      </dgm:t>
    </dgm:pt>
    <dgm:pt modelId="{106621B8-C41B-4EE0-A3CE-A922BD04E865}" type="sibTrans" cxnId="{E38AED2A-E5A2-4C69-9B91-63C5AC58AAAE}">
      <dgm:prSet/>
      <dgm:spPr/>
      <dgm:t>
        <a:bodyPr/>
        <a:lstStyle/>
        <a:p>
          <a:endParaRPr lang="en-GB" b="0">
            <a:solidFill>
              <a:schemeClr val="tx1"/>
            </a:solidFill>
          </a:endParaRPr>
        </a:p>
      </dgm:t>
    </dgm:pt>
    <dgm:pt modelId="{9F576A79-C768-4A5A-8AE7-4A960490ADC1}">
      <dgm:prSet phldrT="[Text]" phldr="0"/>
      <dgm:spPr/>
      <dgm:t>
        <a:bodyPr/>
        <a:lstStyle/>
        <a:p>
          <a:r>
            <a:rPr lang="en-GB" b="0" dirty="0">
              <a:solidFill>
                <a:schemeClr val="tx1"/>
              </a:solidFill>
            </a:rPr>
            <a:t>Traditional Gender Role Advocate</a:t>
          </a:r>
        </a:p>
      </dgm:t>
    </dgm:pt>
    <dgm:pt modelId="{64A85BB2-4A20-4E44-B97D-9C0A0EED5028}" type="parTrans" cxnId="{F44736EF-5B92-4219-8E50-05A8F1A30A9E}">
      <dgm:prSet/>
      <dgm:spPr/>
      <dgm:t>
        <a:bodyPr/>
        <a:lstStyle/>
        <a:p>
          <a:endParaRPr lang="en-GB" b="0">
            <a:solidFill>
              <a:schemeClr val="tx1"/>
            </a:solidFill>
          </a:endParaRPr>
        </a:p>
      </dgm:t>
    </dgm:pt>
    <dgm:pt modelId="{0B650D22-D25C-4622-9F70-907574EE0E18}" type="sibTrans" cxnId="{F44736EF-5B92-4219-8E50-05A8F1A30A9E}">
      <dgm:prSet/>
      <dgm:spPr/>
      <dgm:t>
        <a:bodyPr/>
        <a:lstStyle/>
        <a:p>
          <a:endParaRPr lang="en-GB" b="0">
            <a:solidFill>
              <a:schemeClr val="tx1"/>
            </a:solidFill>
          </a:endParaRPr>
        </a:p>
      </dgm:t>
    </dgm:pt>
    <dgm:pt modelId="{77B4214E-293B-478A-9AEE-80F7BC9FA761}">
      <dgm:prSet/>
      <dgm:spPr/>
      <dgm:t>
        <a:bodyPr/>
        <a:lstStyle/>
        <a:p>
          <a:r>
            <a:rPr lang="en-GB" b="0" dirty="0">
              <a:solidFill>
                <a:schemeClr val="tx1"/>
              </a:solidFill>
            </a:rPr>
            <a:t>Authoritarian Manager</a:t>
          </a:r>
        </a:p>
      </dgm:t>
    </dgm:pt>
    <dgm:pt modelId="{723BFF71-9FA1-43DA-A966-A9B331AE1FCF}" type="parTrans" cxnId="{A0E3B075-3955-4991-9295-CE7FA67041A1}">
      <dgm:prSet/>
      <dgm:spPr/>
      <dgm:t>
        <a:bodyPr/>
        <a:lstStyle/>
        <a:p>
          <a:endParaRPr lang="en-GB" b="0">
            <a:solidFill>
              <a:schemeClr val="tx1"/>
            </a:solidFill>
          </a:endParaRPr>
        </a:p>
      </dgm:t>
    </dgm:pt>
    <dgm:pt modelId="{E862364A-9E90-4C68-ACEC-73E7AB4D58C1}" type="sibTrans" cxnId="{A0E3B075-3955-4991-9295-CE7FA67041A1}">
      <dgm:prSet/>
      <dgm:spPr/>
      <dgm:t>
        <a:bodyPr/>
        <a:lstStyle/>
        <a:p>
          <a:endParaRPr lang="en-GB" b="0">
            <a:solidFill>
              <a:schemeClr val="tx1"/>
            </a:solidFill>
          </a:endParaRPr>
        </a:p>
      </dgm:t>
    </dgm:pt>
    <dgm:pt modelId="{A5EA8EA5-DF78-43B8-8323-43DA08EA5076}">
      <dgm:prSet/>
      <dgm:spPr/>
      <dgm:t>
        <a:bodyPr/>
        <a:lstStyle/>
        <a:p>
          <a:r>
            <a:rPr lang="en-GB" b="0" dirty="0">
              <a:solidFill>
                <a:schemeClr val="tx1"/>
              </a:solidFill>
            </a:rPr>
            <a:t>Militaristic Ideologue</a:t>
          </a:r>
        </a:p>
      </dgm:t>
    </dgm:pt>
    <dgm:pt modelId="{FFBE44FC-F0D2-4F9C-AB91-D8E30ABF53A0}" type="parTrans" cxnId="{BF92CDFA-DEEA-4E3E-96A1-9C9428D33F1C}">
      <dgm:prSet/>
      <dgm:spPr/>
      <dgm:t>
        <a:bodyPr/>
        <a:lstStyle/>
        <a:p>
          <a:endParaRPr lang="en-GB" b="0">
            <a:solidFill>
              <a:schemeClr val="tx1"/>
            </a:solidFill>
          </a:endParaRPr>
        </a:p>
      </dgm:t>
    </dgm:pt>
    <dgm:pt modelId="{1B9E8F9A-C0F6-4EE2-BEB8-8D157661E2CF}" type="sibTrans" cxnId="{BF92CDFA-DEEA-4E3E-96A1-9C9428D33F1C}">
      <dgm:prSet/>
      <dgm:spPr/>
      <dgm:t>
        <a:bodyPr/>
        <a:lstStyle/>
        <a:p>
          <a:endParaRPr lang="en-GB" b="0">
            <a:solidFill>
              <a:schemeClr val="tx1"/>
            </a:solidFill>
          </a:endParaRPr>
        </a:p>
      </dgm:t>
    </dgm:pt>
    <dgm:pt modelId="{3C6105FD-1ABC-4971-AD05-8CA8DFD5E650}" type="pres">
      <dgm:prSet presAssocID="{F2AB4B99-EE3E-4F67-84BF-5995104FCD22}" presName="Name0" presStyleCnt="0">
        <dgm:presLayoutVars>
          <dgm:dir/>
          <dgm:resizeHandles val="exact"/>
        </dgm:presLayoutVars>
      </dgm:prSet>
      <dgm:spPr/>
    </dgm:pt>
    <dgm:pt modelId="{83BBB193-56F8-421B-B0CF-499FAD9C97AF}" type="pres">
      <dgm:prSet presAssocID="{AC94B714-A56F-4666-B669-AB076E3CD50E}" presName="twoplus" presStyleLbl="node1" presStyleIdx="0" presStyleCnt="5">
        <dgm:presLayoutVars>
          <dgm:bulletEnabled val="1"/>
        </dgm:presLayoutVars>
      </dgm:prSet>
      <dgm:spPr/>
    </dgm:pt>
    <dgm:pt modelId="{F6EE1933-8764-4F1C-B0B0-51BA26154835}" type="pres">
      <dgm:prSet presAssocID="{CF77A8BB-45DD-4856-9780-1FD5340C30D5}" presName="twoplus" presStyleLbl="node1" presStyleIdx="1" presStyleCnt="5">
        <dgm:presLayoutVars>
          <dgm:bulletEnabled val="1"/>
        </dgm:presLayoutVars>
      </dgm:prSet>
      <dgm:spPr/>
    </dgm:pt>
    <dgm:pt modelId="{30E587E4-EE46-4E64-9541-497B7F146007}" type="pres">
      <dgm:prSet presAssocID="{9F576A79-C768-4A5A-8AE7-4A960490ADC1}" presName="twoplus" presStyleLbl="node1" presStyleIdx="2" presStyleCnt="5">
        <dgm:presLayoutVars>
          <dgm:bulletEnabled val="1"/>
        </dgm:presLayoutVars>
      </dgm:prSet>
      <dgm:spPr/>
    </dgm:pt>
    <dgm:pt modelId="{990364D2-402C-4487-8D72-B4AC68782AFD}" type="pres">
      <dgm:prSet presAssocID="{77B4214E-293B-478A-9AEE-80F7BC9FA761}" presName="twoplus" presStyleLbl="node1" presStyleIdx="3" presStyleCnt="5">
        <dgm:presLayoutVars>
          <dgm:bulletEnabled val="1"/>
        </dgm:presLayoutVars>
      </dgm:prSet>
      <dgm:spPr/>
    </dgm:pt>
    <dgm:pt modelId="{314556A4-AEF9-4EDE-8191-FF7C11A008D3}" type="pres">
      <dgm:prSet presAssocID="{A5EA8EA5-DF78-43B8-8323-43DA08EA5076}" presName="twoplus" presStyleLbl="node1" presStyleIdx="4" presStyleCnt="5">
        <dgm:presLayoutVars>
          <dgm:bulletEnabled val="1"/>
        </dgm:presLayoutVars>
      </dgm:prSet>
      <dgm:spPr/>
    </dgm:pt>
  </dgm:ptLst>
  <dgm:cxnLst>
    <dgm:cxn modelId="{DCA1B900-E8A4-4225-BB7D-17EA7D82AFFE}" srcId="{F2AB4B99-EE3E-4F67-84BF-5995104FCD22}" destId="{AC94B714-A56F-4666-B669-AB076E3CD50E}" srcOrd="0" destOrd="0" parTransId="{C3EA8BB5-2C41-4D64-B8F3-FFE8FB9EFAFC}" sibTransId="{8757B567-1A38-4925-B1A0-AA81BD07F9DE}"/>
    <dgm:cxn modelId="{3F8ED705-E546-4E64-87F9-8088867C7F55}" type="presOf" srcId="{A5EA8EA5-DF78-43B8-8323-43DA08EA5076}" destId="{314556A4-AEF9-4EDE-8191-FF7C11A008D3}" srcOrd="0" destOrd="0" presId="urn:diagrams.loki3.com/TabbedArc+Icon"/>
    <dgm:cxn modelId="{E38AED2A-E5A2-4C69-9B91-63C5AC58AAAE}" srcId="{F2AB4B99-EE3E-4F67-84BF-5995104FCD22}" destId="{CF77A8BB-45DD-4856-9780-1FD5340C30D5}" srcOrd="1" destOrd="0" parTransId="{133ABDD4-7644-4043-A388-D168390C23E8}" sibTransId="{106621B8-C41B-4EE0-A3CE-A922BD04E865}"/>
    <dgm:cxn modelId="{D4F0E53A-718B-4954-A93F-E1016CB11FCC}" type="presOf" srcId="{F2AB4B99-EE3E-4F67-84BF-5995104FCD22}" destId="{3C6105FD-1ABC-4971-AD05-8CA8DFD5E650}" srcOrd="0" destOrd="0" presId="urn:diagrams.loki3.com/TabbedArc+Icon"/>
    <dgm:cxn modelId="{448CCC5C-C495-48F7-8A1E-36C6100230FB}" type="presOf" srcId="{CF77A8BB-45DD-4856-9780-1FD5340C30D5}" destId="{F6EE1933-8764-4F1C-B0B0-51BA26154835}" srcOrd="0" destOrd="0" presId="urn:diagrams.loki3.com/TabbedArc+Icon"/>
    <dgm:cxn modelId="{A0E3B075-3955-4991-9295-CE7FA67041A1}" srcId="{F2AB4B99-EE3E-4F67-84BF-5995104FCD22}" destId="{77B4214E-293B-478A-9AEE-80F7BC9FA761}" srcOrd="3" destOrd="0" parTransId="{723BFF71-9FA1-43DA-A966-A9B331AE1FCF}" sibTransId="{E862364A-9E90-4C68-ACEC-73E7AB4D58C1}"/>
    <dgm:cxn modelId="{6A1BD9DA-6C69-4592-B500-681999CAAA74}" type="presOf" srcId="{77B4214E-293B-478A-9AEE-80F7BC9FA761}" destId="{990364D2-402C-4487-8D72-B4AC68782AFD}" srcOrd="0" destOrd="0" presId="urn:diagrams.loki3.com/TabbedArc+Icon"/>
    <dgm:cxn modelId="{8D59DBE3-D22C-40EA-9453-A061E54DABB6}" type="presOf" srcId="{AC94B714-A56F-4666-B669-AB076E3CD50E}" destId="{83BBB193-56F8-421B-B0CF-499FAD9C97AF}" srcOrd="0" destOrd="0" presId="urn:diagrams.loki3.com/TabbedArc+Icon"/>
    <dgm:cxn modelId="{F44736EF-5B92-4219-8E50-05A8F1A30A9E}" srcId="{F2AB4B99-EE3E-4F67-84BF-5995104FCD22}" destId="{9F576A79-C768-4A5A-8AE7-4A960490ADC1}" srcOrd="2" destOrd="0" parTransId="{64A85BB2-4A20-4E44-B97D-9C0A0EED5028}" sibTransId="{0B650D22-D25C-4622-9F70-907574EE0E18}"/>
    <dgm:cxn modelId="{BF92CDFA-DEEA-4E3E-96A1-9C9428D33F1C}" srcId="{F2AB4B99-EE3E-4F67-84BF-5995104FCD22}" destId="{A5EA8EA5-DF78-43B8-8323-43DA08EA5076}" srcOrd="4" destOrd="0" parTransId="{FFBE44FC-F0D2-4F9C-AB91-D8E30ABF53A0}" sibTransId="{1B9E8F9A-C0F6-4EE2-BEB8-8D157661E2CF}"/>
    <dgm:cxn modelId="{31FF41FD-8481-4671-84AD-ABBDB71C59CC}" type="presOf" srcId="{9F576A79-C768-4A5A-8AE7-4A960490ADC1}" destId="{30E587E4-EE46-4E64-9541-497B7F146007}" srcOrd="0" destOrd="0" presId="urn:diagrams.loki3.com/TabbedArc+Icon"/>
    <dgm:cxn modelId="{E4BDB01E-E613-46B5-B94F-53F88912432F}" type="presParOf" srcId="{3C6105FD-1ABC-4971-AD05-8CA8DFD5E650}" destId="{83BBB193-56F8-421B-B0CF-499FAD9C97AF}" srcOrd="0" destOrd="0" presId="urn:diagrams.loki3.com/TabbedArc+Icon"/>
    <dgm:cxn modelId="{003CD0C2-A6CC-410A-84D2-39E71AE9F47D}" type="presParOf" srcId="{3C6105FD-1ABC-4971-AD05-8CA8DFD5E650}" destId="{F6EE1933-8764-4F1C-B0B0-51BA26154835}" srcOrd="1" destOrd="0" presId="urn:diagrams.loki3.com/TabbedArc+Icon"/>
    <dgm:cxn modelId="{A6624C68-B6E6-4745-89C1-B20464BF05B2}" type="presParOf" srcId="{3C6105FD-1ABC-4971-AD05-8CA8DFD5E650}" destId="{30E587E4-EE46-4E64-9541-497B7F146007}" srcOrd="2" destOrd="0" presId="urn:diagrams.loki3.com/TabbedArc+Icon"/>
    <dgm:cxn modelId="{61BDDE99-AF5A-4E89-B73C-AF7724FE4EE9}" type="presParOf" srcId="{3C6105FD-1ABC-4971-AD05-8CA8DFD5E650}" destId="{990364D2-402C-4487-8D72-B4AC68782AFD}" srcOrd="3" destOrd="0" presId="urn:diagrams.loki3.com/TabbedArc+Icon"/>
    <dgm:cxn modelId="{D98EAD8A-E45D-4E1C-B471-CE151B8C1394}" type="presParOf" srcId="{3C6105FD-1ABC-4971-AD05-8CA8DFD5E650}" destId="{314556A4-AEF9-4EDE-8191-FF7C11A008D3}" srcOrd="4"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FB353DC-59FB-49F8-9EEF-81369596F697}"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en-GB"/>
        </a:p>
      </dgm:t>
    </dgm:pt>
    <dgm:pt modelId="{C9790294-1160-4A3E-B6E4-11F0791C37B5}">
      <dgm:prSet phldrT="[Text]"/>
      <dgm:spPr/>
      <dgm:t>
        <a:bodyPr/>
        <a:lstStyle/>
        <a:p>
          <a:r>
            <a:rPr lang="en-GB" dirty="0" err="1">
              <a:solidFill>
                <a:schemeClr val="tx1"/>
              </a:solidFill>
            </a:rPr>
            <a:t>Michinov</a:t>
          </a:r>
          <a:r>
            <a:rPr lang="en-GB" dirty="0">
              <a:solidFill>
                <a:schemeClr val="tx1"/>
              </a:solidFill>
            </a:rPr>
            <a:t> et al. (2005)</a:t>
          </a:r>
        </a:p>
      </dgm:t>
    </dgm:pt>
    <dgm:pt modelId="{8BCE182C-1AB0-4787-810B-1E330A0E4AC9}" type="parTrans" cxnId="{477AAB27-F974-4294-B1FE-7E83BC9D1B3E}">
      <dgm:prSet/>
      <dgm:spPr/>
      <dgm:t>
        <a:bodyPr/>
        <a:lstStyle/>
        <a:p>
          <a:endParaRPr lang="en-GB">
            <a:solidFill>
              <a:schemeClr val="tx1"/>
            </a:solidFill>
          </a:endParaRPr>
        </a:p>
      </dgm:t>
    </dgm:pt>
    <dgm:pt modelId="{A9EB7B1A-BFE6-46A3-865F-6FEBAE20FDC6}" type="sibTrans" cxnId="{477AAB27-F974-4294-B1FE-7E83BC9D1B3E}">
      <dgm:prSet/>
      <dgm:spPr/>
      <dgm:t>
        <a:bodyPr/>
        <a:lstStyle/>
        <a:p>
          <a:endParaRPr lang="en-GB">
            <a:solidFill>
              <a:schemeClr val="tx1"/>
            </a:solidFill>
          </a:endParaRPr>
        </a:p>
      </dgm:t>
    </dgm:pt>
    <dgm:pt modelId="{AD35BFF0-417D-448C-A294-B4D8707802A1}">
      <dgm:prSet phldrT="[Text]"/>
      <dgm:spPr/>
      <dgm:t>
        <a:bodyPr/>
        <a:lstStyle/>
        <a:p>
          <a:pPr>
            <a:buFont typeface="Arial" panose="020B0604020202020204" pitchFamily="34" charset="0"/>
            <a:buChar char="•"/>
          </a:pPr>
          <a:r>
            <a:rPr lang="en-GB" b="0" dirty="0">
              <a:solidFill>
                <a:schemeClr val="tx1"/>
              </a:solidFill>
              <a:latin typeface="Inter"/>
            </a:rPr>
            <a:t>Participants high in SDO were more likely to assign North African targets to lower-status roles and later in the selection order, reflecting subtle discrimination.
Prejudice mediated the relationship between SDO and discriminatory </a:t>
          </a:r>
          <a:r>
            <a:rPr lang="en-GB" b="0" dirty="0" err="1">
              <a:solidFill>
                <a:schemeClr val="tx1"/>
              </a:solidFill>
              <a:latin typeface="Inter"/>
            </a:rPr>
            <a:t>behavior</a:t>
          </a:r>
          <a:r>
            <a:rPr lang="en-GB" b="0" dirty="0">
              <a:solidFill>
                <a:schemeClr val="tx1"/>
              </a:solidFill>
              <a:latin typeface="Inter"/>
            </a:rPr>
            <a:t>.</a:t>
          </a:r>
        </a:p>
      </dgm:t>
    </dgm:pt>
    <dgm:pt modelId="{36BBABE6-316F-45A7-99F6-CDDC51046FA2}" type="parTrans" cxnId="{CA57272F-FDCA-43F7-A2CD-C6E577F87FCC}">
      <dgm:prSet/>
      <dgm:spPr/>
      <dgm:t>
        <a:bodyPr/>
        <a:lstStyle/>
        <a:p>
          <a:endParaRPr lang="en-GB">
            <a:solidFill>
              <a:schemeClr val="tx1"/>
            </a:solidFill>
          </a:endParaRPr>
        </a:p>
      </dgm:t>
    </dgm:pt>
    <dgm:pt modelId="{FF92D176-A432-4A1C-A407-570E060667D9}" type="sibTrans" cxnId="{CA57272F-FDCA-43F7-A2CD-C6E577F87FCC}">
      <dgm:prSet/>
      <dgm:spPr/>
      <dgm:t>
        <a:bodyPr/>
        <a:lstStyle/>
        <a:p>
          <a:endParaRPr lang="en-GB">
            <a:solidFill>
              <a:schemeClr val="tx1"/>
            </a:solidFill>
          </a:endParaRPr>
        </a:p>
      </dgm:t>
    </dgm:pt>
    <dgm:pt modelId="{F5A194CA-29AD-464E-8EDB-E28EE29DB8DA}">
      <dgm:prSet phldrT="[Text]"/>
      <dgm:spPr/>
      <dgm:t>
        <a:bodyPr/>
        <a:lstStyle/>
        <a:p>
          <a:pPr>
            <a:buFont typeface="Arial" panose="020B0604020202020204" pitchFamily="34" charset="0"/>
            <a:buChar char="•"/>
          </a:pPr>
          <a:r>
            <a:rPr lang="en-GB" b="0" dirty="0">
              <a:latin typeface="Inter"/>
            </a:rPr>
            <a:t>SDO in 1996 predicted prejudice and ingroup friendship preferences in 2000.</a:t>
          </a:r>
          <a:endParaRPr lang="en-GB" b="0" dirty="0">
            <a:solidFill>
              <a:schemeClr val="tx1"/>
            </a:solidFill>
            <a:latin typeface="Inter"/>
          </a:endParaRPr>
        </a:p>
      </dgm:t>
    </dgm:pt>
    <dgm:pt modelId="{320028A0-05DA-4C48-B45C-A1282DC205E2}" type="parTrans" cxnId="{0F856A50-9236-4EF5-8AB4-908D61C524A5}">
      <dgm:prSet/>
      <dgm:spPr/>
      <dgm:t>
        <a:bodyPr/>
        <a:lstStyle/>
        <a:p>
          <a:endParaRPr lang="en-GB">
            <a:solidFill>
              <a:schemeClr val="tx1"/>
            </a:solidFill>
          </a:endParaRPr>
        </a:p>
      </dgm:t>
    </dgm:pt>
    <dgm:pt modelId="{2CD80BA3-C238-4300-888D-093CDD2BB582}" type="sibTrans" cxnId="{0F856A50-9236-4EF5-8AB4-908D61C524A5}">
      <dgm:prSet/>
      <dgm:spPr/>
      <dgm:t>
        <a:bodyPr/>
        <a:lstStyle/>
        <a:p>
          <a:endParaRPr lang="en-GB">
            <a:solidFill>
              <a:schemeClr val="tx1"/>
            </a:solidFill>
          </a:endParaRPr>
        </a:p>
      </dgm:t>
    </dgm:pt>
    <dgm:pt modelId="{23091906-B60C-4310-98A1-0C8DF654BFBB}">
      <dgm:prSet phldrT="[Text]"/>
      <dgm:spPr/>
      <dgm:t>
        <a:bodyPr/>
        <a:lstStyle/>
        <a:p>
          <a:pPr rtl="0"/>
          <a:r>
            <a:rPr lang="en-GB" dirty="0">
              <a:solidFill>
                <a:schemeClr val="tx1"/>
              </a:solidFill>
            </a:rPr>
            <a:t>Smith &amp; Stathi (2022)</a:t>
          </a:r>
        </a:p>
      </dgm:t>
    </dgm:pt>
    <dgm:pt modelId="{EA9AA7D1-A8E0-4F27-9936-548E854B744E}" type="parTrans" cxnId="{5B80FFA1-7935-4923-A3AB-E0BA17C66E21}">
      <dgm:prSet/>
      <dgm:spPr/>
      <dgm:t>
        <a:bodyPr/>
        <a:lstStyle/>
        <a:p>
          <a:endParaRPr lang="en-GB">
            <a:solidFill>
              <a:schemeClr val="tx1"/>
            </a:solidFill>
          </a:endParaRPr>
        </a:p>
      </dgm:t>
    </dgm:pt>
    <dgm:pt modelId="{0E70891F-A7CF-417B-80A9-2D579AFFFA89}" type="sibTrans" cxnId="{5B80FFA1-7935-4923-A3AB-E0BA17C66E21}">
      <dgm:prSet/>
      <dgm:spPr/>
      <dgm:t>
        <a:bodyPr/>
        <a:lstStyle/>
        <a:p>
          <a:endParaRPr lang="en-GB">
            <a:solidFill>
              <a:schemeClr val="tx1"/>
            </a:solidFill>
          </a:endParaRPr>
        </a:p>
      </dgm:t>
    </dgm:pt>
    <dgm:pt modelId="{96E42F6A-9750-4CA5-8350-5F682692CE0A}">
      <dgm:prSet phldrT="[Text]"/>
      <dgm:spPr/>
      <dgm:t>
        <a:bodyPr/>
        <a:lstStyle/>
        <a:p>
          <a:pPr>
            <a:buFont typeface="Arial" panose="020B0604020202020204" pitchFamily="34" charset="0"/>
            <a:buChar char="•"/>
          </a:pPr>
          <a:r>
            <a:rPr lang="en-GB" b="0" dirty="0">
              <a:latin typeface="Inter"/>
            </a:rPr>
            <a:t>SDO was positively correlated with stigmatization of homeless people.</a:t>
          </a:r>
          <a:endParaRPr lang="en-GB" b="0" dirty="0">
            <a:solidFill>
              <a:schemeClr val="tx1"/>
            </a:solidFill>
            <a:latin typeface="Inter"/>
          </a:endParaRPr>
        </a:p>
      </dgm:t>
    </dgm:pt>
    <dgm:pt modelId="{C8BB3647-CE2E-4413-8DB5-6B98D946CCA9}" type="parTrans" cxnId="{D91855B5-C6F1-47A6-9BA7-FAD428F6C377}">
      <dgm:prSet/>
      <dgm:spPr/>
      <dgm:t>
        <a:bodyPr/>
        <a:lstStyle/>
        <a:p>
          <a:endParaRPr lang="en-GB">
            <a:solidFill>
              <a:schemeClr val="tx1"/>
            </a:solidFill>
          </a:endParaRPr>
        </a:p>
      </dgm:t>
    </dgm:pt>
    <dgm:pt modelId="{EE785FD4-B5A5-47AD-A8E3-77F53EE0DD20}" type="sibTrans" cxnId="{D91855B5-C6F1-47A6-9BA7-FAD428F6C377}">
      <dgm:prSet/>
      <dgm:spPr/>
      <dgm:t>
        <a:bodyPr/>
        <a:lstStyle/>
        <a:p>
          <a:endParaRPr lang="en-GB">
            <a:solidFill>
              <a:schemeClr val="tx1"/>
            </a:solidFill>
          </a:endParaRPr>
        </a:p>
      </dgm:t>
    </dgm:pt>
    <dgm:pt modelId="{260CB6FE-7A73-44BD-984D-124A33B6A174}">
      <dgm:prSet/>
      <dgm:spPr/>
      <dgm:t>
        <a:bodyPr/>
        <a:lstStyle/>
        <a:p>
          <a:r>
            <a:rPr lang="en-GB" b="0" dirty="0">
              <a:latin typeface="Inter"/>
            </a:rPr>
            <a:t>Supports the idea that SDO is a causal factor in the development of prejudice.</a:t>
          </a:r>
          <a:endParaRPr lang="en-GB" b="0" dirty="0">
            <a:solidFill>
              <a:schemeClr val="tx1"/>
            </a:solidFill>
            <a:latin typeface="Inter"/>
          </a:endParaRPr>
        </a:p>
      </dgm:t>
    </dgm:pt>
    <dgm:pt modelId="{4F7C8A58-B361-4CDC-A551-E86787C83684}" type="parTrans" cxnId="{CB537379-B6A7-451D-B194-6A1BFD17A928}">
      <dgm:prSet/>
      <dgm:spPr/>
      <dgm:t>
        <a:bodyPr/>
        <a:lstStyle/>
        <a:p>
          <a:endParaRPr lang="en-GB">
            <a:solidFill>
              <a:schemeClr val="tx1"/>
            </a:solidFill>
          </a:endParaRPr>
        </a:p>
      </dgm:t>
    </dgm:pt>
    <dgm:pt modelId="{611BE871-D418-4C25-B9BB-1F18AB14A73C}" type="sibTrans" cxnId="{CB537379-B6A7-451D-B194-6A1BFD17A928}">
      <dgm:prSet/>
      <dgm:spPr/>
      <dgm:t>
        <a:bodyPr/>
        <a:lstStyle/>
        <a:p>
          <a:endParaRPr lang="en-GB">
            <a:solidFill>
              <a:schemeClr val="tx1"/>
            </a:solidFill>
          </a:endParaRPr>
        </a:p>
      </dgm:t>
    </dgm:pt>
    <dgm:pt modelId="{1CD38B5E-85B5-4377-89A5-EEB457443597}">
      <dgm:prSet/>
      <dgm:spPr/>
      <dgm:t>
        <a:bodyPr/>
        <a:lstStyle/>
        <a:p>
          <a:r>
            <a:rPr lang="en-GB" b="0" dirty="0">
              <a:solidFill>
                <a:schemeClr val="tx1"/>
              </a:solidFill>
              <a:latin typeface="Inter"/>
            </a:rPr>
            <a:t>High-SDO individuals were resistant to the effects of positive contact.</a:t>
          </a:r>
        </a:p>
      </dgm:t>
    </dgm:pt>
    <dgm:pt modelId="{B0E7243E-E386-4D6E-B680-ED89F1F2E23F}" type="parTrans" cxnId="{E0DF5EB8-C21B-467D-8D8F-8783AD4D1D5B}">
      <dgm:prSet/>
      <dgm:spPr/>
      <dgm:t>
        <a:bodyPr/>
        <a:lstStyle/>
        <a:p>
          <a:endParaRPr lang="en-GB">
            <a:solidFill>
              <a:schemeClr val="tx1"/>
            </a:solidFill>
          </a:endParaRPr>
        </a:p>
      </dgm:t>
    </dgm:pt>
    <dgm:pt modelId="{CCE45550-DC8D-4B56-9466-1AC48F38A1AB}" type="sibTrans" cxnId="{E0DF5EB8-C21B-467D-8D8F-8783AD4D1D5B}">
      <dgm:prSet/>
      <dgm:spPr/>
      <dgm:t>
        <a:bodyPr/>
        <a:lstStyle/>
        <a:p>
          <a:endParaRPr lang="en-GB">
            <a:solidFill>
              <a:schemeClr val="tx1"/>
            </a:solidFill>
          </a:endParaRPr>
        </a:p>
      </dgm:t>
    </dgm:pt>
    <dgm:pt modelId="{6CD8ECF8-9184-47D1-AD2E-64A6EF0986AC}">
      <dgm:prSet phldrT="[Text]"/>
      <dgm:spPr/>
      <dgm:t>
        <a:bodyPr/>
        <a:lstStyle/>
        <a:p>
          <a:pPr rtl="0"/>
          <a:r>
            <a:rPr lang="en-GB" dirty="0">
              <a:solidFill>
                <a:schemeClr val="tx1"/>
              </a:solidFill>
            </a:rPr>
            <a:t> Pratto &amp; Shin (2000)</a:t>
          </a:r>
        </a:p>
      </dgm:t>
    </dgm:pt>
    <dgm:pt modelId="{15685A09-EDBD-4E41-9E2E-92B329D2A30F}" type="parTrans" cxnId="{AB96E636-7C29-4EFB-9D1A-173DD74C228B}">
      <dgm:prSet/>
      <dgm:spPr/>
      <dgm:t>
        <a:bodyPr/>
        <a:lstStyle/>
        <a:p>
          <a:endParaRPr lang="en-GB">
            <a:solidFill>
              <a:schemeClr val="tx1"/>
            </a:solidFill>
          </a:endParaRPr>
        </a:p>
      </dgm:t>
    </dgm:pt>
    <dgm:pt modelId="{80D4FC21-29DF-4F31-996E-89BA0CE2BB71}" type="sibTrans" cxnId="{AB96E636-7C29-4EFB-9D1A-173DD74C228B}">
      <dgm:prSet/>
      <dgm:spPr/>
      <dgm:t>
        <a:bodyPr/>
        <a:lstStyle/>
        <a:p>
          <a:endParaRPr lang="en-GB">
            <a:solidFill>
              <a:schemeClr val="tx1"/>
            </a:solidFill>
          </a:endParaRPr>
        </a:p>
      </dgm:t>
    </dgm:pt>
    <dgm:pt modelId="{99E49726-3E5C-4F08-B376-4D5A1D56E57F}">
      <dgm:prSet phldrT="[Text]"/>
      <dgm:spPr/>
      <dgm:t>
        <a:bodyPr/>
        <a:lstStyle/>
        <a:p>
          <a:pPr>
            <a:buFont typeface="Arial" panose="020B0604020202020204" pitchFamily="34" charset="0"/>
            <a:buChar char="•"/>
          </a:pPr>
          <a:r>
            <a:rPr lang="en-GB" b="0" dirty="0">
              <a:solidFill>
                <a:schemeClr val="tx1"/>
              </a:solidFill>
              <a:latin typeface="Inter"/>
            </a:rPr>
            <a:t>Under salient intergroup conditions, high-SDO participants showed stronger implicit prejudice.
Suggests that SDO influences not only explicit attitudes, but also automatic, unconscious biases.</a:t>
          </a:r>
        </a:p>
      </dgm:t>
    </dgm:pt>
    <dgm:pt modelId="{A07D1F66-E528-4EBD-8A32-979A3AF673AF}" type="parTrans" cxnId="{093A5EF8-23FD-4643-9E7A-49216466D9E1}">
      <dgm:prSet/>
      <dgm:spPr/>
      <dgm:t>
        <a:bodyPr/>
        <a:lstStyle/>
        <a:p>
          <a:endParaRPr lang="en-GB">
            <a:solidFill>
              <a:schemeClr val="tx1"/>
            </a:solidFill>
          </a:endParaRPr>
        </a:p>
      </dgm:t>
    </dgm:pt>
    <dgm:pt modelId="{501977D5-2433-4B25-BE8D-4106FD9E33D3}" type="sibTrans" cxnId="{093A5EF8-23FD-4643-9E7A-49216466D9E1}">
      <dgm:prSet/>
      <dgm:spPr/>
      <dgm:t>
        <a:bodyPr/>
        <a:lstStyle/>
        <a:p>
          <a:endParaRPr lang="en-GB">
            <a:solidFill>
              <a:schemeClr val="tx1"/>
            </a:solidFill>
          </a:endParaRPr>
        </a:p>
      </dgm:t>
    </dgm:pt>
    <dgm:pt modelId="{075AF4BE-4133-448E-AB28-8B8307B7A380}">
      <dgm:prSet phldrT="[Text]"/>
      <dgm:spPr/>
      <dgm:t>
        <a:bodyPr/>
        <a:lstStyle/>
        <a:p>
          <a:pPr rtl="0"/>
          <a:r>
            <a:rPr lang="en-GB" dirty="0" err="1">
              <a:solidFill>
                <a:schemeClr val="tx1"/>
              </a:solidFill>
            </a:rPr>
            <a:t>Wollast</a:t>
          </a:r>
          <a:r>
            <a:rPr lang="en-GB" dirty="0">
              <a:solidFill>
                <a:schemeClr val="tx1"/>
              </a:solidFill>
            </a:rPr>
            <a:t> et al. (2022)</a:t>
          </a:r>
        </a:p>
      </dgm:t>
    </dgm:pt>
    <dgm:pt modelId="{0D95D22D-1A9E-4B36-93F8-2641B09E5424}" type="parTrans" cxnId="{1A649DA6-77DE-4CD0-BE67-78BA6D4BF3EB}">
      <dgm:prSet/>
      <dgm:spPr/>
      <dgm:t>
        <a:bodyPr/>
        <a:lstStyle/>
        <a:p>
          <a:endParaRPr lang="en-GB">
            <a:solidFill>
              <a:schemeClr val="tx1"/>
            </a:solidFill>
          </a:endParaRPr>
        </a:p>
      </dgm:t>
    </dgm:pt>
    <dgm:pt modelId="{720623AF-697B-4A01-9176-F10A2CAF2E01}" type="sibTrans" cxnId="{1A649DA6-77DE-4CD0-BE67-78BA6D4BF3EB}">
      <dgm:prSet/>
      <dgm:spPr/>
      <dgm:t>
        <a:bodyPr/>
        <a:lstStyle/>
        <a:p>
          <a:endParaRPr lang="en-GB">
            <a:solidFill>
              <a:schemeClr val="tx1"/>
            </a:solidFill>
          </a:endParaRPr>
        </a:p>
      </dgm:t>
    </dgm:pt>
    <dgm:pt modelId="{A3987F33-45E4-422F-BDAF-FCE4CFB6F4CF}">
      <dgm:prSet phldrT="[Text]"/>
      <dgm:spPr/>
      <dgm:t>
        <a:bodyPr/>
        <a:lstStyle/>
        <a:p>
          <a:pPr>
            <a:buFont typeface="Arial" panose="020B0604020202020204" pitchFamily="34" charset="0"/>
            <a:buChar char="•"/>
          </a:pPr>
          <a:r>
            <a:rPr lang="en-GB" b="0" dirty="0">
              <a:latin typeface="Inter"/>
            </a:rPr>
            <a:t>SDO-D predicted blatant anti-immigrant prejudice via support for assimilation (a hierarchy-enhancing ideology).
SDO-E predicted subtle prejudice, mediated by opposition to interculturalism.</a:t>
          </a:r>
          <a:endParaRPr lang="en-GB" b="0" dirty="0">
            <a:solidFill>
              <a:schemeClr val="tx1"/>
            </a:solidFill>
            <a:latin typeface="Inter"/>
          </a:endParaRPr>
        </a:p>
      </dgm:t>
    </dgm:pt>
    <dgm:pt modelId="{F631D171-A983-4FDB-A321-1678E6151B40}" type="parTrans" cxnId="{6870073E-081E-4C89-A0F3-DA6CE9245FC8}">
      <dgm:prSet/>
      <dgm:spPr/>
      <dgm:t>
        <a:bodyPr/>
        <a:lstStyle/>
        <a:p>
          <a:endParaRPr lang="en-GB">
            <a:solidFill>
              <a:schemeClr val="tx1"/>
            </a:solidFill>
          </a:endParaRPr>
        </a:p>
      </dgm:t>
    </dgm:pt>
    <dgm:pt modelId="{98E2A8CE-B75C-4A58-9B89-5B819CBCE3A6}" type="sibTrans" cxnId="{6870073E-081E-4C89-A0F3-DA6CE9245FC8}">
      <dgm:prSet/>
      <dgm:spPr/>
      <dgm:t>
        <a:bodyPr/>
        <a:lstStyle/>
        <a:p>
          <a:endParaRPr lang="en-GB">
            <a:solidFill>
              <a:schemeClr val="tx1"/>
            </a:solidFill>
          </a:endParaRPr>
        </a:p>
      </dgm:t>
    </dgm:pt>
    <dgm:pt modelId="{6450319A-C074-4854-A71D-E79FBD1FEB58}">
      <dgm:prSet phldrT="[Text]"/>
      <dgm:spPr/>
      <dgm:t>
        <a:bodyPr/>
        <a:lstStyle/>
        <a:p>
          <a:r>
            <a:rPr lang="en-GB" dirty="0" err="1">
              <a:solidFill>
                <a:schemeClr val="tx1"/>
              </a:solidFill>
            </a:rPr>
            <a:t>Kteily</a:t>
          </a:r>
          <a:r>
            <a:rPr lang="en-GB" dirty="0">
              <a:solidFill>
                <a:schemeClr val="tx1"/>
              </a:solidFill>
            </a:rPr>
            <a:t>, </a:t>
          </a:r>
          <a:r>
            <a:rPr lang="en-GB" dirty="0" err="1">
              <a:solidFill>
                <a:schemeClr val="tx1"/>
              </a:solidFill>
            </a:rPr>
            <a:t>Sidanius</a:t>
          </a:r>
          <a:r>
            <a:rPr lang="en-GB" dirty="0">
              <a:solidFill>
                <a:schemeClr val="tx1"/>
              </a:solidFill>
            </a:rPr>
            <a:t> &amp; Levin (2011)</a:t>
          </a:r>
        </a:p>
      </dgm:t>
    </dgm:pt>
    <dgm:pt modelId="{875BCE16-617D-434C-9605-93A131153EC7}" type="sibTrans" cxnId="{2893241E-6887-418C-8B88-11967C279C9A}">
      <dgm:prSet/>
      <dgm:spPr/>
      <dgm:t>
        <a:bodyPr/>
        <a:lstStyle/>
        <a:p>
          <a:endParaRPr lang="en-GB">
            <a:solidFill>
              <a:schemeClr val="tx1"/>
            </a:solidFill>
          </a:endParaRPr>
        </a:p>
      </dgm:t>
    </dgm:pt>
    <dgm:pt modelId="{1D50A418-452A-48B5-9535-F7484146D82C}" type="parTrans" cxnId="{2893241E-6887-418C-8B88-11967C279C9A}">
      <dgm:prSet/>
      <dgm:spPr/>
      <dgm:t>
        <a:bodyPr/>
        <a:lstStyle/>
        <a:p>
          <a:endParaRPr lang="en-GB">
            <a:solidFill>
              <a:schemeClr val="tx1"/>
            </a:solidFill>
          </a:endParaRPr>
        </a:p>
      </dgm:t>
    </dgm:pt>
    <dgm:pt modelId="{3F8D1535-CA30-4092-82AB-CD76F32B40FE}" type="pres">
      <dgm:prSet presAssocID="{CFB353DC-59FB-49F8-9EEF-81369596F697}" presName="Name0" presStyleCnt="0">
        <dgm:presLayoutVars>
          <dgm:dir/>
          <dgm:animLvl val="lvl"/>
          <dgm:resizeHandles val="exact"/>
        </dgm:presLayoutVars>
      </dgm:prSet>
      <dgm:spPr/>
    </dgm:pt>
    <dgm:pt modelId="{8229EAA1-5F62-498C-B3B0-7FB0C1FD7235}" type="pres">
      <dgm:prSet presAssocID="{C9790294-1160-4A3E-B6E4-11F0791C37B5}" presName="linNode" presStyleCnt="0"/>
      <dgm:spPr/>
    </dgm:pt>
    <dgm:pt modelId="{42C0B71C-3341-421E-A67C-03FBCF134690}" type="pres">
      <dgm:prSet presAssocID="{C9790294-1160-4A3E-B6E4-11F0791C37B5}" presName="parentText" presStyleLbl="node1" presStyleIdx="0" presStyleCnt="5">
        <dgm:presLayoutVars>
          <dgm:chMax val="1"/>
          <dgm:bulletEnabled val="1"/>
        </dgm:presLayoutVars>
      </dgm:prSet>
      <dgm:spPr/>
    </dgm:pt>
    <dgm:pt modelId="{F46B3348-6830-4DB2-8C34-A388F6C3D874}" type="pres">
      <dgm:prSet presAssocID="{C9790294-1160-4A3E-B6E4-11F0791C37B5}" presName="descendantText" presStyleLbl="alignAccFollowNode1" presStyleIdx="0" presStyleCnt="5">
        <dgm:presLayoutVars>
          <dgm:bulletEnabled val="1"/>
        </dgm:presLayoutVars>
      </dgm:prSet>
      <dgm:spPr/>
    </dgm:pt>
    <dgm:pt modelId="{93378029-3C66-4DCA-8EDE-8C8E77C03BB9}" type="pres">
      <dgm:prSet presAssocID="{A9EB7B1A-BFE6-46A3-865F-6FEBAE20FDC6}" presName="sp" presStyleCnt="0"/>
      <dgm:spPr/>
    </dgm:pt>
    <dgm:pt modelId="{64F587A3-A318-4F94-994E-48F41D5146CB}" type="pres">
      <dgm:prSet presAssocID="{6450319A-C074-4854-A71D-E79FBD1FEB58}" presName="linNode" presStyleCnt="0"/>
      <dgm:spPr/>
    </dgm:pt>
    <dgm:pt modelId="{5AF4B351-7C23-4056-8CD8-4A97A67EB352}" type="pres">
      <dgm:prSet presAssocID="{6450319A-C074-4854-A71D-E79FBD1FEB58}" presName="parentText" presStyleLbl="node1" presStyleIdx="1" presStyleCnt="5">
        <dgm:presLayoutVars>
          <dgm:chMax val="1"/>
          <dgm:bulletEnabled val="1"/>
        </dgm:presLayoutVars>
      </dgm:prSet>
      <dgm:spPr/>
    </dgm:pt>
    <dgm:pt modelId="{D7DCFFB1-9E31-4121-A457-707995154E10}" type="pres">
      <dgm:prSet presAssocID="{6450319A-C074-4854-A71D-E79FBD1FEB58}" presName="descendantText" presStyleLbl="alignAccFollowNode1" presStyleIdx="1" presStyleCnt="5">
        <dgm:presLayoutVars>
          <dgm:bulletEnabled val="1"/>
        </dgm:presLayoutVars>
      </dgm:prSet>
      <dgm:spPr/>
    </dgm:pt>
    <dgm:pt modelId="{DA1E97D2-39F4-4D7C-BB0C-50B185C5EF91}" type="pres">
      <dgm:prSet presAssocID="{875BCE16-617D-434C-9605-93A131153EC7}" presName="sp" presStyleCnt="0"/>
      <dgm:spPr/>
    </dgm:pt>
    <dgm:pt modelId="{F028300D-398B-4317-9B79-5333963FAB86}" type="pres">
      <dgm:prSet presAssocID="{23091906-B60C-4310-98A1-0C8DF654BFBB}" presName="linNode" presStyleCnt="0"/>
      <dgm:spPr/>
    </dgm:pt>
    <dgm:pt modelId="{20F2DF2C-013D-481F-BD9D-32079E16BF8D}" type="pres">
      <dgm:prSet presAssocID="{23091906-B60C-4310-98A1-0C8DF654BFBB}" presName="parentText" presStyleLbl="node1" presStyleIdx="2" presStyleCnt="5">
        <dgm:presLayoutVars>
          <dgm:chMax val="1"/>
          <dgm:bulletEnabled val="1"/>
        </dgm:presLayoutVars>
      </dgm:prSet>
      <dgm:spPr/>
    </dgm:pt>
    <dgm:pt modelId="{4A03583C-D0EB-4B19-863C-D88E6E771563}" type="pres">
      <dgm:prSet presAssocID="{23091906-B60C-4310-98A1-0C8DF654BFBB}" presName="descendantText" presStyleLbl="alignAccFollowNode1" presStyleIdx="2" presStyleCnt="5">
        <dgm:presLayoutVars>
          <dgm:bulletEnabled val="1"/>
        </dgm:presLayoutVars>
      </dgm:prSet>
      <dgm:spPr/>
    </dgm:pt>
    <dgm:pt modelId="{71CE3BFB-F54E-4A8B-BEFA-26574BC283B8}" type="pres">
      <dgm:prSet presAssocID="{0E70891F-A7CF-417B-80A9-2D579AFFFA89}" presName="sp" presStyleCnt="0"/>
      <dgm:spPr/>
    </dgm:pt>
    <dgm:pt modelId="{7C8A3096-1B42-4160-A6B9-C434D17A5CDB}" type="pres">
      <dgm:prSet presAssocID="{6CD8ECF8-9184-47D1-AD2E-64A6EF0986AC}" presName="linNode" presStyleCnt="0"/>
      <dgm:spPr/>
    </dgm:pt>
    <dgm:pt modelId="{D668712B-ADAE-4967-9639-45DB2065A7C4}" type="pres">
      <dgm:prSet presAssocID="{6CD8ECF8-9184-47D1-AD2E-64A6EF0986AC}" presName="parentText" presStyleLbl="node1" presStyleIdx="3" presStyleCnt="5">
        <dgm:presLayoutVars>
          <dgm:chMax val="1"/>
          <dgm:bulletEnabled val="1"/>
        </dgm:presLayoutVars>
      </dgm:prSet>
      <dgm:spPr/>
    </dgm:pt>
    <dgm:pt modelId="{AB5D9045-156D-4A3B-9209-62AD1350FFCE}" type="pres">
      <dgm:prSet presAssocID="{6CD8ECF8-9184-47D1-AD2E-64A6EF0986AC}" presName="descendantText" presStyleLbl="alignAccFollowNode1" presStyleIdx="3" presStyleCnt="5">
        <dgm:presLayoutVars>
          <dgm:bulletEnabled val="1"/>
        </dgm:presLayoutVars>
      </dgm:prSet>
      <dgm:spPr/>
    </dgm:pt>
    <dgm:pt modelId="{81F1E1D5-DD87-4C51-AA1E-521BF46FD9F3}" type="pres">
      <dgm:prSet presAssocID="{80D4FC21-29DF-4F31-996E-89BA0CE2BB71}" presName="sp" presStyleCnt="0"/>
      <dgm:spPr/>
    </dgm:pt>
    <dgm:pt modelId="{3ADABB6B-6DA8-4EE9-A94A-6B2896675449}" type="pres">
      <dgm:prSet presAssocID="{075AF4BE-4133-448E-AB28-8B8307B7A380}" presName="linNode" presStyleCnt="0"/>
      <dgm:spPr/>
    </dgm:pt>
    <dgm:pt modelId="{7D40C1F9-AED2-41FD-9B39-3ED4DB3A8127}" type="pres">
      <dgm:prSet presAssocID="{075AF4BE-4133-448E-AB28-8B8307B7A380}" presName="parentText" presStyleLbl="node1" presStyleIdx="4" presStyleCnt="5">
        <dgm:presLayoutVars>
          <dgm:chMax val="1"/>
          <dgm:bulletEnabled val="1"/>
        </dgm:presLayoutVars>
      </dgm:prSet>
      <dgm:spPr/>
    </dgm:pt>
    <dgm:pt modelId="{8D58B9E2-2104-4346-B4E9-F90577904A96}" type="pres">
      <dgm:prSet presAssocID="{075AF4BE-4133-448E-AB28-8B8307B7A380}" presName="descendantText" presStyleLbl="alignAccFollowNode1" presStyleIdx="4" presStyleCnt="5">
        <dgm:presLayoutVars>
          <dgm:bulletEnabled val="1"/>
        </dgm:presLayoutVars>
      </dgm:prSet>
      <dgm:spPr/>
    </dgm:pt>
  </dgm:ptLst>
  <dgm:cxnLst>
    <dgm:cxn modelId="{0823020D-246B-4642-BB83-A7B7E4087A38}" type="presOf" srcId="{6CD8ECF8-9184-47D1-AD2E-64A6EF0986AC}" destId="{D668712B-ADAE-4967-9639-45DB2065A7C4}" srcOrd="0" destOrd="0" presId="urn:microsoft.com/office/officeart/2005/8/layout/vList5"/>
    <dgm:cxn modelId="{8D537D13-DBC5-4F39-9ACA-ED32DD14549A}" type="presOf" srcId="{F5A194CA-29AD-464E-8EDB-E28EE29DB8DA}" destId="{D7DCFFB1-9E31-4121-A457-707995154E10}" srcOrd="0" destOrd="0" presId="urn:microsoft.com/office/officeart/2005/8/layout/vList5"/>
    <dgm:cxn modelId="{2893241E-6887-418C-8B88-11967C279C9A}" srcId="{CFB353DC-59FB-49F8-9EEF-81369596F697}" destId="{6450319A-C074-4854-A71D-E79FBD1FEB58}" srcOrd="1" destOrd="0" parTransId="{1D50A418-452A-48B5-9535-F7484146D82C}" sibTransId="{875BCE16-617D-434C-9605-93A131153EC7}"/>
    <dgm:cxn modelId="{477AAB27-F974-4294-B1FE-7E83BC9D1B3E}" srcId="{CFB353DC-59FB-49F8-9EEF-81369596F697}" destId="{C9790294-1160-4A3E-B6E4-11F0791C37B5}" srcOrd="0" destOrd="0" parTransId="{8BCE182C-1AB0-4787-810B-1E330A0E4AC9}" sibTransId="{A9EB7B1A-BFE6-46A3-865F-6FEBAE20FDC6}"/>
    <dgm:cxn modelId="{CA57272F-FDCA-43F7-A2CD-C6E577F87FCC}" srcId="{C9790294-1160-4A3E-B6E4-11F0791C37B5}" destId="{AD35BFF0-417D-448C-A294-B4D8707802A1}" srcOrd="0" destOrd="0" parTransId="{36BBABE6-316F-45A7-99F6-CDDC51046FA2}" sibTransId="{FF92D176-A432-4A1C-A407-570E060667D9}"/>
    <dgm:cxn modelId="{AB96E636-7C29-4EFB-9D1A-173DD74C228B}" srcId="{CFB353DC-59FB-49F8-9EEF-81369596F697}" destId="{6CD8ECF8-9184-47D1-AD2E-64A6EF0986AC}" srcOrd="3" destOrd="0" parTransId="{15685A09-EDBD-4E41-9E2E-92B329D2A30F}" sibTransId="{80D4FC21-29DF-4F31-996E-89BA0CE2BB71}"/>
    <dgm:cxn modelId="{6870073E-081E-4C89-A0F3-DA6CE9245FC8}" srcId="{075AF4BE-4133-448E-AB28-8B8307B7A380}" destId="{A3987F33-45E4-422F-BDAF-FCE4CFB6F4CF}" srcOrd="0" destOrd="0" parTransId="{F631D171-A983-4FDB-A321-1678E6151B40}" sibTransId="{98E2A8CE-B75C-4A58-9B89-5B819CBCE3A6}"/>
    <dgm:cxn modelId="{0F856A50-9236-4EF5-8AB4-908D61C524A5}" srcId="{6450319A-C074-4854-A71D-E79FBD1FEB58}" destId="{F5A194CA-29AD-464E-8EDB-E28EE29DB8DA}" srcOrd="0" destOrd="0" parTransId="{320028A0-05DA-4C48-B45C-A1282DC205E2}" sibTransId="{2CD80BA3-C238-4300-888D-093CDD2BB582}"/>
    <dgm:cxn modelId="{5D80E450-807C-4BFB-900B-62A2B1E29B3B}" type="presOf" srcId="{075AF4BE-4133-448E-AB28-8B8307B7A380}" destId="{7D40C1F9-AED2-41FD-9B39-3ED4DB3A8127}" srcOrd="0" destOrd="0" presId="urn:microsoft.com/office/officeart/2005/8/layout/vList5"/>
    <dgm:cxn modelId="{CB537379-B6A7-451D-B194-6A1BFD17A928}" srcId="{6450319A-C074-4854-A71D-E79FBD1FEB58}" destId="{260CB6FE-7A73-44BD-984D-124A33B6A174}" srcOrd="1" destOrd="0" parTransId="{4F7C8A58-B361-4CDC-A551-E86787C83684}" sibTransId="{611BE871-D418-4C25-B9BB-1F18AB14A73C}"/>
    <dgm:cxn modelId="{221E897E-CCD1-4232-B351-73BCA9AD8EA8}" type="presOf" srcId="{23091906-B60C-4310-98A1-0C8DF654BFBB}" destId="{20F2DF2C-013D-481F-BD9D-32079E16BF8D}" srcOrd="0" destOrd="0" presId="urn:microsoft.com/office/officeart/2005/8/layout/vList5"/>
    <dgm:cxn modelId="{42248F88-97F5-42EF-AABF-24ED98C8E227}" type="presOf" srcId="{AD35BFF0-417D-448C-A294-B4D8707802A1}" destId="{F46B3348-6830-4DB2-8C34-A388F6C3D874}" srcOrd="0" destOrd="0" presId="urn:microsoft.com/office/officeart/2005/8/layout/vList5"/>
    <dgm:cxn modelId="{41B662A0-6DA3-42C8-802B-5D54C1FF9A9D}" type="presOf" srcId="{96E42F6A-9750-4CA5-8350-5F682692CE0A}" destId="{4A03583C-D0EB-4B19-863C-D88E6E771563}" srcOrd="0" destOrd="0" presId="urn:microsoft.com/office/officeart/2005/8/layout/vList5"/>
    <dgm:cxn modelId="{5B80FFA1-7935-4923-A3AB-E0BA17C66E21}" srcId="{CFB353DC-59FB-49F8-9EEF-81369596F697}" destId="{23091906-B60C-4310-98A1-0C8DF654BFBB}" srcOrd="2" destOrd="0" parTransId="{EA9AA7D1-A8E0-4F27-9936-548E854B744E}" sibTransId="{0E70891F-A7CF-417B-80A9-2D579AFFFA89}"/>
    <dgm:cxn modelId="{1A649DA6-77DE-4CD0-BE67-78BA6D4BF3EB}" srcId="{CFB353DC-59FB-49F8-9EEF-81369596F697}" destId="{075AF4BE-4133-448E-AB28-8B8307B7A380}" srcOrd="4" destOrd="0" parTransId="{0D95D22D-1A9E-4B36-93F8-2641B09E5424}" sibTransId="{720623AF-697B-4A01-9176-F10A2CAF2E01}"/>
    <dgm:cxn modelId="{D91855B5-C6F1-47A6-9BA7-FAD428F6C377}" srcId="{23091906-B60C-4310-98A1-0C8DF654BFBB}" destId="{96E42F6A-9750-4CA5-8350-5F682692CE0A}" srcOrd="0" destOrd="0" parTransId="{C8BB3647-CE2E-4413-8DB5-6B98D946CCA9}" sibTransId="{EE785FD4-B5A5-47AD-A8E3-77F53EE0DD20}"/>
    <dgm:cxn modelId="{767447B7-A5E2-4038-87D9-D54B9A4E0E31}" type="presOf" srcId="{6450319A-C074-4854-A71D-E79FBD1FEB58}" destId="{5AF4B351-7C23-4056-8CD8-4A97A67EB352}" srcOrd="0" destOrd="0" presId="urn:microsoft.com/office/officeart/2005/8/layout/vList5"/>
    <dgm:cxn modelId="{E0DF5EB8-C21B-467D-8D8F-8783AD4D1D5B}" srcId="{23091906-B60C-4310-98A1-0C8DF654BFBB}" destId="{1CD38B5E-85B5-4377-89A5-EEB457443597}" srcOrd="1" destOrd="0" parTransId="{B0E7243E-E386-4D6E-B680-ED89F1F2E23F}" sibTransId="{CCE45550-DC8D-4B56-9466-1AC48F38A1AB}"/>
    <dgm:cxn modelId="{DD1DABC7-42AB-471A-AFA2-330B856897AD}" type="presOf" srcId="{260CB6FE-7A73-44BD-984D-124A33B6A174}" destId="{D7DCFFB1-9E31-4121-A457-707995154E10}" srcOrd="0" destOrd="1" presId="urn:microsoft.com/office/officeart/2005/8/layout/vList5"/>
    <dgm:cxn modelId="{16437AC9-D990-4B32-8C86-98C9656D9BE0}" type="presOf" srcId="{99E49726-3E5C-4F08-B376-4D5A1D56E57F}" destId="{AB5D9045-156D-4A3B-9209-62AD1350FFCE}" srcOrd="0" destOrd="0" presId="urn:microsoft.com/office/officeart/2005/8/layout/vList5"/>
    <dgm:cxn modelId="{2DA5B7CF-6F70-464F-9B8C-0B85D712F1A6}" type="presOf" srcId="{CFB353DC-59FB-49F8-9EEF-81369596F697}" destId="{3F8D1535-CA30-4092-82AB-CD76F32B40FE}" srcOrd="0" destOrd="0" presId="urn:microsoft.com/office/officeart/2005/8/layout/vList5"/>
    <dgm:cxn modelId="{ECE5E8D0-E572-4D56-B0E4-95E32682CA6F}" type="presOf" srcId="{A3987F33-45E4-422F-BDAF-FCE4CFB6F4CF}" destId="{8D58B9E2-2104-4346-B4E9-F90577904A96}" srcOrd="0" destOrd="0" presId="urn:microsoft.com/office/officeart/2005/8/layout/vList5"/>
    <dgm:cxn modelId="{497E52F7-FABB-4CF1-BCEA-8F4F00B1350E}" type="presOf" srcId="{C9790294-1160-4A3E-B6E4-11F0791C37B5}" destId="{42C0B71C-3341-421E-A67C-03FBCF134690}" srcOrd="0" destOrd="0" presId="urn:microsoft.com/office/officeart/2005/8/layout/vList5"/>
    <dgm:cxn modelId="{093A5EF8-23FD-4643-9E7A-49216466D9E1}" srcId="{6CD8ECF8-9184-47D1-AD2E-64A6EF0986AC}" destId="{99E49726-3E5C-4F08-B376-4D5A1D56E57F}" srcOrd="0" destOrd="0" parTransId="{A07D1F66-E528-4EBD-8A32-979A3AF673AF}" sibTransId="{501977D5-2433-4B25-BE8D-4106FD9E33D3}"/>
    <dgm:cxn modelId="{3546DAFF-0A46-4BDE-906B-1C6BD3733A14}" type="presOf" srcId="{1CD38B5E-85B5-4377-89A5-EEB457443597}" destId="{4A03583C-D0EB-4B19-863C-D88E6E771563}" srcOrd="0" destOrd="1" presId="urn:microsoft.com/office/officeart/2005/8/layout/vList5"/>
    <dgm:cxn modelId="{605D34F3-DFC7-49F0-9C07-78C5130A2949}" type="presParOf" srcId="{3F8D1535-CA30-4092-82AB-CD76F32B40FE}" destId="{8229EAA1-5F62-498C-B3B0-7FB0C1FD7235}" srcOrd="0" destOrd="0" presId="urn:microsoft.com/office/officeart/2005/8/layout/vList5"/>
    <dgm:cxn modelId="{3C96752E-5E2F-47F9-BC60-E07745F4849E}" type="presParOf" srcId="{8229EAA1-5F62-498C-B3B0-7FB0C1FD7235}" destId="{42C0B71C-3341-421E-A67C-03FBCF134690}" srcOrd="0" destOrd="0" presId="urn:microsoft.com/office/officeart/2005/8/layout/vList5"/>
    <dgm:cxn modelId="{91B20F64-6913-479A-947E-CB665A36549F}" type="presParOf" srcId="{8229EAA1-5F62-498C-B3B0-7FB0C1FD7235}" destId="{F46B3348-6830-4DB2-8C34-A388F6C3D874}" srcOrd="1" destOrd="0" presId="urn:microsoft.com/office/officeart/2005/8/layout/vList5"/>
    <dgm:cxn modelId="{0359A1B6-EE33-45AD-91D6-CFD5A6ABA669}" type="presParOf" srcId="{3F8D1535-CA30-4092-82AB-CD76F32B40FE}" destId="{93378029-3C66-4DCA-8EDE-8C8E77C03BB9}" srcOrd="1" destOrd="0" presId="urn:microsoft.com/office/officeart/2005/8/layout/vList5"/>
    <dgm:cxn modelId="{8B5747C6-B313-41AE-BB2F-DB26615ABC4C}" type="presParOf" srcId="{3F8D1535-CA30-4092-82AB-CD76F32B40FE}" destId="{64F587A3-A318-4F94-994E-48F41D5146CB}" srcOrd="2" destOrd="0" presId="urn:microsoft.com/office/officeart/2005/8/layout/vList5"/>
    <dgm:cxn modelId="{CEE46819-8EB2-40F2-AFF0-9A4DB9C66AB3}" type="presParOf" srcId="{64F587A3-A318-4F94-994E-48F41D5146CB}" destId="{5AF4B351-7C23-4056-8CD8-4A97A67EB352}" srcOrd="0" destOrd="0" presId="urn:microsoft.com/office/officeart/2005/8/layout/vList5"/>
    <dgm:cxn modelId="{A59D36E5-985D-49FC-B52F-7DBF75C29D0D}" type="presParOf" srcId="{64F587A3-A318-4F94-994E-48F41D5146CB}" destId="{D7DCFFB1-9E31-4121-A457-707995154E10}" srcOrd="1" destOrd="0" presId="urn:microsoft.com/office/officeart/2005/8/layout/vList5"/>
    <dgm:cxn modelId="{0E32B30C-B5C6-46C5-BF88-8F4CD4F67D63}" type="presParOf" srcId="{3F8D1535-CA30-4092-82AB-CD76F32B40FE}" destId="{DA1E97D2-39F4-4D7C-BB0C-50B185C5EF91}" srcOrd="3" destOrd="0" presId="urn:microsoft.com/office/officeart/2005/8/layout/vList5"/>
    <dgm:cxn modelId="{F3F4D426-2396-488C-A696-9CA64A5C5FFD}" type="presParOf" srcId="{3F8D1535-CA30-4092-82AB-CD76F32B40FE}" destId="{F028300D-398B-4317-9B79-5333963FAB86}" srcOrd="4" destOrd="0" presId="urn:microsoft.com/office/officeart/2005/8/layout/vList5"/>
    <dgm:cxn modelId="{D741F80F-E732-4E5A-9C2D-012123431655}" type="presParOf" srcId="{F028300D-398B-4317-9B79-5333963FAB86}" destId="{20F2DF2C-013D-481F-BD9D-32079E16BF8D}" srcOrd="0" destOrd="0" presId="urn:microsoft.com/office/officeart/2005/8/layout/vList5"/>
    <dgm:cxn modelId="{F6B552E2-19C2-4D50-B8ED-8982B40CAC77}" type="presParOf" srcId="{F028300D-398B-4317-9B79-5333963FAB86}" destId="{4A03583C-D0EB-4B19-863C-D88E6E771563}" srcOrd="1" destOrd="0" presId="urn:microsoft.com/office/officeart/2005/8/layout/vList5"/>
    <dgm:cxn modelId="{B4E2A1D9-0BE5-4042-B8E0-B7974F9115EC}" type="presParOf" srcId="{3F8D1535-CA30-4092-82AB-CD76F32B40FE}" destId="{71CE3BFB-F54E-4A8B-BEFA-26574BC283B8}" srcOrd="5" destOrd="0" presId="urn:microsoft.com/office/officeart/2005/8/layout/vList5"/>
    <dgm:cxn modelId="{08141DC7-0D63-40D2-951D-005264A0A35D}" type="presParOf" srcId="{3F8D1535-CA30-4092-82AB-CD76F32B40FE}" destId="{7C8A3096-1B42-4160-A6B9-C434D17A5CDB}" srcOrd="6" destOrd="0" presId="urn:microsoft.com/office/officeart/2005/8/layout/vList5"/>
    <dgm:cxn modelId="{13D90E8F-00D6-4456-A318-2A3E132399D7}" type="presParOf" srcId="{7C8A3096-1B42-4160-A6B9-C434D17A5CDB}" destId="{D668712B-ADAE-4967-9639-45DB2065A7C4}" srcOrd="0" destOrd="0" presId="urn:microsoft.com/office/officeart/2005/8/layout/vList5"/>
    <dgm:cxn modelId="{94BD0BF5-CB8A-48E1-A1B7-FFD7E5061C1A}" type="presParOf" srcId="{7C8A3096-1B42-4160-A6B9-C434D17A5CDB}" destId="{AB5D9045-156D-4A3B-9209-62AD1350FFCE}" srcOrd="1" destOrd="0" presId="urn:microsoft.com/office/officeart/2005/8/layout/vList5"/>
    <dgm:cxn modelId="{4E756EC9-8DC8-4DE1-8E37-56E9152B7D07}" type="presParOf" srcId="{3F8D1535-CA30-4092-82AB-CD76F32B40FE}" destId="{81F1E1D5-DD87-4C51-AA1E-521BF46FD9F3}" srcOrd="7" destOrd="0" presId="urn:microsoft.com/office/officeart/2005/8/layout/vList5"/>
    <dgm:cxn modelId="{43F0EB46-5684-412A-926B-240549F6B0CC}" type="presParOf" srcId="{3F8D1535-CA30-4092-82AB-CD76F32B40FE}" destId="{3ADABB6B-6DA8-4EE9-A94A-6B2896675449}" srcOrd="8" destOrd="0" presId="urn:microsoft.com/office/officeart/2005/8/layout/vList5"/>
    <dgm:cxn modelId="{B341B511-A2CF-4139-800E-BC39D7DC9D69}" type="presParOf" srcId="{3ADABB6B-6DA8-4EE9-A94A-6B2896675449}" destId="{7D40C1F9-AED2-41FD-9B39-3ED4DB3A8127}" srcOrd="0" destOrd="0" presId="urn:microsoft.com/office/officeart/2005/8/layout/vList5"/>
    <dgm:cxn modelId="{E0D1CD9E-7CFF-4EB1-B6F1-51F5508066ED}" type="presParOf" srcId="{3ADABB6B-6DA8-4EE9-A94A-6B2896675449}" destId="{8D58B9E2-2104-4346-B4E9-F90577904A9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FB353DC-59FB-49F8-9EEF-81369596F697}"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en-GB"/>
        </a:p>
      </dgm:t>
    </dgm:pt>
    <dgm:pt modelId="{C9790294-1160-4A3E-B6E4-11F0791C37B5}">
      <dgm:prSet phldrT="[Text]"/>
      <dgm:spPr/>
      <dgm:t>
        <a:bodyPr/>
        <a:lstStyle/>
        <a:p>
          <a:r>
            <a:rPr lang="en-GB" dirty="0" err="1">
              <a:solidFill>
                <a:schemeClr val="tx1"/>
              </a:solidFill>
            </a:rPr>
            <a:t>Duckitt</a:t>
          </a:r>
          <a:r>
            <a:rPr lang="en-GB" dirty="0">
              <a:solidFill>
                <a:schemeClr val="tx1"/>
              </a:solidFill>
            </a:rPr>
            <a:t> &amp; Sibley (2007)</a:t>
          </a:r>
        </a:p>
      </dgm:t>
    </dgm:pt>
    <dgm:pt modelId="{8BCE182C-1AB0-4787-810B-1E330A0E4AC9}" type="parTrans" cxnId="{477AAB27-F974-4294-B1FE-7E83BC9D1B3E}">
      <dgm:prSet/>
      <dgm:spPr/>
      <dgm:t>
        <a:bodyPr/>
        <a:lstStyle/>
        <a:p>
          <a:endParaRPr lang="en-GB">
            <a:solidFill>
              <a:schemeClr val="tx1"/>
            </a:solidFill>
          </a:endParaRPr>
        </a:p>
      </dgm:t>
    </dgm:pt>
    <dgm:pt modelId="{A9EB7B1A-BFE6-46A3-865F-6FEBAE20FDC6}" type="sibTrans" cxnId="{477AAB27-F974-4294-B1FE-7E83BC9D1B3E}">
      <dgm:prSet/>
      <dgm:spPr/>
      <dgm:t>
        <a:bodyPr/>
        <a:lstStyle/>
        <a:p>
          <a:endParaRPr lang="en-GB">
            <a:solidFill>
              <a:schemeClr val="tx1"/>
            </a:solidFill>
          </a:endParaRPr>
        </a:p>
      </dgm:t>
    </dgm:pt>
    <dgm:pt modelId="{AD35BFF0-417D-448C-A294-B4D8707802A1}">
      <dgm:prSet phldrT="[Text]"/>
      <dgm:spPr/>
      <dgm:t>
        <a:bodyPr/>
        <a:lstStyle/>
        <a:p>
          <a:pPr>
            <a:buFont typeface="Arial" panose="020B0604020202020204" pitchFamily="34" charset="0"/>
            <a:buChar char="•"/>
          </a:pPr>
          <a:r>
            <a:rPr lang="en-GB" b="0" dirty="0">
              <a:solidFill>
                <a:schemeClr val="tx1"/>
              </a:solidFill>
              <a:latin typeface="Inter"/>
            </a:rPr>
            <a:t>RWA and SDO predict different types of prejudice and are rooted in distinct personality traits and social worldviews.</a:t>
          </a:r>
        </a:p>
      </dgm:t>
    </dgm:pt>
    <dgm:pt modelId="{36BBABE6-316F-45A7-99F6-CDDC51046FA2}" type="parTrans" cxnId="{CA57272F-FDCA-43F7-A2CD-C6E577F87FCC}">
      <dgm:prSet/>
      <dgm:spPr/>
      <dgm:t>
        <a:bodyPr/>
        <a:lstStyle/>
        <a:p>
          <a:endParaRPr lang="en-GB">
            <a:solidFill>
              <a:schemeClr val="tx1"/>
            </a:solidFill>
          </a:endParaRPr>
        </a:p>
      </dgm:t>
    </dgm:pt>
    <dgm:pt modelId="{FF92D176-A432-4A1C-A407-570E060667D9}" type="sibTrans" cxnId="{CA57272F-FDCA-43F7-A2CD-C6E577F87FCC}">
      <dgm:prSet/>
      <dgm:spPr/>
      <dgm:t>
        <a:bodyPr/>
        <a:lstStyle/>
        <a:p>
          <a:endParaRPr lang="en-GB">
            <a:solidFill>
              <a:schemeClr val="tx1"/>
            </a:solidFill>
          </a:endParaRPr>
        </a:p>
      </dgm:t>
    </dgm:pt>
    <dgm:pt modelId="{F5A194CA-29AD-464E-8EDB-E28EE29DB8DA}">
      <dgm:prSet phldrT="[Text]"/>
      <dgm:spPr/>
      <dgm:t>
        <a:bodyPr/>
        <a:lstStyle/>
        <a:p>
          <a:pPr>
            <a:buFont typeface="Arial" panose="020B0604020202020204" pitchFamily="34" charset="0"/>
            <a:buChar char="•"/>
          </a:pPr>
          <a:r>
            <a:rPr lang="en-GB" dirty="0">
              <a:latin typeface="Inter"/>
            </a:rPr>
            <a:t>RWA and SDO are only moderately correlated, supporting the idea that they are independent pathways. </a:t>
          </a:r>
          <a:endParaRPr lang="en-GB" b="0" dirty="0">
            <a:solidFill>
              <a:schemeClr val="tx1"/>
            </a:solidFill>
            <a:latin typeface="Inter"/>
          </a:endParaRPr>
        </a:p>
      </dgm:t>
    </dgm:pt>
    <dgm:pt modelId="{320028A0-05DA-4C48-B45C-A1282DC205E2}" type="parTrans" cxnId="{0F856A50-9236-4EF5-8AB4-908D61C524A5}">
      <dgm:prSet/>
      <dgm:spPr/>
      <dgm:t>
        <a:bodyPr/>
        <a:lstStyle/>
        <a:p>
          <a:endParaRPr lang="en-GB">
            <a:solidFill>
              <a:schemeClr val="tx1"/>
            </a:solidFill>
          </a:endParaRPr>
        </a:p>
      </dgm:t>
    </dgm:pt>
    <dgm:pt modelId="{2CD80BA3-C238-4300-888D-093CDD2BB582}" type="sibTrans" cxnId="{0F856A50-9236-4EF5-8AB4-908D61C524A5}">
      <dgm:prSet/>
      <dgm:spPr/>
      <dgm:t>
        <a:bodyPr/>
        <a:lstStyle/>
        <a:p>
          <a:endParaRPr lang="en-GB">
            <a:solidFill>
              <a:schemeClr val="tx1"/>
            </a:solidFill>
          </a:endParaRPr>
        </a:p>
      </dgm:t>
    </dgm:pt>
    <dgm:pt modelId="{23091906-B60C-4310-98A1-0C8DF654BFBB}">
      <dgm:prSet phldrT="[Text]"/>
      <dgm:spPr/>
      <dgm:t>
        <a:bodyPr/>
        <a:lstStyle/>
        <a:p>
          <a:pPr rtl="0"/>
          <a:r>
            <a:rPr lang="en-GB" dirty="0">
              <a:solidFill>
                <a:schemeClr val="tx1"/>
              </a:solidFill>
            </a:rPr>
            <a:t>Altemeyer (1998)</a:t>
          </a:r>
        </a:p>
      </dgm:t>
    </dgm:pt>
    <dgm:pt modelId="{EA9AA7D1-A8E0-4F27-9936-548E854B744E}" type="parTrans" cxnId="{5B80FFA1-7935-4923-A3AB-E0BA17C66E21}">
      <dgm:prSet/>
      <dgm:spPr/>
      <dgm:t>
        <a:bodyPr/>
        <a:lstStyle/>
        <a:p>
          <a:endParaRPr lang="en-GB">
            <a:solidFill>
              <a:schemeClr val="tx1"/>
            </a:solidFill>
          </a:endParaRPr>
        </a:p>
      </dgm:t>
    </dgm:pt>
    <dgm:pt modelId="{0E70891F-A7CF-417B-80A9-2D579AFFFA89}" type="sibTrans" cxnId="{5B80FFA1-7935-4923-A3AB-E0BA17C66E21}">
      <dgm:prSet/>
      <dgm:spPr/>
      <dgm:t>
        <a:bodyPr/>
        <a:lstStyle/>
        <a:p>
          <a:endParaRPr lang="en-GB">
            <a:solidFill>
              <a:schemeClr val="tx1"/>
            </a:solidFill>
          </a:endParaRPr>
        </a:p>
      </dgm:t>
    </dgm:pt>
    <dgm:pt modelId="{96E42F6A-9750-4CA5-8350-5F682692CE0A}">
      <dgm:prSet phldrT="[Text]"/>
      <dgm:spPr/>
      <dgm:t>
        <a:bodyPr/>
        <a:lstStyle/>
        <a:p>
          <a:pPr>
            <a:buFont typeface="Arial" panose="020B0604020202020204" pitchFamily="34" charset="0"/>
            <a:buChar char="•"/>
          </a:pPr>
          <a:r>
            <a:rPr lang="en-GB" b="0" dirty="0">
              <a:latin typeface="Inter"/>
            </a:rPr>
            <a:t>RWA and SDO interact to predict support for punitive policies, militarism, and prejudice</a:t>
          </a:r>
          <a:endParaRPr lang="en-GB" b="0" dirty="0">
            <a:solidFill>
              <a:schemeClr val="tx1"/>
            </a:solidFill>
            <a:latin typeface="Inter"/>
          </a:endParaRPr>
        </a:p>
      </dgm:t>
    </dgm:pt>
    <dgm:pt modelId="{C8BB3647-CE2E-4413-8DB5-6B98D946CCA9}" type="parTrans" cxnId="{D91855B5-C6F1-47A6-9BA7-FAD428F6C377}">
      <dgm:prSet/>
      <dgm:spPr/>
      <dgm:t>
        <a:bodyPr/>
        <a:lstStyle/>
        <a:p>
          <a:endParaRPr lang="en-GB">
            <a:solidFill>
              <a:schemeClr val="tx1"/>
            </a:solidFill>
          </a:endParaRPr>
        </a:p>
      </dgm:t>
    </dgm:pt>
    <dgm:pt modelId="{EE785FD4-B5A5-47AD-A8E3-77F53EE0DD20}" type="sibTrans" cxnId="{D91855B5-C6F1-47A6-9BA7-FAD428F6C377}">
      <dgm:prSet/>
      <dgm:spPr/>
      <dgm:t>
        <a:bodyPr/>
        <a:lstStyle/>
        <a:p>
          <a:endParaRPr lang="en-GB">
            <a:solidFill>
              <a:schemeClr val="tx1"/>
            </a:solidFill>
          </a:endParaRPr>
        </a:p>
      </dgm:t>
    </dgm:pt>
    <dgm:pt modelId="{6CD8ECF8-9184-47D1-AD2E-64A6EF0986AC}">
      <dgm:prSet phldrT="[Text]"/>
      <dgm:spPr/>
      <dgm:t>
        <a:bodyPr/>
        <a:lstStyle/>
        <a:p>
          <a:pPr rtl="0"/>
          <a:r>
            <a:rPr lang="en-GB" dirty="0" err="1">
              <a:solidFill>
                <a:schemeClr val="tx1"/>
              </a:solidFill>
            </a:rPr>
            <a:t>Duckitt</a:t>
          </a:r>
          <a:r>
            <a:rPr lang="en-GB" dirty="0">
              <a:solidFill>
                <a:schemeClr val="tx1"/>
              </a:solidFill>
            </a:rPr>
            <a:t> &amp; Sibley (2010)</a:t>
          </a:r>
        </a:p>
      </dgm:t>
    </dgm:pt>
    <dgm:pt modelId="{15685A09-EDBD-4E41-9E2E-92B329D2A30F}" type="parTrans" cxnId="{AB96E636-7C29-4EFB-9D1A-173DD74C228B}">
      <dgm:prSet/>
      <dgm:spPr/>
      <dgm:t>
        <a:bodyPr/>
        <a:lstStyle/>
        <a:p>
          <a:endParaRPr lang="en-GB">
            <a:solidFill>
              <a:schemeClr val="tx1"/>
            </a:solidFill>
          </a:endParaRPr>
        </a:p>
      </dgm:t>
    </dgm:pt>
    <dgm:pt modelId="{80D4FC21-29DF-4F31-996E-89BA0CE2BB71}" type="sibTrans" cxnId="{AB96E636-7C29-4EFB-9D1A-173DD74C228B}">
      <dgm:prSet/>
      <dgm:spPr/>
      <dgm:t>
        <a:bodyPr/>
        <a:lstStyle/>
        <a:p>
          <a:endParaRPr lang="en-GB">
            <a:solidFill>
              <a:schemeClr val="tx1"/>
            </a:solidFill>
          </a:endParaRPr>
        </a:p>
      </dgm:t>
    </dgm:pt>
    <dgm:pt modelId="{99E49726-3E5C-4F08-B376-4D5A1D56E57F}">
      <dgm:prSet phldrT="[Text]"/>
      <dgm:spPr/>
      <dgm:t>
        <a:bodyPr/>
        <a:lstStyle/>
        <a:p>
          <a:pPr>
            <a:buFont typeface="Arial" panose="020B0604020202020204" pitchFamily="34" charset="0"/>
            <a:buChar char="•"/>
          </a:pPr>
          <a:r>
            <a:rPr lang="en-GB" b="0" dirty="0">
              <a:solidFill>
                <a:schemeClr val="tx1"/>
              </a:solidFill>
              <a:latin typeface="Inter"/>
            </a:rPr>
            <a:t> RWA and SDO originate from distinct personality traits and social worldviews</a:t>
          </a:r>
        </a:p>
      </dgm:t>
    </dgm:pt>
    <dgm:pt modelId="{A07D1F66-E528-4EBD-8A32-979A3AF673AF}" type="parTrans" cxnId="{093A5EF8-23FD-4643-9E7A-49216466D9E1}">
      <dgm:prSet/>
      <dgm:spPr/>
      <dgm:t>
        <a:bodyPr/>
        <a:lstStyle/>
        <a:p>
          <a:endParaRPr lang="en-GB">
            <a:solidFill>
              <a:schemeClr val="tx1"/>
            </a:solidFill>
          </a:endParaRPr>
        </a:p>
      </dgm:t>
    </dgm:pt>
    <dgm:pt modelId="{501977D5-2433-4B25-BE8D-4106FD9E33D3}" type="sibTrans" cxnId="{093A5EF8-23FD-4643-9E7A-49216466D9E1}">
      <dgm:prSet/>
      <dgm:spPr/>
      <dgm:t>
        <a:bodyPr/>
        <a:lstStyle/>
        <a:p>
          <a:endParaRPr lang="en-GB">
            <a:solidFill>
              <a:schemeClr val="tx1"/>
            </a:solidFill>
          </a:endParaRPr>
        </a:p>
      </dgm:t>
    </dgm:pt>
    <dgm:pt modelId="{075AF4BE-4133-448E-AB28-8B8307B7A380}">
      <dgm:prSet phldrT="[Text]"/>
      <dgm:spPr/>
      <dgm:t>
        <a:bodyPr/>
        <a:lstStyle/>
        <a:p>
          <a:pPr rtl="0"/>
          <a:r>
            <a:rPr lang="en-GB" dirty="0">
              <a:solidFill>
                <a:schemeClr val="tx1"/>
              </a:solidFill>
            </a:rPr>
            <a:t>Osborne et al. (2021)</a:t>
          </a:r>
        </a:p>
      </dgm:t>
    </dgm:pt>
    <dgm:pt modelId="{0D95D22D-1A9E-4B36-93F8-2641B09E5424}" type="parTrans" cxnId="{1A649DA6-77DE-4CD0-BE67-78BA6D4BF3EB}">
      <dgm:prSet/>
      <dgm:spPr/>
      <dgm:t>
        <a:bodyPr/>
        <a:lstStyle/>
        <a:p>
          <a:endParaRPr lang="en-GB">
            <a:solidFill>
              <a:schemeClr val="tx1"/>
            </a:solidFill>
          </a:endParaRPr>
        </a:p>
      </dgm:t>
    </dgm:pt>
    <dgm:pt modelId="{720623AF-697B-4A01-9176-F10A2CAF2E01}" type="sibTrans" cxnId="{1A649DA6-77DE-4CD0-BE67-78BA6D4BF3EB}">
      <dgm:prSet/>
      <dgm:spPr/>
      <dgm:t>
        <a:bodyPr/>
        <a:lstStyle/>
        <a:p>
          <a:endParaRPr lang="en-GB">
            <a:solidFill>
              <a:schemeClr val="tx1"/>
            </a:solidFill>
          </a:endParaRPr>
        </a:p>
      </dgm:t>
    </dgm:pt>
    <dgm:pt modelId="{A3987F33-45E4-422F-BDAF-FCE4CFB6F4CF}">
      <dgm:prSet phldrT="[Text]"/>
      <dgm:spPr/>
      <dgm:t>
        <a:bodyPr/>
        <a:lstStyle/>
        <a:p>
          <a:pPr>
            <a:buFont typeface="Arial" panose="020B0604020202020204" pitchFamily="34" charset="0"/>
            <a:buChar char="•"/>
          </a:pPr>
          <a:r>
            <a:rPr lang="en-GB" b="0" dirty="0">
              <a:latin typeface="Inter"/>
            </a:rPr>
            <a:t>Longitudinal data showed that both RWA and SDO predict increases in generalized prejudice over time</a:t>
          </a:r>
          <a:endParaRPr lang="en-GB" b="0" dirty="0">
            <a:solidFill>
              <a:schemeClr val="tx1"/>
            </a:solidFill>
            <a:latin typeface="Inter"/>
          </a:endParaRPr>
        </a:p>
      </dgm:t>
    </dgm:pt>
    <dgm:pt modelId="{F631D171-A983-4FDB-A321-1678E6151B40}" type="parTrans" cxnId="{6870073E-081E-4C89-A0F3-DA6CE9245FC8}">
      <dgm:prSet/>
      <dgm:spPr/>
      <dgm:t>
        <a:bodyPr/>
        <a:lstStyle/>
        <a:p>
          <a:endParaRPr lang="en-GB">
            <a:solidFill>
              <a:schemeClr val="tx1"/>
            </a:solidFill>
          </a:endParaRPr>
        </a:p>
      </dgm:t>
    </dgm:pt>
    <dgm:pt modelId="{98E2A8CE-B75C-4A58-9B89-5B819CBCE3A6}" type="sibTrans" cxnId="{6870073E-081E-4C89-A0F3-DA6CE9245FC8}">
      <dgm:prSet/>
      <dgm:spPr/>
      <dgm:t>
        <a:bodyPr/>
        <a:lstStyle/>
        <a:p>
          <a:endParaRPr lang="en-GB">
            <a:solidFill>
              <a:schemeClr val="tx1"/>
            </a:solidFill>
          </a:endParaRPr>
        </a:p>
      </dgm:t>
    </dgm:pt>
    <dgm:pt modelId="{6450319A-C074-4854-A71D-E79FBD1FEB58}">
      <dgm:prSet phldrT="[Text]"/>
      <dgm:spPr/>
      <dgm:t>
        <a:bodyPr/>
        <a:lstStyle/>
        <a:p>
          <a:r>
            <a:rPr lang="en-GB" dirty="0">
              <a:solidFill>
                <a:schemeClr val="tx1"/>
              </a:solidFill>
            </a:rPr>
            <a:t>Kugler et al. (2010)</a:t>
          </a:r>
        </a:p>
      </dgm:t>
    </dgm:pt>
    <dgm:pt modelId="{875BCE16-617D-434C-9605-93A131153EC7}" type="sibTrans" cxnId="{2893241E-6887-418C-8B88-11967C279C9A}">
      <dgm:prSet/>
      <dgm:spPr/>
      <dgm:t>
        <a:bodyPr/>
        <a:lstStyle/>
        <a:p>
          <a:endParaRPr lang="en-GB">
            <a:solidFill>
              <a:schemeClr val="tx1"/>
            </a:solidFill>
          </a:endParaRPr>
        </a:p>
      </dgm:t>
    </dgm:pt>
    <dgm:pt modelId="{1D50A418-452A-48B5-9535-F7484146D82C}" type="parTrans" cxnId="{2893241E-6887-418C-8B88-11967C279C9A}">
      <dgm:prSet/>
      <dgm:spPr/>
      <dgm:t>
        <a:bodyPr/>
        <a:lstStyle/>
        <a:p>
          <a:endParaRPr lang="en-GB">
            <a:solidFill>
              <a:schemeClr val="tx1"/>
            </a:solidFill>
          </a:endParaRPr>
        </a:p>
      </dgm:t>
    </dgm:pt>
    <dgm:pt modelId="{3F8D1535-CA30-4092-82AB-CD76F32B40FE}" type="pres">
      <dgm:prSet presAssocID="{CFB353DC-59FB-49F8-9EEF-81369596F697}" presName="Name0" presStyleCnt="0">
        <dgm:presLayoutVars>
          <dgm:dir/>
          <dgm:animLvl val="lvl"/>
          <dgm:resizeHandles val="exact"/>
        </dgm:presLayoutVars>
      </dgm:prSet>
      <dgm:spPr/>
    </dgm:pt>
    <dgm:pt modelId="{8229EAA1-5F62-498C-B3B0-7FB0C1FD7235}" type="pres">
      <dgm:prSet presAssocID="{C9790294-1160-4A3E-B6E4-11F0791C37B5}" presName="linNode" presStyleCnt="0"/>
      <dgm:spPr/>
    </dgm:pt>
    <dgm:pt modelId="{42C0B71C-3341-421E-A67C-03FBCF134690}" type="pres">
      <dgm:prSet presAssocID="{C9790294-1160-4A3E-B6E4-11F0791C37B5}" presName="parentText" presStyleLbl="node1" presStyleIdx="0" presStyleCnt="5">
        <dgm:presLayoutVars>
          <dgm:chMax val="1"/>
          <dgm:bulletEnabled val="1"/>
        </dgm:presLayoutVars>
      </dgm:prSet>
      <dgm:spPr/>
    </dgm:pt>
    <dgm:pt modelId="{F46B3348-6830-4DB2-8C34-A388F6C3D874}" type="pres">
      <dgm:prSet presAssocID="{C9790294-1160-4A3E-B6E4-11F0791C37B5}" presName="descendantText" presStyleLbl="alignAccFollowNode1" presStyleIdx="0" presStyleCnt="5">
        <dgm:presLayoutVars>
          <dgm:bulletEnabled val="1"/>
        </dgm:presLayoutVars>
      </dgm:prSet>
      <dgm:spPr/>
    </dgm:pt>
    <dgm:pt modelId="{93378029-3C66-4DCA-8EDE-8C8E77C03BB9}" type="pres">
      <dgm:prSet presAssocID="{A9EB7B1A-BFE6-46A3-865F-6FEBAE20FDC6}" presName="sp" presStyleCnt="0"/>
      <dgm:spPr/>
    </dgm:pt>
    <dgm:pt modelId="{64F587A3-A318-4F94-994E-48F41D5146CB}" type="pres">
      <dgm:prSet presAssocID="{6450319A-C074-4854-A71D-E79FBD1FEB58}" presName="linNode" presStyleCnt="0"/>
      <dgm:spPr/>
    </dgm:pt>
    <dgm:pt modelId="{5AF4B351-7C23-4056-8CD8-4A97A67EB352}" type="pres">
      <dgm:prSet presAssocID="{6450319A-C074-4854-A71D-E79FBD1FEB58}" presName="parentText" presStyleLbl="node1" presStyleIdx="1" presStyleCnt="5">
        <dgm:presLayoutVars>
          <dgm:chMax val="1"/>
          <dgm:bulletEnabled val="1"/>
        </dgm:presLayoutVars>
      </dgm:prSet>
      <dgm:spPr/>
    </dgm:pt>
    <dgm:pt modelId="{D7DCFFB1-9E31-4121-A457-707995154E10}" type="pres">
      <dgm:prSet presAssocID="{6450319A-C074-4854-A71D-E79FBD1FEB58}" presName="descendantText" presStyleLbl="alignAccFollowNode1" presStyleIdx="1" presStyleCnt="5">
        <dgm:presLayoutVars>
          <dgm:bulletEnabled val="1"/>
        </dgm:presLayoutVars>
      </dgm:prSet>
      <dgm:spPr/>
    </dgm:pt>
    <dgm:pt modelId="{DA1E97D2-39F4-4D7C-BB0C-50B185C5EF91}" type="pres">
      <dgm:prSet presAssocID="{875BCE16-617D-434C-9605-93A131153EC7}" presName="sp" presStyleCnt="0"/>
      <dgm:spPr/>
    </dgm:pt>
    <dgm:pt modelId="{F028300D-398B-4317-9B79-5333963FAB86}" type="pres">
      <dgm:prSet presAssocID="{23091906-B60C-4310-98A1-0C8DF654BFBB}" presName="linNode" presStyleCnt="0"/>
      <dgm:spPr/>
    </dgm:pt>
    <dgm:pt modelId="{20F2DF2C-013D-481F-BD9D-32079E16BF8D}" type="pres">
      <dgm:prSet presAssocID="{23091906-B60C-4310-98A1-0C8DF654BFBB}" presName="parentText" presStyleLbl="node1" presStyleIdx="2" presStyleCnt="5">
        <dgm:presLayoutVars>
          <dgm:chMax val="1"/>
          <dgm:bulletEnabled val="1"/>
        </dgm:presLayoutVars>
      </dgm:prSet>
      <dgm:spPr/>
    </dgm:pt>
    <dgm:pt modelId="{4A03583C-D0EB-4B19-863C-D88E6E771563}" type="pres">
      <dgm:prSet presAssocID="{23091906-B60C-4310-98A1-0C8DF654BFBB}" presName="descendantText" presStyleLbl="alignAccFollowNode1" presStyleIdx="2" presStyleCnt="5">
        <dgm:presLayoutVars>
          <dgm:bulletEnabled val="1"/>
        </dgm:presLayoutVars>
      </dgm:prSet>
      <dgm:spPr/>
    </dgm:pt>
    <dgm:pt modelId="{71CE3BFB-F54E-4A8B-BEFA-26574BC283B8}" type="pres">
      <dgm:prSet presAssocID="{0E70891F-A7CF-417B-80A9-2D579AFFFA89}" presName="sp" presStyleCnt="0"/>
      <dgm:spPr/>
    </dgm:pt>
    <dgm:pt modelId="{7C8A3096-1B42-4160-A6B9-C434D17A5CDB}" type="pres">
      <dgm:prSet presAssocID="{6CD8ECF8-9184-47D1-AD2E-64A6EF0986AC}" presName="linNode" presStyleCnt="0"/>
      <dgm:spPr/>
    </dgm:pt>
    <dgm:pt modelId="{D668712B-ADAE-4967-9639-45DB2065A7C4}" type="pres">
      <dgm:prSet presAssocID="{6CD8ECF8-9184-47D1-AD2E-64A6EF0986AC}" presName="parentText" presStyleLbl="node1" presStyleIdx="3" presStyleCnt="5">
        <dgm:presLayoutVars>
          <dgm:chMax val="1"/>
          <dgm:bulletEnabled val="1"/>
        </dgm:presLayoutVars>
      </dgm:prSet>
      <dgm:spPr/>
    </dgm:pt>
    <dgm:pt modelId="{AB5D9045-156D-4A3B-9209-62AD1350FFCE}" type="pres">
      <dgm:prSet presAssocID="{6CD8ECF8-9184-47D1-AD2E-64A6EF0986AC}" presName="descendantText" presStyleLbl="alignAccFollowNode1" presStyleIdx="3" presStyleCnt="5">
        <dgm:presLayoutVars>
          <dgm:bulletEnabled val="1"/>
        </dgm:presLayoutVars>
      </dgm:prSet>
      <dgm:spPr/>
    </dgm:pt>
    <dgm:pt modelId="{81F1E1D5-DD87-4C51-AA1E-521BF46FD9F3}" type="pres">
      <dgm:prSet presAssocID="{80D4FC21-29DF-4F31-996E-89BA0CE2BB71}" presName="sp" presStyleCnt="0"/>
      <dgm:spPr/>
    </dgm:pt>
    <dgm:pt modelId="{3ADABB6B-6DA8-4EE9-A94A-6B2896675449}" type="pres">
      <dgm:prSet presAssocID="{075AF4BE-4133-448E-AB28-8B8307B7A380}" presName="linNode" presStyleCnt="0"/>
      <dgm:spPr/>
    </dgm:pt>
    <dgm:pt modelId="{7D40C1F9-AED2-41FD-9B39-3ED4DB3A8127}" type="pres">
      <dgm:prSet presAssocID="{075AF4BE-4133-448E-AB28-8B8307B7A380}" presName="parentText" presStyleLbl="node1" presStyleIdx="4" presStyleCnt="5">
        <dgm:presLayoutVars>
          <dgm:chMax val="1"/>
          <dgm:bulletEnabled val="1"/>
        </dgm:presLayoutVars>
      </dgm:prSet>
      <dgm:spPr/>
    </dgm:pt>
    <dgm:pt modelId="{8D58B9E2-2104-4346-B4E9-F90577904A96}" type="pres">
      <dgm:prSet presAssocID="{075AF4BE-4133-448E-AB28-8B8307B7A380}" presName="descendantText" presStyleLbl="alignAccFollowNode1" presStyleIdx="4" presStyleCnt="5">
        <dgm:presLayoutVars>
          <dgm:bulletEnabled val="1"/>
        </dgm:presLayoutVars>
      </dgm:prSet>
      <dgm:spPr/>
    </dgm:pt>
  </dgm:ptLst>
  <dgm:cxnLst>
    <dgm:cxn modelId="{0823020D-246B-4642-BB83-A7B7E4087A38}" type="presOf" srcId="{6CD8ECF8-9184-47D1-AD2E-64A6EF0986AC}" destId="{D668712B-ADAE-4967-9639-45DB2065A7C4}" srcOrd="0" destOrd="0" presId="urn:microsoft.com/office/officeart/2005/8/layout/vList5"/>
    <dgm:cxn modelId="{8D537D13-DBC5-4F39-9ACA-ED32DD14549A}" type="presOf" srcId="{F5A194CA-29AD-464E-8EDB-E28EE29DB8DA}" destId="{D7DCFFB1-9E31-4121-A457-707995154E10}" srcOrd="0" destOrd="0" presId="urn:microsoft.com/office/officeart/2005/8/layout/vList5"/>
    <dgm:cxn modelId="{2893241E-6887-418C-8B88-11967C279C9A}" srcId="{CFB353DC-59FB-49F8-9EEF-81369596F697}" destId="{6450319A-C074-4854-A71D-E79FBD1FEB58}" srcOrd="1" destOrd="0" parTransId="{1D50A418-452A-48B5-9535-F7484146D82C}" sibTransId="{875BCE16-617D-434C-9605-93A131153EC7}"/>
    <dgm:cxn modelId="{477AAB27-F974-4294-B1FE-7E83BC9D1B3E}" srcId="{CFB353DC-59FB-49F8-9EEF-81369596F697}" destId="{C9790294-1160-4A3E-B6E4-11F0791C37B5}" srcOrd="0" destOrd="0" parTransId="{8BCE182C-1AB0-4787-810B-1E330A0E4AC9}" sibTransId="{A9EB7B1A-BFE6-46A3-865F-6FEBAE20FDC6}"/>
    <dgm:cxn modelId="{CA57272F-FDCA-43F7-A2CD-C6E577F87FCC}" srcId="{C9790294-1160-4A3E-B6E4-11F0791C37B5}" destId="{AD35BFF0-417D-448C-A294-B4D8707802A1}" srcOrd="0" destOrd="0" parTransId="{36BBABE6-316F-45A7-99F6-CDDC51046FA2}" sibTransId="{FF92D176-A432-4A1C-A407-570E060667D9}"/>
    <dgm:cxn modelId="{AB96E636-7C29-4EFB-9D1A-173DD74C228B}" srcId="{CFB353DC-59FB-49F8-9EEF-81369596F697}" destId="{6CD8ECF8-9184-47D1-AD2E-64A6EF0986AC}" srcOrd="3" destOrd="0" parTransId="{15685A09-EDBD-4E41-9E2E-92B329D2A30F}" sibTransId="{80D4FC21-29DF-4F31-996E-89BA0CE2BB71}"/>
    <dgm:cxn modelId="{6870073E-081E-4C89-A0F3-DA6CE9245FC8}" srcId="{075AF4BE-4133-448E-AB28-8B8307B7A380}" destId="{A3987F33-45E4-422F-BDAF-FCE4CFB6F4CF}" srcOrd="0" destOrd="0" parTransId="{F631D171-A983-4FDB-A321-1678E6151B40}" sibTransId="{98E2A8CE-B75C-4A58-9B89-5B819CBCE3A6}"/>
    <dgm:cxn modelId="{0F856A50-9236-4EF5-8AB4-908D61C524A5}" srcId="{6450319A-C074-4854-A71D-E79FBD1FEB58}" destId="{F5A194CA-29AD-464E-8EDB-E28EE29DB8DA}" srcOrd="0" destOrd="0" parTransId="{320028A0-05DA-4C48-B45C-A1282DC205E2}" sibTransId="{2CD80BA3-C238-4300-888D-093CDD2BB582}"/>
    <dgm:cxn modelId="{5D80E450-807C-4BFB-900B-62A2B1E29B3B}" type="presOf" srcId="{075AF4BE-4133-448E-AB28-8B8307B7A380}" destId="{7D40C1F9-AED2-41FD-9B39-3ED4DB3A8127}" srcOrd="0" destOrd="0" presId="urn:microsoft.com/office/officeart/2005/8/layout/vList5"/>
    <dgm:cxn modelId="{221E897E-CCD1-4232-B351-73BCA9AD8EA8}" type="presOf" srcId="{23091906-B60C-4310-98A1-0C8DF654BFBB}" destId="{20F2DF2C-013D-481F-BD9D-32079E16BF8D}" srcOrd="0" destOrd="0" presId="urn:microsoft.com/office/officeart/2005/8/layout/vList5"/>
    <dgm:cxn modelId="{42248F88-97F5-42EF-AABF-24ED98C8E227}" type="presOf" srcId="{AD35BFF0-417D-448C-A294-B4D8707802A1}" destId="{F46B3348-6830-4DB2-8C34-A388F6C3D874}" srcOrd="0" destOrd="0" presId="urn:microsoft.com/office/officeart/2005/8/layout/vList5"/>
    <dgm:cxn modelId="{41B662A0-6DA3-42C8-802B-5D54C1FF9A9D}" type="presOf" srcId="{96E42F6A-9750-4CA5-8350-5F682692CE0A}" destId="{4A03583C-D0EB-4B19-863C-D88E6E771563}" srcOrd="0" destOrd="0" presId="urn:microsoft.com/office/officeart/2005/8/layout/vList5"/>
    <dgm:cxn modelId="{5B80FFA1-7935-4923-A3AB-E0BA17C66E21}" srcId="{CFB353DC-59FB-49F8-9EEF-81369596F697}" destId="{23091906-B60C-4310-98A1-0C8DF654BFBB}" srcOrd="2" destOrd="0" parTransId="{EA9AA7D1-A8E0-4F27-9936-548E854B744E}" sibTransId="{0E70891F-A7CF-417B-80A9-2D579AFFFA89}"/>
    <dgm:cxn modelId="{1A649DA6-77DE-4CD0-BE67-78BA6D4BF3EB}" srcId="{CFB353DC-59FB-49F8-9EEF-81369596F697}" destId="{075AF4BE-4133-448E-AB28-8B8307B7A380}" srcOrd="4" destOrd="0" parTransId="{0D95D22D-1A9E-4B36-93F8-2641B09E5424}" sibTransId="{720623AF-697B-4A01-9176-F10A2CAF2E01}"/>
    <dgm:cxn modelId="{D91855B5-C6F1-47A6-9BA7-FAD428F6C377}" srcId="{23091906-B60C-4310-98A1-0C8DF654BFBB}" destId="{96E42F6A-9750-4CA5-8350-5F682692CE0A}" srcOrd="0" destOrd="0" parTransId="{C8BB3647-CE2E-4413-8DB5-6B98D946CCA9}" sibTransId="{EE785FD4-B5A5-47AD-A8E3-77F53EE0DD20}"/>
    <dgm:cxn modelId="{767447B7-A5E2-4038-87D9-D54B9A4E0E31}" type="presOf" srcId="{6450319A-C074-4854-A71D-E79FBD1FEB58}" destId="{5AF4B351-7C23-4056-8CD8-4A97A67EB352}" srcOrd="0" destOrd="0" presId="urn:microsoft.com/office/officeart/2005/8/layout/vList5"/>
    <dgm:cxn modelId="{16437AC9-D990-4B32-8C86-98C9656D9BE0}" type="presOf" srcId="{99E49726-3E5C-4F08-B376-4D5A1D56E57F}" destId="{AB5D9045-156D-4A3B-9209-62AD1350FFCE}" srcOrd="0" destOrd="0" presId="urn:microsoft.com/office/officeart/2005/8/layout/vList5"/>
    <dgm:cxn modelId="{2DA5B7CF-6F70-464F-9B8C-0B85D712F1A6}" type="presOf" srcId="{CFB353DC-59FB-49F8-9EEF-81369596F697}" destId="{3F8D1535-CA30-4092-82AB-CD76F32B40FE}" srcOrd="0" destOrd="0" presId="urn:microsoft.com/office/officeart/2005/8/layout/vList5"/>
    <dgm:cxn modelId="{ECE5E8D0-E572-4D56-B0E4-95E32682CA6F}" type="presOf" srcId="{A3987F33-45E4-422F-BDAF-FCE4CFB6F4CF}" destId="{8D58B9E2-2104-4346-B4E9-F90577904A96}" srcOrd="0" destOrd="0" presId="urn:microsoft.com/office/officeart/2005/8/layout/vList5"/>
    <dgm:cxn modelId="{497E52F7-FABB-4CF1-BCEA-8F4F00B1350E}" type="presOf" srcId="{C9790294-1160-4A3E-B6E4-11F0791C37B5}" destId="{42C0B71C-3341-421E-A67C-03FBCF134690}" srcOrd="0" destOrd="0" presId="urn:microsoft.com/office/officeart/2005/8/layout/vList5"/>
    <dgm:cxn modelId="{093A5EF8-23FD-4643-9E7A-49216466D9E1}" srcId="{6CD8ECF8-9184-47D1-AD2E-64A6EF0986AC}" destId="{99E49726-3E5C-4F08-B376-4D5A1D56E57F}" srcOrd="0" destOrd="0" parTransId="{A07D1F66-E528-4EBD-8A32-979A3AF673AF}" sibTransId="{501977D5-2433-4B25-BE8D-4106FD9E33D3}"/>
    <dgm:cxn modelId="{605D34F3-DFC7-49F0-9C07-78C5130A2949}" type="presParOf" srcId="{3F8D1535-CA30-4092-82AB-CD76F32B40FE}" destId="{8229EAA1-5F62-498C-B3B0-7FB0C1FD7235}" srcOrd="0" destOrd="0" presId="urn:microsoft.com/office/officeart/2005/8/layout/vList5"/>
    <dgm:cxn modelId="{3C96752E-5E2F-47F9-BC60-E07745F4849E}" type="presParOf" srcId="{8229EAA1-5F62-498C-B3B0-7FB0C1FD7235}" destId="{42C0B71C-3341-421E-A67C-03FBCF134690}" srcOrd="0" destOrd="0" presId="urn:microsoft.com/office/officeart/2005/8/layout/vList5"/>
    <dgm:cxn modelId="{91B20F64-6913-479A-947E-CB665A36549F}" type="presParOf" srcId="{8229EAA1-5F62-498C-B3B0-7FB0C1FD7235}" destId="{F46B3348-6830-4DB2-8C34-A388F6C3D874}" srcOrd="1" destOrd="0" presId="urn:microsoft.com/office/officeart/2005/8/layout/vList5"/>
    <dgm:cxn modelId="{0359A1B6-EE33-45AD-91D6-CFD5A6ABA669}" type="presParOf" srcId="{3F8D1535-CA30-4092-82AB-CD76F32B40FE}" destId="{93378029-3C66-4DCA-8EDE-8C8E77C03BB9}" srcOrd="1" destOrd="0" presId="urn:microsoft.com/office/officeart/2005/8/layout/vList5"/>
    <dgm:cxn modelId="{8B5747C6-B313-41AE-BB2F-DB26615ABC4C}" type="presParOf" srcId="{3F8D1535-CA30-4092-82AB-CD76F32B40FE}" destId="{64F587A3-A318-4F94-994E-48F41D5146CB}" srcOrd="2" destOrd="0" presId="urn:microsoft.com/office/officeart/2005/8/layout/vList5"/>
    <dgm:cxn modelId="{CEE46819-8EB2-40F2-AFF0-9A4DB9C66AB3}" type="presParOf" srcId="{64F587A3-A318-4F94-994E-48F41D5146CB}" destId="{5AF4B351-7C23-4056-8CD8-4A97A67EB352}" srcOrd="0" destOrd="0" presId="urn:microsoft.com/office/officeart/2005/8/layout/vList5"/>
    <dgm:cxn modelId="{A59D36E5-985D-49FC-B52F-7DBF75C29D0D}" type="presParOf" srcId="{64F587A3-A318-4F94-994E-48F41D5146CB}" destId="{D7DCFFB1-9E31-4121-A457-707995154E10}" srcOrd="1" destOrd="0" presId="urn:microsoft.com/office/officeart/2005/8/layout/vList5"/>
    <dgm:cxn modelId="{0E32B30C-B5C6-46C5-BF88-8F4CD4F67D63}" type="presParOf" srcId="{3F8D1535-CA30-4092-82AB-CD76F32B40FE}" destId="{DA1E97D2-39F4-4D7C-BB0C-50B185C5EF91}" srcOrd="3" destOrd="0" presId="urn:microsoft.com/office/officeart/2005/8/layout/vList5"/>
    <dgm:cxn modelId="{F3F4D426-2396-488C-A696-9CA64A5C5FFD}" type="presParOf" srcId="{3F8D1535-CA30-4092-82AB-CD76F32B40FE}" destId="{F028300D-398B-4317-9B79-5333963FAB86}" srcOrd="4" destOrd="0" presId="urn:microsoft.com/office/officeart/2005/8/layout/vList5"/>
    <dgm:cxn modelId="{D741F80F-E732-4E5A-9C2D-012123431655}" type="presParOf" srcId="{F028300D-398B-4317-9B79-5333963FAB86}" destId="{20F2DF2C-013D-481F-BD9D-32079E16BF8D}" srcOrd="0" destOrd="0" presId="urn:microsoft.com/office/officeart/2005/8/layout/vList5"/>
    <dgm:cxn modelId="{F6B552E2-19C2-4D50-B8ED-8982B40CAC77}" type="presParOf" srcId="{F028300D-398B-4317-9B79-5333963FAB86}" destId="{4A03583C-D0EB-4B19-863C-D88E6E771563}" srcOrd="1" destOrd="0" presId="urn:microsoft.com/office/officeart/2005/8/layout/vList5"/>
    <dgm:cxn modelId="{B4E2A1D9-0BE5-4042-B8E0-B7974F9115EC}" type="presParOf" srcId="{3F8D1535-CA30-4092-82AB-CD76F32B40FE}" destId="{71CE3BFB-F54E-4A8B-BEFA-26574BC283B8}" srcOrd="5" destOrd="0" presId="urn:microsoft.com/office/officeart/2005/8/layout/vList5"/>
    <dgm:cxn modelId="{08141DC7-0D63-40D2-951D-005264A0A35D}" type="presParOf" srcId="{3F8D1535-CA30-4092-82AB-CD76F32B40FE}" destId="{7C8A3096-1B42-4160-A6B9-C434D17A5CDB}" srcOrd="6" destOrd="0" presId="urn:microsoft.com/office/officeart/2005/8/layout/vList5"/>
    <dgm:cxn modelId="{13D90E8F-00D6-4456-A318-2A3E132399D7}" type="presParOf" srcId="{7C8A3096-1B42-4160-A6B9-C434D17A5CDB}" destId="{D668712B-ADAE-4967-9639-45DB2065A7C4}" srcOrd="0" destOrd="0" presId="urn:microsoft.com/office/officeart/2005/8/layout/vList5"/>
    <dgm:cxn modelId="{94BD0BF5-CB8A-48E1-A1B7-FFD7E5061C1A}" type="presParOf" srcId="{7C8A3096-1B42-4160-A6B9-C434D17A5CDB}" destId="{AB5D9045-156D-4A3B-9209-62AD1350FFCE}" srcOrd="1" destOrd="0" presId="urn:microsoft.com/office/officeart/2005/8/layout/vList5"/>
    <dgm:cxn modelId="{4E756EC9-8DC8-4DE1-8E37-56E9152B7D07}" type="presParOf" srcId="{3F8D1535-CA30-4092-82AB-CD76F32B40FE}" destId="{81F1E1D5-DD87-4C51-AA1E-521BF46FD9F3}" srcOrd="7" destOrd="0" presId="urn:microsoft.com/office/officeart/2005/8/layout/vList5"/>
    <dgm:cxn modelId="{43F0EB46-5684-412A-926B-240549F6B0CC}" type="presParOf" srcId="{3F8D1535-CA30-4092-82AB-CD76F32B40FE}" destId="{3ADABB6B-6DA8-4EE9-A94A-6B2896675449}" srcOrd="8" destOrd="0" presId="urn:microsoft.com/office/officeart/2005/8/layout/vList5"/>
    <dgm:cxn modelId="{B341B511-A2CF-4139-800E-BC39D7DC9D69}" type="presParOf" srcId="{3ADABB6B-6DA8-4EE9-A94A-6B2896675449}" destId="{7D40C1F9-AED2-41FD-9B39-3ED4DB3A8127}" srcOrd="0" destOrd="0" presId="urn:microsoft.com/office/officeart/2005/8/layout/vList5"/>
    <dgm:cxn modelId="{E0D1CD9E-7CFF-4EB1-B6F1-51F5508066ED}" type="presParOf" srcId="{3ADABB6B-6DA8-4EE9-A94A-6B2896675449}" destId="{8D58B9E2-2104-4346-B4E9-F90577904A9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2AB4B99-EE3E-4F67-84BF-5995104FCD22}" type="doc">
      <dgm:prSet loTypeId="urn:microsoft.com/office/officeart/2005/8/layout/radial1" loCatId="cycle" qsTypeId="urn:microsoft.com/office/officeart/2005/8/quickstyle/simple1" qsCatId="simple" csTypeId="urn:microsoft.com/office/officeart/2005/8/colors/accent2_4" csCatId="accent2" phldr="1"/>
      <dgm:spPr/>
      <dgm:t>
        <a:bodyPr/>
        <a:lstStyle/>
        <a:p>
          <a:endParaRPr lang="en-GB"/>
        </a:p>
      </dgm:t>
    </dgm:pt>
    <dgm:pt modelId="{AC94B714-A56F-4666-B669-AB076E3CD50E}">
      <dgm:prSet phldrT="[Text]" phldr="0" custT="1"/>
      <dgm:spPr/>
      <dgm:t>
        <a:bodyPr/>
        <a:lstStyle/>
        <a:p>
          <a:r>
            <a:rPr lang="en-GB" sz="3200" dirty="0">
              <a:solidFill>
                <a:schemeClr val="tx1"/>
              </a:solidFill>
              <a:latin typeface="Inter"/>
            </a:rPr>
            <a:t>THE BIG 5</a:t>
          </a:r>
        </a:p>
      </dgm:t>
    </dgm:pt>
    <dgm:pt modelId="{C3EA8BB5-2C41-4D64-B8F3-FFE8FB9EFAFC}" type="parTrans" cxnId="{DCA1B900-E8A4-4225-BB7D-17EA7D82AFFE}">
      <dgm:prSet/>
      <dgm:spPr/>
      <dgm:t>
        <a:bodyPr/>
        <a:lstStyle/>
        <a:p>
          <a:endParaRPr lang="en-GB" sz="2000">
            <a:solidFill>
              <a:schemeClr val="tx1"/>
            </a:solidFill>
            <a:latin typeface="Inter"/>
          </a:endParaRPr>
        </a:p>
      </dgm:t>
    </dgm:pt>
    <dgm:pt modelId="{8757B567-1A38-4925-B1A0-AA81BD07F9DE}" type="sibTrans" cxnId="{DCA1B900-E8A4-4225-BB7D-17EA7D82AFFE}">
      <dgm:prSet/>
      <dgm:spPr/>
      <dgm:t>
        <a:bodyPr/>
        <a:lstStyle/>
        <a:p>
          <a:endParaRPr lang="en-GB" sz="2000">
            <a:solidFill>
              <a:schemeClr val="tx1"/>
            </a:solidFill>
            <a:latin typeface="Inter"/>
          </a:endParaRPr>
        </a:p>
      </dgm:t>
    </dgm:pt>
    <dgm:pt modelId="{15789A7C-6469-4F64-9664-0F153FFF6F5E}">
      <dgm:prSet custT="1"/>
      <dgm:spPr/>
      <dgm:t>
        <a:bodyPr/>
        <a:lstStyle/>
        <a:p>
          <a:r>
            <a:rPr lang="en-GB" sz="1600" dirty="0">
              <a:solidFill>
                <a:schemeClr val="tx1"/>
              </a:solidFill>
              <a:latin typeface="Inter"/>
            </a:rPr>
            <a:t>Openness to Experience</a:t>
          </a:r>
        </a:p>
      </dgm:t>
    </dgm:pt>
    <dgm:pt modelId="{8B1F8D85-EC81-4999-8C73-59004CB44DA8}" type="parTrans" cxnId="{34473EE2-DDDA-424C-8B2B-68CA970831B0}">
      <dgm:prSet custT="1"/>
      <dgm:spPr/>
      <dgm:t>
        <a:bodyPr/>
        <a:lstStyle/>
        <a:p>
          <a:endParaRPr lang="en-GB" sz="600">
            <a:solidFill>
              <a:schemeClr val="tx1"/>
            </a:solidFill>
            <a:latin typeface="Inter"/>
          </a:endParaRPr>
        </a:p>
      </dgm:t>
    </dgm:pt>
    <dgm:pt modelId="{A956D34D-C5B2-4777-AEC1-898F7FA534BD}" type="sibTrans" cxnId="{34473EE2-DDDA-424C-8B2B-68CA970831B0}">
      <dgm:prSet/>
      <dgm:spPr/>
      <dgm:t>
        <a:bodyPr/>
        <a:lstStyle/>
        <a:p>
          <a:endParaRPr lang="en-GB" sz="2000">
            <a:solidFill>
              <a:schemeClr val="tx1"/>
            </a:solidFill>
            <a:latin typeface="Inter"/>
          </a:endParaRPr>
        </a:p>
      </dgm:t>
    </dgm:pt>
    <dgm:pt modelId="{3C476070-EF2A-401E-9CC7-C2B90BA7BF8E}">
      <dgm:prSet custT="1"/>
      <dgm:spPr/>
      <dgm:t>
        <a:bodyPr/>
        <a:lstStyle/>
        <a:p>
          <a:r>
            <a:rPr lang="en-GB" sz="1100">
              <a:solidFill>
                <a:schemeClr val="tx1"/>
              </a:solidFill>
              <a:latin typeface="Inter"/>
            </a:rPr>
            <a:t>Conscientiousness</a:t>
          </a:r>
          <a:endParaRPr lang="en-GB" sz="1050" dirty="0">
            <a:solidFill>
              <a:schemeClr val="tx1"/>
            </a:solidFill>
            <a:latin typeface="Inter"/>
          </a:endParaRPr>
        </a:p>
      </dgm:t>
    </dgm:pt>
    <dgm:pt modelId="{CCE4BD26-879E-4A1B-A34F-8F729A80E98B}" type="parTrans" cxnId="{A620B8B9-A1A0-4C39-A40D-F512E08DDD75}">
      <dgm:prSet custT="1"/>
      <dgm:spPr/>
      <dgm:t>
        <a:bodyPr/>
        <a:lstStyle/>
        <a:p>
          <a:endParaRPr lang="en-GB" sz="600">
            <a:solidFill>
              <a:schemeClr val="tx1"/>
            </a:solidFill>
            <a:latin typeface="Inter"/>
          </a:endParaRPr>
        </a:p>
      </dgm:t>
    </dgm:pt>
    <dgm:pt modelId="{E5585F28-C1A5-4B02-9F05-C2B708E2A3E1}" type="sibTrans" cxnId="{A620B8B9-A1A0-4C39-A40D-F512E08DDD75}">
      <dgm:prSet/>
      <dgm:spPr/>
      <dgm:t>
        <a:bodyPr/>
        <a:lstStyle/>
        <a:p>
          <a:endParaRPr lang="en-GB" sz="2000">
            <a:solidFill>
              <a:schemeClr val="tx1"/>
            </a:solidFill>
            <a:latin typeface="Inter"/>
          </a:endParaRPr>
        </a:p>
      </dgm:t>
    </dgm:pt>
    <dgm:pt modelId="{0346820B-2806-4949-9525-8F3A56C5F850}">
      <dgm:prSet custT="1"/>
      <dgm:spPr/>
      <dgm:t>
        <a:bodyPr/>
        <a:lstStyle/>
        <a:p>
          <a:r>
            <a:rPr lang="en-GB" sz="1600">
              <a:solidFill>
                <a:schemeClr val="tx1"/>
              </a:solidFill>
              <a:latin typeface="Inter"/>
            </a:rPr>
            <a:t>Extraversion</a:t>
          </a:r>
          <a:r>
            <a:rPr lang="en-GB" sz="900">
              <a:solidFill>
                <a:schemeClr val="tx1"/>
              </a:solidFill>
              <a:latin typeface="Inter"/>
            </a:rPr>
            <a:t>
</a:t>
          </a:r>
          <a:endParaRPr lang="en-GB" sz="900" dirty="0">
            <a:solidFill>
              <a:schemeClr val="tx1"/>
            </a:solidFill>
            <a:latin typeface="Inter"/>
          </a:endParaRPr>
        </a:p>
      </dgm:t>
    </dgm:pt>
    <dgm:pt modelId="{6AA5E405-7586-4C43-9A5F-9193E9B44E0E}" type="parTrans" cxnId="{5925A7BE-3FD2-46AE-A1D0-6B75A3647D9A}">
      <dgm:prSet custT="1"/>
      <dgm:spPr/>
      <dgm:t>
        <a:bodyPr/>
        <a:lstStyle/>
        <a:p>
          <a:endParaRPr lang="en-GB" sz="600">
            <a:solidFill>
              <a:schemeClr val="tx1"/>
            </a:solidFill>
            <a:latin typeface="Inter"/>
          </a:endParaRPr>
        </a:p>
      </dgm:t>
    </dgm:pt>
    <dgm:pt modelId="{D2F952FC-4F37-47B5-B2F6-9FDCFC0665F1}" type="sibTrans" cxnId="{5925A7BE-3FD2-46AE-A1D0-6B75A3647D9A}">
      <dgm:prSet/>
      <dgm:spPr/>
      <dgm:t>
        <a:bodyPr/>
        <a:lstStyle/>
        <a:p>
          <a:endParaRPr lang="en-GB" sz="2000">
            <a:solidFill>
              <a:schemeClr val="tx1"/>
            </a:solidFill>
            <a:latin typeface="Inter"/>
          </a:endParaRPr>
        </a:p>
      </dgm:t>
    </dgm:pt>
    <dgm:pt modelId="{263151EA-4216-4167-B5CA-1549B4E01F5D}">
      <dgm:prSet custT="1"/>
      <dgm:spPr/>
      <dgm:t>
        <a:bodyPr/>
        <a:lstStyle/>
        <a:p>
          <a:r>
            <a:rPr lang="en-GB" sz="1200" dirty="0">
              <a:solidFill>
                <a:schemeClr val="tx1"/>
              </a:solidFill>
              <a:latin typeface="Inter"/>
            </a:rPr>
            <a:t>Agreeableness</a:t>
          </a:r>
          <a:endParaRPr lang="en-GB" sz="900" dirty="0">
            <a:solidFill>
              <a:schemeClr val="tx1"/>
            </a:solidFill>
            <a:latin typeface="Inter"/>
          </a:endParaRPr>
        </a:p>
      </dgm:t>
    </dgm:pt>
    <dgm:pt modelId="{EDBBDF79-8FF7-479D-9931-97BA7F6792B3}" type="parTrans" cxnId="{3A2D386D-274B-4005-BB99-F985E9F1F719}">
      <dgm:prSet custT="1"/>
      <dgm:spPr/>
      <dgm:t>
        <a:bodyPr/>
        <a:lstStyle/>
        <a:p>
          <a:endParaRPr lang="en-GB" sz="600">
            <a:solidFill>
              <a:schemeClr val="tx1"/>
            </a:solidFill>
            <a:latin typeface="Inter"/>
          </a:endParaRPr>
        </a:p>
      </dgm:t>
    </dgm:pt>
    <dgm:pt modelId="{7BD2BEAA-55FE-4245-8075-330196566E50}" type="sibTrans" cxnId="{3A2D386D-274B-4005-BB99-F985E9F1F719}">
      <dgm:prSet/>
      <dgm:spPr/>
      <dgm:t>
        <a:bodyPr/>
        <a:lstStyle/>
        <a:p>
          <a:endParaRPr lang="en-GB" sz="2000">
            <a:solidFill>
              <a:schemeClr val="tx1"/>
            </a:solidFill>
            <a:latin typeface="Inter"/>
          </a:endParaRPr>
        </a:p>
      </dgm:t>
    </dgm:pt>
    <dgm:pt modelId="{7EE4E571-377D-4C23-8783-F10EEDE63E6E}">
      <dgm:prSet custT="1"/>
      <dgm:spPr/>
      <dgm:t>
        <a:bodyPr/>
        <a:lstStyle/>
        <a:p>
          <a:r>
            <a:rPr lang="en-GB" sz="1600">
              <a:solidFill>
                <a:schemeClr val="tx1"/>
              </a:solidFill>
              <a:latin typeface="Inter"/>
            </a:rPr>
            <a:t>Neuroticism</a:t>
          </a:r>
          <a:endParaRPr lang="en-GB" sz="900" dirty="0">
            <a:solidFill>
              <a:schemeClr val="tx1"/>
            </a:solidFill>
            <a:latin typeface="Inter"/>
          </a:endParaRPr>
        </a:p>
      </dgm:t>
    </dgm:pt>
    <dgm:pt modelId="{EEE4729F-A324-4B8D-9241-FDF12F23BA53}" type="parTrans" cxnId="{E8FA872E-C967-458F-A18A-516A85B93C9A}">
      <dgm:prSet custT="1"/>
      <dgm:spPr/>
      <dgm:t>
        <a:bodyPr/>
        <a:lstStyle/>
        <a:p>
          <a:endParaRPr lang="en-GB" sz="600">
            <a:solidFill>
              <a:schemeClr val="tx1"/>
            </a:solidFill>
            <a:latin typeface="Inter"/>
          </a:endParaRPr>
        </a:p>
      </dgm:t>
    </dgm:pt>
    <dgm:pt modelId="{307426AC-A400-4D01-94E0-ADA08CB00518}" type="sibTrans" cxnId="{E8FA872E-C967-458F-A18A-516A85B93C9A}">
      <dgm:prSet/>
      <dgm:spPr/>
      <dgm:t>
        <a:bodyPr/>
        <a:lstStyle/>
        <a:p>
          <a:endParaRPr lang="en-GB" sz="2000">
            <a:solidFill>
              <a:schemeClr val="tx1"/>
            </a:solidFill>
            <a:latin typeface="Inter"/>
          </a:endParaRPr>
        </a:p>
      </dgm:t>
    </dgm:pt>
    <dgm:pt modelId="{04B3F9D2-368D-4756-BB1E-7434CADA9AAC}" type="pres">
      <dgm:prSet presAssocID="{F2AB4B99-EE3E-4F67-84BF-5995104FCD22}" presName="cycle" presStyleCnt="0">
        <dgm:presLayoutVars>
          <dgm:chMax val="1"/>
          <dgm:dir/>
          <dgm:animLvl val="ctr"/>
          <dgm:resizeHandles val="exact"/>
        </dgm:presLayoutVars>
      </dgm:prSet>
      <dgm:spPr/>
    </dgm:pt>
    <dgm:pt modelId="{6E5D0989-E3D9-4FF8-93C7-1EB2FA502C8F}" type="pres">
      <dgm:prSet presAssocID="{AC94B714-A56F-4666-B669-AB076E3CD50E}" presName="centerShape" presStyleLbl="node0" presStyleIdx="0" presStyleCnt="1"/>
      <dgm:spPr/>
    </dgm:pt>
    <dgm:pt modelId="{C7CD4F83-B286-4372-AB7D-8F60DB347470}" type="pres">
      <dgm:prSet presAssocID="{8B1F8D85-EC81-4999-8C73-59004CB44DA8}" presName="Name9" presStyleLbl="parChTrans1D2" presStyleIdx="0" presStyleCnt="5"/>
      <dgm:spPr/>
    </dgm:pt>
    <dgm:pt modelId="{953FC0D3-F1D0-49C0-8DDB-EE15B239AD3D}" type="pres">
      <dgm:prSet presAssocID="{8B1F8D85-EC81-4999-8C73-59004CB44DA8}" presName="connTx" presStyleLbl="parChTrans1D2" presStyleIdx="0" presStyleCnt="5"/>
      <dgm:spPr/>
    </dgm:pt>
    <dgm:pt modelId="{5FD60669-F772-4F43-9DFF-D4A0D863104D}" type="pres">
      <dgm:prSet presAssocID="{15789A7C-6469-4F64-9664-0F153FFF6F5E}" presName="node" presStyleLbl="node1" presStyleIdx="0" presStyleCnt="5">
        <dgm:presLayoutVars>
          <dgm:bulletEnabled val="1"/>
        </dgm:presLayoutVars>
      </dgm:prSet>
      <dgm:spPr/>
    </dgm:pt>
    <dgm:pt modelId="{2C7C1F38-9E6F-452F-BF43-D4CED29251F2}" type="pres">
      <dgm:prSet presAssocID="{EEE4729F-A324-4B8D-9241-FDF12F23BA53}" presName="Name9" presStyleLbl="parChTrans1D2" presStyleIdx="1" presStyleCnt="5"/>
      <dgm:spPr/>
    </dgm:pt>
    <dgm:pt modelId="{6FA2F5D2-40B5-475C-9DFD-E4671C70D276}" type="pres">
      <dgm:prSet presAssocID="{EEE4729F-A324-4B8D-9241-FDF12F23BA53}" presName="connTx" presStyleLbl="parChTrans1D2" presStyleIdx="1" presStyleCnt="5"/>
      <dgm:spPr/>
    </dgm:pt>
    <dgm:pt modelId="{E911F4DE-C8C9-4F9A-94D1-704154180E80}" type="pres">
      <dgm:prSet presAssocID="{7EE4E571-377D-4C23-8783-F10EEDE63E6E}" presName="node" presStyleLbl="node1" presStyleIdx="1" presStyleCnt="5">
        <dgm:presLayoutVars>
          <dgm:bulletEnabled val="1"/>
        </dgm:presLayoutVars>
      </dgm:prSet>
      <dgm:spPr/>
    </dgm:pt>
    <dgm:pt modelId="{A503CD6D-DFFA-4166-B3E3-6152432F98EB}" type="pres">
      <dgm:prSet presAssocID="{EDBBDF79-8FF7-479D-9931-97BA7F6792B3}" presName="Name9" presStyleLbl="parChTrans1D2" presStyleIdx="2" presStyleCnt="5"/>
      <dgm:spPr/>
    </dgm:pt>
    <dgm:pt modelId="{D7168D19-B1EA-4B56-9596-DAEBE0BDA41E}" type="pres">
      <dgm:prSet presAssocID="{EDBBDF79-8FF7-479D-9931-97BA7F6792B3}" presName="connTx" presStyleLbl="parChTrans1D2" presStyleIdx="2" presStyleCnt="5"/>
      <dgm:spPr/>
    </dgm:pt>
    <dgm:pt modelId="{E0781F64-3927-408C-BDC5-7B2D1168FFB9}" type="pres">
      <dgm:prSet presAssocID="{263151EA-4216-4167-B5CA-1549B4E01F5D}" presName="node" presStyleLbl="node1" presStyleIdx="2" presStyleCnt="5">
        <dgm:presLayoutVars>
          <dgm:bulletEnabled val="1"/>
        </dgm:presLayoutVars>
      </dgm:prSet>
      <dgm:spPr/>
    </dgm:pt>
    <dgm:pt modelId="{4AF7840B-C179-4EF5-9C43-8D78C2B73F79}" type="pres">
      <dgm:prSet presAssocID="{6AA5E405-7586-4C43-9A5F-9193E9B44E0E}" presName="Name9" presStyleLbl="parChTrans1D2" presStyleIdx="3" presStyleCnt="5"/>
      <dgm:spPr/>
    </dgm:pt>
    <dgm:pt modelId="{21E25841-043B-45D8-B992-E0DA82A8737B}" type="pres">
      <dgm:prSet presAssocID="{6AA5E405-7586-4C43-9A5F-9193E9B44E0E}" presName="connTx" presStyleLbl="parChTrans1D2" presStyleIdx="3" presStyleCnt="5"/>
      <dgm:spPr/>
    </dgm:pt>
    <dgm:pt modelId="{2F446D30-E42A-45DF-AE64-577FF4D4A547}" type="pres">
      <dgm:prSet presAssocID="{0346820B-2806-4949-9525-8F3A56C5F850}" presName="node" presStyleLbl="node1" presStyleIdx="3" presStyleCnt="5">
        <dgm:presLayoutVars>
          <dgm:bulletEnabled val="1"/>
        </dgm:presLayoutVars>
      </dgm:prSet>
      <dgm:spPr/>
    </dgm:pt>
    <dgm:pt modelId="{0B388F82-7CD2-4FA5-ACE2-2D1E281277D7}" type="pres">
      <dgm:prSet presAssocID="{CCE4BD26-879E-4A1B-A34F-8F729A80E98B}" presName="Name9" presStyleLbl="parChTrans1D2" presStyleIdx="4" presStyleCnt="5"/>
      <dgm:spPr/>
    </dgm:pt>
    <dgm:pt modelId="{7E767F31-8526-4FA8-899B-E465E2F7298D}" type="pres">
      <dgm:prSet presAssocID="{CCE4BD26-879E-4A1B-A34F-8F729A80E98B}" presName="connTx" presStyleLbl="parChTrans1D2" presStyleIdx="4" presStyleCnt="5"/>
      <dgm:spPr/>
    </dgm:pt>
    <dgm:pt modelId="{77A92B18-6BC4-4100-90B0-89F2E417159D}" type="pres">
      <dgm:prSet presAssocID="{3C476070-EF2A-401E-9CC7-C2B90BA7BF8E}" presName="node" presStyleLbl="node1" presStyleIdx="4" presStyleCnt="5" custScaleX="104073">
        <dgm:presLayoutVars>
          <dgm:bulletEnabled val="1"/>
        </dgm:presLayoutVars>
      </dgm:prSet>
      <dgm:spPr/>
    </dgm:pt>
  </dgm:ptLst>
  <dgm:cxnLst>
    <dgm:cxn modelId="{BFDA8900-AF74-43C1-B210-5609D76C81A0}" type="presOf" srcId="{6AA5E405-7586-4C43-9A5F-9193E9B44E0E}" destId="{4AF7840B-C179-4EF5-9C43-8D78C2B73F79}" srcOrd="0" destOrd="0" presId="urn:microsoft.com/office/officeart/2005/8/layout/radial1"/>
    <dgm:cxn modelId="{DCA1B900-E8A4-4225-BB7D-17EA7D82AFFE}" srcId="{F2AB4B99-EE3E-4F67-84BF-5995104FCD22}" destId="{AC94B714-A56F-4666-B669-AB076E3CD50E}" srcOrd="0" destOrd="0" parTransId="{C3EA8BB5-2C41-4D64-B8F3-FFE8FB9EFAFC}" sibTransId="{8757B567-1A38-4925-B1A0-AA81BD07F9DE}"/>
    <dgm:cxn modelId="{E132C20A-1D19-4F6B-931A-337D23F91E0C}" type="presOf" srcId="{7EE4E571-377D-4C23-8783-F10EEDE63E6E}" destId="{E911F4DE-C8C9-4F9A-94D1-704154180E80}" srcOrd="0" destOrd="0" presId="urn:microsoft.com/office/officeart/2005/8/layout/radial1"/>
    <dgm:cxn modelId="{C01D1C17-789B-4BD8-996C-9C3B2FE1FC9E}" type="presOf" srcId="{AC94B714-A56F-4666-B669-AB076E3CD50E}" destId="{6E5D0989-E3D9-4FF8-93C7-1EB2FA502C8F}" srcOrd="0" destOrd="0" presId="urn:microsoft.com/office/officeart/2005/8/layout/radial1"/>
    <dgm:cxn modelId="{EDF64C1E-2806-429A-8488-623BB36AC7C3}" type="presOf" srcId="{8B1F8D85-EC81-4999-8C73-59004CB44DA8}" destId="{953FC0D3-F1D0-49C0-8DDB-EE15B239AD3D}" srcOrd="1" destOrd="0" presId="urn:microsoft.com/office/officeart/2005/8/layout/radial1"/>
    <dgm:cxn modelId="{6A8B022C-B688-4A74-A1EC-3EDAB95C7273}" type="presOf" srcId="{CCE4BD26-879E-4A1B-A34F-8F729A80E98B}" destId="{0B388F82-7CD2-4FA5-ACE2-2D1E281277D7}" srcOrd="0" destOrd="0" presId="urn:microsoft.com/office/officeart/2005/8/layout/radial1"/>
    <dgm:cxn modelId="{E8FA872E-C967-458F-A18A-516A85B93C9A}" srcId="{AC94B714-A56F-4666-B669-AB076E3CD50E}" destId="{7EE4E571-377D-4C23-8783-F10EEDE63E6E}" srcOrd="1" destOrd="0" parTransId="{EEE4729F-A324-4B8D-9241-FDF12F23BA53}" sibTransId="{307426AC-A400-4D01-94E0-ADA08CB00518}"/>
    <dgm:cxn modelId="{8FCF2D37-BF75-418C-969E-736DB3BF99F5}" type="presOf" srcId="{EEE4729F-A324-4B8D-9241-FDF12F23BA53}" destId="{2C7C1F38-9E6F-452F-BF43-D4CED29251F2}" srcOrd="0" destOrd="0" presId="urn:microsoft.com/office/officeart/2005/8/layout/radial1"/>
    <dgm:cxn modelId="{9FA69339-BFE1-4148-96DA-7060E098B12A}" type="presOf" srcId="{EDBBDF79-8FF7-479D-9931-97BA7F6792B3}" destId="{A503CD6D-DFFA-4166-B3E3-6152432F98EB}" srcOrd="0" destOrd="0" presId="urn:microsoft.com/office/officeart/2005/8/layout/radial1"/>
    <dgm:cxn modelId="{8EFB896A-4545-4FC0-8B41-A57432F5092F}" type="presOf" srcId="{263151EA-4216-4167-B5CA-1549B4E01F5D}" destId="{E0781F64-3927-408C-BDC5-7B2D1168FFB9}" srcOrd="0" destOrd="0" presId="urn:microsoft.com/office/officeart/2005/8/layout/radial1"/>
    <dgm:cxn modelId="{DE53356C-45A3-4878-9C9E-DB80306BECCB}" type="presOf" srcId="{15789A7C-6469-4F64-9664-0F153FFF6F5E}" destId="{5FD60669-F772-4F43-9DFF-D4A0D863104D}" srcOrd="0" destOrd="0" presId="urn:microsoft.com/office/officeart/2005/8/layout/radial1"/>
    <dgm:cxn modelId="{3A2D386D-274B-4005-BB99-F985E9F1F719}" srcId="{AC94B714-A56F-4666-B669-AB076E3CD50E}" destId="{263151EA-4216-4167-B5CA-1549B4E01F5D}" srcOrd="2" destOrd="0" parTransId="{EDBBDF79-8FF7-479D-9931-97BA7F6792B3}" sibTransId="{7BD2BEAA-55FE-4245-8075-330196566E50}"/>
    <dgm:cxn modelId="{1A003F53-A8A9-44F2-8E88-1B7847BD60A1}" type="presOf" srcId="{6AA5E405-7586-4C43-9A5F-9193E9B44E0E}" destId="{21E25841-043B-45D8-B992-E0DA82A8737B}" srcOrd="1" destOrd="0" presId="urn:microsoft.com/office/officeart/2005/8/layout/radial1"/>
    <dgm:cxn modelId="{C8BFC95A-BA71-47E1-B882-730DA3577B42}" type="presOf" srcId="{8B1F8D85-EC81-4999-8C73-59004CB44DA8}" destId="{C7CD4F83-B286-4372-AB7D-8F60DB347470}" srcOrd="0" destOrd="0" presId="urn:microsoft.com/office/officeart/2005/8/layout/radial1"/>
    <dgm:cxn modelId="{C9313485-40E6-46C9-A562-7253E597E618}" type="presOf" srcId="{3C476070-EF2A-401E-9CC7-C2B90BA7BF8E}" destId="{77A92B18-6BC4-4100-90B0-89F2E417159D}" srcOrd="0" destOrd="0" presId="urn:microsoft.com/office/officeart/2005/8/layout/radial1"/>
    <dgm:cxn modelId="{26D7D090-D8C8-4E3E-BCFE-2D46A1CE1F2C}" type="presOf" srcId="{F2AB4B99-EE3E-4F67-84BF-5995104FCD22}" destId="{04B3F9D2-368D-4756-BB1E-7434CADA9AAC}" srcOrd="0" destOrd="0" presId="urn:microsoft.com/office/officeart/2005/8/layout/radial1"/>
    <dgm:cxn modelId="{A21874A2-9674-45C6-AE03-C3821AF280C2}" type="presOf" srcId="{CCE4BD26-879E-4A1B-A34F-8F729A80E98B}" destId="{7E767F31-8526-4FA8-899B-E465E2F7298D}" srcOrd="1" destOrd="0" presId="urn:microsoft.com/office/officeart/2005/8/layout/radial1"/>
    <dgm:cxn modelId="{0AE4E3B2-987A-4588-A41C-4B4935F1F1EA}" type="presOf" srcId="{0346820B-2806-4949-9525-8F3A56C5F850}" destId="{2F446D30-E42A-45DF-AE64-577FF4D4A547}" srcOrd="0" destOrd="0" presId="urn:microsoft.com/office/officeart/2005/8/layout/radial1"/>
    <dgm:cxn modelId="{A620B8B9-A1A0-4C39-A40D-F512E08DDD75}" srcId="{AC94B714-A56F-4666-B669-AB076E3CD50E}" destId="{3C476070-EF2A-401E-9CC7-C2B90BA7BF8E}" srcOrd="4" destOrd="0" parTransId="{CCE4BD26-879E-4A1B-A34F-8F729A80E98B}" sibTransId="{E5585F28-C1A5-4B02-9F05-C2B708E2A3E1}"/>
    <dgm:cxn modelId="{5925A7BE-3FD2-46AE-A1D0-6B75A3647D9A}" srcId="{AC94B714-A56F-4666-B669-AB076E3CD50E}" destId="{0346820B-2806-4949-9525-8F3A56C5F850}" srcOrd="3" destOrd="0" parTransId="{6AA5E405-7586-4C43-9A5F-9193E9B44E0E}" sibTransId="{D2F952FC-4F37-47B5-B2F6-9FDCFC0665F1}"/>
    <dgm:cxn modelId="{FE157DD3-30A6-4EC1-BD02-2CF380DE31FC}" type="presOf" srcId="{EDBBDF79-8FF7-479D-9931-97BA7F6792B3}" destId="{D7168D19-B1EA-4B56-9596-DAEBE0BDA41E}" srcOrd="1" destOrd="0" presId="urn:microsoft.com/office/officeart/2005/8/layout/radial1"/>
    <dgm:cxn modelId="{C2101BE1-9808-401A-B88C-2C27C481CBDE}" type="presOf" srcId="{EEE4729F-A324-4B8D-9241-FDF12F23BA53}" destId="{6FA2F5D2-40B5-475C-9DFD-E4671C70D276}" srcOrd="1" destOrd="0" presId="urn:microsoft.com/office/officeart/2005/8/layout/radial1"/>
    <dgm:cxn modelId="{34473EE2-DDDA-424C-8B2B-68CA970831B0}" srcId="{AC94B714-A56F-4666-B669-AB076E3CD50E}" destId="{15789A7C-6469-4F64-9664-0F153FFF6F5E}" srcOrd="0" destOrd="0" parTransId="{8B1F8D85-EC81-4999-8C73-59004CB44DA8}" sibTransId="{A956D34D-C5B2-4777-AEC1-898F7FA534BD}"/>
    <dgm:cxn modelId="{EE8D6139-D50B-4179-BEB4-CA326DE6FC5A}" type="presParOf" srcId="{04B3F9D2-368D-4756-BB1E-7434CADA9AAC}" destId="{6E5D0989-E3D9-4FF8-93C7-1EB2FA502C8F}" srcOrd="0" destOrd="0" presId="urn:microsoft.com/office/officeart/2005/8/layout/radial1"/>
    <dgm:cxn modelId="{791C1BB9-B950-4246-A7C9-D89E5179AC06}" type="presParOf" srcId="{04B3F9D2-368D-4756-BB1E-7434CADA9AAC}" destId="{C7CD4F83-B286-4372-AB7D-8F60DB347470}" srcOrd="1" destOrd="0" presId="urn:microsoft.com/office/officeart/2005/8/layout/radial1"/>
    <dgm:cxn modelId="{2510D652-9A01-40CC-B351-905D469835C5}" type="presParOf" srcId="{C7CD4F83-B286-4372-AB7D-8F60DB347470}" destId="{953FC0D3-F1D0-49C0-8DDB-EE15B239AD3D}" srcOrd="0" destOrd="0" presId="urn:microsoft.com/office/officeart/2005/8/layout/radial1"/>
    <dgm:cxn modelId="{CF8451DD-91CA-45C6-ACA7-71FA055BAF77}" type="presParOf" srcId="{04B3F9D2-368D-4756-BB1E-7434CADA9AAC}" destId="{5FD60669-F772-4F43-9DFF-D4A0D863104D}" srcOrd="2" destOrd="0" presId="urn:microsoft.com/office/officeart/2005/8/layout/radial1"/>
    <dgm:cxn modelId="{C51E9FF4-2956-4527-97C7-8AF14529FA59}" type="presParOf" srcId="{04B3F9D2-368D-4756-BB1E-7434CADA9AAC}" destId="{2C7C1F38-9E6F-452F-BF43-D4CED29251F2}" srcOrd="3" destOrd="0" presId="urn:microsoft.com/office/officeart/2005/8/layout/radial1"/>
    <dgm:cxn modelId="{AA95F60F-932E-42BD-95BD-919120D7A88E}" type="presParOf" srcId="{2C7C1F38-9E6F-452F-BF43-D4CED29251F2}" destId="{6FA2F5D2-40B5-475C-9DFD-E4671C70D276}" srcOrd="0" destOrd="0" presId="urn:microsoft.com/office/officeart/2005/8/layout/radial1"/>
    <dgm:cxn modelId="{CCBD6163-D992-4CC1-80A0-F49964CE37E3}" type="presParOf" srcId="{04B3F9D2-368D-4756-BB1E-7434CADA9AAC}" destId="{E911F4DE-C8C9-4F9A-94D1-704154180E80}" srcOrd="4" destOrd="0" presId="urn:microsoft.com/office/officeart/2005/8/layout/radial1"/>
    <dgm:cxn modelId="{778C759A-0391-424F-AF16-53BC82F55C97}" type="presParOf" srcId="{04B3F9D2-368D-4756-BB1E-7434CADA9AAC}" destId="{A503CD6D-DFFA-4166-B3E3-6152432F98EB}" srcOrd="5" destOrd="0" presId="urn:microsoft.com/office/officeart/2005/8/layout/radial1"/>
    <dgm:cxn modelId="{39121433-16E8-4E4C-8671-C5CF9F807E40}" type="presParOf" srcId="{A503CD6D-DFFA-4166-B3E3-6152432F98EB}" destId="{D7168D19-B1EA-4B56-9596-DAEBE0BDA41E}" srcOrd="0" destOrd="0" presId="urn:microsoft.com/office/officeart/2005/8/layout/radial1"/>
    <dgm:cxn modelId="{3CB6CBCB-96F1-4AE3-9335-1D07C489593E}" type="presParOf" srcId="{04B3F9D2-368D-4756-BB1E-7434CADA9AAC}" destId="{E0781F64-3927-408C-BDC5-7B2D1168FFB9}" srcOrd="6" destOrd="0" presId="urn:microsoft.com/office/officeart/2005/8/layout/radial1"/>
    <dgm:cxn modelId="{70A24EC3-B8F6-4FBA-8836-BE90CC7B65E3}" type="presParOf" srcId="{04B3F9D2-368D-4756-BB1E-7434CADA9AAC}" destId="{4AF7840B-C179-4EF5-9C43-8D78C2B73F79}" srcOrd="7" destOrd="0" presId="urn:microsoft.com/office/officeart/2005/8/layout/radial1"/>
    <dgm:cxn modelId="{F4A8919B-7165-471B-894A-8AC3C6434F15}" type="presParOf" srcId="{4AF7840B-C179-4EF5-9C43-8D78C2B73F79}" destId="{21E25841-043B-45D8-B992-E0DA82A8737B}" srcOrd="0" destOrd="0" presId="urn:microsoft.com/office/officeart/2005/8/layout/radial1"/>
    <dgm:cxn modelId="{0BB04588-7A1F-4E08-8789-FEFC762DAC55}" type="presParOf" srcId="{04B3F9D2-368D-4756-BB1E-7434CADA9AAC}" destId="{2F446D30-E42A-45DF-AE64-577FF4D4A547}" srcOrd="8" destOrd="0" presId="urn:microsoft.com/office/officeart/2005/8/layout/radial1"/>
    <dgm:cxn modelId="{7ECA9505-8B36-4FDF-BF2F-CEC79708AA8A}" type="presParOf" srcId="{04B3F9D2-368D-4756-BB1E-7434CADA9AAC}" destId="{0B388F82-7CD2-4FA5-ACE2-2D1E281277D7}" srcOrd="9" destOrd="0" presId="urn:microsoft.com/office/officeart/2005/8/layout/radial1"/>
    <dgm:cxn modelId="{7CAFE053-D43B-4798-B8CA-9032C5956CB3}" type="presParOf" srcId="{0B388F82-7CD2-4FA5-ACE2-2D1E281277D7}" destId="{7E767F31-8526-4FA8-899B-E465E2F7298D}" srcOrd="0" destOrd="0" presId="urn:microsoft.com/office/officeart/2005/8/layout/radial1"/>
    <dgm:cxn modelId="{2DF26FF2-A7FB-40EF-BB55-42914033378E}" type="presParOf" srcId="{04B3F9D2-368D-4756-BB1E-7434CADA9AAC}" destId="{77A92B18-6BC4-4100-90B0-89F2E417159D}" srcOrd="10"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FB353DC-59FB-49F8-9EEF-81369596F697}"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en-GB"/>
        </a:p>
      </dgm:t>
    </dgm:pt>
    <dgm:pt modelId="{C9790294-1160-4A3E-B6E4-11F0791C37B5}">
      <dgm:prSet phldrT="[Text]" custT="1"/>
      <dgm:spPr/>
      <dgm:t>
        <a:bodyPr/>
        <a:lstStyle/>
        <a:p>
          <a:r>
            <a:rPr lang="en-GB" sz="2800" dirty="0">
              <a:solidFill>
                <a:schemeClr val="tx1"/>
              </a:solidFill>
              <a:latin typeface="Inter"/>
            </a:rPr>
            <a:t>Sibley &amp; </a:t>
          </a:r>
          <a:r>
            <a:rPr lang="en-GB" sz="2800" dirty="0" err="1">
              <a:solidFill>
                <a:schemeClr val="tx1"/>
              </a:solidFill>
              <a:latin typeface="Inter"/>
            </a:rPr>
            <a:t>Duckitt</a:t>
          </a:r>
          <a:r>
            <a:rPr lang="en-GB" sz="2800" dirty="0">
              <a:solidFill>
                <a:schemeClr val="tx1"/>
              </a:solidFill>
              <a:latin typeface="Inter"/>
            </a:rPr>
            <a:t> (2008) </a:t>
          </a:r>
        </a:p>
      </dgm:t>
    </dgm:pt>
    <dgm:pt modelId="{8BCE182C-1AB0-4787-810B-1E330A0E4AC9}" type="parTrans" cxnId="{477AAB27-F974-4294-B1FE-7E83BC9D1B3E}">
      <dgm:prSet/>
      <dgm:spPr/>
      <dgm:t>
        <a:bodyPr/>
        <a:lstStyle/>
        <a:p>
          <a:endParaRPr lang="en-GB" sz="1400">
            <a:solidFill>
              <a:schemeClr val="tx1"/>
            </a:solidFill>
            <a:latin typeface="Inter"/>
          </a:endParaRPr>
        </a:p>
      </dgm:t>
    </dgm:pt>
    <dgm:pt modelId="{A9EB7B1A-BFE6-46A3-865F-6FEBAE20FDC6}" type="sibTrans" cxnId="{477AAB27-F974-4294-B1FE-7E83BC9D1B3E}">
      <dgm:prSet/>
      <dgm:spPr/>
      <dgm:t>
        <a:bodyPr/>
        <a:lstStyle/>
        <a:p>
          <a:endParaRPr lang="en-GB" sz="1400">
            <a:solidFill>
              <a:schemeClr val="tx1"/>
            </a:solidFill>
            <a:latin typeface="Inter"/>
          </a:endParaRPr>
        </a:p>
      </dgm:t>
    </dgm:pt>
    <dgm:pt modelId="{AD35BFF0-417D-448C-A294-B4D8707802A1}">
      <dgm:prSet phldrT="[Text]" custT="1"/>
      <dgm:spPr/>
      <dgm:t>
        <a:bodyPr/>
        <a:lstStyle/>
        <a:p>
          <a:pPr>
            <a:buFont typeface="Arial" panose="020B0604020202020204" pitchFamily="34" charset="0"/>
            <a:buChar char="•"/>
          </a:pPr>
          <a:r>
            <a:rPr lang="en-GB" sz="1400" b="0" dirty="0">
              <a:solidFill>
                <a:schemeClr val="tx1"/>
              </a:solidFill>
              <a:latin typeface="Inter"/>
            </a:rPr>
            <a:t>low openness predicts Right-Wing Authoritarianism (RWA), which in turn predicts prejudice.</a:t>
          </a:r>
        </a:p>
      </dgm:t>
    </dgm:pt>
    <dgm:pt modelId="{36BBABE6-316F-45A7-99F6-CDDC51046FA2}" type="parTrans" cxnId="{CA57272F-FDCA-43F7-A2CD-C6E577F87FCC}">
      <dgm:prSet/>
      <dgm:spPr/>
      <dgm:t>
        <a:bodyPr/>
        <a:lstStyle/>
        <a:p>
          <a:endParaRPr lang="en-GB" sz="1400">
            <a:solidFill>
              <a:schemeClr val="tx1"/>
            </a:solidFill>
            <a:latin typeface="Inter"/>
          </a:endParaRPr>
        </a:p>
      </dgm:t>
    </dgm:pt>
    <dgm:pt modelId="{FF92D176-A432-4A1C-A407-570E060667D9}" type="sibTrans" cxnId="{CA57272F-FDCA-43F7-A2CD-C6E577F87FCC}">
      <dgm:prSet/>
      <dgm:spPr/>
      <dgm:t>
        <a:bodyPr/>
        <a:lstStyle/>
        <a:p>
          <a:endParaRPr lang="en-GB" sz="1400">
            <a:solidFill>
              <a:schemeClr val="tx1"/>
            </a:solidFill>
            <a:latin typeface="Inter"/>
          </a:endParaRPr>
        </a:p>
      </dgm:t>
    </dgm:pt>
    <dgm:pt modelId="{F5A194CA-29AD-464E-8EDB-E28EE29DB8DA}">
      <dgm:prSet phldrT="[Text]" custT="1"/>
      <dgm:spPr/>
      <dgm:t>
        <a:bodyPr/>
        <a:lstStyle/>
        <a:p>
          <a:pPr>
            <a:buFont typeface="Arial" panose="020B0604020202020204" pitchFamily="34" charset="0"/>
            <a:buChar char="•"/>
          </a:pPr>
          <a:r>
            <a:rPr lang="en-GB" sz="1400" b="0" dirty="0">
              <a:latin typeface="Inter"/>
            </a:rPr>
            <a:t>high openness predicted less racial prejudice and more favourable impressions of Black individuals in impression formation tasks.</a:t>
          </a:r>
          <a:endParaRPr lang="en-GB" sz="1400" b="0" dirty="0">
            <a:solidFill>
              <a:schemeClr val="tx1"/>
            </a:solidFill>
            <a:latin typeface="Inter"/>
          </a:endParaRPr>
        </a:p>
      </dgm:t>
    </dgm:pt>
    <dgm:pt modelId="{320028A0-05DA-4C48-B45C-A1282DC205E2}" type="parTrans" cxnId="{0F856A50-9236-4EF5-8AB4-908D61C524A5}">
      <dgm:prSet/>
      <dgm:spPr/>
      <dgm:t>
        <a:bodyPr/>
        <a:lstStyle/>
        <a:p>
          <a:endParaRPr lang="en-GB" sz="1400">
            <a:solidFill>
              <a:schemeClr val="tx1"/>
            </a:solidFill>
            <a:latin typeface="Inter"/>
          </a:endParaRPr>
        </a:p>
      </dgm:t>
    </dgm:pt>
    <dgm:pt modelId="{2CD80BA3-C238-4300-888D-093CDD2BB582}" type="sibTrans" cxnId="{0F856A50-9236-4EF5-8AB4-908D61C524A5}">
      <dgm:prSet/>
      <dgm:spPr/>
      <dgm:t>
        <a:bodyPr/>
        <a:lstStyle/>
        <a:p>
          <a:endParaRPr lang="en-GB" sz="1400">
            <a:solidFill>
              <a:schemeClr val="tx1"/>
            </a:solidFill>
            <a:latin typeface="Inter"/>
          </a:endParaRPr>
        </a:p>
      </dgm:t>
    </dgm:pt>
    <dgm:pt modelId="{23091906-B60C-4310-98A1-0C8DF654BFBB}">
      <dgm:prSet phldrT="[Text]" custT="1"/>
      <dgm:spPr/>
      <dgm:t>
        <a:bodyPr/>
        <a:lstStyle/>
        <a:p>
          <a:pPr rtl="0"/>
          <a:r>
            <a:rPr lang="en-GB" sz="2800" dirty="0">
              <a:solidFill>
                <a:schemeClr val="tx1"/>
              </a:solidFill>
              <a:latin typeface="Inter"/>
            </a:rPr>
            <a:t>Brandt et al. (2015) </a:t>
          </a:r>
        </a:p>
      </dgm:t>
    </dgm:pt>
    <dgm:pt modelId="{EA9AA7D1-A8E0-4F27-9936-548E854B744E}" type="parTrans" cxnId="{5B80FFA1-7935-4923-A3AB-E0BA17C66E21}">
      <dgm:prSet/>
      <dgm:spPr/>
      <dgm:t>
        <a:bodyPr/>
        <a:lstStyle/>
        <a:p>
          <a:endParaRPr lang="en-GB" sz="1400">
            <a:solidFill>
              <a:schemeClr val="tx1"/>
            </a:solidFill>
            <a:latin typeface="Inter"/>
          </a:endParaRPr>
        </a:p>
      </dgm:t>
    </dgm:pt>
    <dgm:pt modelId="{0E70891F-A7CF-417B-80A9-2D579AFFFA89}" type="sibTrans" cxnId="{5B80FFA1-7935-4923-A3AB-E0BA17C66E21}">
      <dgm:prSet/>
      <dgm:spPr/>
      <dgm:t>
        <a:bodyPr/>
        <a:lstStyle/>
        <a:p>
          <a:endParaRPr lang="en-GB" sz="1400">
            <a:solidFill>
              <a:schemeClr val="tx1"/>
            </a:solidFill>
            <a:latin typeface="Inter"/>
          </a:endParaRPr>
        </a:p>
      </dgm:t>
    </dgm:pt>
    <dgm:pt modelId="{96E42F6A-9750-4CA5-8350-5F682692CE0A}">
      <dgm:prSet phldrT="[Text]" custT="1"/>
      <dgm:spPr/>
      <dgm:t>
        <a:bodyPr/>
        <a:lstStyle/>
        <a:p>
          <a:pPr>
            <a:buFont typeface="Arial" panose="020B0604020202020204" pitchFamily="34" charset="0"/>
            <a:buChar char="•"/>
          </a:pPr>
          <a:r>
            <a:rPr lang="en-GB" sz="1400" b="0" dirty="0">
              <a:latin typeface="Inter"/>
            </a:rPr>
            <a:t>openness predicts tolerance only toward unconventional groups</a:t>
          </a:r>
          <a:endParaRPr lang="en-GB" sz="1400" b="0" dirty="0">
            <a:solidFill>
              <a:schemeClr val="tx1"/>
            </a:solidFill>
            <a:latin typeface="Inter"/>
          </a:endParaRPr>
        </a:p>
      </dgm:t>
    </dgm:pt>
    <dgm:pt modelId="{C8BB3647-CE2E-4413-8DB5-6B98D946CCA9}" type="parTrans" cxnId="{D91855B5-C6F1-47A6-9BA7-FAD428F6C377}">
      <dgm:prSet/>
      <dgm:spPr/>
      <dgm:t>
        <a:bodyPr/>
        <a:lstStyle/>
        <a:p>
          <a:endParaRPr lang="en-GB" sz="1400">
            <a:solidFill>
              <a:schemeClr val="tx1"/>
            </a:solidFill>
            <a:latin typeface="Inter"/>
          </a:endParaRPr>
        </a:p>
      </dgm:t>
    </dgm:pt>
    <dgm:pt modelId="{EE785FD4-B5A5-47AD-A8E3-77F53EE0DD20}" type="sibTrans" cxnId="{D91855B5-C6F1-47A6-9BA7-FAD428F6C377}">
      <dgm:prSet/>
      <dgm:spPr/>
      <dgm:t>
        <a:bodyPr/>
        <a:lstStyle/>
        <a:p>
          <a:endParaRPr lang="en-GB" sz="1400">
            <a:solidFill>
              <a:schemeClr val="tx1"/>
            </a:solidFill>
            <a:latin typeface="Inter"/>
          </a:endParaRPr>
        </a:p>
      </dgm:t>
    </dgm:pt>
    <dgm:pt modelId="{6450319A-C074-4854-A71D-E79FBD1FEB58}">
      <dgm:prSet phldrT="[Text]" custT="1"/>
      <dgm:spPr/>
      <dgm:t>
        <a:bodyPr/>
        <a:lstStyle/>
        <a:p>
          <a:r>
            <a:rPr lang="en-GB" sz="2800" dirty="0">
              <a:solidFill>
                <a:schemeClr val="tx1"/>
              </a:solidFill>
              <a:latin typeface="Inter"/>
            </a:rPr>
            <a:t>Flynn (2005)</a:t>
          </a:r>
        </a:p>
      </dgm:t>
    </dgm:pt>
    <dgm:pt modelId="{875BCE16-617D-434C-9605-93A131153EC7}" type="sibTrans" cxnId="{2893241E-6887-418C-8B88-11967C279C9A}">
      <dgm:prSet/>
      <dgm:spPr/>
      <dgm:t>
        <a:bodyPr/>
        <a:lstStyle/>
        <a:p>
          <a:endParaRPr lang="en-GB" sz="1400">
            <a:solidFill>
              <a:schemeClr val="tx1"/>
            </a:solidFill>
            <a:latin typeface="Inter"/>
          </a:endParaRPr>
        </a:p>
      </dgm:t>
    </dgm:pt>
    <dgm:pt modelId="{1D50A418-452A-48B5-9535-F7484146D82C}" type="parTrans" cxnId="{2893241E-6887-418C-8B88-11967C279C9A}">
      <dgm:prSet/>
      <dgm:spPr/>
      <dgm:t>
        <a:bodyPr/>
        <a:lstStyle/>
        <a:p>
          <a:endParaRPr lang="en-GB" sz="1400">
            <a:solidFill>
              <a:schemeClr val="tx1"/>
            </a:solidFill>
            <a:latin typeface="Inter"/>
          </a:endParaRPr>
        </a:p>
      </dgm:t>
    </dgm:pt>
    <dgm:pt modelId="{9CE6886D-5508-4696-BF8A-653973CB862E}">
      <dgm:prSet phldrT="[Text]" custT="1"/>
      <dgm:spPr/>
      <dgm:t>
        <a:bodyPr/>
        <a:lstStyle/>
        <a:p>
          <a:pPr>
            <a:buFont typeface="Arial" panose="020B0604020202020204" pitchFamily="34" charset="0"/>
            <a:buChar char="•"/>
          </a:pPr>
          <a:r>
            <a:rPr lang="en-GB" sz="1400" b="0" dirty="0">
              <a:latin typeface="Inter"/>
            </a:rPr>
            <a:t>individuals high in openness may still show intolerance toward groups with conflicting worldviews.</a:t>
          </a:r>
          <a:endParaRPr lang="en-GB" sz="1400" b="0" dirty="0">
            <a:solidFill>
              <a:schemeClr val="tx1"/>
            </a:solidFill>
            <a:latin typeface="Inter"/>
          </a:endParaRPr>
        </a:p>
      </dgm:t>
    </dgm:pt>
    <dgm:pt modelId="{3F8FD3E1-E0FD-4106-B2E7-0B6ABC3471D5}" type="parTrans" cxnId="{68A5DB00-2ED6-4601-B8A3-6EA5E62A6AF0}">
      <dgm:prSet/>
      <dgm:spPr/>
      <dgm:t>
        <a:bodyPr/>
        <a:lstStyle/>
        <a:p>
          <a:endParaRPr lang="en-GB" sz="1600"/>
        </a:p>
      </dgm:t>
    </dgm:pt>
    <dgm:pt modelId="{B8C80298-6D7D-4291-A4E2-E5874A22BF7B}" type="sibTrans" cxnId="{68A5DB00-2ED6-4601-B8A3-6EA5E62A6AF0}">
      <dgm:prSet/>
      <dgm:spPr/>
      <dgm:t>
        <a:bodyPr/>
        <a:lstStyle/>
        <a:p>
          <a:endParaRPr lang="en-GB" sz="1600"/>
        </a:p>
      </dgm:t>
    </dgm:pt>
    <dgm:pt modelId="{3F8D1535-CA30-4092-82AB-CD76F32B40FE}" type="pres">
      <dgm:prSet presAssocID="{CFB353DC-59FB-49F8-9EEF-81369596F697}" presName="Name0" presStyleCnt="0">
        <dgm:presLayoutVars>
          <dgm:dir/>
          <dgm:animLvl val="lvl"/>
          <dgm:resizeHandles val="exact"/>
        </dgm:presLayoutVars>
      </dgm:prSet>
      <dgm:spPr/>
    </dgm:pt>
    <dgm:pt modelId="{8229EAA1-5F62-498C-B3B0-7FB0C1FD7235}" type="pres">
      <dgm:prSet presAssocID="{C9790294-1160-4A3E-B6E4-11F0791C37B5}" presName="linNode" presStyleCnt="0"/>
      <dgm:spPr/>
    </dgm:pt>
    <dgm:pt modelId="{42C0B71C-3341-421E-A67C-03FBCF134690}" type="pres">
      <dgm:prSet presAssocID="{C9790294-1160-4A3E-B6E4-11F0791C37B5}" presName="parentText" presStyleLbl="node1" presStyleIdx="0" presStyleCnt="3">
        <dgm:presLayoutVars>
          <dgm:chMax val="1"/>
          <dgm:bulletEnabled val="1"/>
        </dgm:presLayoutVars>
      </dgm:prSet>
      <dgm:spPr/>
    </dgm:pt>
    <dgm:pt modelId="{F46B3348-6830-4DB2-8C34-A388F6C3D874}" type="pres">
      <dgm:prSet presAssocID="{C9790294-1160-4A3E-B6E4-11F0791C37B5}" presName="descendantText" presStyleLbl="alignAccFollowNode1" presStyleIdx="0" presStyleCnt="3">
        <dgm:presLayoutVars>
          <dgm:bulletEnabled val="1"/>
        </dgm:presLayoutVars>
      </dgm:prSet>
      <dgm:spPr/>
    </dgm:pt>
    <dgm:pt modelId="{93378029-3C66-4DCA-8EDE-8C8E77C03BB9}" type="pres">
      <dgm:prSet presAssocID="{A9EB7B1A-BFE6-46A3-865F-6FEBAE20FDC6}" presName="sp" presStyleCnt="0"/>
      <dgm:spPr/>
    </dgm:pt>
    <dgm:pt modelId="{64F587A3-A318-4F94-994E-48F41D5146CB}" type="pres">
      <dgm:prSet presAssocID="{6450319A-C074-4854-A71D-E79FBD1FEB58}" presName="linNode" presStyleCnt="0"/>
      <dgm:spPr/>
    </dgm:pt>
    <dgm:pt modelId="{5AF4B351-7C23-4056-8CD8-4A97A67EB352}" type="pres">
      <dgm:prSet presAssocID="{6450319A-C074-4854-A71D-E79FBD1FEB58}" presName="parentText" presStyleLbl="node1" presStyleIdx="1" presStyleCnt="3">
        <dgm:presLayoutVars>
          <dgm:chMax val="1"/>
          <dgm:bulletEnabled val="1"/>
        </dgm:presLayoutVars>
      </dgm:prSet>
      <dgm:spPr/>
    </dgm:pt>
    <dgm:pt modelId="{D7DCFFB1-9E31-4121-A457-707995154E10}" type="pres">
      <dgm:prSet presAssocID="{6450319A-C074-4854-A71D-E79FBD1FEB58}" presName="descendantText" presStyleLbl="alignAccFollowNode1" presStyleIdx="1" presStyleCnt="3">
        <dgm:presLayoutVars>
          <dgm:bulletEnabled val="1"/>
        </dgm:presLayoutVars>
      </dgm:prSet>
      <dgm:spPr/>
    </dgm:pt>
    <dgm:pt modelId="{DA1E97D2-39F4-4D7C-BB0C-50B185C5EF91}" type="pres">
      <dgm:prSet presAssocID="{875BCE16-617D-434C-9605-93A131153EC7}" presName="sp" presStyleCnt="0"/>
      <dgm:spPr/>
    </dgm:pt>
    <dgm:pt modelId="{F028300D-398B-4317-9B79-5333963FAB86}" type="pres">
      <dgm:prSet presAssocID="{23091906-B60C-4310-98A1-0C8DF654BFBB}" presName="linNode" presStyleCnt="0"/>
      <dgm:spPr/>
    </dgm:pt>
    <dgm:pt modelId="{20F2DF2C-013D-481F-BD9D-32079E16BF8D}" type="pres">
      <dgm:prSet presAssocID="{23091906-B60C-4310-98A1-0C8DF654BFBB}" presName="parentText" presStyleLbl="node1" presStyleIdx="2" presStyleCnt="3">
        <dgm:presLayoutVars>
          <dgm:chMax val="1"/>
          <dgm:bulletEnabled val="1"/>
        </dgm:presLayoutVars>
      </dgm:prSet>
      <dgm:spPr/>
    </dgm:pt>
    <dgm:pt modelId="{4A03583C-D0EB-4B19-863C-D88E6E771563}" type="pres">
      <dgm:prSet presAssocID="{23091906-B60C-4310-98A1-0C8DF654BFBB}" presName="descendantText" presStyleLbl="alignAccFollowNode1" presStyleIdx="2" presStyleCnt="3">
        <dgm:presLayoutVars>
          <dgm:bulletEnabled val="1"/>
        </dgm:presLayoutVars>
      </dgm:prSet>
      <dgm:spPr/>
    </dgm:pt>
  </dgm:ptLst>
  <dgm:cxnLst>
    <dgm:cxn modelId="{68A5DB00-2ED6-4601-B8A3-6EA5E62A6AF0}" srcId="{23091906-B60C-4310-98A1-0C8DF654BFBB}" destId="{9CE6886D-5508-4696-BF8A-653973CB862E}" srcOrd="1" destOrd="0" parTransId="{3F8FD3E1-E0FD-4106-B2E7-0B6ABC3471D5}" sibTransId="{B8C80298-6D7D-4291-A4E2-E5874A22BF7B}"/>
    <dgm:cxn modelId="{B3C1C30B-730C-45B9-8FCC-D78D93E90D38}" type="presOf" srcId="{9CE6886D-5508-4696-BF8A-653973CB862E}" destId="{4A03583C-D0EB-4B19-863C-D88E6E771563}" srcOrd="0" destOrd="1" presId="urn:microsoft.com/office/officeart/2005/8/layout/vList5"/>
    <dgm:cxn modelId="{8D537D13-DBC5-4F39-9ACA-ED32DD14549A}" type="presOf" srcId="{F5A194CA-29AD-464E-8EDB-E28EE29DB8DA}" destId="{D7DCFFB1-9E31-4121-A457-707995154E10}" srcOrd="0" destOrd="0" presId="urn:microsoft.com/office/officeart/2005/8/layout/vList5"/>
    <dgm:cxn modelId="{2893241E-6887-418C-8B88-11967C279C9A}" srcId="{CFB353DC-59FB-49F8-9EEF-81369596F697}" destId="{6450319A-C074-4854-A71D-E79FBD1FEB58}" srcOrd="1" destOrd="0" parTransId="{1D50A418-452A-48B5-9535-F7484146D82C}" sibTransId="{875BCE16-617D-434C-9605-93A131153EC7}"/>
    <dgm:cxn modelId="{477AAB27-F974-4294-B1FE-7E83BC9D1B3E}" srcId="{CFB353DC-59FB-49F8-9EEF-81369596F697}" destId="{C9790294-1160-4A3E-B6E4-11F0791C37B5}" srcOrd="0" destOrd="0" parTransId="{8BCE182C-1AB0-4787-810B-1E330A0E4AC9}" sibTransId="{A9EB7B1A-BFE6-46A3-865F-6FEBAE20FDC6}"/>
    <dgm:cxn modelId="{CA57272F-FDCA-43F7-A2CD-C6E577F87FCC}" srcId="{C9790294-1160-4A3E-B6E4-11F0791C37B5}" destId="{AD35BFF0-417D-448C-A294-B4D8707802A1}" srcOrd="0" destOrd="0" parTransId="{36BBABE6-316F-45A7-99F6-CDDC51046FA2}" sibTransId="{FF92D176-A432-4A1C-A407-570E060667D9}"/>
    <dgm:cxn modelId="{0F856A50-9236-4EF5-8AB4-908D61C524A5}" srcId="{6450319A-C074-4854-A71D-E79FBD1FEB58}" destId="{F5A194CA-29AD-464E-8EDB-E28EE29DB8DA}" srcOrd="0" destOrd="0" parTransId="{320028A0-05DA-4C48-B45C-A1282DC205E2}" sibTransId="{2CD80BA3-C238-4300-888D-093CDD2BB582}"/>
    <dgm:cxn modelId="{221E897E-CCD1-4232-B351-73BCA9AD8EA8}" type="presOf" srcId="{23091906-B60C-4310-98A1-0C8DF654BFBB}" destId="{20F2DF2C-013D-481F-BD9D-32079E16BF8D}" srcOrd="0" destOrd="0" presId="urn:microsoft.com/office/officeart/2005/8/layout/vList5"/>
    <dgm:cxn modelId="{42248F88-97F5-42EF-AABF-24ED98C8E227}" type="presOf" srcId="{AD35BFF0-417D-448C-A294-B4D8707802A1}" destId="{F46B3348-6830-4DB2-8C34-A388F6C3D874}" srcOrd="0" destOrd="0" presId="urn:microsoft.com/office/officeart/2005/8/layout/vList5"/>
    <dgm:cxn modelId="{41B662A0-6DA3-42C8-802B-5D54C1FF9A9D}" type="presOf" srcId="{96E42F6A-9750-4CA5-8350-5F682692CE0A}" destId="{4A03583C-D0EB-4B19-863C-D88E6E771563}" srcOrd="0" destOrd="0" presId="urn:microsoft.com/office/officeart/2005/8/layout/vList5"/>
    <dgm:cxn modelId="{5B80FFA1-7935-4923-A3AB-E0BA17C66E21}" srcId="{CFB353DC-59FB-49F8-9EEF-81369596F697}" destId="{23091906-B60C-4310-98A1-0C8DF654BFBB}" srcOrd="2" destOrd="0" parTransId="{EA9AA7D1-A8E0-4F27-9936-548E854B744E}" sibTransId="{0E70891F-A7CF-417B-80A9-2D579AFFFA89}"/>
    <dgm:cxn modelId="{D91855B5-C6F1-47A6-9BA7-FAD428F6C377}" srcId="{23091906-B60C-4310-98A1-0C8DF654BFBB}" destId="{96E42F6A-9750-4CA5-8350-5F682692CE0A}" srcOrd="0" destOrd="0" parTransId="{C8BB3647-CE2E-4413-8DB5-6B98D946CCA9}" sibTransId="{EE785FD4-B5A5-47AD-A8E3-77F53EE0DD20}"/>
    <dgm:cxn modelId="{767447B7-A5E2-4038-87D9-D54B9A4E0E31}" type="presOf" srcId="{6450319A-C074-4854-A71D-E79FBD1FEB58}" destId="{5AF4B351-7C23-4056-8CD8-4A97A67EB352}" srcOrd="0" destOrd="0" presId="urn:microsoft.com/office/officeart/2005/8/layout/vList5"/>
    <dgm:cxn modelId="{2DA5B7CF-6F70-464F-9B8C-0B85D712F1A6}" type="presOf" srcId="{CFB353DC-59FB-49F8-9EEF-81369596F697}" destId="{3F8D1535-CA30-4092-82AB-CD76F32B40FE}" srcOrd="0" destOrd="0" presId="urn:microsoft.com/office/officeart/2005/8/layout/vList5"/>
    <dgm:cxn modelId="{497E52F7-FABB-4CF1-BCEA-8F4F00B1350E}" type="presOf" srcId="{C9790294-1160-4A3E-B6E4-11F0791C37B5}" destId="{42C0B71C-3341-421E-A67C-03FBCF134690}" srcOrd="0" destOrd="0" presId="urn:microsoft.com/office/officeart/2005/8/layout/vList5"/>
    <dgm:cxn modelId="{605D34F3-DFC7-49F0-9C07-78C5130A2949}" type="presParOf" srcId="{3F8D1535-CA30-4092-82AB-CD76F32B40FE}" destId="{8229EAA1-5F62-498C-B3B0-7FB0C1FD7235}" srcOrd="0" destOrd="0" presId="urn:microsoft.com/office/officeart/2005/8/layout/vList5"/>
    <dgm:cxn modelId="{3C96752E-5E2F-47F9-BC60-E07745F4849E}" type="presParOf" srcId="{8229EAA1-5F62-498C-B3B0-7FB0C1FD7235}" destId="{42C0B71C-3341-421E-A67C-03FBCF134690}" srcOrd="0" destOrd="0" presId="urn:microsoft.com/office/officeart/2005/8/layout/vList5"/>
    <dgm:cxn modelId="{91B20F64-6913-479A-947E-CB665A36549F}" type="presParOf" srcId="{8229EAA1-5F62-498C-B3B0-7FB0C1FD7235}" destId="{F46B3348-6830-4DB2-8C34-A388F6C3D874}" srcOrd="1" destOrd="0" presId="urn:microsoft.com/office/officeart/2005/8/layout/vList5"/>
    <dgm:cxn modelId="{0359A1B6-EE33-45AD-91D6-CFD5A6ABA669}" type="presParOf" srcId="{3F8D1535-CA30-4092-82AB-CD76F32B40FE}" destId="{93378029-3C66-4DCA-8EDE-8C8E77C03BB9}" srcOrd="1" destOrd="0" presId="urn:microsoft.com/office/officeart/2005/8/layout/vList5"/>
    <dgm:cxn modelId="{8B5747C6-B313-41AE-BB2F-DB26615ABC4C}" type="presParOf" srcId="{3F8D1535-CA30-4092-82AB-CD76F32B40FE}" destId="{64F587A3-A318-4F94-994E-48F41D5146CB}" srcOrd="2" destOrd="0" presId="urn:microsoft.com/office/officeart/2005/8/layout/vList5"/>
    <dgm:cxn modelId="{CEE46819-8EB2-40F2-AFF0-9A4DB9C66AB3}" type="presParOf" srcId="{64F587A3-A318-4F94-994E-48F41D5146CB}" destId="{5AF4B351-7C23-4056-8CD8-4A97A67EB352}" srcOrd="0" destOrd="0" presId="urn:microsoft.com/office/officeart/2005/8/layout/vList5"/>
    <dgm:cxn modelId="{A59D36E5-985D-49FC-B52F-7DBF75C29D0D}" type="presParOf" srcId="{64F587A3-A318-4F94-994E-48F41D5146CB}" destId="{D7DCFFB1-9E31-4121-A457-707995154E10}" srcOrd="1" destOrd="0" presId="urn:microsoft.com/office/officeart/2005/8/layout/vList5"/>
    <dgm:cxn modelId="{0E32B30C-B5C6-46C5-BF88-8F4CD4F67D63}" type="presParOf" srcId="{3F8D1535-CA30-4092-82AB-CD76F32B40FE}" destId="{DA1E97D2-39F4-4D7C-BB0C-50B185C5EF91}" srcOrd="3" destOrd="0" presId="urn:microsoft.com/office/officeart/2005/8/layout/vList5"/>
    <dgm:cxn modelId="{F3F4D426-2396-488C-A696-9CA64A5C5FFD}" type="presParOf" srcId="{3F8D1535-CA30-4092-82AB-CD76F32B40FE}" destId="{F028300D-398B-4317-9B79-5333963FAB86}" srcOrd="4" destOrd="0" presId="urn:microsoft.com/office/officeart/2005/8/layout/vList5"/>
    <dgm:cxn modelId="{D741F80F-E732-4E5A-9C2D-012123431655}" type="presParOf" srcId="{F028300D-398B-4317-9B79-5333963FAB86}" destId="{20F2DF2C-013D-481F-BD9D-32079E16BF8D}" srcOrd="0" destOrd="0" presId="urn:microsoft.com/office/officeart/2005/8/layout/vList5"/>
    <dgm:cxn modelId="{F6B552E2-19C2-4D50-B8ED-8982B40CAC77}" type="presParOf" srcId="{F028300D-398B-4317-9B79-5333963FAB86}" destId="{4A03583C-D0EB-4B19-863C-D88E6E77156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FB353DC-59FB-49F8-9EEF-81369596F697}"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en-GB"/>
        </a:p>
      </dgm:t>
    </dgm:pt>
    <dgm:pt modelId="{C9790294-1160-4A3E-B6E4-11F0791C37B5}">
      <dgm:prSet phldrT="[Text]" custT="1"/>
      <dgm:spPr/>
      <dgm:t>
        <a:bodyPr/>
        <a:lstStyle/>
        <a:p>
          <a:r>
            <a:rPr lang="en-GB" sz="2400" dirty="0">
              <a:solidFill>
                <a:schemeClr val="tx1"/>
              </a:solidFill>
              <a:latin typeface="Inter"/>
            </a:rPr>
            <a:t>Crawford &amp; Brandt (2019)</a:t>
          </a:r>
        </a:p>
      </dgm:t>
    </dgm:pt>
    <dgm:pt modelId="{8BCE182C-1AB0-4787-810B-1E330A0E4AC9}" type="parTrans" cxnId="{477AAB27-F974-4294-B1FE-7E83BC9D1B3E}">
      <dgm:prSet/>
      <dgm:spPr/>
      <dgm:t>
        <a:bodyPr/>
        <a:lstStyle/>
        <a:p>
          <a:endParaRPr lang="en-GB" sz="1200">
            <a:solidFill>
              <a:schemeClr val="tx1"/>
            </a:solidFill>
            <a:latin typeface="Inter"/>
          </a:endParaRPr>
        </a:p>
      </dgm:t>
    </dgm:pt>
    <dgm:pt modelId="{A9EB7B1A-BFE6-46A3-865F-6FEBAE20FDC6}" type="sibTrans" cxnId="{477AAB27-F974-4294-B1FE-7E83BC9D1B3E}">
      <dgm:prSet/>
      <dgm:spPr/>
      <dgm:t>
        <a:bodyPr/>
        <a:lstStyle/>
        <a:p>
          <a:endParaRPr lang="en-GB" sz="1200">
            <a:solidFill>
              <a:schemeClr val="tx1"/>
            </a:solidFill>
            <a:latin typeface="Inter"/>
          </a:endParaRPr>
        </a:p>
      </dgm:t>
    </dgm:pt>
    <dgm:pt modelId="{AD35BFF0-417D-448C-A294-B4D8707802A1}">
      <dgm:prSet phldrT="[Text]" custT="1"/>
      <dgm:spPr/>
      <dgm:t>
        <a:bodyPr/>
        <a:lstStyle/>
        <a:p>
          <a:pPr>
            <a:buFont typeface="Arial" panose="020B0604020202020204" pitchFamily="34" charset="0"/>
            <a:buChar char="•"/>
          </a:pPr>
          <a:r>
            <a:rPr lang="en-GB" sz="1400" b="0" dirty="0">
              <a:solidFill>
                <a:schemeClr val="tx1"/>
              </a:solidFill>
              <a:latin typeface="Inter"/>
            </a:rPr>
            <a:t>low agreeableness was robustly associated with generalized prejudice</a:t>
          </a:r>
        </a:p>
      </dgm:t>
    </dgm:pt>
    <dgm:pt modelId="{36BBABE6-316F-45A7-99F6-CDDC51046FA2}" type="parTrans" cxnId="{CA57272F-FDCA-43F7-A2CD-C6E577F87FCC}">
      <dgm:prSet/>
      <dgm:spPr/>
      <dgm:t>
        <a:bodyPr/>
        <a:lstStyle/>
        <a:p>
          <a:endParaRPr lang="en-GB" sz="1200">
            <a:solidFill>
              <a:schemeClr val="tx1"/>
            </a:solidFill>
            <a:latin typeface="Inter"/>
          </a:endParaRPr>
        </a:p>
      </dgm:t>
    </dgm:pt>
    <dgm:pt modelId="{FF92D176-A432-4A1C-A407-570E060667D9}" type="sibTrans" cxnId="{CA57272F-FDCA-43F7-A2CD-C6E577F87FCC}">
      <dgm:prSet/>
      <dgm:spPr/>
      <dgm:t>
        <a:bodyPr/>
        <a:lstStyle/>
        <a:p>
          <a:endParaRPr lang="en-GB" sz="1200">
            <a:solidFill>
              <a:schemeClr val="tx1"/>
            </a:solidFill>
            <a:latin typeface="Inter"/>
          </a:endParaRPr>
        </a:p>
      </dgm:t>
    </dgm:pt>
    <dgm:pt modelId="{F5A194CA-29AD-464E-8EDB-E28EE29DB8DA}">
      <dgm:prSet phldrT="[Text]" custT="1"/>
      <dgm:spPr/>
      <dgm:t>
        <a:bodyPr/>
        <a:lstStyle/>
        <a:p>
          <a:pPr>
            <a:buFont typeface="Arial" panose="020B0604020202020204" pitchFamily="34" charset="0"/>
            <a:buChar char="•"/>
          </a:pPr>
          <a:r>
            <a:rPr lang="en-GB" sz="1400" b="0" dirty="0">
              <a:latin typeface="Inter"/>
            </a:rPr>
            <a:t>Agreeableness predicts low Social Dominance Orientation (SDO), which mediates its relationship with prejudice </a:t>
          </a:r>
          <a:endParaRPr lang="en-GB" sz="1400" b="0" dirty="0">
            <a:solidFill>
              <a:schemeClr val="tx1"/>
            </a:solidFill>
            <a:latin typeface="Inter"/>
          </a:endParaRPr>
        </a:p>
      </dgm:t>
    </dgm:pt>
    <dgm:pt modelId="{320028A0-05DA-4C48-B45C-A1282DC205E2}" type="parTrans" cxnId="{0F856A50-9236-4EF5-8AB4-908D61C524A5}">
      <dgm:prSet/>
      <dgm:spPr/>
      <dgm:t>
        <a:bodyPr/>
        <a:lstStyle/>
        <a:p>
          <a:endParaRPr lang="en-GB" sz="1200">
            <a:solidFill>
              <a:schemeClr val="tx1"/>
            </a:solidFill>
            <a:latin typeface="Inter"/>
          </a:endParaRPr>
        </a:p>
      </dgm:t>
    </dgm:pt>
    <dgm:pt modelId="{2CD80BA3-C238-4300-888D-093CDD2BB582}" type="sibTrans" cxnId="{0F856A50-9236-4EF5-8AB4-908D61C524A5}">
      <dgm:prSet/>
      <dgm:spPr/>
      <dgm:t>
        <a:bodyPr/>
        <a:lstStyle/>
        <a:p>
          <a:endParaRPr lang="en-GB" sz="1200">
            <a:solidFill>
              <a:schemeClr val="tx1"/>
            </a:solidFill>
            <a:latin typeface="Inter"/>
          </a:endParaRPr>
        </a:p>
      </dgm:t>
    </dgm:pt>
    <dgm:pt modelId="{23091906-B60C-4310-98A1-0C8DF654BFBB}">
      <dgm:prSet phldrT="[Text]" custT="1"/>
      <dgm:spPr/>
      <dgm:t>
        <a:bodyPr/>
        <a:lstStyle/>
        <a:p>
          <a:pPr rtl="0"/>
          <a:r>
            <a:rPr lang="en-GB" sz="2400" dirty="0">
              <a:solidFill>
                <a:schemeClr val="tx1"/>
              </a:solidFill>
              <a:latin typeface="Inter"/>
            </a:rPr>
            <a:t>Wilmot &amp; Ones (2022)</a:t>
          </a:r>
        </a:p>
      </dgm:t>
    </dgm:pt>
    <dgm:pt modelId="{EA9AA7D1-A8E0-4F27-9936-548E854B744E}" type="parTrans" cxnId="{5B80FFA1-7935-4923-A3AB-E0BA17C66E21}">
      <dgm:prSet/>
      <dgm:spPr/>
      <dgm:t>
        <a:bodyPr/>
        <a:lstStyle/>
        <a:p>
          <a:endParaRPr lang="en-GB" sz="1200">
            <a:solidFill>
              <a:schemeClr val="tx1"/>
            </a:solidFill>
            <a:latin typeface="Inter"/>
          </a:endParaRPr>
        </a:p>
      </dgm:t>
    </dgm:pt>
    <dgm:pt modelId="{0E70891F-A7CF-417B-80A9-2D579AFFFA89}" type="sibTrans" cxnId="{5B80FFA1-7935-4923-A3AB-E0BA17C66E21}">
      <dgm:prSet/>
      <dgm:spPr/>
      <dgm:t>
        <a:bodyPr/>
        <a:lstStyle/>
        <a:p>
          <a:endParaRPr lang="en-GB" sz="1200">
            <a:solidFill>
              <a:schemeClr val="tx1"/>
            </a:solidFill>
            <a:latin typeface="Inter"/>
          </a:endParaRPr>
        </a:p>
      </dgm:t>
    </dgm:pt>
    <dgm:pt modelId="{96E42F6A-9750-4CA5-8350-5F682692CE0A}">
      <dgm:prSet phldrT="[Text]" custT="1"/>
      <dgm:spPr/>
      <dgm:t>
        <a:bodyPr/>
        <a:lstStyle/>
        <a:p>
          <a:pPr>
            <a:buFont typeface="Arial" panose="020B0604020202020204" pitchFamily="34" charset="0"/>
            <a:buChar char="•"/>
          </a:pPr>
          <a:r>
            <a:rPr lang="en-GB" sz="1400" b="0" dirty="0">
              <a:latin typeface="Inter"/>
            </a:rPr>
            <a:t>agreeableness consistently linked to prosocial behaviours, empathy, and reduced hostility, all of which buffer against prejudice</a:t>
          </a:r>
          <a:endParaRPr lang="en-GB" sz="1400" b="0" dirty="0">
            <a:solidFill>
              <a:schemeClr val="tx1"/>
            </a:solidFill>
            <a:latin typeface="Inter"/>
          </a:endParaRPr>
        </a:p>
      </dgm:t>
    </dgm:pt>
    <dgm:pt modelId="{C8BB3647-CE2E-4413-8DB5-6B98D946CCA9}" type="parTrans" cxnId="{D91855B5-C6F1-47A6-9BA7-FAD428F6C377}">
      <dgm:prSet/>
      <dgm:spPr/>
      <dgm:t>
        <a:bodyPr/>
        <a:lstStyle/>
        <a:p>
          <a:endParaRPr lang="en-GB" sz="1200">
            <a:solidFill>
              <a:schemeClr val="tx1"/>
            </a:solidFill>
            <a:latin typeface="Inter"/>
          </a:endParaRPr>
        </a:p>
      </dgm:t>
    </dgm:pt>
    <dgm:pt modelId="{EE785FD4-B5A5-47AD-A8E3-77F53EE0DD20}" type="sibTrans" cxnId="{D91855B5-C6F1-47A6-9BA7-FAD428F6C377}">
      <dgm:prSet/>
      <dgm:spPr/>
      <dgm:t>
        <a:bodyPr/>
        <a:lstStyle/>
        <a:p>
          <a:endParaRPr lang="en-GB" sz="1200">
            <a:solidFill>
              <a:schemeClr val="tx1"/>
            </a:solidFill>
            <a:latin typeface="Inter"/>
          </a:endParaRPr>
        </a:p>
      </dgm:t>
    </dgm:pt>
    <dgm:pt modelId="{6450319A-C074-4854-A71D-E79FBD1FEB58}">
      <dgm:prSet phldrT="[Text]" custT="1"/>
      <dgm:spPr/>
      <dgm:t>
        <a:bodyPr/>
        <a:lstStyle/>
        <a:p>
          <a:r>
            <a:rPr lang="en-GB" sz="2400" dirty="0">
              <a:solidFill>
                <a:schemeClr val="tx1"/>
              </a:solidFill>
              <a:latin typeface="Inter"/>
            </a:rPr>
            <a:t>Sibley &amp; </a:t>
          </a:r>
          <a:r>
            <a:rPr lang="en-GB" sz="2400" dirty="0" err="1">
              <a:solidFill>
                <a:schemeClr val="tx1"/>
              </a:solidFill>
              <a:latin typeface="Inter"/>
            </a:rPr>
            <a:t>Duckitt</a:t>
          </a:r>
          <a:r>
            <a:rPr lang="en-GB" sz="2400" dirty="0">
              <a:solidFill>
                <a:schemeClr val="tx1"/>
              </a:solidFill>
              <a:latin typeface="Inter"/>
            </a:rPr>
            <a:t> (2008)</a:t>
          </a:r>
        </a:p>
      </dgm:t>
    </dgm:pt>
    <dgm:pt modelId="{875BCE16-617D-434C-9605-93A131153EC7}" type="sibTrans" cxnId="{2893241E-6887-418C-8B88-11967C279C9A}">
      <dgm:prSet/>
      <dgm:spPr/>
      <dgm:t>
        <a:bodyPr/>
        <a:lstStyle/>
        <a:p>
          <a:endParaRPr lang="en-GB" sz="1200">
            <a:solidFill>
              <a:schemeClr val="tx1"/>
            </a:solidFill>
            <a:latin typeface="Inter"/>
          </a:endParaRPr>
        </a:p>
      </dgm:t>
    </dgm:pt>
    <dgm:pt modelId="{1D50A418-452A-48B5-9535-F7484146D82C}" type="parTrans" cxnId="{2893241E-6887-418C-8B88-11967C279C9A}">
      <dgm:prSet/>
      <dgm:spPr/>
      <dgm:t>
        <a:bodyPr/>
        <a:lstStyle/>
        <a:p>
          <a:endParaRPr lang="en-GB" sz="1200">
            <a:solidFill>
              <a:schemeClr val="tx1"/>
            </a:solidFill>
            <a:latin typeface="Inter"/>
          </a:endParaRPr>
        </a:p>
      </dgm:t>
    </dgm:pt>
    <dgm:pt modelId="{3F8D1535-CA30-4092-82AB-CD76F32B40FE}" type="pres">
      <dgm:prSet presAssocID="{CFB353DC-59FB-49F8-9EEF-81369596F697}" presName="Name0" presStyleCnt="0">
        <dgm:presLayoutVars>
          <dgm:dir/>
          <dgm:animLvl val="lvl"/>
          <dgm:resizeHandles val="exact"/>
        </dgm:presLayoutVars>
      </dgm:prSet>
      <dgm:spPr/>
    </dgm:pt>
    <dgm:pt modelId="{8229EAA1-5F62-498C-B3B0-7FB0C1FD7235}" type="pres">
      <dgm:prSet presAssocID="{C9790294-1160-4A3E-B6E4-11F0791C37B5}" presName="linNode" presStyleCnt="0"/>
      <dgm:spPr/>
    </dgm:pt>
    <dgm:pt modelId="{42C0B71C-3341-421E-A67C-03FBCF134690}" type="pres">
      <dgm:prSet presAssocID="{C9790294-1160-4A3E-B6E4-11F0791C37B5}" presName="parentText" presStyleLbl="node1" presStyleIdx="0" presStyleCnt="3">
        <dgm:presLayoutVars>
          <dgm:chMax val="1"/>
          <dgm:bulletEnabled val="1"/>
        </dgm:presLayoutVars>
      </dgm:prSet>
      <dgm:spPr/>
    </dgm:pt>
    <dgm:pt modelId="{F46B3348-6830-4DB2-8C34-A388F6C3D874}" type="pres">
      <dgm:prSet presAssocID="{C9790294-1160-4A3E-B6E4-11F0791C37B5}" presName="descendantText" presStyleLbl="alignAccFollowNode1" presStyleIdx="0" presStyleCnt="3">
        <dgm:presLayoutVars>
          <dgm:bulletEnabled val="1"/>
        </dgm:presLayoutVars>
      </dgm:prSet>
      <dgm:spPr/>
    </dgm:pt>
    <dgm:pt modelId="{93378029-3C66-4DCA-8EDE-8C8E77C03BB9}" type="pres">
      <dgm:prSet presAssocID="{A9EB7B1A-BFE6-46A3-865F-6FEBAE20FDC6}" presName="sp" presStyleCnt="0"/>
      <dgm:spPr/>
    </dgm:pt>
    <dgm:pt modelId="{64F587A3-A318-4F94-994E-48F41D5146CB}" type="pres">
      <dgm:prSet presAssocID="{6450319A-C074-4854-A71D-E79FBD1FEB58}" presName="linNode" presStyleCnt="0"/>
      <dgm:spPr/>
    </dgm:pt>
    <dgm:pt modelId="{5AF4B351-7C23-4056-8CD8-4A97A67EB352}" type="pres">
      <dgm:prSet presAssocID="{6450319A-C074-4854-A71D-E79FBD1FEB58}" presName="parentText" presStyleLbl="node1" presStyleIdx="1" presStyleCnt="3">
        <dgm:presLayoutVars>
          <dgm:chMax val="1"/>
          <dgm:bulletEnabled val="1"/>
        </dgm:presLayoutVars>
      </dgm:prSet>
      <dgm:spPr/>
    </dgm:pt>
    <dgm:pt modelId="{D7DCFFB1-9E31-4121-A457-707995154E10}" type="pres">
      <dgm:prSet presAssocID="{6450319A-C074-4854-A71D-E79FBD1FEB58}" presName="descendantText" presStyleLbl="alignAccFollowNode1" presStyleIdx="1" presStyleCnt="3">
        <dgm:presLayoutVars>
          <dgm:bulletEnabled val="1"/>
        </dgm:presLayoutVars>
      </dgm:prSet>
      <dgm:spPr/>
    </dgm:pt>
    <dgm:pt modelId="{DA1E97D2-39F4-4D7C-BB0C-50B185C5EF91}" type="pres">
      <dgm:prSet presAssocID="{875BCE16-617D-434C-9605-93A131153EC7}" presName="sp" presStyleCnt="0"/>
      <dgm:spPr/>
    </dgm:pt>
    <dgm:pt modelId="{F028300D-398B-4317-9B79-5333963FAB86}" type="pres">
      <dgm:prSet presAssocID="{23091906-B60C-4310-98A1-0C8DF654BFBB}" presName="linNode" presStyleCnt="0"/>
      <dgm:spPr/>
    </dgm:pt>
    <dgm:pt modelId="{20F2DF2C-013D-481F-BD9D-32079E16BF8D}" type="pres">
      <dgm:prSet presAssocID="{23091906-B60C-4310-98A1-0C8DF654BFBB}" presName="parentText" presStyleLbl="node1" presStyleIdx="2" presStyleCnt="3">
        <dgm:presLayoutVars>
          <dgm:chMax val="1"/>
          <dgm:bulletEnabled val="1"/>
        </dgm:presLayoutVars>
      </dgm:prSet>
      <dgm:spPr/>
    </dgm:pt>
    <dgm:pt modelId="{4A03583C-D0EB-4B19-863C-D88E6E771563}" type="pres">
      <dgm:prSet presAssocID="{23091906-B60C-4310-98A1-0C8DF654BFBB}" presName="descendantText" presStyleLbl="alignAccFollowNode1" presStyleIdx="2" presStyleCnt="3">
        <dgm:presLayoutVars>
          <dgm:bulletEnabled val="1"/>
        </dgm:presLayoutVars>
      </dgm:prSet>
      <dgm:spPr/>
    </dgm:pt>
  </dgm:ptLst>
  <dgm:cxnLst>
    <dgm:cxn modelId="{8D537D13-DBC5-4F39-9ACA-ED32DD14549A}" type="presOf" srcId="{F5A194CA-29AD-464E-8EDB-E28EE29DB8DA}" destId="{D7DCFFB1-9E31-4121-A457-707995154E10}" srcOrd="0" destOrd="0" presId="urn:microsoft.com/office/officeart/2005/8/layout/vList5"/>
    <dgm:cxn modelId="{2893241E-6887-418C-8B88-11967C279C9A}" srcId="{CFB353DC-59FB-49F8-9EEF-81369596F697}" destId="{6450319A-C074-4854-A71D-E79FBD1FEB58}" srcOrd="1" destOrd="0" parTransId="{1D50A418-452A-48B5-9535-F7484146D82C}" sibTransId="{875BCE16-617D-434C-9605-93A131153EC7}"/>
    <dgm:cxn modelId="{477AAB27-F974-4294-B1FE-7E83BC9D1B3E}" srcId="{CFB353DC-59FB-49F8-9EEF-81369596F697}" destId="{C9790294-1160-4A3E-B6E4-11F0791C37B5}" srcOrd="0" destOrd="0" parTransId="{8BCE182C-1AB0-4787-810B-1E330A0E4AC9}" sibTransId="{A9EB7B1A-BFE6-46A3-865F-6FEBAE20FDC6}"/>
    <dgm:cxn modelId="{CA57272F-FDCA-43F7-A2CD-C6E577F87FCC}" srcId="{C9790294-1160-4A3E-B6E4-11F0791C37B5}" destId="{AD35BFF0-417D-448C-A294-B4D8707802A1}" srcOrd="0" destOrd="0" parTransId="{36BBABE6-316F-45A7-99F6-CDDC51046FA2}" sibTransId="{FF92D176-A432-4A1C-A407-570E060667D9}"/>
    <dgm:cxn modelId="{0F856A50-9236-4EF5-8AB4-908D61C524A5}" srcId="{6450319A-C074-4854-A71D-E79FBD1FEB58}" destId="{F5A194CA-29AD-464E-8EDB-E28EE29DB8DA}" srcOrd="0" destOrd="0" parTransId="{320028A0-05DA-4C48-B45C-A1282DC205E2}" sibTransId="{2CD80BA3-C238-4300-888D-093CDD2BB582}"/>
    <dgm:cxn modelId="{221E897E-CCD1-4232-B351-73BCA9AD8EA8}" type="presOf" srcId="{23091906-B60C-4310-98A1-0C8DF654BFBB}" destId="{20F2DF2C-013D-481F-BD9D-32079E16BF8D}" srcOrd="0" destOrd="0" presId="urn:microsoft.com/office/officeart/2005/8/layout/vList5"/>
    <dgm:cxn modelId="{42248F88-97F5-42EF-AABF-24ED98C8E227}" type="presOf" srcId="{AD35BFF0-417D-448C-A294-B4D8707802A1}" destId="{F46B3348-6830-4DB2-8C34-A388F6C3D874}" srcOrd="0" destOrd="0" presId="urn:microsoft.com/office/officeart/2005/8/layout/vList5"/>
    <dgm:cxn modelId="{41B662A0-6DA3-42C8-802B-5D54C1FF9A9D}" type="presOf" srcId="{96E42F6A-9750-4CA5-8350-5F682692CE0A}" destId="{4A03583C-D0EB-4B19-863C-D88E6E771563}" srcOrd="0" destOrd="0" presId="urn:microsoft.com/office/officeart/2005/8/layout/vList5"/>
    <dgm:cxn modelId="{5B80FFA1-7935-4923-A3AB-E0BA17C66E21}" srcId="{CFB353DC-59FB-49F8-9EEF-81369596F697}" destId="{23091906-B60C-4310-98A1-0C8DF654BFBB}" srcOrd="2" destOrd="0" parTransId="{EA9AA7D1-A8E0-4F27-9936-548E854B744E}" sibTransId="{0E70891F-A7CF-417B-80A9-2D579AFFFA89}"/>
    <dgm:cxn modelId="{D91855B5-C6F1-47A6-9BA7-FAD428F6C377}" srcId="{23091906-B60C-4310-98A1-0C8DF654BFBB}" destId="{96E42F6A-9750-4CA5-8350-5F682692CE0A}" srcOrd="0" destOrd="0" parTransId="{C8BB3647-CE2E-4413-8DB5-6B98D946CCA9}" sibTransId="{EE785FD4-B5A5-47AD-A8E3-77F53EE0DD20}"/>
    <dgm:cxn modelId="{767447B7-A5E2-4038-87D9-D54B9A4E0E31}" type="presOf" srcId="{6450319A-C074-4854-A71D-E79FBD1FEB58}" destId="{5AF4B351-7C23-4056-8CD8-4A97A67EB352}" srcOrd="0" destOrd="0" presId="urn:microsoft.com/office/officeart/2005/8/layout/vList5"/>
    <dgm:cxn modelId="{2DA5B7CF-6F70-464F-9B8C-0B85D712F1A6}" type="presOf" srcId="{CFB353DC-59FB-49F8-9EEF-81369596F697}" destId="{3F8D1535-CA30-4092-82AB-CD76F32B40FE}" srcOrd="0" destOrd="0" presId="urn:microsoft.com/office/officeart/2005/8/layout/vList5"/>
    <dgm:cxn modelId="{497E52F7-FABB-4CF1-BCEA-8F4F00B1350E}" type="presOf" srcId="{C9790294-1160-4A3E-B6E4-11F0791C37B5}" destId="{42C0B71C-3341-421E-A67C-03FBCF134690}" srcOrd="0" destOrd="0" presId="urn:microsoft.com/office/officeart/2005/8/layout/vList5"/>
    <dgm:cxn modelId="{605D34F3-DFC7-49F0-9C07-78C5130A2949}" type="presParOf" srcId="{3F8D1535-CA30-4092-82AB-CD76F32B40FE}" destId="{8229EAA1-5F62-498C-B3B0-7FB0C1FD7235}" srcOrd="0" destOrd="0" presId="urn:microsoft.com/office/officeart/2005/8/layout/vList5"/>
    <dgm:cxn modelId="{3C96752E-5E2F-47F9-BC60-E07745F4849E}" type="presParOf" srcId="{8229EAA1-5F62-498C-B3B0-7FB0C1FD7235}" destId="{42C0B71C-3341-421E-A67C-03FBCF134690}" srcOrd="0" destOrd="0" presId="urn:microsoft.com/office/officeart/2005/8/layout/vList5"/>
    <dgm:cxn modelId="{91B20F64-6913-479A-947E-CB665A36549F}" type="presParOf" srcId="{8229EAA1-5F62-498C-B3B0-7FB0C1FD7235}" destId="{F46B3348-6830-4DB2-8C34-A388F6C3D874}" srcOrd="1" destOrd="0" presId="urn:microsoft.com/office/officeart/2005/8/layout/vList5"/>
    <dgm:cxn modelId="{0359A1B6-EE33-45AD-91D6-CFD5A6ABA669}" type="presParOf" srcId="{3F8D1535-CA30-4092-82AB-CD76F32B40FE}" destId="{93378029-3C66-4DCA-8EDE-8C8E77C03BB9}" srcOrd="1" destOrd="0" presId="urn:microsoft.com/office/officeart/2005/8/layout/vList5"/>
    <dgm:cxn modelId="{8B5747C6-B313-41AE-BB2F-DB26615ABC4C}" type="presParOf" srcId="{3F8D1535-CA30-4092-82AB-CD76F32B40FE}" destId="{64F587A3-A318-4F94-994E-48F41D5146CB}" srcOrd="2" destOrd="0" presId="urn:microsoft.com/office/officeart/2005/8/layout/vList5"/>
    <dgm:cxn modelId="{CEE46819-8EB2-40F2-AFF0-9A4DB9C66AB3}" type="presParOf" srcId="{64F587A3-A318-4F94-994E-48F41D5146CB}" destId="{5AF4B351-7C23-4056-8CD8-4A97A67EB352}" srcOrd="0" destOrd="0" presId="urn:microsoft.com/office/officeart/2005/8/layout/vList5"/>
    <dgm:cxn modelId="{A59D36E5-985D-49FC-B52F-7DBF75C29D0D}" type="presParOf" srcId="{64F587A3-A318-4F94-994E-48F41D5146CB}" destId="{D7DCFFB1-9E31-4121-A457-707995154E10}" srcOrd="1" destOrd="0" presId="urn:microsoft.com/office/officeart/2005/8/layout/vList5"/>
    <dgm:cxn modelId="{0E32B30C-B5C6-46C5-BF88-8F4CD4F67D63}" type="presParOf" srcId="{3F8D1535-CA30-4092-82AB-CD76F32B40FE}" destId="{DA1E97D2-39F4-4D7C-BB0C-50B185C5EF91}" srcOrd="3" destOrd="0" presId="urn:microsoft.com/office/officeart/2005/8/layout/vList5"/>
    <dgm:cxn modelId="{F3F4D426-2396-488C-A696-9CA64A5C5FFD}" type="presParOf" srcId="{3F8D1535-CA30-4092-82AB-CD76F32B40FE}" destId="{F028300D-398B-4317-9B79-5333963FAB86}" srcOrd="4" destOrd="0" presId="urn:microsoft.com/office/officeart/2005/8/layout/vList5"/>
    <dgm:cxn modelId="{D741F80F-E732-4E5A-9C2D-012123431655}" type="presParOf" srcId="{F028300D-398B-4317-9B79-5333963FAB86}" destId="{20F2DF2C-013D-481F-BD9D-32079E16BF8D}" srcOrd="0" destOrd="0" presId="urn:microsoft.com/office/officeart/2005/8/layout/vList5"/>
    <dgm:cxn modelId="{F6B552E2-19C2-4D50-B8ED-8982B40CAC77}" type="presParOf" srcId="{F028300D-398B-4317-9B79-5333963FAB86}" destId="{4A03583C-D0EB-4B19-863C-D88E6E77156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CFB353DC-59FB-49F8-9EEF-81369596F697}"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en-GB"/>
        </a:p>
      </dgm:t>
    </dgm:pt>
    <dgm:pt modelId="{C9790294-1160-4A3E-B6E4-11F0791C37B5}">
      <dgm:prSet phldrT="[Text]" custT="1"/>
      <dgm:spPr/>
      <dgm:t>
        <a:bodyPr/>
        <a:lstStyle/>
        <a:p>
          <a:r>
            <a:rPr lang="en-GB" sz="2800" dirty="0">
              <a:solidFill>
                <a:schemeClr val="tx1"/>
              </a:solidFill>
              <a:latin typeface="Inter"/>
            </a:rPr>
            <a:t>Sibley &amp; </a:t>
          </a:r>
          <a:r>
            <a:rPr lang="en-GB" sz="2800" dirty="0" err="1">
              <a:solidFill>
                <a:schemeClr val="tx1"/>
              </a:solidFill>
              <a:latin typeface="Inter"/>
            </a:rPr>
            <a:t>Duckitt</a:t>
          </a:r>
          <a:r>
            <a:rPr lang="en-GB" sz="2800" dirty="0">
              <a:solidFill>
                <a:schemeClr val="tx1"/>
              </a:solidFill>
              <a:latin typeface="Inter"/>
            </a:rPr>
            <a:t> (2008)</a:t>
          </a:r>
        </a:p>
      </dgm:t>
    </dgm:pt>
    <dgm:pt modelId="{8BCE182C-1AB0-4787-810B-1E330A0E4AC9}" type="parTrans" cxnId="{477AAB27-F974-4294-B1FE-7E83BC9D1B3E}">
      <dgm:prSet/>
      <dgm:spPr/>
      <dgm:t>
        <a:bodyPr/>
        <a:lstStyle/>
        <a:p>
          <a:endParaRPr lang="en-GB" sz="1200">
            <a:solidFill>
              <a:schemeClr val="tx1"/>
            </a:solidFill>
            <a:latin typeface="Inter"/>
          </a:endParaRPr>
        </a:p>
      </dgm:t>
    </dgm:pt>
    <dgm:pt modelId="{A9EB7B1A-BFE6-46A3-865F-6FEBAE20FDC6}" type="sibTrans" cxnId="{477AAB27-F974-4294-B1FE-7E83BC9D1B3E}">
      <dgm:prSet/>
      <dgm:spPr/>
      <dgm:t>
        <a:bodyPr/>
        <a:lstStyle/>
        <a:p>
          <a:endParaRPr lang="en-GB" sz="1200">
            <a:solidFill>
              <a:schemeClr val="tx1"/>
            </a:solidFill>
            <a:latin typeface="Inter"/>
          </a:endParaRPr>
        </a:p>
      </dgm:t>
    </dgm:pt>
    <dgm:pt modelId="{AD35BFF0-417D-448C-A294-B4D8707802A1}">
      <dgm:prSet phldrT="[Text]" custT="1"/>
      <dgm:spPr/>
      <dgm:t>
        <a:bodyPr/>
        <a:lstStyle/>
        <a:p>
          <a:pPr>
            <a:buFont typeface="Arial" panose="020B0604020202020204" pitchFamily="34" charset="0"/>
            <a:buChar char="•"/>
          </a:pPr>
          <a:r>
            <a:rPr lang="en-GB" sz="1600" b="0" dirty="0">
              <a:solidFill>
                <a:schemeClr val="tx1"/>
              </a:solidFill>
              <a:latin typeface="Inter"/>
            </a:rPr>
            <a:t>Conscientiousness was positively associated with RWA, which predicts prejudice</a:t>
          </a:r>
        </a:p>
      </dgm:t>
    </dgm:pt>
    <dgm:pt modelId="{36BBABE6-316F-45A7-99F6-CDDC51046FA2}" type="parTrans" cxnId="{CA57272F-FDCA-43F7-A2CD-C6E577F87FCC}">
      <dgm:prSet/>
      <dgm:spPr/>
      <dgm:t>
        <a:bodyPr/>
        <a:lstStyle/>
        <a:p>
          <a:endParaRPr lang="en-GB" sz="1200">
            <a:solidFill>
              <a:schemeClr val="tx1"/>
            </a:solidFill>
            <a:latin typeface="Inter"/>
          </a:endParaRPr>
        </a:p>
      </dgm:t>
    </dgm:pt>
    <dgm:pt modelId="{FF92D176-A432-4A1C-A407-570E060667D9}" type="sibTrans" cxnId="{CA57272F-FDCA-43F7-A2CD-C6E577F87FCC}">
      <dgm:prSet/>
      <dgm:spPr/>
      <dgm:t>
        <a:bodyPr/>
        <a:lstStyle/>
        <a:p>
          <a:endParaRPr lang="en-GB" sz="1200">
            <a:solidFill>
              <a:schemeClr val="tx1"/>
            </a:solidFill>
            <a:latin typeface="Inter"/>
          </a:endParaRPr>
        </a:p>
      </dgm:t>
    </dgm:pt>
    <dgm:pt modelId="{F5A194CA-29AD-464E-8EDB-E28EE29DB8DA}">
      <dgm:prSet phldrT="[Text]" custT="1"/>
      <dgm:spPr/>
      <dgm:t>
        <a:bodyPr/>
        <a:lstStyle/>
        <a:p>
          <a:pPr>
            <a:buFont typeface="Arial" panose="020B0604020202020204" pitchFamily="34" charset="0"/>
            <a:buChar char="•"/>
          </a:pPr>
          <a:r>
            <a:rPr lang="en-GB" sz="1600" b="0" dirty="0">
              <a:latin typeface="Inter"/>
            </a:rPr>
            <a:t>found that conscientiousness was directly associated with anti-Black prejudice, even when controlling for ideological attitudes. </a:t>
          </a:r>
          <a:endParaRPr lang="en-GB" sz="1600" b="0" dirty="0">
            <a:solidFill>
              <a:schemeClr val="tx1"/>
            </a:solidFill>
            <a:latin typeface="Inter"/>
          </a:endParaRPr>
        </a:p>
      </dgm:t>
    </dgm:pt>
    <dgm:pt modelId="{320028A0-05DA-4C48-B45C-A1282DC205E2}" type="parTrans" cxnId="{0F856A50-9236-4EF5-8AB4-908D61C524A5}">
      <dgm:prSet/>
      <dgm:spPr/>
      <dgm:t>
        <a:bodyPr/>
        <a:lstStyle/>
        <a:p>
          <a:endParaRPr lang="en-GB" sz="1200">
            <a:solidFill>
              <a:schemeClr val="tx1"/>
            </a:solidFill>
            <a:latin typeface="Inter"/>
          </a:endParaRPr>
        </a:p>
      </dgm:t>
    </dgm:pt>
    <dgm:pt modelId="{2CD80BA3-C238-4300-888D-093CDD2BB582}" type="sibTrans" cxnId="{0F856A50-9236-4EF5-8AB4-908D61C524A5}">
      <dgm:prSet/>
      <dgm:spPr/>
      <dgm:t>
        <a:bodyPr/>
        <a:lstStyle/>
        <a:p>
          <a:endParaRPr lang="en-GB" sz="1200">
            <a:solidFill>
              <a:schemeClr val="tx1"/>
            </a:solidFill>
            <a:latin typeface="Inter"/>
          </a:endParaRPr>
        </a:p>
      </dgm:t>
    </dgm:pt>
    <dgm:pt modelId="{6450319A-C074-4854-A71D-E79FBD1FEB58}">
      <dgm:prSet phldrT="[Text]" custT="1"/>
      <dgm:spPr/>
      <dgm:t>
        <a:bodyPr/>
        <a:lstStyle/>
        <a:p>
          <a:r>
            <a:rPr lang="en-GB" sz="2800" dirty="0">
              <a:solidFill>
                <a:schemeClr val="tx1"/>
              </a:solidFill>
              <a:latin typeface="Inter"/>
            </a:rPr>
            <a:t>Lin &amp; Alvarez (2020) </a:t>
          </a:r>
        </a:p>
      </dgm:t>
    </dgm:pt>
    <dgm:pt modelId="{875BCE16-617D-434C-9605-93A131153EC7}" type="sibTrans" cxnId="{2893241E-6887-418C-8B88-11967C279C9A}">
      <dgm:prSet/>
      <dgm:spPr/>
      <dgm:t>
        <a:bodyPr/>
        <a:lstStyle/>
        <a:p>
          <a:endParaRPr lang="en-GB" sz="1200">
            <a:solidFill>
              <a:schemeClr val="tx1"/>
            </a:solidFill>
            <a:latin typeface="Inter"/>
          </a:endParaRPr>
        </a:p>
      </dgm:t>
    </dgm:pt>
    <dgm:pt modelId="{1D50A418-452A-48B5-9535-F7484146D82C}" type="parTrans" cxnId="{2893241E-6887-418C-8B88-11967C279C9A}">
      <dgm:prSet/>
      <dgm:spPr/>
      <dgm:t>
        <a:bodyPr/>
        <a:lstStyle/>
        <a:p>
          <a:endParaRPr lang="en-GB" sz="1200">
            <a:solidFill>
              <a:schemeClr val="tx1"/>
            </a:solidFill>
            <a:latin typeface="Inter"/>
          </a:endParaRPr>
        </a:p>
      </dgm:t>
    </dgm:pt>
    <dgm:pt modelId="{3F8D1535-CA30-4092-82AB-CD76F32B40FE}" type="pres">
      <dgm:prSet presAssocID="{CFB353DC-59FB-49F8-9EEF-81369596F697}" presName="Name0" presStyleCnt="0">
        <dgm:presLayoutVars>
          <dgm:dir/>
          <dgm:animLvl val="lvl"/>
          <dgm:resizeHandles val="exact"/>
        </dgm:presLayoutVars>
      </dgm:prSet>
      <dgm:spPr/>
    </dgm:pt>
    <dgm:pt modelId="{8229EAA1-5F62-498C-B3B0-7FB0C1FD7235}" type="pres">
      <dgm:prSet presAssocID="{C9790294-1160-4A3E-B6E4-11F0791C37B5}" presName="linNode" presStyleCnt="0"/>
      <dgm:spPr/>
    </dgm:pt>
    <dgm:pt modelId="{42C0B71C-3341-421E-A67C-03FBCF134690}" type="pres">
      <dgm:prSet presAssocID="{C9790294-1160-4A3E-B6E4-11F0791C37B5}" presName="parentText" presStyleLbl="node1" presStyleIdx="0" presStyleCnt="2">
        <dgm:presLayoutVars>
          <dgm:chMax val="1"/>
          <dgm:bulletEnabled val="1"/>
        </dgm:presLayoutVars>
      </dgm:prSet>
      <dgm:spPr/>
    </dgm:pt>
    <dgm:pt modelId="{F46B3348-6830-4DB2-8C34-A388F6C3D874}" type="pres">
      <dgm:prSet presAssocID="{C9790294-1160-4A3E-B6E4-11F0791C37B5}" presName="descendantText" presStyleLbl="alignAccFollowNode1" presStyleIdx="0" presStyleCnt="2">
        <dgm:presLayoutVars>
          <dgm:bulletEnabled val="1"/>
        </dgm:presLayoutVars>
      </dgm:prSet>
      <dgm:spPr/>
    </dgm:pt>
    <dgm:pt modelId="{93378029-3C66-4DCA-8EDE-8C8E77C03BB9}" type="pres">
      <dgm:prSet presAssocID="{A9EB7B1A-BFE6-46A3-865F-6FEBAE20FDC6}" presName="sp" presStyleCnt="0"/>
      <dgm:spPr/>
    </dgm:pt>
    <dgm:pt modelId="{64F587A3-A318-4F94-994E-48F41D5146CB}" type="pres">
      <dgm:prSet presAssocID="{6450319A-C074-4854-A71D-E79FBD1FEB58}" presName="linNode" presStyleCnt="0"/>
      <dgm:spPr/>
    </dgm:pt>
    <dgm:pt modelId="{5AF4B351-7C23-4056-8CD8-4A97A67EB352}" type="pres">
      <dgm:prSet presAssocID="{6450319A-C074-4854-A71D-E79FBD1FEB58}" presName="parentText" presStyleLbl="node1" presStyleIdx="1" presStyleCnt="2">
        <dgm:presLayoutVars>
          <dgm:chMax val="1"/>
          <dgm:bulletEnabled val="1"/>
        </dgm:presLayoutVars>
      </dgm:prSet>
      <dgm:spPr/>
    </dgm:pt>
    <dgm:pt modelId="{D7DCFFB1-9E31-4121-A457-707995154E10}" type="pres">
      <dgm:prSet presAssocID="{6450319A-C074-4854-A71D-E79FBD1FEB58}" presName="descendantText" presStyleLbl="alignAccFollowNode1" presStyleIdx="1" presStyleCnt="2">
        <dgm:presLayoutVars>
          <dgm:bulletEnabled val="1"/>
        </dgm:presLayoutVars>
      </dgm:prSet>
      <dgm:spPr/>
    </dgm:pt>
  </dgm:ptLst>
  <dgm:cxnLst>
    <dgm:cxn modelId="{8D537D13-DBC5-4F39-9ACA-ED32DD14549A}" type="presOf" srcId="{F5A194CA-29AD-464E-8EDB-E28EE29DB8DA}" destId="{D7DCFFB1-9E31-4121-A457-707995154E10}" srcOrd="0" destOrd="0" presId="urn:microsoft.com/office/officeart/2005/8/layout/vList5"/>
    <dgm:cxn modelId="{2893241E-6887-418C-8B88-11967C279C9A}" srcId="{CFB353DC-59FB-49F8-9EEF-81369596F697}" destId="{6450319A-C074-4854-A71D-E79FBD1FEB58}" srcOrd="1" destOrd="0" parTransId="{1D50A418-452A-48B5-9535-F7484146D82C}" sibTransId="{875BCE16-617D-434C-9605-93A131153EC7}"/>
    <dgm:cxn modelId="{477AAB27-F974-4294-B1FE-7E83BC9D1B3E}" srcId="{CFB353DC-59FB-49F8-9EEF-81369596F697}" destId="{C9790294-1160-4A3E-B6E4-11F0791C37B5}" srcOrd="0" destOrd="0" parTransId="{8BCE182C-1AB0-4787-810B-1E330A0E4AC9}" sibTransId="{A9EB7B1A-BFE6-46A3-865F-6FEBAE20FDC6}"/>
    <dgm:cxn modelId="{CA57272F-FDCA-43F7-A2CD-C6E577F87FCC}" srcId="{C9790294-1160-4A3E-B6E4-11F0791C37B5}" destId="{AD35BFF0-417D-448C-A294-B4D8707802A1}" srcOrd="0" destOrd="0" parTransId="{36BBABE6-316F-45A7-99F6-CDDC51046FA2}" sibTransId="{FF92D176-A432-4A1C-A407-570E060667D9}"/>
    <dgm:cxn modelId="{0F856A50-9236-4EF5-8AB4-908D61C524A5}" srcId="{6450319A-C074-4854-A71D-E79FBD1FEB58}" destId="{F5A194CA-29AD-464E-8EDB-E28EE29DB8DA}" srcOrd="0" destOrd="0" parTransId="{320028A0-05DA-4C48-B45C-A1282DC205E2}" sibTransId="{2CD80BA3-C238-4300-888D-093CDD2BB582}"/>
    <dgm:cxn modelId="{42248F88-97F5-42EF-AABF-24ED98C8E227}" type="presOf" srcId="{AD35BFF0-417D-448C-A294-B4D8707802A1}" destId="{F46B3348-6830-4DB2-8C34-A388F6C3D874}" srcOrd="0" destOrd="0" presId="urn:microsoft.com/office/officeart/2005/8/layout/vList5"/>
    <dgm:cxn modelId="{767447B7-A5E2-4038-87D9-D54B9A4E0E31}" type="presOf" srcId="{6450319A-C074-4854-A71D-E79FBD1FEB58}" destId="{5AF4B351-7C23-4056-8CD8-4A97A67EB352}" srcOrd="0" destOrd="0" presId="urn:microsoft.com/office/officeart/2005/8/layout/vList5"/>
    <dgm:cxn modelId="{2DA5B7CF-6F70-464F-9B8C-0B85D712F1A6}" type="presOf" srcId="{CFB353DC-59FB-49F8-9EEF-81369596F697}" destId="{3F8D1535-CA30-4092-82AB-CD76F32B40FE}" srcOrd="0" destOrd="0" presId="urn:microsoft.com/office/officeart/2005/8/layout/vList5"/>
    <dgm:cxn modelId="{497E52F7-FABB-4CF1-BCEA-8F4F00B1350E}" type="presOf" srcId="{C9790294-1160-4A3E-B6E4-11F0791C37B5}" destId="{42C0B71C-3341-421E-A67C-03FBCF134690}" srcOrd="0" destOrd="0" presId="urn:microsoft.com/office/officeart/2005/8/layout/vList5"/>
    <dgm:cxn modelId="{605D34F3-DFC7-49F0-9C07-78C5130A2949}" type="presParOf" srcId="{3F8D1535-CA30-4092-82AB-CD76F32B40FE}" destId="{8229EAA1-5F62-498C-B3B0-7FB0C1FD7235}" srcOrd="0" destOrd="0" presId="urn:microsoft.com/office/officeart/2005/8/layout/vList5"/>
    <dgm:cxn modelId="{3C96752E-5E2F-47F9-BC60-E07745F4849E}" type="presParOf" srcId="{8229EAA1-5F62-498C-B3B0-7FB0C1FD7235}" destId="{42C0B71C-3341-421E-A67C-03FBCF134690}" srcOrd="0" destOrd="0" presId="urn:microsoft.com/office/officeart/2005/8/layout/vList5"/>
    <dgm:cxn modelId="{91B20F64-6913-479A-947E-CB665A36549F}" type="presParOf" srcId="{8229EAA1-5F62-498C-B3B0-7FB0C1FD7235}" destId="{F46B3348-6830-4DB2-8C34-A388F6C3D874}" srcOrd="1" destOrd="0" presId="urn:microsoft.com/office/officeart/2005/8/layout/vList5"/>
    <dgm:cxn modelId="{0359A1B6-EE33-45AD-91D6-CFD5A6ABA669}" type="presParOf" srcId="{3F8D1535-CA30-4092-82AB-CD76F32B40FE}" destId="{93378029-3C66-4DCA-8EDE-8C8E77C03BB9}" srcOrd="1" destOrd="0" presId="urn:microsoft.com/office/officeart/2005/8/layout/vList5"/>
    <dgm:cxn modelId="{8B5747C6-B313-41AE-BB2F-DB26615ABC4C}" type="presParOf" srcId="{3F8D1535-CA30-4092-82AB-CD76F32B40FE}" destId="{64F587A3-A318-4F94-994E-48F41D5146CB}" srcOrd="2" destOrd="0" presId="urn:microsoft.com/office/officeart/2005/8/layout/vList5"/>
    <dgm:cxn modelId="{CEE46819-8EB2-40F2-AFF0-9A4DB9C66AB3}" type="presParOf" srcId="{64F587A3-A318-4F94-994E-48F41D5146CB}" destId="{5AF4B351-7C23-4056-8CD8-4A97A67EB352}" srcOrd="0" destOrd="0" presId="urn:microsoft.com/office/officeart/2005/8/layout/vList5"/>
    <dgm:cxn modelId="{A59D36E5-985D-49FC-B52F-7DBF75C29D0D}" type="presParOf" srcId="{64F587A3-A318-4F94-994E-48F41D5146CB}" destId="{D7DCFFB1-9E31-4121-A457-707995154E1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FB353DC-59FB-49F8-9EEF-81369596F697}"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en-GB"/>
        </a:p>
      </dgm:t>
    </dgm:pt>
    <dgm:pt modelId="{AD35BFF0-417D-448C-A294-B4D8707802A1}">
      <dgm:prSet phldrT="[Text]" custT="1"/>
      <dgm:spPr/>
      <dgm:t>
        <a:bodyPr/>
        <a:lstStyle/>
        <a:p>
          <a:pPr>
            <a:buFont typeface="Arial" panose="020B0604020202020204" pitchFamily="34" charset="0"/>
            <a:buChar char="•"/>
          </a:pPr>
          <a:r>
            <a:rPr lang="en-GB" sz="2000" dirty="0">
              <a:latin typeface="Inter"/>
            </a:rPr>
            <a:t>found no robust link between extraversion and prejudice</a:t>
          </a:r>
          <a:endParaRPr lang="en-GB" sz="2000" b="0" dirty="0">
            <a:solidFill>
              <a:schemeClr val="tx1"/>
            </a:solidFill>
            <a:latin typeface="Inter"/>
          </a:endParaRPr>
        </a:p>
      </dgm:t>
    </dgm:pt>
    <dgm:pt modelId="{FF92D176-A432-4A1C-A407-570E060667D9}" type="sibTrans" cxnId="{CA57272F-FDCA-43F7-A2CD-C6E577F87FCC}">
      <dgm:prSet/>
      <dgm:spPr/>
      <dgm:t>
        <a:bodyPr/>
        <a:lstStyle/>
        <a:p>
          <a:endParaRPr lang="en-GB" sz="900">
            <a:solidFill>
              <a:schemeClr val="tx1"/>
            </a:solidFill>
            <a:latin typeface="Inter"/>
          </a:endParaRPr>
        </a:p>
      </dgm:t>
    </dgm:pt>
    <dgm:pt modelId="{36BBABE6-316F-45A7-99F6-CDDC51046FA2}" type="parTrans" cxnId="{CA57272F-FDCA-43F7-A2CD-C6E577F87FCC}">
      <dgm:prSet/>
      <dgm:spPr/>
      <dgm:t>
        <a:bodyPr/>
        <a:lstStyle/>
        <a:p>
          <a:endParaRPr lang="en-GB" sz="900">
            <a:solidFill>
              <a:schemeClr val="tx1"/>
            </a:solidFill>
            <a:latin typeface="Inter"/>
          </a:endParaRPr>
        </a:p>
      </dgm:t>
    </dgm:pt>
    <dgm:pt modelId="{C9790294-1160-4A3E-B6E4-11F0791C37B5}">
      <dgm:prSet phldrT="[Text]" custT="1"/>
      <dgm:spPr/>
      <dgm:t>
        <a:bodyPr/>
        <a:lstStyle/>
        <a:p>
          <a:r>
            <a:rPr lang="en-GB" sz="2800" dirty="0">
              <a:solidFill>
                <a:schemeClr val="tx1"/>
              </a:solidFill>
              <a:latin typeface="Inter"/>
            </a:rPr>
            <a:t>Sibley &amp; </a:t>
          </a:r>
          <a:r>
            <a:rPr lang="en-GB" sz="2800" dirty="0" err="1">
              <a:solidFill>
                <a:schemeClr val="tx1"/>
              </a:solidFill>
              <a:latin typeface="Inter"/>
            </a:rPr>
            <a:t>Duckitt</a:t>
          </a:r>
          <a:r>
            <a:rPr lang="en-GB" sz="2800" dirty="0">
              <a:solidFill>
                <a:schemeClr val="tx1"/>
              </a:solidFill>
              <a:latin typeface="Inter"/>
            </a:rPr>
            <a:t> (2008)</a:t>
          </a:r>
        </a:p>
      </dgm:t>
    </dgm:pt>
    <dgm:pt modelId="{A9EB7B1A-BFE6-46A3-865F-6FEBAE20FDC6}" type="sibTrans" cxnId="{477AAB27-F974-4294-B1FE-7E83BC9D1B3E}">
      <dgm:prSet/>
      <dgm:spPr/>
      <dgm:t>
        <a:bodyPr/>
        <a:lstStyle/>
        <a:p>
          <a:endParaRPr lang="en-GB" sz="900">
            <a:solidFill>
              <a:schemeClr val="tx1"/>
            </a:solidFill>
            <a:latin typeface="Inter"/>
          </a:endParaRPr>
        </a:p>
      </dgm:t>
    </dgm:pt>
    <dgm:pt modelId="{8BCE182C-1AB0-4787-810B-1E330A0E4AC9}" type="parTrans" cxnId="{477AAB27-F974-4294-B1FE-7E83BC9D1B3E}">
      <dgm:prSet/>
      <dgm:spPr/>
      <dgm:t>
        <a:bodyPr/>
        <a:lstStyle/>
        <a:p>
          <a:endParaRPr lang="en-GB" sz="900">
            <a:solidFill>
              <a:schemeClr val="tx1"/>
            </a:solidFill>
            <a:latin typeface="Inter"/>
          </a:endParaRPr>
        </a:p>
      </dgm:t>
    </dgm:pt>
    <dgm:pt modelId="{3F8D1535-CA30-4092-82AB-CD76F32B40FE}" type="pres">
      <dgm:prSet presAssocID="{CFB353DC-59FB-49F8-9EEF-81369596F697}" presName="Name0" presStyleCnt="0">
        <dgm:presLayoutVars>
          <dgm:dir/>
          <dgm:animLvl val="lvl"/>
          <dgm:resizeHandles val="exact"/>
        </dgm:presLayoutVars>
      </dgm:prSet>
      <dgm:spPr/>
    </dgm:pt>
    <dgm:pt modelId="{8229EAA1-5F62-498C-B3B0-7FB0C1FD7235}" type="pres">
      <dgm:prSet presAssocID="{C9790294-1160-4A3E-B6E4-11F0791C37B5}" presName="linNode" presStyleCnt="0"/>
      <dgm:spPr/>
    </dgm:pt>
    <dgm:pt modelId="{42C0B71C-3341-421E-A67C-03FBCF134690}" type="pres">
      <dgm:prSet presAssocID="{C9790294-1160-4A3E-B6E4-11F0791C37B5}" presName="parentText" presStyleLbl="node1" presStyleIdx="0" presStyleCnt="1">
        <dgm:presLayoutVars>
          <dgm:chMax val="1"/>
          <dgm:bulletEnabled val="1"/>
        </dgm:presLayoutVars>
      </dgm:prSet>
      <dgm:spPr/>
    </dgm:pt>
    <dgm:pt modelId="{F46B3348-6830-4DB2-8C34-A388F6C3D874}" type="pres">
      <dgm:prSet presAssocID="{C9790294-1160-4A3E-B6E4-11F0791C37B5}" presName="descendantText" presStyleLbl="alignAccFollowNode1" presStyleIdx="0" presStyleCnt="1">
        <dgm:presLayoutVars>
          <dgm:bulletEnabled val="1"/>
        </dgm:presLayoutVars>
      </dgm:prSet>
      <dgm:spPr/>
    </dgm:pt>
  </dgm:ptLst>
  <dgm:cxnLst>
    <dgm:cxn modelId="{477AAB27-F974-4294-B1FE-7E83BC9D1B3E}" srcId="{CFB353DC-59FB-49F8-9EEF-81369596F697}" destId="{C9790294-1160-4A3E-B6E4-11F0791C37B5}" srcOrd="0" destOrd="0" parTransId="{8BCE182C-1AB0-4787-810B-1E330A0E4AC9}" sibTransId="{A9EB7B1A-BFE6-46A3-865F-6FEBAE20FDC6}"/>
    <dgm:cxn modelId="{CA57272F-FDCA-43F7-A2CD-C6E577F87FCC}" srcId="{C9790294-1160-4A3E-B6E4-11F0791C37B5}" destId="{AD35BFF0-417D-448C-A294-B4D8707802A1}" srcOrd="0" destOrd="0" parTransId="{36BBABE6-316F-45A7-99F6-CDDC51046FA2}" sibTransId="{FF92D176-A432-4A1C-A407-570E060667D9}"/>
    <dgm:cxn modelId="{42248F88-97F5-42EF-AABF-24ED98C8E227}" type="presOf" srcId="{AD35BFF0-417D-448C-A294-B4D8707802A1}" destId="{F46B3348-6830-4DB2-8C34-A388F6C3D874}" srcOrd="0" destOrd="0" presId="urn:microsoft.com/office/officeart/2005/8/layout/vList5"/>
    <dgm:cxn modelId="{2DA5B7CF-6F70-464F-9B8C-0B85D712F1A6}" type="presOf" srcId="{CFB353DC-59FB-49F8-9EEF-81369596F697}" destId="{3F8D1535-CA30-4092-82AB-CD76F32B40FE}" srcOrd="0" destOrd="0" presId="urn:microsoft.com/office/officeart/2005/8/layout/vList5"/>
    <dgm:cxn modelId="{497E52F7-FABB-4CF1-BCEA-8F4F00B1350E}" type="presOf" srcId="{C9790294-1160-4A3E-B6E4-11F0791C37B5}" destId="{42C0B71C-3341-421E-A67C-03FBCF134690}" srcOrd="0" destOrd="0" presId="urn:microsoft.com/office/officeart/2005/8/layout/vList5"/>
    <dgm:cxn modelId="{605D34F3-DFC7-49F0-9C07-78C5130A2949}" type="presParOf" srcId="{3F8D1535-CA30-4092-82AB-CD76F32B40FE}" destId="{8229EAA1-5F62-498C-B3B0-7FB0C1FD7235}" srcOrd="0" destOrd="0" presId="urn:microsoft.com/office/officeart/2005/8/layout/vList5"/>
    <dgm:cxn modelId="{3C96752E-5E2F-47F9-BC60-E07745F4849E}" type="presParOf" srcId="{8229EAA1-5F62-498C-B3B0-7FB0C1FD7235}" destId="{42C0B71C-3341-421E-A67C-03FBCF134690}" srcOrd="0" destOrd="0" presId="urn:microsoft.com/office/officeart/2005/8/layout/vList5"/>
    <dgm:cxn modelId="{91B20F64-6913-479A-947E-CB665A36549F}" type="presParOf" srcId="{8229EAA1-5F62-498C-B3B0-7FB0C1FD7235}" destId="{F46B3348-6830-4DB2-8C34-A388F6C3D87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CFB353DC-59FB-49F8-9EEF-81369596F697}" type="doc">
      <dgm:prSet loTypeId="urn:microsoft.com/office/officeart/2005/8/layout/vList5" loCatId="list" qsTypeId="urn:microsoft.com/office/officeart/2005/8/quickstyle/simple1" qsCatId="simple" csTypeId="urn:microsoft.com/office/officeart/2005/8/colors/accent2_5" csCatId="accent2" phldr="1"/>
      <dgm:spPr/>
      <dgm:t>
        <a:bodyPr/>
        <a:lstStyle/>
        <a:p>
          <a:endParaRPr lang="en-GB"/>
        </a:p>
      </dgm:t>
    </dgm:pt>
    <dgm:pt modelId="{23091906-B60C-4310-98A1-0C8DF654BFBB}">
      <dgm:prSet phldrT="[Text]" custT="1"/>
      <dgm:spPr/>
      <dgm:t>
        <a:bodyPr/>
        <a:lstStyle/>
        <a:p>
          <a:pPr rtl="0"/>
          <a:r>
            <a:rPr lang="en-GB" sz="3200" dirty="0">
              <a:solidFill>
                <a:schemeClr val="tx1"/>
              </a:solidFill>
              <a:latin typeface="Inter"/>
            </a:rPr>
            <a:t>Jonáš et al. (2021)</a:t>
          </a:r>
        </a:p>
      </dgm:t>
    </dgm:pt>
    <dgm:pt modelId="{EA9AA7D1-A8E0-4F27-9936-548E854B744E}" type="parTrans" cxnId="{5B80FFA1-7935-4923-A3AB-E0BA17C66E21}">
      <dgm:prSet/>
      <dgm:spPr/>
      <dgm:t>
        <a:bodyPr/>
        <a:lstStyle/>
        <a:p>
          <a:endParaRPr lang="en-GB" sz="1100">
            <a:solidFill>
              <a:schemeClr val="tx1"/>
            </a:solidFill>
            <a:latin typeface="Inter"/>
          </a:endParaRPr>
        </a:p>
      </dgm:t>
    </dgm:pt>
    <dgm:pt modelId="{0E70891F-A7CF-417B-80A9-2D579AFFFA89}" type="sibTrans" cxnId="{5B80FFA1-7935-4923-A3AB-E0BA17C66E21}">
      <dgm:prSet/>
      <dgm:spPr/>
      <dgm:t>
        <a:bodyPr/>
        <a:lstStyle/>
        <a:p>
          <a:endParaRPr lang="en-GB" sz="1100">
            <a:solidFill>
              <a:schemeClr val="tx1"/>
            </a:solidFill>
            <a:latin typeface="Inter"/>
          </a:endParaRPr>
        </a:p>
      </dgm:t>
    </dgm:pt>
    <dgm:pt modelId="{96E42F6A-9750-4CA5-8350-5F682692CE0A}">
      <dgm:prSet phldrT="[Text]" custT="1"/>
      <dgm:spPr/>
      <dgm:t>
        <a:bodyPr/>
        <a:lstStyle/>
        <a:p>
          <a:pPr>
            <a:buFont typeface="Arial" panose="020B0604020202020204" pitchFamily="34" charset="0"/>
            <a:buChar char="•"/>
          </a:pPr>
          <a:r>
            <a:rPr lang="en-GB" sz="1400" b="0" dirty="0">
              <a:latin typeface="Inter"/>
            </a:rPr>
            <a:t>high in neuroticism showed higher racism scores and greater social distance toward migrants and ethnic minorities. </a:t>
          </a:r>
          <a:endParaRPr lang="en-GB" sz="1400" b="0" dirty="0">
            <a:solidFill>
              <a:schemeClr val="tx1"/>
            </a:solidFill>
            <a:latin typeface="Inter"/>
          </a:endParaRPr>
        </a:p>
      </dgm:t>
    </dgm:pt>
    <dgm:pt modelId="{C8BB3647-CE2E-4413-8DB5-6B98D946CCA9}" type="parTrans" cxnId="{D91855B5-C6F1-47A6-9BA7-FAD428F6C377}">
      <dgm:prSet/>
      <dgm:spPr/>
      <dgm:t>
        <a:bodyPr/>
        <a:lstStyle/>
        <a:p>
          <a:endParaRPr lang="en-GB" sz="1100">
            <a:solidFill>
              <a:schemeClr val="tx1"/>
            </a:solidFill>
            <a:latin typeface="Inter"/>
          </a:endParaRPr>
        </a:p>
      </dgm:t>
    </dgm:pt>
    <dgm:pt modelId="{EE785FD4-B5A5-47AD-A8E3-77F53EE0DD20}" type="sibTrans" cxnId="{D91855B5-C6F1-47A6-9BA7-FAD428F6C377}">
      <dgm:prSet/>
      <dgm:spPr/>
      <dgm:t>
        <a:bodyPr/>
        <a:lstStyle/>
        <a:p>
          <a:endParaRPr lang="en-GB" sz="1100">
            <a:solidFill>
              <a:schemeClr val="tx1"/>
            </a:solidFill>
            <a:latin typeface="Inter"/>
          </a:endParaRPr>
        </a:p>
      </dgm:t>
    </dgm:pt>
    <dgm:pt modelId="{6CD8ECF8-9184-47D1-AD2E-64A6EF0986AC}">
      <dgm:prSet phldrT="[Text]" custT="1"/>
      <dgm:spPr/>
      <dgm:t>
        <a:bodyPr/>
        <a:lstStyle/>
        <a:p>
          <a:pPr rtl="0"/>
          <a:r>
            <a:rPr lang="en-GB" sz="3200" dirty="0">
              <a:solidFill>
                <a:schemeClr val="tx1"/>
              </a:solidFill>
              <a:latin typeface="Inter"/>
            </a:rPr>
            <a:t>Pearson et al. (2014)</a:t>
          </a:r>
        </a:p>
      </dgm:t>
    </dgm:pt>
    <dgm:pt modelId="{15685A09-EDBD-4E41-9E2E-92B329D2A30F}" type="parTrans" cxnId="{AB96E636-7C29-4EFB-9D1A-173DD74C228B}">
      <dgm:prSet/>
      <dgm:spPr/>
      <dgm:t>
        <a:bodyPr/>
        <a:lstStyle/>
        <a:p>
          <a:endParaRPr lang="en-GB" sz="1100">
            <a:solidFill>
              <a:schemeClr val="tx1"/>
            </a:solidFill>
            <a:latin typeface="Inter"/>
          </a:endParaRPr>
        </a:p>
      </dgm:t>
    </dgm:pt>
    <dgm:pt modelId="{80D4FC21-29DF-4F31-996E-89BA0CE2BB71}" type="sibTrans" cxnId="{AB96E636-7C29-4EFB-9D1A-173DD74C228B}">
      <dgm:prSet/>
      <dgm:spPr/>
      <dgm:t>
        <a:bodyPr/>
        <a:lstStyle/>
        <a:p>
          <a:endParaRPr lang="en-GB" sz="1100">
            <a:solidFill>
              <a:schemeClr val="tx1"/>
            </a:solidFill>
            <a:latin typeface="Inter"/>
          </a:endParaRPr>
        </a:p>
      </dgm:t>
    </dgm:pt>
    <dgm:pt modelId="{99E49726-3E5C-4F08-B376-4D5A1D56E57F}">
      <dgm:prSet phldrT="[Text]" custT="1"/>
      <dgm:spPr/>
      <dgm:t>
        <a:bodyPr/>
        <a:lstStyle/>
        <a:p>
          <a:pPr>
            <a:buFont typeface="Arial" panose="020B0604020202020204" pitchFamily="34" charset="0"/>
            <a:buChar char="•"/>
          </a:pPr>
          <a:r>
            <a:rPr lang="en-GB" sz="1400" b="0" dirty="0">
              <a:solidFill>
                <a:schemeClr val="tx1"/>
              </a:solidFill>
              <a:latin typeface="Inter"/>
            </a:rPr>
            <a:t>Neuroticism influenced emotional reactions to racist incidents, including intrusive thoughts and negative affect, suggesting a role in internalizing prejudice-related distress</a:t>
          </a:r>
        </a:p>
      </dgm:t>
    </dgm:pt>
    <dgm:pt modelId="{A07D1F66-E528-4EBD-8A32-979A3AF673AF}" type="parTrans" cxnId="{093A5EF8-23FD-4643-9E7A-49216466D9E1}">
      <dgm:prSet/>
      <dgm:spPr/>
      <dgm:t>
        <a:bodyPr/>
        <a:lstStyle/>
        <a:p>
          <a:endParaRPr lang="en-GB" sz="1100">
            <a:solidFill>
              <a:schemeClr val="tx1"/>
            </a:solidFill>
            <a:latin typeface="Inter"/>
          </a:endParaRPr>
        </a:p>
      </dgm:t>
    </dgm:pt>
    <dgm:pt modelId="{501977D5-2433-4B25-BE8D-4106FD9E33D3}" type="sibTrans" cxnId="{093A5EF8-23FD-4643-9E7A-49216466D9E1}">
      <dgm:prSet/>
      <dgm:spPr/>
      <dgm:t>
        <a:bodyPr/>
        <a:lstStyle/>
        <a:p>
          <a:endParaRPr lang="en-GB" sz="1100">
            <a:solidFill>
              <a:schemeClr val="tx1"/>
            </a:solidFill>
            <a:latin typeface="Inter"/>
          </a:endParaRPr>
        </a:p>
      </dgm:t>
    </dgm:pt>
    <dgm:pt modelId="{3F8D1535-CA30-4092-82AB-CD76F32B40FE}" type="pres">
      <dgm:prSet presAssocID="{CFB353DC-59FB-49F8-9EEF-81369596F697}" presName="Name0" presStyleCnt="0">
        <dgm:presLayoutVars>
          <dgm:dir/>
          <dgm:animLvl val="lvl"/>
          <dgm:resizeHandles val="exact"/>
        </dgm:presLayoutVars>
      </dgm:prSet>
      <dgm:spPr/>
    </dgm:pt>
    <dgm:pt modelId="{F028300D-398B-4317-9B79-5333963FAB86}" type="pres">
      <dgm:prSet presAssocID="{23091906-B60C-4310-98A1-0C8DF654BFBB}" presName="linNode" presStyleCnt="0"/>
      <dgm:spPr/>
    </dgm:pt>
    <dgm:pt modelId="{20F2DF2C-013D-481F-BD9D-32079E16BF8D}" type="pres">
      <dgm:prSet presAssocID="{23091906-B60C-4310-98A1-0C8DF654BFBB}" presName="parentText" presStyleLbl="node1" presStyleIdx="0" presStyleCnt="2">
        <dgm:presLayoutVars>
          <dgm:chMax val="1"/>
          <dgm:bulletEnabled val="1"/>
        </dgm:presLayoutVars>
      </dgm:prSet>
      <dgm:spPr/>
    </dgm:pt>
    <dgm:pt modelId="{4A03583C-D0EB-4B19-863C-D88E6E771563}" type="pres">
      <dgm:prSet presAssocID="{23091906-B60C-4310-98A1-0C8DF654BFBB}" presName="descendantText" presStyleLbl="alignAccFollowNode1" presStyleIdx="0" presStyleCnt="2">
        <dgm:presLayoutVars>
          <dgm:bulletEnabled val="1"/>
        </dgm:presLayoutVars>
      </dgm:prSet>
      <dgm:spPr/>
    </dgm:pt>
    <dgm:pt modelId="{71CE3BFB-F54E-4A8B-BEFA-26574BC283B8}" type="pres">
      <dgm:prSet presAssocID="{0E70891F-A7CF-417B-80A9-2D579AFFFA89}" presName="sp" presStyleCnt="0"/>
      <dgm:spPr/>
    </dgm:pt>
    <dgm:pt modelId="{7C8A3096-1B42-4160-A6B9-C434D17A5CDB}" type="pres">
      <dgm:prSet presAssocID="{6CD8ECF8-9184-47D1-AD2E-64A6EF0986AC}" presName="linNode" presStyleCnt="0"/>
      <dgm:spPr/>
    </dgm:pt>
    <dgm:pt modelId="{D668712B-ADAE-4967-9639-45DB2065A7C4}" type="pres">
      <dgm:prSet presAssocID="{6CD8ECF8-9184-47D1-AD2E-64A6EF0986AC}" presName="parentText" presStyleLbl="node1" presStyleIdx="1" presStyleCnt="2">
        <dgm:presLayoutVars>
          <dgm:chMax val="1"/>
          <dgm:bulletEnabled val="1"/>
        </dgm:presLayoutVars>
      </dgm:prSet>
      <dgm:spPr/>
    </dgm:pt>
    <dgm:pt modelId="{AB5D9045-156D-4A3B-9209-62AD1350FFCE}" type="pres">
      <dgm:prSet presAssocID="{6CD8ECF8-9184-47D1-AD2E-64A6EF0986AC}" presName="descendantText" presStyleLbl="alignAccFollowNode1" presStyleIdx="1" presStyleCnt="2">
        <dgm:presLayoutVars>
          <dgm:bulletEnabled val="1"/>
        </dgm:presLayoutVars>
      </dgm:prSet>
      <dgm:spPr/>
    </dgm:pt>
  </dgm:ptLst>
  <dgm:cxnLst>
    <dgm:cxn modelId="{0823020D-246B-4642-BB83-A7B7E4087A38}" type="presOf" srcId="{6CD8ECF8-9184-47D1-AD2E-64A6EF0986AC}" destId="{D668712B-ADAE-4967-9639-45DB2065A7C4}" srcOrd="0" destOrd="0" presId="urn:microsoft.com/office/officeart/2005/8/layout/vList5"/>
    <dgm:cxn modelId="{AB96E636-7C29-4EFB-9D1A-173DD74C228B}" srcId="{CFB353DC-59FB-49F8-9EEF-81369596F697}" destId="{6CD8ECF8-9184-47D1-AD2E-64A6EF0986AC}" srcOrd="1" destOrd="0" parTransId="{15685A09-EDBD-4E41-9E2E-92B329D2A30F}" sibTransId="{80D4FC21-29DF-4F31-996E-89BA0CE2BB71}"/>
    <dgm:cxn modelId="{221E897E-CCD1-4232-B351-73BCA9AD8EA8}" type="presOf" srcId="{23091906-B60C-4310-98A1-0C8DF654BFBB}" destId="{20F2DF2C-013D-481F-BD9D-32079E16BF8D}" srcOrd="0" destOrd="0" presId="urn:microsoft.com/office/officeart/2005/8/layout/vList5"/>
    <dgm:cxn modelId="{41B662A0-6DA3-42C8-802B-5D54C1FF9A9D}" type="presOf" srcId="{96E42F6A-9750-4CA5-8350-5F682692CE0A}" destId="{4A03583C-D0EB-4B19-863C-D88E6E771563}" srcOrd="0" destOrd="0" presId="urn:microsoft.com/office/officeart/2005/8/layout/vList5"/>
    <dgm:cxn modelId="{5B80FFA1-7935-4923-A3AB-E0BA17C66E21}" srcId="{CFB353DC-59FB-49F8-9EEF-81369596F697}" destId="{23091906-B60C-4310-98A1-0C8DF654BFBB}" srcOrd="0" destOrd="0" parTransId="{EA9AA7D1-A8E0-4F27-9936-548E854B744E}" sibTransId="{0E70891F-A7CF-417B-80A9-2D579AFFFA89}"/>
    <dgm:cxn modelId="{D91855B5-C6F1-47A6-9BA7-FAD428F6C377}" srcId="{23091906-B60C-4310-98A1-0C8DF654BFBB}" destId="{96E42F6A-9750-4CA5-8350-5F682692CE0A}" srcOrd="0" destOrd="0" parTransId="{C8BB3647-CE2E-4413-8DB5-6B98D946CCA9}" sibTransId="{EE785FD4-B5A5-47AD-A8E3-77F53EE0DD20}"/>
    <dgm:cxn modelId="{16437AC9-D990-4B32-8C86-98C9656D9BE0}" type="presOf" srcId="{99E49726-3E5C-4F08-B376-4D5A1D56E57F}" destId="{AB5D9045-156D-4A3B-9209-62AD1350FFCE}" srcOrd="0" destOrd="0" presId="urn:microsoft.com/office/officeart/2005/8/layout/vList5"/>
    <dgm:cxn modelId="{2DA5B7CF-6F70-464F-9B8C-0B85D712F1A6}" type="presOf" srcId="{CFB353DC-59FB-49F8-9EEF-81369596F697}" destId="{3F8D1535-CA30-4092-82AB-CD76F32B40FE}" srcOrd="0" destOrd="0" presId="urn:microsoft.com/office/officeart/2005/8/layout/vList5"/>
    <dgm:cxn modelId="{093A5EF8-23FD-4643-9E7A-49216466D9E1}" srcId="{6CD8ECF8-9184-47D1-AD2E-64A6EF0986AC}" destId="{99E49726-3E5C-4F08-B376-4D5A1D56E57F}" srcOrd="0" destOrd="0" parTransId="{A07D1F66-E528-4EBD-8A32-979A3AF673AF}" sibTransId="{501977D5-2433-4B25-BE8D-4106FD9E33D3}"/>
    <dgm:cxn modelId="{F3F4D426-2396-488C-A696-9CA64A5C5FFD}" type="presParOf" srcId="{3F8D1535-CA30-4092-82AB-CD76F32B40FE}" destId="{F028300D-398B-4317-9B79-5333963FAB86}" srcOrd="0" destOrd="0" presId="urn:microsoft.com/office/officeart/2005/8/layout/vList5"/>
    <dgm:cxn modelId="{D741F80F-E732-4E5A-9C2D-012123431655}" type="presParOf" srcId="{F028300D-398B-4317-9B79-5333963FAB86}" destId="{20F2DF2C-013D-481F-BD9D-32079E16BF8D}" srcOrd="0" destOrd="0" presId="urn:microsoft.com/office/officeart/2005/8/layout/vList5"/>
    <dgm:cxn modelId="{F6B552E2-19C2-4D50-B8ED-8982B40CAC77}" type="presParOf" srcId="{F028300D-398B-4317-9B79-5333963FAB86}" destId="{4A03583C-D0EB-4B19-863C-D88E6E771563}" srcOrd="1" destOrd="0" presId="urn:microsoft.com/office/officeart/2005/8/layout/vList5"/>
    <dgm:cxn modelId="{B4E2A1D9-0BE5-4042-B8E0-B7974F9115EC}" type="presParOf" srcId="{3F8D1535-CA30-4092-82AB-CD76F32B40FE}" destId="{71CE3BFB-F54E-4A8B-BEFA-26574BC283B8}" srcOrd="1" destOrd="0" presId="urn:microsoft.com/office/officeart/2005/8/layout/vList5"/>
    <dgm:cxn modelId="{08141DC7-0D63-40D2-951D-005264A0A35D}" type="presParOf" srcId="{3F8D1535-CA30-4092-82AB-CD76F32B40FE}" destId="{7C8A3096-1B42-4160-A6B9-C434D17A5CDB}" srcOrd="2" destOrd="0" presId="urn:microsoft.com/office/officeart/2005/8/layout/vList5"/>
    <dgm:cxn modelId="{13D90E8F-00D6-4456-A318-2A3E132399D7}" type="presParOf" srcId="{7C8A3096-1B42-4160-A6B9-C434D17A5CDB}" destId="{D668712B-ADAE-4967-9639-45DB2065A7C4}" srcOrd="0" destOrd="0" presId="urn:microsoft.com/office/officeart/2005/8/layout/vList5"/>
    <dgm:cxn modelId="{94BD0BF5-CB8A-48E1-A1B7-FFD7E5061C1A}" type="presParOf" srcId="{7C8A3096-1B42-4160-A6B9-C434D17A5CDB}" destId="{AB5D9045-156D-4A3B-9209-62AD1350FFC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9FF206-2A96-42FA-AEF9-03EF203B262D}">
      <dsp:nvSpPr>
        <dsp:cNvPr id="0" name=""/>
        <dsp:cNvSpPr/>
      </dsp:nvSpPr>
      <dsp:spPr>
        <a:xfrm>
          <a:off x="0" y="932739"/>
          <a:ext cx="2285788" cy="1451475"/>
        </a:xfrm>
        <a:prstGeom prst="roundRect">
          <a:avLst>
            <a:gd name="adj" fmla="val 10000"/>
          </a:avLst>
        </a:prstGeom>
        <a:gradFill rotWithShape="0">
          <a:gsLst>
            <a:gs pos="0">
              <a:schemeClr val="accent2">
                <a:shade val="60000"/>
                <a:hueOff val="0"/>
                <a:satOff val="0"/>
                <a:lumOff val="0"/>
                <a:alphaOff val="0"/>
                <a:tint val="100000"/>
                <a:shade val="100000"/>
                <a:satMod val="130000"/>
              </a:schemeClr>
            </a:gs>
            <a:gs pos="100000">
              <a:schemeClr val="accent2">
                <a:shade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37FBB46-55A2-4B96-9767-7722FAB3B196}">
      <dsp:nvSpPr>
        <dsp:cNvPr id="0" name=""/>
        <dsp:cNvSpPr/>
      </dsp:nvSpPr>
      <dsp:spPr>
        <a:xfrm>
          <a:off x="253976" y="1174017"/>
          <a:ext cx="2285788" cy="1451475"/>
        </a:xfrm>
        <a:prstGeom prst="roundRect">
          <a:avLst>
            <a:gd name="adj" fmla="val 10000"/>
          </a:avLst>
        </a:prstGeom>
        <a:solidFill>
          <a:schemeClr val="lt1">
            <a:alpha val="90000"/>
            <a:hueOff val="0"/>
            <a:satOff val="0"/>
            <a:lumOff val="0"/>
            <a:alphaOff val="0"/>
          </a:schemeClr>
        </a:solidFill>
        <a:ln w="9525" cap="flat" cmpd="sng" algn="ctr">
          <a:solidFill>
            <a:schemeClr val="accent2">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a:t>Not everyone holds prejudiced attitudes to the same degree.</a:t>
          </a:r>
          <a:endParaRPr lang="en-US" sz="1800" kern="1200"/>
        </a:p>
      </dsp:txBody>
      <dsp:txXfrm>
        <a:off x="296488" y="1216529"/>
        <a:ext cx="2200764" cy="1366451"/>
      </dsp:txXfrm>
    </dsp:sp>
    <dsp:sp modelId="{9968E6B4-25DC-438C-AAC5-A1DA9027948E}">
      <dsp:nvSpPr>
        <dsp:cNvPr id="0" name=""/>
        <dsp:cNvSpPr/>
      </dsp:nvSpPr>
      <dsp:spPr>
        <a:xfrm>
          <a:off x="2793741" y="932739"/>
          <a:ext cx="2285788" cy="1451475"/>
        </a:xfrm>
        <a:prstGeom prst="roundRect">
          <a:avLst>
            <a:gd name="adj" fmla="val 10000"/>
          </a:avLst>
        </a:prstGeom>
        <a:gradFill rotWithShape="0">
          <a:gsLst>
            <a:gs pos="0">
              <a:schemeClr val="accent2">
                <a:shade val="60000"/>
                <a:hueOff val="0"/>
                <a:satOff val="0"/>
                <a:lumOff val="0"/>
                <a:alphaOff val="0"/>
                <a:tint val="100000"/>
                <a:shade val="100000"/>
                <a:satMod val="130000"/>
              </a:schemeClr>
            </a:gs>
            <a:gs pos="100000">
              <a:schemeClr val="accent2">
                <a:shade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90D4E521-CFC3-43E2-B205-79FD3DAB378B}">
      <dsp:nvSpPr>
        <dsp:cNvPr id="0" name=""/>
        <dsp:cNvSpPr/>
      </dsp:nvSpPr>
      <dsp:spPr>
        <a:xfrm>
          <a:off x="3047717" y="1174017"/>
          <a:ext cx="2285788" cy="1451475"/>
        </a:xfrm>
        <a:prstGeom prst="roundRect">
          <a:avLst>
            <a:gd name="adj" fmla="val 10000"/>
          </a:avLst>
        </a:prstGeom>
        <a:solidFill>
          <a:schemeClr val="lt1">
            <a:alpha val="90000"/>
            <a:hueOff val="0"/>
            <a:satOff val="0"/>
            <a:lumOff val="0"/>
            <a:alphaOff val="0"/>
          </a:schemeClr>
        </a:solidFill>
        <a:ln w="9525" cap="flat" cmpd="sng" algn="ctr">
          <a:solidFill>
            <a:schemeClr val="accent2">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t>Personality traits can predispose individuals to be more or less prejudiced.</a:t>
          </a:r>
          <a:endParaRPr lang="en-US" sz="1800" kern="1200" dirty="0"/>
        </a:p>
      </dsp:txBody>
      <dsp:txXfrm>
        <a:off x="3090229" y="1216529"/>
        <a:ext cx="2200764" cy="1366451"/>
      </dsp:txXfrm>
    </dsp:sp>
    <dsp:sp modelId="{1951ED15-CAB3-41D1-AE39-6CF7C13D9A7B}">
      <dsp:nvSpPr>
        <dsp:cNvPr id="0" name=""/>
        <dsp:cNvSpPr/>
      </dsp:nvSpPr>
      <dsp:spPr>
        <a:xfrm>
          <a:off x="5587482" y="932739"/>
          <a:ext cx="2285788" cy="1451475"/>
        </a:xfrm>
        <a:prstGeom prst="roundRect">
          <a:avLst>
            <a:gd name="adj" fmla="val 10000"/>
          </a:avLst>
        </a:prstGeom>
        <a:gradFill rotWithShape="0">
          <a:gsLst>
            <a:gs pos="0">
              <a:schemeClr val="accent2">
                <a:shade val="60000"/>
                <a:hueOff val="0"/>
                <a:satOff val="0"/>
                <a:lumOff val="0"/>
                <a:alphaOff val="0"/>
                <a:tint val="100000"/>
                <a:shade val="100000"/>
                <a:satMod val="130000"/>
              </a:schemeClr>
            </a:gs>
            <a:gs pos="100000">
              <a:schemeClr val="accent2">
                <a:shade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48879000-394E-4912-AC3B-B062C192BE06}">
      <dsp:nvSpPr>
        <dsp:cNvPr id="0" name=""/>
        <dsp:cNvSpPr/>
      </dsp:nvSpPr>
      <dsp:spPr>
        <a:xfrm>
          <a:off x="5841459" y="1174017"/>
          <a:ext cx="2285788" cy="1451475"/>
        </a:xfrm>
        <a:prstGeom prst="roundRect">
          <a:avLst>
            <a:gd name="adj" fmla="val 10000"/>
          </a:avLst>
        </a:prstGeom>
        <a:solidFill>
          <a:schemeClr val="lt1">
            <a:alpha val="90000"/>
            <a:hueOff val="0"/>
            <a:satOff val="0"/>
            <a:lumOff val="0"/>
            <a:alphaOff val="0"/>
          </a:schemeClr>
        </a:solidFill>
        <a:ln w="9525" cap="flat" cmpd="sng" algn="ctr">
          <a:solidFill>
            <a:schemeClr val="accent2">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t>Understanding these traits is important for many reasons</a:t>
          </a:r>
          <a:endParaRPr lang="en-US" sz="1800" kern="1200" dirty="0"/>
        </a:p>
      </dsp:txBody>
      <dsp:txXfrm>
        <a:off x="5883971" y="1216529"/>
        <a:ext cx="2200764" cy="13664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10FAEF-FADA-4E08-B951-02545F559657}">
      <dsp:nvSpPr>
        <dsp:cNvPr id="0" name=""/>
        <dsp:cNvSpPr/>
      </dsp:nvSpPr>
      <dsp:spPr>
        <a:xfrm>
          <a:off x="0" y="830261"/>
          <a:ext cx="2726055" cy="1635633"/>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b="0" kern="1200">
              <a:solidFill>
                <a:schemeClr val="tx1"/>
              </a:solidFill>
            </a:rPr>
            <a:t>Obey authority figures blindly</a:t>
          </a:r>
          <a:endParaRPr lang="en-GB" sz="2700" b="0" kern="1200" dirty="0">
            <a:solidFill>
              <a:schemeClr val="tx1"/>
            </a:solidFill>
          </a:endParaRPr>
        </a:p>
      </dsp:txBody>
      <dsp:txXfrm>
        <a:off x="0" y="830261"/>
        <a:ext cx="2726055" cy="1635633"/>
      </dsp:txXfrm>
    </dsp:sp>
    <dsp:sp modelId="{F8C31E39-8C5E-4843-9771-A6AC82CCE615}">
      <dsp:nvSpPr>
        <dsp:cNvPr id="0" name=""/>
        <dsp:cNvSpPr/>
      </dsp:nvSpPr>
      <dsp:spPr>
        <a:xfrm>
          <a:off x="2998660" y="830261"/>
          <a:ext cx="2726055" cy="1635633"/>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b="0" kern="1200">
              <a:solidFill>
                <a:schemeClr val="tx1"/>
              </a:solidFill>
            </a:rPr>
            <a:t>Conform rigidly to societal norms</a:t>
          </a:r>
          <a:endParaRPr lang="en-GB" sz="2700" b="0" kern="1200" dirty="0">
            <a:solidFill>
              <a:schemeClr val="tx1"/>
            </a:solidFill>
          </a:endParaRPr>
        </a:p>
      </dsp:txBody>
      <dsp:txXfrm>
        <a:off x="2998660" y="830261"/>
        <a:ext cx="2726055" cy="1635633"/>
      </dsp:txXfrm>
    </dsp:sp>
    <dsp:sp modelId="{5940BB61-4122-4BC6-8105-9F4192535197}">
      <dsp:nvSpPr>
        <dsp:cNvPr id="0" name=""/>
        <dsp:cNvSpPr/>
      </dsp:nvSpPr>
      <dsp:spPr>
        <a:xfrm>
          <a:off x="5997321" y="830261"/>
          <a:ext cx="2726055" cy="1635633"/>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b="0" kern="1200" dirty="0">
              <a:solidFill>
                <a:schemeClr val="tx1"/>
              </a:solidFill>
            </a:rPr>
            <a:t>Harbor prejudice against outgroups</a:t>
          </a:r>
        </a:p>
      </dsp:txBody>
      <dsp:txXfrm>
        <a:off x="5997321" y="830261"/>
        <a:ext cx="2726055" cy="16356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C8335-46DD-4413-81D8-1020AEB68CDF}">
      <dsp:nvSpPr>
        <dsp:cNvPr id="0" name=""/>
        <dsp:cNvSpPr/>
      </dsp:nvSpPr>
      <dsp:spPr>
        <a:xfrm>
          <a:off x="37" y="24805"/>
          <a:ext cx="3599964" cy="1187253"/>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GB" sz="2900" kern="1200" dirty="0"/>
            <a:t>.</a:t>
          </a:r>
        </a:p>
      </dsp:txBody>
      <dsp:txXfrm>
        <a:off x="37" y="24805"/>
        <a:ext cx="3599964" cy="1187253"/>
      </dsp:txXfrm>
    </dsp:sp>
    <dsp:sp modelId="{5A2D72DC-56AC-4301-8F49-3A11B8A222EA}">
      <dsp:nvSpPr>
        <dsp:cNvPr id="0" name=""/>
        <dsp:cNvSpPr/>
      </dsp:nvSpPr>
      <dsp:spPr>
        <a:xfrm>
          <a:off x="37" y="1036031"/>
          <a:ext cx="3599964" cy="3024990"/>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GB" sz="2400" b="0" kern="1200" dirty="0">
              <a:latin typeface="Inter"/>
            </a:rPr>
            <a:t>Groundbreaking</a:t>
          </a:r>
        </a:p>
        <a:p>
          <a:pPr marL="228600" lvl="1" indent="-228600" algn="l" defTabSz="1066800">
            <a:lnSpc>
              <a:spcPct val="90000"/>
            </a:lnSpc>
            <a:spcBef>
              <a:spcPct val="0"/>
            </a:spcBef>
            <a:spcAft>
              <a:spcPct val="15000"/>
            </a:spcAft>
            <a:buFont typeface="Arial" panose="020B0604020202020204" pitchFamily="34" charset="0"/>
            <a:buNone/>
          </a:pPr>
          <a:endParaRPr lang="en-GB" sz="2400" b="0" kern="1200" dirty="0">
            <a:latin typeface="Inter"/>
          </a:endParaRPr>
        </a:p>
        <a:p>
          <a:pPr marL="228600" lvl="1" indent="-228600" algn="l" defTabSz="1066800">
            <a:lnSpc>
              <a:spcPct val="90000"/>
            </a:lnSpc>
            <a:spcBef>
              <a:spcPct val="0"/>
            </a:spcBef>
            <a:spcAft>
              <a:spcPct val="15000"/>
            </a:spcAft>
            <a:buChar char="•"/>
          </a:pPr>
          <a:r>
            <a:rPr lang="en-GB" sz="2400" b="0" kern="1200" dirty="0">
              <a:latin typeface="Inter"/>
            </a:rPr>
            <a:t>Historical relevance</a:t>
          </a:r>
        </a:p>
        <a:p>
          <a:pPr marL="228600" lvl="1" indent="-228600" algn="l" defTabSz="1066800">
            <a:lnSpc>
              <a:spcPct val="90000"/>
            </a:lnSpc>
            <a:spcBef>
              <a:spcPct val="0"/>
            </a:spcBef>
            <a:spcAft>
              <a:spcPct val="15000"/>
            </a:spcAft>
            <a:buChar char="•"/>
          </a:pPr>
          <a:endParaRPr lang="en-GB" sz="2400" b="0" kern="1200" dirty="0">
            <a:latin typeface="Inter"/>
          </a:endParaRPr>
        </a:p>
        <a:p>
          <a:pPr marL="228600" lvl="1" indent="-228600" algn="l" defTabSz="1066800">
            <a:lnSpc>
              <a:spcPct val="90000"/>
            </a:lnSpc>
            <a:spcBef>
              <a:spcPct val="0"/>
            </a:spcBef>
            <a:spcAft>
              <a:spcPct val="15000"/>
            </a:spcAft>
            <a:buChar char="•"/>
          </a:pPr>
          <a:r>
            <a:rPr lang="en-GB" sz="2400" b="0" kern="1200" dirty="0">
              <a:latin typeface="Inter"/>
            </a:rPr>
            <a:t>Influential</a:t>
          </a:r>
        </a:p>
        <a:p>
          <a:pPr marL="228600" lvl="1" indent="-228600" algn="l" defTabSz="1066800">
            <a:lnSpc>
              <a:spcPct val="90000"/>
            </a:lnSpc>
            <a:spcBef>
              <a:spcPct val="0"/>
            </a:spcBef>
            <a:spcAft>
              <a:spcPct val="15000"/>
            </a:spcAft>
            <a:buChar char="•"/>
          </a:pPr>
          <a:endParaRPr lang="en-GB" sz="2400" b="0" kern="1200" dirty="0">
            <a:latin typeface="Inter"/>
          </a:endParaRPr>
        </a:p>
        <a:p>
          <a:pPr marL="228600" lvl="1" indent="-228600" algn="l" defTabSz="1066800">
            <a:lnSpc>
              <a:spcPct val="90000"/>
            </a:lnSpc>
            <a:spcBef>
              <a:spcPct val="0"/>
            </a:spcBef>
            <a:spcAft>
              <a:spcPct val="15000"/>
            </a:spcAft>
            <a:buChar char="•"/>
          </a:pPr>
          <a:r>
            <a:rPr lang="en-GB" sz="2400" b="0" kern="1200" dirty="0">
              <a:latin typeface="Inter"/>
            </a:rPr>
            <a:t>Correlations</a:t>
          </a:r>
        </a:p>
      </dsp:txBody>
      <dsp:txXfrm>
        <a:off x="37" y="1036031"/>
        <a:ext cx="3599964" cy="3024990"/>
      </dsp:txXfrm>
    </dsp:sp>
    <dsp:sp modelId="{2B985CE3-EC4A-427E-8D65-D5172111A224}">
      <dsp:nvSpPr>
        <dsp:cNvPr id="0" name=""/>
        <dsp:cNvSpPr/>
      </dsp:nvSpPr>
      <dsp:spPr>
        <a:xfrm>
          <a:off x="4103997" y="24805"/>
          <a:ext cx="3599964" cy="1187253"/>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GB" sz="2900" kern="1200" dirty="0"/>
            <a:t>.</a:t>
          </a:r>
        </a:p>
      </dsp:txBody>
      <dsp:txXfrm>
        <a:off x="4103997" y="24805"/>
        <a:ext cx="3599964" cy="1187253"/>
      </dsp:txXfrm>
    </dsp:sp>
    <dsp:sp modelId="{1A1EBF81-03D9-4AE0-A016-77422115C175}">
      <dsp:nvSpPr>
        <dsp:cNvPr id="0" name=""/>
        <dsp:cNvSpPr/>
      </dsp:nvSpPr>
      <dsp:spPr>
        <a:xfrm>
          <a:off x="4103997" y="1036031"/>
          <a:ext cx="3599964" cy="3024990"/>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GB" sz="2400" kern="1200" dirty="0">
              <a:latin typeface="Inter"/>
            </a:rPr>
            <a:t>Response Bias</a:t>
          </a:r>
        </a:p>
        <a:p>
          <a:pPr marL="228600" lvl="1" indent="-228600" algn="l" defTabSz="1066800">
            <a:lnSpc>
              <a:spcPct val="90000"/>
            </a:lnSpc>
            <a:spcBef>
              <a:spcPct val="0"/>
            </a:spcBef>
            <a:spcAft>
              <a:spcPct val="15000"/>
            </a:spcAft>
            <a:buChar char="•"/>
          </a:pPr>
          <a:r>
            <a:rPr lang="en-GB" sz="2400" kern="1200" dirty="0">
              <a:latin typeface="Inter"/>
            </a:rPr>
            <a:t>Social Desirability</a:t>
          </a:r>
        </a:p>
        <a:p>
          <a:pPr marL="228600" lvl="1" indent="-228600" algn="l" defTabSz="1066800">
            <a:lnSpc>
              <a:spcPct val="90000"/>
            </a:lnSpc>
            <a:spcBef>
              <a:spcPct val="0"/>
            </a:spcBef>
            <a:spcAft>
              <a:spcPct val="15000"/>
            </a:spcAft>
            <a:buChar char="•"/>
          </a:pPr>
          <a:r>
            <a:rPr lang="en-GB" sz="2400" kern="1200" dirty="0">
              <a:latin typeface="Inter"/>
            </a:rPr>
            <a:t>Ideological Bias</a:t>
          </a:r>
        </a:p>
        <a:p>
          <a:pPr marL="228600" lvl="1" indent="-228600" algn="l" defTabSz="1066800">
            <a:lnSpc>
              <a:spcPct val="90000"/>
            </a:lnSpc>
            <a:spcBef>
              <a:spcPct val="0"/>
            </a:spcBef>
            <a:spcAft>
              <a:spcPct val="15000"/>
            </a:spcAft>
            <a:buChar char="•"/>
          </a:pPr>
          <a:r>
            <a:rPr lang="en-GB" sz="2400" kern="1200" dirty="0">
              <a:latin typeface="Inter"/>
            </a:rPr>
            <a:t>Overemphasis on Personality</a:t>
          </a:r>
        </a:p>
        <a:p>
          <a:pPr marL="228600" lvl="1" indent="-228600" algn="l" defTabSz="1066800">
            <a:lnSpc>
              <a:spcPct val="90000"/>
            </a:lnSpc>
            <a:spcBef>
              <a:spcPct val="0"/>
            </a:spcBef>
            <a:spcAft>
              <a:spcPct val="15000"/>
            </a:spcAft>
            <a:buChar char="•"/>
          </a:pPr>
          <a:r>
            <a:rPr lang="en-GB" sz="2400" kern="1200" dirty="0">
              <a:latin typeface="Inter"/>
            </a:rPr>
            <a:t>Questionable Validity</a:t>
          </a:r>
        </a:p>
        <a:p>
          <a:pPr marL="228600" lvl="1" indent="-228600" algn="l" defTabSz="1066800">
            <a:lnSpc>
              <a:spcPct val="90000"/>
            </a:lnSpc>
            <a:spcBef>
              <a:spcPct val="0"/>
            </a:spcBef>
            <a:spcAft>
              <a:spcPct val="15000"/>
            </a:spcAft>
            <a:buChar char="•"/>
          </a:pPr>
          <a:r>
            <a:rPr lang="en-GB" sz="2400" kern="1200" dirty="0">
              <a:latin typeface="Inter"/>
            </a:rPr>
            <a:t>Intellectual Bias</a:t>
          </a:r>
        </a:p>
      </dsp:txBody>
      <dsp:txXfrm>
        <a:off x="4103997" y="1036031"/>
        <a:ext cx="3599964" cy="30249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97DBBA-129E-4AA9-8C5E-1ED28C200859}">
      <dsp:nvSpPr>
        <dsp:cNvPr id="0" name=""/>
        <dsp:cNvSpPr/>
      </dsp:nvSpPr>
      <dsp:spPr>
        <a:xfrm>
          <a:off x="6096" y="1417"/>
          <a:ext cx="7095742" cy="935526"/>
        </a:xfrm>
        <a:prstGeom prst="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latin typeface="Inter"/>
            </a:rPr>
            <a:t>Authoritarian Submission</a:t>
          </a:r>
        </a:p>
      </dsp:txBody>
      <dsp:txXfrm>
        <a:off x="6096" y="1417"/>
        <a:ext cx="7095742" cy="935526"/>
      </dsp:txXfrm>
    </dsp:sp>
    <dsp:sp modelId="{69A1E63A-175F-4DF1-8B15-8A6E125A4628}">
      <dsp:nvSpPr>
        <dsp:cNvPr id="0" name=""/>
        <dsp:cNvSpPr/>
      </dsp:nvSpPr>
      <dsp:spPr>
        <a:xfrm>
          <a:off x="0" y="983719"/>
          <a:ext cx="7107936" cy="935526"/>
        </a:xfrm>
        <a:prstGeom prst="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latin typeface="Inter"/>
            </a:rPr>
            <a:t>Authoritarian Aggression</a:t>
          </a:r>
        </a:p>
      </dsp:txBody>
      <dsp:txXfrm>
        <a:off x="0" y="983719"/>
        <a:ext cx="7107936" cy="935526"/>
      </dsp:txXfrm>
    </dsp:sp>
    <dsp:sp modelId="{827C09C3-429E-4710-9D66-8C5A09203ABA}">
      <dsp:nvSpPr>
        <dsp:cNvPr id="0" name=""/>
        <dsp:cNvSpPr/>
      </dsp:nvSpPr>
      <dsp:spPr>
        <a:xfrm>
          <a:off x="0" y="1966022"/>
          <a:ext cx="7107936" cy="935526"/>
        </a:xfrm>
        <a:prstGeom prst="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latin typeface="Inter"/>
            </a:rPr>
            <a:t> Conventionalism</a:t>
          </a:r>
        </a:p>
      </dsp:txBody>
      <dsp:txXfrm>
        <a:off x="0" y="1966022"/>
        <a:ext cx="7107936" cy="9355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07F656-B509-4315-BD73-DD0C8AEC7D58}">
      <dsp:nvSpPr>
        <dsp:cNvPr id="0" name=""/>
        <dsp:cNvSpPr/>
      </dsp:nvSpPr>
      <dsp:spPr>
        <a:xfrm>
          <a:off x="1839993" y="-226177"/>
          <a:ext cx="2524384" cy="1701644"/>
        </a:xfrm>
        <a:prstGeom prst="roundRect">
          <a:avLst>
            <a:gd name="adj" fmla="val 10000"/>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Authoritarian Submission</a:t>
          </a:r>
        </a:p>
      </dsp:txBody>
      <dsp:txXfrm>
        <a:off x="1889832" y="-176338"/>
        <a:ext cx="2424706" cy="1601966"/>
      </dsp:txXfrm>
    </dsp:sp>
    <dsp:sp modelId="{7A42C73D-6FF1-4E69-81DE-7E05EFD57F08}">
      <dsp:nvSpPr>
        <dsp:cNvPr id="0" name=""/>
        <dsp:cNvSpPr/>
      </dsp:nvSpPr>
      <dsp:spPr>
        <a:xfrm rot="3600000">
          <a:off x="3532492" y="2092725"/>
          <a:ext cx="1070879" cy="409282"/>
        </a:xfrm>
        <a:prstGeom prst="leftRightArrow">
          <a:avLst>
            <a:gd name="adj1" fmla="val 60000"/>
            <a:gd name="adj2" fmla="val 50000"/>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solidFill>
              <a:schemeClr val="tx1"/>
            </a:solidFill>
          </a:endParaRPr>
        </a:p>
      </dsp:txBody>
      <dsp:txXfrm>
        <a:off x="3655277" y="2174581"/>
        <a:ext cx="825309" cy="245570"/>
      </dsp:txXfrm>
    </dsp:sp>
    <dsp:sp modelId="{2C311D41-7741-44B4-9E22-DE2F34FA6D60}">
      <dsp:nvSpPr>
        <dsp:cNvPr id="0" name=""/>
        <dsp:cNvSpPr/>
      </dsp:nvSpPr>
      <dsp:spPr>
        <a:xfrm>
          <a:off x="3771485" y="3119265"/>
          <a:ext cx="2524384" cy="1701644"/>
        </a:xfrm>
        <a:prstGeom prst="roundRect">
          <a:avLst>
            <a:gd name="adj" fmla="val 10000"/>
          </a:avLst>
        </a:prstGeom>
        <a:solidFill>
          <a:schemeClr val="accent2">
            <a:shade val="80000"/>
            <a:hueOff val="-7929"/>
            <a:satOff val="2877"/>
            <a:lumOff val="831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Authoritarian Aggression</a:t>
          </a:r>
        </a:p>
      </dsp:txBody>
      <dsp:txXfrm>
        <a:off x="3821324" y="3169104"/>
        <a:ext cx="2424706" cy="1601966"/>
      </dsp:txXfrm>
    </dsp:sp>
    <dsp:sp modelId="{4F32A931-08B9-469A-BE20-26E9173EE0A8}">
      <dsp:nvSpPr>
        <dsp:cNvPr id="0" name=""/>
        <dsp:cNvSpPr/>
      </dsp:nvSpPr>
      <dsp:spPr>
        <a:xfrm rot="10800000">
          <a:off x="2566746" y="3765446"/>
          <a:ext cx="1070879" cy="409282"/>
        </a:xfrm>
        <a:prstGeom prst="leftRightArrow">
          <a:avLst>
            <a:gd name="adj1" fmla="val 60000"/>
            <a:gd name="adj2" fmla="val 50000"/>
          </a:avLst>
        </a:prstGeom>
        <a:solidFill>
          <a:schemeClr val="accent2">
            <a:shade val="90000"/>
            <a:hueOff val="-7932"/>
            <a:satOff val="997"/>
            <a:lumOff val="652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solidFill>
              <a:schemeClr val="tx1"/>
            </a:solidFill>
          </a:endParaRPr>
        </a:p>
      </dsp:txBody>
      <dsp:txXfrm rot="10800000">
        <a:off x="2689531" y="3847302"/>
        <a:ext cx="825309" cy="245570"/>
      </dsp:txXfrm>
    </dsp:sp>
    <dsp:sp modelId="{3FEF6B8D-270F-4876-BE47-AEDEDD004F8D}">
      <dsp:nvSpPr>
        <dsp:cNvPr id="0" name=""/>
        <dsp:cNvSpPr/>
      </dsp:nvSpPr>
      <dsp:spPr>
        <a:xfrm>
          <a:off x="-91498" y="3119265"/>
          <a:ext cx="2524384" cy="1701644"/>
        </a:xfrm>
        <a:prstGeom prst="roundRect">
          <a:avLst>
            <a:gd name="adj" fmla="val 10000"/>
          </a:avLst>
        </a:prstGeom>
        <a:solidFill>
          <a:schemeClr val="accent2">
            <a:shade val="80000"/>
            <a:hueOff val="-15858"/>
            <a:satOff val="5754"/>
            <a:lumOff val="166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Conventionalism</a:t>
          </a:r>
        </a:p>
      </dsp:txBody>
      <dsp:txXfrm>
        <a:off x="-41659" y="3169104"/>
        <a:ext cx="2424706" cy="1601966"/>
      </dsp:txXfrm>
    </dsp:sp>
    <dsp:sp modelId="{FC5B7339-9821-499D-AA6A-CFB843A55250}">
      <dsp:nvSpPr>
        <dsp:cNvPr id="0" name=""/>
        <dsp:cNvSpPr/>
      </dsp:nvSpPr>
      <dsp:spPr>
        <a:xfrm rot="18000000">
          <a:off x="1600999" y="2092725"/>
          <a:ext cx="1070879" cy="409282"/>
        </a:xfrm>
        <a:prstGeom prst="leftRightArrow">
          <a:avLst>
            <a:gd name="adj1" fmla="val 60000"/>
            <a:gd name="adj2" fmla="val 50000"/>
          </a:avLst>
        </a:prstGeom>
        <a:solidFill>
          <a:schemeClr val="accent2">
            <a:shade val="90000"/>
            <a:hueOff val="-15864"/>
            <a:satOff val="1994"/>
            <a:lumOff val="1304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solidFill>
              <a:schemeClr val="tx1"/>
            </a:solidFill>
          </a:endParaRPr>
        </a:p>
      </dsp:txBody>
      <dsp:txXfrm>
        <a:off x="1723784" y="2174581"/>
        <a:ext cx="825309" cy="2455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97DBBA-129E-4AA9-8C5E-1ED28C200859}">
      <dsp:nvSpPr>
        <dsp:cNvPr id="0" name=""/>
        <dsp:cNvSpPr/>
      </dsp:nvSpPr>
      <dsp:spPr>
        <a:xfrm>
          <a:off x="1" y="1417"/>
          <a:ext cx="7107932" cy="935526"/>
        </a:xfrm>
        <a:prstGeom prst="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latin typeface="Inter"/>
            </a:rPr>
            <a:t>Altemeyer (1981)</a:t>
          </a:r>
        </a:p>
      </dsp:txBody>
      <dsp:txXfrm>
        <a:off x="1" y="1417"/>
        <a:ext cx="7107932" cy="935526"/>
      </dsp:txXfrm>
    </dsp:sp>
    <dsp:sp modelId="{69A1E63A-175F-4DF1-8B15-8A6E125A4628}">
      <dsp:nvSpPr>
        <dsp:cNvPr id="0" name=""/>
        <dsp:cNvSpPr/>
      </dsp:nvSpPr>
      <dsp:spPr>
        <a:xfrm>
          <a:off x="59" y="983719"/>
          <a:ext cx="7107816" cy="935526"/>
        </a:xfrm>
        <a:prstGeom prst="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latin typeface="Inter"/>
            </a:rPr>
            <a:t>Zakrisson’s (2005) </a:t>
          </a:r>
        </a:p>
      </dsp:txBody>
      <dsp:txXfrm>
        <a:off x="59" y="983719"/>
        <a:ext cx="7107816" cy="935526"/>
      </dsp:txXfrm>
    </dsp:sp>
    <dsp:sp modelId="{827C09C3-429E-4710-9D66-8C5A09203ABA}">
      <dsp:nvSpPr>
        <dsp:cNvPr id="0" name=""/>
        <dsp:cNvSpPr/>
      </dsp:nvSpPr>
      <dsp:spPr>
        <a:xfrm>
          <a:off x="0" y="1966022"/>
          <a:ext cx="7107936" cy="935526"/>
        </a:xfrm>
        <a:prstGeom prst="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latin typeface="Inter"/>
            </a:rPr>
            <a:t> </a:t>
          </a:r>
          <a:r>
            <a:rPr lang="nb-NO" sz="2000" b="0" kern="1200" dirty="0" err="1">
              <a:solidFill>
                <a:schemeClr val="tx1"/>
              </a:solidFill>
              <a:latin typeface="Inter"/>
            </a:rPr>
            <a:t>Duckitt</a:t>
          </a:r>
          <a:r>
            <a:rPr lang="nb-NO" sz="2000" b="0" kern="1200" dirty="0">
              <a:solidFill>
                <a:schemeClr val="tx1"/>
              </a:solidFill>
              <a:latin typeface="Inter"/>
            </a:rPr>
            <a:t> et al., (2010)</a:t>
          </a:r>
          <a:endParaRPr lang="en-GB" sz="2000" b="0" kern="1200" dirty="0">
            <a:solidFill>
              <a:schemeClr val="tx1"/>
            </a:solidFill>
            <a:latin typeface="Inter"/>
          </a:endParaRPr>
        </a:p>
      </dsp:txBody>
      <dsp:txXfrm>
        <a:off x="0" y="1966022"/>
        <a:ext cx="7107936" cy="93552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C8335-46DD-4413-81D8-1020AEB68CDF}">
      <dsp:nvSpPr>
        <dsp:cNvPr id="0" name=""/>
        <dsp:cNvSpPr/>
      </dsp:nvSpPr>
      <dsp:spPr>
        <a:xfrm>
          <a:off x="37" y="11123"/>
          <a:ext cx="3599964" cy="1351012"/>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a:lnSpc>
              <a:spcPct val="90000"/>
            </a:lnSpc>
            <a:spcBef>
              <a:spcPct val="0"/>
            </a:spcBef>
            <a:spcAft>
              <a:spcPct val="35000"/>
            </a:spcAft>
            <a:buNone/>
          </a:pPr>
          <a:r>
            <a:rPr lang="en-GB" sz="3300" kern="1200" dirty="0"/>
            <a:t>.</a:t>
          </a:r>
        </a:p>
      </dsp:txBody>
      <dsp:txXfrm>
        <a:off x="37" y="11123"/>
        <a:ext cx="3599964" cy="1351012"/>
      </dsp:txXfrm>
    </dsp:sp>
    <dsp:sp modelId="{5A2D72DC-56AC-4301-8F49-3A11B8A222EA}">
      <dsp:nvSpPr>
        <dsp:cNvPr id="0" name=""/>
        <dsp:cNvSpPr/>
      </dsp:nvSpPr>
      <dsp:spPr>
        <a:xfrm>
          <a:off x="37" y="1161829"/>
          <a:ext cx="3599964" cy="291287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GB" sz="2400" b="0" kern="1200" dirty="0">
              <a:latin typeface="Inter"/>
            </a:rPr>
            <a:t>Robust Predictive Power</a:t>
          </a:r>
        </a:p>
        <a:p>
          <a:pPr marL="228600" lvl="1" indent="-228600" algn="l" defTabSz="1066800">
            <a:lnSpc>
              <a:spcPct val="90000"/>
            </a:lnSpc>
            <a:spcBef>
              <a:spcPct val="0"/>
            </a:spcBef>
            <a:spcAft>
              <a:spcPct val="15000"/>
            </a:spcAft>
            <a:buFont typeface="Arial" panose="020B0604020202020204" pitchFamily="34" charset="0"/>
            <a:buNone/>
          </a:pPr>
          <a:endParaRPr lang="en-GB" sz="2400" b="0" kern="1200" dirty="0">
            <a:latin typeface="Inter"/>
          </a:endParaRPr>
        </a:p>
        <a:p>
          <a:pPr marL="228600" lvl="1" indent="-228600" algn="l" defTabSz="1066800">
            <a:lnSpc>
              <a:spcPct val="90000"/>
            </a:lnSpc>
            <a:spcBef>
              <a:spcPct val="0"/>
            </a:spcBef>
            <a:spcAft>
              <a:spcPct val="15000"/>
            </a:spcAft>
            <a:buChar char="•"/>
          </a:pPr>
          <a:r>
            <a:rPr lang="en-GB" sz="2400" b="0" kern="1200" dirty="0">
              <a:latin typeface="Inter"/>
            </a:rPr>
            <a:t>Theoretical Clarity</a:t>
          </a:r>
        </a:p>
        <a:p>
          <a:pPr marL="228600" lvl="1" indent="-228600" algn="l" defTabSz="1066800">
            <a:lnSpc>
              <a:spcPct val="90000"/>
            </a:lnSpc>
            <a:spcBef>
              <a:spcPct val="0"/>
            </a:spcBef>
            <a:spcAft>
              <a:spcPct val="15000"/>
            </a:spcAft>
            <a:buChar char="•"/>
          </a:pPr>
          <a:endParaRPr lang="en-GB" sz="2400" b="0" kern="1200" dirty="0">
            <a:latin typeface="Inter"/>
          </a:endParaRPr>
        </a:p>
        <a:p>
          <a:pPr marL="228600" lvl="1" indent="-228600" algn="l" defTabSz="1066800">
            <a:lnSpc>
              <a:spcPct val="90000"/>
            </a:lnSpc>
            <a:spcBef>
              <a:spcPct val="0"/>
            </a:spcBef>
            <a:spcAft>
              <a:spcPct val="15000"/>
            </a:spcAft>
            <a:buChar char="•"/>
          </a:pPr>
          <a:r>
            <a:rPr lang="en-GB" sz="2400" b="0" kern="1200" dirty="0">
              <a:latin typeface="Inter"/>
            </a:rPr>
            <a:t>Empirical Reliability</a:t>
          </a:r>
        </a:p>
      </dsp:txBody>
      <dsp:txXfrm>
        <a:off x="37" y="1161829"/>
        <a:ext cx="3599964" cy="2912873"/>
      </dsp:txXfrm>
    </dsp:sp>
    <dsp:sp modelId="{2B985CE3-EC4A-427E-8D65-D5172111A224}">
      <dsp:nvSpPr>
        <dsp:cNvPr id="0" name=""/>
        <dsp:cNvSpPr/>
      </dsp:nvSpPr>
      <dsp:spPr>
        <a:xfrm>
          <a:off x="4103997" y="11123"/>
          <a:ext cx="3599964" cy="1351012"/>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a:lnSpc>
              <a:spcPct val="90000"/>
            </a:lnSpc>
            <a:spcBef>
              <a:spcPct val="0"/>
            </a:spcBef>
            <a:spcAft>
              <a:spcPct val="35000"/>
            </a:spcAft>
            <a:buNone/>
          </a:pPr>
          <a:r>
            <a:rPr lang="en-GB" sz="3300" kern="1200" dirty="0"/>
            <a:t>.</a:t>
          </a:r>
        </a:p>
      </dsp:txBody>
      <dsp:txXfrm>
        <a:off x="4103997" y="11123"/>
        <a:ext cx="3599964" cy="1351012"/>
      </dsp:txXfrm>
    </dsp:sp>
    <dsp:sp modelId="{1A1EBF81-03D9-4AE0-A016-77422115C175}">
      <dsp:nvSpPr>
        <dsp:cNvPr id="0" name=""/>
        <dsp:cNvSpPr/>
      </dsp:nvSpPr>
      <dsp:spPr>
        <a:xfrm>
          <a:off x="4103997" y="1161829"/>
          <a:ext cx="3599964" cy="291287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GB" sz="2400" kern="1200" dirty="0">
              <a:latin typeface="Inter"/>
            </a:rPr>
            <a:t>Ideological Bias</a:t>
          </a:r>
        </a:p>
        <a:p>
          <a:pPr marL="228600" lvl="1" indent="-228600" algn="l" defTabSz="1066800">
            <a:lnSpc>
              <a:spcPct val="90000"/>
            </a:lnSpc>
            <a:spcBef>
              <a:spcPct val="0"/>
            </a:spcBef>
            <a:spcAft>
              <a:spcPct val="15000"/>
            </a:spcAft>
            <a:buChar char="•"/>
          </a:pPr>
          <a:r>
            <a:rPr lang="en-GB" sz="2400" kern="1200" dirty="0">
              <a:latin typeface="Inter"/>
            </a:rPr>
            <a:t>Cultural Specificity</a:t>
          </a:r>
        </a:p>
        <a:p>
          <a:pPr marL="228600" lvl="1" indent="-228600" algn="l" defTabSz="1066800">
            <a:lnSpc>
              <a:spcPct val="90000"/>
            </a:lnSpc>
            <a:spcBef>
              <a:spcPct val="0"/>
            </a:spcBef>
            <a:spcAft>
              <a:spcPct val="15000"/>
            </a:spcAft>
            <a:buChar char="•"/>
          </a:pPr>
          <a:r>
            <a:rPr lang="en-GB" sz="2400" kern="1200" dirty="0">
              <a:latin typeface="Inter"/>
            </a:rPr>
            <a:t>Social Desirability Bias</a:t>
          </a:r>
        </a:p>
        <a:p>
          <a:pPr marL="228600" lvl="1" indent="-228600" algn="l" defTabSz="1066800">
            <a:lnSpc>
              <a:spcPct val="90000"/>
            </a:lnSpc>
            <a:spcBef>
              <a:spcPct val="0"/>
            </a:spcBef>
            <a:spcAft>
              <a:spcPct val="15000"/>
            </a:spcAft>
            <a:buChar char="•"/>
          </a:pPr>
          <a:r>
            <a:rPr lang="en-GB" sz="2400" kern="1200" dirty="0">
              <a:latin typeface="Inter"/>
            </a:rPr>
            <a:t>Static Measurement of Dynamic Attitudes</a:t>
          </a:r>
        </a:p>
        <a:p>
          <a:pPr marL="228600" lvl="1" indent="-228600" algn="l" defTabSz="1066800">
            <a:lnSpc>
              <a:spcPct val="90000"/>
            </a:lnSpc>
            <a:spcBef>
              <a:spcPct val="0"/>
            </a:spcBef>
            <a:spcAft>
              <a:spcPct val="15000"/>
            </a:spcAft>
            <a:buChar char="•"/>
          </a:pPr>
          <a:r>
            <a:rPr lang="en-GB" sz="2400" kern="1200" dirty="0">
              <a:latin typeface="Inter"/>
            </a:rPr>
            <a:t>Overlap with Other Constructs</a:t>
          </a:r>
        </a:p>
      </dsp:txBody>
      <dsp:txXfrm>
        <a:off x="4103997" y="1161829"/>
        <a:ext cx="3599964" cy="291287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BBB193-56F8-421B-B0CF-499FAD9C97AF}">
      <dsp:nvSpPr>
        <dsp:cNvPr id="0" name=""/>
        <dsp:cNvSpPr/>
      </dsp:nvSpPr>
      <dsp:spPr>
        <a:xfrm rot="18000000">
          <a:off x="3508" y="2007249"/>
          <a:ext cx="1758143" cy="1142793"/>
        </a:xfrm>
        <a:prstGeom prst="round2SameRect">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20320" rIns="60960"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solidFill>
                <a:schemeClr val="tx1"/>
              </a:solidFill>
            </a:rPr>
            <a:t>Traditionalist Community Members</a:t>
          </a:r>
        </a:p>
      </dsp:txBody>
      <dsp:txXfrm>
        <a:off x="83451" y="2049089"/>
        <a:ext cx="1646569" cy="1087006"/>
      </dsp:txXfrm>
    </dsp:sp>
    <dsp:sp modelId="{F6EE1933-8764-4F1C-B0B0-51BA26154835}">
      <dsp:nvSpPr>
        <dsp:cNvPr id="0" name=""/>
        <dsp:cNvSpPr/>
      </dsp:nvSpPr>
      <dsp:spPr>
        <a:xfrm rot="19800000">
          <a:off x="1466222" y="544535"/>
          <a:ext cx="1758143" cy="1142793"/>
        </a:xfrm>
        <a:prstGeom prst="round2SameRect">
          <a:avLst/>
        </a:prstGeom>
        <a:solidFill>
          <a:schemeClr val="accent2">
            <a:shade val="80000"/>
            <a:hueOff val="-3964"/>
            <a:satOff val="1438"/>
            <a:lumOff val="4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20320" rIns="60960"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solidFill>
                <a:schemeClr val="tx1"/>
              </a:solidFill>
            </a:rPr>
            <a:t>Strict Authoritarian Parents or Educators</a:t>
          </a:r>
        </a:p>
      </dsp:txBody>
      <dsp:txXfrm>
        <a:off x="1535956" y="596585"/>
        <a:ext cx="1646569" cy="1087006"/>
      </dsp:txXfrm>
    </dsp:sp>
    <dsp:sp modelId="{30E587E4-EE46-4E64-9541-497B7F146007}">
      <dsp:nvSpPr>
        <dsp:cNvPr id="0" name=""/>
        <dsp:cNvSpPr/>
      </dsp:nvSpPr>
      <dsp:spPr>
        <a:xfrm>
          <a:off x="3464328" y="9144"/>
          <a:ext cx="1758143" cy="1142793"/>
        </a:xfrm>
        <a:prstGeom prst="round2SameRect">
          <a:avLst/>
        </a:prstGeom>
        <a:solidFill>
          <a:schemeClr val="accent2">
            <a:shade val="80000"/>
            <a:hueOff val="-7929"/>
            <a:satOff val="2877"/>
            <a:lumOff val="831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20320" rIns="60960"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solidFill>
                <a:schemeClr val="tx1"/>
              </a:solidFill>
            </a:rPr>
            <a:t>Law-and-Order Advocates</a:t>
          </a:r>
        </a:p>
      </dsp:txBody>
      <dsp:txXfrm>
        <a:off x="3520115" y="64931"/>
        <a:ext cx="1646569" cy="1087006"/>
      </dsp:txXfrm>
    </dsp:sp>
    <dsp:sp modelId="{990364D2-402C-4487-8D72-B4AC68782AFD}">
      <dsp:nvSpPr>
        <dsp:cNvPr id="0" name=""/>
        <dsp:cNvSpPr/>
      </dsp:nvSpPr>
      <dsp:spPr>
        <a:xfrm rot="1800000">
          <a:off x="5462433" y="544535"/>
          <a:ext cx="1758143" cy="1142793"/>
        </a:xfrm>
        <a:prstGeom prst="round2SameRect">
          <a:avLst/>
        </a:prstGeom>
        <a:solidFill>
          <a:schemeClr val="accent2">
            <a:shade val="80000"/>
            <a:hueOff val="-11893"/>
            <a:satOff val="4315"/>
            <a:lumOff val="1247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20320" rIns="60960" bIns="20320" numCol="1" spcCol="1270" anchor="ctr" anchorCtr="0">
          <a:noAutofit/>
        </a:bodyPr>
        <a:lstStyle/>
        <a:p>
          <a:pPr marL="0" lvl="0" indent="0" algn="ctr" defTabSz="711200">
            <a:lnSpc>
              <a:spcPct val="90000"/>
            </a:lnSpc>
            <a:spcBef>
              <a:spcPct val="0"/>
            </a:spcBef>
            <a:spcAft>
              <a:spcPct val="35000"/>
            </a:spcAft>
            <a:buNone/>
          </a:pPr>
          <a:r>
            <a:rPr lang="en-GB" sz="1600" b="0" kern="1200">
              <a:solidFill>
                <a:schemeClr val="tx1"/>
              </a:solidFill>
            </a:rPr>
            <a:t>Religious Fundamentalists</a:t>
          </a:r>
        </a:p>
      </dsp:txBody>
      <dsp:txXfrm>
        <a:off x="5504273" y="596585"/>
        <a:ext cx="1646569" cy="1087006"/>
      </dsp:txXfrm>
    </dsp:sp>
    <dsp:sp modelId="{314556A4-AEF9-4EDE-8191-FF7C11A008D3}">
      <dsp:nvSpPr>
        <dsp:cNvPr id="0" name=""/>
        <dsp:cNvSpPr/>
      </dsp:nvSpPr>
      <dsp:spPr>
        <a:xfrm rot="3600000">
          <a:off x="6925147" y="2007249"/>
          <a:ext cx="1758143" cy="1142793"/>
        </a:xfrm>
        <a:prstGeom prst="round2SameRect">
          <a:avLst/>
        </a:prstGeom>
        <a:solidFill>
          <a:schemeClr val="accent2">
            <a:shade val="80000"/>
            <a:hueOff val="-15858"/>
            <a:satOff val="5754"/>
            <a:lumOff val="166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20320" rIns="60960" bIns="20320" numCol="1" spcCol="1270" anchor="ctr" anchorCtr="0">
          <a:noAutofit/>
        </a:bodyPr>
        <a:lstStyle/>
        <a:p>
          <a:pPr marL="0" lvl="0" indent="0" algn="ctr" defTabSz="711200">
            <a:lnSpc>
              <a:spcPct val="90000"/>
            </a:lnSpc>
            <a:spcBef>
              <a:spcPct val="0"/>
            </a:spcBef>
            <a:spcAft>
              <a:spcPct val="35000"/>
            </a:spcAft>
            <a:buNone/>
          </a:pPr>
          <a:r>
            <a:rPr lang="en-GB" sz="1600" b="0" kern="1200">
              <a:solidFill>
                <a:schemeClr val="tx1"/>
              </a:solidFill>
            </a:rPr>
            <a:t>Populist Political Supporters</a:t>
          </a:r>
        </a:p>
      </dsp:txBody>
      <dsp:txXfrm>
        <a:off x="6956778" y="2049089"/>
        <a:ext cx="1646569" cy="108700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B3348-6830-4DB2-8C34-A388F6C3D874}">
      <dsp:nvSpPr>
        <dsp:cNvPr id="0" name=""/>
        <dsp:cNvSpPr/>
      </dsp:nvSpPr>
      <dsp:spPr>
        <a:xfrm rot="5400000">
          <a:off x="5750306" y="-2470699"/>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22860" rIns="45720" bIns="22860" numCol="1" spcCol="1270" anchor="ctr" anchorCtr="0">
          <a:noAutofit/>
        </a:bodyPr>
        <a:lstStyle/>
        <a:p>
          <a:pPr marL="114300" lvl="1" indent="-114300" algn="l" defTabSz="533400">
            <a:lnSpc>
              <a:spcPct val="90000"/>
            </a:lnSpc>
            <a:spcBef>
              <a:spcPct val="0"/>
            </a:spcBef>
            <a:spcAft>
              <a:spcPct val="15000"/>
            </a:spcAft>
            <a:buFont typeface="Arial" panose="020B0604020202020204" pitchFamily="34" charset="0"/>
            <a:buChar char="•"/>
          </a:pPr>
          <a:r>
            <a:rPr lang="en-GB" sz="1200" kern="1200">
              <a:solidFill>
                <a:schemeClr val="tx1"/>
              </a:solidFill>
            </a:rPr>
            <a:t>RWA is a strong predictor of prejudice across diverse groups</a:t>
          </a:r>
          <a:endParaRPr lang="en-GB" sz="1200" kern="1200" dirty="0">
            <a:solidFill>
              <a:schemeClr val="tx1"/>
            </a:solidFill>
          </a:endParaRPr>
        </a:p>
        <a:p>
          <a:pPr marL="114300" lvl="1" indent="-114300" algn="l" defTabSz="533400">
            <a:lnSpc>
              <a:spcPct val="90000"/>
            </a:lnSpc>
            <a:spcBef>
              <a:spcPct val="0"/>
            </a:spcBef>
            <a:spcAft>
              <a:spcPct val="15000"/>
            </a:spcAft>
            <a:buChar char="•"/>
          </a:pPr>
          <a:r>
            <a:rPr lang="en-GB" sz="1200" kern="1200">
              <a:solidFill>
                <a:schemeClr val="tx1"/>
              </a:solidFill>
            </a:rPr>
            <a:t>RWA-driven prejudice is context-sensitive, especially to authority norms.</a:t>
          </a:r>
          <a:endParaRPr lang="en-GB" sz="1200" kern="1200" dirty="0">
            <a:solidFill>
              <a:schemeClr val="tx1"/>
            </a:solidFill>
          </a:endParaRPr>
        </a:p>
      </dsp:txBody>
      <dsp:txXfrm rot="-5400000">
        <a:off x="3202961" y="105909"/>
        <a:ext cx="5664888" cy="540933"/>
      </dsp:txXfrm>
    </dsp:sp>
    <dsp:sp modelId="{42C0B71C-3341-421E-A67C-03FBCF134690}">
      <dsp:nvSpPr>
        <dsp:cNvPr id="0" name=""/>
        <dsp:cNvSpPr/>
      </dsp:nvSpPr>
      <dsp:spPr>
        <a:xfrm>
          <a:off x="0" y="1713"/>
          <a:ext cx="3202960" cy="749324"/>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a:solidFill>
                <a:schemeClr val="tx1"/>
              </a:solidFill>
            </a:rPr>
            <a:t>Childs (2011)</a:t>
          </a:r>
          <a:endParaRPr lang="en-GB" sz="2200" kern="1200" dirty="0">
            <a:solidFill>
              <a:schemeClr val="tx1"/>
            </a:solidFill>
          </a:endParaRPr>
        </a:p>
      </dsp:txBody>
      <dsp:txXfrm>
        <a:off x="36579" y="38292"/>
        <a:ext cx="3129802" cy="676166"/>
      </dsp:txXfrm>
    </dsp:sp>
    <dsp:sp modelId="{D7DCFFB1-9E31-4121-A457-707995154E10}">
      <dsp:nvSpPr>
        <dsp:cNvPr id="0" name=""/>
        <dsp:cNvSpPr/>
      </dsp:nvSpPr>
      <dsp:spPr>
        <a:xfrm rot="5400000">
          <a:off x="5750306" y="-1683908"/>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22860" rIns="45720" bIns="22860" numCol="1" spcCol="1270" anchor="ctr" anchorCtr="0">
          <a:noAutofit/>
        </a:bodyPr>
        <a:lstStyle/>
        <a:p>
          <a:pPr marL="114300" lvl="1" indent="-114300" algn="l" defTabSz="533400">
            <a:lnSpc>
              <a:spcPct val="90000"/>
            </a:lnSpc>
            <a:spcBef>
              <a:spcPct val="0"/>
            </a:spcBef>
            <a:spcAft>
              <a:spcPct val="15000"/>
            </a:spcAft>
            <a:buFont typeface="Arial" panose="020B0604020202020204" pitchFamily="34" charset="0"/>
            <a:buChar char="•"/>
          </a:pPr>
          <a:r>
            <a:rPr lang="en-GB" sz="1200" kern="1200">
              <a:solidFill>
                <a:schemeClr val="tx1"/>
              </a:solidFill>
            </a:rPr>
            <a:t>Both RWA and SDO correlate with outgroup prejudice.</a:t>
          </a:r>
          <a:endParaRPr lang="en-GB" sz="1200" kern="1200" dirty="0">
            <a:solidFill>
              <a:schemeClr val="tx1"/>
            </a:solidFill>
          </a:endParaRPr>
        </a:p>
        <a:p>
          <a:pPr marL="114300" lvl="1" indent="-114300" algn="l" defTabSz="533400">
            <a:lnSpc>
              <a:spcPct val="90000"/>
            </a:lnSpc>
            <a:spcBef>
              <a:spcPct val="0"/>
            </a:spcBef>
            <a:spcAft>
              <a:spcPct val="15000"/>
            </a:spcAft>
            <a:buChar char="•"/>
          </a:pPr>
          <a:r>
            <a:rPr lang="en-GB" sz="1200" kern="1200">
              <a:solidFill>
                <a:schemeClr val="tx1"/>
              </a:solidFill>
            </a:rPr>
            <a:t>RWA is linked to support for hate speech prohibition.</a:t>
          </a:r>
          <a:endParaRPr lang="en-GB" sz="1200" kern="1200" dirty="0">
            <a:solidFill>
              <a:schemeClr val="tx1"/>
            </a:solidFill>
          </a:endParaRPr>
        </a:p>
      </dsp:txBody>
      <dsp:txXfrm rot="-5400000">
        <a:off x="3202961" y="892700"/>
        <a:ext cx="5664888" cy="540933"/>
      </dsp:txXfrm>
    </dsp:sp>
    <dsp:sp modelId="{5AF4B351-7C23-4056-8CD8-4A97A67EB352}">
      <dsp:nvSpPr>
        <dsp:cNvPr id="0" name=""/>
        <dsp:cNvSpPr/>
      </dsp:nvSpPr>
      <dsp:spPr>
        <a:xfrm>
          <a:off x="0" y="788504"/>
          <a:ext cx="3202960" cy="749324"/>
        </a:xfrm>
        <a:prstGeom prst="roundRect">
          <a:avLst/>
        </a:prstGeom>
        <a:solidFill>
          <a:schemeClr val="accent2">
            <a:alpha val="90000"/>
            <a:hueOff val="0"/>
            <a:satOff val="0"/>
            <a:lumOff val="0"/>
            <a:alphaOff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a:solidFill>
                <a:schemeClr val="tx1"/>
              </a:solidFill>
            </a:rPr>
            <a:t>Bilewicz et al. (2017)</a:t>
          </a:r>
          <a:endParaRPr lang="en-GB" sz="2200" kern="1200" dirty="0">
            <a:solidFill>
              <a:schemeClr val="tx1"/>
            </a:solidFill>
          </a:endParaRPr>
        </a:p>
      </dsp:txBody>
      <dsp:txXfrm>
        <a:off x="36579" y="825083"/>
        <a:ext cx="3129802" cy="676166"/>
      </dsp:txXfrm>
    </dsp:sp>
    <dsp:sp modelId="{4A03583C-D0EB-4B19-863C-D88E6E771563}">
      <dsp:nvSpPr>
        <dsp:cNvPr id="0" name=""/>
        <dsp:cNvSpPr/>
      </dsp:nvSpPr>
      <dsp:spPr>
        <a:xfrm rot="5400000">
          <a:off x="5750306" y="-897117"/>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22860" rIns="45720" bIns="22860" numCol="1" spcCol="1270" anchor="ctr" anchorCtr="0">
          <a:noAutofit/>
        </a:bodyPr>
        <a:lstStyle/>
        <a:p>
          <a:pPr marL="114300" lvl="1" indent="-114300" algn="l" defTabSz="533400">
            <a:lnSpc>
              <a:spcPct val="90000"/>
            </a:lnSpc>
            <a:spcBef>
              <a:spcPct val="0"/>
            </a:spcBef>
            <a:spcAft>
              <a:spcPct val="15000"/>
            </a:spcAft>
            <a:buFont typeface="Arial" panose="020B0604020202020204" pitchFamily="34" charset="0"/>
            <a:buChar char="•"/>
          </a:pPr>
          <a:r>
            <a:rPr lang="en-GB" sz="1200" kern="1200">
              <a:solidFill>
                <a:schemeClr val="tx1"/>
              </a:solidFill>
            </a:rPr>
            <a:t>High-RWA individuals showed consistently high prejudice against Muslims</a:t>
          </a:r>
          <a:endParaRPr lang="en-GB" sz="1200" kern="1200" dirty="0">
            <a:solidFill>
              <a:schemeClr val="tx1"/>
            </a:solidFill>
          </a:endParaRPr>
        </a:p>
        <a:p>
          <a:pPr marL="114300" lvl="1" indent="-114300" algn="l" defTabSz="533400">
            <a:lnSpc>
              <a:spcPct val="90000"/>
            </a:lnSpc>
            <a:spcBef>
              <a:spcPct val="0"/>
            </a:spcBef>
            <a:spcAft>
              <a:spcPct val="15000"/>
            </a:spcAft>
            <a:buChar char="•"/>
          </a:pPr>
          <a:r>
            <a:rPr lang="en-GB" sz="1200" kern="1200">
              <a:solidFill>
                <a:schemeClr val="tx1"/>
              </a:solidFill>
            </a:rPr>
            <a:t>RWA leads to resistance to anti-prejudice messaging</a:t>
          </a:r>
          <a:endParaRPr lang="en-GB" sz="1200" kern="1200" dirty="0">
            <a:solidFill>
              <a:schemeClr val="tx1"/>
            </a:solidFill>
          </a:endParaRPr>
        </a:p>
      </dsp:txBody>
      <dsp:txXfrm rot="-5400000">
        <a:off x="3202961" y="1679491"/>
        <a:ext cx="5664888" cy="540933"/>
      </dsp:txXfrm>
    </dsp:sp>
    <dsp:sp modelId="{20F2DF2C-013D-481F-BD9D-32079E16BF8D}">
      <dsp:nvSpPr>
        <dsp:cNvPr id="0" name=""/>
        <dsp:cNvSpPr/>
      </dsp:nvSpPr>
      <dsp:spPr>
        <a:xfrm>
          <a:off x="0" y="1575295"/>
          <a:ext cx="3202960" cy="749324"/>
        </a:xfrm>
        <a:prstGeom prst="round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a:solidFill>
                <a:schemeClr val="tx1"/>
              </a:solidFill>
            </a:rPr>
            <a:t>Bouguettaya et al. (2023) </a:t>
          </a:r>
          <a:endParaRPr lang="en-GB" sz="2200" kern="1200" dirty="0">
            <a:solidFill>
              <a:schemeClr val="tx1"/>
            </a:solidFill>
          </a:endParaRPr>
        </a:p>
      </dsp:txBody>
      <dsp:txXfrm>
        <a:off x="36579" y="1611874"/>
        <a:ext cx="3129802" cy="676166"/>
      </dsp:txXfrm>
    </dsp:sp>
    <dsp:sp modelId="{AB5D9045-156D-4A3B-9209-62AD1350FFCE}">
      <dsp:nvSpPr>
        <dsp:cNvPr id="0" name=""/>
        <dsp:cNvSpPr/>
      </dsp:nvSpPr>
      <dsp:spPr>
        <a:xfrm rot="5400000">
          <a:off x="5750306" y="-110326"/>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22860" rIns="45720" bIns="22860" numCol="1" spcCol="1270" anchor="ctr" anchorCtr="0">
          <a:noAutofit/>
        </a:bodyPr>
        <a:lstStyle/>
        <a:p>
          <a:pPr marL="114300" lvl="1" indent="-114300" algn="l" defTabSz="533400">
            <a:lnSpc>
              <a:spcPct val="90000"/>
            </a:lnSpc>
            <a:spcBef>
              <a:spcPct val="0"/>
            </a:spcBef>
            <a:spcAft>
              <a:spcPct val="15000"/>
            </a:spcAft>
            <a:buFont typeface="Arial" panose="020B0604020202020204" pitchFamily="34" charset="0"/>
            <a:buChar char="•"/>
          </a:pPr>
          <a:r>
            <a:rPr lang="en-GB" sz="1200" kern="1200">
              <a:solidFill>
                <a:schemeClr val="tx1"/>
              </a:solidFill>
            </a:rPr>
            <a:t>RWA predicted prejudice when immigrants were described as socially deviant</a:t>
          </a:r>
          <a:endParaRPr lang="en-GB" sz="1200" kern="1200" dirty="0">
            <a:solidFill>
              <a:schemeClr val="tx1"/>
            </a:solidFill>
          </a:endParaRPr>
        </a:p>
        <a:p>
          <a:pPr marL="114300" lvl="1" indent="-114300" algn="l" defTabSz="533400">
            <a:lnSpc>
              <a:spcPct val="90000"/>
            </a:lnSpc>
            <a:spcBef>
              <a:spcPct val="0"/>
            </a:spcBef>
            <a:spcAft>
              <a:spcPct val="15000"/>
            </a:spcAft>
            <a:buFont typeface="Arial" panose="020B0604020202020204" pitchFamily="34" charset="0"/>
            <a:buChar char="•"/>
          </a:pPr>
          <a:r>
            <a:rPr lang="en-GB" sz="1200" kern="1200">
              <a:solidFill>
                <a:schemeClr val="tx1"/>
              </a:solidFill>
            </a:rPr>
            <a:t>RWA and SDO predict prejudice through distinct motivational pathways</a:t>
          </a:r>
          <a:endParaRPr lang="en-GB" sz="1200" kern="1200" dirty="0">
            <a:solidFill>
              <a:schemeClr val="tx1"/>
            </a:solidFill>
          </a:endParaRPr>
        </a:p>
      </dsp:txBody>
      <dsp:txXfrm rot="-5400000">
        <a:off x="3202961" y="2466282"/>
        <a:ext cx="5664888" cy="540933"/>
      </dsp:txXfrm>
    </dsp:sp>
    <dsp:sp modelId="{D668712B-ADAE-4967-9639-45DB2065A7C4}">
      <dsp:nvSpPr>
        <dsp:cNvPr id="0" name=""/>
        <dsp:cNvSpPr/>
      </dsp:nvSpPr>
      <dsp:spPr>
        <a:xfrm>
          <a:off x="0" y="2362086"/>
          <a:ext cx="3202960" cy="749324"/>
        </a:xfrm>
        <a:prstGeom prst="roundRect">
          <a:avLst/>
        </a:prstGeom>
        <a:solidFill>
          <a:schemeClr val="accent2">
            <a:alpha val="90000"/>
            <a:hueOff val="0"/>
            <a:satOff val="0"/>
            <a:lumOff val="0"/>
            <a:alphaOff val="-3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a:solidFill>
                <a:schemeClr val="tx1"/>
              </a:solidFill>
            </a:rPr>
            <a:t>Duckitt &amp; Sibley (2010) </a:t>
          </a:r>
          <a:endParaRPr lang="en-GB" sz="2200" kern="1200" dirty="0">
            <a:solidFill>
              <a:schemeClr val="tx1"/>
            </a:solidFill>
          </a:endParaRPr>
        </a:p>
      </dsp:txBody>
      <dsp:txXfrm>
        <a:off x="36579" y="2398665"/>
        <a:ext cx="3129802" cy="676166"/>
      </dsp:txXfrm>
    </dsp:sp>
    <dsp:sp modelId="{8D58B9E2-2104-4346-B4E9-F90577904A96}">
      <dsp:nvSpPr>
        <dsp:cNvPr id="0" name=""/>
        <dsp:cNvSpPr/>
      </dsp:nvSpPr>
      <dsp:spPr>
        <a:xfrm rot="5400000">
          <a:off x="5750306" y="676463"/>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22860" rIns="45720" bIns="22860" numCol="1" spcCol="1270" anchor="ctr" anchorCtr="0">
          <a:noAutofit/>
        </a:bodyPr>
        <a:lstStyle/>
        <a:p>
          <a:pPr marL="114300" lvl="1" indent="-114300" algn="l" defTabSz="533400">
            <a:lnSpc>
              <a:spcPct val="90000"/>
            </a:lnSpc>
            <a:spcBef>
              <a:spcPct val="0"/>
            </a:spcBef>
            <a:spcAft>
              <a:spcPct val="15000"/>
            </a:spcAft>
            <a:buFont typeface="Arial" panose="020B0604020202020204" pitchFamily="34" charset="0"/>
            <a:buChar char="•"/>
          </a:pPr>
          <a:r>
            <a:rPr lang="en-GB" sz="1200" kern="1200">
              <a:solidFill>
                <a:schemeClr val="tx1"/>
              </a:solidFill>
            </a:rPr>
            <a:t>RWA predicted: </a:t>
          </a:r>
          <a:r>
            <a:rPr lang="de-DE" sz="1200" kern="1200">
              <a:solidFill>
                <a:schemeClr val="tx1"/>
              </a:solidFill>
            </a:rPr>
            <a:t>Modern racism, Modern sexism and Traditional gender role beliefs </a:t>
          </a:r>
          <a:endParaRPr lang="en-GB" sz="1200" kern="1200" dirty="0">
            <a:solidFill>
              <a:schemeClr val="tx1"/>
            </a:solidFill>
          </a:endParaRPr>
        </a:p>
      </dsp:txBody>
      <dsp:txXfrm rot="-5400000">
        <a:off x="3202961" y="3253072"/>
        <a:ext cx="5664888" cy="540933"/>
      </dsp:txXfrm>
    </dsp:sp>
    <dsp:sp modelId="{7D40C1F9-AED2-41FD-9B39-3ED4DB3A8127}">
      <dsp:nvSpPr>
        <dsp:cNvPr id="0" name=""/>
        <dsp:cNvSpPr/>
      </dsp:nvSpPr>
      <dsp:spPr>
        <a:xfrm>
          <a:off x="0" y="3148877"/>
          <a:ext cx="3202960" cy="749324"/>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a:solidFill>
                <a:schemeClr val="tx1"/>
              </a:solidFill>
            </a:rPr>
            <a:t>Wedell &amp; Bravo (2022)</a:t>
          </a:r>
          <a:endParaRPr lang="en-GB" sz="2200" kern="1200" dirty="0">
            <a:solidFill>
              <a:schemeClr val="tx1"/>
            </a:solidFill>
          </a:endParaRPr>
        </a:p>
      </dsp:txBody>
      <dsp:txXfrm>
        <a:off x="36579" y="3185456"/>
        <a:ext cx="3129802" cy="67616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97DBBA-129E-4AA9-8C5E-1ED28C200859}">
      <dsp:nvSpPr>
        <dsp:cNvPr id="0" name=""/>
        <dsp:cNvSpPr/>
      </dsp:nvSpPr>
      <dsp:spPr>
        <a:xfrm>
          <a:off x="0" y="1417"/>
          <a:ext cx="7107935" cy="935526"/>
        </a:xfrm>
        <a:prstGeom prst="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rPr>
            <a:t>Natural superiority</a:t>
          </a:r>
          <a:endParaRPr lang="en-GB" sz="2000" b="0" kern="1200" dirty="0">
            <a:solidFill>
              <a:schemeClr val="tx1"/>
            </a:solidFill>
            <a:latin typeface="Inter"/>
          </a:endParaRPr>
        </a:p>
      </dsp:txBody>
      <dsp:txXfrm>
        <a:off x="0" y="1417"/>
        <a:ext cx="7107935" cy="935526"/>
      </dsp:txXfrm>
    </dsp:sp>
    <dsp:sp modelId="{69A1E63A-175F-4DF1-8B15-8A6E125A4628}">
      <dsp:nvSpPr>
        <dsp:cNvPr id="0" name=""/>
        <dsp:cNvSpPr/>
      </dsp:nvSpPr>
      <dsp:spPr>
        <a:xfrm>
          <a:off x="0" y="983719"/>
          <a:ext cx="7107936" cy="935526"/>
        </a:xfrm>
        <a:prstGeom prst="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latin typeface="Inter"/>
            </a:rPr>
            <a:t>Social Hierarchies </a:t>
          </a:r>
        </a:p>
      </dsp:txBody>
      <dsp:txXfrm>
        <a:off x="0" y="983719"/>
        <a:ext cx="7107936" cy="935526"/>
      </dsp:txXfrm>
    </dsp:sp>
    <dsp:sp modelId="{827C09C3-429E-4710-9D66-8C5A09203ABA}">
      <dsp:nvSpPr>
        <dsp:cNvPr id="0" name=""/>
        <dsp:cNvSpPr/>
      </dsp:nvSpPr>
      <dsp:spPr>
        <a:xfrm>
          <a:off x="0" y="1966022"/>
          <a:ext cx="7107936" cy="935526"/>
        </a:xfrm>
        <a:prstGeom prst="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latin typeface="Inter"/>
            </a:rPr>
            <a:t> maintain or increase social inequality</a:t>
          </a:r>
        </a:p>
      </dsp:txBody>
      <dsp:txXfrm>
        <a:off x="0" y="1966022"/>
        <a:ext cx="7107936" cy="93552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F77DE-EE39-4AF6-A7C0-0DBDB7132B23}">
      <dsp:nvSpPr>
        <dsp:cNvPr id="0" name=""/>
        <dsp:cNvSpPr/>
      </dsp:nvSpPr>
      <dsp:spPr>
        <a:xfrm rot="10800000">
          <a:off x="317205" y="777"/>
          <a:ext cx="8171261" cy="737475"/>
        </a:xfrm>
        <a:prstGeom prst="homePlate">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5206" tIns="60960" rIns="113792" bIns="60960" numCol="1" spcCol="1270" anchor="ctr" anchorCtr="0">
          <a:noAutofit/>
        </a:bodyPr>
        <a:lstStyle/>
        <a:p>
          <a:pPr marL="0" lvl="0" indent="0" algn="l" defTabSz="711200">
            <a:lnSpc>
              <a:spcPct val="90000"/>
            </a:lnSpc>
            <a:spcBef>
              <a:spcPct val="0"/>
            </a:spcBef>
            <a:spcAft>
              <a:spcPct val="35000"/>
            </a:spcAft>
            <a:buNone/>
          </a:pPr>
          <a:r>
            <a:rPr lang="en-GB" sz="1600" b="0" kern="1200">
              <a:solidFill>
                <a:schemeClr val="tx1"/>
              </a:solidFill>
              <a:latin typeface="Inter"/>
            </a:rPr>
            <a:t>Men scored higher in SDO than women.</a:t>
          </a:r>
          <a:endParaRPr lang="en-GB" sz="1600" b="0" kern="1200" dirty="0">
            <a:solidFill>
              <a:schemeClr val="tx1"/>
            </a:solidFill>
            <a:latin typeface="Inter"/>
          </a:endParaRPr>
        </a:p>
      </dsp:txBody>
      <dsp:txXfrm rot="10800000">
        <a:off x="501574" y="777"/>
        <a:ext cx="7986892" cy="737475"/>
      </dsp:txXfrm>
    </dsp:sp>
    <dsp:sp modelId="{516D3FB1-4F62-4FFB-80EE-F78F33DBBFC2}">
      <dsp:nvSpPr>
        <dsp:cNvPr id="0" name=""/>
        <dsp:cNvSpPr/>
      </dsp:nvSpPr>
      <dsp:spPr>
        <a:xfrm>
          <a:off x="0" y="2716"/>
          <a:ext cx="737475" cy="737475"/>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sp>
    <dsp:sp modelId="{79751088-AB24-4D3D-A40F-64BBDC7308BE}">
      <dsp:nvSpPr>
        <dsp:cNvPr id="0" name=""/>
        <dsp:cNvSpPr/>
      </dsp:nvSpPr>
      <dsp:spPr>
        <a:xfrm rot="10800000">
          <a:off x="317205" y="958394"/>
          <a:ext cx="8171261" cy="737475"/>
        </a:xfrm>
        <a:prstGeom prst="homePlate">
          <a:avLst/>
        </a:prstGeom>
        <a:solidFill>
          <a:schemeClr val="accent2">
            <a:alpha val="90000"/>
            <a:hueOff val="0"/>
            <a:satOff val="0"/>
            <a:lumOff val="0"/>
            <a:alphaOff val="-13333"/>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5206" tIns="53340" rIns="99568" bIns="53340" numCol="1" spcCol="1270" anchor="ctr" anchorCtr="0">
          <a:noAutofit/>
        </a:bodyPr>
        <a:lstStyle/>
        <a:p>
          <a:pPr marL="0" lvl="0" indent="0" algn="l" defTabSz="622300">
            <a:lnSpc>
              <a:spcPct val="90000"/>
            </a:lnSpc>
            <a:spcBef>
              <a:spcPct val="0"/>
            </a:spcBef>
            <a:spcAft>
              <a:spcPct val="35000"/>
            </a:spcAft>
            <a:buNone/>
          </a:pPr>
          <a:r>
            <a:rPr lang="en-GB" sz="1400" b="0" kern="1200">
              <a:solidFill>
                <a:schemeClr val="tx1"/>
              </a:solidFill>
              <a:latin typeface="Inter"/>
            </a:rPr>
            <a:t>Support military action and punitive justice</a:t>
          </a:r>
        </a:p>
        <a:p>
          <a:pPr marL="0" lvl="0" indent="0" algn="l" defTabSz="622300">
            <a:lnSpc>
              <a:spcPct val="90000"/>
            </a:lnSpc>
            <a:spcBef>
              <a:spcPct val="0"/>
            </a:spcBef>
            <a:spcAft>
              <a:spcPct val="35000"/>
            </a:spcAft>
            <a:buNone/>
          </a:pPr>
          <a:r>
            <a:rPr lang="en-GB" sz="1400" b="0" kern="1200">
              <a:solidFill>
                <a:schemeClr val="tx1"/>
              </a:solidFill>
              <a:latin typeface="Inter"/>
            </a:rPr>
            <a:t>Oppose affirmative action, interracial marriage, and environmental protections</a:t>
          </a:r>
        </a:p>
        <a:p>
          <a:pPr marL="0" lvl="0" indent="0" algn="l" defTabSz="622300">
            <a:lnSpc>
              <a:spcPct val="90000"/>
            </a:lnSpc>
            <a:spcBef>
              <a:spcPct val="0"/>
            </a:spcBef>
            <a:spcAft>
              <a:spcPct val="35000"/>
            </a:spcAft>
            <a:buNone/>
          </a:pPr>
          <a:r>
            <a:rPr lang="en-GB" sz="1400" b="0" kern="1200">
              <a:solidFill>
                <a:schemeClr val="tx1"/>
              </a:solidFill>
              <a:latin typeface="Inter"/>
            </a:rPr>
            <a:t>Endorse meritocracy, just world beliefs, and Protestant work ethic</a:t>
          </a:r>
          <a:endParaRPr lang="en-GB" sz="1400" b="0" kern="1200" dirty="0">
            <a:solidFill>
              <a:schemeClr val="tx1"/>
            </a:solidFill>
            <a:latin typeface="Inter"/>
          </a:endParaRPr>
        </a:p>
      </dsp:txBody>
      <dsp:txXfrm rot="10800000">
        <a:off x="501574" y="958394"/>
        <a:ext cx="7986892" cy="737475"/>
      </dsp:txXfrm>
    </dsp:sp>
    <dsp:sp modelId="{7346C4BE-2FDF-4F97-84D9-A6D14BCDF22D}">
      <dsp:nvSpPr>
        <dsp:cNvPr id="0" name=""/>
        <dsp:cNvSpPr/>
      </dsp:nvSpPr>
      <dsp:spPr>
        <a:xfrm>
          <a:off x="0" y="960333"/>
          <a:ext cx="737475" cy="737475"/>
        </a:xfrm>
        <a:prstGeom prst="ellipse">
          <a:avLst/>
        </a:prstGeom>
        <a:blipFill rotWithShape="1">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sp>
    <dsp:sp modelId="{CB57FB03-9A10-459F-8AAB-364B72B17CCF}">
      <dsp:nvSpPr>
        <dsp:cNvPr id="0" name=""/>
        <dsp:cNvSpPr/>
      </dsp:nvSpPr>
      <dsp:spPr>
        <a:xfrm rot="10800000">
          <a:off x="317205" y="1916010"/>
          <a:ext cx="8171261" cy="737475"/>
        </a:xfrm>
        <a:prstGeom prst="homePlate">
          <a:avLst/>
        </a:prstGeom>
        <a:solidFill>
          <a:schemeClr val="accent2">
            <a:alpha val="90000"/>
            <a:hueOff val="0"/>
            <a:satOff val="0"/>
            <a:lumOff val="0"/>
            <a:alphaOff val="-26667"/>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5206" tIns="60960" rIns="113792" bIns="60960" numCol="1" spcCol="1270" anchor="ctr" anchorCtr="0">
          <a:noAutofit/>
        </a:bodyPr>
        <a:lstStyle/>
        <a:p>
          <a:pPr marL="0" lvl="0" indent="0" algn="l" defTabSz="711200">
            <a:lnSpc>
              <a:spcPct val="90000"/>
            </a:lnSpc>
            <a:spcBef>
              <a:spcPct val="0"/>
            </a:spcBef>
            <a:spcAft>
              <a:spcPct val="35000"/>
            </a:spcAft>
            <a:buNone/>
          </a:pPr>
          <a:r>
            <a:rPr lang="en-GB" sz="1600" b="0" kern="1200">
              <a:solidFill>
                <a:schemeClr val="tx1"/>
              </a:solidFill>
              <a:latin typeface="Inter"/>
            </a:rPr>
            <a:t>SDO was negatively correlated with empathy, altruism, and egalitarian values.</a:t>
          </a:r>
          <a:endParaRPr lang="en-GB" sz="1600" b="0" kern="1200" dirty="0">
            <a:solidFill>
              <a:schemeClr val="tx1"/>
            </a:solidFill>
            <a:latin typeface="Inter"/>
          </a:endParaRPr>
        </a:p>
      </dsp:txBody>
      <dsp:txXfrm rot="10800000">
        <a:off x="501574" y="1916010"/>
        <a:ext cx="7986892" cy="737475"/>
      </dsp:txXfrm>
    </dsp:sp>
    <dsp:sp modelId="{264F6872-729E-4B94-B45B-9C03749F742F}">
      <dsp:nvSpPr>
        <dsp:cNvPr id="0" name=""/>
        <dsp:cNvSpPr/>
      </dsp:nvSpPr>
      <dsp:spPr>
        <a:xfrm>
          <a:off x="0" y="1917950"/>
          <a:ext cx="737475" cy="737475"/>
        </a:xfrm>
        <a:prstGeom prst="ellipse">
          <a:avLst/>
        </a:prstGeom>
        <a:blipFill rotWithShape="1">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sp>
    <dsp:sp modelId="{2839D9C1-A91A-43C4-8925-00136138D146}">
      <dsp:nvSpPr>
        <dsp:cNvPr id="0" name=""/>
        <dsp:cNvSpPr/>
      </dsp:nvSpPr>
      <dsp:spPr>
        <a:xfrm rot="10800000">
          <a:off x="317205" y="2873627"/>
          <a:ext cx="8171261" cy="737475"/>
        </a:xfrm>
        <a:prstGeom prst="homePlate">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5206" tIns="60960" rIns="113792" bIns="60960" numCol="1" spcCol="1270" anchor="ctr" anchorCtr="0">
          <a:noAutofit/>
        </a:bodyPr>
        <a:lstStyle/>
        <a:p>
          <a:pPr marL="0" lvl="0" indent="0" algn="l" defTabSz="711200">
            <a:lnSpc>
              <a:spcPct val="90000"/>
            </a:lnSpc>
            <a:spcBef>
              <a:spcPct val="0"/>
            </a:spcBef>
            <a:spcAft>
              <a:spcPct val="35000"/>
            </a:spcAft>
            <a:buNone/>
          </a:pPr>
          <a:r>
            <a:rPr lang="en-GB" sz="1600" b="0" kern="1200">
              <a:solidFill>
                <a:schemeClr val="tx1"/>
              </a:solidFill>
              <a:latin typeface="Inter"/>
            </a:rPr>
            <a:t>SDO was not reducible to authoritarianism or interpersonal dominance</a:t>
          </a:r>
        </a:p>
      </dsp:txBody>
      <dsp:txXfrm rot="10800000">
        <a:off x="501574" y="2873627"/>
        <a:ext cx="7986892" cy="737475"/>
      </dsp:txXfrm>
    </dsp:sp>
    <dsp:sp modelId="{B982780C-640F-4A4B-B122-3206D43C7E28}">
      <dsp:nvSpPr>
        <dsp:cNvPr id="0" name=""/>
        <dsp:cNvSpPr/>
      </dsp:nvSpPr>
      <dsp:spPr>
        <a:xfrm>
          <a:off x="0" y="2874404"/>
          <a:ext cx="737475" cy="737475"/>
        </a:xfrm>
        <a:prstGeom prst="ellipse">
          <a:avLst/>
        </a:prstGeom>
        <a:blipFill rotWithShape="1">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97DBBA-129E-4AA9-8C5E-1ED28C200859}">
      <dsp:nvSpPr>
        <dsp:cNvPr id="0" name=""/>
        <dsp:cNvSpPr/>
      </dsp:nvSpPr>
      <dsp:spPr>
        <a:xfrm>
          <a:off x="0" y="13875"/>
          <a:ext cx="7107936" cy="1416046"/>
        </a:xfrm>
        <a:prstGeom prst="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GB" sz="2400" b="0" kern="1200" dirty="0">
              <a:solidFill>
                <a:schemeClr val="tx1"/>
              </a:solidFill>
              <a:latin typeface="Inter"/>
            </a:rPr>
            <a:t>Hierarchy-Enhancing Myths</a:t>
          </a:r>
        </a:p>
      </dsp:txBody>
      <dsp:txXfrm>
        <a:off x="0" y="13875"/>
        <a:ext cx="7107936" cy="1416046"/>
      </dsp:txXfrm>
    </dsp:sp>
    <dsp:sp modelId="{827C09C3-429E-4710-9D66-8C5A09203ABA}">
      <dsp:nvSpPr>
        <dsp:cNvPr id="0" name=""/>
        <dsp:cNvSpPr/>
      </dsp:nvSpPr>
      <dsp:spPr>
        <a:xfrm>
          <a:off x="0" y="1486884"/>
          <a:ext cx="7107936" cy="1416046"/>
        </a:xfrm>
        <a:prstGeom prst="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GB" sz="2400" b="0" kern="1200" dirty="0">
              <a:solidFill>
                <a:schemeClr val="tx1"/>
              </a:solidFill>
              <a:latin typeface="Inter"/>
            </a:rPr>
            <a:t>Hierarchy-Attenuating Myths</a:t>
          </a:r>
        </a:p>
      </dsp:txBody>
      <dsp:txXfrm>
        <a:off x="0" y="1486884"/>
        <a:ext cx="7107936" cy="141604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C8A329-C08D-4C12-95C1-5629936B75C0}">
      <dsp:nvSpPr>
        <dsp:cNvPr id="0" name=""/>
        <dsp:cNvSpPr/>
      </dsp:nvSpPr>
      <dsp:spPr>
        <a:xfrm>
          <a:off x="0" y="0"/>
          <a:ext cx="8805672" cy="1719522"/>
        </a:xfrm>
        <a:prstGeom prst="roundRect">
          <a:avLst>
            <a:gd name="adj" fmla="val 10000"/>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kern="1200">
              <a:solidFill>
                <a:schemeClr val="tx1"/>
              </a:solidFill>
              <a:latin typeface="Inter"/>
            </a:rPr>
            <a:t>Choose hierarchy-enhancing careers (e.g., law enforcement, business)</a:t>
          </a:r>
        </a:p>
        <a:p>
          <a:pPr marL="0" lvl="0" indent="0" algn="l" defTabSz="711200">
            <a:lnSpc>
              <a:spcPct val="90000"/>
            </a:lnSpc>
            <a:spcBef>
              <a:spcPct val="0"/>
            </a:spcBef>
            <a:spcAft>
              <a:spcPct val="35000"/>
            </a:spcAft>
            <a:buNone/>
          </a:pPr>
          <a:r>
            <a:rPr lang="en-GB" sz="1600" b="0" kern="1200">
              <a:solidFill>
                <a:schemeClr val="tx1"/>
              </a:solidFill>
              <a:latin typeface="Inter"/>
            </a:rPr>
            <a:t>Oppose redistributive policies</a:t>
          </a:r>
        </a:p>
        <a:p>
          <a:pPr marL="0" lvl="0" indent="0" algn="l" defTabSz="711200">
            <a:lnSpc>
              <a:spcPct val="90000"/>
            </a:lnSpc>
            <a:spcBef>
              <a:spcPct val="0"/>
            </a:spcBef>
            <a:spcAft>
              <a:spcPct val="35000"/>
            </a:spcAft>
            <a:buNone/>
          </a:pPr>
          <a:r>
            <a:rPr lang="en-GB" sz="1600" b="0" kern="1200">
              <a:solidFill>
                <a:schemeClr val="tx1"/>
              </a:solidFill>
              <a:latin typeface="Inter"/>
            </a:rPr>
            <a:t>Show prejudice toward low-status groups</a:t>
          </a:r>
          <a:endParaRPr lang="en-GB" sz="1600" b="0" kern="1200" dirty="0">
            <a:solidFill>
              <a:schemeClr val="tx1"/>
            </a:solidFill>
            <a:latin typeface="Inter"/>
          </a:endParaRPr>
        </a:p>
      </dsp:txBody>
      <dsp:txXfrm>
        <a:off x="1933086" y="0"/>
        <a:ext cx="6872585" cy="1719522"/>
      </dsp:txXfrm>
    </dsp:sp>
    <dsp:sp modelId="{326D0CF5-B5C4-49ED-8BB5-7733ED4532EC}">
      <dsp:nvSpPr>
        <dsp:cNvPr id="0" name=""/>
        <dsp:cNvSpPr/>
      </dsp:nvSpPr>
      <dsp:spPr>
        <a:xfrm>
          <a:off x="144513" y="171952"/>
          <a:ext cx="1761134" cy="1375618"/>
        </a:xfrm>
        <a:prstGeom prst="roundRect">
          <a:avLst>
            <a:gd name="adj" fmla="val 10000"/>
          </a:avLst>
        </a:prstGeom>
        <a:blipFill dpi="0" rotWithShape="1">
          <a:blip xmlns:r="http://schemas.openxmlformats.org/officeDocument/2006/relationships" r:embed="rId1">
            <a:extLst>
              <a:ext uri="{96DAC541-7B7A-43D3-8B79-37D633B846F1}">
                <asvg:svgBlip xmlns:asvg="http://schemas.microsoft.com/office/drawing/2016/SVG/main" r:embed="rId2"/>
              </a:ext>
            </a:extLst>
          </a:blip>
          <a:srcRect/>
          <a:stretch>
            <a:fillRect l="9346" t="555" r="8257" b="-6023"/>
          </a:stretch>
        </a:blipFill>
        <a:ln w="25400" cap="flat" cmpd="sng" algn="ctr">
          <a:noFill/>
          <a:prstDash val="solid"/>
        </a:ln>
        <a:effectLst/>
      </dsp:spPr>
      <dsp:style>
        <a:lnRef idx="2">
          <a:scrgbClr r="0" g="0" b="0"/>
        </a:lnRef>
        <a:fillRef idx="1">
          <a:scrgbClr r="0" g="0" b="0"/>
        </a:fillRef>
        <a:effectRef idx="0">
          <a:scrgbClr r="0" g="0" b="0"/>
        </a:effectRef>
        <a:fontRef idx="minor"/>
      </dsp:style>
    </dsp:sp>
    <dsp:sp modelId="{72DA2C57-9B3C-425D-952C-4200CCB283C5}">
      <dsp:nvSpPr>
        <dsp:cNvPr id="0" name=""/>
        <dsp:cNvSpPr/>
      </dsp:nvSpPr>
      <dsp:spPr>
        <a:xfrm>
          <a:off x="0" y="1891475"/>
          <a:ext cx="8805672" cy="1719522"/>
        </a:xfrm>
        <a:prstGeom prst="roundRect">
          <a:avLst>
            <a:gd name="adj" fmla="val 10000"/>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kern="1200">
              <a:solidFill>
                <a:schemeClr val="tx1"/>
              </a:solidFill>
              <a:latin typeface="Inter"/>
            </a:rPr>
            <a:t>Work in social services, education, or activism</a:t>
          </a:r>
        </a:p>
        <a:p>
          <a:pPr marL="0" lvl="0" indent="0" algn="l" defTabSz="711200">
            <a:lnSpc>
              <a:spcPct val="90000"/>
            </a:lnSpc>
            <a:spcBef>
              <a:spcPct val="0"/>
            </a:spcBef>
            <a:spcAft>
              <a:spcPct val="35000"/>
            </a:spcAft>
            <a:buNone/>
          </a:pPr>
          <a:r>
            <a:rPr lang="en-GB" sz="1600" b="0" kern="1200">
              <a:solidFill>
                <a:schemeClr val="tx1"/>
              </a:solidFill>
              <a:latin typeface="Inter"/>
            </a:rPr>
            <a:t>Support equality-promoting policies</a:t>
          </a:r>
          <a:endParaRPr lang="en-GB" sz="1600" b="0" kern="1200" dirty="0">
            <a:solidFill>
              <a:schemeClr val="tx1"/>
            </a:solidFill>
            <a:latin typeface="Inter"/>
          </a:endParaRPr>
        </a:p>
      </dsp:txBody>
      <dsp:txXfrm>
        <a:off x="1933086" y="1891475"/>
        <a:ext cx="6872585" cy="1719522"/>
      </dsp:txXfrm>
    </dsp:sp>
    <dsp:sp modelId="{37D45930-AFBF-40D7-BFD5-9F694C7E9BAB}">
      <dsp:nvSpPr>
        <dsp:cNvPr id="0" name=""/>
        <dsp:cNvSpPr/>
      </dsp:nvSpPr>
      <dsp:spPr>
        <a:xfrm>
          <a:off x="171952" y="2063427"/>
          <a:ext cx="1761134" cy="1375618"/>
        </a:xfrm>
        <a:prstGeom prst="roundRect">
          <a:avLst>
            <a:gd name="adj" fmla="val 10000"/>
          </a:avLst>
        </a:prstGeom>
        <a:blipFill dpi="0" rotWithShape="1">
          <a:blip xmlns:r="http://schemas.openxmlformats.org/officeDocument/2006/relationships" r:embed="rId3">
            <a:extLst>
              <a:ext uri="{96DAC541-7B7A-43D3-8B79-37D633B846F1}">
                <asvg:svgBlip xmlns:asvg="http://schemas.microsoft.com/office/drawing/2016/SVG/main" r:embed="rId4"/>
              </a:ext>
            </a:extLst>
          </a:blip>
          <a:srcRect/>
          <a:stretch>
            <a:fillRect l="5711" t="-4761" r="9297" b="-4029"/>
          </a:stretch>
        </a:blipFill>
        <a:ln w="25400"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9FF206-2A96-42FA-AEF9-03EF203B262D}">
      <dsp:nvSpPr>
        <dsp:cNvPr id="0" name=""/>
        <dsp:cNvSpPr/>
      </dsp:nvSpPr>
      <dsp:spPr>
        <a:xfrm>
          <a:off x="0" y="932739"/>
          <a:ext cx="2285788" cy="1451475"/>
        </a:xfrm>
        <a:prstGeom prst="roundRect">
          <a:avLst>
            <a:gd name="adj" fmla="val 10000"/>
          </a:avLst>
        </a:prstGeom>
        <a:gradFill rotWithShape="0">
          <a:gsLst>
            <a:gs pos="0">
              <a:schemeClr val="accent2">
                <a:shade val="60000"/>
                <a:hueOff val="0"/>
                <a:satOff val="0"/>
                <a:lumOff val="0"/>
                <a:alphaOff val="0"/>
                <a:tint val="100000"/>
                <a:shade val="100000"/>
                <a:satMod val="130000"/>
              </a:schemeClr>
            </a:gs>
            <a:gs pos="100000">
              <a:schemeClr val="accent2">
                <a:shade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37FBB46-55A2-4B96-9767-7722FAB3B196}">
      <dsp:nvSpPr>
        <dsp:cNvPr id="0" name=""/>
        <dsp:cNvSpPr/>
      </dsp:nvSpPr>
      <dsp:spPr>
        <a:xfrm>
          <a:off x="253976" y="1174017"/>
          <a:ext cx="2285788" cy="1451475"/>
        </a:xfrm>
        <a:prstGeom prst="roundRect">
          <a:avLst>
            <a:gd name="adj" fmla="val 10000"/>
          </a:avLst>
        </a:prstGeom>
        <a:solidFill>
          <a:schemeClr val="lt1">
            <a:alpha val="90000"/>
            <a:hueOff val="0"/>
            <a:satOff val="0"/>
            <a:lumOff val="0"/>
            <a:alphaOff val="0"/>
          </a:schemeClr>
        </a:solidFill>
        <a:ln w="9525" cap="flat" cmpd="sng" algn="ctr">
          <a:solidFill>
            <a:schemeClr val="accent2">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0" i="0" kern="1200" dirty="0"/>
            <a:t>Original SDO Scale (SDO-16)</a:t>
          </a:r>
        </a:p>
      </dsp:txBody>
      <dsp:txXfrm>
        <a:off x="296488" y="1216529"/>
        <a:ext cx="2200764" cy="1366451"/>
      </dsp:txXfrm>
    </dsp:sp>
    <dsp:sp modelId="{9968E6B4-25DC-438C-AAC5-A1DA9027948E}">
      <dsp:nvSpPr>
        <dsp:cNvPr id="0" name=""/>
        <dsp:cNvSpPr/>
      </dsp:nvSpPr>
      <dsp:spPr>
        <a:xfrm>
          <a:off x="2793741" y="932739"/>
          <a:ext cx="2285788" cy="1451475"/>
        </a:xfrm>
        <a:prstGeom prst="roundRect">
          <a:avLst>
            <a:gd name="adj" fmla="val 10000"/>
          </a:avLst>
        </a:prstGeom>
        <a:gradFill rotWithShape="0">
          <a:gsLst>
            <a:gs pos="0">
              <a:schemeClr val="accent2">
                <a:shade val="60000"/>
                <a:hueOff val="0"/>
                <a:satOff val="0"/>
                <a:lumOff val="0"/>
                <a:alphaOff val="0"/>
                <a:tint val="100000"/>
                <a:shade val="100000"/>
                <a:satMod val="130000"/>
              </a:schemeClr>
            </a:gs>
            <a:gs pos="100000">
              <a:schemeClr val="accent2">
                <a:shade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90D4E521-CFC3-43E2-B205-79FD3DAB378B}">
      <dsp:nvSpPr>
        <dsp:cNvPr id="0" name=""/>
        <dsp:cNvSpPr/>
      </dsp:nvSpPr>
      <dsp:spPr>
        <a:xfrm>
          <a:off x="3047717" y="1174017"/>
          <a:ext cx="2285788" cy="1451475"/>
        </a:xfrm>
        <a:prstGeom prst="roundRect">
          <a:avLst>
            <a:gd name="adj" fmla="val 10000"/>
          </a:avLst>
        </a:prstGeom>
        <a:solidFill>
          <a:schemeClr val="lt1">
            <a:alpha val="90000"/>
            <a:hueOff val="0"/>
            <a:satOff val="0"/>
            <a:lumOff val="0"/>
            <a:alphaOff val="0"/>
          </a:schemeClr>
        </a:solidFill>
        <a:ln w="9525" cap="flat" cmpd="sng" algn="ctr">
          <a:solidFill>
            <a:schemeClr val="accent2">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0" i="0" kern="1200" dirty="0"/>
            <a:t>SDO6</a:t>
          </a:r>
          <a:endParaRPr lang="en-US" sz="2900" kern="1200" dirty="0"/>
        </a:p>
      </dsp:txBody>
      <dsp:txXfrm>
        <a:off x="3090229" y="1216529"/>
        <a:ext cx="2200764" cy="1366451"/>
      </dsp:txXfrm>
    </dsp:sp>
    <dsp:sp modelId="{1951ED15-CAB3-41D1-AE39-6CF7C13D9A7B}">
      <dsp:nvSpPr>
        <dsp:cNvPr id="0" name=""/>
        <dsp:cNvSpPr/>
      </dsp:nvSpPr>
      <dsp:spPr>
        <a:xfrm>
          <a:off x="5587482" y="932739"/>
          <a:ext cx="2285788" cy="1451475"/>
        </a:xfrm>
        <a:prstGeom prst="roundRect">
          <a:avLst>
            <a:gd name="adj" fmla="val 10000"/>
          </a:avLst>
        </a:prstGeom>
        <a:gradFill rotWithShape="0">
          <a:gsLst>
            <a:gs pos="0">
              <a:schemeClr val="accent2">
                <a:shade val="60000"/>
                <a:hueOff val="0"/>
                <a:satOff val="0"/>
                <a:lumOff val="0"/>
                <a:alphaOff val="0"/>
                <a:tint val="100000"/>
                <a:shade val="100000"/>
                <a:satMod val="130000"/>
              </a:schemeClr>
            </a:gs>
            <a:gs pos="100000">
              <a:schemeClr val="accent2">
                <a:shade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48879000-394E-4912-AC3B-B062C192BE06}">
      <dsp:nvSpPr>
        <dsp:cNvPr id="0" name=""/>
        <dsp:cNvSpPr/>
      </dsp:nvSpPr>
      <dsp:spPr>
        <a:xfrm>
          <a:off x="5841459" y="1174017"/>
          <a:ext cx="2285788" cy="1451475"/>
        </a:xfrm>
        <a:prstGeom prst="roundRect">
          <a:avLst>
            <a:gd name="adj" fmla="val 10000"/>
          </a:avLst>
        </a:prstGeom>
        <a:solidFill>
          <a:schemeClr val="lt1">
            <a:alpha val="90000"/>
            <a:hueOff val="0"/>
            <a:satOff val="0"/>
            <a:lumOff val="0"/>
            <a:alphaOff val="0"/>
          </a:schemeClr>
        </a:solidFill>
        <a:ln w="9525" cap="flat" cmpd="sng" algn="ctr">
          <a:solidFill>
            <a:schemeClr val="accent2">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0" i="0" kern="1200" dirty="0"/>
            <a:t>SDO7</a:t>
          </a:r>
          <a:endParaRPr lang="en-US" sz="2900" kern="1200" dirty="0"/>
        </a:p>
      </dsp:txBody>
      <dsp:txXfrm>
        <a:off x="5883971" y="1216529"/>
        <a:ext cx="2200764" cy="136645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BBB193-56F8-421B-B0CF-499FAD9C97AF}">
      <dsp:nvSpPr>
        <dsp:cNvPr id="0" name=""/>
        <dsp:cNvSpPr/>
      </dsp:nvSpPr>
      <dsp:spPr>
        <a:xfrm rot="18000000">
          <a:off x="3508" y="2007249"/>
          <a:ext cx="1758143" cy="1142793"/>
        </a:xfrm>
        <a:prstGeom prst="round2SameRect">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25400" rIns="76200"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rPr>
            <a:t>Corporate Ladder Climber</a:t>
          </a:r>
        </a:p>
      </dsp:txBody>
      <dsp:txXfrm>
        <a:off x="83451" y="2049089"/>
        <a:ext cx="1646569" cy="1087006"/>
      </dsp:txXfrm>
    </dsp:sp>
    <dsp:sp modelId="{F6EE1933-8764-4F1C-B0B0-51BA26154835}">
      <dsp:nvSpPr>
        <dsp:cNvPr id="0" name=""/>
        <dsp:cNvSpPr/>
      </dsp:nvSpPr>
      <dsp:spPr>
        <a:xfrm rot="19800000">
          <a:off x="1466222" y="544535"/>
          <a:ext cx="1758143" cy="1142793"/>
        </a:xfrm>
        <a:prstGeom prst="round2SameRect">
          <a:avLst/>
        </a:prstGeom>
        <a:solidFill>
          <a:schemeClr val="accent2">
            <a:shade val="80000"/>
            <a:hueOff val="-3964"/>
            <a:satOff val="1438"/>
            <a:lumOff val="4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25400" rIns="76200"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rPr>
            <a:t>Nationalist Politician</a:t>
          </a:r>
        </a:p>
      </dsp:txBody>
      <dsp:txXfrm>
        <a:off x="1535956" y="596585"/>
        <a:ext cx="1646569" cy="1087006"/>
      </dsp:txXfrm>
    </dsp:sp>
    <dsp:sp modelId="{30E587E4-EE46-4E64-9541-497B7F146007}">
      <dsp:nvSpPr>
        <dsp:cNvPr id="0" name=""/>
        <dsp:cNvSpPr/>
      </dsp:nvSpPr>
      <dsp:spPr>
        <a:xfrm>
          <a:off x="3464328" y="9144"/>
          <a:ext cx="1758143" cy="1142793"/>
        </a:xfrm>
        <a:prstGeom prst="round2SameRect">
          <a:avLst/>
        </a:prstGeom>
        <a:solidFill>
          <a:schemeClr val="accent2">
            <a:shade val="80000"/>
            <a:hueOff val="-7929"/>
            <a:satOff val="2877"/>
            <a:lumOff val="831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25400" rIns="76200"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rPr>
            <a:t>Traditional Gender Role Advocate</a:t>
          </a:r>
        </a:p>
      </dsp:txBody>
      <dsp:txXfrm>
        <a:off x="3520115" y="64931"/>
        <a:ext cx="1646569" cy="1087006"/>
      </dsp:txXfrm>
    </dsp:sp>
    <dsp:sp modelId="{990364D2-402C-4487-8D72-B4AC68782AFD}">
      <dsp:nvSpPr>
        <dsp:cNvPr id="0" name=""/>
        <dsp:cNvSpPr/>
      </dsp:nvSpPr>
      <dsp:spPr>
        <a:xfrm rot="1800000">
          <a:off x="5462433" y="544535"/>
          <a:ext cx="1758143" cy="1142793"/>
        </a:xfrm>
        <a:prstGeom prst="round2SameRect">
          <a:avLst/>
        </a:prstGeom>
        <a:solidFill>
          <a:schemeClr val="accent2">
            <a:shade val="80000"/>
            <a:hueOff val="-11893"/>
            <a:satOff val="4315"/>
            <a:lumOff val="1247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25400" rIns="76200"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rPr>
            <a:t>Authoritarian Manager</a:t>
          </a:r>
        </a:p>
      </dsp:txBody>
      <dsp:txXfrm>
        <a:off x="5504273" y="596585"/>
        <a:ext cx="1646569" cy="1087006"/>
      </dsp:txXfrm>
    </dsp:sp>
    <dsp:sp modelId="{314556A4-AEF9-4EDE-8191-FF7C11A008D3}">
      <dsp:nvSpPr>
        <dsp:cNvPr id="0" name=""/>
        <dsp:cNvSpPr/>
      </dsp:nvSpPr>
      <dsp:spPr>
        <a:xfrm rot="3600000">
          <a:off x="6925147" y="2007249"/>
          <a:ext cx="1758143" cy="1142793"/>
        </a:xfrm>
        <a:prstGeom prst="round2SameRect">
          <a:avLst/>
        </a:prstGeom>
        <a:solidFill>
          <a:schemeClr val="accent2">
            <a:shade val="80000"/>
            <a:hueOff val="-15858"/>
            <a:satOff val="5754"/>
            <a:lumOff val="166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25400" rIns="76200" bIns="254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solidFill>
            </a:rPr>
            <a:t>Militaristic Ideologue</a:t>
          </a:r>
        </a:p>
      </dsp:txBody>
      <dsp:txXfrm>
        <a:off x="6956778" y="2049089"/>
        <a:ext cx="1646569" cy="108700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B3348-6830-4DB2-8C34-A388F6C3D874}">
      <dsp:nvSpPr>
        <dsp:cNvPr id="0" name=""/>
        <dsp:cNvSpPr/>
      </dsp:nvSpPr>
      <dsp:spPr>
        <a:xfrm rot="5400000">
          <a:off x="5750306" y="-2470699"/>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GB" sz="1100" b="0" kern="1200" dirty="0">
              <a:solidFill>
                <a:schemeClr val="tx1"/>
              </a:solidFill>
              <a:latin typeface="Inter"/>
            </a:rPr>
            <a:t>Participants high in SDO were more likely to assign North African targets to lower-status roles and later in the selection order, reflecting subtle discrimination.
Prejudice mediated the relationship between SDO and discriminatory </a:t>
          </a:r>
          <a:r>
            <a:rPr lang="en-GB" sz="1100" b="0" kern="1200" dirty="0" err="1">
              <a:solidFill>
                <a:schemeClr val="tx1"/>
              </a:solidFill>
              <a:latin typeface="Inter"/>
            </a:rPr>
            <a:t>behavior</a:t>
          </a:r>
          <a:r>
            <a:rPr lang="en-GB" sz="1100" b="0" kern="1200" dirty="0">
              <a:solidFill>
                <a:schemeClr val="tx1"/>
              </a:solidFill>
              <a:latin typeface="Inter"/>
            </a:rPr>
            <a:t>.</a:t>
          </a:r>
        </a:p>
      </dsp:txBody>
      <dsp:txXfrm rot="-5400000">
        <a:off x="3202961" y="105909"/>
        <a:ext cx="5664888" cy="540933"/>
      </dsp:txXfrm>
    </dsp:sp>
    <dsp:sp modelId="{42C0B71C-3341-421E-A67C-03FBCF134690}">
      <dsp:nvSpPr>
        <dsp:cNvPr id="0" name=""/>
        <dsp:cNvSpPr/>
      </dsp:nvSpPr>
      <dsp:spPr>
        <a:xfrm>
          <a:off x="0" y="1713"/>
          <a:ext cx="3202960" cy="749324"/>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dirty="0" err="1">
              <a:solidFill>
                <a:schemeClr val="tx1"/>
              </a:solidFill>
            </a:rPr>
            <a:t>Michinov</a:t>
          </a:r>
          <a:r>
            <a:rPr lang="en-GB" sz="2200" kern="1200" dirty="0">
              <a:solidFill>
                <a:schemeClr val="tx1"/>
              </a:solidFill>
            </a:rPr>
            <a:t> et al. (2005)</a:t>
          </a:r>
        </a:p>
      </dsp:txBody>
      <dsp:txXfrm>
        <a:off x="36579" y="38292"/>
        <a:ext cx="3129802" cy="676166"/>
      </dsp:txXfrm>
    </dsp:sp>
    <dsp:sp modelId="{D7DCFFB1-9E31-4121-A457-707995154E10}">
      <dsp:nvSpPr>
        <dsp:cNvPr id="0" name=""/>
        <dsp:cNvSpPr/>
      </dsp:nvSpPr>
      <dsp:spPr>
        <a:xfrm rot="5400000">
          <a:off x="5750306" y="-1683908"/>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GB" sz="1100" b="0" kern="1200" dirty="0">
              <a:latin typeface="Inter"/>
            </a:rPr>
            <a:t>SDO in 1996 predicted prejudice and ingroup friendship preferences in 2000.</a:t>
          </a:r>
          <a:endParaRPr lang="en-GB" sz="1100" b="0" kern="1200" dirty="0">
            <a:solidFill>
              <a:schemeClr val="tx1"/>
            </a:solidFill>
            <a:latin typeface="Inter"/>
          </a:endParaRPr>
        </a:p>
        <a:p>
          <a:pPr marL="57150" lvl="1" indent="-57150" algn="l" defTabSz="488950">
            <a:lnSpc>
              <a:spcPct val="90000"/>
            </a:lnSpc>
            <a:spcBef>
              <a:spcPct val="0"/>
            </a:spcBef>
            <a:spcAft>
              <a:spcPct val="15000"/>
            </a:spcAft>
            <a:buChar char="•"/>
          </a:pPr>
          <a:r>
            <a:rPr lang="en-GB" sz="1100" b="0" kern="1200" dirty="0">
              <a:latin typeface="Inter"/>
            </a:rPr>
            <a:t>Supports the idea that SDO is a causal factor in the development of prejudice.</a:t>
          </a:r>
          <a:endParaRPr lang="en-GB" sz="1100" b="0" kern="1200" dirty="0">
            <a:solidFill>
              <a:schemeClr val="tx1"/>
            </a:solidFill>
            <a:latin typeface="Inter"/>
          </a:endParaRPr>
        </a:p>
      </dsp:txBody>
      <dsp:txXfrm rot="-5400000">
        <a:off x="3202961" y="892700"/>
        <a:ext cx="5664888" cy="540933"/>
      </dsp:txXfrm>
    </dsp:sp>
    <dsp:sp modelId="{5AF4B351-7C23-4056-8CD8-4A97A67EB352}">
      <dsp:nvSpPr>
        <dsp:cNvPr id="0" name=""/>
        <dsp:cNvSpPr/>
      </dsp:nvSpPr>
      <dsp:spPr>
        <a:xfrm>
          <a:off x="0" y="788504"/>
          <a:ext cx="3202960" cy="749324"/>
        </a:xfrm>
        <a:prstGeom prst="roundRect">
          <a:avLst/>
        </a:prstGeom>
        <a:solidFill>
          <a:schemeClr val="accent2">
            <a:alpha val="90000"/>
            <a:hueOff val="0"/>
            <a:satOff val="0"/>
            <a:lumOff val="0"/>
            <a:alphaOff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dirty="0" err="1">
              <a:solidFill>
                <a:schemeClr val="tx1"/>
              </a:solidFill>
            </a:rPr>
            <a:t>Kteily</a:t>
          </a:r>
          <a:r>
            <a:rPr lang="en-GB" sz="2200" kern="1200" dirty="0">
              <a:solidFill>
                <a:schemeClr val="tx1"/>
              </a:solidFill>
            </a:rPr>
            <a:t>, </a:t>
          </a:r>
          <a:r>
            <a:rPr lang="en-GB" sz="2200" kern="1200" dirty="0" err="1">
              <a:solidFill>
                <a:schemeClr val="tx1"/>
              </a:solidFill>
            </a:rPr>
            <a:t>Sidanius</a:t>
          </a:r>
          <a:r>
            <a:rPr lang="en-GB" sz="2200" kern="1200" dirty="0">
              <a:solidFill>
                <a:schemeClr val="tx1"/>
              </a:solidFill>
            </a:rPr>
            <a:t> &amp; Levin (2011)</a:t>
          </a:r>
        </a:p>
      </dsp:txBody>
      <dsp:txXfrm>
        <a:off x="36579" y="825083"/>
        <a:ext cx="3129802" cy="676166"/>
      </dsp:txXfrm>
    </dsp:sp>
    <dsp:sp modelId="{4A03583C-D0EB-4B19-863C-D88E6E771563}">
      <dsp:nvSpPr>
        <dsp:cNvPr id="0" name=""/>
        <dsp:cNvSpPr/>
      </dsp:nvSpPr>
      <dsp:spPr>
        <a:xfrm rot="5400000">
          <a:off x="5750306" y="-897117"/>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GB" sz="1100" b="0" kern="1200" dirty="0">
              <a:latin typeface="Inter"/>
            </a:rPr>
            <a:t>SDO was positively correlated with stigmatization of homeless people.</a:t>
          </a:r>
          <a:endParaRPr lang="en-GB" sz="1100" b="0" kern="1200" dirty="0">
            <a:solidFill>
              <a:schemeClr val="tx1"/>
            </a:solidFill>
            <a:latin typeface="Inter"/>
          </a:endParaRPr>
        </a:p>
        <a:p>
          <a:pPr marL="57150" lvl="1" indent="-57150" algn="l" defTabSz="488950">
            <a:lnSpc>
              <a:spcPct val="90000"/>
            </a:lnSpc>
            <a:spcBef>
              <a:spcPct val="0"/>
            </a:spcBef>
            <a:spcAft>
              <a:spcPct val="15000"/>
            </a:spcAft>
            <a:buChar char="•"/>
          </a:pPr>
          <a:r>
            <a:rPr lang="en-GB" sz="1100" b="0" kern="1200" dirty="0">
              <a:solidFill>
                <a:schemeClr val="tx1"/>
              </a:solidFill>
              <a:latin typeface="Inter"/>
            </a:rPr>
            <a:t>High-SDO individuals were resistant to the effects of positive contact.</a:t>
          </a:r>
        </a:p>
      </dsp:txBody>
      <dsp:txXfrm rot="-5400000">
        <a:off x="3202961" y="1679491"/>
        <a:ext cx="5664888" cy="540933"/>
      </dsp:txXfrm>
    </dsp:sp>
    <dsp:sp modelId="{20F2DF2C-013D-481F-BD9D-32079E16BF8D}">
      <dsp:nvSpPr>
        <dsp:cNvPr id="0" name=""/>
        <dsp:cNvSpPr/>
      </dsp:nvSpPr>
      <dsp:spPr>
        <a:xfrm>
          <a:off x="0" y="1575295"/>
          <a:ext cx="3202960" cy="749324"/>
        </a:xfrm>
        <a:prstGeom prst="round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dirty="0">
              <a:solidFill>
                <a:schemeClr val="tx1"/>
              </a:solidFill>
            </a:rPr>
            <a:t>Smith &amp; Stathi (2022)</a:t>
          </a:r>
        </a:p>
      </dsp:txBody>
      <dsp:txXfrm>
        <a:off x="36579" y="1611874"/>
        <a:ext cx="3129802" cy="676166"/>
      </dsp:txXfrm>
    </dsp:sp>
    <dsp:sp modelId="{AB5D9045-156D-4A3B-9209-62AD1350FFCE}">
      <dsp:nvSpPr>
        <dsp:cNvPr id="0" name=""/>
        <dsp:cNvSpPr/>
      </dsp:nvSpPr>
      <dsp:spPr>
        <a:xfrm rot="5400000">
          <a:off x="5750306" y="-110326"/>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GB" sz="1100" b="0" kern="1200" dirty="0">
              <a:solidFill>
                <a:schemeClr val="tx1"/>
              </a:solidFill>
              <a:latin typeface="Inter"/>
            </a:rPr>
            <a:t>Under salient intergroup conditions, high-SDO participants showed stronger implicit prejudice.
Suggests that SDO influences not only explicit attitudes, but also automatic, unconscious biases.</a:t>
          </a:r>
        </a:p>
      </dsp:txBody>
      <dsp:txXfrm rot="-5400000">
        <a:off x="3202961" y="2466282"/>
        <a:ext cx="5664888" cy="540933"/>
      </dsp:txXfrm>
    </dsp:sp>
    <dsp:sp modelId="{D668712B-ADAE-4967-9639-45DB2065A7C4}">
      <dsp:nvSpPr>
        <dsp:cNvPr id="0" name=""/>
        <dsp:cNvSpPr/>
      </dsp:nvSpPr>
      <dsp:spPr>
        <a:xfrm>
          <a:off x="0" y="2362086"/>
          <a:ext cx="3202960" cy="749324"/>
        </a:xfrm>
        <a:prstGeom prst="roundRect">
          <a:avLst/>
        </a:prstGeom>
        <a:solidFill>
          <a:schemeClr val="accent2">
            <a:alpha val="90000"/>
            <a:hueOff val="0"/>
            <a:satOff val="0"/>
            <a:lumOff val="0"/>
            <a:alphaOff val="-3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dirty="0">
              <a:solidFill>
                <a:schemeClr val="tx1"/>
              </a:solidFill>
            </a:rPr>
            <a:t> Pratto &amp; Shin (2000)</a:t>
          </a:r>
        </a:p>
      </dsp:txBody>
      <dsp:txXfrm>
        <a:off x="36579" y="2398665"/>
        <a:ext cx="3129802" cy="676166"/>
      </dsp:txXfrm>
    </dsp:sp>
    <dsp:sp modelId="{8D58B9E2-2104-4346-B4E9-F90577904A96}">
      <dsp:nvSpPr>
        <dsp:cNvPr id="0" name=""/>
        <dsp:cNvSpPr/>
      </dsp:nvSpPr>
      <dsp:spPr>
        <a:xfrm rot="5400000">
          <a:off x="5750306" y="676463"/>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Font typeface="Arial" panose="020B0604020202020204" pitchFamily="34" charset="0"/>
            <a:buChar char="•"/>
          </a:pPr>
          <a:r>
            <a:rPr lang="en-GB" sz="1100" b="0" kern="1200" dirty="0">
              <a:latin typeface="Inter"/>
            </a:rPr>
            <a:t>SDO-D predicted blatant anti-immigrant prejudice via support for assimilation (a hierarchy-enhancing ideology).
SDO-E predicted subtle prejudice, mediated by opposition to interculturalism.</a:t>
          </a:r>
          <a:endParaRPr lang="en-GB" sz="1100" b="0" kern="1200" dirty="0">
            <a:solidFill>
              <a:schemeClr val="tx1"/>
            </a:solidFill>
            <a:latin typeface="Inter"/>
          </a:endParaRPr>
        </a:p>
      </dsp:txBody>
      <dsp:txXfrm rot="-5400000">
        <a:off x="3202961" y="3253072"/>
        <a:ext cx="5664888" cy="540933"/>
      </dsp:txXfrm>
    </dsp:sp>
    <dsp:sp modelId="{7D40C1F9-AED2-41FD-9B39-3ED4DB3A8127}">
      <dsp:nvSpPr>
        <dsp:cNvPr id="0" name=""/>
        <dsp:cNvSpPr/>
      </dsp:nvSpPr>
      <dsp:spPr>
        <a:xfrm>
          <a:off x="0" y="3148877"/>
          <a:ext cx="3202960" cy="749324"/>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dirty="0" err="1">
              <a:solidFill>
                <a:schemeClr val="tx1"/>
              </a:solidFill>
            </a:rPr>
            <a:t>Wollast</a:t>
          </a:r>
          <a:r>
            <a:rPr lang="en-GB" sz="2200" kern="1200" dirty="0">
              <a:solidFill>
                <a:schemeClr val="tx1"/>
              </a:solidFill>
            </a:rPr>
            <a:t> et al. (2022)</a:t>
          </a:r>
        </a:p>
      </dsp:txBody>
      <dsp:txXfrm>
        <a:off x="36579" y="3185456"/>
        <a:ext cx="3129802" cy="67616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B3348-6830-4DB2-8C34-A388F6C3D874}">
      <dsp:nvSpPr>
        <dsp:cNvPr id="0" name=""/>
        <dsp:cNvSpPr/>
      </dsp:nvSpPr>
      <dsp:spPr>
        <a:xfrm rot="5400000">
          <a:off x="5750306" y="-2470699"/>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GB" sz="1700" b="0" kern="1200" dirty="0">
              <a:solidFill>
                <a:schemeClr val="tx1"/>
              </a:solidFill>
              <a:latin typeface="Inter"/>
            </a:rPr>
            <a:t>RWA and SDO predict different types of prejudice and are rooted in distinct personality traits and social worldviews.</a:t>
          </a:r>
        </a:p>
      </dsp:txBody>
      <dsp:txXfrm rot="-5400000">
        <a:off x="3202961" y="105909"/>
        <a:ext cx="5664888" cy="540933"/>
      </dsp:txXfrm>
    </dsp:sp>
    <dsp:sp modelId="{42C0B71C-3341-421E-A67C-03FBCF134690}">
      <dsp:nvSpPr>
        <dsp:cNvPr id="0" name=""/>
        <dsp:cNvSpPr/>
      </dsp:nvSpPr>
      <dsp:spPr>
        <a:xfrm>
          <a:off x="0" y="1713"/>
          <a:ext cx="3202960" cy="749324"/>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dirty="0" err="1">
              <a:solidFill>
                <a:schemeClr val="tx1"/>
              </a:solidFill>
            </a:rPr>
            <a:t>Duckitt</a:t>
          </a:r>
          <a:r>
            <a:rPr lang="en-GB" sz="2200" kern="1200" dirty="0">
              <a:solidFill>
                <a:schemeClr val="tx1"/>
              </a:solidFill>
            </a:rPr>
            <a:t> &amp; Sibley (2007)</a:t>
          </a:r>
        </a:p>
      </dsp:txBody>
      <dsp:txXfrm>
        <a:off x="36579" y="38292"/>
        <a:ext cx="3129802" cy="676166"/>
      </dsp:txXfrm>
    </dsp:sp>
    <dsp:sp modelId="{D7DCFFB1-9E31-4121-A457-707995154E10}">
      <dsp:nvSpPr>
        <dsp:cNvPr id="0" name=""/>
        <dsp:cNvSpPr/>
      </dsp:nvSpPr>
      <dsp:spPr>
        <a:xfrm rot="5400000">
          <a:off x="5750306" y="-1683908"/>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GB" sz="1700" kern="1200" dirty="0">
              <a:latin typeface="Inter"/>
            </a:rPr>
            <a:t>RWA and SDO are only moderately correlated, supporting the idea that they are independent pathways. </a:t>
          </a:r>
          <a:endParaRPr lang="en-GB" sz="1700" b="0" kern="1200" dirty="0">
            <a:solidFill>
              <a:schemeClr val="tx1"/>
            </a:solidFill>
            <a:latin typeface="Inter"/>
          </a:endParaRPr>
        </a:p>
      </dsp:txBody>
      <dsp:txXfrm rot="-5400000">
        <a:off x="3202961" y="892700"/>
        <a:ext cx="5664888" cy="540933"/>
      </dsp:txXfrm>
    </dsp:sp>
    <dsp:sp modelId="{5AF4B351-7C23-4056-8CD8-4A97A67EB352}">
      <dsp:nvSpPr>
        <dsp:cNvPr id="0" name=""/>
        <dsp:cNvSpPr/>
      </dsp:nvSpPr>
      <dsp:spPr>
        <a:xfrm>
          <a:off x="0" y="788504"/>
          <a:ext cx="3202960" cy="749324"/>
        </a:xfrm>
        <a:prstGeom prst="roundRect">
          <a:avLst/>
        </a:prstGeom>
        <a:solidFill>
          <a:schemeClr val="accent2">
            <a:alpha val="90000"/>
            <a:hueOff val="0"/>
            <a:satOff val="0"/>
            <a:lumOff val="0"/>
            <a:alphaOff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Kugler et al. (2010)</a:t>
          </a:r>
        </a:p>
      </dsp:txBody>
      <dsp:txXfrm>
        <a:off x="36579" y="825083"/>
        <a:ext cx="3129802" cy="676166"/>
      </dsp:txXfrm>
    </dsp:sp>
    <dsp:sp modelId="{4A03583C-D0EB-4B19-863C-D88E6E771563}">
      <dsp:nvSpPr>
        <dsp:cNvPr id="0" name=""/>
        <dsp:cNvSpPr/>
      </dsp:nvSpPr>
      <dsp:spPr>
        <a:xfrm rot="5400000">
          <a:off x="5750306" y="-897117"/>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GB" sz="1700" b="0" kern="1200" dirty="0">
              <a:latin typeface="Inter"/>
            </a:rPr>
            <a:t>RWA and SDO interact to predict support for punitive policies, militarism, and prejudice</a:t>
          </a:r>
          <a:endParaRPr lang="en-GB" sz="1700" b="0" kern="1200" dirty="0">
            <a:solidFill>
              <a:schemeClr val="tx1"/>
            </a:solidFill>
            <a:latin typeface="Inter"/>
          </a:endParaRPr>
        </a:p>
      </dsp:txBody>
      <dsp:txXfrm rot="-5400000">
        <a:off x="3202961" y="1679491"/>
        <a:ext cx="5664888" cy="540933"/>
      </dsp:txXfrm>
    </dsp:sp>
    <dsp:sp modelId="{20F2DF2C-013D-481F-BD9D-32079E16BF8D}">
      <dsp:nvSpPr>
        <dsp:cNvPr id="0" name=""/>
        <dsp:cNvSpPr/>
      </dsp:nvSpPr>
      <dsp:spPr>
        <a:xfrm>
          <a:off x="0" y="1575295"/>
          <a:ext cx="3202960" cy="749324"/>
        </a:xfrm>
        <a:prstGeom prst="round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dirty="0">
              <a:solidFill>
                <a:schemeClr val="tx1"/>
              </a:solidFill>
            </a:rPr>
            <a:t>Altemeyer (1998)</a:t>
          </a:r>
        </a:p>
      </dsp:txBody>
      <dsp:txXfrm>
        <a:off x="36579" y="1611874"/>
        <a:ext cx="3129802" cy="676166"/>
      </dsp:txXfrm>
    </dsp:sp>
    <dsp:sp modelId="{AB5D9045-156D-4A3B-9209-62AD1350FFCE}">
      <dsp:nvSpPr>
        <dsp:cNvPr id="0" name=""/>
        <dsp:cNvSpPr/>
      </dsp:nvSpPr>
      <dsp:spPr>
        <a:xfrm rot="5400000">
          <a:off x="5750306" y="-110326"/>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GB" sz="1700" b="0" kern="1200" dirty="0">
              <a:solidFill>
                <a:schemeClr val="tx1"/>
              </a:solidFill>
              <a:latin typeface="Inter"/>
            </a:rPr>
            <a:t> RWA and SDO originate from distinct personality traits and social worldviews</a:t>
          </a:r>
        </a:p>
      </dsp:txBody>
      <dsp:txXfrm rot="-5400000">
        <a:off x="3202961" y="2466282"/>
        <a:ext cx="5664888" cy="540933"/>
      </dsp:txXfrm>
    </dsp:sp>
    <dsp:sp modelId="{D668712B-ADAE-4967-9639-45DB2065A7C4}">
      <dsp:nvSpPr>
        <dsp:cNvPr id="0" name=""/>
        <dsp:cNvSpPr/>
      </dsp:nvSpPr>
      <dsp:spPr>
        <a:xfrm>
          <a:off x="0" y="2362086"/>
          <a:ext cx="3202960" cy="749324"/>
        </a:xfrm>
        <a:prstGeom prst="roundRect">
          <a:avLst/>
        </a:prstGeom>
        <a:solidFill>
          <a:schemeClr val="accent2">
            <a:alpha val="90000"/>
            <a:hueOff val="0"/>
            <a:satOff val="0"/>
            <a:lumOff val="0"/>
            <a:alphaOff val="-3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dirty="0" err="1">
              <a:solidFill>
                <a:schemeClr val="tx1"/>
              </a:solidFill>
            </a:rPr>
            <a:t>Duckitt</a:t>
          </a:r>
          <a:r>
            <a:rPr lang="en-GB" sz="2200" kern="1200" dirty="0">
              <a:solidFill>
                <a:schemeClr val="tx1"/>
              </a:solidFill>
            </a:rPr>
            <a:t> &amp; Sibley (2010)</a:t>
          </a:r>
        </a:p>
      </dsp:txBody>
      <dsp:txXfrm>
        <a:off x="36579" y="2398665"/>
        <a:ext cx="3129802" cy="676166"/>
      </dsp:txXfrm>
    </dsp:sp>
    <dsp:sp modelId="{8D58B9E2-2104-4346-B4E9-F90577904A96}">
      <dsp:nvSpPr>
        <dsp:cNvPr id="0" name=""/>
        <dsp:cNvSpPr/>
      </dsp:nvSpPr>
      <dsp:spPr>
        <a:xfrm rot="5400000">
          <a:off x="5750306" y="676463"/>
          <a:ext cx="599459"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Font typeface="Arial" panose="020B0604020202020204" pitchFamily="34" charset="0"/>
            <a:buChar char="•"/>
          </a:pPr>
          <a:r>
            <a:rPr lang="en-GB" sz="1700" b="0" kern="1200" dirty="0">
              <a:latin typeface="Inter"/>
            </a:rPr>
            <a:t>Longitudinal data showed that both RWA and SDO predict increases in generalized prejudice over time</a:t>
          </a:r>
          <a:endParaRPr lang="en-GB" sz="1700" b="0" kern="1200" dirty="0">
            <a:solidFill>
              <a:schemeClr val="tx1"/>
            </a:solidFill>
            <a:latin typeface="Inter"/>
          </a:endParaRPr>
        </a:p>
      </dsp:txBody>
      <dsp:txXfrm rot="-5400000">
        <a:off x="3202961" y="3253072"/>
        <a:ext cx="5664888" cy="540933"/>
      </dsp:txXfrm>
    </dsp:sp>
    <dsp:sp modelId="{7D40C1F9-AED2-41FD-9B39-3ED4DB3A8127}">
      <dsp:nvSpPr>
        <dsp:cNvPr id="0" name=""/>
        <dsp:cNvSpPr/>
      </dsp:nvSpPr>
      <dsp:spPr>
        <a:xfrm>
          <a:off x="0" y="3148877"/>
          <a:ext cx="3202960" cy="749324"/>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rtl="0">
            <a:lnSpc>
              <a:spcPct val="90000"/>
            </a:lnSpc>
            <a:spcBef>
              <a:spcPct val="0"/>
            </a:spcBef>
            <a:spcAft>
              <a:spcPct val="35000"/>
            </a:spcAft>
            <a:buNone/>
          </a:pPr>
          <a:r>
            <a:rPr lang="en-GB" sz="2200" kern="1200" dirty="0">
              <a:solidFill>
                <a:schemeClr val="tx1"/>
              </a:solidFill>
            </a:rPr>
            <a:t>Osborne et al. (2021)</a:t>
          </a:r>
        </a:p>
      </dsp:txBody>
      <dsp:txXfrm>
        <a:off x="36579" y="3185456"/>
        <a:ext cx="3129802" cy="67616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5D0989-E3D9-4FF8-93C7-1EB2FA502C8F}">
      <dsp:nvSpPr>
        <dsp:cNvPr id="0" name=""/>
        <dsp:cNvSpPr/>
      </dsp:nvSpPr>
      <dsp:spPr>
        <a:xfrm>
          <a:off x="3410717" y="1941921"/>
          <a:ext cx="1475928" cy="1475928"/>
        </a:xfrm>
        <a:prstGeom prst="ellipse">
          <a:avLst/>
        </a:prstGeom>
        <a:solidFill>
          <a:schemeClr val="accent2">
            <a:shade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solidFill>
                <a:schemeClr val="tx1"/>
              </a:solidFill>
              <a:latin typeface="Inter"/>
            </a:rPr>
            <a:t>THE BIG 5</a:t>
          </a:r>
        </a:p>
      </dsp:txBody>
      <dsp:txXfrm>
        <a:off x="3626862" y="2158066"/>
        <a:ext cx="1043638" cy="1043638"/>
      </dsp:txXfrm>
    </dsp:sp>
    <dsp:sp modelId="{C7CD4F83-B286-4372-AB7D-8F60DB347470}">
      <dsp:nvSpPr>
        <dsp:cNvPr id="0" name=""/>
        <dsp:cNvSpPr/>
      </dsp:nvSpPr>
      <dsp:spPr>
        <a:xfrm rot="16200000">
          <a:off x="3925565" y="1702738"/>
          <a:ext cx="446231" cy="32134"/>
        </a:xfrm>
        <a:custGeom>
          <a:avLst/>
          <a:gdLst/>
          <a:ahLst/>
          <a:cxnLst/>
          <a:rect l="0" t="0" r="0" b="0"/>
          <a:pathLst>
            <a:path>
              <a:moveTo>
                <a:pt x="0" y="16067"/>
              </a:moveTo>
              <a:lnTo>
                <a:pt x="446231" y="16067"/>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a:solidFill>
              <a:schemeClr val="tx1"/>
            </a:solidFill>
            <a:latin typeface="Inter"/>
          </a:endParaRPr>
        </a:p>
      </dsp:txBody>
      <dsp:txXfrm>
        <a:off x="4137525" y="1707649"/>
        <a:ext cx="22311" cy="22311"/>
      </dsp:txXfrm>
    </dsp:sp>
    <dsp:sp modelId="{5FD60669-F772-4F43-9DFF-D4A0D863104D}">
      <dsp:nvSpPr>
        <dsp:cNvPr id="0" name=""/>
        <dsp:cNvSpPr/>
      </dsp:nvSpPr>
      <dsp:spPr>
        <a:xfrm>
          <a:off x="3410717" y="19761"/>
          <a:ext cx="1475928" cy="1475928"/>
        </a:xfrm>
        <a:prstGeom prst="ellipse">
          <a:avLst/>
        </a:prstGeom>
        <a:solidFill>
          <a:schemeClr val="accent2">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Inter"/>
            </a:rPr>
            <a:t>Openness to Experience</a:t>
          </a:r>
        </a:p>
      </dsp:txBody>
      <dsp:txXfrm>
        <a:off x="3626862" y="235906"/>
        <a:ext cx="1043638" cy="1043638"/>
      </dsp:txXfrm>
    </dsp:sp>
    <dsp:sp modelId="{2C7C1F38-9E6F-452F-BF43-D4CED29251F2}">
      <dsp:nvSpPr>
        <dsp:cNvPr id="0" name=""/>
        <dsp:cNvSpPr/>
      </dsp:nvSpPr>
      <dsp:spPr>
        <a:xfrm rot="20520000">
          <a:off x="4839607" y="2366828"/>
          <a:ext cx="446231" cy="32134"/>
        </a:xfrm>
        <a:custGeom>
          <a:avLst/>
          <a:gdLst/>
          <a:ahLst/>
          <a:cxnLst/>
          <a:rect l="0" t="0" r="0" b="0"/>
          <a:pathLst>
            <a:path>
              <a:moveTo>
                <a:pt x="0" y="16067"/>
              </a:moveTo>
              <a:lnTo>
                <a:pt x="446231" y="16067"/>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a:solidFill>
              <a:schemeClr val="tx1"/>
            </a:solidFill>
            <a:latin typeface="Inter"/>
          </a:endParaRPr>
        </a:p>
      </dsp:txBody>
      <dsp:txXfrm>
        <a:off x="5051567" y="2371739"/>
        <a:ext cx="22311" cy="22311"/>
      </dsp:txXfrm>
    </dsp:sp>
    <dsp:sp modelId="{E911F4DE-C8C9-4F9A-94D1-704154180E80}">
      <dsp:nvSpPr>
        <dsp:cNvPr id="0" name=""/>
        <dsp:cNvSpPr/>
      </dsp:nvSpPr>
      <dsp:spPr>
        <a:xfrm>
          <a:off x="5238800" y="1347941"/>
          <a:ext cx="1475928" cy="1475928"/>
        </a:xfrm>
        <a:prstGeom prst="ellipse">
          <a:avLst/>
        </a:prstGeom>
        <a:solidFill>
          <a:schemeClr val="accent2">
            <a:shade val="50000"/>
            <a:hueOff val="-9895"/>
            <a:satOff val="5214"/>
            <a:lumOff val="144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a:solidFill>
                <a:schemeClr val="tx1"/>
              </a:solidFill>
              <a:latin typeface="Inter"/>
            </a:rPr>
            <a:t>Neuroticism</a:t>
          </a:r>
          <a:endParaRPr lang="en-GB" sz="900" kern="1200" dirty="0">
            <a:solidFill>
              <a:schemeClr val="tx1"/>
            </a:solidFill>
            <a:latin typeface="Inter"/>
          </a:endParaRPr>
        </a:p>
      </dsp:txBody>
      <dsp:txXfrm>
        <a:off x="5454945" y="1564086"/>
        <a:ext cx="1043638" cy="1043638"/>
      </dsp:txXfrm>
    </dsp:sp>
    <dsp:sp modelId="{A503CD6D-DFFA-4166-B3E3-6152432F98EB}">
      <dsp:nvSpPr>
        <dsp:cNvPr id="0" name=""/>
        <dsp:cNvSpPr/>
      </dsp:nvSpPr>
      <dsp:spPr>
        <a:xfrm rot="3240000">
          <a:off x="4490474" y="3441348"/>
          <a:ext cx="446231" cy="32134"/>
        </a:xfrm>
        <a:custGeom>
          <a:avLst/>
          <a:gdLst/>
          <a:ahLst/>
          <a:cxnLst/>
          <a:rect l="0" t="0" r="0" b="0"/>
          <a:pathLst>
            <a:path>
              <a:moveTo>
                <a:pt x="0" y="16067"/>
              </a:moveTo>
              <a:lnTo>
                <a:pt x="446231" y="16067"/>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a:solidFill>
              <a:schemeClr val="tx1"/>
            </a:solidFill>
            <a:latin typeface="Inter"/>
          </a:endParaRPr>
        </a:p>
      </dsp:txBody>
      <dsp:txXfrm>
        <a:off x="4702434" y="3446259"/>
        <a:ext cx="22311" cy="22311"/>
      </dsp:txXfrm>
    </dsp:sp>
    <dsp:sp modelId="{E0781F64-3927-408C-BDC5-7B2D1168FFB9}">
      <dsp:nvSpPr>
        <dsp:cNvPr id="0" name=""/>
        <dsp:cNvSpPr/>
      </dsp:nvSpPr>
      <dsp:spPr>
        <a:xfrm>
          <a:off x="4540534" y="3496981"/>
          <a:ext cx="1475928" cy="1475928"/>
        </a:xfrm>
        <a:prstGeom prst="ellipse">
          <a:avLst/>
        </a:prstGeom>
        <a:solidFill>
          <a:schemeClr val="accent2">
            <a:shade val="50000"/>
            <a:hueOff val="-19791"/>
            <a:satOff val="10429"/>
            <a:lumOff val="2896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latin typeface="Inter"/>
            </a:rPr>
            <a:t>Agreeableness</a:t>
          </a:r>
          <a:endParaRPr lang="en-GB" sz="900" kern="1200" dirty="0">
            <a:solidFill>
              <a:schemeClr val="tx1"/>
            </a:solidFill>
            <a:latin typeface="Inter"/>
          </a:endParaRPr>
        </a:p>
      </dsp:txBody>
      <dsp:txXfrm>
        <a:off x="4756679" y="3713126"/>
        <a:ext cx="1043638" cy="1043638"/>
      </dsp:txXfrm>
    </dsp:sp>
    <dsp:sp modelId="{4AF7840B-C179-4EF5-9C43-8D78C2B73F79}">
      <dsp:nvSpPr>
        <dsp:cNvPr id="0" name=""/>
        <dsp:cNvSpPr/>
      </dsp:nvSpPr>
      <dsp:spPr>
        <a:xfrm rot="7560000">
          <a:off x="3360657" y="3441348"/>
          <a:ext cx="446231" cy="32134"/>
        </a:xfrm>
        <a:custGeom>
          <a:avLst/>
          <a:gdLst/>
          <a:ahLst/>
          <a:cxnLst/>
          <a:rect l="0" t="0" r="0" b="0"/>
          <a:pathLst>
            <a:path>
              <a:moveTo>
                <a:pt x="0" y="16067"/>
              </a:moveTo>
              <a:lnTo>
                <a:pt x="446231" y="16067"/>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a:solidFill>
              <a:schemeClr val="tx1"/>
            </a:solidFill>
            <a:latin typeface="Inter"/>
          </a:endParaRPr>
        </a:p>
      </dsp:txBody>
      <dsp:txXfrm rot="10800000">
        <a:off x="3572617" y="3446259"/>
        <a:ext cx="22311" cy="22311"/>
      </dsp:txXfrm>
    </dsp:sp>
    <dsp:sp modelId="{2F446D30-E42A-45DF-AE64-577FF4D4A547}">
      <dsp:nvSpPr>
        <dsp:cNvPr id="0" name=""/>
        <dsp:cNvSpPr/>
      </dsp:nvSpPr>
      <dsp:spPr>
        <a:xfrm>
          <a:off x="2280900" y="3496981"/>
          <a:ext cx="1475928" cy="1475928"/>
        </a:xfrm>
        <a:prstGeom prst="ellipse">
          <a:avLst/>
        </a:prstGeom>
        <a:solidFill>
          <a:schemeClr val="accent2">
            <a:shade val="50000"/>
            <a:hueOff val="-19791"/>
            <a:satOff val="10429"/>
            <a:lumOff val="2896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a:solidFill>
                <a:schemeClr val="tx1"/>
              </a:solidFill>
              <a:latin typeface="Inter"/>
            </a:rPr>
            <a:t>Extraversion</a:t>
          </a:r>
          <a:r>
            <a:rPr lang="en-GB" sz="900" kern="1200">
              <a:solidFill>
                <a:schemeClr val="tx1"/>
              </a:solidFill>
              <a:latin typeface="Inter"/>
            </a:rPr>
            <a:t>
</a:t>
          </a:r>
          <a:endParaRPr lang="en-GB" sz="900" kern="1200" dirty="0">
            <a:solidFill>
              <a:schemeClr val="tx1"/>
            </a:solidFill>
            <a:latin typeface="Inter"/>
          </a:endParaRPr>
        </a:p>
      </dsp:txBody>
      <dsp:txXfrm>
        <a:off x="2497045" y="3713126"/>
        <a:ext cx="1043638" cy="1043638"/>
      </dsp:txXfrm>
    </dsp:sp>
    <dsp:sp modelId="{0B388F82-7CD2-4FA5-ACE2-2D1E281277D7}">
      <dsp:nvSpPr>
        <dsp:cNvPr id="0" name=""/>
        <dsp:cNvSpPr/>
      </dsp:nvSpPr>
      <dsp:spPr>
        <a:xfrm rot="11880000">
          <a:off x="3037890" y="2371004"/>
          <a:ext cx="419204" cy="32134"/>
        </a:xfrm>
        <a:custGeom>
          <a:avLst/>
          <a:gdLst/>
          <a:ahLst/>
          <a:cxnLst/>
          <a:rect l="0" t="0" r="0" b="0"/>
          <a:pathLst>
            <a:path>
              <a:moveTo>
                <a:pt x="0" y="16067"/>
              </a:moveTo>
              <a:lnTo>
                <a:pt x="419204" y="16067"/>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a:solidFill>
              <a:schemeClr val="tx1"/>
            </a:solidFill>
            <a:latin typeface="Inter"/>
          </a:endParaRPr>
        </a:p>
      </dsp:txBody>
      <dsp:txXfrm rot="10800000">
        <a:off x="3237012" y="2376591"/>
        <a:ext cx="20960" cy="20960"/>
      </dsp:txXfrm>
    </dsp:sp>
    <dsp:sp modelId="{77A92B18-6BC4-4100-90B0-89F2E417159D}">
      <dsp:nvSpPr>
        <dsp:cNvPr id="0" name=""/>
        <dsp:cNvSpPr/>
      </dsp:nvSpPr>
      <dsp:spPr>
        <a:xfrm>
          <a:off x="1552577" y="1347941"/>
          <a:ext cx="1536043" cy="1475928"/>
        </a:xfrm>
        <a:prstGeom prst="ellipse">
          <a:avLst/>
        </a:prstGeom>
        <a:solidFill>
          <a:schemeClr val="accent2">
            <a:shade val="50000"/>
            <a:hueOff val="-9895"/>
            <a:satOff val="5214"/>
            <a:lumOff val="144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a:solidFill>
                <a:schemeClr val="tx1"/>
              </a:solidFill>
              <a:latin typeface="Inter"/>
            </a:rPr>
            <a:t>Conscientiousness</a:t>
          </a:r>
          <a:endParaRPr lang="en-GB" sz="1050" kern="1200" dirty="0">
            <a:solidFill>
              <a:schemeClr val="tx1"/>
            </a:solidFill>
            <a:latin typeface="Inter"/>
          </a:endParaRPr>
        </a:p>
      </dsp:txBody>
      <dsp:txXfrm>
        <a:off x="1777525" y="1564086"/>
        <a:ext cx="1086147" cy="104363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B3348-6830-4DB2-8C34-A388F6C3D874}">
      <dsp:nvSpPr>
        <dsp:cNvPr id="0" name=""/>
        <dsp:cNvSpPr/>
      </dsp:nvSpPr>
      <dsp:spPr>
        <a:xfrm rot="5400000">
          <a:off x="5547312" y="-2216767"/>
          <a:ext cx="1005447"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solidFill>
                <a:schemeClr val="tx1"/>
              </a:solidFill>
              <a:latin typeface="Inter"/>
            </a:rPr>
            <a:t>low openness predicts Right-Wing Authoritarianism (RWA), which in turn predicts prejudice.</a:t>
          </a:r>
        </a:p>
      </dsp:txBody>
      <dsp:txXfrm rot="-5400000">
        <a:off x="3202960" y="176667"/>
        <a:ext cx="5645069" cy="907283"/>
      </dsp:txXfrm>
    </dsp:sp>
    <dsp:sp modelId="{42C0B71C-3341-421E-A67C-03FBCF134690}">
      <dsp:nvSpPr>
        <dsp:cNvPr id="0" name=""/>
        <dsp:cNvSpPr/>
      </dsp:nvSpPr>
      <dsp:spPr>
        <a:xfrm>
          <a:off x="0" y="1904"/>
          <a:ext cx="3202960" cy="1256808"/>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Inter"/>
            </a:rPr>
            <a:t>Sibley &amp; </a:t>
          </a:r>
          <a:r>
            <a:rPr lang="en-GB" sz="2800" kern="1200" dirty="0" err="1">
              <a:solidFill>
                <a:schemeClr val="tx1"/>
              </a:solidFill>
              <a:latin typeface="Inter"/>
            </a:rPr>
            <a:t>Duckitt</a:t>
          </a:r>
          <a:r>
            <a:rPr lang="en-GB" sz="2800" kern="1200" dirty="0">
              <a:solidFill>
                <a:schemeClr val="tx1"/>
              </a:solidFill>
              <a:latin typeface="Inter"/>
            </a:rPr>
            <a:t> (2008) </a:t>
          </a:r>
        </a:p>
      </dsp:txBody>
      <dsp:txXfrm>
        <a:off x="61352" y="63256"/>
        <a:ext cx="3080256" cy="1134104"/>
      </dsp:txXfrm>
    </dsp:sp>
    <dsp:sp modelId="{D7DCFFB1-9E31-4121-A457-707995154E10}">
      <dsp:nvSpPr>
        <dsp:cNvPr id="0" name=""/>
        <dsp:cNvSpPr/>
      </dsp:nvSpPr>
      <dsp:spPr>
        <a:xfrm rot="5400000">
          <a:off x="5547312" y="-897117"/>
          <a:ext cx="1005447"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latin typeface="Inter"/>
            </a:rPr>
            <a:t>high openness predicted less racial prejudice and more favourable impressions of Black individuals in impression formation tasks.</a:t>
          </a:r>
          <a:endParaRPr lang="en-GB" sz="1400" b="0" kern="1200" dirty="0">
            <a:solidFill>
              <a:schemeClr val="tx1"/>
            </a:solidFill>
            <a:latin typeface="Inter"/>
          </a:endParaRPr>
        </a:p>
      </dsp:txBody>
      <dsp:txXfrm rot="-5400000">
        <a:off x="3202960" y="1496317"/>
        <a:ext cx="5645069" cy="907283"/>
      </dsp:txXfrm>
    </dsp:sp>
    <dsp:sp modelId="{5AF4B351-7C23-4056-8CD8-4A97A67EB352}">
      <dsp:nvSpPr>
        <dsp:cNvPr id="0" name=""/>
        <dsp:cNvSpPr/>
      </dsp:nvSpPr>
      <dsp:spPr>
        <a:xfrm>
          <a:off x="0" y="1321553"/>
          <a:ext cx="3202960" cy="1256808"/>
        </a:xfrm>
        <a:prstGeom prst="round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Inter"/>
            </a:rPr>
            <a:t>Flynn (2005)</a:t>
          </a:r>
        </a:p>
      </dsp:txBody>
      <dsp:txXfrm>
        <a:off x="61352" y="1382905"/>
        <a:ext cx="3080256" cy="1134104"/>
      </dsp:txXfrm>
    </dsp:sp>
    <dsp:sp modelId="{4A03583C-D0EB-4B19-863C-D88E6E771563}">
      <dsp:nvSpPr>
        <dsp:cNvPr id="0" name=""/>
        <dsp:cNvSpPr/>
      </dsp:nvSpPr>
      <dsp:spPr>
        <a:xfrm rot="5400000">
          <a:off x="5547312" y="422531"/>
          <a:ext cx="1005447"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latin typeface="Inter"/>
            </a:rPr>
            <a:t>openness predicts tolerance only toward unconventional groups</a:t>
          </a:r>
          <a:endParaRPr lang="en-GB" sz="1400" b="0" kern="1200" dirty="0">
            <a:solidFill>
              <a:schemeClr val="tx1"/>
            </a:solidFill>
            <a:latin typeface="Inter"/>
          </a:endParaRPr>
        </a:p>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latin typeface="Inter"/>
            </a:rPr>
            <a:t>individuals high in openness may still show intolerance toward groups with conflicting worldviews.</a:t>
          </a:r>
          <a:endParaRPr lang="en-GB" sz="1400" b="0" kern="1200" dirty="0">
            <a:solidFill>
              <a:schemeClr val="tx1"/>
            </a:solidFill>
            <a:latin typeface="Inter"/>
          </a:endParaRPr>
        </a:p>
      </dsp:txBody>
      <dsp:txXfrm rot="-5400000">
        <a:off x="3202960" y="2815965"/>
        <a:ext cx="5645069" cy="907283"/>
      </dsp:txXfrm>
    </dsp:sp>
    <dsp:sp modelId="{20F2DF2C-013D-481F-BD9D-32079E16BF8D}">
      <dsp:nvSpPr>
        <dsp:cNvPr id="0" name=""/>
        <dsp:cNvSpPr/>
      </dsp:nvSpPr>
      <dsp:spPr>
        <a:xfrm>
          <a:off x="0" y="2641202"/>
          <a:ext cx="3202960" cy="1256808"/>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rtl="0">
            <a:lnSpc>
              <a:spcPct val="90000"/>
            </a:lnSpc>
            <a:spcBef>
              <a:spcPct val="0"/>
            </a:spcBef>
            <a:spcAft>
              <a:spcPct val="35000"/>
            </a:spcAft>
            <a:buNone/>
          </a:pPr>
          <a:r>
            <a:rPr lang="en-GB" sz="2800" kern="1200" dirty="0">
              <a:solidFill>
                <a:schemeClr val="tx1"/>
              </a:solidFill>
              <a:latin typeface="Inter"/>
            </a:rPr>
            <a:t>Brandt et al. (2015) </a:t>
          </a:r>
        </a:p>
      </dsp:txBody>
      <dsp:txXfrm>
        <a:off x="61352" y="2702554"/>
        <a:ext cx="3080256" cy="113410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B3348-6830-4DB2-8C34-A388F6C3D874}">
      <dsp:nvSpPr>
        <dsp:cNvPr id="0" name=""/>
        <dsp:cNvSpPr/>
      </dsp:nvSpPr>
      <dsp:spPr>
        <a:xfrm rot="5400000">
          <a:off x="5547312" y="-2216767"/>
          <a:ext cx="1005447"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solidFill>
                <a:schemeClr val="tx1"/>
              </a:solidFill>
              <a:latin typeface="Inter"/>
            </a:rPr>
            <a:t>low agreeableness was robustly associated with generalized prejudice</a:t>
          </a:r>
        </a:p>
      </dsp:txBody>
      <dsp:txXfrm rot="-5400000">
        <a:off x="3202960" y="176667"/>
        <a:ext cx="5645069" cy="907283"/>
      </dsp:txXfrm>
    </dsp:sp>
    <dsp:sp modelId="{42C0B71C-3341-421E-A67C-03FBCF134690}">
      <dsp:nvSpPr>
        <dsp:cNvPr id="0" name=""/>
        <dsp:cNvSpPr/>
      </dsp:nvSpPr>
      <dsp:spPr>
        <a:xfrm>
          <a:off x="0" y="1904"/>
          <a:ext cx="3202960" cy="1256808"/>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latin typeface="Inter"/>
            </a:rPr>
            <a:t>Crawford &amp; Brandt (2019)</a:t>
          </a:r>
        </a:p>
      </dsp:txBody>
      <dsp:txXfrm>
        <a:off x="61352" y="63256"/>
        <a:ext cx="3080256" cy="1134104"/>
      </dsp:txXfrm>
    </dsp:sp>
    <dsp:sp modelId="{D7DCFFB1-9E31-4121-A457-707995154E10}">
      <dsp:nvSpPr>
        <dsp:cNvPr id="0" name=""/>
        <dsp:cNvSpPr/>
      </dsp:nvSpPr>
      <dsp:spPr>
        <a:xfrm rot="5400000">
          <a:off x="5547312" y="-897117"/>
          <a:ext cx="1005447"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latin typeface="Inter"/>
            </a:rPr>
            <a:t>Agreeableness predicts low Social Dominance Orientation (SDO), which mediates its relationship with prejudice </a:t>
          </a:r>
          <a:endParaRPr lang="en-GB" sz="1400" b="0" kern="1200" dirty="0">
            <a:solidFill>
              <a:schemeClr val="tx1"/>
            </a:solidFill>
            <a:latin typeface="Inter"/>
          </a:endParaRPr>
        </a:p>
      </dsp:txBody>
      <dsp:txXfrm rot="-5400000">
        <a:off x="3202960" y="1496317"/>
        <a:ext cx="5645069" cy="907283"/>
      </dsp:txXfrm>
    </dsp:sp>
    <dsp:sp modelId="{5AF4B351-7C23-4056-8CD8-4A97A67EB352}">
      <dsp:nvSpPr>
        <dsp:cNvPr id="0" name=""/>
        <dsp:cNvSpPr/>
      </dsp:nvSpPr>
      <dsp:spPr>
        <a:xfrm>
          <a:off x="0" y="1321553"/>
          <a:ext cx="3202960" cy="1256808"/>
        </a:xfrm>
        <a:prstGeom prst="roundRect">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latin typeface="Inter"/>
            </a:rPr>
            <a:t>Sibley &amp; </a:t>
          </a:r>
          <a:r>
            <a:rPr lang="en-GB" sz="2400" kern="1200" dirty="0" err="1">
              <a:solidFill>
                <a:schemeClr val="tx1"/>
              </a:solidFill>
              <a:latin typeface="Inter"/>
            </a:rPr>
            <a:t>Duckitt</a:t>
          </a:r>
          <a:r>
            <a:rPr lang="en-GB" sz="2400" kern="1200" dirty="0">
              <a:solidFill>
                <a:schemeClr val="tx1"/>
              </a:solidFill>
              <a:latin typeface="Inter"/>
            </a:rPr>
            <a:t> (2008)</a:t>
          </a:r>
        </a:p>
      </dsp:txBody>
      <dsp:txXfrm>
        <a:off x="61352" y="1382905"/>
        <a:ext cx="3080256" cy="1134104"/>
      </dsp:txXfrm>
    </dsp:sp>
    <dsp:sp modelId="{4A03583C-D0EB-4B19-863C-D88E6E771563}">
      <dsp:nvSpPr>
        <dsp:cNvPr id="0" name=""/>
        <dsp:cNvSpPr/>
      </dsp:nvSpPr>
      <dsp:spPr>
        <a:xfrm rot="5400000">
          <a:off x="5547312" y="422531"/>
          <a:ext cx="1005447"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latin typeface="Inter"/>
            </a:rPr>
            <a:t>agreeableness consistently linked to prosocial behaviours, empathy, and reduced hostility, all of which buffer against prejudice</a:t>
          </a:r>
          <a:endParaRPr lang="en-GB" sz="1400" b="0" kern="1200" dirty="0">
            <a:solidFill>
              <a:schemeClr val="tx1"/>
            </a:solidFill>
            <a:latin typeface="Inter"/>
          </a:endParaRPr>
        </a:p>
      </dsp:txBody>
      <dsp:txXfrm rot="-5400000">
        <a:off x="3202960" y="2815965"/>
        <a:ext cx="5645069" cy="907283"/>
      </dsp:txXfrm>
    </dsp:sp>
    <dsp:sp modelId="{20F2DF2C-013D-481F-BD9D-32079E16BF8D}">
      <dsp:nvSpPr>
        <dsp:cNvPr id="0" name=""/>
        <dsp:cNvSpPr/>
      </dsp:nvSpPr>
      <dsp:spPr>
        <a:xfrm>
          <a:off x="0" y="2641202"/>
          <a:ext cx="3202960" cy="1256808"/>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GB" sz="2400" kern="1200" dirty="0">
              <a:solidFill>
                <a:schemeClr val="tx1"/>
              </a:solidFill>
              <a:latin typeface="Inter"/>
            </a:rPr>
            <a:t>Wilmot &amp; Ones (2022)</a:t>
          </a:r>
        </a:p>
      </dsp:txBody>
      <dsp:txXfrm>
        <a:off x="61352" y="2702554"/>
        <a:ext cx="3080256" cy="113410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B3348-6830-4DB2-8C34-A388F6C3D874}">
      <dsp:nvSpPr>
        <dsp:cNvPr id="0" name=""/>
        <dsp:cNvSpPr/>
      </dsp:nvSpPr>
      <dsp:spPr>
        <a:xfrm rot="5400000">
          <a:off x="5389787" y="-1987796"/>
          <a:ext cx="1407548" cy="5735116"/>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GB" sz="1600" b="0" kern="1200" dirty="0">
              <a:solidFill>
                <a:schemeClr val="tx1"/>
              </a:solidFill>
              <a:latin typeface="Inter"/>
            </a:rPr>
            <a:t>Conscientiousness was positively associated with RWA, which predicts prejudice</a:t>
          </a:r>
        </a:p>
      </dsp:txBody>
      <dsp:txXfrm rot="-5400000">
        <a:off x="3226004" y="244698"/>
        <a:ext cx="5666405" cy="1270126"/>
      </dsp:txXfrm>
    </dsp:sp>
    <dsp:sp modelId="{42C0B71C-3341-421E-A67C-03FBCF134690}">
      <dsp:nvSpPr>
        <dsp:cNvPr id="0" name=""/>
        <dsp:cNvSpPr/>
      </dsp:nvSpPr>
      <dsp:spPr>
        <a:xfrm>
          <a:off x="0" y="44"/>
          <a:ext cx="3226003" cy="1759435"/>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Inter"/>
            </a:rPr>
            <a:t>Sibley &amp; </a:t>
          </a:r>
          <a:r>
            <a:rPr lang="en-GB" sz="2800" kern="1200" dirty="0" err="1">
              <a:solidFill>
                <a:schemeClr val="tx1"/>
              </a:solidFill>
              <a:latin typeface="Inter"/>
            </a:rPr>
            <a:t>Duckitt</a:t>
          </a:r>
          <a:r>
            <a:rPr lang="en-GB" sz="2800" kern="1200" dirty="0">
              <a:solidFill>
                <a:schemeClr val="tx1"/>
              </a:solidFill>
              <a:latin typeface="Inter"/>
            </a:rPr>
            <a:t> (2008)</a:t>
          </a:r>
        </a:p>
      </dsp:txBody>
      <dsp:txXfrm>
        <a:off x="85889" y="85933"/>
        <a:ext cx="3054225" cy="1587657"/>
      </dsp:txXfrm>
    </dsp:sp>
    <dsp:sp modelId="{D7DCFFB1-9E31-4121-A457-707995154E10}">
      <dsp:nvSpPr>
        <dsp:cNvPr id="0" name=""/>
        <dsp:cNvSpPr/>
      </dsp:nvSpPr>
      <dsp:spPr>
        <a:xfrm rot="5400000">
          <a:off x="5389787" y="-140389"/>
          <a:ext cx="1407548" cy="5735116"/>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GB" sz="1600" b="0" kern="1200" dirty="0">
              <a:latin typeface="Inter"/>
            </a:rPr>
            <a:t>found that conscientiousness was directly associated with anti-Black prejudice, even when controlling for ideological attitudes. </a:t>
          </a:r>
          <a:endParaRPr lang="en-GB" sz="1600" b="0" kern="1200" dirty="0">
            <a:solidFill>
              <a:schemeClr val="tx1"/>
            </a:solidFill>
            <a:latin typeface="Inter"/>
          </a:endParaRPr>
        </a:p>
      </dsp:txBody>
      <dsp:txXfrm rot="-5400000">
        <a:off x="3226004" y="2092105"/>
        <a:ext cx="5666405" cy="1270126"/>
      </dsp:txXfrm>
    </dsp:sp>
    <dsp:sp modelId="{5AF4B351-7C23-4056-8CD8-4A97A67EB352}">
      <dsp:nvSpPr>
        <dsp:cNvPr id="0" name=""/>
        <dsp:cNvSpPr/>
      </dsp:nvSpPr>
      <dsp:spPr>
        <a:xfrm>
          <a:off x="0" y="1847451"/>
          <a:ext cx="3226003" cy="1759435"/>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Inter"/>
            </a:rPr>
            <a:t>Lin &amp; Alvarez (2020) </a:t>
          </a:r>
        </a:p>
      </dsp:txBody>
      <dsp:txXfrm>
        <a:off x="85889" y="1933340"/>
        <a:ext cx="3054225" cy="158765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B3348-6830-4DB2-8C34-A388F6C3D874}">
      <dsp:nvSpPr>
        <dsp:cNvPr id="0" name=""/>
        <dsp:cNvSpPr/>
      </dsp:nvSpPr>
      <dsp:spPr>
        <a:xfrm rot="5400000">
          <a:off x="5086145" y="-1642212"/>
          <a:ext cx="1927781"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GB" sz="2000" kern="1200" dirty="0">
              <a:latin typeface="Inter"/>
            </a:rPr>
            <a:t>found no robust link between extraversion and prejudice</a:t>
          </a:r>
          <a:endParaRPr lang="en-GB" sz="2000" b="0" kern="1200" dirty="0">
            <a:solidFill>
              <a:schemeClr val="tx1"/>
            </a:solidFill>
            <a:latin typeface="Inter"/>
          </a:endParaRPr>
        </a:p>
      </dsp:txBody>
      <dsp:txXfrm rot="-5400000">
        <a:off x="3202961" y="335079"/>
        <a:ext cx="5600044" cy="1739567"/>
      </dsp:txXfrm>
    </dsp:sp>
    <dsp:sp modelId="{42C0B71C-3341-421E-A67C-03FBCF134690}">
      <dsp:nvSpPr>
        <dsp:cNvPr id="0" name=""/>
        <dsp:cNvSpPr/>
      </dsp:nvSpPr>
      <dsp:spPr>
        <a:xfrm>
          <a:off x="0" y="0"/>
          <a:ext cx="3202960" cy="2409727"/>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Inter"/>
            </a:rPr>
            <a:t>Sibley &amp; </a:t>
          </a:r>
          <a:r>
            <a:rPr lang="en-GB" sz="2800" kern="1200" dirty="0" err="1">
              <a:solidFill>
                <a:schemeClr val="tx1"/>
              </a:solidFill>
              <a:latin typeface="Inter"/>
            </a:rPr>
            <a:t>Duckitt</a:t>
          </a:r>
          <a:r>
            <a:rPr lang="en-GB" sz="2800" kern="1200" dirty="0">
              <a:solidFill>
                <a:schemeClr val="tx1"/>
              </a:solidFill>
              <a:latin typeface="Inter"/>
            </a:rPr>
            <a:t> (2008)</a:t>
          </a:r>
        </a:p>
      </dsp:txBody>
      <dsp:txXfrm>
        <a:off x="117633" y="117633"/>
        <a:ext cx="2967694" cy="217446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03583C-D0EB-4B19-863C-D88E6E771563}">
      <dsp:nvSpPr>
        <dsp:cNvPr id="0" name=""/>
        <dsp:cNvSpPr/>
      </dsp:nvSpPr>
      <dsp:spPr>
        <a:xfrm rot="5400000">
          <a:off x="5445585" y="-2091475"/>
          <a:ext cx="1208900"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latin typeface="Inter"/>
            </a:rPr>
            <a:t>high in neuroticism showed higher racism scores and greater social distance toward migrants and ethnic minorities. </a:t>
          </a:r>
          <a:endParaRPr lang="en-GB" sz="1400" b="0" kern="1200" dirty="0">
            <a:solidFill>
              <a:schemeClr val="tx1"/>
            </a:solidFill>
            <a:latin typeface="Inter"/>
          </a:endParaRPr>
        </a:p>
      </dsp:txBody>
      <dsp:txXfrm rot="-5400000">
        <a:off x="3202960" y="210164"/>
        <a:ext cx="5635137" cy="1090872"/>
      </dsp:txXfrm>
    </dsp:sp>
    <dsp:sp modelId="{20F2DF2C-013D-481F-BD9D-32079E16BF8D}">
      <dsp:nvSpPr>
        <dsp:cNvPr id="0" name=""/>
        <dsp:cNvSpPr/>
      </dsp:nvSpPr>
      <dsp:spPr>
        <a:xfrm>
          <a:off x="0" y="37"/>
          <a:ext cx="3202960" cy="1511126"/>
        </a:xfrm>
        <a:prstGeom prst="roundRect">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0">
            <a:lnSpc>
              <a:spcPct val="90000"/>
            </a:lnSpc>
            <a:spcBef>
              <a:spcPct val="0"/>
            </a:spcBef>
            <a:spcAft>
              <a:spcPct val="35000"/>
            </a:spcAft>
            <a:buNone/>
          </a:pPr>
          <a:r>
            <a:rPr lang="en-GB" sz="3200" kern="1200" dirty="0">
              <a:solidFill>
                <a:schemeClr val="tx1"/>
              </a:solidFill>
              <a:latin typeface="Inter"/>
            </a:rPr>
            <a:t>Jonáš et al. (2021)</a:t>
          </a:r>
        </a:p>
      </dsp:txBody>
      <dsp:txXfrm>
        <a:off x="73767" y="73804"/>
        <a:ext cx="3055426" cy="1363592"/>
      </dsp:txXfrm>
    </dsp:sp>
    <dsp:sp modelId="{AB5D9045-156D-4A3B-9209-62AD1350FFCE}">
      <dsp:nvSpPr>
        <dsp:cNvPr id="0" name=""/>
        <dsp:cNvSpPr/>
      </dsp:nvSpPr>
      <dsp:spPr>
        <a:xfrm rot="5400000">
          <a:off x="5445585" y="-504792"/>
          <a:ext cx="1208900" cy="5694151"/>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GB" sz="1400" b="0" kern="1200" dirty="0">
              <a:solidFill>
                <a:schemeClr val="tx1"/>
              </a:solidFill>
              <a:latin typeface="Inter"/>
            </a:rPr>
            <a:t>Neuroticism influenced emotional reactions to racist incidents, including intrusive thoughts and negative affect, suggesting a role in internalizing prejudice-related distress</a:t>
          </a:r>
        </a:p>
      </dsp:txBody>
      <dsp:txXfrm rot="-5400000">
        <a:off x="3202960" y="1796847"/>
        <a:ext cx="5635137" cy="1090872"/>
      </dsp:txXfrm>
    </dsp:sp>
    <dsp:sp modelId="{D668712B-ADAE-4967-9639-45DB2065A7C4}">
      <dsp:nvSpPr>
        <dsp:cNvPr id="0" name=""/>
        <dsp:cNvSpPr/>
      </dsp:nvSpPr>
      <dsp:spPr>
        <a:xfrm>
          <a:off x="0" y="1586720"/>
          <a:ext cx="3202960" cy="1511126"/>
        </a:xfrm>
        <a:prstGeom prst="roundRect">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0">
            <a:lnSpc>
              <a:spcPct val="90000"/>
            </a:lnSpc>
            <a:spcBef>
              <a:spcPct val="0"/>
            </a:spcBef>
            <a:spcAft>
              <a:spcPct val="35000"/>
            </a:spcAft>
            <a:buNone/>
          </a:pPr>
          <a:r>
            <a:rPr lang="en-GB" sz="3200" kern="1200" dirty="0">
              <a:solidFill>
                <a:schemeClr val="tx1"/>
              </a:solidFill>
              <a:latin typeface="Inter"/>
            </a:rPr>
            <a:t>Pearson et al. (2014)</a:t>
          </a:r>
        </a:p>
      </dsp:txBody>
      <dsp:txXfrm>
        <a:off x="73767" y="1660487"/>
        <a:ext cx="3055426" cy="136359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6.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psycnet.apa.org/record/2008-10945-003" TargetMode="External"/><Relationship Id="rId2" Type="http://schemas.openxmlformats.org/officeDocument/2006/relationships/slide" Target="../slides/slide32.xml"/><Relationship Id="rId1" Type="http://schemas.openxmlformats.org/officeDocument/2006/relationships/notesMaster" Target="../notesMasters/notesMaster1.xml"/><Relationship Id="rId5" Type="http://schemas.openxmlformats.org/officeDocument/2006/relationships/hyperlink" Target="https://psycnet.apa.org/doi/10.1037/pspp0000055" TargetMode="External"/><Relationship Id="rId4" Type="http://schemas.openxmlformats.org/officeDocument/2006/relationships/hyperlink" Target="https://business.columbia.edu/sites/default/files-efs/pubfiles/1113/1113f.pdf" TargetMode="Externa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repository.tilburguniversity.edu/bitstreams/3ee155cc-b9ad-4d72-b0a3-b26090e8f8e1/download" TargetMode="External"/><Relationship Id="rId2" Type="http://schemas.openxmlformats.org/officeDocument/2006/relationships/slide" Target="../slides/slide33.xml"/><Relationship Id="rId1" Type="http://schemas.openxmlformats.org/officeDocument/2006/relationships/notesMaster" Target="../notesMasters/notesMaster1.xml"/><Relationship Id="rId5" Type="http://schemas.openxmlformats.org/officeDocument/2006/relationships/hyperlink" Target="https://gwern.net/doc/psychology/personality/2022-wilmot.pdf" TargetMode="External"/><Relationship Id="rId4" Type="http://schemas.openxmlformats.org/officeDocument/2006/relationships/hyperlink" Target="https://psycnet.apa.org/record/2008-10945-003" TargetMode="Externa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psycnet.apa.org/record/2008-10945-003"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journals.plos.org/plosone/article?id=10.1371%2Fjournal.pone.0235436" TargetMode="Externa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psycnet.apa.org/record/2008-10945-003" TargetMode="External"/><Relationship Id="rId2" Type="http://schemas.openxmlformats.org/officeDocument/2006/relationships/slide" Target="../slides/slide35.xml"/><Relationship Id="rId1" Type="http://schemas.openxmlformats.org/officeDocument/2006/relationships/notesMaster" Target="../notesMasters/notesMaster1.xml"/><Relationship Id="rId4" Type="http://schemas.openxmlformats.org/officeDocument/2006/relationships/hyperlink" Target="https://psycnet.apa.org/fulltext/2022-44213-001.html" TargetMode="Externa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cambridge.org/core/journals/european-psychiatry/article/how-neuroticism-affects-prejudical-attitudes-and-social-distance/D66CB53030FC26E17D924BD38B3530E8" TargetMode="External"/><Relationship Id="rId2" Type="http://schemas.openxmlformats.org/officeDocument/2006/relationships/slide" Target="../slides/slide36.xml"/><Relationship Id="rId1" Type="http://schemas.openxmlformats.org/officeDocument/2006/relationships/notesMaster" Target="../notesMasters/notesMaster1.xml"/><Relationship Id="rId4" Type="http://schemas.openxmlformats.org/officeDocument/2006/relationships/hyperlink" Target="https://psycnet.apa.org/record/2014-00003-005" TargetMode="Externa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3" name="Google Shape;51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g2acee411c2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9" name="Google Shape;519;g2acee411c2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g2acee411c2d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5" name="Google Shape;545;g2acee411c2d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b="1" dirty="0"/>
              <a:t>Personality</a:t>
            </a:r>
            <a:r>
              <a:rPr lang="en-GB" dirty="0"/>
              <a:t> refers to the </a:t>
            </a:r>
            <a:r>
              <a:rPr lang="en-GB" b="1" dirty="0"/>
              <a:t>enduring patterns of thoughts, feelings, and behaviours</a:t>
            </a:r>
            <a:r>
              <a:rPr lang="en-GB" dirty="0"/>
              <a:t> that distinguish individuals from one another. It encompasses the psychological traits and mechanisms within the individual that are relatively stable over time and across situations.</a:t>
            </a:r>
          </a:p>
          <a:p>
            <a:pPr marL="158750" indent="0">
              <a:buNone/>
            </a:pPr>
            <a:endParaRPr lang="en-GB" dirty="0"/>
          </a:p>
          <a:p>
            <a:r>
              <a:rPr lang="en-GB" dirty="0"/>
              <a:t>These traits influence how people perceive the world, interact with others, and respond to social situations—including those involving prejudice and discrimination.</a:t>
            </a:r>
          </a:p>
          <a:p>
            <a:endParaRPr lang="en-GB" dirty="0"/>
          </a:p>
          <a:p>
            <a:pPr marL="158750" indent="0">
              <a:buNone/>
            </a:pPr>
            <a:r>
              <a:rPr lang="en-GB" dirty="0"/>
              <a:t>Personality can be understood in terms of </a:t>
            </a:r>
            <a:r>
              <a:rPr lang="en-GB" b="1" dirty="0"/>
              <a:t>types</a:t>
            </a:r>
            <a:r>
              <a:rPr lang="en-GB" dirty="0"/>
              <a:t> or </a:t>
            </a:r>
            <a:r>
              <a:rPr lang="en-GB" b="1" dirty="0"/>
              <a:t>traits</a:t>
            </a:r>
            <a:r>
              <a:rPr lang="en-GB" dirty="0"/>
              <a:t>:</a:t>
            </a:r>
          </a:p>
          <a:p>
            <a:r>
              <a:rPr lang="en-GB" b="1" dirty="0"/>
              <a:t>Personality Types</a:t>
            </a:r>
            <a:r>
              <a:rPr lang="en-GB" dirty="0"/>
              <a:t>: These are broad categories that group individuals based on shared characteristics. For example, the </a:t>
            </a:r>
            <a:r>
              <a:rPr lang="en-GB" b="1" dirty="0"/>
              <a:t>Authoritarian Personality</a:t>
            </a:r>
            <a:r>
              <a:rPr lang="en-GB" dirty="0"/>
              <a:t> is a type associated with rigidity, submission to authority, and hostility toward outgroups.</a:t>
            </a:r>
          </a:p>
          <a:p>
            <a:endParaRPr lang="en-GB" b="1" dirty="0"/>
          </a:p>
          <a:p>
            <a:r>
              <a:rPr lang="en-GB" b="1" dirty="0"/>
              <a:t>Personality Traits</a:t>
            </a:r>
            <a:r>
              <a:rPr lang="en-GB" dirty="0"/>
              <a:t>: These are more specific and measurable dimensions of personality. The </a:t>
            </a:r>
            <a:r>
              <a:rPr lang="en-GB" b="1" dirty="0"/>
              <a:t>Big Five</a:t>
            </a:r>
            <a:r>
              <a:rPr lang="en-GB" dirty="0"/>
              <a:t> model is a widely accepted framework that includes:</a:t>
            </a:r>
          </a:p>
          <a:p>
            <a:pPr lvl="1"/>
            <a:r>
              <a:rPr lang="en-GB" b="1" dirty="0"/>
              <a:t>Openness to Experience</a:t>
            </a:r>
            <a:r>
              <a:rPr lang="en-GB" dirty="0"/>
              <a:t> – creativity, curiosity</a:t>
            </a:r>
          </a:p>
          <a:p>
            <a:pPr lvl="1"/>
            <a:r>
              <a:rPr lang="en-GB" b="1" dirty="0"/>
              <a:t>Conscientiousness</a:t>
            </a:r>
            <a:r>
              <a:rPr lang="en-GB" dirty="0"/>
              <a:t> – organization, dependability</a:t>
            </a:r>
          </a:p>
          <a:p>
            <a:pPr lvl="1"/>
            <a:r>
              <a:rPr lang="en-GB" b="1" dirty="0"/>
              <a:t>Extraversion</a:t>
            </a:r>
            <a:r>
              <a:rPr lang="en-GB" dirty="0"/>
              <a:t> – sociability, assertiveness</a:t>
            </a:r>
          </a:p>
          <a:p>
            <a:pPr lvl="1"/>
            <a:r>
              <a:rPr lang="en-GB" b="1" dirty="0"/>
              <a:t>Agreeableness</a:t>
            </a:r>
            <a:r>
              <a:rPr lang="en-GB" dirty="0"/>
              <a:t> – compassion, cooperativeness</a:t>
            </a:r>
          </a:p>
          <a:p>
            <a:pPr lvl="1"/>
            <a:r>
              <a:rPr lang="en-GB" b="1" dirty="0"/>
              <a:t>Neuroticism</a:t>
            </a:r>
            <a:r>
              <a:rPr lang="en-GB" dirty="0"/>
              <a:t> – emotional instability, anxiety</a:t>
            </a:r>
          </a:p>
          <a:p>
            <a:endParaRPr lang="en-GB" dirty="0"/>
          </a:p>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g10f9e629ec3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8" name="Google Shape;528;g10f9e629ec3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endParaRPr lang="en-GB"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latin typeface="Calibri" panose="020F0502020204030204" pitchFamily="34" charset="0"/>
              </a:rPr>
              <a:t>From previous lectures, you'll know that:</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sz="1100" b="0" i="0" u="none" strike="noStrike" dirty="0">
                <a:solidFill>
                  <a:srgbClr val="000000"/>
                </a:solidFill>
                <a:effectLst/>
                <a:latin typeface="Calibri" panose="020F0502020204030204" pitchFamily="34" charset="0"/>
              </a:rPr>
              <a:t>We all use stereotypes in order for us to be able to navigate our way around the world, </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sz="1100" b="0" i="0" u="none" strike="noStrike" dirty="0">
                <a:solidFill>
                  <a:srgbClr val="000000"/>
                </a:solidFill>
                <a:effectLst/>
                <a:latin typeface="Calibri" panose="020F0502020204030204" pitchFamily="34" charset="0"/>
              </a:rPr>
              <a:t>Stereotyping is potentially an automatic processes.</a:t>
            </a:r>
            <a:r>
              <a:rPr lang="en-GB" dirty="0"/>
              <a:t>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latin typeface="Calibri" panose="020F0502020204030204" pitchFamily="34" charset="0"/>
              </a:rPr>
              <a:t>So from some of the research, it does suggest that these stereotypes can occur spontaneously,</a:t>
            </a:r>
            <a:r>
              <a:rPr lang="en-GB" dirty="0"/>
              <a:t> </a:t>
            </a:r>
            <a:r>
              <a:rPr lang="en-GB" sz="1100" b="0" i="0" u="none" strike="noStrike" dirty="0">
                <a:solidFill>
                  <a:srgbClr val="000000"/>
                </a:solidFill>
                <a:effectLst/>
                <a:latin typeface="Calibri" panose="020F0502020204030204" pitchFamily="34" charset="0"/>
              </a:rPr>
              <a:t>automatically, and they can be very difficult for us to control.</a:t>
            </a:r>
            <a:r>
              <a:rPr lang="en-GB" dirty="0"/>
              <a:t>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sz="1100" b="0" i="0" u="none" strike="noStrike" dirty="0">
              <a:solidFill>
                <a:srgbClr val="000000"/>
              </a:solidFill>
              <a:effectLst/>
              <a:latin typeface="Calibri" panose="020F0502020204030204" pitchFamily="34" charset="0"/>
            </a:endParaRP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latin typeface="Calibri" panose="020F0502020204030204" pitchFamily="34" charset="0"/>
              </a:rPr>
              <a:t>And we also know from Devine's work in particular:</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sz="1100" b="0" i="0" u="none" strike="noStrike" dirty="0">
                <a:solidFill>
                  <a:srgbClr val="000000"/>
                </a:solidFill>
                <a:effectLst/>
                <a:latin typeface="Calibri" panose="020F0502020204030204" pitchFamily="34" charset="0"/>
              </a:rPr>
              <a:t>cultural knowledge is very similar across groups,</a:t>
            </a:r>
            <a:r>
              <a:rPr lang="en-GB" dirty="0"/>
              <a:t> </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sz="1100" b="0" i="0" u="none" strike="noStrike" dirty="0">
                <a:solidFill>
                  <a:srgbClr val="000000"/>
                </a:solidFill>
                <a:effectLst/>
                <a:latin typeface="Calibri" panose="020F0502020204030204" pitchFamily="34" charset="0"/>
              </a:rPr>
              <a:t>in groups and out groups know the stereotypes that exist about them.</a:t>
            </a:r>
            <a:r>
              <a:rPr lang="en-GB" dirty="0"/>
              <a:t> </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sz="1100" b="0" i="0" u="none" strike="noStrike" dirty="0">
                <a:solidFill>
                  <a:srgbClr val="000000"/>
                </a:solidFill>
                <a:effectLst/>
                <a:latin typeface="Calibri" panose="020F0502020204030204" pitchFamily="34" charset="0"/>
              </a:rPr>
              <a:t>And quite often people know the stereotypes that exist about a group,</a:t>
            </a:r>
            <a:r>
              <a:rPr lang="en-GB" dirty="0"/>
              <a:t> </a:t>
            </a:r>
            <a:r>
              <a:rPr lang="en-GB" sz="1100" b="0" i="0" u="none" strike="noStrike" dirty="0">
                <a:solidFill>
                  <a:srgbClr val="000000"/>
                </a:solidFill>
                <a:effectLst/>
                <a:latin typeface="Calibri" panose="020F0502020204030204" pitchFamily="34" charset="0"/>
              </a:rPr>
              <a:t>even if they don't endorse those stereotypes and so are actually low on prejudice.</a:t>
            </a:r>
            <a:r>
              <a:rPr lang="en-GB" dirty="0"/>
              <a:t>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sz="1100" b="0" i="0" u="none" strike="noStrike" dirty="0">
              <a:solidFill>
                <a:srgbClr val="000000"/>
              </a:solidFill>
              <a:effectLst/>
              <a:latin typeface="Calibri" panose="020F0502020204030204" pitchFamily="34" charset="0"/>
            </a:endParaRP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latin typeface="Calibri" panose="020F0502020204030204" pitchFamily="34" charset="0"/>
              </a:rPr>
              <a:t>But with all of these things taken into account, we still have the fact that people differ on their levels of prejudice.</a:t>
            </a:r>
            <a:r>
              <a:rPr lang="en-GB" dirty="0"/>
              <a:t>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sz="1100" b="0" i="0" u="none" strike="noStrike" dirty="0">
              <a:solidFill>
                <a:srgbClr val="000000"/>
              </a:solidFill>
              <a:effectLst/>
              <a:latin typeface="Calibri" panose="020F0502020204030204" pitchFamily="34" charset="0"/>
            </a:endParaRP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latin typeface="Calibri" panose="020F0502020204030204" pitchFamily="34" charset="0"/>
              </a:rPr>
              <a:t>So, for instance, if we look at the two dimensional model, if we find that people fall into different categories.</a:t>
            </a:r>
            <a:r>
              <a:rPr lang="en-GB" dirty="0"/>
              <a:t>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sz="1100" b="0" i="0" u="none" strike="noStrike" dirty="0">
              <a:solidFill>
                <a:srgbClr val="000000"/>
              </a:solidFill>
              <a:effectLst/>
              <a:latin typeface="Calibri" panose="020F0502020204030204" pitchFamily="34" charset="0"/>
            </a:endParaRP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latin typeface="Calibri" panose="020F0502020204030204" pitchFamily="34" charset="0"/>
              </a:rPr>
              <a:t>This suggests that there are different levels of prejudice within people, even when they are presented with the same stereotypes,</a:t>
            </a:r>
            <a:r>
              <a:rPr lang="en-GB" dirty="0"/>
              <a:t> </a:t>
            </a:r>
            <a:r>
              <a:rPr lang="en-GB" sz="1100" b="0" i="0" u="none" strike="noStrike" dirty="0">
                <a:solidFill>
                  <a:srgbClr val="000000"/>
                </a:solidFill>
                <a:effectLst/>
                <a:latin typeface="Calibri" panose="020F0502020204030204" pitchFamily="34" charset="0"/>
              </a:rPr>
              <a:t>when they have the same cultural knowledge, when everything else about them could be equal.</a:t>
            </a:r>
            <a:r>
              <a:rPr lang="en-GB" dirty="0"/>
              <a:t>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latin typeface="Calibri" panose="020F0502020204030204" pitchFamily="34" charset="0"/>
              </a:rPr>
              <a:t>Something is different between individuals.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sz="1100" b="0" i="0" u="none" strike="noStrike" dirty="0">
              <a:solidFill>
                <a:srgbClr val="000000"/>
              </a:solidFill>
              <a:effectLst/>
              <a:latin typeface="Calibri" panose="020F0502020204030204" pitchFamily="34" charset="0"/>
            </a:endParaRP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latin typeface="Calibri" panose="020F0502020204030204" pitchFamily="34" charset="0"/>
              </a:rPr>
              <a:t>So we have an individual difference element here.</a:t>
            </a:r>
            <a:r>
              <a:rPr lang="en-GB" dirty="0"/>
              <a:t> </a:t>
            </a:r>
            <a:r>
              <a:rPr lang="en-GB" sz="1100" b="0" i="0" u="none" strike="noStrike" dirty="0">
                <a:solidFill>
                  <a:srgbClr val="000000"/>
                </a:solidFill>
                <a:effectLst/>
                <a:latin typeface="Calibri" panose="020F0502020204030204" pitchFamily="34" charset="0"/>
              </a:rPr>
              <a:t>And one of the arguments that's been made for this is that this is down to individual differences in personality type in personality traits.</a:t>
            </a:r>
            <a:r>
              <a:rPr lang="en-GB" dirty="0"/>
              <a:t> </a:t>
            </a:r>
            <a:endParaRPr lang="en-US" dirty="0"/>
          </a:p>
          <a:p>
            <a:endParaRPr lang="en-GB" dirty="0"/>
          </a:p>
          <a:p>
            <a:endParaRPr lang="en-GB" dirty="0"/>
          </a:p>
          <a:p>
            <a:endParaRPr lang="en-GB" dirty="0"/>
          </a:p>
          <a:p>
            <a:endParaRPr lang="en-GB" dirty="0"/>
          </a:p>
          <a:p>
            <a:endParaRPr lang="en-GB" dirty="0"/>
          </a:p>
          <a:p>
            <a:endParaRPr lang="en-GB" dirty="0"/>
          </a:p>
          <a:p>
            <a:pPr marL="158750" indent="0">
              <a:buNone/>
            </a:pPr>
            <a:endParaRPr lang="en-GB" dirty="0"/>
          </a:p>
          <a:p>
            <a:pPr marL="158750" indent="0">
              <a:buNone/>
            </a:pPr>
            <a:r>
              <a:rPr lang="en-GB" dirty="0"/>
              <a:t>Today, we will explore whether personality traits can predispose individuals to be more or less prejudiced.</a:t>
            </a:r>
          </a:p>
          <a:p>
            <a:pPr marL="158750" indent="0">
              <a:buNone/>
            </a:pPr>
            <a:endParaRPr lang="en-GB" dirty="0"/>
          </a:p>
          <a:p>
            <a:pPr marL="158750" indent="0">
              <a:buNone/>
            </a:pPr>
            <a:r>
              <a:rPr lang="en-GB" dirty="0"/>
              <a:t>This is important as understanding these traits helps us: </a:t>
            </a:r>
          </a:p>
          <a:p>
            <a:pPr lvl="1"/>
            <a:r>
              <a:rPr lang="en-GB" dirty="0"/>
              <a:t>Predict prejudice</a:t>
            </a:r>
          </a:p>
          <a:p>
            <a:pPr lvl="1"/>
            <a:r>
              <a:rPr lang="en-GB" dirty="0"/>
              <a:t>Design interventions</a:t>
            </a:r>
          </a:p>
          <a:p>
            <a:pPr lvl="1"/>
            <a:r>
              <a:rPr lang="en-GB" dirty="0"/>
              <a:t>Improve intergroup relations</a:t>
            </a:r>
          </a:p>
          <a:p>
            <a:pPr marL="615950" lvl="1" indent="0">
              <a:buNone/>
            </a:pPr>
            <a:endParaRPr lang="en-GB" dirty="0"/>
          </a:p>
          <a:p>
            <a:pPr marL="615950" lvl="1" indent="0">
              <a:buNone/>
            </a:pPr>
            <a:endParaRPr lang="en-GB" dirty="0"/>
          </a:p>
          <a:p>
            <a:r>
              <a:rPr lang="en-GB" b="1" dirty="0"/>
              <a:t>Prompt for students</a:t>
            </a:r>
            <a:r>
              <a:rPr lang="en-GB" dirty="0"/>
              <a:t>:</a:t>
            </a:r>
            <a:br>
              <a:rPr lang="en-GB" dirty="0"/>
            </a:br>
            <a:r>
              <a:rPr lang="en-GB" i="1" dirty="0"/>
              <a:t>"Think of someone you know who seems particularly open-minded or closed-minded. What personality traits might explain their attitudes?"</a:t>
            </a:r>
            <a:endParaRPr lang="en-GB" dirty="0"/>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24459266da8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24459266da8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dirty="0"/>
              <a:t>After the atrocities of World War II—particularly the Holocaust—</a:t>
            </a:r>
            <a:r>
              <a:rPr lang="en-GB" sz="1100" b="0" i="0" u="none" strike="noStrike" dirty="0">
                <a:solidFill>
                  <a:srgbClr val="000000"/>
                </a:solidFill>
                <a:effectLst/>
                <a:latin typeface="Calibri" panose="020F0502020204030204" pitchFamily="34" charset="0"/>
              </a:rPr>
              <a:t>there was a desire for</a:t>
            </a:r>
            <a:r>
              <a:rPr lang="en-GB" dirty="0"/>
              <a:t> </a:t>
            </a:r>
            <a:r>
              <a:rPr lang="en-GB" sz="1100" b="0" i="0" u="none" strike="noStrike" dirty="0">
                <a:solidFill>
                  <a:srgbClr val="000000"/>
                </a:solidFill>
                <a:effectLst/>
                <a:latin typeface="Calibri" panose="020F0502020204030204" pitchFamily="34" charset="0"/>
              </a:rPr>
              <a:t>Psychology to understand why German people had behaved in the way that they had during the war,</a:t>
            </a:r>
            <a:r>
              <a:rPr lang="en-GB" dirty="0"/>
              <a:t> </a:t>
            </a:r>
            <a:r>
              <a:rPr lang="en-GB" sz="1100" b="0" i="0" u="none" strike="noStrike" dirty="0">
                <a:solidFill>
                  <a:srgbClr val="000000"/>
                </a:solidFill>
                <a:effectLst/>
                <a:latin typeface="Calibri" panose="020F0502020204030204" pitchFamily="34" charset="0"/>
              </a:rPr>
              <a:t>particularly why individual citizens had been complicit in either helping or not standing up against the Nazis. </a:t>
            </a:r>
          </a:p>
          <a:p>
            <a:r>
              <a:rPr lang="en-GB" sz="1100" b="0" i="0" u="none" strike="noStrike" dirty="0">
                <a:solidFill>
                  <a:srgbClr val="000000"/>
                </a:solidFill>
                <a:effectLst/>
                <a:latin typeface="Calibri" panose="020F0502020204030204" pitchFamily="34" charset="0"/>
              </a:rPr>
              <a:t>Both </a:t>
            </a:r>
            <a:r>
              <a:rPr lang="en-GB" dirty="0"/>
              <a:t>psychologists and sociologists were deeply concerned with understanding how </a:t>
            </a:r>
            <a:r>
              <a:rPr lang="en-GB" b="1" dirty="0"/>
              <a:t>ordinary individuals</a:t>
            </a:r>
            <a:r>
              <a:rPr lang="en-GB" dirty="0"/>
              <a:t> could support authoritarian regimes and commit acts of extreme prejudice and violence.</a:t>
            </a:r>
          </a:p>
          <a:p>
            <a:pPr marL="158750" indent="0">
              <a:buNone/>
            </a:pPr>
            <a:endParaRPr lang="en-GB" dirty="0"/>
          </a:p>
          <a:p>
            <a:r>
              <a:rPr lang="en-GB" dirty="0"/>
              <a:t>This led to a landmark study by </a:t>
            </a:r>
            <a:r>
              <a:rPr lang="en-GB" b="1" dirty="0"/>
              <a:t>Theodor Adorno</a:t>
            </a:r>
            <a:r>
              <a:rPr lang="en-GB" dirty="0"/>
              <a:t>, </a:t>
            </a:r>
            <a:r>
              <a:rPr lang="en-GB" b="1" dirty="0"/>
              <a:t>Else Frenkel-</a:t>
            </a:r>
            <a:r>
              <a:rPr lang="en-GB" b="1" dirty="0" err="1"/>
              <a:t>Brunswik</a:t>
            </a:r>
            <a:r>
              <a:rPr lang="en-GB" dirty="0"/>
              <a:t>, </a:t>
            </a:r>
            <a:r>
              <a:rPr lang="en-GB" b="1" dirty="0"/>
              <a:t>Daniel Levinson</a:t>
            </a:r>
            <a:r>
              <a:rPr lang="en-GB" dirty="0"/>
              <a:t>, and </a:t>
            </a:r>
            <a:r>
              <a:rPr lang="en-GB" b="1" dirty="0"/>
              <a:t>Nevitt Sanford</a:t>
            </a:r>
            <a:r>
              <a:rPr lang="en-GB" dirty="0"/>
              <a:t>, published in 1950 as </a:t>
            </a:r>
            <a:r>
              <a:rPr lang="en-GB" i="1" dirty="0"/>
              <a:t>The Authoritarian Personality</a:t>
            </a:r>
            <a:r>
              <a:rPr lang="en-GB" dirty="0"/>
              <a:t>. The research was part of the </a:t>
            </a:r>
            <a:r>
              <a:rPr lang="en-GB" b="1" dirty="0"/>
              <a:t>Studies in Prejudice</a:t>
            </a:r>
            <a:r>
              <a:rPr lang="en-GB" dirty="0"/>
              <a:t> series sponsored by the American Jewish Committee.</a:t>
            </a:r>
          </a:p>
          <a:p>
            <a:pPr marL="158750" indent="0">
              <a:buNone/>
            </a:pPr>
            <a:endParaRPr lang="en-GB" dirty="0"/>
          </a:p>
          <a:p>
            <a:r>
              <a:rPr lang="en-GB" dirty="0"/>
              <a:t>Their goal was to uncover the </a:t>
            </a:r>
            <a:r>
              <a:rPr lang="en-GB" b="1" dirty="0"/>
              <a:t>psychological roots of fascism and antisemitism</a:t>
            </a:r>
            <a:r>
              <a:rPr lang="en-GB" dirty="0"/>
              <a:t>, focusing on personality traits that predispose individuals to authoritarianism and prejudice.</a:t>
            </a:r>
          </a:p>
          <a:p>
            <a:endParaRPr lang="en-GB" dirty="0"/>
          </a:p>
          <a:p>
            <a:endParaRPr lang="en-GB" dirty="0"/>
          </a:p>
          <a:p>
            <a:r>
              <a:rPr lang="en-GB" sz="1100" b="0" i="0" u="none" strike="noStrike" dirty="0">
                <a:solidFill>
                  <a:srgbClr val="000000"/>
                </a:solidFill>
                <a:effectLst/>
                <a:latin typeface="Calibri" panose="020F0502020204030204" pitchFamily="34" charset="0"/>
              </a:rPr>
              <a:t>Adorno's work was on personality. And Adorno, from his measures, came up with what was called the fascism scale, the F scale.</a:t>
            </a:r>
            <a:r>
              <a:rPr lang="en-GB" dirty="0"/>
              <a:t> </a:t>
            </a:r>
            <a:r>
              <a:rPr lang="en-GB" sz="1100" b="0" i="0" u="none" strike="noStrike" dirty="0">
                <a:solidFill>
                  <a:srgbClr val="000000"/>
                </a:solidFill>
                <a:effectLst/>
                <a:latin typeface="Calibri" panose="020F0502020204030204" pitchFamily="34" charset="0"/>
              </a:rPr>
              <a:t>And this was focused around these core elements, which he suggested were largely developed through childhood,</a:t>
            </a:r>
            <a:r>
              <a:rPr lang="en-GB" dirty="0"/>
              <a:t> </a:t>
            </a:r>
            <a:r>
              <a:rPr lang="en-GB" sz="1100" b="0" i="0" u="none" strike="noStrike" dirty="0">
                <a:solidFill>
                  <a:srgbClr val="000000"/>
                </a:solidFill>
                <a:effectLst/>
                <a:latin typeface="Calibri" panose="020F0502020204030204" pitchFamily="34" charset="0"/>
              </a:rPr>
              <a:t>but which you would see displayed in somebody who was high in what he called the F scale or this authoritarian fascism scale.</a:t>
            </a:r>
            <a:r>
              <a:rPr lang="en-GB" dirty="0"/>
              <a:t> </a:t>
            </a:r>
          </a:p>
          <a:p>
            <a:r>
              <a:rPr lang="en-GB" sz="1100" b="0" i="0" u="none" strike="noStrike" dirty="0">
                <a:solidFill>
                  <a:srgbClr val="000000"/>
                </a:solidFill>
                <a:effectLst/>
                <a:latin typeface="Calibri" panose="020F0502020204030204" pitchFamily="34" charset="0"/>
              </a:rPr>
              <a:t>So the first of these things that he expected to see was people who were high in conventionalism that they had certain</a:t>
            </a:r>
            <a:r>
              <a:rPr lang="en-GB" dirty="0"/>
              <a:t> </a:t>
            </a:r>
            <a:r>
              <a:rPr lang="en-GB" sz="1100" b="0" i="0" u="none" strike="noStrike" dirty="0">
                <a:solidFill>
                  <a:srgbClr val="000000"/>
                </a:solidFill>
                <a:effectLst/>
                <a:latin typeface="Calibri" panose="020F0502020204030204" pitchFamily="34" charset="0"/>
              </a:rPr>
              <a:t>values and they were very rigid about and they </a:t>
            </a:r>
            <a:r>
              <a:rPr lang="en-GB" sz="1100" b="0" i="0" u="none" strike="noStrike" dirty="0" err="1">
                <a:solidFill>
                  <a:srgbClr val="000000"/>
                </a:solidFill>
                <a:effectLst/>
                <a:latin typeface="Calibri" panose="020F0502020204030204" pitchFamily="34" charset="0"/>
              </a:rPr>
              <a:t>they</a:t>
            </a:r>
            <a:r>
              <a:rPr lang="en-GB" sz="1100" b="0" i="0" u="none" strike="noStrike" dirty="0">
                <a:solidFill>
                  <a:srgbClr val="000000"/>
                </a:solidFill>
                <a:effectLst/>
                <a:latin typeface="Calibri" panose="020F0502020204030204" pitchFamily="34" charset="0"/>
              </a:rPr>
              <a:t> maintained those values and they didn't stray from those values.</a:t>
            </a:r>
            <a:r>
              <a:rPr lang="en-GB" dirty="0"/>
              <a:t> </a:t>
            </a:r>
            <a:r>
              <a:rPr lang="en-GB" sz="1100" b="0" i="0" u="none" strike="noStrike" dirty="0">
                <a:solidFill>
                  <a:srgbClr val="000000"/>
                </a:solidFill>
                <a:effectLst/>
                <a:latin typeface="Calibri" panose="020F0502020204030204" pitchFamily="34" charset="0"/>
              </a:rPr>
              <a:t>And they also, of course, didn't like people who didn't hold those values. Secondly, this idea of authoritarian submission.</a:t>
            </a:r>
            <a:r>
              <a:rPr lang="en-GB" dirty="0"/>
              <a:t> </a:t>
            </a:r>
            <a:r>
              <a:rPr lang="en-GB" sz="1100" b="0" i="0" u="none" strike="noStrike" dirty="0">
                <a:solidFill>
                  <a:srgbClr val="000000"/>
                </a:solidFill>
                <a:effectLst/>
                <a:latin typeface="Calibri" panose="020F0502020204030204" pitchFamily="34" charset="0"/>
              </a:rPr>
              <a:t>So it's recognizing an idealized moral authority and being completely uncritical about it.</a:t>
            </a:r>
            <a:r>
              <a:rPr lang="en-GB" dirty="0"/>
              <a:t> </a:t>
            </a:r>
            <a:r>
              <a:rPr lang="en-GB" sz="1100" b="0" i="0" u="none" strike="noStrike" dirty="0">
                <a:solidFill>
                  <a:srgbClr val="000000"/>
                </a:solidFill>
                <a:effectLst/>
                <a:latin typeface="Calibri" panose="020F0502020204030204" pitchFamily="34" charset="0"/>
              </a:rPr>
              <a:t>So not daring to criticize this authority whatsoever.</a:t>
            </a:r>
            <a:r>
              <a:rPr lang="en-GB" dirty="0"/>
              <a:t> </a:t>
            </a:r>
            <a:r>
              <a:rPr lang="en-GB" sz="1100" b="0" i="0" u="none" strike="noStrike" dirty="0">
                <a:solidFill>
                  <a:srgbClr val="000000"/>
                </a:solidFill>
                <a:effectLst/>
                <a:latin typeface="Calibri" panose="020F0502020204030204" pitchFamily="34" charset="0"/>
              </a:rPr>
              <a:t>Then we have anti-</a:t>
            </a:r>
            <a:r>
              <a:rPr lang="en-GB" sz="1100" b="0" i="0" u="none" strike="noStrike" dirty="0" err="1">
                <a:solidFill>
                  <a:srgbClr val="000000"/>
                </a:solidFill>
                <a:effectLst/>
                <a:latin typeface="Calibri" panose="020F0502020204030204" pitchFamily="34" charset="0"/>
              </a:rPr>
              <a:t>intraception</a:t>
            </a:r>
            <a:r>
              <a:rPr lang="en-GB" sz="1100" b="0" i="0" u="none" strike="noStrike" dirty="0">
                <a:solidFill>
                  <a:srgbClr val="000000"/>
                </a:solidFill>
                <a:effectLst/>
                <a:latin typeface="Calibri" panose="020F0502020204030204" pitchFamily="34" charset="0"/>
              </a:rPr>
              <a:t>. So a dislike of imagination, creativity, subjectivity.</a:t>
            </a:r>
            <a:r>
              <a:rPr lang="en-GB" dirty="0"/>
              <a:t> </a:t>
            </a:r>
            <a:r>
              <a:rPr lang="en-GB" sz="1100" b="0" i="0" u="none" strike="noStrike" dirty="0">
                <a:solidFill>
                  <a:srgbClr val="000000"/>
                </a:solidFill>
                <a:effectLst/>
                <a:latin typeface="Calibri" panose="020F0502020204030204" pitchFamily="34" charset="0"/>
              </a:rPr>
              <a:t>You can see that in the first one with conventional wisdom where we talk about rigid adherence and in a later one when we talk about dogma.</a:t>
            </a:r>
            <a:r>
              <a:rPr lang="en-GB" dirty="0"/>
              <a:t> </a:t>
            </a:r>
            <a:r>
              <a:rPr lang="en-GB" sz="1100" b="0" i="0" u="none" strike="noStrike" dirty="0">
                <a:solidFill>
                  <a:srgbClr val="000000"/>
                </a:solidFill>
                <a:effectLst/>
                <a:latin typeface="Calibri" panose="020F0502020204030204" pitchFamily="34" charset="0"/>
              </a:rPr>
              <a:t>Then you can understand that basically these are people who like certainty.</a:t>
            </a:r>
            <a:r>
              <a:rPr lang="en-GB" dirty="0"/>
              <a:t> </a:t>
            </a:r>
            <a:r>
              <a:rPr lang="en-GB" sz="1100" b="0" i="0" u="none" strike="noStrike" dirty="0">
                <a:solidFill>
                  <a:srgbClr val="000000"/>
                </a:solidFill>
                <a:effectLst/>
                <a:latin typeface="Calibri" panose="020F0502020204030204" pitchFamily="34" charset="0"/>
              </a:rPr>
              <a:t>They like things to be in a certain specific concrete way, if you like.</a:t>
            </a:r>
            <a:r>
              <a:rPr lang="en-GB" dirty="0"/>
              <a:t> </a:t>
            </a:r>
            <a:r>
              <a:rPr lang="en-GB" sz="1100" b="0" i="0" u="none" strike="noStrike" dirty="0">
                <a:solidFill>
                  <a:srgbClr val="000000"/>
                </a:solidFill>
                <a:effectLst/>
                <a:latin typeface="Calibri" panose="020F0502020204030204" pitchFamily="34" charset="0"/>
              </a:rPr>
              <a:t>And so the idea of something being abstract, of not being clearly defined.</a:t>
            </a:r>
            <a:r>
              <a:rPr lang="en-GB" dirty="0"/>
              <a:t> </a:t>
            </a:r>
            <a:r>
              <a:rPr lang="en-GB" sz="1100" b="0" i="0" u="none" strike="noStrike" dirty="0">
                <a:solidFill>
                  <a:srgbClr val="000000"/>
                </a:solidFill>
                <a:effectLst/>
                <a:latin typeface="Calibri" panose="020F0502020204030204" pitchFamily="34" charset="0"/>
              </a:rPr>
              <a:t>They don't particularly like it. The next item on Adorno's scale was superstition and stereotypy, so people who have rigid,</a:t>
            </a:r>
            <a:r>
              <a:rPr lang="en-GB" dirty="0"/>
              <a:t> </a:t>
            </a:r>
            <a:r>
              <a:rPr lang="en-GB" sz="1100" b="0" i="0" u="none" strike="noStrike" dirty="0">
                <a:solidFill>
                  <a:srgbClr val="000000"/>
                </a:solidFill>
                <a:effectLst/>
                <a:latin typeface="Calibri" panose="020F0502020204030204" pitchFamily="34" charset="0"/>
              </a:rPr>
              <a:t>categorical thinking, they like to put people into very fixed and rigid boxes.</a:t>
            </a:r>
            <a:r>
              <a:rPr lang="en-GB" dirty="0"/>
              <a:t> </a:t>
            </a:r>
            <a:r>
              <a:rPr lang="en-GB" sz="1100" b="0" i="0" u="none" strike="noStrike" dirty="0">
                <a:solidFill>
                  <a:srgbClr val="000000"/>
                </a:solidFill>
                <a:effectLst/>
                <a:latin typeface="Calibri" panose="020F0502020204030204" pitchFamily="34" charset="0"/>
              </a:rPr>
              <a:t>Again, they don't particularly like vagueness. And power, their belief in power and particularly in strength and toughness.</a:t>
            </a:r>
            <a:r>
              <a:rPr lang="en-GB" dirty="0"/>
              <a:t> </a:t>
            </a:r>
            <a:r>
              <a:rPr lang="en-GB" sz="1100" b="0" i="0" u="none" strike="noStrike" dirty="0">
                <a:solidFill>
                  <a:srgbClr val="000000"/>
                </a:solidFill>
                <a:effectLst/>
                <a:latin typeface="Calibri" panose="020F0502020204030204" pitchFamily="34" charset="0"/>
              </a:rPr>
              <a:t>Almost a might is right sort of attitudes towards power.</a:t>
            </a:r>
            <a:r>
              <a:rPr lang="en-GB" dirty="0"/>
              <a:t> </a:t>
            </a:r>
            <a:r>
              <a:rPr lang="en-GB" sz="1100" b="0" i="0" u="none" strike="noStrike" dirty="0">
                <a:solidFill>
                  <a:srgbClr val="000000"/>
                </a:solidFill>
                <a:effectLst/>
                <a:latin typeface="Calibri" panose="020F0502020204030204" pitchFamily="34" charset="0"/>
              </a:rPr>
              <a:t>Destructiveness is the next one. And so believing that hostility is a way to be able to achieve aims,</a:t>
            </a:r>
            <a:r>
              <a:rPr lang="en-GB" dirty="0"/>
              <a:t> </a:t>
            </a:r>
            <a:r>
              <a:rPr lang="en-GB" sz="1100" b="0" i="0" u="none" strike="noStrike" dirty="0">
                <a:solidFill>
                  <a:srgbClr val="000000"/>
                </a:solidFill>
                <a:effectLst/>
                <a:latin typeface="Calibri" panose="020F0502020204030204" pitchFamily="34" charset="0"/>
              </a:rPr>
              <a:t>and so this generalized hostility in particular thinking that's linked very much to the previous one.</a:t>
            </a:r>
            <a:r>
              <a:rPr lang="en-GB" dirty="0"/>
              <a:t> </a:t>
            </a:r>
            <a:r>
              <a:rPr lang="en-GB" sz="1100" b="0" i="0" u="none" strike="noStrike" dirty="0">
                <a:solidFill>
                  <a:srgbClr val="000000"/>
                </a:solidFill>
                <a:effectLst/>
                <a:latin typeface="Calibri" panose="020F0502020204030204" pitchFamily="34" charset="0"/>
              </a:rPr>
              <a:t>That by having power, by using strength and toughness and if needs be, by using this in a hostile fashion,</a:t>
            </a:r>
            <a:r>
              <a:rPr lang="en-GB" dirty="0"/>
              <a:t> </a:t>
            </a:r>
            <a:r>
              <a:rPr lang="en-GB" sz="1100" b="0" i="0" u="none" strike="noStrike" dirty="0">
                <a:solidFill>
                  <a:srgbClr val="000000"/>
                </a:solidFill>
                <a:effectLst/>
                <a:latin typeface="Calibri" panose="020F0502020204030204" pitchFamily="34" charset="0"/>
              </a:rPr>
              <a:t>in order to get things done, that there was nothing wrong with this.</a:t>
            </a:r>
            <a:r>
              <a:rPr lang="en-GB" dirty="0"/>
              <a:t> </a:t>
            </a:r>
            <a:r>
              <a:rPr lang="en-GB" sz="1100" b="0" i="0" u="none" strike="noStrike" dirty="0">
                <a:solidFill>
                  <a:srgbClr val="000000"/>
                </a:solidFill>
                <a:effectLst/>
                <a:latin typeface="Calibri" panose="020F0502020204030204" pitchFamily="34" charset="0"/>
              </a:rPr>
              <a:t>So people who are high on the F scale will tend to believe in that.</a:t>
            </a:r>
            <a:r>
              <a:rPr lang="en-GB" dirty="0"/>
              <a:t> </a:t>
            </a:r>
            <a:r>
              <a:rPr lang="en-GB" sz="1100" b="0" i="0" u="none" strike="noStrike" dirty="0">
                <a:solidFill>
                  <a:srgbClr val="000000"/>
                </a:solidFill>
                <a:effectLst/>
                <a:latin typeface="Calibri" panose="020F0502020204030204" pitchFamily="34" charset="0"/>
              </a:rPr>
              <a:t>And when we consider where this theory came out of, then we'll see why.</a:t>
            </a:r>
            <a:r>
              <a:rPr lang="en-GB" dirty="0"/>
              <a:t> </a:t>
            </a:r>
            <a:r>
              <a:rPr lang="en-GB" sz="1100" b="0" i="0" u="none" strike="noStrike" dirty="0">
                <a:solidFill>
                  <a:srgbClr val="000000"/>
                </a:solidFill>
                <a:effectLst/>
                <a:latin typeface="Calibri" panose="020F0502020204030204" pitchFamily="34" charset="0"/>
              </a:rPr>
              <a:t>That is in a moment. And finally, sex. So people who are high on the F scale tended to have a real concern with the sexual </a:t>
            </a:r>
            <a:r>
              <a:rPr lang="en-GB" sz="1100" b="0" i="0" u="none" strike="noStrike" dirty="0" err="1">
                <a:solidFill>
                  <a:srgbClr val="000000"/>
                </a:solidFill>
                <a:effectLst/>
                <a:latin typeface="Calibri" panose="020F0502020204030204" pitchFamily="34" charset="0"/>
              </a:rPr>
              <a:t>behavior</a:t>
            </a:r>
            <a:r>
              <a:rPr lang="en-GB" sz="1100" b="0" i="0" u="none" strike="noStrike" dirty="0">
                <a:solidFill>
                  <a:srgbClr val="000000"/>
                </a:solidFill>
                <a:effectLst/>
                <a:latin typeface="Calibri" panose="020F0502020204030204" pitchFamily="34" charset="0"/>
              </a:rPr>
              <a:t> of others.</a:t>
            </a:r>
            <a:r>
              <a:rPr lang="en-GB" dirty="0"/>
              <a:t> </a:t>
            </a:r>
            <a:r>
              <a:rPr lang="en-GB" sz="1100" b="0" i="0" u="none" strike="noStrike" dirty="0">
                <a:solidFill>
                  <a:srgbClr val="000000"/>
                </a:solidFill>
                <a:effectLst/>
                <a:latin typeface="Calibri" panose="020F0502020204030204" pitchFamily="34" charset="0"/>
              </a:rPr>
              <a:t>And what it was that they would do</a:t>
            </a:r>
            <a:endParaRPr lang="en-GB" dirty="0"/>
          </a:p>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g2acee411c2d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4" name="Google Shape;654;g2acee411c2d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Adorno and his colleagues proposed that certain individuals possess a </a:t>
            </a:r>
            <a:r>
              <a:rPr lang="en-GB" b="1" dirty="0"/>
              <a:t>personality syndrome</a:t>
            </a:r>
            <a:r>
              <a:rPr lang="en-GB" dirty="0"/>
              <a:t> that predisposes them to:</a:t>
            </a:r>
          </a:p>
          <a:p>
            <a:r>
              <a:rPr lang="en-GB" b="1" dirty="0"/>
              <a:t>Obey authority figures blindly</a:t>
            </a:r>
            <a:endParaRPr lang="en-GB" dirty="0"/>
          </a:p>
          <a:p>
            <a:r>
              <a:rPr lang="en-GB" b="1" dirty="0"/>
              <a:t>Conform rigidly to societal norms</a:t>
            </a:r>
            <a:endParaRPr lang="en-GB" dirty="0"/>
          </a:p>
          <a:p>
            <a:r>
              <a:rPr lang="en-GB" b="1" dirty="0"/>
              <a:t>Harbor prejudice against outgroups</a:t>
            </a:r>
            <a:endParaRPr lang="en-GB" dirty="0"/>
          </a:p>
          <a:p>
            <a:pPr marL="158750" indent="0">
              <a:buNone/>
            </a:pPr>
            <a:endParaRPr lang="en-GB"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These tendencies were believed to be Influenced by </a:t>
            </a:r>
            <a:r>
              <a:rPr lang="en-GB" b="1" dirty="0"/>
              <a:t>Freudian psychoanalysis</a:t>
            </a:r>
            <a:r>
              <a:rPr lang="en-GB" dirty="0"/>
              <a:t>, particularly the idea that </a:t>
            </a:r>
            <a:r>
              <a:rPr lang="en-GB" b="1" dirty="0"/>
              <a:t>repressed instincts</a:t>
            </a:r>
            <a:r>
              <a:rPr lang="en-GB" dirty="0"/>
              <a:t> and </a:t>
            </a:r>
            <a:r>
              <a:rPr lang="en-GB" b="1" dirty="0"/>
              <a:t>strict parenting</a:t>
            </a:r>
            <a:r>
              <a:rPr lang="en-GB" dirty="0"/>
              <a:t> lead to suppressed emotional expression and encouraged obedience.</a:t>
            </a:r>
          </a:p>
          <a:p>
            <a:pPr marL="158750" indent="0">
              <a:buNone/>
            </a:pPr>
            <a:endParaRPr lang="en-GB" dirty="0"/>
          </a:p>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g2acee411c2d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6" name="Google Shape;746;g2acee411c2d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 </a:t>
            </a:r>
            <a:r>
              <a:rPr lang="en-GB" b="1" dirty="0"/>
              <a:t>F-scale</a:t>
            </a:r>
            <a:r>
              <a:rPr lang="en-GB" dirty="0"/>
              <a:t> (short for </a:t>
            </a:r>
            <a:r>
              <a:rPr lang="en-GB" i="1" dirty="0"/>
              <a:t>Fascism Scale</a:t>
            </a:r>
            <a:r>
              <a:rPr lang="en-GB" dirty="0"/>
              <a:t>) was developed in </a:t>
            </a:r>
            <a:r>
              <a:rPr lang="en-GB" b="1" dirty="0"/>
              <a:t>1947</a:t>
            </a:r>
            <a:r>
              <a:rPr lang="en-GB" dirty="0"/>
              <a:t> by </a:t>
            </a:r>
            <a:r>
              <a:rPr lang="en-GB" b="1" dirty="0"/>
              <a:t>Theodor Adorno</a:t>
            </a:r>
            <a:r>
              <a:rPr lang="en-GB" dirty="0"/>
              <a:t>, </a:t>
            </a:r>
            <a:r>
              <a:rPr lang="en-GB" b="1" dirty="0"/>
              <a:t>Else Frenkel-</a:t>
            </a:r>
            <a:r>
              <a:rPr lang="en-GB" b="1" dirty="0" err="1"/>
              <a:t>Brunswik</a:t>
            </a:r>
            <a:r>
              <a:rPr lang="en-GB" dirty="0"/>
              <a:t>, </a:t>
            </a:r>
            <a:r>
              <a:rPr lang="en-GB" b="1" dirty="0"/>
              <a:t>Daniel Levinson</a:t>
            </a:r>
            <a:r>
              <a:rPr lang="en-GB" dirty="0"/>
              <a:t>, and </a:t>
            </a:r>
            <a:r>
              <a:rPr lang="en-GB" b="1" dirty="0"/>
              <a:t>Nevitt Sanford</a:t>
            </a:r>
            <a:r>
              <a:rPr lang="en-GB" dirty="0"/>
              <a:t> as part of their work on </a:t>
            </a:r>
            <a:r>
              <a:rPr lang="en-GB" i="1" dirty="0"/>
              <a:t>The Authoritarian Personality</a:t>
            </a:r>
            <a:r>
              <a:rPr lang="en-GB" dirty="0"/>
              <a:t> (1950).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It was designed to measure </a:t>
            </a:r>
            <a:r>
              <a:rPr lang="en-GB" b="1" dirty="0"/>
              <a:t>personality traits associated with authoritarianism</a:t>
            </a:r>
            <a:r>
              <a:rPr lang="en-GB" dirty="0"/>
              <a:t>, particularly those believed to predispose individuals to </a:t>
            </a:r>
            <a:r>
              <a:rPr lang="en-GB" b="1" dirty="0"/>
              <a:t>prejudice</a:t>
            </a:r>
            <a:r>
              <a:rPr lang="en-GB" dirty="0"/>
              <a:t>, </a:t>
            </a:r>
            <a:r>
              <a:rPr lang="en-GB" b="1" dirty="0"/>
              <a:t>conformity</a:t>
            </a:r>
            <a:r>
              <a:rPr lang="en-GB" dirty="0"/>
              <a:t>, and </a:t>
            </a:r>
            <a:r>
              <a:rPr lang="en-GB" b="1" dirty="0"/>
              <a:t>submission to authority</a:t>
            </a:r>
          </a:p>
          <a:p>
            <a:pPr marL="0" lvl="0" indent="0" algn="l" rtl="0">
              <a:spcBef>
                <a:spcPts val="0"/>
              </a:spcBef>
              <a:spcAft>
                <a:spcPts val="0"/>
              </a:spcAft>
              <a:buNone/>
            </a:pPr>
            <a:endParaRPr lang="en-GB" b="1" dirty="0"/>
          </a:p>
          <a:p>
            <a:pPr marL="158750" indent="0">
              <a:buNone/>
            </a:pPr>
            <a:r>
              <a:rPr lang="en-GB" dirty="0"/>
              <a:t>The F-scale assesses </a:t>
            </a:r>
            <a:r>
              <a:rPr lang="en-GB" b="1" dirty="0"/>
              <a:t>nine dimensions</a:t>
            </a:r>
            <a:r>
              <a:rPr lang="en-GB" dirty="0"/>
              <a:t> of authoritarianism</a:t>
            </a:r>
            <a:r>
              <a:rPr lang="en-GB" sz="1100" b="0" i="0" u="none" strike="noStrike" dirty="0">
                <a:solidFill>
                  <a:srgbClr val="000000"/>
                </a:solidFill>
                <a:effectLst/>
                <a:latin typeface="Calibri" panose="020F0502020204030204" pitchFamily="34" charset="0"/>
              </a:rPr>
              <a:t>, which he suggested were largely developed through childhood,</a:t>
            </a:r>
            <a:r>
              <a:rPr lang="en-GB" dirty="0"/>
              <a:t> </a:t>
            </a:r>
            <a:r>
              <a:rPr lang="en-GB" sz="1100" b="0" i="0" u="none" strike="noStrike" dirty="0">
                <a:solidFill>
                  <a:srgbClr val="000000"/>
                </a:solidFill>
                <a:effectLst/>
                <a:latin typeface="Calibri" panose="020F0502020204030204" pitchFamily="34" charset="0"/>
              </a:rPr>
              <a:t>but which you would see displayed in somebody who was high in what he called authoritarian fascism</a:t>
            </a:r>
            <a:endParaRPr lang="en-GB" dirty="0"/>
          </a:p>
          <a:p>
            <a:pPr marL="158750" indent="0">
              <a:buNone/>
            </a:pPr>
            <a:endParaRPr lang="en-GB" dirty="0"/>
          </a:p>
          <a:p>
            <a:pPr marL="158750" indent="0">
              <a:buNone/>
            </a:pPr>
            <a:r>
              <a:rPr lang="en-GB" b="1" dirty="0"/>
              <a:t>1. Conventionalism</a:t>
            </a:r>
          </a:p>
          <a:p>
            <a:r>
              <a:rPr lang="en-GB" i="1" dirty="0"/>
              <a:t>Example</a:t>
            </a:r>
            <a:r>
              <a:rPr lang="en-GB" dirty="0"/>
              <a:t>: “The established ways of doing things are always the best.”</a:t>
            </a:r>
          </a:p>
          <a:p>
            <a:r>
              <a:rPr lang="en-GB" dirty="0"/>
              <a:t>Reflects rigid adherence to traditional social norms and values.</a:t>
            </a:r>
          </a:p>
          <a:p>
            <a:endParaRPr lang="en-GB" dirty="0"/>
          </a:p>
          <a:p>
            <a:pPr marL="158750" indent="0">
              <a:buNone/>
            </a:pPr>
            <a:r>
              <a:rPr lang="en-GB" b="1" dirty="0"/>
              <a:t>2. Authoritarian Submission</a:t>
            </a:r>
          </a:p>
          <a:p>
            <a:r>
              <a:rPr lang="en-GB" i="1" dirty="0"/>
              <a:t>Example</a:t>
            </a:r>
            <a:r>
              <a:rPr lang="en-GB" dirty="0"/>
              <a:t>: “What this country needs most is discipline, with everyone following our leaders.”</a:t>
            </a:r>
          </a:p>
          <a:p>
            <a:r>
              <a:rPr lang="en-GB" dirty="0"/>
              <a:t>Indicates unquestioning obedience to authority figures.</a:t>
            </a:r>
          </a:p>
          <a:p>
            <a:endParaRPr lang="en-GB" dirty="0"/>
          </a:p>
          <a:p>
            <a:pPr marL="158750" indent="0">
              <a:buNone/>
            </a:pPr>
            <a:r>
              <a:rPr lang="en-GB" b="1" dirty="0"/>
              <a:t>3. Authoritarian Aggression</a:t>
            </a:r>
          </a:p>
          <a:p>
            <a:r>
              <a:rPr lang="en-GB" i="1" dirty="0"/>
              <a:t>Example</a:t>
            </a:r>
            <a:r>
              <a:rPr lang="en-GB" dirty="0"/>
              <a:t>: “People who challenge authority should be punished.”</a:t>
            </a:r>
          </a:p>
          <a:p>
            <a:r>
              <a:rPr lang="en-GB" dirty="0"/>
              <a:t>Shows hostility toward those who deviate from conventional norms.</a:t>
            </a:r>
          </a:p>
          <a:p>
            <a:pPr marL="158750" indent="0">
              <a:buNone/>
            </a:pPr>
            <a:endParaRPr lang="en-GB" b="1" dirty="0"/>
          </a:p>
          <a:p>
            <a:pPr marL="158750" indent="0">
              <a:buNone/>
            </a:pPr>
            <a:r>
              <a:rPr lang="en-GB" b="1" dirty="0"/>
              <a:t>4. Anti-</a:t>
            </a:r>
            <a:r>
              <a:rPr lang="en-GB" b="1" dirty="0" err="1"/>
              <a:t>intraception</a:t>
            </a:r>
            <a:endParaRPr lang="en-GB" b="1" dirty="0"/>
          </a:p>
          <a:p>
            <a:r>
              <a:rPr lang="en-GB" i="1" dirty="0"/>
              <a:t>Example</a:t>
            </a:r>
            <a:r>
              <a:rPr lang="en-GB" dirty="0"/>
              <a:t>: “Too much thinking and </a:t>
            </a:r>
            <a:r>
              <a:rPr lang="en-GB" dirty="0" err="1"/>
              <a:t>analyzing</a:t>
            </a:r>
            <a:r>
              <a:rPr lang="en-GB" dirty="0"/>
              <a:t> just leads to confusion.”</a:t>
            </a:r>
          </a:p>
          <a:p>
            <a:r>
              <a:rPr lang="en-GB" dirty="0"/>
              <a:t>Reflects a rejection of introspection, imagination, and emotional sensitivity.</a:t>
            </a:r>
          </a:p>
          <a:p>
            <a:endParaRPr lang="en-GB" b="1" dirty="0"/>
          </a:p>
          <a:p>
            <a:pPr marL="158750" indent="0">
              <a:buNone/>
            </a:pPr>
            <a:r>
              <a:rPr lang="en-GB" b="1" dirty="0"/>
              <a:t>5. Superstition and Stereotypy</a:t>
            </a:r>
          </a:p>
          <a:p>
            <a:r>
              <a:rPr lang="en-GB" i="1" dirty="0"/>
              <a:t>Example</a:t>
            </a:r>
            <a:r>
              <a:rPr lang="en-GB" dirty="0"/>
              <a:t>: “Certain groups of people are just naturally inferior.”</a:t>
            </a:r>
          </a:p>
          <a:p>
            <a:r>
              <a:rPr lang="en-GB" dirty="0"/>
              <a:t>Involves belief in mystical forces (such as fate) and rigid, oversimplified thinking about others.</a:t>
            </a:r>
          </a:p>
          <a:p>
            <a:pPr marL="158750" indent="0">
              <a:buNone/>
            </a:pPr>
            <a:endParaRPr lang="en-GB" b="1" dirty="0"/>
          </a:p>
          <a:p>
            <a:pPr marL="158750" indent="0">
              <a:buNone/>
            </a:pPr>
            <a:r>
              <a:rPr lang="en-GB" b="1" dirty="0"/>
              <a:t>6. Power and Toughness</a:t>
            </a:r>
          </a:p>
          <a:p>
            <a:r>
              <a:rPr lang="en-GB" i="1" dirty="0"/>
              <a:t>Example</a:t>
            </a:r>
            <a:r>
              <a:rPr lang="en-GB" dirty="0"/>
              <a:t>: “The world is a dangerous place, and we need strong leaders to protect us.”</a:t>
            </a:r>
          </a:p>
          <a:p>
            <a:r>
              <a:rPr lang="en-GB" dirty="0"/>
              <a:t>Emphasizes strength, dominance, and toughness as virtues.</a:t>
            </a:r>
          </a:p>
          <a:p>
            <a:pPr marL="158750" indent="0">
              <a:buNone/>
            </a:pPr>
            <a:endParaRPr lang="en-GB" b="1" dirty="0"/>
          </a:p>
          <a:p>
            <a:pPr marL="158750" indent="0">
              <a:buNone/>
            </a:pPr>
            <a:r>
              <a:rPr lang="en-GB" b="1" dirty="0"/>
              <a:t>7. Destructiveness and Cynicism</a:t>
            </a:r>
          </a:p>
          <a:p>
            <a:r>
              <a:rPr lang="en-GB" i="1" dirty="0"/>
              <a:t>Example</a:t>
            </a:r>
            <a:r>
              <a:rPr lang="en-GB" dirty="0"/>
              <a:t>: “Most people are selfish and dishonest.”</a:t>
            </a:r>
          </a:p>
          <a:p>
            <a:r>
              <a:rPr lang="en-GB" dirty="0"/>
              <a:t>Reflects a generally hostile and mistrustful view of humanity.</a:t>
            </a:r>
          </a:p>
          <a:p>
            <a:pPr marL="158750" indent="0">
              <a:buNone/>
            </a:pPr>
            <a:endParaRPr lang="en-GB" b="1" dirty="0"/>
          </a:p>
          <a:p>
            <a:pPr marL="158750" indent="0">
              <a:buNone/>
            </a:pPr>
            <a:r>
              <a:rPr lang="en-GB" b="1" dirty="0"/>
              <a:t>8. Projectivity</a:t>
            </a:r>
          </a:p>
          <a:p>
            <a:r>
              <a:rPr lang="en-GB" i="1" dirty="0"/>
              <a:t>Example</a:t>
            </a:r>
            <a:r>
              <a:rPr lang="en-GB" dirty="0"/>
              <a:t>: “There are evil forces at work trying to undermine our society.”</a:t>
            </a:r>
          </a:p>
          <a:p>
            <a:r>
              <a:rPr lang="en-GB" dirty="0"/>
              <a:t>Involves projecting one’s own unconscious impulses onto others, often in paranoid or conspiratorial ways.</a:t>
            </a:r>
          </a:p>
          <a:p>
            <a:endParaRPr lang="en-GB" b="1" dirty="0"/>
          </a:p>
          <a:p>
            <a:pPr marL="158750" indent="0">
              <a:buNone/>
            </a:pPr>
            <a:r>
              <a:rPr lang="en-GB" b="1" dirty="0"/>
              <a:t>9. Sexual Obsession</a:t>
            </a:r>
          </a:p>
          <a:p>
            <a:r>
              <a:rPr lang="en-GB" i="1" dirty="0"/>
              <a:t>Example</a:t>
            </a:r>
            <a:r>
              <a:rPr lang="en-GB" dirty="0"/>
              <a:t>: “Sexual permissiveness is a sign of moral decay.”</a:t>
            </a:r>
          </a:p>
          <a:p>
            <a:r>
              <a:rPr lang="en-GB" dirty="0"/>
              <a:t>Shows exaggerated concern with sexual “deviance” and moral purity.</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g2acee411c2d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4" name="Google Shape;584;g2acee411c2d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sz="900" b="0" i="0" u="none" strike="noStrike" dirty="0">
                <a:solidFill>
                  <a:srgbClr val="000000"/>
                </a:solidFill>
                <a:effectLst/>
                <a:latin typeface="Calibri" panose="020F0502020204030204" pitchFamily="34" charset="0"/>
              </a:rPr>
              <a:t>Now, one of the big issues with the F scale is that is very much a child of its time.</a:t>
            </a:r>
            <a:r>
              <a:rPr lang="en-GB" dirty="0"/>
              <a:t> </a:t>
            </a:r>
            <a:r>
              <a:rPr lang="en-GB" sz="1100" b="0" i="0" u="none" strike="noStrike" dirty="0">
                <a:solidFill>
                  <a:srgbClr val="000000"/>
                </a:solidFill>
                <a:effectLst/>
                <a:latin typeface="Calibri" panose="020F0502020204030204" pitchFamily="34" charset="0"/>
              </a:rPr>
              <a:t>And so this was carried out in the 1950s and within psychology, psychodynamic theories so Freudian theory did hold sway.</a:t>
            </a:r>
            <a:r>
              <a:rPr lang="en-GB" dirty="0"/>
              <a:t> </a:t>
            </a:r>
            <a:r>
              <a:rPr lang="en-GB" sz="1100" b="0" i="0" u="none" strike="noStrike" dirty="0">
                <a:solidFill>
                  <a:srgbClr val="000000"/>
                </a:solidFill>
                <a:effectLst/>
                <a:latin typeface="Calibri" panose="020F0502020204030204" pitchFamily="34" charset="0"/>
              </a:rPr>
              <a:t>And so this was very much explained through issues like the self trying to protect the ego by derogating the outgroup, for instance.</a:t>
            </a:r>
          </a:p>
          <a:p>
            <a:pPr marL="158750" indent="0">
              <a:buNone/>
            </a:pPr>
            <a:r>
              <a:rPr lang="en-GB" dirty="0"/>
              <a:t> </a:t>
            </a:r>
            <a:r>
              <a:rPr lang="en-GB" sz="1100" b="0" i="0" u="none" strike="noStrike" dirty="0">
                <a:solidFill>
                  <a:srgbClr val="000000"/>
                </a:solidFill>
                <a:effectLst/>
                <a:latin typeface="Calibri" panose="020F0502020204030204" pitchFamily="34" charset="0"/>
              </a:rPr>
              <a:t>And when you look at two or three of those items on Adorno's scale of what he thought would create people high in fascism.</a:t>
            </a:r>
            <a:r>
              <a:rPr lang="en-GB" dirty="0"/>
              <a:t> </a:t>
            </a:r>
            <a:r>
              <a:rPr lang="en-GB" sz="1100" b="0" i="0" u="none" strike="noStrike" dirty="0">
                <a:solidFill>
                  <a:srgbClr val="000000"/>
                </a:solidFill>
                <a:effectLst/>
                <a:latin typeface="Calibri" panose="020F0502020204030204" pitchFamily="34" charset="0"/>
              </a:rPr>
              <a:t>And we can see very much  psycho dynamic concepts coming through in some of the terminologies.</a:t>
            </a:r>
          </a:p>
          <a:p>
            <a:pPr marL="158750" indent="0">
              <a:buNone/>
            </a:pPr>
            <a:r>
              <a:rPr lang="en-GB" sz="1100" b="0" i="0" u="none" strike="noStrike" dirty="0">
                <a:solidFill>
                  <a:srgbClr val="000000"/>
                </a:solidFill>
                <a:effectLst/>
                <a:latin typeface="Calibri" panose="020F0502020204030204" pitchFamily="34" charset="0"/>
              </a:rPr>
              <a:t>But this created a few problems. The first of them being that, of course, we know that </a:t>
            </a:r>
            <a:r>
              <a:rPr lang="en-GB" sz="1100" b="0" i="0" u="none" strike="noStrike" dirty="0" err="1">
                <a:solidFill>
                  <a:srgbClr val="000000"/>
                </a:solidFill>
                <a:effectLst/>
                <a:latin typeface="Calibri" panose="020F0502020204030204" pitchFamily="34" charset="0"/>
              </a:rPr>
              <a:t>psychodynamism</a:t>
            </a:r>
            <a:r>
              <a:rPr lang="en-GB" sz="1100" b="0" i="0" u="none" strike="noStrike" dirty="0">
                <a:solidFill>
                  <a:srgbClr val="000000"/>
                </a:solidFill>
                <a:effectLst/>
                <a:latin typeface="Calibri" panose="020F0502020204030204" pitchFamily="34" charset="0"/>
              </a:rPr>
              <a:t> is extremely difficult to test empirically.</a:t>
            </a:r>
            <a:r>
              <a:rPr lang="en-GB" dirty="0"/>
              <a:t> </a:t>
            </a:r>
            <a:r>
              <a:rPr lang="en-GB" sz="1100" b="0" i="0" u="none" strike="noStrike" dirty="0">
                <a:solidFill>
                  <a:srgbClr val="000000"/>
                </a:solidFill>
                <a:effectLst/>
                <a:latin typeface="Calibri" panose="020F0502020204030204" pitchFamily="34" charset="0"/>
              </a:rPr>
              <a:t>And so the idea of it actually being a scientific study of individuals was always going to be a very difficult thing to do.</a:t>
            </a:r>
            <a:r>
              <a:rPr lang="en-GB" dirty="0"/>
              <a:t> </a:t>
            </a:r>
            <a:r>
              <a:rPr lang="en-GB" sz="1100" b="0" i="0" u="none" strike="noStrike" dirty="0">
                <a:solidFill>
                  <a:srgbClr val="000000"/>
                </a:solidFill>
                <a:effectLst/>
                <a:latin typeface="Calibri" panose="020F0502020204030204" pitchFamily="34" charset="0"/>
              </a:rPr>
              <a:t>Many of the claims aren't particularly robust in terms of the empirical evidence.</a:t>
            </a:r>
            <a:r>
              <a:rPr lang="en-GB" dirty="0"/>
              <a:t> </a:t>
            </a:r>
            <a:endParaRPr lang="en-GB" b="1" dirty="0"/>
          </a:p>
          <a:p>
            <a:endParaRPr lang="en-GB" b="1" dirty="0"/>
          </a:p>
          <a:p>
            <a:r>
              <a:rPr lang="en-GB" b="1" dirty="0"/>
              <a:t>Response Bias</a:t>
            </a:r>
            <a:r>
              <a:rPr lang="en-GB" dirty="0"/>
              <a:t>: The scale is </a:t>
            </a:r>
            <a:r>
              <a:rPr lang="en-GB" b="1" dirty="0"/>
              <a:t>unidirectional</a:t>
            </a:r>
            <a:r>
              <a:rPr lang="en-GB" dirty="0"/>
              <a:t>—all items are phrased in one direction, making it vulnerable to </a:t>
            </a:r>
            <a:r>
              <a:rPr lang="en-GB" b="1" dirty="0"/>
              <a:t>acquiescence bias</a:t>
            </a:r>
            <a:r>
              <a:rPr lang="en-GB" dirty="0"/>
              <a:t> (tendency to agree with statements). </a:t>
            </a:r>
          </a:p>
          <a:p>
            <a:endParaRPr lang="en-GB" dirty="0"/>
          </a:p>
          <a:p>
            <a:r>
              <a:rPr lang="en-GB" b="1" dirty="0"/>
              <a:t>Social Desirability</a:t>
            </a:r>
            <a:r>
              <a:rPr lang="en-GB" dirty="0"/>
              <a:t>: Participants may give socially acceptable answers, skewing results.</a:t>
            </a:r>
          </a:p>
          <a:p>
            <a:endParaRPr lang="en-GB" dirty="0"/>
          </a:p>
          <a:p>
            <a:r>
              <a:rPr lang="en-GB" b="1" dirty="0"/>
              <a:t>Ideological Bias</a:t>
            </a:r>
            <a:r>
              <a:rPr lang="en-GB" dirty="0"/>
              <a:t>: Focuses on </a:t>
            </a:r>
            <a:r>
              <a:rPr lang="en-GB" b="1" dirty="0"/>
              <a:t>right-wing authoritarianism</a:t>
            </a:r>
            <a:r>
              <a:rPr lang="en-GB" dirty="0"/>
              <a:t>, ignoring left-wing variants.</a:t>
            </a:r>
          </a:p>
          <a:p>
            <a:endParaRPr lang="en-GB" dirty="0"/>
          </a:p>
          <a:p>
            <a:r>
              <a:rPr lang="en-GB" b="1" dirty="0"/>
              <a:t>Overemphasis on Personality</a:t>
            </a:r>
            <a:r>
              <a:rPr lang="en-GB" dirty="0"/>
              <a:t>: Neglects </a:t>
            </a:r>
            <a:r>
              <a:rPr lang="en-GB" b="1" dirty="0"/>
              <a:t>situational and cultural factors</a:t>
            </a:r>
            <a:r>
              <a:rPr lang="en-GB" dirty="0"/>
              <a:t> in prejudice.</a:t>
            </a:r>
          </a:p>
          <a:p>
            <a:endParaRPr lang="en-GB" dirty="0"/>
          </a:p>
          <a:p>
            <a:r>
              <a:rPr lang="en-GB" b="1" dirty="0"/>
              <a:t>Questionable Validity</a:t>
            </a:r>
            <a:r>
              <a:rPr lang="en-GB" dirty="0"/>
              <a:t>: Some argue it measures </a:t>
            </a:r>
            <a:r>
              <a:rPr lang="en-GB" b="1" dirty="0"/>
              <a:t>conservatism or traditionalism</a:t>
            </a:r>
            <a:r>
              <a:rPr lang="en-GB" dirty="0"/>
              <a:t> more than authoritarianism per se. </a:t>
            </a:r>
          </a:p>
          <a:p>
            <a:endParaRPr lang="en-GB" b="1" dirty="0"/>
          </a:p>
          <a:p>
            <a:r>
              <a:rPr lang="en-GB" b="1" dirty="0"/>
              <a:t>Intellectual Bias</a:t>
            </a:r>
            <a:r>
              <a:rPr lang="en-GB" dirty="0"/>
              <a:t>: Studies found </a:t>
            </a:r>
            <a:r>
              <a:rPr lang="en-GB" b="1" dirty="0"/>
              <a:t>negative correlations</a:t>
            </a:r>
            <a:r>
              <a:rPr lang="en-GB" dirty="0"/>
              <a:t> between F-scale scores and IQ/vocabulary, suggesting brighter individuals may “see through” the test and manipulate responses. </a:t>
            </a:r>
            <a:endParaRPr lang="en-GB" b="1" dirty="0"/>
          </a:p>
          <a:p>
            <a:endParaRPr lang="en-GB" b="1" dirty="0"/>
          </a:p>
          <a:p>
            <a:endParaRPr lang="en-GB" b="1" dirty="0"/>
          </a:p>
          <a:p>
            <a:pPr marL="158750" indent="0">
              <a:buNone/>
            </a:pPr>
            <a:r>
              <a:rPr lang="en-GB" b="1" dirty="0"/>
              <a:t>However,</a:t>
            </a:r>
          </a:p>
          <a:p>
            <a:r>
              <a:rPr lang="en-GB" b="1" dirty="0"/>
              <a:t>Groundbreaking</a:t>
            </a:r>
            <a:r>
              <a:rPr lang="en-GB" dirty="0"/>
              <a:t>: First attempt to empirically measure authoritarian traits.</a:t>
            </a:r>
          </a:p>
          <a:p>
            <a:endParaRPr lang="en-GB" dirty="0"/>
          </a:p>
          <a:p>
            <a:r>
              <a:rPr lang="en-GB" b="1" dirty="0"/>
              <a:t>Historical relevance</a:t>
            </a:r>
            <a:r>
              <a:rPr lang="en-GB" dirty="0"/>
              <a:t>: Helped explain support for fascism and prejudice post-WWII.</a:t>
            </a:r>
          </a:p>
          <a:p>
            <a:endParaRPr lang="en-GB" dirty="0"/>
          </a:p>
          <a:p>
            <a:r>
              <a:rPr lang="en-GB" b="1" dirty="0"/>
              <a:t>Influential</a:t>
            </a:r>
            <a:r>
              <a:rPr lang="en-GB" dirty="0"/>
              <a:t>: Inspired decades of research into personality and political attitudes.</a:t>
            </a:r>
          </a:p>
          <a:p>
            <a:endParaRPr lang="en-GB" dirty="0"/>
          </a:p>
          <a:p>
            <a:r>
              <a:rPr lang="en-GB" b="1" dirty="0"/>
              <a:t>Correlations</a:t>
            </a:r>
            <a:r>
              <a:rPr lang="en-GB" dirty="0"/>
              <a:t>: Found links between high F-scale scores and prejudice, obedience (e.g., Milgram’s studies). </a:t>
            </a:r>
            <a:br>
              <a:rPr lang="en-GB" dirty="0"/>
            </a:br>
            <a:endParaRPr lang="en-GB" dirty="0"/>
          </a:p>
          <a:p>
            <a:pPr marL="158750" indent="0">
              <a:buNone/>
            </a:pPr>
            <a:br>
              <a:rPr lang="en-GB" dirty="0"/>
            </a:br>
            <a:endParaRPr lang="en-GB" dirty="0"/>
          </a:p>
          <a:p>
            <a:pPr marL="158750" indent="0">
              <a:buNone/>
            </a:pPr>
            <a:r>
              <a:rPr lang="en-GB" dirty="0"/>
              <a:t>While the F-scale is rarely used in modern research due to its limitations, it remains a </a:t>
            </a:r>
            <a:r>
              <a:rPr lang="en-GB" b="1" dirty="0"/>
              <a:t>historically significant tool</a:t>
            </a:r>
            <a:r>
              <a:rPr lang="en-GB" dirty="0"/>
              <a:t> that laid the groundwork for more refined measures like:</a:t>
            </a:r>
          </a:p>
          <a:p>
            <a:r>
              <a:rPr lang="en-GB" b="1" dirty="0"/>
              <a:t>Right-Wing Authoritarianism (RWA)</a:t>
            </a:r>
            <a:r>
              <a:rPr lang="en-GB" dirty="0"/>
              <a:t> – Altemeyer (1981)</a:t>
            </a:r>
          </a:p>
          <a:p>
            <a:r>
              <a:rPr lang="en-GB" b="1" dirty="0"/>
              <a:t>Social Dominance Orientation (SDO)</a:t>
            </a:r>
            <a:r>
              <a:rPr lang="en-GB" dirty="0"/>
              <a:t> – </a:t>
            </a:r>
            <a:r>
              <a:rPr lang="en-GB" dirty="0" err="1"/>
              <a:t>Sidanius</a:t>
            </a:r>
            <a:r>
              <a:rPr lang="en-GB" dirty="0"/>
              <a:t> &amp; Pratto (1999)</a:t>
            </a:r>
          </a:p>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a:extLst>
            <a:ext uri="{FF2B5EF4-FFF2-40B4-BE49-F238E27FC236}">
              <a16:creationId xmlns:a16="http://schemas.microsoft.com/office/drawing/2014/main" id="{3D85FD4B-6EE4-E419-CDBC-F2E9EEE6A4B9}"/>
            </a:ext>
          </a:extLst>
        </p:cNvPr>
        <p:cNvGrpSpPr/>
        <p:nvPr/>
      </p:nvGrpSpPr>
      <p:grpSpPr>
        <a:xfrm>
          <a:off x="0" y="0"/>
          <a:ext cx="0" cy="0"/>
          <a:chOff x="0" y="0"/>
          <a:chExt cx="0" cy="0"/>
        </a:xfrm>
      </p:grpSpPr>
      <p:sp>
        <p:nvSpPr>
          <p:cNvPr id="637" name="Google Shape;637;g2acee411c2d_0_67:notes">
            <a:extLst>
              <a:ext uri="{FF2B5EF4-FFF2-40B4-BE49-F238E27FC236}">
                <a16:creationId xmlns:a16="http://schemas.microsoft.com/office/drawing/2014/main" id="{10030E90-82A0-6E44-05BD-315AA99439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2acee411c2d_0_67:notes">
            <a:extLst>
              <a:ext uri="{FF2B5EF4-FFF2-40B4-BE49-F238E27FC236}">
                <a16:creationId xmlns:a16="http://schemas.microsoft.com/office/drawing/2014/main" id="{F7779A21-8E3B-971C-CAB4-FE3326A11DF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02576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2acee411c2d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2acee411c2d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Purpose</a:t>
            </a:r>
            <a:r>
              <a:rPr lang="en-GB" dirty="0"/>
              <a:t>: To address methodological and conceptual issues in Adorno’s F-scale and provide a more reliable measure of authoritarian tendencies.</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Unlike Adorno’s theory, RWA is </a:t>
            </a:r>
            <a:r>
              <a:rPr lang="en-GB" b="1" dirty="0"/>
              <a:t>not a fixed personality type</a:t>
            </a:r>
            <a:r>
              <a:rPr lang="en-GB" dirty="0"/>
              <a:t>, but rather a </a:t>
            </a:r>
            <a:r>
              <a:rPr lang="en-GB" b="1" dirty="0"/>
              <a:t>set of attitudinal dispositions</a:t>
            </a:r>
            <a:r>
              <a:rPr lang="en-GB" dirty="0"/>
              <a:t> that can vary across individuals and contexts.</a:t>
            </a:r>
          </a:p>
          <a:p>
            <a:pPr marL="158750" indent="0">
              <a:buNone/>
            </a:pPr>
            <a:endParaRPr lang="en-GB" b="1" dirty="0"/>
          </a:p>
          <a:p>
            <a:pPr marL="158750" indent="0">
              <a:buNone/>
            </a:pPr>
            <a:r>
              <a:rPr lang="en-GB" dirty="0"/>
              <a:t>RWA is a personality construct that reflects a </a:t>
            </a:r>
            <a:r>
              <a:rPr lang="en-GB" b="1" dirty="0"/>
              <a:t>cluster of attitudes</a:t>
            </a:r>
            <a:r>
              <a:rPr lang="en-GB" dirty="0"/>
              <a:t> </a:t>
            </a:r>
            <a:r>
              <a:rPr lang="en-GB" dirty="0" err="1"/>
              <a:t>centered</a:t>
            </a:r>
            <a:r>
              <a:rPr lang="en-GB" dirty="0"/>
              <a:t> around:</a:t>
            </a:r>
          </a:p>
          <a:p>
            <a:r>
              <a:rPr lang="en-GB" b="1" dirty="0"/>
              <a:t>Submission to established authorities</a:t>
            </a:r>
            <a:endParaRPr lang="en-GB" dirty="0"/>
          </a:p>
          <a:p>
            <a:r>
              <a:rPr lang="en-GB" b="1" dirty="0"/>
              <a:t>Aggression toward outgroups or norm violators</a:t>
            </a:r>
            <a:endParaRPr lang="en-GB" dirty="0"/>
          </a:p>
          <a:p>
            <a:r>
              <a:rPr lang="en-GB" b="1" dirty="0"/>
              <a:t>Adherence to societal conventions</a:t>
            </a:r>
          </a:p>
          <a:p>
            <a:endParaRPr lang="en-GB" b="1" dirty="0"/>
          </a:p>
          <a:p>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a:extLst>
            <a:ext uri="{FF2B5EF4-FFF2-40B4-BE49-F238E27FC236}">
              <a16:creationId xmlns:a16="http://schemas.microsoft.com/office/drawing/2014/main" id="{CFFB0003-9ACF-C84A-E60F-762D86D8ADBC}"/>
            </a:ext>
          </a:extLst>
        </p:cNvPr>
        <p:cNvGrpSpPr/>
        <p:nvPr/>
      </p:nvGrpSpPr>
      <p:grpSpPr>
        <a:xfrm>
          <a:off x="0" y="0"/>
          <a:ext cx="0" cy="0"/>
          <a:chOff x="0" y="0"/>
          <a:chExt cx="0" cy="0"/>
        </a:xfrm>
      </p:grpSpPr>
      <p:sp>
        <p:nvSpPr>
          <p:cNvPr id="550" name="Google Shape;550;g24459266da8_2_0:notes">
            <a:extLst>
              <a:ext uri="{FF2B5EF4-FFF2-40B4-BE49-F238E27FC236}">
                <a16:creationId xmlns:a16="http://schemas.microsoft.com/office/drawing/2014/main" id="{550C4FF4-A624-F45F-D06B-3F1B1E96A81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24459266da8_2_0:notes">
            <a:extLst>
              <a:ext uri="{FF2B5EF4-FFF2-40B4-BE49-F238E27FC236}">
                <a16:creationId xmlns:a16="http://schemas.microsoft.com/office/drawing/2014/main" id="{AB205D35-7700-D021-F898-260C0ABEB65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This cluster reflects a </a:t>
            </a:r>
            <a:r>
              <a:rPr lang="en-GB" b="1" dirty="0"/>
              <a:t>high degree of submission to authorities</a:t>
            </a:r>
            <a:r>
              <a:rPr lang="en-GB" dirty="0"/>
              <a:t> perceived as legitimate and established within society.</a:t>
            </a:r>
          </a:p>
          <a:p>
            <a:pPr marL="158750" indent="0">
              <a:buNone/>
            </a:pPr>
            <a:endParaRPr lang="en-GB" b="1" dirty="0"/>
          </a:p>
          <a:p>
            <a:pPr marL="158750" indent="0">
              <a:buNone/>
            </a:pPr>
            <a:r>
              <a:rPr lang="en-GB" b="1" dirty="0"/>
              <a:t>Characteristics:</a:t>
            </a:r>
          </a:p>
          <a:p>
            <a:r>
              <a:rPr lang="en-GB" dirty="0"/>
              <a:t>Obedience to political, religious, or institutional leaders.</a:t>
            </a:r>
          </a:p>
          <a:p>
            <a:r>
              <a:rPr lang="en-GB" dirty="0"/>
              <a:t>Belief that authority figures are morally superior and should not be questioned.</a:t>
            </a:r>
          </a:p>
          <a:p>
            <a:r>
              <a:rPr lang="en-GB" dirty="0"/>
              <a:t>Acceptance of hierarchical structures as necessary for social order.</a:t>
            </a:r>
          </a:p>
          <a:p>
            <a:pPr marL="158750" indent="0">
              <a:buNone/>
            </a:pPr>
            <a:endParaRPr lang="en-GB" b="1" dirty="0"/>
          </a:p>
          <a:p>
            <a:pPr marL="158750" indent="0">
              <a:buNone/>
            </a:pPr>
            <a:r>
              <a:rPr lang="en-GB" b="1" dirty="0"/>
              <a:t>Psychological Basis:</a:t>
            </a:r>
          </a:p>
          <a:p>
            <a:r>
              <a:rPr lang="en-GB" dirty="0"/>
              <a:t>Often rooted in early socialization that emphasizes respect for authority.</a:t>
            </a:r>
          </a:p>
          <a:p>
            <a:r>
              <a:rPr lang="en-GB" dirty="0"/>
              <a:t>Linked to a </a:t>
            </a:r>
            <a:r>
              <a:rPr lang="en-GB" b="1" dirty="0"/>
              <a:t>need for security and stability</a:t>
            </a:r>
            <a:r>
              <a:rPr lang="en-GB" dirty="0"/>
              <a:t>, especially in uncertain or threatening environments.</a:t>
            </a:r>
          </a:p>
          <a:p>
            <a:pPr marL="158750" indent="0">
              <a:buNone/>
            </a:pPr>
            <a:endParaRPr lang="en-GB" b="1" dirty="0"/>
          </a:p>
          <a:p>
            <a:pPr marL="158750" indent="0">
              <a:buNone/>
            </a:pPr>
            <a:r>
              <a:rPr lang="en-GB" b="1" dirty="0"/>
              <a:t> Example Beliefs:</a:t>
            </a:r>
          </a:p>
          <a:p>
            <a:r>
              <a:rPr lang="en-GB" dirty="0"/>
              <a:t>“Our leaders know what’s best for the country.”</a:t>
            </a:r>
          </a:p>
          <a:p>
            <a:r>
              <a:rPr lang="en-GB" dirty="0"/>
              <a:t>“Children should always obey their parents and teachers without question.”</a:t>
            </a:r>
          </a:p>
          <a:p>
            <a:pPr marL="158750" indent="0">
              <a:buNone/>
            </a:pPr>
            <a:endParaRPr lang="en-GB" b="1" dirty="0"/>
          </a:p>
          <a:p>
            <a:pPr marL="158750" indent="0">
              <a:buNone/>
            </a:pPr>
            <a:r>
              <a:rPr lang="en-GB" b="1" dirty="0"/>
              <a:t>Relevance to Prejudice:</a:t>
            </a:r>
          </a:p>
          <a:p>
            <a:r>
              <a:rPr lang="en-GB" dirty="0"/>
              <a:t>Encourages acceptance of discriminatory policies if endorsed by authority figures.</a:t>
            </a:r>
          </a:p>
          <a:p>
            <a:r>
              <a:rPr lang="en-GB" dirty="0"/>
              <a:t>Reduces critical thinking about moral implications of prejudice.</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613316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a:extLst>
            <a:ext uri="{FF2B5EF4-FFF2-40B4-BE49-F238E27FC236}">
              <a16:creationId xmlns:a16="http://schemas.microsoft.com/office/drawing/2014/main" id="{28396A65-BA9A-F366-B27C-BBD3616C5B6A}"/>
            </a:ext>
          </a:extLst>
        </p:cNvPr>
        <p:cNvGrpSpPr/>
        <p:nvPr/>
      </p:nvGrpSpPr>
      <p:grpSpPr>
        <a:xfrm>
          <a:off x="0" y="0"/>
          <a:ext cx="0" cy="0"/>
          <a:chOff x="0" y="0"/>
          <a:chExt cx="0" cy="0"/>
        </a:xfrm>
      </p:grpSpPr>
      <p:sp>
        <p:nvSpPr>
          <p:cNvPr id="550" name="Google Shape;550;g24459266da8_2_0:notes">
            <a:extLst>
              <a:ext uri="{FF2B5EF4-FFF2-40B4-BE49-F238E27FC236}">
                <a16:creationId xmlns:a16="http://schemas.microsoft.com/office/drawing/2014/main" id="{E63B77BF-38B4-6B51-AA40-4FEE3549187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24459266da8_2_0:notes">
            <a:extLst>
              <a:ext uri="{FF2B5EF4-FFF2-40B4-BE49-F238E27FC236}">
                <a16:creationId xmlns:a16="http://schemas.microsoft.com/office/drawing/2014/main" id="{C9613D49-69BC-25F7-9148-A2716C25E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This cluster involves </a:t>
            </a:r>
            <a:r>
              <a:rPr lang="en-GB" b="1" dirty="0"/>
              <a:t>hostility toward individuals or groups</a:t>
            </a:r>
            <a:r>
              <a:rPr lang="en-GB" dirty="0"/>
              <a:t> perceived as deviant, threatening, or non-conforming to societal norms.</a:t>
            </a:r>
          </a:p>
          <a:p>
            <a:pPr marL="158750" indent="0">
              <a:buNone/>
            </a:pPr>
            <a:endParaRPr lang="en-GB" b="1" dirty="0"/>
          </a:p>
          <a:p>
            <a:pPr marL="158750" indent="0">
              <a:buNone/>
            </a:pPr>
            <a:r>
              <a:rPr lang="en-GB" b="1" dirty="0"/>
              <a:t>Characteristics:</a:t>
            </a:r>
          </a:p>
          <a:p>
            <a:r>
              <a:rPr lang="en-GB" dirty="0"/>
              <a:t>Support for punitive measures against norm violators.</a:t>
            </a:r>
          </a:p>
          <a:p>
            <a:r>
              <a:rPr lang="en-GB" dirty="0"/>
              <a:t>Intolerance of dissent or diversity.</a:t>
            </a:r>
          </a:p>
          <a:p>
            <a:r>
              <a:rPr lang="en-GB" dirty="0"/>
              <a:t>Aggression is often justified as protecting societal values.</a:t>
            </a:r>
          </a:p>
          <a:p>
            <a:pPr marL="158750" indent="0">
              <a:buNone/>
            </a:pPr>
            <a:endParaRPr lang="en-GB" b="1" dirty="0"/>
          </a:p>
          <a:p>
            <a:pPr marL="158750" indent="0">
              <a:buNone/>
            </a:pPr>
            <a:r>
              <a:rPr lang="en-GB" b="1" dirty="0"/>
              <a:t> Psychological Basis:</a:t>
            </a:r>
          </a:p>
          <a:p>
            <a:r>
              <a:rPr lang="en-GB" dirty="0"/>
              <a:t>Often driven by </a:t>
            </a:r>
            <a:r>
              <a:rPr lang="en-GB" b="1" dirty="0"/>
              <a:t>perceived threat</a:t>
            </a:r>
            <a:r>
              <a:rPr lang="en-GB" dirty="0"/>
              <a:t>—social, moral, or economic.</a:t>
            </a:r>
          </a:p>
          <a:p>
            <a:r>
              <a:rPr lang="en-GB" dirty="0"/>
              <a:t>Aggression is displaced onto outgroups as a way to restore perceived order.</a:t>
            </a:r>
          </a:p>
          <a:p>
            <a:pPr marL="158750" indent="0">
              <a:buNone/>
            </a:pPr>
            <a:endParaRPr lang="en-GB" b="1" dirty="0"/>
          </a:p>
          <a:p>
            <a:pPr marL="158750" indent="0">
              <a:buNone/>
            </a:pPr>
            <a:r>
              <a:rPr lang="en-GB" b="1" dirty="0"/>
              <a:t>Example Beliefs:</a:t>
            </a:r>
          </a:p>
          <a:p>
            <a:r>
              <a:rPr lang="en-GB" dirty="0"/>
              <a:t>“People who break the law should be punished harshly.”</a:t>
            </a:r>
          </a:p>
          <a:p>
            <a:r>
              <a:rPr lang="en-GB" dirty="0"/>
              <a:t>“Immigrants who don’t assimilate are a danger to our way of life.”</a:t>
            </a:r>
          </a:p>
          <a:p>
            <a:pPr marL="158750" indent="0">
              <a:buNone/>
            </a:pPr>
            <a:endParaRPr lang="en-GB" b="1" dirty="0"/>
          </a:p>
          <a:p>
            <a:pPr marL="158750" indent="0">
              <a:buNone/>
            </a:pPr>
            <a:r>
              <a:rPr lang="en-GB" b="1" dirty="0"/>
              <a:t>Relevance to Prejudice:</a:t>
            </a:r>
          </a:p>
          <a:p>
            <a:r>
              <a:rPr lang="en-GB" dirty="0"/>
              <a:t>Strong predictor of </a:t>
            </a:r>
            <a:r>
              <a:rPr lang="en-GB" b="1" dirty="0"/>
              <a:t>racism</a:t>
            </a:r>
            <a:r>
              <a:rPr lang="en-GB" dirty="0"/>
              <a:t>, </a:t>
            </a:r>
            <a:r>
              <a:rPr lang="en-GB" b="1" dirty="0"/>
              <a:t>homophobia</a:t>
            </a:r>
            <a:r>
              <a:rPr lang="en-GB" dirty="0"/>
              <a:t>, and </a:t>
            </a:r>
            <a:r>
              <a:rPr lang="en-GB" b="1" dirty="0"/>
              <a:t>xenophobia</a:t>
            </a:r>
            <a:r>
              <a:rPr lang="en-GB" dirty="0"/>
              <a:t>.</a:t>
            </a:r>
          </a:p>
          <a:p>
            <a:r>
              <a:rPr lang="en-GB" dirty="0"/>
              <a:t>Fuels support for authoritarian leaders who promise to “crack down” on deviance.</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18627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a:extLst>
            <a:ext uri="{FF2B5EF4-FFF2-40B4-BE49-F238E27FC236}">
              <a16:creationId xmlns:a16="http://schemas.microsoft.com/office/drawing/2014/main" id="{73463749-12D0-F123-9118-32881872DA90}"/>
            </a:ext>
          </a:extLst>
        </p:cNvPr>
        <p:cNvGrpSpPr/>
        <p:nvPr/>
      </p:nvGrpSpPr>
      <p:grpSpPr>
        <a:xfrm>
          <a:off x="0" y="0"/>
          <a:ext cx="0" cy="0"/>
          <a:chOff x="0" y="0"/>
          <a:chExt cx="0" cy="0"/>
        </a:xfrm>
      </p:grpSpPr>
      <p:sp>
        <p:nvSpPr>
          <p:cNvPr id="550" name="Google Shape;550;g24459266da8_2_0:notes">
            <a:extLst>
              <a:ext uri="{FF2B5EF4-FFF2-40B4-BE49-F238E27FC236}">
                <a16:creationId xmlns:a16="http://schemas.microsoft.com/office/drawing/2014/main" id="{C58B9C6E-138B-A552-4BEE-0EE07F6C9B5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24459266da8_2_0:notes">
            <a:extLst>
              <a:ext uri="{FF2B5EF4-FFF2-40B4-BE49-F238E27FC236}">
                <a16:creationId xmlns:a16="http://schemas.microsoft.com/office/drawing/2014/main" id="{718C0D4C-A404-C915-CBE3-1E2C5722457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This cluster involves </a:t>
            </a:r>
            <a:r>
              <a:rPr lang="en-GB" b="1" dirty="0"/>
              <a:t>hostility toward individuals or groups</a:t>
            </a:r>
            <a:r>
              <a:rPr lang="en-GB" dirty="0"/>
              <a:t> perceived as deviant, threatening, or non-conforming to societal norms.</a:t>
            </a:r>
          </a:p>
          <a:p>
            <a:pPr marL="158750" indent="0">
              <a:buNone/>
            </a:pPr>
            <a:endParaRPr lang="en-GB" b="1" dirty="0"/>
          </a:p>
          <a:p>
            <a:pPr marL="158750" indent="0">
              <a:buNone/>
            </a:pPr>
            <a:r>
              <a:rPr lang="en-GB" b="1" dirty="0"/>
              <a:t>Characteristics:</a:t>
            </a:r>
          </a:p>
          <a:p>
            <a:r>
              <a:rPr lang="en-GB" dirty="0"/>
              <a:t>Support for punitive measures against norm violators.</a:t>
            </a:r>
          </a:p>
          <a:p>
            <a:r>
              <a:rPr lang="en-GB" dirty="0"/>
              <a:t>Intolerance of dissent or diversity.</a:t>
            </a:r>
          </a:p>
          <a:p>
            <a:r>
              <a:rPr lang="en-GB" dirty="0"/>
              <a:t>Aggression is often justified as protecting societal values.</a:t>
            </a:r>
          </a:p>
          <a:p>
            <a:pPr marL="158750" indent="0">
              <a:buNone/>
            </a:pPr>
            <a:endParaRPr lang="en-GB" b="1" dirty="0"/>
          </a:p>
          <a:p>
            <a:pPr marL="158750" indent="0">
              <a:buNone/>
            </a:pPr>
            <a:r>
              <a:rPr lang="en-GB" b="1" dirty="0"/>
              <a:t> Psychological Basis:</a:t>
            </a:r>
          </a:p>
          <a:p>
            <a:r>
              <a:rPr lang="en-GB" dirty="0"/>
              <a:t>Often driven by </a:t>
            </a:r>
            <a:r>
              <a:rPr lang="en-GB" b="1" dirty="0"/>
              <a:t>perceived threat</a:t>
            </a:r>
            <a:r>
              <a:rPr lang="en-GB" dirty="0"/>
              <a:t>—social, moral, or economic.</a:t>
            </a:r>
          </a:p>
          <a:p>
            <a:r>
              <a:rPr lang="en-GB" dirty="0"/>
              <a:t>Aggression is displaced onto outgroups as a way to restore perceived order.</a:t>
            </a:r>
          </a:p>
          <a:p>
            <a:pPr marL="158750" indent="0">
              <a:buNone/>
            </a:pPr>
            <a:endParaRPr lang="en-GB" b="1" dirty="0"/>
          </a:p>
          <a:p>
            <a:pPr marL="158750" indent="0">
              <a:buNone/>
            </a:pPr>
            <a:r>
              <a:rPr lang="en-GB" b="1" dirty="0"/>
              <a:t>Example Beliefs:</a:t>
            </a:r>
          </a:p>
          <a:p>
            <a:r>
              <a:rPr lang="en-GB" dirty="0"/>
              <a:t>“People who break the law should be punished harshly.”</a:t>
            </a:r>
          </a:p>
          <a:p>
            <a:r>
              <a:rPr lang="en-GB" dirty="0"/>
              <a:t>“Immigrants who don’t assimilate are a danger to our way of life.”</a:t>
            </a:r>
          </a:p>
          <a:p>
            <a:pPr marL="158750" indent="0">
              <a:buNone/>
            </a:pPr>
            <a:endParaRPr lang="en-GB" b="1" dirty="0"/>
          </a:p>
          <a:p>
            <a:pPr marL="158750" indent="0">
              <a:buNone/>
            </a:pPr>
            <a:r>
              <a:rPr lang="en-GB" b="1" dirty="0"/>
              <a:t>Relevance to Prejudice:</a:t>
            </a:r>
          </a:p>
          <a:p>
            <a:r>
              <a:rPr lang="en-GB" dirty="0"/>
              <a:t>Strong predictor of </a:t>
            </a:r>
            <a:r>
              <a:rPr lang="en-GB" b="1" dirty="0"/>
              <a:t>racism</a:t>
            </a:r>
            <a:r>
              <a:rPr lang="en-GB" dirty="0"/>
              <a:t>, </a:t>
            </a:r>
            <a:r>
              <a:rPr lang="en-GB" b="1" dirty="0"/>
              <a:t>homophobia</a:t>
            </a:r>
            <a:r>
              <a:rPr lang="en-GB" dirty="0"/>
              <a:t>, and </a:t>
            </a:r>
            <a:r>
              <a:rPr lang="en-GB" b="1" dirty="0"/>
              <a:t>xenophobia</a:t>
            </a:r>
            <a:r>
              <a:rPr lang="en-GB" dirty="0"/>
              <a:t>.</a:t>
            </a:r>
          </a:p>
          <a:p>
            <a:r>
              <a:rPr lang="en-GB" dirty="0"/>
              <a:t>Fuels support for authoritarian leaders who promise to “crack down” on deviance.</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8336681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a:extLst>
            <a:ext uri="{FF2B5EF4-FFF2-40B4-BE49-F238E27FC236}">
              <a16:creationId xmlns:a16="http://schemas.microsoft.com/office/drawing/2014/main" id="{68C3CE57-6E8B-F3BA-51AD-FE58BAFB6C5D}"/>
            </a:ext>
          </a:extLst>
        </p:cNvPr>
        <p:cNvGrpSpPr/>
        <p:nvPr/>
      </p:nvGrpSpPr>
      <p:grpSpPr>
        <a:xfrm>
          <a:off x="0" y="0"/>
          <a:ext cx="0" cy="0"/>
          <a:chOff x="0" y="0"/>
          <a:chExt cx="0" cy="0"/>
        </a:xfrm>
      </p:grpSpPr>
      <p:sp>
        <p:nvSpPr>
          <p:cNvPr id="607" name="Google Shape;607;g2acee411c2d_0_39:notes">
            <a:extLst>
              <a:ext uri="{FF2B5EF4-FFF2-40B4-BE49-F238E27FC236}">
                <a16:creationId xmlns:a16="http://schemas.microsoft.com/office/drawing/2014/main" id="{7380FED3-FBE3-1A73-EEF8-8D2B6BE1A84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2acee411c2d_0_39:notes">
            <a:extLst>
              <a:ext uri="{FF2B5EF4-FFF2-40B4-BE49-F238E27FC236}">
                <a16:creationId xmlns:a16="http://schemas.microsoft.com/office/drawing/2014/main" id="{64FEDE2C-2EC8-8D9D-04B3-6C86CF4C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These clusters are </a:t>
            </a:r>
            <a:r>
              <a:rPr lang="en-GB" b="1" dirty="0"/>
              <a:t>mutually reinforcing</a:t>
            </a:r>
            <a:r>
              <a:rPr lang="en-GB" dirty="0"/>
              <a:t>:</a:t>
            </a:r>
          </a:p>
          <a:p>
            <a:r>
              <a:rPr lang="en-GB" dirty="0"/>
              <a:t>Submission to authority legitimizes aggression.</a:t>
            </a:r>
          </a:p>
          <a:p>
            <a:r>
              <a:rPr lang="en-GB" dirty="0"/>
              <a:t>Aggression defends conventional norms.</a:t>
            </a:r>
          </a:p>
          <a:p>
            <a:r>
              <a:rPr lang="en-GB" dirty="0"/>
              <a:t>Conventionalism justifies submission and aggression as moral imperatives.</a:t>
            </a:r>
          </a:p>
          <a:p>
            <a:pPr marL="158750" indent="0">
              <a:buNone/>
            </a:pPr>
            <a:endParaRPr lang="en-GB" dirty="0"/>
          </a:p>
          <a:p>
            <a:pPr marL="158750" indent="0">
              <a:buNone/>
            </a:pPr>
            <a:r>
              <a:rPr lang="en-GB" dirty="0"/>
              <a:t>Together, they form a </a:t>
            </a:r>
            <a:r>
              <a:rPr lang="en-GB" b="1" dirty="0"/>
              <a:t>psychological profile</a:t>
            </a:r>
            <a:r>
              <a:rPr lang="en-GB" dirty="0"/>
              <a:t> that is highly predictive of </a:t>
            </a:r>
            <a:r>
              <a:rPr lang="en-GB" b="1" dirty="0"/>
              <a:t>prejudiced attitudes</a:t>
            </a:r>
            <a:r>
              <a:rPr lang="en-GB" dirty="0"/>
              <a:t>, </a:t>
            </a:r>
            <a:r>
              <a:rPr lang="en-GB" b="1" dirty="0"/>
              <a:t>support for authoritarian leaders</a:t>
            </a:r>
            <a:r>
              <a:rPr lang="en-GB" dirty="0"/>
              <a:t>, and </a:t>
            </a:r>
            <a:r>
              <a:rPr lang="en-GB" b="1" dirty="0"/>
              <a:t>resistance to diversity and social change</a:t>
            </a:r>
            <a:r>
              <a:rPr lang="en-GB" dirty="0"/>
              <a:t>.</a:t>
            </a:r>
          </a:p>
          <a:p>
            <a:pPr marL="158750" indent="0">
              <a:buNone/>
            </a:pPr>
            <a:endParaRPr lang="en-GB" dirty="0"/>
          </a:p>
          <a:p>
            <a:pPr marL="158750" indent="0">
              <a:buNone/>
            </a:pPr>
            <a:endParaRPr lang="en-GB"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dirty="0">
                <a:solidFill>
                  <a:srgbClr val="000000"/>
                </a:solidFill>
                <a:effectLst/>
                <a:highlight>
                  <a:srgbClr val="FFFF00"/>
                </a:highlight>
                <a:latin typeface="Calibri" panose="020F0502020204030204" pitchFamily="34" charset="0"/>
              </a:rPr>
              <a:t>So as you can see is not that Altemeyer has particularly deviated a great deal from Adorno's initial work.</a:t>
            </a:r>
            <a:r>
              <a:rPr lang="en-GB" dirty="0">
                <a:highlight>
                  <a:srgbClr val="FFFF00"/>
                </a:highlight>
              </a:rPr>
              <a:t> </a:t>
            </a:r>
            <a:r>
              <a:rPr lang="en-GB" sz="1100" b="0" i="0" u="none" strike="noStrike" dirty="0">
                <a:solidFill>
                  <a:srgbClr val="000000"/>
                </a:solidFill>
                <a:effectLst/>
                <a:highlight>
                  <a:srgbClr val="FFFF00"/>
                </a:highlight>
                <a:latin typeface="Calibri" panose="020F0502020204030204" pitchFamily="34" charset="0"/>
              </a:rPr>
              <a:t>But what he has done is explained it now in attitudes,</a:t>
            </a:r>
            <a:r>
              <a:rPr lang="en-GB" dirty="0">
                <a:highlight>
                  <a:srgbClr val="FFFF00"/>
                </a:highlight>
              </a:rPr>
              <a:t> </a:t>
            </a:r>
            <a:r>
              <a:rPr lang="en-GB" sz="1100" b="0" i="0" u="none" strike="noStrike" dirty="0">
                <a:solidFill>
                  <a:srgbClr val="000000"/>
                </a:solidFill>
                <a:effectLst/>
                <a:highlight>
                  <a:srgbClr val="FFFF00"/>
                </a:highlight>
                <a:latin typeface="Calibri" panose="020F0502020204030204" pitchFamily="34" charset="0"/>
              </a:rPr>
              <a:t>something that social psychology prefers to focus on now rather than the ill defined psychodynamic theory.</a:t>
            </a:r>
            <a:r>
              <a:rPr lang="en-GB" dirty="0">
                <a:highlight>
                  <a:srgbClr val="FFFF00"/>
                </a:highlight>
              </a:rPr>
              <a:t> </a:t>
            </a:r>
            <a:r>
              <a:rPr lang="en-GB" sz="1100" b="0" i="0" u="none" strike="noStrike" dirty="0">
                <a:solidFill>
                  <a:srgbClr val="000000"/>
                </a:solidFill>
                <a:effectLst/>
                <a:highlight>
                  <a:srgbClr val="FFFF00"/>
                </a:highlight>
                <a:latin typeface="Calibri" panose="020F0502020204030204" pitchFamily="34" charset="0"/>
              </a:rPr>
              <a:t>And it's also limited it down to these three clusters rather than the seven or eight which was contained within the Adorno work.</a:t>
            </a:r>
            <a:r>
              <a:rPr lang="en-GB" dirty="0">
                <a:highlight>
                  <a:srgbClr val="FFFF00"/>
                </a:highlight>
              </a:rPr>
              <a:t> </a:t>
            </a:r>
            <a:r>
              <a:rPr lang="en-GB" sz="1100" b="0" i="0" u="none" strike="noStrike" dirty="0">
                <a:solidFill>
                  <a:srgbClr val="000000"/>
                </a:solidFill>
                <a:effectLst/>
                <a:highlight>
                  <a:srgbClr val="FFFF00"/>
                </a:highlight>
                <a:latin typeface="Calibri" panose="020F0502020204030204" pitchFamily="34" charset="0"/>
              </a:rPr>
              <a:t>It's important to recognize here that right wing authoritarianism isn't just about having right wing views.</a:t>
            </a:r>
            <a:r>
              <a:rPr lang="en-GB" dirty="0">
                <a:highlight>
                  <a:srgbClr val="FFFF00"/>
                </a:highlight>
              </a:rPr>
              <a:t> </a:t>
            </a:r>
          </a:p>
          <a:p>
            <a:pPr marL="158750" indent="0">
              <a:buNone/>
            </a:pPr>
            <a:endParaRPr lang="en-GB" dirty="0"/>
          </a:p>
        </p:txBody>
      </p:sp>
    </p:spTree>
    <p:extLst>
      <p:ext uri="{BB962C8B-B14F-4D97-AF65-F5344CB8AC3E}">
        <p14:creationId xmlns:p14="http://schemas.microsoft.com/office/powerpoint/2010/main" val="1074820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a:extLst>
            <a:ext uri="{FF2B5EF4-FFF2-40B4-BE49-F238E27FC236}">
              <a16:creationId xmlns:a16="http://schemas.microsoft.com/office/drawing/2014/main" id="{A33833A5-A2C0-50A9-4519-0F29E6D54BAD}"/>
            </a:ext>
          </a:extLst>
        </p:cNvPr>
        <p:cNvGrpSpPr/>
        <p:nvPr/>
      </p:nvGrpSpPr>
      <p:grpSpPr>
        <a:xfrm>
          <a:off x="0" y="0"/>
          <a:ext cx="0" cy="0"/>
          <a:chOff x="0" y="0"/>
          <a:chExt cx="0" cy="0"/>
        </a:xfrm>
      </p:grpSpPr>
      <p:sp>
        <p:nvSpPr>
          <p:cNvPr id="607" name="Google Shape;607;g2acee411c2d_0_39:notes">
            <a:extLst>
              <a:ext uri="{FF2B5EF4-FFF2-40B4-BE49-F238E27FC236}">
                <a16:creationId xmlns:a16="http://schemas.microsoft.com/office/drawing/2014/main" id="{093D97E0-9A66-1CEE-4D3A-0955E69FA29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2acee411c2d_0_39:notes">
            <a:extLst>
              <a:ext uri="{FF2B5EF4-FFF2-40B4-BE49-F238E27FC236}">
                <a16:creationId xmlns:a16="http://schemas.microsoft.com/office/drawing/2014/main" id="{F9C7DF2E-D2D2-2D48-E0BC-704873BC715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Developed by </a:t>
            </a:r>
            <a:r>
              <a:rPr lang="en-GB" b="1" dirty="0"/>
              <a:t>Bob Altemeyer</a:t>
            </a:r>
            <a:r>
              <a:rPr lang="en-GB" dirty="0"/>
              <a:t> in the 1980s, the original RWA scale includes items like:</a:t>
            </a:r>
          </a:p>
          <a:p>
            <a:r>
              <a:rPr lang="en-GB" dirty="0"/>
              <a:t>“Our country needs a powerful leader, in order to destroy the radical and immoral currents prevailing in society today.”</a:t>
            </a:r>
          </a:p>
          <a:p>
            <a:r>
              <a:rPr lang="en-GB" dirty="0"/>
              <a:t>“The ‘old-fashioned ways’ and ‘old-fashioned values’ still show the best way to live.”</a:t>
            </a:r>
          </a:p>
          <a:p>
            <a:pPr marL="158750" indent="0">
              <a:buNone/>
            </a:pPr>
            <a:endParaRPr lang="en-GB" dirty="0"/>
          </a:p>
          <a:p>
            <a:pPr marL="158750" indent="0">
              <a:buNone/>
            </a:pPr>
            <a:r>
              <a:rPr lang="en-GB" dirty="0"/>
              <a:t>Participants rate their agreement on a </a:t>
            </a:r>
            <a:r>
              <a:rPr lang="en-GB" b="1" dirty="0"/>
              <a:t>Likert scale</a:t>
            </a:r>
            <a:r>
              <a:rPr lang="en-GB" dirty="0"/>
              <a:t> (typically 1 = strongly disagree to 7 = strongly agree). Higher scores indicate stronger authoritarian attitudes.</a:t>
            </a:r>
          </a:p>
          <a:p>
            <a:pPr marL="158750" indent="0">
              <a:buNone/>
            </a:pPr>
            <a:br>
              <a:rPr lang="en-GB" dirty="0"/>
            </a:br>
            <a:endParaRPr lang="en-GB" dirty="0"/>
          </a:p>
          <a:p>
            <a:pPr marL="158750" indent="0">
              <a:buNone/>
            </a:pPr>
            <a:r>
              <a:rPr lang="en-GB" b="1" dirty="0"/>
              <a:t>Shortened and Revised Versions</a:t>
            </a:r>
          </a:p>
          <a:p>
            <a:r>
              <a:rPr lang="en-GB" dirty="0"/>
              <a:t>Because the original scale was quite long and sometimes politically charged, researchers have developed </a:t>
            </a:r>
            <a:r>
              <a:rPr lang="en-GB" b="1" dirty="0"/>
              <a:t>shorter and more balanced versions</a:t>
            </a:r>
            <a:r>
              <a:rPr lang="en-GB" dirty="0"/>
              <a:t>, such as:</a:t>
            </a:r>
          </a:p>
          <a:p>
            <a:endParaRPr lang="en-GB" b="1" dirty="0"/>
          </a:p>
          <a:p>
            <a:pPr marL="158750" indent="0">
              <a:buNone/>
            </a:pPr>
            <a:r>
              <a:rPr lang="en-GB" b="1" dirty="0"/>
              <a:t>Zakrisson’s (2005) 15-item RWA scale</a:t>
            </a:r>
            <a:r>
              <a:rPr lang="en-GB" dirty="0"/>
              <a:t> – designed to be more neutral and suitable for broader populations.</a:t>
            </a:r>
          </a:p>
          <a:p>
            <a:pPr marL="158750" indent="0">
              <a:buNone/>
            </a:pPr>
            <a:endParaRPr lang="en-GB" b="1" dirty="0"/>
          </a:p>
          <a:p>
            <a:pPr marL="158750" indent="0">
              <a:buNone/>
            </a:pPr>
            <a:r>
              <a:rPr lang="en-GB" b="1" dirty="0" err="1"/>
              <a:t>Duckitt</a:t>
            </a:r>
            <a:r>
              <a:rPr lang="en-GB" b="1" dirty="0"/>
              <a:t> et al.’s (2010) dual-process model scales</a:t>
            </a:r>
            <a:r>
              <a:rPr lang="en-GB" dirty="0"/>
              <a:t> – which measure RWA alongside Social Dominance Orientation (SDO) and link them to personality traits.</a:t>
            </a:r>
          </a:p>
          <a:p>
            <a:pPr marL="158750" indent="0">
              <a:buNone/>
            </a:pPr>
            <a:endParaRPr lang="en-GB" dirty="0"/>
          </a:p>
          <a:p>
            <a:pPr marL="158750" indent="0">
              <a:buNone/>
            </a:pPr>
            <a:r>
              <a:rPr lang="en-GB" dirty="0"/>
              <a:t>These versions maintain the core dimensions but reduce ideological bias and improve psychometric properties.</a:t>
            </a:r>
          </a:p>
          <a:p>
            <a:endParaRPr lang="en-GB" dirty="0"/>
          </a:p>
        </p:txBody>
      </p:sp>
    </p:spTree>
    <p:extLst>
      <p:ext uri="{BB962C8B-B14F-4D97-AF65-F5344CB8AC3E}">
        <p14:creationId xmlns:p14="http://schemas.microsoft.com/office/powerpoint/2010/main" val="19941599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a:extLst>
            <a:ext uri="{FF2B5EF4-FFF2-40B4-BE49-F238E27FC236}">
              <a16:creationId xmlns:a16="http://schemas.microsoft.com/office/drawing/2014/main" id="{0E17025B-605B-A64D-3708-88AC18C0A382}"/>
            </a:ext>
          </a:extLst>
        </p:cNvPr>
        <p:cNvGrpSpPr/>
        <p:nvPr/>
      </p:nvGrpSpPr>
      <p:grpSpPr>
        <a:xfrm>
          <a:off x="0" y="0"/>
          <a:ext cx="0" cy="0"/>
          <a:chOff x="0" y="0"/>
          <a:chExt cx="0" cy="0"/>
        </a:xfrm>
      </p:grpSpPr>
      <p:sp>
        <p:nvSpPr>
          <p:cNvPr id="583" name="Google Shape;583;g2acee411c2d_0_29:notes">
            <a:extLst>
              <a:ext uri="{FF2B5EF4-FFF2-40B4-BE49-F238E27FC236}">
                <a16:creationId xmlns:a16="http://schemas.microsoft.com/office/drawing/2014/main" id="{7378BA91-943B-828C-6318-C4EA97EA6FC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4" name="Google Shape;584;g2acee411c2d_0_29:notes">
            <a:extLst>
              <a:ext uri="{FF2B5EF4-FFF2-40B4-BE49-F238E27FC236}">
                <a16:creationId xmlns:a16="http://schemas.microsoft.com/office/drawing/2014/main" id="{07249D77-B05F-8361-3666-119AEF95170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Strengths</a:t>
            </a:r>
          </a:p>
          <a:p>
            <a:r>
              <a:rPr lang="en-GB" b="1" dirty="0"/>
              <a:t>Robust Predictive Power</a:t>
            </a:r>
            <a:endParaRPr lang="en-GB" dirty="0"/>
          </a:p>
          <a:p>
            <a:pPr lvl="1"/>
            <a:r>
              <a:rPr lang="en-GB" dirty="0"/>
              <a:t>RWA is consistently linked to prejudice, ethnocentrism, and support for punitive policies.</a:t>
            </a:r>
          </a:p>
          <a:p>
            <a:pPr lvl="1"/>
            <a:r>
              <a:rPr lang="en-GB" dirty="0"/>
              <a:t>It helps explain how personality traits (e.g. low openness) translate into ideological attitudes.</a:t>
            </a:r>
          </a:p>
          <a:p>
            <a:pPr lvl="1"/>
            <a:endParaRPr lang="en-GB" dirty="0"/>
          </a:p>
          <a:p>
            <a:r>
              <a:rPr lang="en-GB" b="1" dirty="0"/>
              <a:t>Theoretical Clarity</a:t>
            </a:r>
            <a:endParaRPr lang="en-GB" dirty="0"/>
          </a:p>
          <a:p>
            <a:pPr lvl="1"/>
            <a:r>
              <a:rPr lang="en-GB" dirty="0"/>
              <a:t>The tripartite structure—</a:t>
            </a:r>
            <a:r>
              <a:rPr lang="en-GB" b="1" dirty="0"/>
              <a:t>submission</a:t>
            </a:r>
            <a:r>
              <a:rPr lang="en-GB" dirty="0"/>
              <a:t>, </a:t>
            </a:r>
            <a:r>
              <a:rPr lang="en-GB" b="1" dirty="0"/>
              <a:t>aggression</a:t>
            </a:r>
            <a:r>
              <a:rPr lang="en-GB" dirty="0"/>
              <a:t>, and </a:t>
            </a:r>
            <a:r>
              <a:rPr lang="en-GB" b="1" dirty="0"/>
              <a:t>conventionalism</a:t>
            </a:r>
            <a:r>
              <a:rPr lang="en-GB" dirty="0"/>
              <a:t>—offers a clear framework for understanding authoritarian attitudes.</a:t>
            </a:r>
          </a:p>
          <a:p>
            <a:pPr lvl="1"/>
            <a:endParaRPr lang="en-GB" dirty="0"/>
          </a:p>
          <a:p>
            <a:r>
              <a:rPr lang="en-GB" b="1" dirty="0"/>
              <a:t>Empirical Reliability</a:t>
            </a:r>
            <a:endParaRPr lang="en-GB" dirty="0"/>
          </a:p>
          <a:p>
            <a:pPr lvl="1"/>
            <a:r>
              <a:rPr lang="en-GB" dirty="0"/>
              <a:t>High internal consistency across studies (Cronbach’s alpha often &gt; .80).</a:t>
            </a:r>
          </a:p>
          <a:p>
            <a:pPr lvl="1"/>
            <a:r>
              <a:rPr lang="en-GB" dirty="0"/>
              <a:t>Validated in multiple cultural contexts, though with some caveats (see below).</a:t>
            </a:r>
          </a:p>
          <a:p>
            <a:pPr marL="158750" indent="0">
              <a:buNone/>
            </a:pPr>
            <a:br>
              <a:rPr lang="en-GB" dirty="0"/>
            </a:br>
            <a:endParaRPr lang="en-GB" dirty="0"/>
          </a:p>
          <a:p>
            <a:pPr marL="158750" indent="0">
              <a:buNone/>
            </a:pPr>
            <a:endParaRPr lang="en-GB" b="1" dirty="0"/>
          </a:p>
          <a:p>
            <a:pPr marL="158750" indent="0">
              <a:buNone/>
            </a:pPr>
            <a:r>
              <a:rPr lang="en-GB" b="1" dirty="0"/>
              <a:t>Limitations and Criticisms</a:t>
            </a:r>
          </a:p>
          <a:p>
            <a:r>
              <a:rPr lang="en-GB" b="1" dirty="0"/>
              <a:t>Ideological Bias</a:t>
            </a:r>
            <a:endParaRPr lang="en-GB" dirty="0"/>
          </a:p>
          <a:p>
            <a:pPr lvl="1"/>
            <a:r>
              <a:rPr lang="en-GB" dirty="0"/>
              <a:t>The original scale developed by Altemeyer has been criticized for being </a:t>
            </a:r>
            <a:r>
              <a:rPr lang="en-GB" b="1" dirty="0"/>
              <a:t>politically loaded</a:t>
            </a:r>
            <a:r>
              <a:rPr lang="en-GB" dirty="0"/>
              <a:t>, often framing right-wing views negatively.</a:t>
            </a:r>
          </a:p>
          <a:p>
            <a:pPr lvl="1"/>
            <a:r>
              <a:rPr lang="en-GB" dirty="0"/>
              <a:t>Items may alienate conservative participants or confound authoritarianism with political orientation.</a:t>
            </a:r>
          </a:p>
          <a:p>
            <a:pPr lvl="1"/>
            <a:endParaRPr lang="en-GB" dirty="0"/>
          </a:p>
          <a:p>
            <a:r>
              <a:rPr lang="en-GB" b="1" dirty="0"/>
              <a:t>Cultural Specificity</a:t>
            </a:r>
            <a:endParaRPr lang="en-GB" dirty="0"/>
          </a:p>
          <a:p>
            <a:pPr lvl="1"/>
            <a:r>
              <a:rPr lang="en-GB" dirty="0"/>
              <a:t>The scale was developed in North America and reflects Western sociopolitical norms.</a:t>
            </a:r>
          </a:p>
          <a:p>
            <a:pPr lvl="1"/>
            <a:r>
              <a:rPr lang="en-GB" dirty="0"/>
              <a:t>In non-Western contexts, the meaning of “authority” and “conventionalism” may differ, affecting validity.</a:t>
            </a:r>
          </a:p>
          <a:p>
            <a:pPr lvl="1"/>
            <a:endParaRPr lang="en-GB" dirty="0"/>
          </a:p>
          <a:p>
            <a:r>
              <a:rPr lang="en-GB" b="1" dirty="0"/>
              <a:t>Social Desirability Bias</a:t>
            </a:r>
            <a:endParaRPr lang="en-GB" dirty="0"/>
          </a:p>
          <a:p>
            <a:pPr lvl="1"/>
            <a:r>
              <a:rPr lang="en-GB" dirty="0"/>
              <a:t>Participants may underreport authoritarian attitudes due to fear of judgment, especially in academic or liberal environments.</a:t>
            </a:r>
          </a:p>
          <a:p>
            <a:pPr lvl="1"/>
            <a:r>
              <a:rPr lang="en-GB" dirty="0"/>
              <a:t>This can lead to </a:t>
            </a:r>
            <a:r>
              <a:rPr lang="en-GB" b="1" dirty="0"/>
              <a:t>response distortion</a:t>
            </a:r>
            <a:r>
              <a:rPr lang="en-GB" dirty="0"/>
              <a:t> and reduced accuracy.</a:t>
            </a:r>
          </a:p>
          <a:p>
            <a:pPr lvl="1"/>
            <a:endParaRPr lang="en-GB" dirty="0"/>
          </a:p>
          <a:p>
            <a:r>
              <a:rPr lang="en-GB" b="1" dirty="0"/>
              <a:t>Static Measurement of Dynamic Attitudes</a:t>
            </a:r>
            <a:endParaRPr lang="en-GB" dirty="0"/>
          </a:p>
          <a:p>
            <a:pPr lvl="1"/>
            <a:r>
              <a:rPr lang="en-GB" dirty="0"/>
              <a:t>RWA is treated as a stable trait, but authoritarian attitudes can fluctuate with </a:t>
            </a:r>
            <a:r>
              <a:rPr lang="en-GB" b="1" dirty="0"/>
              <a:t>perceived threat</a:t>
            </a:r>
            <a:r>
              <a:rPr lang="en-GB" dirty="0"/>
              <a:t>, </a:t>
            </a:r>
            <a:r>
              <a:rPr lang="en-GB" b="1" dirty="0"/>
              <a:t>economic instability</a:t>
            </a:r>
            <a:r>
              <a:rPr lang="en-GB" dirty="0"/>
              <a:t>, or </a:t>
            </a:r>
            <a:r>
              <a:rPr lang="en-GB" b="1" dirty="0"/>
              <a:t>social change</a:t>
            </a:r>
            <a:r>
              <a:rPr lang="en-GB" dirty="0"/>
              <a:t>.</a:t>
            </a:r>
          </a:p>
          <a:p>
            <a:pPr lvl="1"/>
            <a:r>
              <a:rPr lang="en-GB" dirty="0"/>
              <a:t>This raises questions about whether RWA is a personality trait or a situational response.</a:t>
            </a:r>
          </a:p>
          <a:p>
            <a:pPr lvl="1"/>
            <a:endParaRPr lang="en-GB" dirty="0"/>
          </a:p>
          <a:p>
            <a:r>
              <a:rPr lang="en-GB" b="1" dirty="0"/>
              <a:t>Overlap with Other Constructs</a:t>
            </a:r>
            <a:endParaRPr lang="en-GB" dirty="0"/>
          </a:p>
          <a:p>
            <a:pPr lvl="1"/>
            <a:r>
              <a:rPr lang="en-GB" dirty="0"/>
              <a:t>RWA shares variance with </a:t>
            </a:r>
            <a:r>
              <a:rPr lang="en-GB" b="1" dirty="0"/>
              <a:t>Social Dominance Orientation (SDO)</a:t>
            </a:r>
            <a:r>
              <a:rPr lang="en-GB" dirty="0"/>
              <a:t> and </a:t>
            </a:r>
            <a:r>
              <a:rPr lang="en-GB" b="1" dirty="0"/>
              <a:t>conservatism</a:t>
            </a:r>
            <a:r>
              <a:rPr lang="en-GB" dirty="0"/>
              <a:t>, which can complicate interpretation.</a:t>
            </a:r>
          </a:p>
          <a:p>
            <a:pPr lvl="1"/>
            <a:r>
              <a:rPr lang="en-GB" dirty="0"/>
              <a:t>Some argue for a more integrated model of ideological attitudes.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1186502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a:extLst>
            <a:ext uri="{FF2B5EF4-FFF2-40B4-BE49-F238E27FC236}">
              <a16:creationId xmlns:a16="http://schemas.microsoft.com/office/drawing/2014/main" id="{F65F22D0-A15F-8BED-D698-42C7F0938088}"/>
            </a:ext>
          </a:extLst>
        </p:cNvPr>
        <p:cNvGrpSpPr/>
        <p:nvPr/>
      </p:nvGrpSpPr>
      <p:grpSpPr>
        <a:xfrm>
          <a:off x="0" y="0"/>
          <a:ext cx="0" cy="0"/>
          <a:chOff x="0" y="0"/>
          <a:chExt cx="0" cy="0"/>
        </a:xfrm>
      </p:grpSpPr>
      <p:sp>
        <p:nvSpPr>
          <p:cNvPr id="607" name="Google Shape;607;g2acee411c2d_0_39:notes">
            <a:extLst>
              <a:ext uri="{FF2B5EF4-FFF2-40B4-BE49-F238E27FC236}">
                <a16:creationId xmlns:a16="http://schemas.microsoft.com/office/drawing/2014/main" id="{CB0E3035-8A4C-4AE0-A9A8-C1A0314A07A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2acee411c2d_0_39:notes">
            <a:extLst>
              <a:ext uri="{FF2B5EF4-FFF2-40B4-BE49-F238E27FC236}">
                <a16:creationId xmlns:a16="http://schemas.microsoft.com/office/drawing/2014/main" id="{A6605194-594B-3895-0428-6FF57100F74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PREFACE: These profiles are </a:t>
            </a:r>
            <a:r>
              <a:rPr lang="en-GB" b="1" dirty="0"/>
              <a:t>not stereotypes</a:t>
            </a:r>
            <a:r>
              <a:rPr lang="en-GB" dirty="0"/>
              <a:t> but </a:t>
            </a:r>
            <a:r>
              <a:rPr lang="en-GB" b="1" dirty="0"/>
              <a:t>patterns</a:t>
            </a:r>
            <a:r>
              <a:rPr lang="en-GB" dirty="0"/>
              <a:t> observed in psychological research. </a:t>
            </a:r>
          </a:p>
          <a:p>
            <a:pPr marL="158750" indent="0">
              <a:buNone/>
            </a:pPr>
            <a:r>
              <a:rPr lang="en-GB" dirty="0"/>
              <a:t>High RWA is </a:t>
            </a:r>
            <a:r>
              <a:rPr lang="en-GB" b="1" dirty="0"/>
              <a:t>not inherently linked to any one demographic</a:t>
            </a:r>
            <a:r>
              <a:rPr lang="en-GB" dirty="0"/>
              <a:t>—it can be found across age, gender, education, and cultural groups. </a:t>
            </a:r>
          </a:p>
          <a:p>
            <a:pPr marL="158750" indent="0">
              <a:buNone/>
            </a:pPr>
            <a:r>
              <a:rPr lang="en-GB" dirty="0"/>
              <a:t>RWA is often </a:t>
            </a:r>
            <a:r>
              <a:rPr lang="en-GB" b="1" dirty="0"/>
              <a:t>activated by perceived threat</a:t>
            </a:r>
            <a:r>
              <a:rPr lang="en-GB" dirty="0"/>
              <a:t>, meaning even low-RWA individuals can show authoritarian attitudes under stress or fear.</a:t>
            </a:r>
          </a:p>
          <a:p>
            <a:pPr marL="158750" indent="0">
              <a:buNone/>
            </a:pPr>
            <a:endParaRPr lang="en-GB" dirty="0"/>
          </a:p>
          <a:p>
            <a:pPr marL="158750" indent="0">
              <a:buNone/>
            </a:pPr>
            <a:r>
              <a:rPr lang="en-GB" b="1" dirty="0"/>
              <a:t>1. Traditionalist Community Members</a:t>
            </a:r>
          </a:p>
          <a:p>
            <a:r>
              <a:rPr lang="en-GB" dirty="0"/>
              <a:t>Often found in </a:t>
            </a:r>
            <a:r>
              <a:rPr lang="en-GB" b="1" dirty="0"/>
              <a:t>tight-knit, conservative communities</a:t>
            </a:r>
            <a:r>
              <a:rPr lang="en-GB" dirty="0"/>
              <a:t>.</a:t>
            </a:r>
          </a:p>
          <a:p>
            <a:r>
              <a:rPr lang="en-GB" dirty="0"/>
              <a:t>Strong belief in </a:t>
            </a:r>
            <a:r>
              <a:rPr lang="en-GB" b="1" dirty="0"/>
              <a:t>traditional family values</a:t>
            </a:r>
            <a:r>
              <a:rPr lang="en-GB" dirty="0"/>
              <a:t>, </a:t>
            </a:r>
            <a:r>
              <a:rPr lang="en-GB" b="1" dirty="0"/>
              <a:t>religious norms</a:t>
            </a:r>
            <a:r>
              <a:rPr lang="en-GB" dirty="0"/>
              <a:t>, and </a:t>
            </a:r>
            <a:r>
              <a:rPr lang="en-GB" b="1" dirty="0"/>
              <a:t>patriotic ideals</a:t>
            </a:r>
            <a:r>
              <a:rPr lang="en-GB" dirty="0"/>
              <a:t>.</a:t>
            </a:r>
          </a:p>
          <a:p>
            <a:r>
              <a:rPr lang="en-GB" dirty="0"/>
              <a:t>May view social change (e.g., gender roles, immigration) as threatening.</a:t>
            </a:r>
          </a:p>
          <a:p>
            <a:pPr marL="158750" indent="0">
              <a:buNone/>
            </a:pPr>
            <a:endParaRPr lang="en-GB" b="1" dirty="0"/>
          </a:p>
          <a:p>
            <a:pPr marL="158750" indent="0">
              <a:buNone/>
            </a:pPr>
            <a:r>
              <a:rPr lang="en-GB" b="1" dirty="0"/>
              <a:t>2. Strict Authoritarian Parents or Educators</a:t>
            </a:r>
          </a:p>
          <a:p>
            <a:r>
              <a:rPr lang="en-GB" dirty="0"/>
              <a:t>Emphasize </a:t>
            </a:r>
            <a:r>
              <a:rPr lang="en-GB" b="1" dirty="0"/>
              <a:t>obedience</a:t>
            </a:r>
            <a:r>
              <a:rPr lang="en-GB" dirty="0"/>
              <a:t>, </a:t>
            </a:r>
            <a:r>
              <a:rPr lang="en-GB" b="1" dirty="0"/>
              <a:t>discipline</a:t>
            </a:r>
            <a:r>
              <a:rPr lang="en-GB" dirty="0"/>
              <a:t>, and </a:t>
            </a:r>
            <a:r>
              <a:rPr lang="en-GB" b="1" dirty="0"/>
              <a:t>respect for authority</a:t>
            </a:r>
            <a:r>
              <a:rPr lang="en-GB" dirty="0"/>
              <a:t>.</a:t>
            </a:r>
          </a:p>
          <a:p>
            <a:r>
              <a:rPr lang="en-GB" dirty="0"/>
              <a:t>May discourage questioning rules or norms.</a:t>
            </a:r>
          </a:p>
          <a:p>
            <a:r>
              <a:rPr lang="en-GB" dirty="0"/>
              <a:t>Often support punitive measures for deviance.</a:t>
            </a:r>
          </a:p>
          <a:p>
            <a:pPr marL="158750" indent="0">
              <a:buNone/>
            </a:pPr>
            <a:endParaRPr lang="en-GB" b="1" dirty="0"/>
          </a:p>
          <a:p>
            <a:pPr marL="158750" indent="0">
              <a:buNone/>
            </a:pPr>
            <a:r>
              <a:rPr lang="en-GB" b="1" dirty="0"/>
              <a:t>3. Law-and-Order Advocates</a:t>
            </a:r>
          </a:p>
          <a:p>
            <a:r>
              <a:rPr lang="en-GB" dirty="0"/>
              <a:t>Strong support for </a:t>
            </a:r>
            <a:r>
              <a:rPr lang="en-GB" b="1" dirty="0"/>
              <a:t>policing</a:t>
            </a:r>
            <a:r>
              <a:rPr lang="en-GB" dirty="0"/>
              <a:t>, </a:t>
            </a:r>
            <a:r>
              <a:rPr lang="en-GB" b="1" dirty="0"/>
              <a:t>military</a:t>
            </a:r>
            <a:r>
              <a:rPr lang="en-GB" dirty="0"/>
              <a:t>, and </a:t>
            </a:r>
            <a:r>
              <a:rPr lang="en-GB" b="1" dirty="0"/>
              <a:t>harsh criminal justice policies</a:t>
            </a:r>
            <a:r>
              <a:rPr lang="en-GB" dirty="0"/>
              <a:t>.</a:t>
            </a:r>
          </a:p>
          <a:p>
            <a:r>
              <a:rPr lang="en-GB" dirty="0"/>
              <a:t>Believe that </a:t>
            </a:r>
            <a:r>
              <a:rPr lang="en-GB" b="1" dirty="0"/>
              <a:t>social stability</a:t>
            </a:r>
            <a:r>
              <a:rPr lang="en-GB" dirty="0"/>
              <a:t> depends on strict rule enforcement.</a:t>
            </a:r>
          </a:p>
          <a:p>
            <a:r>
              <a:rPr lang="en-GB" dirty="0"/>
              <a:t>May express hostility toward protest movements or civil disobedience.</a:t>
            </a:r>
          </a:p>
          <a:p>
            <a:pPr marL="158750" indent="0">
              <a:buNone/>
            </a:pPr>
            <a:endParaRPr lang="en-GB" b="1" dirty="0"/>
          </a:p>
          <a:p>
            <a:pPr marL="158750" indent="0">
              <a:buNone/>
            </a:pPr>
            <a:r>
              <a:rPr lang="en-GB" b="1" dirty="0"/>
              <a:t>4. Religious Fundamentalists</a:t>
            </a:r>
          </a:p>
          <a:p>
            <a:r>
              <a:rPr lang="en-GB" dirty="0"/>
              <a:t>Adhere rigidly to </a:t>
            </a:r>
            <a:r>
              <a:rPr lang="en-GB" b="1" dirty="0"/>
              <a:t>religious doctrine</a:t>
            </a:r>
            <a:r>
              <a:rPr lang="en-GB" dirty="0"/>
              <a:t> and moral codes.</a:t>
            </a:r>
          </a:p>
          <a:p>
            <a:r>
              <a:rPr lang="en-GB" dirty="0"/>
              <a:t>May view secularism, LGBTQ+ rights, or other progressive movements as morally corrupt.</a:t>
            </a:r>
          </a:p>
          <a:p>
            <a:r>
              <a:rPr lang="en-GB" dirty="0"/>
              <a:t>Often support leaders who promise to uphold religious values.</a:t>
            </a:r>
          </a:p>
          <a:p>
            <a:pPr marL="158750" indent="0">
              <a:buNone/>
            </a:pPr>
            <a:endParaRPr lang="en-GB" b="1" dirty="0"/>
          </a:p>
          <a:p>
            <a:pPr marL="158750" indent="0">
              <a:buNone/>
            </a:pPr>
            <a:r>
              <a:rPr lang="en-GB" b="1" dirty="0"/>
              <a:t>5. Populist Political Supporters</a:t>
            </a:r>
          </a:p>
          <a:p>
            <a:r>
              <a:rPr lang="en-GB" dirty="0"/>
              <a:t>Support leaders who promise to restore </a:t>
            </a:r>
            <a:r>
              <a:rPr lang="en-GB" b="1" dirty="0"/>
              <a:t>order</a:t>
            </a:r>
            <a:r>
              <a:rPr lang="en-GB" dirty="0"/>
              <a:t>, </a:t>
            </a:r>
            <a:r>
              <a:rPr lang="en-GB" b="1" dirty="0"/>
              <a:t>tradition</a:t>
            </a:r>
            <a:r>
              <a:rPr lang="en-GB" dirty="0"/>
              <a:t>, and </a:t>
            </a:r>
            <a:r>
              <a:rPr lang="en-GB" b="1" dirty="0"/>
              <a:t>national pride</a:t>
            </a:r>
            <a:r>
              <a:rPr lang="en-GB" dirty="0"/>
              <a:t>.</a:t>
            </a:r>
          </a:p>
          <a:p>
            <a:r>
              <a:rPr lang="en-GB" dirty="0"/>
              <a:t>May be drawn to </a:t>
            </a:r>
            <a:r>
              <a:rPr lang="en-GB" b="1" dirty="0"/>
              <a:t>authoritarian rhetoric</a:t>
            </a:r>
            <a:r>
              <a:rPr lang="en-GB" dirty="0"/>
              <a:t>, especially during times of social or economic uncertainty.</a:t>
            </a:r>
          </a:p>
          <a:p>
            <a:r>
              <a:rPr lang="en-GB" dirty="0"/>
              <a:t>Often distrustful of outsiders or minority groups.</a:t>
            </a:r>
          </a:p>
          <a:p>
            <a:pPr marL="158750" indent="0">
              <a:buNone/>
            </a:pPr>
            <a:endParaRPr lang="en-GB" dirty="0"/>
          </a:p>
        </p:txBody>
      </p:sp>
    </p:spTree>
    <p:extLst>
      <p:ext uri="{BB962C8B-B14F-4D97-AF65-F5344CB8AC3E}">
        <p14:creationId xmlns:p14="http://schemas.microsoft.com/office/powerpoint/2010/main" val="28641817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0A75676C-C0EF-0332-0230-74BFEA286E16}"/>
            </a:ext>
          </a:extLst>
        </p:cNvPr>
        <p:cNvGrpSpPr/>
        <p:nvPr/>
      </p:nvGrpSpPr>
      <p:grpSpPr>
        <a:xfrm>
          <a:off x="0" y="0"/>
          <a:ext cx="0" cy="0"/>
          <a:chOff x="0" y="0"/>
          <a:chExt cx="0" cy="0"/>
        </a:xfrm>
      </p:grpSpPr>
      <p:sp>
        <p:nvSpPr>
          <p:cNvPr id="620" name="Google Shape;620;g2acee411c2d_0_51:notes">
            <a:extLst>
              <a:ext uri="{FF2B5EF4-FFF2-40B4-BE49-F238E27FC236}">
                <a16:creationId xmlns:a16="http://schemas.microsoft.com/office/drawing/2014/main" id="{EF8BD3DB-3C9B-6D32-C106-222BF6D4126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2acee411c2d_0_51:notes">
            <a:extLst>
              <a:ext uri="{FF2B5EF4-FFF2-40B4-BE49-F238E27FC236}">
                <a16:creationId xmlns:a16="http://schemas.microsoft.com/office/drawing/2014/main" id="{A0F0E952-3E88-ED43-505F-886002633C4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Childs (2011) – Meta-Analysis of RWA and Prejudice</a:t>
            </a:r>
          </a:p>
          <a:p>
            <a:r>
              <a:rPr lang="en-GB" b="1" dirty="0"/>
              <a:t>Study Type</a:t>
            </a:r>
            <a:r>
              <a:rPr lang="en-GB" dirty="0"/>
              <a:t>: Meta-analysis of 76 publications</a:t>
            </a:r>
            <a:br>
              <a:rPr lang="en-GB" dirty="0"/>
            </a:br>
            <a:endParaRPr lang="en-GB" dirty="0"/>
          </a:p>
          <a:p>
            <a:pPr marL="158750" indent="0">
              <a:buNone/>
            </a:pPr>
            <a:r>
              <a:rPr lang="en-GB" b="1" dirty="0"/>
              <a:t>Key Findings</a:t>
            </a:r>
            <a:r>
              <a:rPr lang="en-GB" dirty="0"/>
              <a:t>:</a:t>
            </a:r>
          </a:p>
          <a:p>
            <a:r>
              <a:rPr lang="en-GB" dirty="0"/>
              <a:t>RWA is a </a:t>
            </a:r>
            <a:r>
              <a:rPr lang="en-GB" b="1" dirty="0"/>
              <a:t>strong predictor of prejudice</a:t>
            </a:r>
            <a:r>
              <a:rPr lang="en-GB" dirty="0"/>
              <a:t> across diverse groups: feminists, LGBTQ+ individuals, Native Americans, Arabs, immigrants, and the obese.</a:t>
            </a:r>
          </a:p>
          <a:p>
            <a:r>
              <a:rPr lang="en-GB" b="1" dirty="0"/>
              <a:t>Racial/ethnic prejudice</a:t>
            </a:r>
            <a:r>
              <a:rPr lang="en-GB" dirty="0"/>
              <a:t> showed a </a:t>
            </a:r>
            <a:r>
              <a:rPr lang="en-GB" b="1" dirty="0"/>
              <a:t>decline over time</a:t>
            </a:r>
            <a:r>
              <a:rPr lang="en-GB" dirty="0"/>
              <a:t>, likely due to changing social norms and reduced authority figure endorsement.</a:t>
            </a:r>
          </a:p>
          <a:p>
            <a:r>
              <a:rPr lang="en-GB" b="1" dirty="0"/>
              <a:t>Anti-gay prejudice</a:t>
            </a:r>
            <a:r>
              <a:rPr lang="en-GB" dirty="0"/>
              <a:t>, however, </a:t>
            </a:r>
            <a:r>
              <a:rPr lang="en-GB" b="1" dirty="0"/>
              <a:t>increased</a:t>
            </a:r>
            <a:r>
              <a:rPr lang="en-GB" dirty="0"/>
              <a:t>, suggesting that prejudice persists where authority figures still condemn the group.</a:t>
            </a:r>
          </a:p>
          <a:p>
            <a:r>
              <a:rPr lang="en-GB" b="1" dirty="0"/>
              <a:t>SDO</a:t>
            </a:r>
            <a:r>
              <a:rPr lang="en-GB" dirty="0"/>
              <a:t> remained a stable predictor of prejudice, unaffected by time-based societal changes.</a:t>
            </a:r>
          </a:p>
          <a:p>
            <a:pPr marL="158750" indent="0">
              <a:buNone/>
            </a:pPr>
            <a:endParaRPr lang="en-GB" b="1" dirty="0"/>
          </a:p>
          <a:p>
            <a:pPr marL="158750" indent="0">
              <a:buNone/>
            </a:pPr>
            <a:r>
              <a:rPr lang="en-GB" b="1" dirty="0"/>
              <a:t>Implication</a:t>
            </a:r>
            <a:r>
              <a:rPr lang="en-GB" dirty="0"/>
              <a:t>: RWA-driven prejudice is </a:t>
            </a:r>
            <a:r>
              <a:rPr lang="en-GB" b="1" dirty="0"/>
              <a:t>context-sensitive</a:t>
            </a:r>
            <a:r>
              <a:rPr lang="en-GB" dirty="0"/>
              <a:t>, especially to authority norms.</a:t>
            </a:r>
            <a:br>
              <a:rPr lang="en-GB" dirty="0"/>
            </a:br>
            <a:br>
              <a:rPr lang="en-GB" dirty="0"/>
            </a:br>
            <a:endParaRPr lang="en-GB" dirty="0"/>
          </a:p>
          <a:p>
            <a:pPr marL="158750" indent="0">
              <a:buNone/>
            </a:pPr>
            <a:r>
              <a:rPr lang="en-GB" b="1" dirty="0" err="1"/>
              <a:t>Bilewicz</a:t>
            </a:r>
            <a:r>
              <a:rPr lang="en-GB" b="1" dirty="0"/>
              <a:t> et al. (2017) – Hate Speech Regulation</a:t>
            </a:r>
          </a:p>
          <a:p>
            <a:r>
              <a:rPr lang="en-GB" b="1" dirty="0"/>
              <a:t>Study Type</a:t>
            </a:r>
            <a:r>
              <a:rPr lang="en-GB" dirty="0"/>
              <a:t>: Two nationwide surveys (N = 653 adolescents, N = 1007 adults)</a:t>
            </a:r>
            <a:br>
              <a:rPr lang="en-GB" dirty="0"/>
            </a:br>
            <a:endParaRPr lang="en-GB" dirty="0"/>
          </a:p>
          <a:p>
            <a:pPr marL="158750" indent="0">
              <a:buNone/>
            </a:pPr>
            <a:r>
              <a:rPr lang="en-GB" b="1" dirty="0"/>
              <a:t>Key Findings</a:t>
            </a:r>
            <a:r>
              <a:rPr lang="en-GB" dirty="0"/>
              <a:t>:</a:t>
            </a:r>
          </a:p>
          <a:p>
            <a:r>
              <a:rPr lang="en-GB" dirty="0"/>
              <a:t>Both RWA and SDO correlate with </a:t>
            </a:r>
            <a:r>
              <a:rPr lang="en-GB" b="1" dirty="0"/>
              <a:t>outgroup prejudice</a:t>
            </a:r>
            <a:r>
              <a:rPr lang="en-GB" dirty="0"/>
              <a:t>.</a:t>
            </a:r>
          </a:p>
          <a:p>
            <a:r>
              <a:rPr lang="en-GB" b="1" dirty="0"/>
              <a:t>SDO</a:t>
            </a:r>
            <a:r>
              <a:rPr lang="en-GB" dirty="0"/>
              <a:t> is linked to </a:t>
            </a:r>
            <a:r>
              <a:rPr lang="en-GB" b="1" dirty="0"/>
              <a:t>acceptance of hate speech</a:t>
            </a:r>
            <a:r>
              <a:rPr lang="en-GB" dirty="0"/>
              <a:t>.</a:t>
            </a:r>
          </a:p>
          <a:p>
            <a:r>
              <a:rPr lang="en-GB" b="1" dirty="0"/>
              <a:t>RWA</a:t>
            </a:r>
            <a:r>
              <a:rPr lang="en-GB" dirty="0"/>
              <a:t> is linked to </a:t>
            </a:r>
            <a:r>
              <a:rPr lang="en-GB" b="1" dirty="0"/>
              <a:t>support for hate speech prohibition</a:t>
            </a:r>
            <a:r>
              <a:rPr lang="en-GB" dirty="0"/>
              <a:t>.</a:t>
            </a:r>
          </a:p>
          <a:p>
            <a:r>
              <a:rPr lang="en-GB" dirty="0"/>
              <a:t>This counterintuitive result suggests that high-RWA individuals may be </a:t>
            </a:r>
            <a:r>
              <a:rPr lang="en-GB" b="1" dirty="0"/>
              <a:t>punitive toward norm violations</a:t>
            </a:r>
            <a:r>
              <a:rPr lang="en-GB" dirty="0"/>
              <a:t>, even if they themselves hold prejudiced views.</a:t>
            </a:r>
          </a:p>
          <a:p>
            <a:pPr marL="158750" indent="0">
              <a:buNone/>
            </a:pPr>
            <a:endParaRPr lang="en-GB" b="1" dirty="0"/>
          </a:p>
          <a:p>
            <a:pPr marL="158750" indent="0">
              <a:buNone/>
            </a:pPr>
            <a:r>
              <a:rPr lang="en-GB" b="1" dirty="0"/>
              <a:t>Implication</a:t>
            </a:r>
            <a:r>
              <a:rPr lang="en-GB" dirty="0"/>
              <a:t>: RWA may lead to </a:t>
            </a:r>
            <a:r>
              <a:rPr lang="en-GB" b="1" dirty="0"/>
              <a:t>support for controlling prejudice expression</a:t>
            </a:r>
            <a:r>
              <a:rPr lang="en-GB" dirty="0"/>
              <a:t>, not necessarily reducing prejudice itself.</a:t>
            </a:r>
            <a:br>
              <a:rPr lang="en-GB" dirty="0"/>
            </a:br>
            <a:br>
              <a:rPr lang="en-GB" dirty="0"/>
            </a:br>
            <a:endParaRPr lang="en-GB" dirty="0"/>
          </a:p>
          <a:p>
            <a:pPr marL="158750" indent="0">
              <a:buNone/>
            </a:pPr>
            <a:r>
              <a:rPr lang="en-GB" b="1" dirty="0"/>
              <a:t> </a:t>
            </a:r>
            <a:r>
              <a:rPr lang="en-GB" b="1" dirty="0" err="1"/>
              <a:t>Bouguettaya</a:t>
            </a:r>
            <a:r>
              <a:rPr lang="en-GB" b="1" dirty="0"/>
              <a:t> et al. (2023) – RWA and Anti-Muslim Prejudice</a:t>
            </a:r>
          </a:p>
          <a:p>
            <a:r>
              <a:rPr lang="en-GB" b="1" dirty="0"/>
              <a:t>Study Type</a:t>
            </a:r>
            <a:r>
              <a:rPr lang="en-GB" dirty="0"/>
              <a:t>: Experimental study (N = 388 Americans)</a:t>
            </a:r>
            <a:br>
              <a:rPr lang="en-GB" dirty="0"/>
            </a:br>
            <a:endParaRPr lang="en-GB" dirty="0"/>
          </a:p>
          <a:p>
            <a:pPr marL="158750" indent="0">
              <a:buNone/>
            </a:pPr>
            <a:r>
              <a:rPr lang="en-GB" b="1" dirty="0"/>
              <a:t>Key Findings</a:t>
            </a:r>
            <a:r>
              <a:rPr lang="en-GB" dirty="0"/>
              <a:t>:</a:t>
            </a:r>
          </a:p>
          <a:p>
            <a:r>
              <a:rPr lang="en-GB" dirty="0"/>
              <a:t>Participants were exposed to anti-prejudice messages from either an </a:t>
            </a:r>
            <a:r>
              <a:rPr lang="en-GB" b="1" dirty="0"/>
              <a:t>in-group</a:t>
            </a:r>
            <a:r>
              <a:rPr lang="en-GB" dirty="0"/>
              <a:t> (American) or </a:t>
            </a:r>
            <a:r>
              <a:rPr lang="en-GB" b="1" dirty="0"/>
              <a:t>out-group</a:t>
            </a:r>
            <a:r>
              <a:rPr lang="en-GB" dirty="0"/>
              <a:t> (Iraqi refugee) source.</a:t>
            </a:r>
          </a:p>
          <a:p>
            <a:r>
              <a:rPr lang="en-GB" b="1" dirty="0"/>
              <a:t>High-RWA individuals</a:t>
            </a:r>
            <a:r>
              <a:rPr lang="en-GB" dirty="0"/>
              <a:t> showed </a:t>
            </a:r>
            <a:r>
              <a:rPr lang="en-GB" b="1" dirty="0"/>
              <a:t>consistently high prejudice</a:t>
            </a:r>
            <a:r>
              <a:rPr lang="en-GB" dirty="0"/>
              <a:t> against Muslims, regardless of message source.</a:t>
            </a:r>
          </a:p>
          <a:p>
            <a:r>
              <a:rPr lang="en-GB" b="1" dirty="0"/>
              <a:t>Low-RWA individuals</a:t>
            </a:r>
            <a:r>
              <a:rPr lang="en-GB" dirty="0"/>
              <a:t> responded positively to </a:t>
            </a:r>
            <a:r>
              <a:rPr lang="en-GB" b="1" dirty="0"/>
              <a:t>in-group anti-prejudice messages</a:t>
            </a:r>
            <a:r>
              <a:rPr lang="en-GB" dirty="0"/>
              <a:t>.</a:t>
            </a:r>
          </a:p>
          <a:p>
            <a:pPr marL="158750" indent="0">
              <a:buNone/>
            </a:pPr>
            <a:endParaRPr lang="en-GB" b="1" dirty="0"/>
          </a:p>
          <a:p>
            <a:pPr marL="158750" indent="0">
              <a:buNone/>
            </a:pPr>
            <a:r>
              <a:rPr lang="en-GB" b="1" dirty="0"/>
              <a:t>Implication</a:t>
            </a:r>
            <a:r>
              <a:rPr lang="en-GB" dirty="0"/>
              <a:t>: RWA leads to </a:t>
            </a:r>
            <a:r>
              <a:rPr lang="en-GB" b="1" dirty="0"/>
              <a:t>resistance to anti-prejudice messaging</a:t>
            </a:r>
            <a:r>
              <a:rPr lang="en-GB" dirty="0"/>
              <a:t>, highlighting the challenge of changing attitudes in high-RWA populations.</a:t>
            </a:r>
            <a:br>
              <a:rPr lang="en-GB" dirty="0"/>
            </a:br>
            <a:endParaRPr lang="en-GB" dirty="0"/>
          </a:p>
          <a:p>
            <a:pPr marL="158750" indent="0">
              <a:buNone/>
            </a:pPr>
            <a:br>
              <a:rPr lang="en-GB" dirty="0"/>
            </a:br>
            <a:endParaRPr lang="en-GB" dirty="0"/>
          </a:p>
          <a:p>
            <a:pPr marL="158750" indent="0">
              <a:buNone/>
            </a:pPr>
            <a:r>
              <a:rPr lang="en-GB" b="1" dirty="0"/>
              <a:t> </a:t>
            </a:r>
            <a:r>
              <a:rPr lang="en-GB" b="1" dirty="0" err="1"/>
              <a:t>Duckitt</a:t>
            </a:r>
            <a:r>
              <a:rPr lang="en-GB" b="1" dirty="0"/>
              <a:t> &amp; Sibley (2010) – RWA vs. SDO in Prejudice</a:t>
            </a:r>
          </a:p>
          <a:p>
            <a:r>
              <a:rPr lang="en-GB" b="1" dirty="0"/>
              <a:t>Study Type</a:t>
            </a:r>
            <a:r>
              <a:rPr lang="en-GB" dirty="0"/>
              <a:t>: Experimental manipulation of immigrant group descriptions</a:t>
            </a:r>
            <a:br>
              <a:rPr lang="en-GB" dirty="0"/>
            </a:br>
            <a:endParaRPr lang="en-GB" dirty="0"/>
          </a:p>
          <a:p>
            <a:pPr marL="158750" indent="0">
              <a:buNone/>
            </a:pPr>
            <a:r>
              <a:rPr lang="en-GB" b="1" dirty="0"/>
              <a:t>Key Findings</a:t>
            </a:r>
            <a:r>
              <a:rPr lang="en-GB" dirty="0"/>
              <a:t>:</a:t>
            </a:r>
          </a:p>
          <a:p>
            <a:r>
              <a:rPr lang="en-GB" b="1" dirty="0"/>
              <a:t>RWA</a:t>
            </a:r>
            <a:r>
              <a:rPr lang="en-GB" dirty="0"/>
              <a:t> predicted prejudice when immigrants were described as </a:t>
            </a:r>
            <a:r>
              <a:rPr lang="en-GB" b="1" dirty="0"/>
              <a:t>socially deviant</a:t>
            </a:r>
            <a:r>
              <a:rPr lang="en-GB" dirty="0"/>
              <a:t> (threatening norms).</a:t>
            </a:r>
          </a:p>
          <a:p>
            <a:r>
              <a:rPr lang="en-GB" b="1" dirty="0"/>
              <a:t>SDO</a:t>
            </a:r>
            <a:r>
              <a:rPr lang="en-GB" dirty="0"/>
              <a:t> predicted prejudice when immigrants were described as </a:t>
            </a:r>
            <a:r>
              <a:rPr lang="en-GB" b="1" dirty="0"/>
              <a:t>economically competitive</a:t>
            </a:r>
            <a:r>
              <a:rPr lang="en-GB" dirty="0"/>
              <a:t> or </a:t>
            </a:r>
            <a:r>
              <a:rPr lang="en-GB" b="1" dirty="0"/>
              <a:t>low-status</a:t>
            </a:r>
            <a:r>
              <a:rPr lang="en-GB" dirty="0"/>
              <a:t>.</a:t>
            </a:r>
          </a:p>
          <a:p>
            <a:r>
              <a:rPr lang="en-GB" dirty="0"/>
              <a:t>Supports the </a:t>
            </a:r>
            <a:r>
              <a:rPr lang="en-GB" b="1" dirty="0"/>
              <a:t>Dual Process Motivational Model</a:t>
            </a:r>
            <a:r>
              <a:rPr lang="en-GB" dirty="0"/>
              <a:t>: RWA is driven by </a:t>
            </a:r>
            <a:r>
              <a:rPr lang="en-GB" b="1" dirty="0"/>
              <a:t>security concerns</a:t>
            </a:r>
            <a:r>
              <a:rPr lang="en-GB" dirty="0"/>
              <a:t>, SDO by </a:t>
            </a:r>
            <a:r>
              <a:rPr lang="en-GB" b="1" dirty="0"/>
              <a:t>hierarchy and dominance</a:t>
            </a:r>
            <a:r>
              <a:rPr lang="en-GB" dirty="0"/>
              <a:t>.</a:t>
            </a:r>
          </a:p>
          <a:p>
            <a:pPr marL="158750" indent="0">
              <a:buNone/>
            </a:pPr>
            <a:endParaRPr lang="en-GB" b="1" dirty="0"/>
          </a:p>
          <a:p>
            <a:pPr marL="158750" indent="0">
              <a:buNone/>
            </a:pPr>
            <a:r>
              <a:rPr lang="en-GB" b="1" dirty="0"/>
              <a:t>Implication</a:t>
            </a:r>
            <a:r>
              <a:rPr lang="en-GB" dirty="0"/>
              <a:t>: RWA and SDO predict prejudice through </a:t>
            </a:r>
            <a:r>
              <a:rPr lang="en-GB" b="1" dirty="0"/>
              <a:t>distinct motivational pathways</a:t>
            </a:r>
            <a:r>
              <a:rPr lang="en-GB" dirty="0"/>
              <a:t>, depending on perceived threat or competition.</a:t>
            </a:r>
            <a:br>
              <a:rPr lang="en-GB" dirty="0"/>
            </a:br>
            <a:br>
              <a:rPr lang="en-GB" dirty="0"/>
            </a:br>
            <a:endParaRPr lang="en-GB" dirty="0"/>
          </a:p>
          <a:p>
            <a:pPr marL="158750" indent="0">
              <a:buNone/>
            </a:pPr>
            <a:r>
              <a:rPr lang="en-GB" b="1" dirty="0"/>
              <a:t>Wedell &amp; Bravo (2022) – RWA, SDO, and Stigmatized Groups</a:t>
            </a:r>
          </a:p>
          <a:p>
            <a:r>
              <a:rPr lang="en-GB" b="1" dirty="0"/>
              <a:t>Study Type</a:t>
            </a:r>
            <a:r>
              <a:rPr lang="en-GB" dirty="0"/>
              <a:t>: Cross-sectional survey of 1,244 U.S. college students</a:t>
            </a:r>
            <a:br>
              <a:rPr lang="en-GB" dirty="0"/>
            </a:br>
            <a:endParaRPr lang="en-GB" dirty="0"/>
          </a:p>
          <a:p>
            <a:pPr marL="158750" indent="0">
              <a:buNone/>
            </a:pPr>
            <a:r>
              <a:rPr lang="en-GB" b="1" dirty="0"/>
              <a:t>Key Findings</a:t>
            </a:r>
            <a:r>
              <a:rPr lang="en-GB" dirty="0"/>
              <a:t>:</a:t>
            </a:r>
          </a:p>
          <a:p>
            <a:r>
              <a:rPr lang="en-GB" dirty="0"/>
              <a:t>RWA and SDO independently predicted: </a:t>
            </a:r>
          </a:p>
          <a:p>
            <a:pPr lvl="1"/>
            <a:r>
              <a:rPr lang="en-GB" b="1" dirty="0"/>
              <a:t>Modern racism</a:t>
            </a:r>
            <a:endParaRPr lang="en-GB" dirty="0"/>
          </a:p>
          <a:p>
            <a:pPr lvl="1"/>
            <a:r>
              <a:rPr lang="en-GB" b="1" dirty="0"/>
              <a:t>Modern sexism</a:t>
            </a:r>
            <a:endParaRPr lang="en-GB" dirty="0"/>
          </a:p>
          <a:p>
            <a:pPr lvl="1"/>
            <a:r>
              <a:rPr lang="en-GB" b="1" dirty="0"/>
              <a:t>Traditional gender role beliefs</a:t>
            </a:r>
            <a:endParaRPr lang="en-GB" dirty="0"/>
          </a:p>
          <a:p>
            <a:r>
              <a:rPr lang="en-GB" dirty="0"/>
              <a:t>Found a </a:t>
            </a:r>
            <a:r>
              <a:rPr lang="en-GB" b="1" dirty="0"/>
              <a:t>synergistic interaction</a:t>
            </a:r>
            <a:r>
              <a:rPr lang="en-GB" dirty="0"/>
              <a:t> between RWA and SDO in predicting </a:t>
            </a:r>
            <a:r>
              <a:rPr lang="en-GB" b="1" dirty="0"/>
              <a:t>attitudes toward women</a:t>
            </a:r>
            <a:r>
              <a:rPr lang="en-GB" dirty="0"/>
              <a:t>.</a:t>
            </a:r>
          </a:p>
          <a:p>
            <a:r>
              <a:rPr lang="en-GB" dirty="0"/>
              <a:t>Other interactions were not significant, suggesting </a:t>
            </a:r>
            <a:r>
              <a:rPr lang="en-GB" b="1" dirty="0"/>
              <a:t>mostly independent pathways</a:t>
            </a:r>
            <a:r>
              <a:rPr lang="en-GB" dirty="0"/>
              <a:t>.</a:t>
            </a:r>
          </a:p>
          <a:p>
            <a:pPr marL="158750" indent="0">
              <a:buNone/>
            </a:pPr>
            <a:endParaRPr lang="en-GB" b="1" dirty="0"/>
          </a:p>
          <a:p>
            <a:pPr marL="158750" indent="0">
              <a:buNone/>
            </a:pPr>
            <a:r>
              <a:rPr lang="en-GB" b="1" dirty="0"/>
              <a:t>Implication</a:t>
            </a:r>
            <a:r>
              <a:rPr lang="en-GB" dirty="0"/>
              <a:t>: RWA and SDO contribute to prejudice in </a:t>
            </a:r>
            <a:r>
              <a:rPr lang="en-GB" b="1" dirty="0"/>
              <a:t>distinct but sometimes overlapping ways</a:t>
            </a:r>
            <a:r>
              <a:rPr lang="en-GB" dirty="0"/>
              <a:t>, especially regarding gender.</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9666668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a:extLst>
            <a:ext uri="{FF2B5EF4-FFF2-40B4-BE49-F238E27FC236}">
              <a16:creationId xmlns:a16="http://schemas.microsoft.com/office/drawing/2014/main" id="{E764AC91-A16C-FD22-0012-620287DC9B57}"/>
            </a:ext>
          </a:extLst>
        </p:cNvPr>
        <p:cNvGrpSpPr/>
        <p:nvPr/>
      </p:nvGrpSpPr>
      <p:grpSpPr>
        <a:xfrm>
          <a:off x="0" y="0"/>
          <a:ext cx="0" cy="0"/>
          <a:chOff x="0" y="0"/>
          <a:chExt cx="0" cy="0"/>
        </a:xfrm>
      </p:grpSpPr>
      <p:sp>
        <p:nvSpPr>
          <p:cNvPr id="550" name="Google Shape;550;g24459266da8_2_0:notes">
            <a:extLst>
              <a:ext uri="{FF2B5EF4-FFF2-40B4-BE49-F238E27FC236}">
                <a16:creationId xmlns:a16="http://schemas.microsoft.com/office/drawing/2014/main" id="{4EB8C864-6605-7B8F-1C7E-F0D83269518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24459266da8_2_0:notes">
            <a:extLst>
              <a:ext uri="{FF2B5EF4-FFF2-40B4-BE49-F238E27FC236}">
                <a16:creationId xmlns:a16="http://schemas.microsoft.com/office/drawing/2014/main" id="{3ADDB6E1-AF0D-FF79-66E4-DB1429E8042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Association with Right-Wing Ideologies</a:t>
            </a:r>
          </a:p>
          <a:p>
            <a:r>
              <a:rPr lang="en-GB" dirty="0"/>
              <a:t>RWA is </a:t>
            </a:r>
            <a:r>
              <a:rPr lang="en-GB" b="1" dirty="0"/>
              <a:t>strongly correlated</a:t>
            </a:r>
            <a:r>
              <a:rPr lang="en-GB" dirty="0"/>
              <a:t> with </a:t>
            </a:r>
            <a:r>
              <a:rPr lang="en-GB" b="1" dirty="0"/>
              <a:t>right-wing political beliefs</a:t>
            </a:r>
            <a:r>
              <a:rPr lang="en-GB" dirty="0"/>
              <a:t>, especially those emphasizing: </a:t>
            </a:r>
          </a:p>
          <a:p>
            <a:pPr lvl="1"/>
            <a:r>
              <a:rPr lang="en-GB" b="1" dirty="0"/>
              <a:t>Law and order</a:t>
            </a:r>
            <a:endParaRPr lang="en-GB" dirty="0"/>
          </a:p>
          <a:p>
            <a:pPr lvl="1"/>
            <a:r>
              <a:rPr lang="en-GB" b="1" dirty="0"/>
              <a:t>Traditional family values</a:t>
            </a:r>
            <a:endParaRPr lang="en-GB" dirty="0"/>
          </a:p>
          <a:p>
            <a:pPr lvl="1"/>
            <a:r>
              <a:rPr lang="en-GB" b="1" dirty="0"/>
              <a:t>Nationalism</a:t>
            </a:r>
            <a:endParaRPr lang="en-GB" dirty="0"/>
          </a:p>
          <a:p>
            <a:pPr lvl="1"/>
            <a:r>
              <a:rPr lang="en-GB" b="1" dirty="0"/>
              <a:t>Religious conservatism</a:t>
            </a:r>
          </a:p>
          <a:p>
            <a:pPr marL="615950" lvl="1" indent="0">
              <a:buNone/>
            </a:pPr>
            <a:endParaRPr lang="en-GB" dirty="0"/>
          </a:p>
          <a:p>
            <a:r>
              <a:rPr lang="en-GB" dirty="0"/>
              <a:t>High-RWA individuals often support </a:t>
            </a:r>
            <a:r>
              <a:rPr lang="en-GB" b="1" dirty="0"/>
              <a:t>authoritarian leaders</a:t>
            </a:r>
            <a:r>
              <a:rPr lang="en-GB" dirty="0"/>
              <a:t>, </a:t>
            </a:r>
            <a:r>
              <a:rPr lang="en-GB" b="1" dirty="0"/>
              <a:t>military strength</a:t>
            </a:r>
            <a:r>
              <a:rPr lang="en-GB" dirty="0"/>
              <a:t>, and </a:t>
            </a:r>
            <a:r>
              <a:rPr lang="en-GB" b="1" dirty="0"/>
              <a:t>strict immigration policies</a:t>
            </a:r>
            <a:r>
              <a:rPr lang="en-GB" dirty="0"/>
              <a:t>.</a:t>
            </a:r>
          </a:p>
          <a:p>
            <a:pPr marL="158750" indent="0">
              <a:buNone/>
            </a:pPr>
            <a:endParaRPr lang="en-GB" b="0" dirty="0"/>
          </a:p>
          <a:p>
            <a:pPr marL="158750" indent="0">
              <a:buNone/>
            </a:pPr>
            <a:r>
              <a:rPr lang="en-GB" b="1" dirty="0"/>
              <a:t>Support for Conservative Parties</a:t>
            </a:r>
          </a:p>
          <a:p>
            <a:r>
              <a:rPr lang="en-GB" dirty="0"/>
              <a:t>In many Western democracies, RWA is a </a:t>
            </a:r>
            <a:r>
              <a:rPr lang="en-GB" b="1" dirty="0"/>
              <a:t>predictor of support</a:t>
            </a:r>
            <a:r>
              <a:rPr lang="en-GB" dirty="0"/>
              <a:t> for: </a:t>
            </a:r>
          </a:p>
          <a:p>
            <a:pPr lvl="1"/>
            <a:r>
              <a:rPr lang="en-GB" b="1" dirty="0"/>
              <a:t>Conservative</a:t>
            </a:r>
            <a:r>
              <a:rPr lang="en-GB" dirty="0"/>
              <a:t> or </a:t>
            </a:r>
            <a:r>
              <a:rPr lang="en-GB" b="1" dirty="0"/>
              <a:t>right-wing populist parties</a:t>
            </a:r>
            <a:endParaRPr lang="en-GB" dirty="0"/>
          </a:p>
          <a:p>
            <a:pPr lvl="1"/>
            <a:r>
              <a:rPr lang="en-GB" dirty="0"/>
              <a:t>Politicians who use </a:t>
            </a:r>
            <a:r>
              <a:rPr lang="en-GB" b="1" dirty="0"/>
              <a:t>fear-based rhetoric</a:t>
            </a:r>
            <a:r>
              <a:rPr lang="en-GB" dirty="0"/>
              <a:t>, emphasize </a:t>
            </a:r>
            <a:r>
              <a:rPr lang="en-GB" b="1" dirty="0"/>
              <a:t>moral decline</a:t>
            </a:r>
            <a:r>
              <a:rPr lang="en-GB" dirty="0"/>
              <a:t>, or promise to </a:t>
            </a:r>
            <a:r>
              <a:rPr lang="en-GB" b="1" dirty="0"/>
              <a:t>restore order</a:t>
            </a:r>
            <a:endParaRPr lang="en-GB" dirty="0"/>
          </a:p>
          <a:p>
            <a:endParaRPr lang="en-GB" dirty="0"/>
          </a:p>
          <a:p>
            <a:pPr marL="158750" indent="0">
              <a:buNone/>
            </a:pPr>
            <a:r>
              <a:rPr lang="en-GB" dirty="0"/>
              <a:t>Examples include support for parties like the </a:t>
            </a:r>
            <a:r>
              <a:rPr lang="en-GB" b="1" dirty="0"/>
              <a:t>Republican Party (US)</a:t>
            </a:r>
            <a:r>
              <a:rPr lang="en-GB" dirty="0"/>
              <a:t>, </a:t>
            </a:r>
            <a:r>
              <a:rPr lang="en-GB" b="1" dirty="0"/>
              <a:t>UKIP or the Conservative Party (UK)</a:t>
            </a:r>
            <a:r>
              <a:rPr lang="en-GB" dirty="0"/>
              <a:t>, </a:t>
            </a:r>
            <a:r>
              <a:rPr lang="en-GB" b="1" dirty="0" err="1"/>
              <a:t>AfD</a:t>
            </a:r>
            <a:r>
              <a:rPr lang="en-GB" b="1" dirty="0"/>
              <a:t> (Germany)</a:t>
            </a:r>
            <a:r>
              <a:rPr lang="en-GB" dirty="0"/>
              <a:t>, or </a:t>
            </a:r>
            <a:r>
              <a:rPr lang="en-GB" b="1" dirty="0"/>
              <a:t>National Rally (France)</a:t>
            </a:r>
            <a:r>
              <a:rPr lang="en-GB" dirty="0"/>
              <a:t>.</a:t>
            </a:r>
          </a:p>
          <a:p>
            <a:endParaRPr lang="en-GB" b="1" dirty="0"/>
          </a:p>
          <a:p>
            <a:pPr marL="158750" indent="0">
              <a:buNone/>
            </a:pPr>
            <a:r>
              <a:rPr lang="en-GB" b="1" dirty="0"/>
              <a:t>3. Threat Sensitivity and Political Messaging</a:t>
            </a:r>
          </a:p>
          <a:p>
            <a:r>
              <a:rPr lang="en-GB" dirty="0"/>
              <a:t>RWA is </a:t>
            </a:r>
            <a:r>
              <a:rPr lang="en-GB" b="1" dirty="0"/>
              <a:t>activated by perceived threats</a:t>
            </a:r>
            <a:r>
              <a:rPr lang="en-GB" dirty="0"/>
              <a:t>—e.g., terrorism, immigration, moral decline.</a:t>
            </a:r>
          </a:p>
          <a:p>
            <a:r>
              <a:rPr lang="en-GB" dirty="0"/>
              <a:t>Politicians who frame issues as </a:t>
            </a:r>
            <a:r>
              <a:rPr lang="en-GB" b="1" dirty="0"/>
              <a:t>existential threats</a:t>
            </a:r>
            <a:r>
              <a:rPr lang="en-GB" dirty="0"/>
              <a:t> to national identity or values often appeal to high-RWA voters.</a:t>
            </a:r>
          </a:p>
          <a:p>
            <a:endParaRPr lang="en-GB" dirty="0"/>
          </a:p>
          <a:p>
            <a:endParaRPr lang="en-GB" dirty="0"/>
          </a:p>
          <a:p>
            <a:endParaRPr lang="en-GB" dirty="0"/>
          </a:p>
          <a:p>
            <a:pPr marL="158750" indent="0">
              <a:buNone/>
            </a:pPr>
            <a:r>
              <a:rPr lang="en-GB" dirty="0"/>
              <a:t>HOWEVER:</a:t>
            </a:r>
          </a:p>
          <a:p>
            <a:pPr marL="158750" indent="0">
              <a:buNone/>
            </a:pPr>
            <a:r>
              <a:rPr lang="en-GB" dirty="0"/>
              <a:t>RWA is </a:t>
            </a:r>
            <a:r>
              <a:rPr lang="en-GB" b="1" dirty="0"/>
              <a:t>not synonymous</a:t>
            </a:r>
            <a:r>
              <a:rPr lang="en-GB" dirty="0"/>
              <a:t> with being politically conservative. Some conservatives may score low on RWA if they value </a:t>
            </a:r>
            <a:r>
              <a:rPr lang="en-GB" b="1" dirty="0"/>
              <a:t>individual liberty</a:t>
            </a:r>
            <a:r>
              <a:rPr lang="en-GB" dirty="0"/>
              <a:t> over </a:t>
            </a:r>
            <a:r>
              <a:rPr lang="en-GB" b="1" dirty="0"/>
              <a:t>social conformity</a:t>
            </a:r>
            <a:r>
              <a:rPr lang="en-GB" dirty="0"/>
              <a:t>. </a:t>
            </a:r>
          </a:p>
          <a:p>
            <a:pPr marL="158750" indent="0">
              <a:buNone/>
            </a:pPr>
            <a:endParaRPr lang="en-GB" dirty="0"/>
          </a:p>
          <a:p>
            <a:pPr marL="158750" indent="0">
              <a:buNone/>
            </a:pPr>
            <a:r>
              <a:rPr lang="en-GB" dirty="0"/>
              <a:t>RWA can also appear in </a:t>
            </a:r>
            <a:r>
              <a:rPr lang="en-GB" b="1" dirty="0"/>
              <a:t>left-wing authoritarianism</a:t>
            </a:r>
            <a:r>
              <a:rPr lang="en-GB" dirty="0"/>
              <a:t>, though this is less studied and often context-specific (e.g., support for authoritarian socialist regimes).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3473364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a:extLst>
            <a:ext uri="{FF2B5EF4-FFF2-40B4-BE49-F238E27FC236}">
              <a16:creationId xmlns:a16="http://schemas.microsoft.com/office/drawing/2014/main" id="{B398A97E-FC93-F53B-2FAA-D9E3379EB1F9}"/>
            </a:ext>
          </a:extLst>
        </p:cNvPr>
        <p:cNvGrpSpPr/>
        <p:nvPr/>
      </p:nvGrpSpPr>
      <p:grpSpPr>
        <a:xfrm>
          <a:off x="0" y="0"/>
          <a:ext cx="0" cy="0"/>
          <a:chOff x="0" y="0"/>
          <a:chExt cx="0" cy="0"/>
        </a:xfrm>
      </p:grpSpPr>
      <p:sp>
        <p:nvSpPr>
          <p:cNvPr id="637" name="Google Shape;637;g2acee411c2d_0_67:notes">
            <a:extLst>
              <a:ext uri="{FF2B5EF4-FFF2-40B4-BE49-F238E27FC236}">
                <a16:creationId xmlns:a16="http://schemas.microsoft.com/office/drawing/2014/main" id="{B422C0A3-9787-5BA0-A9E9-C782A72F5E6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2acee411c2d_0_67:notes">
            <a:extLst>
              <a:ext uri="{FF2B5EF4-FFF2-40B4-BE49-F238E27FC236}">
                <a16:creationId xmlns:a16="http://schemas.microsoft.com/office/drawing/2014/main" id="{80CF3F2D-D0EF-1B85-172A-D06A78560D8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301689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a:extLst>
            <a:ext uri="{FF2B5EF4-FFF2-40B4-BE49-F238E27FC236}">
              <a16:creationId xmlns:a16="http://schemas.microsoft.com/office/drawing/2014/main" id="{060D348B-7C62-A2D9-8BCA-101F124CDC6C}"/>
            </a:ext>
          </a:extLst>
        </p:cNvPr>
        <p:cNvGrpSpPr/>
        <p:nvPr/>
      </p:nvGrpSpPr>
      <p:grpSpPr>
        <a:xfrm>
          <a:off x="0" y="0"/>
          <a:ext cx="0" cy="0"/>
          <a:chOff x="0" y="0"/>
          <a:chExt cx="0" cy="0"/>
        </a:xfrm>
      </p:grpSpPr>
      <p:sp>
        <p:nvSpPr>
          <p:cNvPr id="607" name="Google Shape;607;g2acee411c2d_0_39:notes">
            <a:extLst>
              <a:ext uri="{FF2B5EF4-FFF2-40B4-BE49-F238E27FC236}">
                <a16:creationId xmlns:a16="http://schemas.microsoft.com/office/drawing/2014/main" id="{A9461E07-78CB-3483-F077-10ABCDB241C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2acee411c2d_0_39:notes">
            <a:extLst>
              <a:ext uri="{FF2B5EF4-FFF2-40B4-BE49-F238E27FC236}">
                <a16:creationId xmlns:a16="http://schemas.microsoft.com/office/drawing/2014/main" id="{EFA7DBF5-A35D-21AC-2FA2-713AA24EA92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Social Dominance Orientation (SDO)</a:t>
            </a:r>
            <a:r>
              <a:rPr lang="en-GB" dirty="0"/>
              <a:t> is a personality trait that reflects the extent to which individuals </a:t>
            </a:r>
            <a:r>
              <a:rPr lang="en-GB" b="1" dirty="0"/>
              <a:t>prefer and support group-based hierarchies</a:t>
            </a:r>
            <a:r>
              <a:rPr lang="en-GB" dirty="0"/>
              <a:t> and </a:t>
            </a:r>
            <a:r>
              <a:rPr lang="en-GB" b="1" dirty="0"/>
              <a:t>inequality</a:t>
            </a:r>
            <a:r>
              <a:rPr lang="en-GB" dirty="0"/>
              <a:t> between social groups. It was developed by </a:t>
            </a:r>
            <a:r>
              <a:rPr lang="en-GB" b="1" dirty="0"/>
              <a:t>Jim </a:t>
            </a:r>
            <a:r>
              <a:rPr lang="en-GB" b="1" dirty="0" err="1"/>
              <a:t>Sidanius</a:t>
            </a:r>
            <a:r>
              <a:rPr lang="en-GB" b="1" dirty="0"/>
              <a:t> and Felicia Pratto</a:t>
            </a:r>
            <a:r>
              <a:rPr lang="en-GB" dirty="0"/>
              <a:t> in the 1990s as part of </a:t>
            </a:r>
            <a:r>
              <a:rPr lang="en-GB" b="1" dirty="0"/>
              <a:t>Social Dominance Theory</a:t>
            </a:r>
            <a:r>
              <a:rPr lang="en-GB" dirty="0"/>
              <a:t>.</a:t>
            </a:r>
          </a:p>
          <a:p>
            <a:pPr marL="158750" indent="0">
              <a:buNone/>
            </a:pPr>
            <a:endParaRPr lang="en-GB" dirty="0"/>
          </a:p>
          <a:p>
            <a:pPr marL="158750" indent="0">
              <a:buNone/>
            </a:pPr>
            <a:r>
              <a:rPr lang="en-GB" dirty="0"/>
              <a:t>People high in SDO believe that some groups are </a:t>
            </a:r>
            <a:r>
              <a:rPr lang="en-GB" b="1" dirty="0"/>
              <a:t>naturally superior</a:t>
            </a:r>
            <a:r>
              <a:rPr lang="en-GB" dirty="0"/>
              <a:t> to others and that society should be structured in a way that </a:t>
            </a:r>
            <a:r>
              <a:rPr lang="en-GB" b="1" dirty="0"/>
              <a:t>maintains these hierarchies</a:t>
            </a:r>
            <a:r>
              <a:rPr lang="en-GB" dirty="0"/>
              <a:t>.</a:t>
            </a:r>
          </a:p>
          <a:p>
            <a:endParaRPr lang="en-GB" b="1" dirty="0"/>
          </a:p>
          <a:p>
            <a:endParaRPr lang="en-GB" dirty="0"/>
          </a:p>
          <a:p>
            <a:pPr marL="158750" indent="0">
              <a:buNone/>
            </a:pPr>
            <a:r>
              <a:rPr lang="en-GB" b="1" dirty="0"/>
              <a:t>Core Characteristics of High-SDO Individuals</a:t>
            </a:r>
          </a:p>
          <a:p>
            <a:r>
              <a:rPr lang="en-GB" dirty="0"/>
              <a:t>Prefer hierarchical group relations over equality.</a:t>
            </a:r>
          </a:p>
          <a:p>
            <a:r>
              <a:rPr lang="en-GB" dirty="0"/>
              <a:t>Support policies that </a:t>
            </a:r>
            <a:r>
              <a:rPr lang="en-GB" b="1" dirty="0"/>
              <a:t>maintain or increase social inequality</a:t>
            </a:r>
            <a:r>
              <a:rPr lang="en-GB" dirty="0"/>
              <a:t>.</a:t>
            </a:r>
          </a:p>
          <a:p>
            <a:r>
              <a:rPr lang="en-GB" dirty="0"/>
              <a:t>Are more likely to: </a:t>
            </a:r>
          </a:p>
          <a:p>
            <a:pPr lvl="1"/>
            <a:r>
              <a:rPr lang="en-GB" dirty="0"/>
              <a:t>Oppose affirmative action</a:t>
            </a:r>
          </a:p>
          <a:p>
            <a:pPr lvl="1"/>
            <a:r>
              <a:rPr lang="en-GB" dirty="0"/>
              <a:t>Endorse harsh immigration policies</a:t>
            </a:r>
          </a:p>
          <a:p>
            <a:pPr lvl="1"/>
            <a:r>
              <a:rPr lang="en-GB" dirty="0"/>
              <a:t>Justify systemic discrimination</a:t>
            </a:r>
          </a:p>
          <a:p>
            <a:pPr lvl="1"/>
            <a:r>
              <a:rPr lang="en-GB" dirty="0"/>
              <a:t>Show prejudice toward low-status or disadvantaged groups</a:t>
            </a:r>
          </a:p>
          <a:p>
            <a:pPr marL="158750" indent="0">
              <a:buNone/>
            </a:pPr>
            <a:endParaRPr lang="en-GB" dirty="0"/>
          </a:p>
        </p:txBody>
      </p:sp>
    </p:spTree>
    <p:extLst>
      <p:ext uri="{BB962C8B-B14F-4D97-AF65-F5344CB8AC3E}">
        <p14:creationId xmlns:p14="http://schemas.microsoft.com/office/powerpoint/2010/main" val="16237756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a:extLst>
            <a:ext uri="{FF2B5EF4-FFF2-40B4-BE49-F238E27FC236}">
              <a16:creationId xmlns:a16="http://schemas.microsoft.com/office/drawing/2014/main" id="{53BA4056-1876-4813-FBFE-E8665B191A11}"/>
            </a:ext>
          </a:extLst>
        </p:cNvPr>
        <p:cNvGrpSpPr/>
        <p:nvPr/>
      </p:nvGrpSpPr>
      <p:grpSpPr>
        <a:xfrm>
          <a:off x="0" y="0"/>
          <a:ext cx="0" cy="0"/>
          <a:chOff x="0" y="0"/>
          <a:chExt cx="0" cy="0"/>
        </a:xfrm>
      </p:grpSpPr>
      <p:sp>
        <p:nvSpPr>
          <p:cNvPr id="583" name="Google Shape;583;g2acee411c2d_0_29:notes">
            <a:extLst>
              <a:ext uri="{FF2B5EF4-FFF2-40B4-BE49-F238E27FC236}">
                <a16:creationId xmlns:a16="http://schemas.microsoft.com/office/drawing/2014/main" id="{FB91F883-D9FC-AEE1-F5FC-0AE2F1BD9B1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4" name="Google Shape;584;g2acee411c2d_0_29:notes">
            <a:extLst>
              <a:ext uri="{FF2B5EF4-FFF2-40B4-BE49-F238E27FC236}">
                <a16:creationId xmlns:a16="http://schemas.microsoft.com/office/drawing/2014/main" id="{04EBF4CA-3002-246C-3FE1-126579A9D2C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1. Pratto, </a:t>
            </a:r>
            <a:r>
              <a:rPr lang="en-GB" b="1" dirty="0" err="1"/>
              <a:t>Sidanius</a:t>
            </a:r>
            <a:r>
              <a:rPr lang="en-GB" b="1" dirty="0"/>
              <a:t>, Stallworth &amp; Malle (1994)</a:t>
            </a:r>
          </a:p>
          <a:p>
            <a:r>
              <a:rPr lang="en-GB" b="1" dirty="0"/>
              <a:t>Title</a:t>
            </a:r>
            <a:r>
              <a:rPr lang="en-GB" dirty="0"/>
              <a:t>: </a:t>
            </a:r>
            <a:r>
              <a:rPr lang="en-GB" i="1" dirty="0"/>
              <a:t>Social Dominance Orientation: A Personality Variable Predicting Social and Political Attitudes</a:t>
            </a:r>
            <a:br>
              <a:rPr lang="en-GB" dirty="0"/>
            </a:br>
            <a:r>
              <a:rPr lang="en-GB" b="1" dirty="0"/>
              <a:t>Published in</a:t>
            </a:r>
            <a:r>
              <a:rPr lang="en-GB" dirty="0"/>
              <a:t>: </a:t>
            </a:r>
            <a:r>
              <a:rPr lang="en-GB" i="1" dirty="0"/>
              <a:t>Journal of Personality and Social Psychology</a:t>
            </a:r>
            <a:endParaRPr lang="en-GB" dirty="0"/>
          </a:p>
          <a:p>
            <a:pPr marL="158750" indent="0">
              <a:buNone/>
            </a:pPr>
            <a:endParaRPr lang="en-GB" b="1" dirty="0"/>
          </a:p>
          <a:p>
            <a:pPr marL="158750" indent="0">
              <a:buNone/>
            </a:pPr>
            <a:r>
              <a:rPr lang="en-GB" b="1" dirty="0"/>
              <a:t> Purpose</a:t>
            </a:r>
          </a:p>
          <a:p>
            <a:r>
              <a:rPr lang="en-GB" dirty="0"/>
              <a:t>To introduce and validate </a:t>
            </a:r>
            <a:r>
              <a:rPr lang="en-GB" b="1" dirty="0"/>
              <a:t>SDO</a:t>
            </a:r>
            <a:r>
              <a:rPr lang="en-GB" dirty="0"/>
              <a:t> as a measurable individual difference variable that predicts support for </a:t>
            </a:r>
            <a:r>
              <a:rPr lang="en-GB" b="1" dirty="0"/>
              <a:t>group-based hierarchy</a:t>
            </a:r>
            <a:r>
              <a:rPr lang="en-GB" dirty="0"/>
              <a:t> and </a:t>
            </a:r>
            <a:r>
              <a:rPr lang="en-GB" b="1" dirty="0"/>
              <a:t>prejudice</a:t>
            </a:r>
            <a:r>
              <a:rPr lang="en-GB" dirty="0"/>
              <a:t>.</a:t>
            </a:r>
          </a:p>
          <a:p>
            <a:pPr marL="158750" indent="0">
              <a:buNone/>
            </a:pPr>
            <a:endParaRPr lang="en-GB" b="1" dirty="0"/>
          </a:p>
          <a:p>
            <a:pPr marL="158750" indent="0">
              <a:buNone/>
            </a:pPr>
            <a:r>
              <a:rPr lang="en-GB" b="1" dirty="0"/>
              <a:t>Key Hypotheses</a:t>
            </a:r>
          </a:p>
          <a:p>
            <a:r>
              <a:rPr lang="en-GB" dirty="0"/>
              <a:t>SDO would correlate positively with </a:t>
            </a:r>
            <a:r>
              <a:rPr lang="en-GB" b="1" dirty="0"/>
              <a:t>hierarchy-enhancing ideologies</a:t>
            </a:r>
            <a:r>
              <a:rPr lang="en-GB" dirty="0"/>
              <a:t> (e.g., racism, sexism, nationalism).</a:t>
            </a:r>
          </a:p>
          <a:p>
            <a:r>
              <a:rPr lang="en-GB" dirty="0"/>
              <a:t>SDO would correlate negatively with </a:t>
            </a:r>
            <a:r>
              <a:rPr lang="en-GB" b="1" dirty="0"/>
              <a:t>hierarchy-attenuating ideologies</a:t>
            </a:r>
            <a:r>
              <a:rPr lang="en-GB" dirty="0"/>
              <a:t> (e.g., egalitarianism, social welfare).</a:t>
            </a:r>
          </a:p>
          <a:p>
            <a:r>
              <a:rPr lang="en-GB" dirty="0"/>
              <a:t>SDO would be </a:t>
            </a:r>
            <a:r>
              <a:rPr lang="en-GB" b="1" dirty="0"/>
              <a:t>distinct</a:t>
            </a:r>
            <a:r>
              <a:rPr lang="en-GB" dirty="0"/>
              <a:t> from related constructs like </a:t>
            </a:r>
            <a:r>
              <a:rPr lang="en-GB" b="1" dirty="0"/>
              <a:t>authoritarianism</a:t>
            </a:r>
            <a:r>
              <a:rPr lang="en-GB" dirty="0"/>
              <a:t>, </a:t>
            </a:r>
            <a:r>
              <a:rPr lang="en-GB" b="1" dirty="0"/>
              <a:t>interpersonal dominance</a:t>
            </a:r>
            <a:r>
              <a:rPr lang="en-GB" dirty="0"/>
              <a:t>, and </a:t>
            </a:r>
            <a:r>
              <a:rPr lang="en-GB" b="1" dirty="0"/>
              <a:t>conservatism</a:t>
            </a:r>
            <a:r>
              <a:rPr lang="en-GB" dirty="0"/>
              <a:t>.</a:t>
            </a:r>
          </a:p>
          <a:p>
            <a:pPr marL="158750" indent="0">
              <a:buNone/>
            </a:pPr>
            <a:endParaRPr lang="en-GB" b="1" dirty="0"/>
          </a:p>
          <a:p>
            <a:pPr marL="158750" indent="0">
              <a:buNone/>
            </a:pPr>
            <a:r>
              <a:rPr lang="en-GB" b="1" dirty="0"/>
              <a:t>Methodology</a:t>
            </a:r>
          </a:p>
          <a:p>
            <a:r>
              <a:rPr lang="en-GB" dirty="0"/>
              <a:t>Developed a </a:t>
            </a:r>
            <a:r>
              <a:rPr lang="en-GB" b="1" dirty="0"/>
              <a:t>reliable SDO scale</a:t>
            </a:r>
            <a:r>
              <a:rPr lang="en-GB" dirty="0"/>
              <a:t>.</a:t>
            </a:r>
          </a:p>
          <a:p>
            <a:r>
              <a:rPr lang="en-GB" dirty="0"/>
              <a:t>Conducted multiple studies with U.S. university students.</a:t>
            </a:r>
          </a:p>
          <a:p>
            <a:r>
              <a:rPr lang="en-GB" dirty="0"/>
              <a:t>Measured correlations between SDO and: </a:t>
            </a:r>
          </a:p>
          <a:p>
            <a:pPr lvl="1"/>
            <a:r>
              <a:rPr lang="en-GB" b="1" dirty="0"/>
              <a:t>Prejudice</a:t>
            </a:r>
            <a:r>
              <a:rPr lang="en-GB" dirty="0"/>
              <a:t> (e.g., anti-Black racism, anti-Arab racism)</a:t>
            </a:r>
          </a:p>
          <a:p>
            <a:pPr lvl="1"/>
            <a:r>
              <a:rPr lang="en-GB" b="1" dirty="0"/>
              <a:t>Sexism</a:t>
            </a:r>
            <a:endParaRPr lang="en-GB" dirty="0"/>
          </a:p>
          <a:p>
            <a:pPr lvl="1"/>
            <a:r>
              <a:rPr lang="en-GB" b="1" dirty="0"/>
              <a:t>Nationalism and patriotism</a:t>
            </a:r>
            <a:endParaRPr lang="en-GB" dirty="0"/>
          </a:p>
          <a:p>
            <a:pPr lvl="1"/>
            <a:r>
              <a:rPr lang="en-GB" b="1" dirty="0"/>
              <a:t>Support for punitive policies</a:t>
            </a:r>
            <a:r>
              <a:rPr lang="en-GB" dirty="0"/>
              <a:t> (e.g., death penalty)</a:t>
            </a:r>
          </a:p>
          <a:p>
            <a:pPr lvl="1"/>
            <a:r>
              <a:rPr lang="en-GB" b="1" dirty="0"/>
              <a:t>Opposition to civil rights and welfare policies</a:t>
            </a:r>
            <a:endParaRPr lang="en-GB" dirty="0"/>
          </a:p>
          <a:p>
            <a:pPr marL="158750" indent="0">
              <a:buNone/>
            </a:pPr>
            <a:endParaRPr lang="en-GB" b="1" dirty="0"/>
          </a:p>
          <a:p>
            <a:pPr marL="158750" indent="0">
              <a:buNone/>
            </a:pPr>
            <a:r>
              <a:rPr lang="en-GB" b="1" dirty="0"/>
              <a:t>Key Findings</a:t>
            </a:r>
          </a:p>
          <a:p>
            <a:r>
              <a:rPr lang="en-GB" b="1" dirty="0"/>
              <a:t>Men scored higher</a:t>
            </a:r>
            <a:r>
              <a:rPr lang="en-GB" dirty="0"/>
              <a:t> in SDO than women.</a:t>
            </a:r>
          </a:p>
          <a:p>
            <a:r>
              <a:rPr lang="en-GB" dirty="0"/>
              <a:t>High-SDO individuals were more likely to: </a:t>
            </a:r>
          </a:p>
          <a:p>
            <a:pPr lvl="1"/>
            <a:r>
              <a:rPr lang="en-GB" dirty="0"/>
              <a:t>Support </a:t>
            </a:r>
            <a:r>
              <a:rPr lang="en-GB" b="1" dirty="0"/>
              <a:t>military action</a:t>
            </a:r>
            <a:r>
              <a:rPr lang="en-GB" dirty="0"/>
              <a:t> and </a:t>
            </a:r>
            <a:r>
              <a:rPr lang="en-GB" b="1" dirty="0"/>
              <a:t>punitive justice</a:t>
            </a:r>
            <a:endParaRPr lang="en-GB" dirty="0"/>
          </a:p>
          <a:p>
            <a:pPr lvl="1"/>
            <a:r>
              <a:rPr lang="en-GB" dirty="0"/>
              <a:t>Oppose </a:t>
            </a:r>
            <a:r>
              <a:rPr lang="en-GB" b="1" dirty="0"/>
              <a:t>affirmative action</a:t>
            </a:r>
            <a:r>
              <a:rPr lang="en-GB" dirty="0"/>
              <a:t>, </a:t>
            </a:r>
            <a:r>
              <a:rPr lang="en-GB" b="1" dirty="0"/>
              <a:t>interracial marriage</a:t>
            </a:r>
            <a:r>
              <a:rPr lang="en-GB" dirty="0"/>
              <a:t>, and </a:t>
            </a:r>
            <a:r>
              <a:rPr lang="en-GB" b="1" dirty="0"/>
              <a:t>environmental protections</a:t>
            </a:r>
            <a:endParaRPr lang="en-GB" dirty="0"/>
          </a:p>
          <a:p>
            <a:pPr lvl="1"/>
            <a:r>
              <a:rPr lang="en-GB" dirty="0"/>
              <a:t>Endorse </a:t>
            </a:r>
            <a:r>
              <a:rPr lang="en-GB" b="1" dirty="0"/>
              <a:t>meritocracy</a:t>
            </a:r>
            <a:r>
              <a:rPr lang="en-GB" dirty="0"/>
              <a:t>, </a:t>
            </a:r>
            <a:r>
              <a:rPr lang="en-GB" b="1" dirty="0"/>
              <a:t>just world beliefs</a:t>
            </a:r>
            <a:r>
              <a:rPr lang="en-GB" dirty="0"/>
              <a:t>, and </a:t>
            </a:r>
            <a:r>
              <a:rPr lang="en-GB" b="1" dirty="0"/>
              <a:t>Protestant work ethic</a:t>
            </a:r>
            <a:endParaRPr lang="en-GB" dirty="0"/>
          </a:p>
          <a:p>
            <a:r>
              <a:rPr lang="en-GB" dirty="0"/>
              <a:t>SDO was </a:t>
            </a:r>
            <a:r>
              <a:rPr lang="en-GB" b="1" dirty="0"/>
              <a:t>negatively correlated</a:t>
            </a:r>
            <a:r>
              <a:rPr lang="en-GB" dirty="0"/>
              <a:t> with </a:t>
            </a:r>
            <a:r>
              <a:rPr lang="en-GB" b="1" dirty="0"/>
              <a:t>empathy</a:t>
            </a:r>
            <a:r>
              <a:rPr lang="en-GB" dirty="0"/>
              <a:t>, </a:t>
            </a:r>
            <a:r>
              <a:rPr lang="en-GB" b="1" dirty="0"/>
              <a:t>altruism</a:t>
            </a:r>
            <a:r>
              <a:rPr lang="en-GB" dirty="0"/>
              <a:t>, and </a:t>
            </a:r>
            <a:r>
              <a:rPr lang="en-GB" b="1" dirty="0"/>
              <a:t>egalitarian values</a:t>
            </a:r>
            <a:r>
              <a:rPr lang="en-GB" dirty="0"/>
              <a:t>.</a:t>
            </a:r>
          </a:p>
          <a:p>
            <a:r>
              <a:rPr lang="en-GB" dirty="0"/>
              <a:t>SDO was </a:t>
            </a:r>
            <a:r>
              <a:rPr lang="en-GB" b="1" dirty="0"/>
              <a:t>not reducible</a:t>
            </a:r>
            <a:r>
              <a:rPr lang="en-GB" dirty="0"/>
              <a:t> to authoritarianism or interpersonal dominance.</a:t>
            </a:r>
          </a:p>
          <a:p>
            <a:pPr marL="158750" indent="0">
              <a:buNone/>
            </a:pPr>
            <a:endParaRPr lang="en-GB" b="1" dirty="0"/>
          </a:p>
          <a:p>
            <a:pPr marL="158750" indent="0">
              <a:buNone/>
            </a:pPr>
            <a:r>
              <a:rPr lang="en-GB" b="1" dirty="0"/>
              <a:t> Theoretical Contribution</a:t>
            </a:r>
          </a:p>
          <a:p>
            <a:r>
              <a:rPr lang="en-GB" dirty="0"/>
              <a:t>Introduced the concept of </a:t>
            </a:r>
            <a:r>
              <a:rPr lang="en-GB" b="1" dirty="0"/>
              <a:t>“legitimizing myths”</a:t>
            </a:r>
            <a:r>
              <a:rPr lang="en-GB" dirty="0"/>
              <a:t>: </a:t>
            </a:r>
          </a:p>
          <a:p>
            <a:pPr lvl="1"/>
            <a:r>
              <a:rPr lang="en-GB" b="1" dirty="0"/>
              <a:t>Hierarchy-enhancing myths</a:t>
            </a:r>
            <a:r>
              <a:rPr lang="en-GB" dirty="0"/>
              <a:t> (e.g., racism, sexism, nationalism)</a:t>
            </a:r>
          </a:p>
          <a:p>
            <a:pPr lvl="1"/>
            <a:r>
              <a:rPr lang="en-GB" b="1" dirty="0"/>
              <a:t>Hierarchy-attenuating myths</a:t>
            </a:r>
            <a:r>
              <a:rPr lang="en-GB" dirty="0"/>
              <a:t> (e.g., human rights, egalitarianism)</a:t>
            </a:r>
          </a:p>
          <a:p>
            <a:r>
              <a:rPr lang="en-GB" dirty="0"/>
              <a:t>Proposed that individuals high in SDO are more likely to </a:t>
            </a:r>
            <a:r>
              <a:rPr lang="en-GB" b="1" dirty="0"/>
              <a:t>endorse myths</a:t>
            </a:r>
            <a:r>
              <a:rPr lang="en-GB" dirty="0"/>
              <a:t> that justify inequality.</a:t>
            </a:r>
          </a:p>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32372111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a:extLst>
            <a:ext uri="{FF2B5EF4-FFF2-40B4-BE49-F238E27FC236}">
              <a16:creationId xmlns:a16="http://schemas.microsoft.com/office/drawing/2014/main" id="{872ED4DD-8E79-3859-FDE8-5A5DD81DCCC4}"/>
            </a:ext>
          </a:extLst>
        </p:cNvPr>
        <p:cNvGrpSpPr/>
        <p:nvPr/>
      </p:nvGrpSpPr>
      <p:grpSpPr>
        <a:xfrm>
          <a:off x="0" y="0"/>
          <a:ext cx="0" cy="0"/>
          <a:chOff x="0" y="0"/>
          <a:chExt cx="0" cy="0"/>
        </a:xfrm>
      </p:grpSpPr>
      <p:sp>
        <p:nvSpPr>
          <p:cNvPr id="607" name="Google Shape;607;g2acee411c2d_0_39:notes">
            <a:extLst>
              <a:ext uri="{FF2B5EF4-FFF2-40B4-BE49-F238E27FC236}">
                <a16:creationId xmlns:a16="http://schemas.microsoft.com/office/drawing/2014/main" id="{3C936066-A9BB-41FA-3781-319495A8132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2acee411c2d_0_39:notes">
            <a:extLst>
              <a:ext uri="{FF2B5EF4-FFF2-40B4-BE49-F238E27FC236}">
                <a16:creationId xmlns:a16="http://schemas.microsoft.com/office/drawing/2014/main" id="{5C291B49-711E-B8AD-7594-BF953ACDA3C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Legitimizing myths</a:t>
            </a:r>
            <a:r>
              <a:rPr lang="en-GB" dirty="0"/>
              <a:t> are </a:t>
            </a:r>
            <a:r>
              <a:rPr lang="en-GB" b="1" dirty="0"/>
              <a:t>culturally shared beliefs, values, ideologies, and stereotypes</a:t>
            </a:r>
            <a:r>
              <a:rPr lang="en-GB" dirty="0"/>
              <a:t> that serve to </a:t>
            </a:r>
            <a:r>
              <a:rPr lang="en-GB" b="1" dirty="0"/>
              <a:t>justify and maintain social hierarchies</a:t>
            </a:r>
            <a:r>
              <a:rPr lang="en-GB" dirty="0"/>
              <a:t>. They make </a:t>
            </a:r>
            <a:r>
              <a:rPr lang="en-GB" b="1" dirty="0"/>
              <a:t>inequality seem natural, fair, or inevitable</a:t>
            </a:r>
            <a:r>
              <a:rPr lang="en-GB" dirty="0"/>
              <a:t>, even when it disadvantages certain groups.</a:t>
            </a:r>
          </a:p>
          <a:p>
            <a:pPr marL="158750" indent="0">
              <a:buNone/>
            </a:pPr>
            <a:endParaRPr lang="en-GB" dirty="0"/>
          </a:p>
          <a:p>
            <a:pPr marL="158750" indent="0">
              <a:buNone/>
            </a:pPr>
            <a:r>
              <a:rPr lang="en-GB" dirty="0"/>
              <a:t>These myths are often </a:t>
            </a:r>
            <a:r>
              <a:rPr lang="en-GB" b="1" dirty="0"/>
              <a:t>subtle</a:t>
            </a:r>
            <a:r>
              <a:rPr lang="en-GB" dirty="0"/>
              <a:t>, </a:t>
            </a:r>
            <a:r>
              <a:rPr lang="en-GB" b="1" dirty="0"/>
              <a:t>widely accepted</a:t>
            </a:r>
            <a:r>
              <a:rPr lang="en-GB" dirty="0"/>
              <a:t>, and </a:t>
            </a:r>
            <a:r>
              <a:rPr lang="en-GB" b="1" dirty="0"/>
              <a:t>rarely questioned</a:t>
            </a:r>
            <a:r>
              <a:rPr lang="en-GB" dirty="0"/>
              <a:t>, which makes them powerful tools for sustaining systems of dominance.</a:t>
            </a:r>
          </a:p>
          <a:p>
            <a:pPr marL="158750" indent="0">
              <a:buNone/>
            </a:pPr>
            <a:br>
              <a:rPr lang="en-GB" dirty="0"/>
            </a:br>
            <a:endParaRPr lang="en-GB" dirty="0"/>
          </a:p>
          <a:p>
            <a:pPr marL="158750" indent="0">
              <a:buNone/>
            </a:pPr>
            <a:r>
              <a:rPr lang="en-GB" b="1" dirty="0"/>
              <a:t>Two Types of Legitimizing Myths</a:t>
            </a:r>
          </a:p>
          <a:p>
            <a:pPr marL="158750" indent="0">
              <a:buNone/>
            </a:pPr>
            <a:endParaRPr lang="en-GB" b="1" dirty="0"/>
          </a:p>
          <a:p>
            <a:pPr marL="158750" indent="0">
              <a:buNone/>
            </a:pPr>
            <a:r>
              <a:rPr lang="en-GB" b="1" dirty="0"/>
              <a:t>1. Hierarchy-Enhancing Myths</a:t>
            </a:r>
          </a:p>
          <a:p>
            <a:r>
              <a:rPr lang="en-GB" dirty="0"/>
              <a:t>These </a:t>
            </a:r>
            <a:r>
              <a:rPr lang="en-GB" b="1" dirty="0"/>
              <a:t>justify inequality</a:t>
            </a:r>
            <a:r>
              <a:rPr lang="en-GB" dirty="0"/>
              <a:t> and support the dominance of high-status groups over low-status groups.</a:t>
            </a:r>
          </a:p>
          <a:p>
            <a:pPr marL="158750" indent="0">
              <a:buNone/>
            </a:pPr>
            <a:endParaRPr lang="en-GB" b="1" dirty="0"/>
          </a:p>
          <a:p>
            <a:pPr marL="158750" indent="0">
              <a:buNone/>
            </a:pPr>
            <a:r>
              <a:rPr lang="en-GB" b="1" dirty="0"/>
              <a:t>Examples</a:t>
            </a:r>
            <a:r>
              <a:rPr lang="en-GB" dirty="0"/>
              <a:t>:</a:t>
            </a:r>
          </a:p>
          <a:p>
            <a:r>
              <a:rPr lang="en-GB" b="1" dirty="0"/>
              <a:t>Meritocracy</a:t>
            </a:r>
            <a:r>
              <a:rPr lang="en-GB" dirty="0"/>
              <a:t>: “People succeed because they work hard.”</a:t>
            </a:r>
          </a:p>
          <a:p>
            <a:r>
              <a:rPr lang="en-GB" b="1" dirty="0"/>
              <a:t>Just World Belief</a:t>
            </a:r>
            <a:r>
              <a:rPr lang="en-GB" dirty="0"/>
              <a:t>: “People get what they deserve.”</a:t>
            </a:r>
          </a:p>
          <a:p>
            <a:r>
              <a:rPr lang="en-GB" b="1" dirty="0"/>
              <a:t>Biological essentialism</a:t>
            </a:r>
            <a:r>
              <a:rPr lang="en-GB" dirty="0"/>
              <a:t>: “Some races or genders are naturally better at certain things.”</a:t>
            </a:r>
          </a:p>
          <a:p>
            <a:r>
              <a:rPr lang="en-GB" b="1" dirty="0"/>
              <a:t>Stereotypes</a:t>
            </a:r>
            <a:r>
              <a:rPr lang="en-GB" dirty="0"/>
              <a:t>: “Immigrants are lazy,” “Women are too emotional to lead.”</a:t>
            </a:r>
          </a:p>
          <a:p>
            <a:r>
              <a:rPr lang="en-GB" dirty="0"/>
              <a:t>These myths are often endorsed by individuals </a:t>
            </a:r>
            <a:r>
              <a:rPr lang="en-GB" b="1" dirty="0"/>
              <a:t>high in SDO</a:t>
            </a:r>
            <a:r>
              <a:rPr lang="en-GB" dirty="0"/>
              <a:t> and are used to </a:t>
            </a:r>
            <a:r>
              <a:rPr lang="en-GB" b="1" dirty="0"/>
              <a:t>rationalize discrimination</a:t>
            </a:r>
            <a:r>
              <a:rPr lang="en-GB" dirty="0"/>
              <a:t>, </a:t>
            </a:r>
            <a:r>
              <a:rPr lang="en-GB" b="1" dirty="0"/>
              <a:t>resist social change</a:t>
            </a:r>
            <a:r>
              <a:rPr lang="en-GB" dirty="0"/>
              <a:t>, and </a:t>
            </a:r>
            <a:r>
              <a:rPr lang="en-GB" b="1" dirty="0"/>
              <a:t>oppose equality-promoting policies</a:t>
            </a:r>
            <a:r>
              <a:rPr lang="en-GB" dirty="0"/>
              <a:t>.</a:t>
            </a:r>
          </a:p>
          <a:p>
            <a:pPr marL="158750" indent="0">
              <a:buNone/>
            </a:pPr>
            <a:br>
              <a:rPr lang="en-GB" dirty="0"/>
            </a:br>
            <a:endParaRPr lang="en-GB" dirty="0"/>
          </a:p>
          <a:p>
            <a:pPr marL="158750" indent="0">
              <a:buNone/>
            </a:pPr>
            <a:r>
              <a:rPr lang="en-GB" b="1" dirty="0"/>
              <a:t>Hierarchy-Attenuating Myths</a:t>
            </a:r>
          </a:p>
          <a:p>
            <a:r>
              <a:rPr lang="en-GB" dirty="0"/>
              <a:t>These </a:t>
            </a:r>
            <a:r>
              <a:rPr lang="en-GB" b="1" dirty="0"/>
              <a:t>challenge inequality</a:t>
            </a:r>
            <a:r>
              <a:rPr lang="en-GB" dirty="0"/>
              <a:t> and promote </a:t>
            </a:r>
            <a:r>
              <a:rPr lang="en-GB" b="1" dirty="0"/>
              <a:t>egalitarianism</a:t>
            </a:r>
            <a:r>
              <a:rPr lang="en-GB" dirty="0"/>
              <a:t> and </a:t>
            </a:r>
            <a:r>
              <a:rPr lang="en-GB" b="1" dirty="0"/>
              <a:t>social justice</a:t>
            </a:r>
            <a:r>
              <a:rPr lang="en-GB" dirty="0"/>
              <a:t>.</a:t>
            </a:r>
          </a:p>
          <a:p>
            <a:pPr marL="158750" indent="0">
              <a:buNone/>
            </a:pPr>
            <a:endParaRPr lang="en-GB" b="1" dirty="0"/>
          </a:p>
          <a:p>
            <a:pPr marL="158750" indent="0">
              <a:buNone/>
            </a:pPr>
            <a:r>
              <a:rPr lang="en-GB" b="1" dirty="0"/>
              <a:t>Examples</a:t>
            </a:r>
            <a:r>
              <a:rPr lang="en-GB" dirty="0"/>
              <a:t>:</a:t>
            </a:r>
          </a:p>
          <a:p>
            <a:r>
              <a:rPr lang="en-GB" b="1" dirty="0"/>
              <a:t>Human rights discourse</a:t>
            </a:r>
            <a:r>
              <a:rPr lang="en-GB" dirty="0"/>
              <a:t>: “All people are equal in dignity and rights.”</a:t>
            </a:r>
          </a:p>
          <a:p>
            <a:r>
              <a:rPr lang="en-GB" b="1" dirty="0"/>
              <a:t>Feminist ideology</a:t>
            </a:r>
            <a:r>
              <a:rPr lang="en-GB" dirty="0"/>
              <a:t>: “Gender roles are socially constructed and oppressive.”</a:t>
            </a:r>
          </a:p>
          <a:p>
            <a:r>
              <a:rPr lang="en-GB" b="1" dirty="0"/>
              <a:t>Anti-racism frameworks</a:t>
            </a:r>
            <a:r>
              <a:rPr lang="en-GB" dirty="0"/>
              <a:t>: “Systemic racism creates unequal opportunities.”</a:t>
            </a:r>
          </a:p>
          <a:p>
            <a:r>
              <a:rPr lang="en-GB" b="1" dirty="0"/>
              <a:t>Social justice education</a:t>
            </a:r>
            <a:r>
              <a:rPr lang="en-GB" dirty="0"/>
              <a:t>: “We must address historical and structural inequalities.”</a:t>
            </a:r>
          </a:p>
          <a:p>
            <a:r>
              <a:rPr lang="en-GB" dirty="0"/>
              <a:t>These myths are more likely to be endorsed by individuals </a:t>
            </a:r>
            <a:r>
              <a:rPr lang="en-GB" b="1" dirty="0"/>
              <a:t>low in SDO</a:t>
            </a:r>
            <a:r>
              <a:rPr lang="en-GB" dirty="0"/>
              <a:t> and are often promoted by </a:t>
            </a:r>
            <a:r>
              <a:rPr lang="en-GB" b="1" dirty="0"/>
              <a:t>hierarchy-attenuating institutions</a:t>
            </a:r>
            <a:r>
              <a:rPr lang="en-GB" dirty="0"/>
              <a:t> like education, social work, and civil rights organizations.</a:t>
            </a:r>
          </a:p>
          <a:p>
            <a:pPr marL="158750" indent="0">
              <a:buNone/>
            </a:pPr>
            <a:br>
              <a:rPr lang="en-GB" dirty="0"/>
            </a:br>
            <a:endParaRPr lang="en-GB" dirty="0"/>
          </a:p>
          <a:p>
            <a:pPr marL="158750" indent="0">
              <a:buNone/>
            </a:pPr>
            <a:r>
              <a:rPr lang="en-GB" b="1" dirty="0"/>
              <a:t>Why Are Legitimizing Myths Important?</a:t>
            </a:r>
          </a:p>
          <a:p>
            <a:r>
              <a:rPr lang="en-GB" dirty="0"/>
              <a:t>They help explain </a:t>
            </a:r>
            <a:r>
              <a:rPr lang="en-GB" b="1" dirty="0"/>
              <a:t>why people accept or resist inequality</a:t>
            </a:r>
            <a:r>
              <a:rPr lang="en-GB" dirty="0"/>
              <a:t>.</a:t>
            </a:r>
          </a:p>
          <a:p>
            <a:r>
              <a:rPr lang="en-GB" dirty="0"/>
              <a:t>They influence </a:t>
            </a:r>
            <a:r>
              <a:rPr lang="en-GB" b="1" dirty="0"/>
              <a:t>policy support</a:t>
            </a:r>
            <a:r>
              <a:rPr lang="en-GB" dirty="0"/>
              <a:t>, </a:t>
            </a:r>
            <a:r>
              <a:rPr lang="en-GB" b="1" dirty="0"/>
              <a:t>voting </a:t>
            </a:r>
            <a:r>
              <a:rPr lang="en-GB" b="1" dirty="0" err="1"/>
              <a:t>behavior</a:t>
            </a:r>
            <a:r>
              <a:rPr lang="en-GB" dirty="0"/>
              <a:t>, and </a:t>
            </a:r>
            <a:r>
              <a:rPr lang="en-GB" b="1" dirty="0"/>
              <a:t>intergroup attitudes</a:t>
            </a:r>
            <a:r>
              <a:rPr lang="en-GB" dirty="0"/>
              <a:t>.</a:t>
            </a:r>
          </a:p>
          <a:p>
            <a:r>
              <a:rPr lang="en-GB" dirty="0"/>
              <a:t>They show how </a:t>
            </a:r>
            <a:r>
              <a:rPr lang="en-GB" b="1" dirty="0"/>
              <a:t>ideology and culture</a:t>
            </a:r>
            <a:r>
              <a:rPr lang="en-GB" dirty="0"/>
              <a:t> interact with </a:t>
            </a:r>
            <a:r>
              <a:rPr lang="en-GB" b="1" dirty="0"/>
              <a:t>personality traits</a:t>
            </a:r>
            <a:r>
              <a:rPr lang="en-GB" dirty="0"/>
              <a:t> like SDO to shape social systems.</a:t>
            </a:r>
          </a:p>
          <a:p>
            <a:pPr marL="158750" indent="0">
              <a:buNone/>
            </a:pPr>
            <a:endParaRPr lang="en-GB" dirty="0"/>
          </a:p>
        </p:txBody>
      </p:sp>
    </p:spTree>
    <p:extLst>
      <p:ext uri="{BB962C8B-B14F-4D97-AF65-F5344CB8AC3E}">
        <p14:creationId xmlns:p14="http://schemas.microsoft.com/office/powerpoint/2010/main" val="23602854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a:extLst>
            <a:ext uri="{FF2B5EF4-FFF2-40B4-BE49-F238E27FC236}">
              <a16:creationId xmlns:a16="http://schemas.microsoft.com/office/drawing/2014/main" id="{F4C34A89-0100-D130-E1CE-6704EBC865B7}"/>
            </a:ext>
          </a:extLst>
        </p:cNvPr>
        <p:cNvGrpSpPr/>
        <p:nvPr/>
      </p:nvGrpSpPr>
      <p:grpSpPr>
        <a:xfrm>
          <a:off x="0" y="0"/>
          <a:ext cx="0" cy="0"/>
          <a:chOff x="0" y="0"/>
          <a:chExt cx="0" cy="0"/>
        </a:xfrm>
      </p:grpSpPr>
      <p:sp>
        <p:nvSpPr>
          <p:cNvPr id="583" name="Google Shape;583;g2acee411c2d_0_29:notes">
            <a:extLst>
              <a:ext uri="{FF2B5EF4-FFF2-40B4-BE49-F238E27FC236}">
                <a16:creationId xmlns:a16="http://schemas.microsoft.com/office/drawing/2014/main" id="{991F4ADB-8D14-B0D1-1F73-46F1262E9E6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4" name="Google Shape;584;g2acee411c2d_0_29:notes">
            <a:extLst>
              <a:ext uri="{FF2B5EF4-FFF2-40B4-BE49-F238E27FC236}">
                <a16:creationId xmlns:a16="http://schemas.microsoft.com/office/drawing/2014/main" id="{4D6FCD58-CDC2-863A-6E1C-A605C68A60E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a:p>
            <a:pPr marL="158750" indent="0">
              <a:buNone/>
            </a:pPr>
            <a:r>
              <a:rPr lang="en-GB" b="1" dirty="0" err="1"/>
              <a:t>Sidanius</a:t>
            </a:r>
            <a:r>
              <a:rPr lang="en-GB" b="1" dirty="0"/>
              <a:t> &amp; Pratto (1999)</a:t>
            </a:r>
          </a:p>
          <a:p>
            <a:pPr marL="158750" indent="0">
              <a:buNone/>
            </a:pPr>
            <a:r>
              <a:rPr lang="en-GB" b="1" dirty="0"/>
              <a:t>Book</a:t>
            </a:r>
            <a:r>
              <a:rPr lang="en-GB" dirty="0"/>
              <a:t>: </a:t>
            </a:r>
            <a:r>
              <a:rPr lang="en-GB" i="1" dirty="0"/>
              <a:t>Social Dominance: An Intergroup Theory of Social Hierarchy and Oppression</a:t>
            </a:r>
            <a:br>
              <a:rPr lang="en-GB" dirty="0"/>
            </a:br>
            <a:r>
              <a:rPr lang="en-GB" b="1" dirty="0"/>
              <a:t>Publisher</a:t>
            </a:r>
            <a:r>
              <a:rPr lang="en-GB" dirty="0"/>
              <a:t>: Cambridge University Press</a:t>
            </a:r>
          </a:p>
          <a:p>
            <a:pPr marL="158750" indent="0">
              <a:buNone/>
            </a:pPr>
            <a:endParaRPr lang="en-GB" b="1" dirty="0"/>
          </a:p>
          <a:p>
            <a:pPr marL="158750" indent="0">
              <a:buNone/>
            </a:pPr>
            <a:r>
              <a:rPr lang="en-GB" b="1" dirty="0"/>
              <a:t> Core Thesis</a:t>
            </a:r>
          </a:p>
          <a:p>
            <a:r>
              <a:rPr lang="en-GB" dirty="0"/>
              <a:t>All societies tend to organize themselves into </a:t>
            </a:r>
            <a:r>
              <a:rPr lang="en-GB" b="1" dirty="0"/>
              <a:t>group-based hierarchies</a:t>
            </a:r>
            <a:r>
              <a:rPr lang="en-GB" dirty="0"/>
              <a:t>, and </a:t>
            </a:r>
            <a:r>
              <a:rPr lang="en-GB" b="1" dirty="0"/>
              <a:t>SDO</a:t>
            </a:r>
            <a:r>
              <a:rPr lang="en-GB" dirty="0"/>
              <a:t> is a key psychological mechanism that helps </a:t>
            </a:r>
            <a:r>
              <a:rPr lang="en-GB" b="1" dirty="0"/>
              <a:t>maintain these hierarchies</a:t>
            </a:r>
            <a:r>
              <a:rPr lang="en-GB" dirty="0"/>
              <a:t>.</a:t>
            </a:r>
          </a:p>
          <a:p>
            <a:pPr marL="158750" indent="0">
              <a:buNone/>
            </a:pPr>
            <a:endParaRPr lang="en-GB" b="1" dirty="0"/>
          </a:p>
          <a:p>
            <a:pPr marL="158750" indent="0">
              <a:buNone/>
            </a:pPr>
            <a:r>
              <a:rPr lang="en-GB" b="1" dirty="0"/>
              <a:t> Key Concepts</a:t>
            </a:r>
          </a:p>
          <a:p>
            <a:r>
              <a:rPr lang="en-GB" b="1" dirty="0"/>
              <a:t>Trimorphic structure of hierarchy</a:t>
            </a:r>
            <a:r>
              <a:rPr lang="en-GB" dirty="0"/>
              <a:t>: </a:t>
            </a:r>
          </a:p>
          <a:p>
            <a:pPr lvl="1"/>
            <a:r>
              <a:rPr lang="en-GB" b="1" dirty="0"/>
              <a:t>Age-based</a:t>
            </a:r>
            <a:endParaRPr lang="en-GB" dirty="0"/>
          </a:p>
          <a:p>
            <a:pPr lvl="1"/>
            <a:r>
              <a:rPr lang="en-GB" b="1" dirty="0"/>
              <a:t>Gender-based</a:t>
            </a:r>
            <a:endParaRPr lang="en-GB" dirty="0"/>
          </a:p>
          <a:p>
            <a:pPr lvl="1"/>
            <a:r>
              <a:rPr lang="en-GB" b="1" dirty="0"/>
              <a:t>Arbitrary-set</a:t>
            </a:r>
            <a:r>
              <a:rPr lang="en-GB" dirty="0"/>
              <a:t> (e.g., race, class, religion)</a:t>
            </a:r>
          </a:p>
          <a:p>
            <a:r>
              <a:rPr lang="en-GB" b="1" dirty="0"/>
              <a:t>Hierarchy-enhancing institutions</a:t>
            </a:r>
            <a:r>
              <a:rPr lang="en-GB" dirty="0"/>
              <a:t> (e.g., military, police, business)</a:t>
            </a:r>
          </a:p>
          <a:p>
            <a:r>
              <a:rPr lang="en-GB" b="1" dirty="0"/>
              <a:t>Hierarchy-attenuating institutions</a:t>
            </a:r>
            <a:r>
              <a:rPr lang="en-GB" dirty="0"/>
              <a:t> (e.g., welfare, education, civil rights groups)</a:t>
            </a:r>
          </a:p>
          <a:p>
            <a:pPr marL="158750" indent="0">
              <a:buNone/>
            </a:pPr>
            <a:endParaRPr lang="en-GB" b="1" dirty="0"/>
          </a:p>
          <a:p>
            <a:pPr marL="158750" indent="0">
              <a:buNone/>
            </a:pPr>
            <a:r>
              <a:rPr lang="en-GB" b="1" dirty="0"/>
              <a:t>Empirical Evidence</a:t>
            </a:r>
          </a:p>
          <a:p>
            <a:r>
              <a:rPr lang="en-GB" dirty="0"/>
              <a:t>High-SDO individuals are more likely to: </a:t>
            </a:r>
          </a:p>
          <a:p>
            <a:pPr lvl="1"/>
            <a:r>
              <a:rPr lang="en-GB" dirty="0"/>
              <a:t>Choose </a:t>
            </a:r>
            <a:r>
              <a:rPr lang="en-GB" b="1" dirty="0"/>
              <a:t>hierarchy-enhancing careers</a:t>
            </a:r>
            <a:r>
              <a:rPr lang="en-GB" dirty="0"/>
              <a:t> (e.g., law enforcement, business)</a:t>
            </a:r>
          </a:p>
          <a:p>
            <a:pPr lvl="1"/>
            <a:r>
              <a:rPr lang="en-GB" dirty="0"/>
              <a:t>Oppose </a:t>
            </a:r>
            <a:r>
              <a:rPr lang="en-GB" b="1" dirty="0"/>
              <a:t>redistributive policies</a:t>
            </a:r>
            <a:endParaRPr lang="en-GB" dirty="0"/>
          </a:p>
          <a:p>
            <a:pPr lvl="1"/>
            <a:r>
              <a:rPr lang="en-GB" dirty="0"/>
              <a:t>Show </a:t>
            </a:r>
            <a:r>
              <a:rPr lang="en-GB" b="1" dirty="0"/>
              <a:t>prejudice</a:t>
            </a:r>
            <a:r>
              <a:rPr lang="en-GB" dirty="0"/>
              <a:t> toward low-status groups</a:t>
            </a:r>
          </a:p>
          <a:p>
            <a:pPr marL="615950" lvl="1" indent="0">
              <a:buNone/>
            </a:pPr>
            <a:endParaRPr lang="en-GB" dirty="0"/>
          </a:p>
          <a:p>
            <a:r>
              <a:rPr lang="en-GB" dirty="0"/>
              <a:t>Low-SDO individuals are more likely to: </a:t>
            </a:r>
          </a:p>
          <a:p>
            <a:pPr lvl="1"/>
            <a:r>
              <a:rPr lang="en-GB" dirty="0"/>
              <a:t>Work in </a:t>
            </a:r>
            <a:r>
              <a:rPr lang="en-GB" b="1" dirty="0"/>
              <a:t>social services</a:t>
            </a:r>
            <a:r>
              <a:rPr lang="en-GB" dirty="0"/>
              <a:t>, </a:t>
            </a:r>
            <a:r>
              <a:rPr lang="en-GB" b="1" dirty="0"/>
              <a:t>education</a:t>
            </a:r>
            <a:r>
              <a:rPr lang="en-GB" dirty="0"/>
              <a:t>, or </a:t>
            </a:r>
            <a:r>
              <a:rPr lang="en-GB" b="1" dirty="0"/>
              <a:t>activism</a:t>
            </a:r>
            <a:endParaRPr lang="en-GB" dirty="0"/>
          </a:p>
          <a:p>
            <a:pPr lvl="1"/>
            <a:r>
              <a:rPr lang="en-GB" dirty="0"/>
              <a:t>Support </a:t>
            </a:r>
            <a:r>
              <a:rPr lang="en-GB" b="1" dirty="0"/>
              <a:t>equality-promoting policies</a:t>
            </a:r>
            <a:endParaRPr lang="en-GB" dirty="0"/>
          </a:p>
          <a:p>
            <a:pPr marL="158750" indent="0">
              <a:buNone/>
            </a:pPr>
            <a:endParaRPr lang="en-GB" b="1" dirty="0"/>
          </a:p>
          <a:p>
            <a:pPr marL="158750" indent="0">
              <a:buNone/>
            </a:pPr>
            <a:r>
              <a:rPr lang="en-GB" b="1" dirty="0"/>
              <a:t>Theoretical Innovations</a:t>
            </a:r>
          </a:p>
          <a:p>
            <a:r>
              <a:rPr lang="en-GB" dirty="0"/>
              <a:t>Introduced the </a:t>
            </a:r>
            <a:r>
              <a:rPr lang="en-GB" b="1" dirty="0"/>
              <a:t>Dual Process Model</a:t>
            </a:r>
            <a:r>
              <a:rPr lang="en-GB" dirty="0"/>
              <a:t> (with </a:t>
            </a:r>
            <a:r>
              <a:rPr lang="en-GB" dirty="0" err="1"/>
              <a:t>Duckitt</a:t>
            </a:r>
            <a:r>
              <a:rPr lang="en-GB" dirty="0"/>
              <a:t>): SDO and RWA as </a:t>
            </a:r>
            <a:r>
              <a:rPr lang="en-GB" b="1" dirty="0"/>
              <a:t>distinct but complementary</a:t>
            </a:r>
            <a:r>
              <a:rPr lang="en-GB" dirty="0"/>
              <a:t> predictors of prejudice.</a:t>
            </a:r>
          </a:p>
          <a:p>
            <a:r>
              <a:rPr lang="en-GB" dirty="0"/>
              <a:t>Emphasized the </a:t>
            </a:r>
            <a:r>
              <a:rPr lang="en-GB" b="1" dirty="0"/>
              <a:t>institutional and ideological</a:t>
            </a:r>
            <a:r>
              <a:rPr lang="en-GB" dirty="0"/>
              <a:t> reinforcement of inequality.</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478891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a:extLst>
            <a:ext uri="{FF2B5EF4-FFF2-40B4-BE49-F238E27FC236}">
              <a16:creationId xmlns:a16="http://schemas.microsoft.com/office/drawing/2014/main" id="{B142CA1C-44A2-7DA9-E21A-D810B6049A10}"/>
            </a:ext>
          </a:extLst>
        </p:cNvPr>
        <p:cNvGrpSpPr/>
        <p:nvPr/>
      </p:nvGrpSpPr>
      <p:grpSpPr>
        <a:xfrm>
          <a:off x="0" y="0"/>
          <a:ext cx="0" cy="0"/>
          <a:chOff x="0" y="0"/>
          <a:chExt cx="0" cy="0"/>
        </a:xfrm>
      </p:grpSpPr>
      <p:sp>
        <p:nvSpPr>
          <p:cNvPr id="527" name="Google Shape;527;g10f9e629ec3_0_6:notes">
            <a:extLst>
              <a:ext uri="{FF2B5EF4-FFF2-40B4-BE49-F238E27FC236}">
                <a16:creationId xmlns:a16="http://schemas.microsoft.com/office/drawing/2014/main" id="{A8D896AD-C34A-1D21-474D-13035651018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8" name="Google Shape;528;g10f9e629ec3_0_6:notes">
            <a:extLst>
              <a:ext uri="{FF2B5EF4-FFF2-40B4-BE49-F238E27FC236}">
                <a16:creationId xmlns:a16="http://schemas.microsoft.com/office/drawing/2014/main" id="{95F7B73B-21F8-4A93-7E26-4F711B9F3A1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endParaRPr lang="en-GB" dirty="0"/>
          </a:p>
          <a:p>
            <a:pPr marL="158750" indent="0">
              <a:buNone/>
            </a:pPr>
            <a:r>
              <a:rPr lang="en-GB" b="1" dirty="0"/>
              <a:t>Original SDO Scale (SDO-16)</a:t>
            </a:r>
          </a:p>
          <a:p>
            <a:r>
              <a:rPr lang="en-GB" dirty="0"/>
              <a:t>Developed by </a:t>
            </a:r>
            <a:r>
              <a:rPr lang="en-GB" b="1" dirty="0"/>
              <a:t>Pratto, </a:t>
            </a:r>
            <a:r>
              <a:rPr lang="en-GB" b="1" dirty="0" err="1"/>
              <a:t>Sidanius</a:t>
            </a:r>
            <a:r>
              <a:rPr lang="en-GB" b="1" dirty="0"/>
              <a:t>, Stallworth, &amp; Malle (1994)</a:t>
            </a:r>
            <a:r>
              <a:rPr lang="en-GB" dirty="0"/>
              <a:t>, the original </a:t>
            </a:r>
            <a:r>
              <a:rPr lang="en-GB" b="1" dirty="0"/>
              <a:t>SDO scale</a:t>
            </a:r>
            <a:r>
              <a:rPr lang="en-GB" dirty="0"/>
              <a:t> consisted of </a:t>
            </a:r>
            <a:r>
              <a:rPr lang="en-GB" b="1" dirty="0"/>
              <a:t>16 items</a:t>
            </a:r>
            <a:r>
              <a:rPr lang="en-GB" dirty="0"/>
              <a:t> designed to assess an individual's preference for group-based hierarchy and inequality.</a:t>
            </a:r>
          </a:p>
          <a:p>
            <a:pPr marL="158750" indent="0">
              <a:buNone/>
            </a:pPr>
            <a:endParaRPr lang="en-GB" b="1" dirty="0"/>
          </a:p>
          <a:p>
            <a:pPr marL="158750" indent="0">
              <a:buNone/>
            </a:pPr>
            <a:r>
              <a:rPr lang="en-GB" b="1" dirty="0"/>
              <a:t>Sample Items:</a:t>
            </a:r>
          </a:p>
          <a:p>
            <a:r>
              <a:rPr lang="en-GB" dirty="0"/>
              <a:t>“Some groups of people are simply not the equals of others.”</a:t>
            </a:r>
          </a:p>
          <a:p>
            <a:r>
              <a:rPr lang="en-GB" dirty="0"/>
              <a:t>“We should do what we can to equalize conditions for different groups.” </a:t>
            </a:r>
            <a:r>
              <a:rPr lang="en-GB" i="1" dirty="0"/>
              <a:t>(reverse-scored)</a:t>
            </a:r>
            <a:endParaRPr lang="en-GB" dirty="0"/>
          </a:p>
          <a:p>
            <a:r>
              <a:rPr lang="en-GB" dirty="0"/>
              <a:t>Participants rate their agreement on a </a:t>
            </a:r>
            <a:r>
              <a:rPr lang="en-GB" b="1" dirty="0"/>
              <a:t>7-point Likert scale</a:t>
            </a:r>
            <a:r>
              <a:rPr lang="en-GB" dirty="0"/>
              <a:t> (1 = strongly disagree, 7 = strongly agree).</a:t>
            </a:r>
          </a:p>
          <a:p>
            <a:pPr marL="158750" indent="0">
              <a:buNone/>
            </a:pPr>
            <a:br>
              <a:rPr lang="en-GB" dirty="0"/>
            </a:br>
            <a:endParaRPr lang="en-GB" dirty="0"/>
          </a:p>
          <a:p>
            <a:pPr marL="158750" indent="0">
              <a:buNone/>
            </a:pPr>
            <a:r>
              <a:rPr lang="en-GB" b="1" dirty="0"/>
              <a:t>Structure of the Original Scale</a:t>
            </a:r>
          </a:p>
          <a:p>
            <a:r>
              <a:rPr lang="en-GB" dirty="0"/>
              <a:t>The original SDO scale was </a:t>
            </a:r>
            <a:r>
              <a:rPr lang="en-GB" b="1" dirty="0"/>
              <a:t>unidimensional</a:t>
            </a:r>
            <a:r>
              <a:rPr lang="en-GB" dirty="0"/>
              <a:t>, meaning it measured a single underlying construct: </a:t>
            </a:r>
            <a:r>
              <a:rPr lang="en-GB" b="1" dirty="0"/>
              <a:t>general support for group-based dominance</a:t>
            </a:r>
            <a:r>
              <a:rPr lang="en-GB" dirty="0"/>
              <a:t>.</a:t>
            </a:r>
          </a:p>
          <a:p>
            <a:r>
              <a:rPr lang="en-GB" dirty="0"/>
              <a:t>However, later research found that SDO is </a:t>
            </a:r>
            <a:r>
              <a:rPr lang="en-GB" b="1" dirty="0"/>
              <a:t>multifaceted</a:t>
            </a:r>
            <a:r>
              <a:rPr lang="en-GB" dirty="0"/>
              <a:t>, leading to the development of refined versions.</a:t>
            </a:r>
          </a:p>
          <a:p>
            <a:pPr marL="158750" indent="0">
              <a:buNone/>
            </a:pPr>
            <a:br>
              <a:rPr lang="en-GB" dirty="0"/>
            </a:br>
            <a:endParaRPr lang="en-GB" dirty="0"/>
          </a:p>
          <a:p>
            <a:pPr marL="158750" indent="0">
              <a:buNone/>
            </a:pPr>
            <a:r>
              <a:rPr lang="en-GB" b="1" dirty="0"/>
              <a:t>SDO6 (2004)</a:t>
            </a:r>
          </a:p>
          <a:p>
            <a:r>
              <a:rPr lang="en-GB" dirty="0"/>
              <a:t>A revised version with </a:t>
            </a:r>
            <a:r>
              <a:rPr lang="en-GB" b="1" dirty="0"/>
              <a:t>16 items</a:t>
            </a:r>
            <a:r>
              <a:rPr lang="en-GB" dirty="0"/>
              <a:t>, improved for </a:t>
            </a:r>
            <a:r>
              <a:rPr lang="en-GB" b="1" dirty="0"/>
              <a:t>cross-cultural use</a:t>
            </a:r>
            <a:r>
              <a:rPr lang="en-GB" dirty="0"/>
              <a:t>.</a:t>
            </a:r>
          </a:p>
          <a:p>
            <a:r>
              <a:rPr lang="en-GB" dirty="0"/>
              <a:t>Included </a:t>
            </a:r>
            <a:r>
              <a:rPr lang="en-GB" b="1" dirty="0"/>
              <a:t>balanced positive and negative items</a:t>
            </a:r>
            <a:r>
              <a:rPr lang="en-GB" dirty="0"/>
              <a:t> to reduce response bias.</a:t>
            </a:r>
          </a:p>
          <a:p>
            <a:pPr marL="158750" indent="0">
              <a:buNone/>
            </a:pPr>
            <a:endParaRPr lang="en-GB" b="1" dirty="0"/>
          </a:p>
          <a:p>
            <a:pPr marL="158750" indent="0">
              <a:buNone/>
            </a:pPr>
            <a:r>
              <a:rPr lang="en-GB" b="1" dirty="0"/>
              <a:t>SDO7 (Ho et al., 2015)</a:t>
            </a:r>
          </a:p>
          <a:p>
            <a:r>
              <a:rPr lang="en-GB" dirty="0"/>
              <a:t>The most widely used modern version.</a:t>
            </a:r>
          </a:p>
          <a:p>
            <a:r>
              <a:rPr lang="en-GB" dirty="0"/>
              <a:t>Introduced a </a:t>
            </a:r>
            <a:r>
              <a:rPr lang="en-GB" b="1" dirty="0"/>
              <a:t>two-factor model</a:t>
            </a:r>
            <a:r>
              <a:rPr lang="en-GB" dirty="0"/>
              <a:t>: </a:t>
            </a:r>
          </a:p>
          <a:p>
            <a:pPr lvl="1"/>
            <a:r>
              <a:rPr lang="en-GB" b="1" dirty="0"/>
              <a:t>SDO-D (Dominance)</a:t>
            </a:r>
            <a:r>
              <a:rPr lang="en-GB" dirty="0"/>
              <a:t> – Preference for active oppression of outgroups. </a:t>
            </a:r>
          </a:p>
          <a:p>
            <a:pPr lvl="2"/>
            <a:r>
              <a:rPr lang="en-GB" dirty="0"/>
              <a:t>e.g., “Some groups must be kept in their place.”</a:t>
            </a:r>
          </a:p>
          <a:p>
            <a:pPr lvl="1"/>
            <a:r>
              <a:rPr lang="en-GB" b="1" dirty="0"/>
              <a:t>SDO-E (Egalitarianism Rejection)</a:t>
            </a:r>
            <a:r>
              <a:rPr lang="en-GB" dirty="0"/>
              <a:t> – Opposition to policies that promote equality. </a:t>
            </a:r>
          </a:p>
          <a:p>
            <a:pPr lvl="2"/>
            <a:r>
              <a:rPr lang="en-GB" dirty="0"/>
              <a:t>e.g., “Group equality should not be our primary goal.”</a:t>
            </a:r>
          </a:p>
          <a:p>
            <a:pPr marL="158750" indent="0">
              <a:buNone/>
            </a:pPr>
            <a:r>
              <a:rPr lang="en-GB" dirty="0"/>
              <a:t>Each subscale typically includes </a:t>
            </a:r>
            <a:r>
              <a:rPr lang="en-GB" b="1" dirty="0"/>
              <a:t>4–8 items</a:t>
            </a:r>
            <a:r>
              <a:rPr lang="en-GB" dirty="0"/>
              <a:t>, and the full scale can be adapted for shorter versions (e.g., SDO7s with 8 items total).</a:t>
            </a:r>
          </a:p>
          <a:p>
            <a:pPr marL="158750" indent="0">
              <a:buNone/>
            </a:pPr>
            <a:br>
              <a:rPr lang="en-GB" dirty="0"/>
            </a:br>
            <a:endParaRPr lang="en-GB" dirty="0"/>
          </a:p>
          <a:p>
            <a:pPr marL="158750" indent="0">
              <a:buNone/>
            </a:pPr>
            <a:endParaRPr lang="en-GB" b="1" dirty="0"/>
          </a:p>
          <a:p>
            <a:pPr marL="158750" indent="0">
              <a:buNone/>
            </a:pPr>
            <a:r>
              <a:rPr lang="en-GB" b="1" dirty="0"/>
              <a:t>Psychometric Properties</a:t>
            </a:r>
          </a:p>
          <a:p>
            <a:r>
              <a:rPr lang="en-GB" b="1" dirty="0"/>
              <a:t>High internal consistency</a:t>
            </a:r>
            <a:r>
              <a:rPr lang="en-GB" dirty="0"/>
              <a:t> (Cronbach’s alpha typically &gt; .80).</a:t>
            </a:r>
          </a:p>
          <a:p>
            <a:r>
              <a:rPr lang="en-GB" b="1" dirty="0"/>
              <a:t>Strong predictive validity</a:t>
            </a:r>
            <a:r>
              <a:rPr lang="en-GB" dirty="0"/>
              <a:t> for: </a:t>
            </a:r>
          </a:p>
          <a:p>
            <a:pPr lvl="1"/>
            <a:r>
              <a:rPr lang="en-GB" dirty="0"/>
              <a:t>Prejudice</a:t>
            </a:r>
          </a:p>
          <a:p>
            <a:pPr lvl="1"/>
            <a:r>
              <a:rPr lang="en-GB" dirty="0"/>
              <a:t>Policy attitudes</a:t>
            </a:r>
          </a:p>
          <a:p>
            <a:pPr lvl="1"/>
            <a:r>
              <a:rPr lang="en-GB" dirty="0"/>
              <a:t>Political ideology</a:t>
            </a:r>
          </a:p>
          <a:p>
            <a:r>
              <a:rPr lang="en-GB" b="1" dirty="0"/>
              <a:t>Cross-cultural reliability</a:t>
            </a:r>
            <a:r>
              <a:rPr lang="en-GB" dirty="0"/>
              <a:t>: Validated in multiple countries and languages.</a:t>
            </a:r>
          </a:p>
          <a:p>
            <a:pPr marL="158750" indent="0">
              <a:buNone/>
            </a:pPr>
            <a:br>
              <a:rPr lang="en-GB" dirty="0"/>
            </a:br>
            <a:endParaRPr lang="en-GB" dirty="0"/>
          </a:p>
          <a:p>
            <a:pPr marL="158750" indent="0">
              <a:buNone/>
            </a:pPr>
            <a:r>
              <a:rPr lang="en-GB" b="1" dirty="0"/>
              <a:t>Administration and Scoring</a:t>
            </a:r>
          </a:p>
          <a:p>
            <a:r>
              <a:rPr lang="en-GB" dirty="0"/>
              <a:t>Administered via </a:t>
            </a:r>
            <a:r>
              <a:rPr lang="en-GB" b="1" dirty="0"/>
              <a:t>self-report questionnaire</a:t>
            </a:r>
            <a:r>
              <a:rPr lang="en-GB" dirty="0"/>
              <a:t>.</a:t>
            </a:r>
          </a:p>
          <a:p>
            <a:r>
              <a:rPr lang="en-GB" dirty="0"/>
              <a:t>Responses are averaged to produce an overall SDO score or separate </a:t>
            </a:r>
            <a:r>
              <a:rPr lang="en-GB" b="1" dirty="0"/>
              <a:t>SDO-D</a:t>
            </a:r>
            <a:r>
              <a:rPr lang="en-GB" dirty="0"/>
              <a:t> and </a:t>
            </a:r>
            <a:r>
              <a:rPr lang="en-GB" b="1" dirty="0"/>
              <a:t>SDO-E</a:t>
            </a:r>
            <a:r>
              <a:rPr lang="en-GB" dirty="0"/>
              <a:t> scores.</a:t>
            </a:r>
          </a:p>
          <a:p>
            <a:r>
              <a:rPr lang="en-GB" dirty="0"/>
              <a:t>Higher scores indicate </a:t>
            </a:r>
            <a:r>
              <a:rPr lang="en-GB" b="1" dirty="0"/>
              <a:t>greater support for group-based hierarchy and inequality</a:t>
            </a:r>
            <a:r>
              <a:rPr lang="en-GB" dirty="0"/>
              <a:t>.</a:t>
            </a:r>
          </a:p>
          <a:p>
            <a:pPr marL="158750" indent="0">
              <a:buNone/>
            </a:pPr>
            <a:br>
              <a:rPr lang="en-GB" dirty="0"/>
            </a:br>
            <a:endParaRPr lang="en-GB" dirty="0"/>
          </a:p>
          <a:p>
            <a:pPr marL="158750" indent="0">
              <a:buNone/>
            </a:pPr>
            <a:r>
              <a:rPr lang="en-GB" b="1" dirty="0"/>
              <a:t>Why It Matters</a:t>
            </a:r>
          </a:p>
          <a:p>
            <a:r>
              <a:rPr lang="en-GB" dirty="0"/>
              <a:t>SDO is a </a:t>
            </a:r>
            <a:r>
              <a:rPr lang="en-GB" b="1" dirty="0"/>
              <a:t>powerful predictor</a:t>
            </a:r>
            <a:r>
              <a:rPr lang="en-GB" dirty="0"/>
              <a:t> of attitudes toward: </a:t>
            </a:r>
          </a:p>
          <a:p>
            <a:pPr lvl="1"/>
            <a:r>
              <a:rPr lang="en-GB" dirty="0"/>
              <a:t>Immigration</a:t>
            </a:r>
          </a:p>
          <a:p>
            <a:pPr lvl="1"/>
            <a:r>
              <a:rPr lang="en-GB" dirty="0"/>
              <a:t>Welfare</a:t>
            </a:r>
          </a:p>
          <a:p>
            <a:pPr lvl="1"/>
            <a:r>
              <a:rPr lang="en-GB" dirty="0"/>
              <a:t>Affirmative action</a:t>
            </a:r>
          </a:p>
          <a:p>
            <a:pPr lvl="1"/>
            <a:r>
              <a:rPr lang="en-GB" dirty="0"/>
              <a:t>Policing and punishment</a:t>
            </a:r>
          </a:p>
          <a:p>
            <a:r>
              <a:rPr lang="en-GB" dirty="0"/>
              <a:t>It helps explain </a:t>
            </a:r>
            <a:r>
              <a:rPr lang="en-GB" b="1" dirty="0"/>
              <a:t>why some individuals consistently oppose social equality</a:t>
            </a:r>
            <a:r>
              <a:rPr lang="en-GB" dirty="0"/>
              <a:t>, even across different domains.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711647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a:extLst>
            <a:ext uri="{FF2B5EF4-FFF2-40B4-BE49-F238E27FC236}">
              <a16:creationId xmlns:a16="http://schemas.microsoft.com/office/drawing/2014/main" id="{01BC18B4-A2C4-CAA2-9784-C3A95F14498E}"/>
            </a:ext>
          </a:extLst>
        </p:cNvPr>
        <p:cNvGrpSpPr/>
        <p:nvPr/>
      </p:nvGrpSpPr>
      <p:grpSpPr>
        <a:xfrm>
          <a:off x="0" y="0"/>
          <a:ext cx="0" cy="0"/>
          <a:chOff x="0" y="0"/>
          <a:chExt cx="0" cy="0"/>
        </a:xfrm>
      </p:grpSpPr>
      <p:sp>
        <p:nvSpPr>
          <p:cNvPr id="607" name="Google Shape;607;g2acee411c2d_0_39:notes">
            <a:extLst>
              <a:ext uri="{FF2B5EF4-FFF2-40B4-BE49-F238E27FC236}">
                <a16:creationId xmlns:a16="http://schemas.microsoft.com/office/drawing/2014/main" id="{C77105FA-0764-0A61-237B-2C7891ADB68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2acee411c2d_0_39:notes">
            <a:extLst>
              <a:ext uri="{FF2B5EF4-FFF2-40B4-BE49-F238E27FC236}">
                <a16:creationId xmlns:a16="http://schemas.microsoft.com/office/drawing/2014/main" id="{294F5378-059E-651B-9063-15E377B72F4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PREFACE: High-SDO individuals are not necessarily “bad” or “prejudiced” in a moral sense—they are motivated by </a:t>
            </a:r>
            <a:r>
              <a:rPr lang="en-GB" b="1" dirty="0"/>
              <a:t>hierarchy and competition</a:t>
            </a:r>
            <a:r>
              <a:rPr lang="en-GB" dirty="0"/>
              <a:t>, which can manifest in various domains (e.g., politics, business, education). SDO is </a:t>
            </a:r>
            <a:r>
              <a:rPr lang="en-GB" b="1" dirty="0"/>
              <a:t>not tied to any one political party or ideology</a:t>
            </a:r>
            <a:r>
              <a:rPr lang="en-GB" dirty="0"/>
              <a:t>, though it often aligns with </a:t>
            </a:r>
            <a:r>
              <a:rPr lang="en-GB" b="1" dirty="0"/>
              <a:t>economic conservatism</a:t>
            </a:r>
            <a:r>
              <a:rPr lang="en-GB" dirty="0"/>
              <a:t> and </a:t>
            </a:r>
            <a:r>
              <a:rPr lang="en-GB" b="1" dirty="0"/>
              <a:t>anti-egalitarianism</a:t>
            </a:r>
            <a:r>
              <a:rPr lang="en-GB" dirty="0"/>
              <a:t>.</a:t>
            </a:r>
          </a:p>
          <a:p>
            <a:pPr marL="158750" indent="0">
              <a:buNone/>
            </a:pPr>
            <a:endParaRPr lang="en-GB" b="0" dirty="0"/>
          </a:p>
          <a:p>
            <a:pPr marL="158750" indent="0">
              <a:buNone/>
            </a:pPr>
            <a:r>
              <a:rPr lang="en-GB" b="1" dirty="0"/>
              <a:t> Corporate Ladder Climber</a:t>
            </a:r>
          </a:p>
          <a:p>
            <a:r>
              <a:rPr lang="en-GB" b="1" dirty="0"/>
              <a:t>Traits</a:t>
            </a:r>
            <a:r>
              <a:rPr lang="en-GB" dirty="0"/>
              <a:t>: Ambitious, competitive, status-driven.</a:t>
            </a:r>
          </a:p>
          <a:p>
            <a:r>
              <a:rPr lang="en-GB" b="1" dirty="0"/>
              <a:t>Beliefs</a:t>
            </a:r>
            <a:r>
              <a:rPr lang="en-GB" dirty="0"/>
              <a:t>: Success is earned, and those at the top deserve their position.</a:t>
            </a:r>
          </a:p>
          <a:p>
            <a:r>
              <a:rPr lang="en-GB" b="1" dirty="0"/>
              <a:t>Attitudes</a:t>
            </a:r>
            <a:r>
              <a:rPr lang="en-GB" dirty="0"/>
              <a:t>: May oppose welfare programs or affirmative action, viewing them as unfair advantages.</a:t>
            </a:r>
          </a:p>
          <a:p>
            <a:r>
              <a:rPr lang="en-GB" b="1" dirty="0"/>
              <a:t>Example</a:t>
            </a:r>
            <a:r>
              <a:rPr lang="en-GB" dirty="0"/>
              <a:t>: A business executive who believes that economic inequality is natural and necessary for motivation.</a:t>
            </a:r>
          </a:p>
          <a:p>
            <a:pPr marL="158750" indent="0">
              <a:buNone/>
            </a:pPr>
            <a:br>
              <a:rPr lang="en-GB" dirty="0"/>
            </a:br>
            <a:endParaRPr lang="en-GB" dirty="0"/>
          </a:p>
          <a:p>
            <a:pPr marL="158750" indent="0">
              <a:buNone/>
            </a:pPr>
            <a:r>
              <a:rPr lang="en-GB" b="1" dirty="0"/>
              <a:t>Nationalist Politician</a:t>
            </a:r>
          </a:p>
          <a:p>
            <a:r>
              <a:rPr lang="en-GB" b="1" dirty="0"/>
              <a:t>Traits</a:t>
            </a:r>
            <a:r>
              <a:rPr lang="en-GB" dirty="0"/>
              <a:t>: Patriotic, assertive, focused on national superiority.</a:t>
            </a:r>
          </a:p>
          <a:p>
            <a:r>
              <a:rPr lang="en-GB" b="1" dirty="0"/>
              <a:t>Beliefs</a:t>
            </a:r>
            <a:r>
              <a:rPr lang="en-GB" dirty="0"/>
              <a:t>: Some nations or ethnic groups are inherently superior.</a:t>
            </a:r>
          </a:p>
          <a:p>
            <a:r>
              <a:rPr lang="en-GB" b="1" dirty="0"/>
              <a:t>Attitudes</a:t>
            </a:r>
            <a:r>
              <a:rPr lang="en-GB" dirty="0"/>
              <a:t>: Supports strict immigration policies and national dominance in global affairs.</a:t>
            </a:r>
          </a:p>
          <a:p>
            <a:r>
              <a:rPr lang="en-GB" b="1" dirty="0"/>
              <a:t>Example</a:t>
            </a:r>
            <a:r>
              <a:rPr lang="en-GB" dirty="0"/>
              <a:t>: A political leader who promotes “us vs. them” rhetoric and resists multiculturalism.</a:t>
            </a:r>
          </a:p>
          <a:p>
            <a:pPr marL="158750" indent="0">
              <a:buNone/>
            </a:pPr>
            <a:br>
              <a:rPr lang="en-GB" dirty="0"/>
            </a:br>
            <a:endParaRPr lang="en-GB" dirty="0"/>
          </a:p>
          <a:p>
            <a:pPr marL="158750" indent="0">
              <a:buNone/>
            </a:pPr>
            <a:r>
              <a:rPr lang="en-GB" b="1" dirty="0"/>
              <a:t>Traditional Gender Role Advocate</a:t>
            </a:r>
          </a:p>
          <a:p>
            <a:r>
              <a:rPr lang="en-GB" b="1" dirty="0"/>
              <a:t>Traits</a:t>
            </a:r>
            <a:r>
              <a:rPr lang="en-GB" dirty="0"/>
              <a:t>: Conservative, hierarchical, resistant to social change.</a:t>
            </a:r>
          </a:p>
          <a:p>
            <a:r>
              <a:rPr lang="en-GB" b="1" dirty="0"/>
              <a:t>Beliefs</a:t>
            </a:r>
            <a:r>
              <a:rPr lang="en-GB" dirty="0"/>
              <a:t>: Men and women have “natural” roles in society.</a:t>
            </a:r>
          </a:p>
          <a:p>
            <a:r>
              <a:rPr lang="en-GB" b="1" dirty="0"/>
              <a:t>Attitudes</a:t>
            </a:r>
            <a:r>
              <a:rPr lang="en-GB" dirty="0"/>
              <a:t>: Opposes gender equality initiatives and LGBTQ+ rights.</a:t>
            </a:r>
          </a:p>
          <a:p>
            <a:r>
              <a:rPr lang="en-GB" b="1" dirty="0"/>
              <a:t>Example</a:t>
            </a:r>
            <a:r>
              <a:rPr lang="en-GB" dirty="0"/>
              <a:t>: A public figure who argues that feminism undermines traditional family values.</a:t>
            </a:r>
          </a:p>
          <a:p>
            <a:pPr marL="158750" indent="0">
              <a:buNone/>
            </a:pPr>
            <a:br>
              <a:rPr lang="en-GB" dirty="0"/>
            </a:br>
            <a:endParaRPr lang="en-GB" dirty="0"/>
          </a:p>
          <a:p>
            <a:pPr marL="158750" indent="0">
              <a:buNone/>
            </a:pPr>
            <a:r>
              <a:rPr lang="en-GB" b="1" dirty="0"/>
              <a:t>Authoritarian Manager</a:t>
            </a:r>
          </a:p>
          <a:p>
            <a:r>
              <a:rPr lang="en-GB" b="1" dirty="0"/>
              <a:t>Traits</a:t>
            </a:r>
            <a:r>
              <a:rPr lang="en-GB" dirty="0"/>
              <a:t>: Controlling, hierarchical, power-oriented.</a:t>
            </a:r>
          </a:p>
          <a:p>
            <a:r>
              <a:rPr lang="en-GB" b="1" dirty="0"/>
              <a:t>Beliefs</a:t>
            </a:r>
            <a:r>
              <a:rPr lang="en-GB" dirty="0"/>
              <a:t>: Some people are born to lead, others to follow.</a:t>
            </a:r>
          </a:p>
          <a:p>
            <a:r>
              <a:rPr lang="en-GB" b="1" dirty="0"/>
              <a:t>Attitudes</a:t>
            </a:r>
            <a:r>
              <a:rPr lang="en-GB" dirty="0"/>
              <a:t>: Supports rigid workplace hierarchies and resists employee empowerment.</a:t>
            </a:r>
          </a:p>
          <a:p>
            <a:r>
              <a:rPr lang="en-GB" b="1" dirty="0"/>
              <a:t>Example</a:t>
            </a:r>
            <a:r>
              <a:rPr lang="en-GB" dirty="0"/>
              <a:t>: A manager who believes that questioning authority disrupts productivity and order.</a:t>
            </a:r>
          </a:p>
          <a:p>
            <a:pPr marL="158750" indent="0">
              <a:buNone/>
            </a:pPr>
            <a:br>
              <a:rPr lang="en-GB" dirty="0"/>
            </a:br>
            <a:endParaRPr lang="en-GB" dirty="0"/>
          </a:p>
          <a:p>
            <a:pPr marL="158750" indent="0">
              <a:buNone/>
            </a:pPr>
            <a:r>
              <a:rPr lang="en-GB" b="1" dirty="0"/>
              <a:t>Militaristic Ideologue</a:t>
            </a:r>
          </a:p>
          <a:p>
            <a:r>
              <a:rPr lang="en-GB" b="1" dirty="0"/>
              <a:t>Traits</a:t>
            </a:r>
            <a:r>
              <a:rPr lang="en-GB" dirty="0"/>
              <a:t>: Disciplined, order-focused, dominance-oriented.</a:t>
            </a:r>
          </a:p>
          <a:p>
            <a:r>
              <a:rPr lang="en-GB" b="1" dirty="0"/>
              <a:t>Beliefs</a:t>
            </a:r>
            <a:r>
              <a:rPr lang="en-GB" dirty="0"/>
              <a:t>: Military strength and dominance are essential for national survival.</a:t>
            </a:r>
          </a:p>
          <a:p>
            <a:r>
              <a:rPr lang="en-GB" b="1" dirty="0"/>
              <a:t>Attitudes</a:t>
            </a:r>
            <a:r>
              <a:rPr lang="en-GB" dirty="0"/>
              <a:t>: Supports aggressive foreign policy and suppression of dissent.</a:t>
            </a:r>
          </a:p>
          <a:p>
            <a:r>
              <a:rPr lang="en-GB" b="1" dirty="0"/>
              <a:t>Example</a:t>
            </a:r>
            <a:r>
              <a:rPr lang="en-GB" dirty="0"/>
              <a:t>: A military official who views diplomacy as weakness and prioritizes national superiority.</a:t>
            </a:r>
          </a:p>
          <a:p>
            <a:pPr marL="158750" indent="0">
              <a:buNone/>
            </a:pPr>
            <a:endParaRPr lang="en-GB" dirty="0"/>
          </a:p>
        </p:txBody>
      </p:sp>
    </p:spTree>
    <p:extLst>
      <p:ext uri="{BB962C8B-B14F-4D97-AF65-F5344CB8AC3E}">
        <p14:creationId xmlns:p14="http://schemas.microsoft.com/office/powerpoint/2010/main" val="31964257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5F2BC0D4-9612-3344-361D-EC5741E9DCCF}"/>
            </a:ext>
          </a:extLst>
        </p:cNvPr>
        <p:cNvGrpSpPr/>
        <p:nvPr/>
      </p:nvGrpSpPr>
      <p:grpSpPr>
        <a:xfrm>
          <a:off x="0" y="0"/>
          <a:ext cx="0" cy="0"/>
          <a:chOff x="0" y="0"/>
          <a:chExt cx="0" cy="0"/>
        </a:xfrm>
      </p:grpSpPr>
      <p:sp>
        <p:nvSpPr>
          <p:cNvPr id="620" name="Google Shape;620;g2acee411c2d_0_51:notes">
            <a:extLst>
              <a:ext uri="{FF2B5EF4-FFF2-40B4-BE49-F238E27FC236}">
                <a16:creationId xmlns:a16="http://schemas.microsoft.com/office/drawing/2014/main" id="{227448E3-2626-4B7B-4E0B-710F2193B1A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2acee411c2d_0_51:notes">
            <a:extLst>
              <a:ext uri="{FF2B5EF4-FFF2-40B4-BE49-F238E27FC236}">
                <a16:creationId xmlns:a16="http://schemas.microsoft.com/office/drawing/2014/main" id="{DC92741B-DF26-65BE-3EC7-94F25C739EC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 </a:t>
            </a:r>
            <a:r>
              <a:rPr lang="en-GB" b="1" dirty="0" err="1"/>
              <a:t>Michinov</a:t>
            </a:r>
            <a:r>
              <a:rPr lang="en-GB" b="1" dirty="0"/>
              <a:t> et al. (2005) – </a:t>
            </a:r>
            <a:r>
              <a:rPr lang="en-GB" b="1" i="1" dirty="0"/>
              <a:t>SDO and Discrimination in a Lab Setting</a:t>
            </a:r>
            <a:endParaRPr lang="en-GB" b="1" dirty="0"/>
          </a:p>
          <a:p>
            <a:r>
              <a:rPr lang="en-GB" b="1" dirty="0"/>
              <a:t>Study</a:t>
            </a:r>
            <a:r>
              <a:rPr lang="en-GB" dirty="0"/>
              <a:t>: Developed a computer-based method to measure discriminatory </a:t>
            </a:r>
            <a:r>
              <a:rPr lang="en-GB" dirty="0" err="1"/>
              <a:t>behavior</a:t>
            </a:r>
            <a:r>
              <a:rPr lang="en-GB" dirty="0"/>
              <a:t> in a simulated workplace hierarchy.</a:t>
            </a:r>
          </a:p>
          <a:p>
            <a:pPr marL="158750" indent="0">
              <a:buNone/>
            </a:pPr>
            <a:endParaRPr lang="en-GB" b="1" dirty="0"/>
          </a:p>
          <a:p>
            <a:pPr marL="158750" indent="0">
              <a:buNone/>
            </a:pPr>
            <a:r>
              <a:rPr lang="en-GB" b="1" dirty="0"/>
              <a:t>Key Findings:</a:t>
            </a:r>
          </a:p>
          <a:p>
            <a:r>
              <a:rPr lang="en-GB" dirty="0"/>
              <a:t>Participants high in SDO were more likely to assign </a:t>
            </a:r>
            <a:r>
              <a:rPr lang="en-GB" b="1" dirty="0"/>
              <a:t>North African targets</a:t>
            </a:r>
            <a:r>
              <a:rPr lang="en-GB" dirty="0"/>
              <a:t> to </a:t>
            </a:r>
            <a:r>
              <a:rPr lang="en-GB" b="1" dirty="0"/>
              <a:t>lower-status roles</a:t>
            </a:r>
            <a:r>
              <a:rPr lang="en-GB" dirty="0"/>
              <a:t> and </a:t>
            </a:r>
            <a:r>
              <a:rPr lang="en-GB" b="1" dirty="0"/>
              <a:t>later in the selection order</a:t>
            </a:r>
            <a:r>
              <a:rPr lang="en-GB" dirty="0"/>
              <a:t>, reflecting subtle discrimination.</a:t>
            </a:r>
          </a:p>
          <a:p>
            <a:r>
              <a:rPr lang="en-GB" b="1" dirty="0"/>
              <a:t>Prejudice mediated</a:t>
            </a:r>
            <a:r>
              <a:rPr lang="en-GB" dirty="0"/>
              <a:t> the relationship between SDO and discriminatory </a:t>
            </a:r>
            <a:r>
              <a:rPr lang="en-GB" dirty="0" err="1"/>
              <a:t>behavior</a:t>
            </a:r>
            <a:r>
              <a:rPr lang="en-GB" dirty="0"/>
              <a:t>.</a:t>
            </a:r>
          </a:p>
          <a:p>
            <a:r>
              <a:rPr lang="en-GB" dirty="0"/>
              <a:t>Demonstrated that SDO predicts </a:t>
            </a:r>
            <a:r>
              <a:rPr lang="en-GB" b="1" dirty="0"/>
              <a:t>actual discriminatory </a:t>
            </a:r>
            <a:r>
              <a:rPr lang="en-GB" b="1" dirty="0" err="1"/>
              <a:t>behavior</a:t>
            </a:r>
            <a:r>
              <a:rPr lang="en-GB" dirty="0"/>
              <a:t>, not just attitudes.</a:t>
            </a:r>
          </a:p>
          <a:p>
            <a:pPr marL="158750" indent="0">
              <a:buNone/>
            </a:pPr>
            <a:endParaRPr lang="en-GB" b="1" dirty="0"/>
          </a:p>
          <a:p>
            <a:pPr marL="158750" indent="0">
              <a:buNone/>
            </a:pPr>
            <a:r>
              <a:rPr lang="en-GB" b="1" dirty="0"/>
              <a:t>Implication</a:t>
            </a:r>
            <a:r>
              <a:rPr lang="en-GB" dirty="0"/>
              <a:t>: SDO influences how people </a:t>
            </a:r>
            <a:r>
              <a:rPr lang="en-GB" b="1" dirty="0"/>
              <a:t>allocate power and status</a:t>
            </a:r>
            <a:r>
              <a:rPr lang="en-GB" dirty="0"/>
              <a:t>, reinforcing group-based hierarchies.</a:t>
            </a:r>
          </a:p>
          <a:p>
            <a:pPr marL="158750" indent="0">
              <a:buNone/>
            </a:pPr>
            <a:br>
              <a:rPr lang="en-GB" dirty="0"/>
            </a:br>
            <a:endParaRPr lang="en-GB" dirty="0"/>
          </a:p>
          <a:p>
            <a:pPr marL="158750" indent="0">
              <a:buNone/>
            </a:pPr>
            <a:r>
              <a:rPr lang="en-GB" b="1" dirty="0"/>
              <a:t> </a:t>
            </a:r>
            <a:r>
              <a:rPr lang="en-GB" b="1" dirty="0" err="1"/>
              <a:t>Kteily</a:t>
            </a:r>
            <a:r>
              <a:rPr lang="en-GB" b="1" dirty="0"/>
              <a:t>, </a:t>
            </a:r>
            <a:r>
              <a:rPr lang="en-GB" b="1" dirty="0" err="1"/>
              <a:t>Sidanius</a:t>
            </a:r>
            <a:r>
              <a:rPr lang="en-GB" b="1" dirty="0"/>
              <a:t> &amp; Levin (2011) – </a:t>
            </a:r>
            <a:r>
              <a:rPr lang="en-GB" b="1" i="1" dirty="0"/>
              <a:t>Is SDO a Cause or Effect?</a:t>
            </a:r>
            <a:endParaRPr lang="en-GB" b="1" dirty="0"/>
          </a:p>
          <a:p>
            <a:r>
              <a:rPr lang="en-GB" b="1" dirty="0"/>
              <a:t>Study</a:t>
            </a:r>
            <a:r>
              <a:rPr lang="en-GB" dirty="0"/>
              <a:t>: Longitudinal panel study of UCLA students over four years.</a:t>
            </a:r>
          </a:p>
          <a:p>
            <a:pPr marL="158750" indent="0">
              <a:buNone/>
            </a:pPr>
            <a:endParaRPr lang="en-GB" b="1" dirty="0"/>
          </a:p>
          <a:p>
            <a:pPr marL="158750" indent="0">
              <a:buNone/>
            </a:pPr>
            <a:r>
              <a:rPr lang="en-GB" b="1" dirty="0"/>
              <a:t>Key Findings:</a:t>
            </a:r>
          </a:p>
          <a:p>
            <a:r>
              <a:rPr lang="en-GB" b="1" dirty="0"/>
              <a:t>SDO in 1996</a:t>
            </a:r>
            <a:r>
              <a:rPr lang="en-GB" dirty="0"/>
              <a:t> predicted </a:t>
            </a:r>
            <a:r>
              <a:rPr lang="en-GB" b="1" dirty="0"/>
              <a:t>prejudice and ingroup friendship preferences</a:t>
            </a:r>
            <a:r>
              <a:rPr lang="en-GB" dirty="0"/>
              <a:t> in 2000.</a:t>
            </a:r>
          </a:p>
          <a:p>
            <a:r>
              <a:rPr lang="en-GB" dirty="0"/>
              <a:t>The reverse was not true: prior prejudice did </a:t>
            </a:r>
            <a:r>
              <a:rPr lang="en-GB" b="1" dirty="0"/>
              <a:t>not</a:t>
            </a:r>
            <a:r>
              <a:rPr lang="en-GB" dirty="0"/>
              <a:t> predict later SDO.</a:t>
            </a:r>
          </a:p>
          <a:p>
            <a:r>
              <a:rPr lang="en-GB" dirty="0"/>
              <a:t>Supports the idea that SDO is a </a:t>
            </a:r>
            <a:r>
              <a:rPr lang="en-GB" b="1" dirty="0"/>
              <a:t>causal factor</a:t>
            </a:r>
            <a:r>
              <a:rPr lang="en-GB" dirty="0"/>
              <a:t> in the development of prejudice.</a:t>
            </a:r>
          </a:p>
          <a:p>
            <a:endParaRPr lang="en-GB" b="1" dirty="0"/>
          </a:p>
          <a:p>
            <a:pPr marL="158750" indent="0">
              <a:buNone/>
            </a:pPr>
            <a:r>
              <a:rPr lang="en-GB" b="1" dirty="0"/>
              <a:t>Implication</a:t>
            </a:r>
            <a:r>
              <a:rPr lang="en-GB" dirty="0"/>
              <a:t>: SDO is a </a:t>
            </a:r>
            <a:r>
              <a:rPr lang="en-GB" b="1" dirty="0"/>
              <a:t>stable, top-down driver</a:t>
            </a:r>
            <a:r>
              <a:rPr lang="en-GB" dirty="0"/>
              <a:t> of discriminatory attitudes, not just a reflection of them.</a:t>
            </a:r>
            <a:br>
              <a:rPr lang="en-GB" dirty="0"/>
            </a:br>
            <a:br>
              <a:rPr lang="en-GB" dirty="0"/>
            </a:br>
            <a:endParaRPr lang="en-GB" dirty="0"/>
          </a:p>
          <a:p>
            <a:pPr marL="158750" indent="0">
              <a:buNone/>
            </a:pPr>
            <a:r>
              <a:rPr lang="en-GB" b="1" dirty="0"/>
              <a:t>Smith &amp; Stathi (2022) – </a:t>
            </a:r>
            <a:r>
              <a:rPr lang="en-GB" b="1" i="1" dirty="0"/>
              <a:t>SDO and Homeless Stigmatization</a:t>
            </a:r>
            <a:endParaRPr lang="en-GB" b="1" dirty="0"/>
          </a:p>
          <a:p>
            <a:r>
              <a:rPr lang="en-GB" b="1" dirty="0"/>
              <a:t>Study</a:t>
            </a:r>
            <a:r>
              <a:rPr lang="en-GB" dirty="0"/>
              <a:t>: Surveyed 187 participants on SDO, belief in a just world, and contact with homeless individuals.</a:t>
            </a:r>
          </a:p>
          <a:p>
            <a:pPr marL="158750" indent="0">
              <a:buNone/>
            </a:pPr>
            <a:endParaRPr lang="en-GB" b="1" dirty="0"/>
          </a:p>
          <a:p>
            <a:pPr marL="158750" indent="0">
              <a:buNone/>
            </a:pPr>
            <a:r>
              <a:rPr lang="en-GB" b="1" dirty="0"/>
              <a:t> Key Findings:</a:t>
            </a:r>
          </a:p>
          <a:p>
            <a:r>
              <a:rPr lang="en-GB" dirty="0"/>
              <a:t>SDO was </a:t>
            </a:r>
            <a:r>
              <a:rPr lang="en-GB" b="1" dirty="0"/>
              <a:t>positively correlated</a:t>
            </a:r>
            <a:r>
              <a:rPr lang="en-GB" dirty="0"/>
              <a:t> with </a:t>
            </a:r>
            <a:r>
              <a:rPr lang="en-GB" b="1" dirty="0"/>
              <a:t>stigmatization of homeless people</a:t>
            </a:r>
            <a:r>
              <a:rPr lang="en-GB" dirty="0"/>
              <a:t>.</a:t>
            </a:r>
          </a:p>
          <a:p>
            <a:r>
              <a:rPr lang="en-GB" b="1" dirty="0"/>
              <a:t>Contact reduced stigma</a:t>
            </a:r>
            <a:r>
              <a:rPr lang="en-GB" dirty="0"/>
              <a:t>, but only for individuals with </a:t>
            </a:r>
            <a:r>
              <a:rPr lang="en-GB" b="1" dirty="0"/>
              <a:t>low or moderate SDO</a:t>
            </a:r>
            <a:r>
              <a:rPr lang="en-GB" dirty="0"/>
              <a:t>.</a:t>
            </a:r>
          </a:p>
          <a:p>
            <a:r>
              <a:rPr lang="en-GB" dirty="0"/>
              <a:t>High-SDO individuals were </a:t>
            </a:r>
            <a:r>
              <a:rPr lang="en-GB" b="1" dirty="0"/>
              <a:t>resistant</a:t>
            </a:r>
            <a:r>
              <a:rPr lang="en-GB" dirty="0"/>
              <a:t> to the effects of positive contact.</a:t>
            </a:r>
          </a:p>
          <a:p>
            <a:pPr marL="158750" indent="0">
              <a:buNone/>
            </a:pPr>
            <a:endParaRPr lang="en-GB" b="1" dirty="0"/>
          </a:p>
          <a:p>
            <a:pPr marL="158750" indent="0">
              <a:buNone/>
            </a:pPr>
            <a:r>
              <a:rPr lang="en-GB" b="1" dirty="0"/>
              <a:t>Implication</a:t>
            </a:r>
            <a:r>
              <a:rPr lang="en-GB" dirty="0"/>
              <a:t>: SDO moderates the effectiveness of </a:t>
            </a:r>
            <a:r>
              <a:rPr lang="en-GB" b="1" dirty="0"/>
              <a:t>prejudice-reduction strategies</a:t>
            </a:r>
            <a:r>
              <a:rPr lang="en-GB" dirty="0"/>
              <a:t>, such as intergroup contact.</a:t>
            </a:r>
            <a:br>
              <a:rPr lang="en-GB" dirty="0"/>
            </a:br>
            <a:br>
              <a:rPr lang="en-GB" dirty="0"/>
            </a:br>
            <a:endParaRPr lang="en-GB" dirty="0"/>
          </a:p>
          <a:p>
            <a:pPr marL="158750" indent="0">
              <a:buNone/>
            </a:pPr>
            <a:r>
              <a:rPr lang="en-GB" b="1" dirty="0"/>
              <a:t>Pratto &amp; Shin (2000) – </a:t>
            </a:r>
            <a:r>
              <a:rPr lang="en-GB" b="1" i="1" dirty="0"/>
              <a:t>SDO and Implicit Prejudice</a:t>
            </a:r>
            <a:endParaRPr lang="en-GB" b="1" dirty="0"/>
          </a:p>
          <a:p>
            <a:r>
              <a:rPr lang="en-GB" b="1" dirty="0"/>
              <a:t>Study</a:t>
            </a:r>
            <a:r>
              <a:rPr lang="en-GB" dirty="0"/>
              <a:t>: Two experiments testing implicit group bias using priming tasks.</a:t>
            </a:r>
          </a:p>
          <a:p>
            <a:pPr marL="158750" indent="0">
              <a:buNone/>
            </a:pPr>
            <a:endParaRPr lang="en-GB" b="1" dirty="0"/>
          </a:p>
          <a:p>
            <a:pPr marL="158750" indent="0">
              <a:buNone/>
            </a:pPr>
            <a:r>
              <a:rPr lang="en-GB" b="1" dirty="0"/>
              <a:t> Key Findings:</a:t>
            </a:r>
          </a:p>
          <a:p>
            <a:r>
              <a:rPr lang="en-GB" dirty="0"/>
              <a:t>Under </a:t>
            </a:r>
            <a:r>
              <a:rPr lang="en-GB" b="1" dirty="0"/>
              <a:t>salient intergroup conditions</a:t>
            </a:r>
            <a:r>
              <a:rPr lang="en-GB" dirty="0"/>
              <a:t>, high-SDO participants showed </a:t>
            </a:r>
            <a:r>
              <a:rPr lang="en-GB" b="1" dirty="0"/>
              <a:t>stronger implicit prejudice</a:t>
            </a:r>
            <a:r>
              <a:rPr lang="en-GB" dirty="0"/>
              <a:t>.</a:t>
            </a:r>
          </a:p>
          <a:p>
            <a:r>
              <a:rPr lang="en-GB" dirty="0"/>
              <a:t>Suggests that SDO influences not only </a:t>
            </a:r>
            <a:r>
              <a:rPr lang="en-GB" b="1" dirty="0"/>
              <a:t>explicit attitudes</a:t>
            </a:r>
            <a:r>
              <a:rPr lang="en-GB" dirty="0"/>
              <a:t>, but also </a:t>
            </a:r>
            <a:r>
              <a:rPr lang="en-GB" b="1" dirty="0"/>
              <a:t>automatic, unconscious biases</a:t>
            </a:r>
            <a:r>
              <a:rPr lang="en-GB" dirty="0"/>
              <a:t>.</a:t>
            </a:r>
          </a:p>
          <a:p>
            <a:endParaRPr lang="en-GB" b="1" dirty="0"/>
          </a:p>
          <a:p>
            <a:r>
              <a:rPr lang="en-GB" b="1" dirty="0"/>
              <a:t>Implication</a:t>
            </a:r>
            <a:r>
              <a:rPr lang="en-GB" dirty="0"/>
              <a:t>: SDO shapes both </a:t>
            </a:r>
            <a:r>
              <a:rPr lang="en-GB" b="1" dirty="0"/>
              <a:t>conscious and unconscious</a:t>
            </a:r>
            <a:r>
              <a:rPr lang="en-GB" dirty="0"/>
              <a:t> forms of prejudice, especially in competitive or threatening contexts.</a:t>
            </a:r>
            <a:br>
              <a:rPr lang="en-GB" dirty="0"/>
            </a:br>
            <a:br>
              <a:rPr lang="en-GB" dirty="0"/>
            </a:br>
            <a:endParaRPr lang="en-GB" dirty="0"/>
          </a:p>
          <a:p>
            <a:pPr marL="158750" indent="0">
              <a:buNone/>
            </a:pPr>
            <a:r>
              <a:rPr lang="en-GB" b="1" dirty="0" err="1"/>
              <a:t>Wollast</a:t>
            </a:r>
            <a:r>
              <a:rPr lang="en-GB" b="1" dirty="0"/>
              <a:t> et al. (2022) – </a:t>
            </a:r>
            <a:r>
              <a:rPr lang="en-GB" b="1" i="1" dirty="0"/>
              <a:t>SDO and Anti-Immigrant Prejudice</a:t>
            </a:r>
            <a:endParaRPr lang="en-GB" b="1" dirty="0"/>
          </a:p>
          <a:p>
            <a:r>
              <a:rPr lang="en-GB" b="1" dirty="0"/>
              <a:t>Study</a:t>
            </a:r>
            <a:r>
              <a:rPr lang="en-GB" dirty="0"/>
              <a:t>: Cross-national and longitudinal study in France and Québec (N = 1,852).</a:t>
            </a:r>
          </a:p>
          <a:p>
            <a:pPr marL="158750" indent="0">
              <a:buNone/>
            </a:pPr>
            <a:endParaRPr lang="en-GB" b="1" dirty="0"/>
          </a:p>
          <a:p>
            <a:pPr marL="158750" indent="0">
              <a:buNone/>
            </a:pPr>
            <a:r>
              <a:rPr lang="en-GB" b="1" dirty="0"/>
              <a:t> Key Findings:</a:t>
            </a:r>
          </a:p>
          <a:p>
            <a:r>
              <a:rPr lang="en-GB" b="1" dirty="0"/>
              <a:t>SDO-D (Dominance)</a:t>
            </a:r>
            <a:r>
              <a:rPr lang="en-GB" dirty="0"/>
              <a:t> predicted </a:t>
            </a:r>
            <a:r>
              <a:rPr lang="en-GB" b="1" dirty="0"/>
              <a:t>blatant anti-immigrant prejudice</a:t>
            </a:r>
            <a:r>
              <a:rPr lang="en-GB" dirty="0"/>
              <a:t> via support for </a:t>
            </a:r>
            <a:r>
              <a:rPr lang="en-GB" b="1" dirty="0"/>
              <a:t>assimilation</a:t>
            </a:r>
            <a:r>
              <a:rPr lang="en-GB" dirty="0"/>
              <a:t> (a hierarchy-enhancing ideology).</a:t>
            </a:r>
          </a:p>
          <a:p>
            <a:r>
              <a:rPr lang="en-GB" b="1" dirty="0"/>
              <a:t>SDO-E (Egalitarianism rejection)</a:t>
            </a:r>
            <a:r>
              <a:rPr lang="en-GB" dirty="0"/>
              <a:t> predicted </a:t>
            </a:r>
            <a:r>
              <a:rPr lang="en-GB" b="1" dirty="0"/>
              <a:t>subtle prejudice</a:t>
            </a:r>
            <a:r>
              <a:rPr lang="en-GB" dirty="0"/>
              <a:t>, mediated by </a:t>
            </a:r>
            <a:r>
              <a:rPr lang="en-GB" b="1" dirty="0"/>
              <a:t>opposition to interculturalism</a:t>
            </a:r>
            <a:r>
              <a:rPr lang="en-GB" dirty="0"/>
              <a:t>.</a:t>
            </a:r>
          </a:p>
          <a:p>
            <a:r>
              <a:rPr lang="en-GB" dirty="0"/>
              <a:t>Multiculturalism and </a:t>
            </a:r>
            <a:r>
              <a:rPr lang="en-GB" dirty="0" err="1"/>
              <a:t>colorblindness</a:t>
            </a:r>
            <a:r>
              <a:rPr lang="en-GB" dirty="0"/>
              <a:t> were less predictive once </a:t>
            </a:r>
            <a:r>
              <a:rPr lang="en-GB" b="1" dirty="0"/>
              <a:t>interculturalism</a:t>
            </a:r>
            <a:r>
              <a:rPr lang="en-GB" dirty="0"/>
              <a:t> was considered.</a:t>
            </a:r>
          </a:p>
          <a:p>
            <a:endParaRPr lang="en-GB" b="1" dirty="0"/>
          </a:p>
          <a:p>
            <a:r>
              <a:rPr lang="en-GB" b="1" dirty="0"/>
              <a:t>Implication</a:t>
            </a:r>
            <a:r>
              <a:rPr lang="en-GB" dirty="0"/>
              <a:t>: Different dimensions of SDO predict </a:t>
            </a:r>
            <a:r>
              <a:rPr lang="en-GB" b="1" dirty="0"/>
              <a:t>different forms of prejudice</a:t>
            </a:r>
            <a:r>
              <a:rPr lang="en-GB" dirty="0"/>
              <a:t>, and </a:t>
            </a:r>
            <a:r>
              <a:rPr lang="en-GB" b="1" dirty="0"/>
              <a:t>intergroup ideologies</a:t>
            </a:r>
            <a:r>
              <a:rPr lang="en-GB" dirty="0"/>
              <a:t> mediate these effects.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2974499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a:extLst>
            <a:ext uri="{FF2B5EF4-FFF2-40B4-BE49-F238E27FC236}">
              <a16:creationId xmlns:a16="http://schemas.microsoft.com/office/drawing/2014/main" id="{4224F1CB-299A-4B0A-0D59-091FB4BA489E}"/>
            </a:ext>
          </a:extLst>
        </p:cNvPr>
        <p:cNvGrpSpPr/>
        <p:nvPr/>
      </p:nvGrpSpPr>
      <p:grpSpPr>
        <a:xfrm>
          <a:off x="0" y="0"/>
          <a:ext cx="0" cy="0"/>
          <a:chOff x="0" y="0"/>
          <a:chExt cx="0" cy="0"/>
        </a:xfrm>
      </p:grpSpPr>
      <p:sp>
        <p:nvSpPr>
          <p:cNvPr id="637" name="Google Shape;637;g2acee411c2d_0_67:notes">
            <a:extLst>
              <a:ext uri="{FF2B5EF4-FFF2-40B4-BE49-F238E27FC236}">
                <a16:creationId xmlns:a16="http://schemas.microsoft.com/office/drawing/2014/main" id="{35B87E12-24A6-CB35-7E61-080800EBBBF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2acee411c2d_0_67:notes">
            <a:extLst>
              <a:ext uri="{FF2B5EF4-FFF2-40B4-BE49-F238E27FC236}">
                <a16:creationId xmlns:a16="http://schemas.microsoft.com/office/drawing/2014/main" id="{F8DB9794-6AE8-E315-83C6-61F3E9BA5FF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72269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g2acee411c2d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7" name="Google Shape;667;g2acee411c2d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 </a:t>
            </a:r>
            <a:r>
              <a:rPr lang="en-GB" b="1" dirty="0"/>
              <a:t>Dual Process Model of Ideology and Prejudice</a:t>
            </a:r>
            <a:r>
              <a:rPr lang="en-GB" dirty="0"/>
              <a:t>, developed by </a:t>
            </a:r>
            <a:r>
              <a:rPr lang="en-GB" b="1" dirty="0"/>
              <a:t>John </a:t>
            </a:r>
            <a:r>
              <a:rPr lang="en-GB" b="1" dirty="0" err="1"/>
              <a:t>Duckitt</a:t>
            </a:r>
            <a:r>
              <a:rPr lang="en-GB" b="1" dirty="0"/>
              <a:t> and colleagues</a:t>
            </a:r>
            <a:r>
              <a:rPr lang="en-GB" dirty="0"/>
              <a:t>, explains how two distinct personality-attitude pathways—</a:t>
            </a:r>
            <a:r>
              <a:rPr lang="en-GB" b="1" dirty="0"/>
              <a:t>Right-Wing Authoritarianism (RWA)</a:t>
            </a:r>
            <a:r>
              <a:rPr lang="en-GB" dirty="0"/>
              <a:t> and </a:t>
            </a:r>
            <a:r>
              <a:rPr lang="en-GB" b="1" dirty="0"/>
              <a:t>Social Dominance Orientation (SDO)</a:t>
            </a:r>
            <a:r>
              <a:rPr lang="en-GB" dirty="0"/>
              <a:t>—independently predict different types of prejudice.</a:t>
            </a:r>
          </a:p>
          <a:p>
            <a:pPr marL="0" lvl="0" indent="0" algn="l" rtl="0">
              <a:spcBef>
                <a:spcPts val="0"/>
              </a:spcBef>
              <a:spcAft>
                <a:spcPts val="0"/>
              </a:spcAft>
              <a:buNone/>
            </a:pPr>
            <a:endParaRPr lang="en-GB" dirty="0"/>
          </a:p>
          <a:p>
            <a:pPr marL="158750" indent="0">
              <a:buNone/>
            </a:pPr>
            <a:r>
              <a:rPr lang="en-GB" b="1" dirty="0"/>
              <a:t> How Each Pathway Works</a:t>
            </a:r>
          </a:p>
          <a:p>
            <a:pPr marL="158750" indent="0">
              <a:buNone/>
            </a:pPr>
            <a:endParaRPr lang="en-GB" b="1" dirty="0"/>
          </a:p>
          <a:p>
            <a:pPr marL="158750" indent="0">
              <a:buNone/>
            </a:pPr>
            <a:r>
              <a:rPr lang="en-GB" b="1" dirty="0"/>
              <a:t> Right-Wing Authoritarianism (RWA) Pathway</a:t>
            </a:r>
          </a:p>
          <a:p>
            <a:r>
              <a:rPr lang="en-GB" b="1" dirty="0"/>
              <a:t>Worldview</a:t>
            </a:r>
            <a:r>
              <a:rPr lang="en-GB" dirty="0"/>
              <a:t>: The world is a dangerous, chaotic place.</a:t>
            </a:r>
          </a:p>
          <a:p>
            <a:r>
              <a:rPr lang="en-GB" b="1" dirty="0"/>
              <a:t>Motivation</a:t>
            </a:r>
            <a:r>
              <a:rPr lang="en-GB" dirty="0"/>
              <a:t>: Desire for </a:t>
            </a:r>
            <a:r>
              <a:rPr lang="en-GB" b="1" dirty="0"/>
              <a:t>security</a:t>
            </a:r>
            <a:r>
              <a:rPr lang="en-GB" dirty="0"/>
              <a:t>, </a:t>
            </a:r>
            <a:r>
              <a:rPr lang="en-GB" b="1" dirty="0"/>
              <a:t>order</a:t>
            </a:r>
            <a:r>
              <a:rPr lang="en-GB" dirty="0"/>
              <a:t>, and </a:t>
            </a:r>
            <a:r>
              <a:rPr lang="en-GB" b="1" dirty="0"/>
              <a:t>social cohesion</a:t>
            </a:r>
            <a:r>
              <a:rPr lang="en-GB" dirty="0"/>
              <a:t>.</a:t>
            </a:r>
          </a:p>
          <a:p>
            <a:r>
              <a:rPr lang="en-GB" b="1" dirty="0"/>
              <a:t>Personality traits</a:t>
            </a:r>
            <a:r>
              <a:rPr lang="en-GB" dirty="0"/>
              <a:t>: High </a:t>
            </a:r>
            <a:r>
              <a:rPr lang="en-GB" b="1" dirty="0"/>
              <a:t>conscientiousness</a:t>
            </a:r>
            <a:r>
              <a:rPr lang="en-GB" dirty="0"/>
              <a:t>, low </a:t>
            </a:r>
            <a:r>
              <a:rPr lang="en-GB" b="1" dirty="0"/>
              <a:t>openness to experience</a:t>
            </a:r>
            <a:r>
              <a:rPr lang="en-GB" dirty="0"/>
              <a:t>.</a:t>
            </a:r>
          </a:p>
          <a:p>
            <a:r>
              <a:rPr lang="en-GB" b="1" dirty="0"/>
              <a:t>Ideological outcome</a:t>
            </a:r>
            <a:r>
              <a:rPr lang="en-GB" dirty="0"/>
              <a:t>: RWA—characterized by </a:t>
            </a:r>
            <a:r>
              <a:rPr lang="en-GB" b="1" dirty="0"/>
              <a:t>submission to authority</a:t>
            </a:r>
            <a:r>
              <a:rPr lang="en-GB" dirty="0"/>
              <a:t>, </a:t>
            </a:r>
            <a:r>
              <a:rPr lang="en-GB" b="1" dirty="0"/>
              <a:t>aggression toward deviants</a:t>
            </a:r>
            <a:r>
              <a:rPr lang="en-GB" dirty="0"/>
              <a:t>, and </a:t>
            </a:r>
            <a:r>
              <a:rPr lang="en-GB" b="1" dirty="0"/>
              <a:t>conventionalism</a:t>
            </a:r>
            <a:r>
              <a:rPr lang="en-GB" dirty="0"/>
              <a:t>.</a:t>
            </a:r>
          </a:p>
          <a:p>
            <a:r>
              <a:rPr lang="en-GB" b="1" dirty="0"/>
              <a:t>Prejudice target</a:t>
            </a:r>
            <a:r>
              <a:rPr lang="en-GB" dirty="0"/>
              <a:t>: Groups seen as </a:t>
            </a:r>
            <a:r>
              <a:rPr lang="en-GB" b="1" dirty="0"/>
              <a:t>threatening social norms or values</a:t>
            </a:r>
            <a:r>
              <a:rPr lang="en-GB" dirty="0"/>
              <a:t>, such as immigrants, feminists, or LGBTQ+ individuals.</a:t>
            </a:r>
          </a:p>
          <a:p>
            <a:pPr marL="158750" indent="0">
              <a:buNone/>
            </a:pPr>
            <a:endParaRPr lang="en-GB" b="1" dirty="0"/>
          </a:p>
          <a:p>
            <a:pPr marL="158750" indent="0">
              <a:buNone/>
            </a:pPr>
            <a:r>
              <a:rPr lang="en-GB" b="1" dirty="0"/>
              <a:t>Social Dominance Orientation (SDO) Pathway</a:t>
            </a:r>
          </a:p>
          <a:p>
            <a:r>
              <a:rPr lang="en-GB" b="1" dirty="0"/>
              <a:t>Worldview</a:t>
            </a:r>
            <a:r>
              <a:rPr lang="en-GB" dirty="0"/>
              <a:t>: The world is a competitive jungle where groups fight for dominance.</a:t>
            </a:r>
          </a:p>
          <a:p>
            <a:r>
              <a:rPr lang="en-GB" b="1" dirty="0"/>
              <a:t>Motivation</a:t>
            </a:r>
            <a:r>
              <a:rPr lang="en-GB" dirty="0"/>
              <a:t>: Desire for </a:t>
            </a:r>
            <a:r>
              <a:rPr lang="en-GB" b="1" dirty="0"/>
              <a:t>power</a:t>
            </a:r>
            <a:r>
              <a:rPr lang="en-GB" dirty="0"/>
              <a:t>, </a:t>
            </a:r>
            <a:r>
              <a:rPr lang="en-GB" b="1" dirty="0"/>
              <a:t>status</a:t>
            </a:r>
            <a:r>
              <a:rPr lang="en-GB" dirty="0"/>
              <a:t>, and </a:t>
            </a:r>
            <a:r>
              <a:rPr lang="en-GB" b="1" dirty="0"/>
              <a:t>group-based superiority</a:t>
            </a:r>
            <a:r>
              <a:rPr lang="en-GB" dirty="0"/>
              <a:t>.</a:t>
            </a:r>
          </a:p>
          <a:p>
            <a:r>
              <a:rPr lang="en-GB" b="1" dirty="0"/>
              <a:t>Personality traits</a:t>
            </a:r>
            <a:r>
              <a:rPr lang="en-GB" dirty="0"/>
              <a:t>: Low </a:t>
            </a:r>
            <a:r>
              <a:rPr lang="en-GB" b="1" dirty="0"/>
              <a:t>agreeableness</a:t>
            </a:r>
            <a:r>
              <a:rPr lang="en-GB" dirty="0"/>
              <a:t>, low </a:t>
            </a:r>
            <a:r>
              <a:rPr lang="en-GB" b="1" dirty="0"/>
              <a:t>empathy</a:t>
            </a:r>
            <a:r>
              <a:rPr lang="en-GB" dirty="0"/>
              <a:t>, high </a:t>
            </a:r>
            <a:r>
              <a:rPr lang="en-GB" b="1" dirty="0"/>
              <a:t>tough-mindedness</a:t>
            </a:r>
            <a:r>
              <a:rPr lang="en-GB" dirty="0"/>
              <a:t>.</a:t>
            </a:r>
          </a:p>
          <a:p>
            <a:r>
              <a:rPr lang="en-GB" b="1" dirty="0"/>
              <a:t>Ideological outcome</a:t>
            </a:r>
            <a:r>
              <a:rPr lang="en-GB" dirty="0"/>
              <a:t>: SDO—support for </a:t>
            </a:r>
            <a:r>
              <a:rPr lang="en-GB" b="1" dirty="0"/>
              <a:t>group-based hierarchy</a:t>
            </a:r>
            <a:r>
              <a:rPr lang="en-GB" dirty="0"/>
              <a:t> and </a:t>
            </a:r>
            <a:r>
              <a:rPr lang="en-GB" b="1" dirty="0"/>
              <a:t>inequality</a:t>
            </a:r>
            <a:r>
              <a:rPr lang="en-GB" dirty="0"/>
              <a:t>.</a:t>
            </a:r>
          </a:p>
          <a:p>
            <a:r>
              <a:rPr lang="en-GB" b="1" dirty="0"/>
              <a:t>Prejudice target</a:t>
            </a:r>
            <a:r>
              <a:rPr lang="en-GB" dirty="0"/>
              <a:t>: Groups seen as </a:t>
            </a:r>
            <a:r>
              <a:rPr lang="en-GB" b="1" dirty="0"/>
              <a:t>inferior or subordinate</a:t>
            </a:r>
            <a:r>
              <a:rPr lang="en-GB" dirty="0"/>
              <a:t>, such as ethnic minorities, the poor, or refugees.</a:t>
            </a:r>
          </a:p>
          <a:p>
            <a:endParaRPr lang="en-GB" dirty="0"/>
          </a:p>
          <a:p>
            <a:pPr marL="158750" indent="0">
              <a:buNone/>
            </a:pPr>
            <a:endParaRPr lang="en-GB" b="1" dirty="0"/>
          </a:p>
          <a:p>
            <a:pPr marL="158750" indent="0">
              <a:buNone/>
            </a:pPr>
            <a:r>
              <a:rPr lang="en-GB" b="1" dirty="0"/>
              <a:t>Why This Model Matters</a:t>
            </a:r>
          </a:p>
          <a:p>
            <a:r>
              <a:rPr lang="en-GB" dirty="0"/>
              <a:t>It helps explain </a:t>
            </a:r>
            <a:r>
              <a:rPr lang="en-GB" b="1" dirty="0"/>
              <a:t>why people with different motivations</a:t>
            </a:r>
            <a:r>
              <a:rPr lang="en-GB" dirty="0"/>
              <a:t> (e.g., fear vs. dominance) can both hold prejudiced views—but for </a:t>
            </a:r>
            <a:r>
              <a:rPr lang="en-GB" b="1" dirty="0"/>
              <a:t>different reasons</a:t>
            </a:r>
            <a:r>
              <a:rPr lang="en-GB" dirty="0"/>
              <a:t>.</a:t>
            </a:r>
          </a:p>
          <a:p>
            <a:r>
              <a:rPr lang="en-GB" dirty="0"/>
              <a:t>It informs </a:t>
            </a:r>
            <a:r>
              <a:rPr lang="en-GB" b="1" dirty="0"/>
              <a:t>tailored interventions</a:t>
            </a:r>
            <a:r>
              <a:rPr lang="en-GB" dirty="0"/>
              <a:t>: </a:t>
            </a:r>
          </a:p>
          <a:p>
            <a:pPr lvl="1"/>
            <a:r>
              <a:rPr lang="en-GB" dirty="0"/>
              <a:t>For high-RWA individuals: Emphasize </a:t>
            </a:r>
            <a:r>
              <a:rPr lang="en-GB" b="1" dirty="0"/>
              <a:t>security and shared values</a:t>
            </a:r>
            <a:r>
              <a:rPr lang="en-GB" dirty="0"/>
              <a:t>.</a:t>
            </a:r>
          </a:p>
          <a:p>
            <a:pPr lvl="1"/>
            <a:r>
              <a:rPr lang="en-GB" dirty="0"/>
              <a:t>For high-SDO individuals: Emphasize </a:t>
            </a:r>
            <a:r>
              <a:rPr lang="en-GB" b="1" dirty="0"/>
              <a:t>empathy and fairness</a:t>
            </a:r>
            <a:r>
              <a:rPr lang="en-GB" dirty="0"/>
              <a:t>.</a:t>
            </a:r>
          </a:p>
          <a:p>
            <a:endParaRPr lang="en-GB" dirty="0"/>
          </a:p>
          <a:p>
            <a:pPr marL="158750" indent="0">
              <a:buNone/>
            </a:pPr>
            <a:br>
              <a:rPr lang="en-GB" dirty="0"/>
            </a:br>
            <a:endParaRPr lang="en-GB" dirty="0"/>
          </a:p>
          <a:p>
            <a:pPr marL="158750" indent="0">
              <a:buNone/>
            </a:pPr>
            <a:r>
              <a:rPr lang="en-GB" dirty="0"/>
              <a:t> </a:t>
            </a:r>
            <a:r>
              <a:rPr lang="en-GB" b="1" dirty="0"/>
              <a:t>Dual Process Model of Ideology and Prejudice</a:t>
            </a:r>
            <a:r>
              <a:rPr lang="en-GB" dirty="0"/>
              <a:t> was developed by </a:t>
            </a:r>
            <a:r>
              <a:rPr lang="en-GB" b="1" dirty="0"/>
              <a:t>John </a:t>
            </a:r>
            <a:r>
              <a:rPr lang="en-GB" b="1" dirty="0" err="1"/>
              <a:t>Duckitt</a:t>
            </a:r>
            <a:r>
              <a:rPr lang="en-GB" dirty="0"/>
              <a:t>, a social psychologist from New Zealand, and later expanded in collaboration with </a:t>
            </a:r>
            <a:r>
              <a:rPr lang="en-GB" b="1" dirty="0"/>
              <a:t>Chris Sibley</a:t>
            </a:r>
            <a:r>
              <a:rPr lang="en-GB" dirty="0"/>
              <a:t>.</a:t>
            </a:r>
          </a:p>
          <a:p>
            <a:pPr marL="158750" indent="0">
              <a:buNone/>
            </a:pPr>
            <a:endParaRPr lang="en-GB" b="1" dirty="0"/>
          </a:p>
          <a:p>
            <a:r>
              <a:rPr lang="en-GB" b="1" dirty="0"/>
              <a:t>John </a:t>
            </a:r>
            <a:r>
              <a:rPr lang="en-GB" b="1" dirty="0" err="1"/>
              <a:t>Duckitt</a:t>
            </a:r>
            <a:r>
              <a:rPr lang="en-GB" dirty="0"/>
              <a:t> first proposed the model in the early 2000s.</a:t>
            </a:r>
          </a:p>
          <a:p>
            <a:r>
              <a:rPr lang="en-GB" b="1" dirty="0"/>
              <a:t>Chris Sibley</a:t>
            </a:r>
            <a:r>
              <a:rPr lang="en-GB" dirty="0"/>
              <a:t> joined in refining and empirically testing the model, especially through longitudinal and cross-cultural studies.</a:t>
            </a:r>
          </a:p>
          <a:p>
            <a:pPr marL="158750" indent="0">
              <a:buNone/>
            </a:pPr>
            <a:endParaRPr lang="en-GB" b="1" dirty="0"/>
          </a:p>
          <a:p>
            <a:pPr marL="158750" indent="0">
              <a:buNone/>
            </a:pPr>
            <a:r>
              <a:rPr lang="en-GB" b="1" dirty="0"/>
              <a:t> Key Publications</a:t>
            </a:r>
          </a:p>
          <a:p>
            <a:r>
              <a:rPr lang="en-GB" b="1" dirty="0" err="1"/>
              <a:t>Duckitt</a:t>
            </a:r>
            <a:r>
              <a:rPr lang="en-GB" b="1" dirty="0"/>
              <a:t> (2001)</a:t>
            </a:r>
            <a:r>
              <a:rPr lang="en-GB" dirty="0"/>
              <a:t>: Introduced the idea that different personality traits and worldviews lead to different ideological attitudes.</a:t>
            </a:r>
          </a:p>
          <a:p>
            <a:r>
              <a:rPr lang="en-GB" b="1" dirty="0" err="1"/>
              <a:t>Duckitt</a:t>
            </a:r>
            <a:r>
              <a:rPr lang="en-GB" b="1" dirty="0"/>
              <a:t> &amp; Sibley (2007, 2009, 2010)</a:t>
            </a:r>
            <a:r>
              <a:rPr lang="en-GB" dirty="0"/>
              <a:t>: Provided empirical support and formalized the model, showing how </a:t>
            </a:r>
            <a:r>
              <a:rPr lang="en-GB" b="1" dirty="0"/>
              <a:t>Right-Wing Authoritarianism (RWA)</a:t>
            </a:r>
            <a:r>
              <a:rPr lang="en-GB" dirty="0"/>
              <a:t> and </a:t>
            </a:r>
            <a:r>
              <a:rPr lang="en-GB" b="1" dirty="0"/>
              <a:t>Social Dominance Orientation (SDO)</a:t>
            </a:r>
            <a:r>
              <a:rPr lang="en-GB" dirty="0"/>
              <a:t> predict </a:t>
            </a:r>
            <a:r>
              <a:rPr lang="en-GB" b="1" dirty="0"/>
              <a:t>distinct types of prejudice</a:t>
            </a:r>
            <a:r>
              <a:rPr lang="en-GB" dirty="0"/>
              <a:t>.</a:t>
            </a:r>
          </a:p>
          <a:p>
            <a:pPr marL="0" lvl="0" indent="0" algn="l" rtl="0">
              <a:spcBef>
                <a:spcPts val="0"/>
              </a:spcBef>
              <a:spcAft>
                <a:spcPts val="0"/>
              </a:spcAft>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E8B6A5AC-C1DD-F102-EBDE-48E539934DC3}"/>
            </a:ext>
          </a:extLst>
        </p:cNvPr>
        <p:cNvGrpSpPr/>
        <p:nvPr/>
      </p:nvGrpSpPr>
      <p:grpSpPr>
        <a:xfrm>
          <a:off x="0" y="0"/>
          <a:ext cx="0" cy="0"/>
          <a:chOff x="0" y="0"/>
          <a:chExt cx="0" cy="0"/>
        </a:xfrm>
      </p:grpSpPr>
      <p:sp>
        <p:nvSpPr>
          <p:cNvPr id="620" name="Google Shape;620;g2acee411c2d_0_51:notes">
            <a:extLst>
              <a:ext uri="{FF2B5EF4-FFF2-40B4-BE49-F238E27FC236}">
                <a16:creationId xmlns:a16="http://schemas.microsoft.com/office/drawing/2014/main" id="{9BBF6B44-79AD-0138-1837-77514019E50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2acee411c2d_0_51:notes">
            <a:extLst>
              <a:ext uri="{FF2B5EF4-FFF2-40B4-BE49-F238E27FC236}">
                <a16:creationId xmlns:a16="http://schemas.microsoft.com/office/drawing/2014/main" id="{71D45885-FD4F-0046-62CD-A56C9CD8B09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err="1"/>
              <a:t>Duckitt</a:t>
            </a:r>
            <a:r>
              <a:rPr lang="en-GB" b="1" dirty="0"/>
              <a:t> &amp; Sibley (2007, 2010)</a:t>
            </a:r>
            <a:r>
              <a:rPr lang="en-GB" dirty="0"/>
              <a:t>: Found that RWA and SDO predict </a:t>
            </a:r>
            <a:r>
              <a:rPr lang="en-GB" b="1" dirty="0"/>
              <a:t>different types of prejudice</a:t>
            </a:r>
            <a:r>
              <a:rPr lang="en-GB" dirty="0"/>
              <a:t> and are rooted in </a:t>
            </a:r>
            <a:r>
              <a:rPr lang="en-GB" b="1" dirty="0"/>
              <a:t>distinct personality traits</a:t>
            </a:r>
            <a:r>
              <a:rPr lang="en-GB" dirty="0"/>
              <a:t> and </a:t>
            </a:r>
            <a:r>
              <a:rPr lang="en-GB" b="1" dirty="0"/>
              <a:t>social worldviews</a:t>
            </a:r>
            <a:r>
              <a:rPr lang="en-GB" dirty="0"/>
              <a:t>. </a:t>
            </a:r>
          </a:p>
          <a:p>
            <a:pPr marL="0" lvl="0" indent="0" algn="l" rtl="0">
              <a:spcBef>
                <a:spcPts val="0"/>
              </a:spcBef>
              <a:spcAft>
                <a:spcPts val="0"/>
              </a:spcAft>
              <a:buNone/>
            </a:pPr>
            <a:endParaRPr lang="en-GB" b="1" dirty="0"/>
          </a:p>
          <a:p>
            <a:pPr marL="0" lvl="0" indent="0" algn="l" rtl="0">
              <a:spcBef>
                <a:spcPts val="0"/>
              </a:spcBef>
              <a:spcAft>
                <a:spcPts val="0"/>
              </a:spcAft>
              <a:buNone/>
            </a:pPr>
            <a:r>
              <a:rPr lang="en-GB" b="1" dirty="0"/>
              <a:t>Kugler et al. (2010)</a:t>
            </a:r>
            <a:r>
              <a:rPr lang="en-GB" dirty="0"/>
              <a:t>: Showed that RWA and SDO are </a:t>
            </a:r>
            <a:r>
              <a:rPr lang="en-GB" b="1" dirty="0"/>
              <a:t>only moderately correlated</a:t>
            </a:r>
            <a:r>
              <a:rPr lang="en-GB" dirty="0"/>
              <a:t>, supporting the idea that they are </a:t>
            </a:r>
            <a:r>
              <a:rPr lang="en-GB" b="1" dirty="0"/>
              <a:t>independent pathways</a:t>
            </a:r>
            <a:r>
              <a:rPr lang="en-GB" dirty="0"/>
              <a:t>.</a:t>
            </a:r>
          </a:p>
          <a:p>
            <a:pPr marL="0" lvl="0" indent="0" algn="l" rtl="0">
              <a:spcBef>
                <a:spcPts val="0"/>
              </a:spcBef>
              <a:spcAft>
                <a:spcPts val="0"/>
              </a:spcAft>
              <a:buNone/>
            </a:pPr>
            <a:endParaRPr lang="en-GB" b="1" dirty="0"/>
          </a:p>
          <a:p>
            <a:pPr marL="0" lvl="0" indent="0" algn="l" rtl="0">
              <a:spcBef>
                <a:spcPts val="0"/>
              </a:spcBef>
              <a:spcAft>
                <a:spcPts val="0"/>
              </a:spcAft>
              <a:buNone/>
            </a:pPr>
            <a:r>
              <a:rPr lang="en-GB" b="1" dirty="0"/>
              <a:t>Altemeyer (1998)</a:t>
            </a:r>
            <a:r>
              <a:rPr lang="en-GB" dirty="0"/>
              <a:t>: Demonstrated that RWA and SDO interact to predict </a:t>
            </a:r>
            <a:r>
              <a:rPr lang="en-GB" b="1" dirty="0"/>
              <a:t>support for punitive policies</a:t>
            </a:r>
            <a:r>
              <a:rPr lang="en-GB" dirty="0"/>
              <a:t>, </a:t>
            </a:r>
            <a:r>
              <a:rPr lang="en-GB" b="1" dirty="0"/>
              <a:t>militarism</a:t>
            </a:r>
            <a:r>
              <a:rPr lang="en-GB" dirty="0"/>
              <a:t>, and </a:t>
            </a:r>
            <a:r>
              <a:rPr lang="en-GB" b="1" dirty="0"/>
              <a:t>prejudice</a:t>
            </a:r>
            <a:r>
              <a:rPr lang="en-GB" dirty="0"/>
              <a:t>.</a:t>
            </a:r>
          </a:p>
          <a:p>
            <a:pPr marL="158750" indent="0">
              <a:buNone/>
            </a:pPr>
            <a:endParaRPr lang="en-GB" b="0" dirty="0"/>
          </a:p>
          <a:p>
            <a:pPr marL="158750" indent="0">
              <a:buNone/>
            </a:pPr>
            <a:r>
              <a:rPr lang="en-GB" b="1" dirty="0" err="1"/>
              <a:t>Duckitt</a:t>
            </a:r>
            <a:r>
              <a:rPr lang="en-GB" b="1" dirty="0"/>
              <a:t> &amp; Sibley (2010)</a:t>
            </a:r>
            <a:r>
              <a:rPr lang="en-GB" dirty="0"/>
              <a:t>: Confirmed that RWA and SDO originate from </a:t>
            </a:r>
            <a:r>
              <a:rPr lang="en-GB" b="1" dirty="0"/>
              <a:t>distinct personality traits</a:t>
            </a:r>
            <a:r>
              <a:rPr lang="en-GB" dirty="0"/>
              <a:t> and </a:t>
            </a:r>
            <a:r>
              <a:rPr lang="en-GB" b="1" dirty="0"/>
              <a:t>social worldviews</a:t>
            </a:r>
            <a:r>
              <a:rPr lang="en-GB" dirty="0"/>
              <a:t>: </a:t>
            </a:r>
          </a:p>
          <a:p>
            <a:pPr marL="457200" indent="-298450"/>
            <a:r>
              <a:rPr lang="en-GB" dirty="0"/>
              <a:t>RWA: Low openness, high conscientiousness, belief in a </a:t>
            </a:r>
            <a:r>
              <a:rPr lang="en-GB" b="1" dirty="0"/>
              <a:t>dangerous world</a:t>
            </a:r>
            <a:r>
              <a:rPr lang="en-GB" dirty="0"/>
              <a:t>.</a:t>
            </a:r>
          </a:p>
          <a:p>
            <a:r>
              <a:rPr lang="en-GB" dirty="0"/>
              <a:t>SDO: Low agreeableness, belief in a </a:t>
            </a:r>
            <a:r>
              <a:rPr lang="en-GB" b="1" dirty="0"/>
              <a:t>competitive world</a:t>
            </a:r>
            <a:r>
              <a:rPr lang="en-GB" dirty="0"/>
              <a:t>.</a:t>
            </a:r>
          </a:p>
          <a:p>
            <a:pPr marL="0" lvl="0" indent="0" algn="l" rtl="0">
              <a:spcBef>
                <a:spcPts val="0"/>
              </a:spcBef>
              <a:spcAft>
                <a:spcPts val="0"/>
              </a:spcAft>
              <a:buNone/>
            </a:pPr>
            <a:endParaRPr lang="en-GB" dirty="0"/>
          </a:p>
          <a:p>
            <a:pPr marL="0" lvl="0" indent="0" algn="l" rtl="0">
              <a:spcBef>
                <a:spcPts val="0"/>
              </a:spcBef>
              <a:spcAft>
                <a:spcPts val="0"/>
              </a:spcAft>
              <a:buNone/>
            </a:pPr>
            <a:r>
              <a:rPr lang="en-GB" b="1" dirty="0"/>
              <a:t>Osborne et al. (2021)</a:t>
            </a:r>
            <a:r>
              <a:rPr lang="en-GB" dirty="0"/>
              <a:t>: Longitudinal data showed that both RWA and SDO </a:t>
            </a:r>
            <a:r>
              <a:rPr lang="en-GB" b="1" dirty="0"/>
              <a:t>predict increases in generalized prejudice</a:t>
            </a:r>
            <a:r>
              <a:rPr lang="en-GB" dirty="0"/>
              <a:t> over time</a:t>
            </a:r>
          </a:p>
          <a:p>
            <a:pPr marL="0" lvl="0" indent="0" algn="l" rtl="0">
              <a:spcBef>
                <a:spcPts val="0"/>
              </a:spcBef>
              <a:spcAft>
                <a:spcPts val="0"/>
              </a:spcAft>
              <a:buNone/>
            </a:pPr>
            <a:endParaRPr lang="en-GB" dirty="0"/>
          </a:p>
          <a:p>
            <a:pPr marL="158750" indent="0">
              <a:buNone/>
            </a:pPr>
            <a:endParaRPr lang="en-GB" b="1" dirty="0"/>
          </a:p>
          <a:p>
            <a:pPr marL="158750" indent="0">
              <a:buNone/>
            </a:pPr>
            <a:r>
              <a:rPr lang="en-GB" b="1" dirty="0"/>
              <a:t>Conclusion</a:t>
            </a:r>
          </a:p>
          <a:p>
            <a:r>
              <a:rPr lang="en-GB" dirty="0"/>
              <a:t>The Dual Process Model is </a:t>
            </a:r>
            <a:r>
              <a:rPr lang="en-GB" b="1" dirty="0"/>
              <a:t>empirically robust</a:t>
            </a:r>
            <a:r>
              <a:rPr lang="en-GB" dirty="0"/>
              <a:t> and helps explain:</a:t>
            </a:r>
          </a:p>
          <a:p>
            <a:r>
              <a:rPr lang="en-GB" dirty="0"/>
              <a:t>Why different people are prejudiced for </a:t>
            </a:r>
            <a:r>
              <a:rPr lang="en-GB" b="1" dirty="0"/>
              <a:t>different reasons</a:t>
            </a:r>
            <a:r>
              <a:rPr lang="en-GB" dirty="0"/>
              <a:t>.</a:t>
            </a:r>
          </a:p>
          <a:p>
            <a:r>
              <a:rPr lang="en-GB" dirty="0"/>
              <a:t>Why some interventions (e.g., promoting empathy vs. promoting order) work better for different individuals.</a:t>
            </a:r>
          </a:p>
          <a:p>
            <a:r>
              <a:rPr lang="en-GB" dirty="0"/>
              <a:t>How </a:t>
            </a:r>
            <a:r>
              <a:rPr lang="en-GB" b="1" dirty="0"/>
              <a:t>personality</a:t>
            </a:r>
            <a:r>
              <a:rPr lang="en-GB" dirty="0"/>
              <a:t>, </a:t>
            </a:r>
            <a:r>
              <a:rPr lang="en-GB" b="1" dirty="0"/>
              <a:t>worldview</a:t>
            </a:r>
            <a:r>
              <a:rPr lang="en-GB" dirty="0"/>
              <a:t>, and </a:t>
            </a:r>
            <a:r>
              <a:rPr lang="en-GB" b="1" dirty="0"/>
              <a:t>ideology</a:t>
            </a:r>
            <a:r>
              <a:rPr lang="en-GB" dirty="0"/>
              <a:t> interact to shape prejudice.</a:t>
            </a:r>
          </a:p>
          <a:p>
            <a:pPr marL="0" lvl="0" indent="0" algn="l" rtl="0">
              <a:spcBef>
                <a:spcPts val="0"/>
              </a:spcBef>
              <a:spcAft>
                <a:spcPts val="0"/>
              </a:spcAft>
              <a:buNone/>
            </a:pPr>
            <a:endParaRPr lang="en-GB" dirty="0"/>
          </a:p>
        </p:txBody>
      </p:sp>
    </p:spTree>
    <p:extLst>
      <p:ext uri="{BB962C8B-B14F-4D97-AF65-F5344CB8AC3E}">
        <p14:creationId xmlns:p14="http://schemas.microsoft.com/office/powerpoint/2010/main" val="19332381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a:extLst>
            <a:ext uri="{FF2B5EF4-FFF2-40B4-BE49-F238E27FC236}">
              <a16:creationId xmlns:a16="http://schemas.microsoft.com/office/drawing/2014/main" id="{4AFAEB38-E40E-9986-1221-94CC53816323}"/>
            </a:ext>
          </a:extLst>
        </p:cNvPr>
        <p:cNvGrpSpPr/>
        <p:nvPr/>
      </p:nvGrpSpPr>
      <p:grpSpPr>
        <a:xfrm>
          <a:off x="0" y="0"/>
          <a:ext cx="0" cy="0"/>
          <a:chOff x="0" y="0"/>
          <a:chExt cx="0" cy="0"/>
        </a:xfrm>
      </p:grpSpPr>
      <p:sp>
        <p:nvSpPr>
          <p:cNvPr id="607" name="Google Shape;607;g2acee411c2d_0_39:notes">
            <a:extLst>
              <a:ext uri="{FF2B5EF4-FFF2-40B4-BE49-F238E27FC236}">
                <a16:creationId xmlns:a16="http://schemas.microsoft.com/office/drawing/2014/main" id="{66CD91B4-03FF-BB13-2A93-96F7009A44C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2acee411c2d_0_39:notes">
            <a:extLst>
              <a:ext uri="{FF2B5EF4-FFF2-40B4-BE49-F238E27FC236}">
                <a16:creationId xmlns:a16="http://schemas.microsoft.com/office/drawing/2014/main" id="{DD9B8603-B403-965B-7131-2734C510745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endParaRPr lang="en-GB" dirty="0"/>
          </a:p>
        </p:txBody>
      </p:sp>
    </p:spTree>
    <p:extLst>
      <p:ext uri="{BB962C8B-B14F-4D97-AF65-F5344CB8AC3E}">
        <p14:creationId xmlns:p14="http://schemas.microsoft.com/office/powerpoint/2010/main" val="26548988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B97E6D84-6A0E-9EA2-1C45-5C9B7ED24338}"/>
            </a:ext>
          </a:extLst>
        </p:cNvPr>
        <p:cNvGrpSpPr/>
        <p:nvPr/>
      </p:nvGrpSpPr>
      <p:grpSpPr>
        <a:xfrm>
          <a:off x="0" y="0"/>
          <a:ext cx="0" cy="0"/>
          <a:chOff x="0" y="0"/>
          <a:chExt cx="0" cy="0"/>
        </a:xfrm>
      </p:grpSpPr>
      <p:sp>
        <p:nvSpPr>
          <p:cNvPr id="620" name="Google Shape;620;g2acee411c2d_0_51:notes">
            <a:extLst>
              <a:ext uri="{FF2B5EF4-FFF2-40B4-BE49-F238E27FC236}">
                <a16:creationId xmlns:a16="http://schemas.microsoft.com/office/drawing/2014/main" id="{7B010AEF-A282-388F-10DA-17E582DDA59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2acee411c2d_0_51:notes">
            <a:extLst>
              <a:ext uri="{FF2B5EF4-FFF2-40B4-BE49-F238E27FC236}">
                <a16:creationId xmlns:a16="http://schemas.microsoft.com/office/drawing/2014/main" id="{5E57FBB1-D5DE-0E80-3781-D7800FC4904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 Openness to Experience</a:t>
            </a:r>
          </a:p>
          <a:p>
            <a:r>
              <a:rPr lang="en-GB" b="1" dirty="0"/>
              <a:t>Consistent negative correlation with prejudice</a:t>
            </a:r>
            <a:r>
              <a:rPr lang="en-GB" dirty="0"/>
              <a:t>.</a:t>
            </a:r>
          </a:p>
          <a:p>
            <a:endParaRPr lang="en-GB" b="1" dirty="0"/>
          </a:p>
          <a:p>
            <a:pPr marL="158750" indent="0">
              <a:buNone/>
            </a:pPr>
            <a:r>
              <a:rPr lang="en-GB" b="1" dirty="0"/>
              <a:t>Meta-analytic evidence</a:t>
            </a:r>
            <a:r>
              <a:rPr lang="en-GB" dirty="0"/>
              <a:t>: Sibley &amp; </a:t>
            </a:r>
            <a:r>
              <a:rPr lang="en-GB" dirty="0" err="1"/>
              <a:t>Duckitt</a:t>
            </a:r>
            <a:r>
              <a:rPr lang="en-GB" dirty="0"/>
              <a:t> (2008) found that low openness predicts </a:t>
            </a:r>
            <a:r>
              <a:rPr lang="en-GB" b="1" dirty="0"/>
              <a:t>Right-Wing Authoritarianism (RWA)</a:t>
            </a:r>
            <a:r>
              <a:rPr lang="en-GB" dirty="0"/>
              <a:t>, which in turn predicts prejudice. </a:t>
            </a:r>
            <a:r>
              <a:rPr lang="en-GB" dirty="0">
                <a:hlinkClick r:id="rId3"/>
              </a:rPr>
              <a:t>[psycnet.apa.org]</a:t>
            </a:r>
            <a:endParaRPr lang="en-GB" dirty="0"/>
          </a:p>
          <a:p>
            <a:endParaRPr lang="en-GB" b="1" dirty="0"/>
          </a:p>
          <a:p>
            <a:pPr marL="158750" indent="0">
              <a:buNone/>
            </a:pPr>
            <a:r>
              <a:rPr lang="en-GB" dirty="0"/>
              <a:t>Flynn (Columbia University) found that high openness predicted </a:t>
            </a:r>
            <a:r>
              <a:rPr lang="en-GB" b="1" dirty="0"/>
              <a:t>less racial prejudice</a:t>
            </a:r>
            <a:r>
              <a:rPr lang="en-GB" dirty="0"/>
              <a:t> and </a:t>
            </a:r>
            <a:r>
              <a:rPr lang="en-GB" b="1" dirty="0"/>
              <a:t>more </a:t>
            </a:r>
            <a:r>
              <a:rPr lang="en-GB" b="1" dirty="0" err="1"/>
              <a:t>favorable</a:t>
            </a:r>
            <a:r>
              <a:rPr lang="en-GB" b="1" dirty="0"/>
              <a:t> impressions</a:t>
            </a:r>
            <a:r>
              <a:rPr lang="en-GB" dirty="0"/>
              <a:t> of Black individuals in impression formation tasks. </a:t>
            </a:r>
            <a:r>
              <a:rPr lang="en-GB" dirty="0">
                <a:hlinkClick r:id="rId4"/>
              </a:rPr>
              <a:t>[</a:t>
            </a:r>
            <a:r>
              <a:rPr lang="en-GB" dirty="0" err="1">
                <a:hlinkClick r:id="rId4"/>
              </a:rPr>
              <a:t>business.c</a:t>
            </a:r>
            <a:r>
              <a:rPr lang="en-GB" dirty="0">
                <a:hlinkClick r:id="rId4"/>
              </a:rPr>
              <a:t>...lumbia.edu]</a:t>
            </a:r>
            <a:endParaRPr lang="en-GB" dirty="0"/>
          </a:p>
          <a:p>
            <a:pPr marL="158750" indent="0">
              <a:buNone/>
            </a:pPr>
            <a:endParaRPr lang="en-GB" dirty="0"/>
          </a:p>
          <a:p>
            <a:pPr marL="158750" indent="0">
              <a:buNone/>
            </a:pPr>
            <a:r>
              <a:rPr lang="en-GB" dirty="0"/>
              <a:t>Brandt et al. (2015) found that openness predicts tolerance </a:t>
            </a:r>
            <a:r>
              <a:rPr lang="en-GB" b="1" dirty="0"/>
              <a:t>only toward unconventional groups</a:t>
            </a:r>
            <a:r>
              <a:rPr lang="en-GB" dirty="0"/>
              <a:t>; individuals high in openness may still show intolerance toward groups with conflicting worldviews. </a:t>
            </a:r>
            <a:r>
              <a:rPr lang="en-GB" dirty="0">
                <a:hlinkClick r:id="rId5"/>
              </a:rPr>
              <a:t>[psycnet.apa.org]</a:t>
            </a:r>
            <a:endParaRPr lang="en-GB"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4135843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A00AFB96-7F33-CD9B-ABA5-44C6737A36DB}"/>
            </a:ext>
          </a:extLst>
        </p:cNvPr>
        <p:cNvGrpSpPr/>
        <p:nvPr/>
      </p:nvGrpSpPr>
      <p:grpSpPr>
        <a:xfrm>
          <a:off x="0" y="0"/>
          <a:ext cx="0" cy="0"/>
          <a:chOff x="0" y="0"/>
          <a:chExt cx="0" cy="0"/>
        </a:xfrm>
      </p:grpSpPr>
      <p:sp>
        <p:nvSpPr>
          <p:cNvPr id="620" name="Google Shape;620;g2acee411c2d_0_51:notes">
            <a:extLst>
              <a:ext uri="{FF2B5EF4-FFF2-40B4-BE49-F238E27FC236}">
                <a16:creationId xmlns:a16="http://schemas.microsoft.com/office/drawing/2014/main" id="{8FC9A0E2-B778-E5AD-0130-58E9031AE0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2acee411c2d_0_51:notes">
            <a:extLst>
              <a:ext uri="{FF2B5EF4-FFF2-40B4-BE49-F238E27FC236}">
                <a16:creationId xmlns:a16="http://schemas.microsoft.com/office/drawing/2014/main" id="{0813F404-3AC6-C98F-5690-AF7E84187FC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Agreeableness</a:t>
            </a:r>
          </a:p>
          <a:p>
            <a:r>
              <a:rPr lang="en-GB" b="1" dirty="0"/>
              <a:t>Strong and consistent negative association with prejudice</a:t>
            </a:r>
            <a:r>
              <a:rPr lang="en-GB" dirty="0"/>
              <a:t>.</a:t>
            </a:r>
          </a:p>
          <a:p>
            <a:endParaRPr lang="en-GB" dirty="0"/>
          </a:p>
          <a:p>
            <a:r>
              <a:rPr lang="en-GB" b="1" dirty="0"/>
              <a:t>Crawford &amp; Brandt (2019)</a:t>
            </a:r>
            <a:r>
              <a:rPr lang="en-GB" dirty="0"/>
              <a:t>: Across four large samples (N = 7,543), </a:t>
            </a:r>
            <a:r>
              <a:rPr lang="en-GB" b="1" dirty="0"/>
              <a:t>low agreeableness</a:t>
            </a:r>
            <a:r>
              <a:rPr lang="en-GB" dirty="0"/>
              <a:t> was robustly associated with </a:t>
            </a:r>
            <a:r>
              <a:rPr lang="en-GB" b="1" dirty="0"/>
              <a:t>generalized prejudice</a:t>
            </a:r>
            <a:r>
              <a:rPr lang="en-GB" dirty="0"/>
              <a:t> (r = –.23). </a:t>
            </a:r>
            <a:r>
              <a:rPr lang="en-GB" dirty="0">
                <a:hlinkClick r:id="rId3"/>
              </a:rPr>
              <a:t>[repository...ersity.edu]</a:t>
            </a:r>
            <a:endParaRPr lang="en-GB" dirty="0"/>
          </a:p>
          <a:p>
            <a:endParaRPr lang="en-GB" b="1" dirty="0"/>
          </a:p>
          <a:p>
            <a:pPr lvl="1"/>
            <a:r>
              <a:rPr lang="en-GB" dirty="0"/>
              <a:t>Agreeableness predicts </a:t>
            </a:r>
            <a:r>
              <a:rPr lang="en-GB" b="1" dirty="0"/>
              <a:t>low Social Dominance Orientation (SDO)</a:t>
            </a:r>
            <a:r>
              <a:rPr lang="en-GB" dirty="0"/>
              <a:t>, which mediates its relationship with prejudice (Sibley &amp; </a:t>
            </a:r>
            <a:r>
              <a:rPr lang="en-GB" dirty="0" err="1"/>
              <a:t>Duckitt</a:t>
            </a:r>
            <a:r>
              <a:rPr lang="en-GB" dirty="0"/>
              <a:t>, 2008). </a:t>
            </a:r>
            <a:r>
              <a:rPr lang="en-GB" dirty="0">
                <a:hlinkClick r:id="rId4"/>
              </a:rPr>
              <a:t>[psycnet.apa.org]</a:t>
            </a:r>
            <a:endParaRPr lang="en-GB" dirty="0"/>
          </a:p>
          <a:p>
            <a:pPr lvl="1"/>
            <a:endParaRPr lang="en-GB" dirty="0"/>
          </a:p>
          <a:p>
            <a:r>
              <a:rPr lang="en-GB" b="1" dirty="0"/>
              <a:t>Broader implications</a:t>
            </a:r>
            <a:r>
              <a:rPr lang="en-GB" dirty="0"/>
              <a:t>: </a:t>
            </a:r>
          </a:p>
          <a:p>
            <a:pPr lvl="1"/>
            <a:r>
              <a:rPr lang="en-GB" dirty="0"/>
              <a:t>Wilmot &amp; Ones (2022) reviewed over 3,900 studies and found agreeableness consistently linked to </a:t>
            </a:r>
            <a:r>
              <a:rPr lang="en-GB" b="1" dirty="0"/>
              <a:t>prosocial </a:t>
            </a:r>
            <a:r>
              <a:rPr lang="en-GB" b="1" dirty="0" err="1"/>
              <a:t>behavior</a:t>
            </a:r>
            <a:r>
              <a:rPr lang="en-GB" dirty="0"/>
              <a:t>, empathy, and </a:t>
            </a:r>
            <a:r>
              <a:rPr lang="en-GB" b="1" dirty="0"/>
              <a:t>reduced hostility</a:t>
            </a:r>
            <a:r>
              <a:rPr lang="en-GB" dirty="0"/>
              <a:t>, all of which buffer against prejudice. </a:t>
            </a:r>
            <a:r>
              <a:rPr lang="en-GB" dirty="0">
                <a:hlinkClick r:id="rId5"/>
              </a:rPr>
              <a:t>[gwern.net]</a:t>
            </a:r>
            <a:endParaRPr lang="en-GB"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35518824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10CA6ACC-2D0C-2E57-49FB-48329EA42A79}"/>
            </a:ext>
          </a:extLst>
        </p:cNvPr>
        <p:cNvGrpSpPr/>
        <p:nvPr/>
      </p:nvGrpSpPr>
      <p:grpSpPr>
        <a:xfrm>
          <a:off x="0" y="0"/>
          <a:ext cx="0" cy="0"/>
          <a:chOff x="0" y="0"/>
          <a:chExt cx="0" cy="0"/>
        </a:xfrm>
      </p:grpSpPr>
      <p:sp>
        <p:nvSpPr>
          <p:cNvPr id="620" name="Google Shape;620;g2acee411c2d_0_51:notes">
            <a:extLst>
              <a:ext uri="{FF2B5EF4-FFF2-40B4-BE49-F238E27FC236}">
                <a16:creationId xmlns:a16="http://schemas.microsoft.com/office/drawing/2014/main" id="{16BCF87C-6CFE-01AC-E472-B5FB26C7CC7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2acee411c2d_0_51:notes">
            <a:extLst>
              <a:ext uri="{FF2B5EF4-FFF2-40B4-BE49-F238E27FC236}">
                <a16:creationId xmlns:a16="http://schemas.microsoft.com/office/drawing/2014/main" id="{5ED4B922-9929-EE5C-EAD9-8FF771A6CC3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b="1" dirty="0"/>
              <a:t> Mixed findings</a:t>
            </a:r>
            <a:r>
              <a:rPr lang="en-GB" dirty="0"/>
              <a:t>. </a:t>
            </a:r>
          </a:p>
          <a:p>
            <a:pPr marL="158750" indent="0">
              <a:buNone/>
            </a:pPr>
            <a:endParaRPr lang="en-GB" dirty="0"/>
          </a:p>
          <a:p>
            <a:r>
              <a:rPr lang="en-GB" b="1" dirty="0"/>
              <a:t>Meta-analysis</a:t>
            </a:r>
            <a:r>
              <a:rPr lang="en-GB" dirty="0"/>
              <a:t> (Sibley &amp; </a:t>
            </a:r>
            <a:r>
              <a:rPr lang="en-GB" dirty="0" err="1"/>
              <a:t>Duckitt</a:t>
            </a:r>
            <a:r>
              <a:rPr lang="en-GB" dirty="0"/>
              <a:t>, 2008): Conscientiousness was positively associated with </a:t>
            </a:r>
            <a:r>
              <a:rPr lang="en-GB" b="1" dirty="0"/>
              <a:t>RWA</a:t>
            </a:r>
            <a:r>
              <a:rPr lang="en-GB" dirty="0"/>
              <a:t>, which predicts prejudice. </a:t>
            </a:r>
            <a:r>
              <a:rPr lang="en-GB" dirty="0">
                <a:hlinkClick r:id="rId3"/>
              </a:rPr>
              <a:t>[psycnet.apa.org]</a:t>
            </a:r>
            <a:r>
              <a:rPr lang="en-GB" dirty="0"/>
              <a:t> </a:t>
            </a:r>
          </a:p>
          <a:p>
            <a:endParaRPr lang="en-GB" b="1" dirty="0"/>
          </a:p>
          <a:p>
            <a:r>
              <a:rPr lang="en-GB" b="1" dirty="0"/>
              <a:t>Recent evidence</a:t>
            </a:r>
            <a:r>
              <a:rPr lang="en-GB" dirty="0"/>
              <a:t>: Lin &amp; Alvarez (2020) found that </a:t>
            </a:r>
            <a:r>
              <a:rPr lang="en-GB" b="1" dirty="0"/>
              <a:t>conscientiousness was directly associated with anti-Black prejudice</a:t>
            </a:r>
            <a:r>
              <a:rPr lang="en-GB" dirty="0"/>
              <a:t>, even when controlling for ideological attitudes. </a:t>
            </a:r>
            <a:r>
              <a:rPr lang="en-GB" dirty="0">
                <a:hlinkClick r:id="rId4"/>
              </a:rPr>
              <a:t>[journals.plos.org]</a:t>
            </a:r>
            <a:endParaRPr lang="en-GB" dirty="0"/>
          </a:p>
          <a:p>
            <a:endParaRPr lang="en-GB" dirty="0"/>
          </a:p>
          <a:p>
            <a:r>
              <a:rPr lang="en-GB" b="1" dirty="0"/>
              <a:t>Interpretation</a:t>
            </a:r>
            <a:r>
              <a:rPr lang="en-GB" dirty="0"/>
              <a:t>: High conscientiousness may reflect a preference for </a:t>
            </a:r>
            <a:r>
              <a:rPr lang="en-GB" b="1" dirty="0"/>
              <a:t>order, tradition, and rule-following</a:t>
            </a:r>
            <a:r>
              <a:rPr lang="en-GB" dirty="0"/>
              <a:t>, which can align with </a:t>
            </a:r>
            <a:r>
              <a:rPr lang="en-GB" b="1" dirty="0"/>
              <a:t>authoritarian values</a:t>
            </a:r>
            <a:r>
              <a:rPr lang="en-GB" dirty="0"/>
              <a:t> under certain conditions.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1376660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FDBC92C9-AB53-723D-7D64-2085B873B43F}"/>
            </a:ext>
          </a:extLst>
        </p:cNvPr>
        <p:cNvGrpSpPr/>
        <p:nvPr/>
      </p:nvGrpSpPr>
      <p:grpSpPr>
        <a:xfrm>
          <a:off x="0" y="0"/>
          <a:ext cx="0" cy="0"/>
          <a:chOff x="0" y="0"/>
          <a:chExt cx="0" cy="0"/>
        </a:xfrm>
      </p:grpSpPr>
      <p:sp>
        <p:nvSpPr>
          <p:cNvPr id="620" name="Google Shape;620;g2acee411c2d_0_51:notes">
            <a:extLst>
              <a:ext uri="{FF2B5EF4-FFF2-40B4-BE49-F238E27FC236}">
                <a16:creationId xmlns:a16="http://schemas.microsoft.com/office/drawing/2014/main" id="{ED24E35C-D260-8266-3E04-477346A6C77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2acee411c2d_0_51:notes">
            <a:extLst>
              <a:ext uri="{FF2B5EF4-FFF2-40B4-BE49-F238E27FC236}">
                <a16:creationId xmlns:a16="http://schemas.microsoft.com/office/drawing/2014/main" id="{5B1D9B1A-435B-F4E9-46AF-FAE69C9EE4E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b="1" dirty="0"/>
              <a:t>4. Extraversion</a:t>
            </a:r>
          </a:p>
          <a:p>
            <a:r>
              <a:rPr lang="en-GB" b="1" dirty="0"/>
              <a:t>Inconsistent and weak associations</a:t>
            </a:r>
            <a:r>
              <a:rPr lang="en-GB" dirty="0"/>
              <a:t>.</a:t>
            </a:r>
          </a:p>
          <a:p>
            <a:endParaRPr lang="en-GB" dirty="0"/>
          </a:p>
          <a:p>
            <a:r>
              <a:rPr lang="en-GB" b="1" dirty="0"/>
              <a:t>Meta-analytic reviews</a:t>
            </a:r>
            <a:r>
              <a:rPr lang="en-GB" dirty="0"/>
              <a:t> (e.g., Sibley &amp; </a:t>
            </a:r>
            <a:r>
              <a:rPr lang="en-GB" dirty="0" err="1"/>
              <a:t>Duckitt</a:t>
            </a:r>
            <a:r>
              <a:rPr lang="en-GB" dirty="0"/>
              <a:t>, 2008) found </a:t>
            </a:r>
            <a:r>
              <a:rPr lang="en-GB" b="1" dirty="0"/>
              <a:t>no robust link</a:t>
            </a:r>
            <a:r>
              <a:rPr lang="en-GB" dirty="0"/>
              <a:t> between extraversion and prejudice. </a:t>
            </a:r>
            <a:r>
              <a:rPr lang="en-GB" dirty="0">
                <a:hlinkClick r:id="rId3"/>
              </a:rPr>
              <a:t>[psycnet.apa.org]</a:t>
            </a:r>
            <a:endParaRPr lang="en-GB" dirty="0"/>
          </a:p>
          <a:p>
            <a:endParaRPr lang="en-GB" dirty="0"/>
          </a:p>
          <a:p>
            <a:r>
              <a:rPr lang="en-GB" b="1" dirty="0"/>
              <a:t>Hypothesized mechanisms</a:t>
            </a:r>
            <a:r>
              <a:rPr lang="en-GB" dirty="0"/>
              <a:t>: </a:t>
            </a:r>
          </a:p>
          <a:p>
            <a:pPr lvl="1"/>
            <a:r>
              <a:rPr lang="en-GB" dirty="0"/>
              <a:t>Extraverts may engage in more </a:t>
            </a:r>
            <a:r>
              <a:rPr lang="en-GB" b="1" dirty="0"/>
              <a:t>intergroup contact</a:t>
            </a:r>
            <a:r>
              <a:rPr lang="en-GB" dirty="0"/>
              <a:t>, potentially reducing prejudice.</a:t>
            </a:r>
          </a:p>
          <a:p>
            <a:pPr lvl="1"/>
            <a:r>
              <a:rPr lang="en-GB" dirty="0"/>
              <a:t>However, extraversion is not consistently predictive of ideological attitudes like RWA or SDO.</a:t>
            </a:r>
          </a:p>
          <a:p>
            <a:r>
              <a:rPr lang="en-GB" b="1" dirty="0"/>
              <a:t>Leadership studies</a:t>
            </a:r>
            <a:r>
              <a:rPr lang="en-GB" dirty="0"/>
              <a:t>: </a:t>
            </a:r>
          </a:p>
          <a:p>
            <a:pPr lvl="1"/>
            <a:r>
              <a:rPr lang="en-GB" dirty="0"/>
              <a:t>Extraversion predicts </a:t>
            </a:r>
            <a:r>
              <a:rPr lang="en-GB" b="1" dirty="0"/>
              <a:t>social engagement</a:t>
            </a:r>
            <a:r>
              <a:rPr lang="en-GB" dirty="0"/>
              <a:t> and leadership emergence, but not necessarily </a:t>
            </a:r>
            <a:r>
              <a:rPr lang="en-GB" b="1" dirty="0"/>
              <a:t>tolerance or prejudice reduction</a:t>
            </a:r>
            <a:r>
              <a:rPr lang="en-GB" dirty="0"/>
              <a:t>. </a:t>
            </a:r>
            <a:r>
              <a:rPr lang="en-GB" dirty="0">
                <a:hlinkClick r:id="rId4"/>
              </a:rPr>
              <a:t>[psycnet.apa.org]</a:t>
            </a:r>
            <a:endParaRPr lang="en-GB"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36853428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a:extLst>
            <a:ext uri="{FF2B5EF4-FFF2-40B4-BE49-F238E27FC236}">
              <a16:creationId xmlns:a16="http://schemas.microsoft.com/office/drawing/2014/main" id="{097CD775-AFDC-F426-A5BA-7FB4A0120102}"/>
            </a:ext>
          </a:extLst>
        </p:cNvPr>
        <p:cNvGrpSpPr/>
        <p:nvPr/>
      </p:nvGrpSpPr>
      <p:grpSpPr>
        <a:xfrm>
          <a:off x="0" y="0"/>
          <a:ext cx="0" cy="0"/>
          <a:chOff x="0" y="0"/>
          <a:chExt cx="0" cy="0"/>
        </a:xfrm>
      </p:grpSpPr>
      <p:sp>
        <p:nvSpPr>
          <p:cNvPr id="620" name="Google Shape;620;g2acee411c2d_0_51:notes">
            <a:extLst>
              <a:ext uri="{FF2B5EF4-FFF2-40B4-BE49-F238E27FC236}">
                <a16:creationId xmlns:a16="http://schemas.microsoft.com/office/drawing/2014/main" id="{13CA231A-17ED-9321-4CED-4B7B45C2044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2acee411c2d_0_51:notes">
            <a:extLst>
              <a:ext uri="{FF2B5EF4-FFF2-40B4-BE49-F238E27FC236}">
                <a16:creationId xmlns:a16="http://schemas.microsoft.com/office/drawing/2014/main" id="{72F232E6-3223-BE7F-388C-06CD85CD545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b="1" dirty="0"/>
              <a:t>Neuroticism</a:t>
            </a:r>
          </a:p>
          <a:p>
            <a:r>
              <a:rPr lang="en-GB" b="1" dirty="0"/>
              <a:t>Weak and context-dependent associations</a:t>
            </a:r>
            <a:r>
              <a:rPr lang="en-GB" dirty="0"/>
              <a:t>.</a:t>
            </a:r>
          </a:p>
          <a:p>
            <a:endParaRPr lang="en-GB" dirty="0"/>
          </a:p>
          <a:p>
            <a:r>
              <a:rPr lang="en-GB" b="1" dirty="0"/>
              <a:t>Jonáš et al. (2021)</a:t>
            </a:r>
            <a:r>
              <a:rPr lang="en-GB" dirty="0"/>
              <a:t>: Individuals high in neuroticism showed </a:t>
            </a:r>
            <a:r>
              <a:rPr lang="en-GB" b="1" dirty="0"/>
              <a:t>higher racism scores</a:t>
            </a:r>
            <a:r>
              <a:rPr lang="en-GB" dirty="0"/>
              <a:t> and greater </a:t>
            </a:r>
            <a:r>
              <a:rPr lang="en-GB" b="1" dirty="0"/>
              <a:t>social distance</a:t>
            </a:r>
            <a:r>
              <a:rPr lang="en-GB" dirty="0"/>
              <a:t> toward migrants and ethnic minorities. </a:t>
            </a:r>
            <a:r>
              <a:rPr lang="en-GB" dirty="0">
                <a:hlinkClick r:id="rId3"/>
              </a:rPr>
              <a:t>[cambridge.org]</a:t>
            </a:r>
            <a:endParaRPr lang="en-GB" dirty="0"/>
          </a:p>
          <a:p>
            <a:endParaRPr lang="en-GB" dirty="0"/>
          </a:p>
          <a:p>
            <a:r>
              <a:rPr lang="en-GB" b="1" dirty="0"/>
              <a:t>Pearson et al. (2014)</a:t>
            </a:r>
            <a:r>
              <a:rPr lang="en-GB" dirty="0"/>
              <a:t>: Neuroticism influenced </a:t>
            </a:r>
            <a:r>
              <a:rPr lang="en-GB" b="1" dirty="0"/>
              <a:t>emotional reactions to racist incidents</a:t>
            </a:r>
            <a:r>
              <a:rPr lang="en-GB" dirty="0"/>
              <a:t>, including </a:t>
            </a:r>
            <a:r>
              <a:rPr lang="en-GB" b="1" dirty="0"/>
              <a:t>intrusive thoughts and negative affect</a:t>
            </a:r>
            <a:r>
              <a:rPr lang="en-GB" dirty="0"/>
              <a:t>, suggesting a role in </a:t>
            </a:r>
            <a:r>
              <a:rPr lang="en-GB" b="1" dirty="0"/>
              <a:t>internalizing prejudice-related distress</a:t>
            </a:r>
            <a:r>
              <a:rPr lang="en-GB" dirty="0"/>
              <a:t>. </a:t>
            </a:r>
            <a:r>
              <a:rPr lang="en-GB" dirty="0">
                <a:hlinkClick r:id="rId4"/>
              </a:rPr>
              <a:t>[psycnet.apa.org]</a:t>
            </a:r>
            <a:endParaRPr lang="en-GB" dirty="0"/>
          </a:p>
          <a:p>
            <a:endParaRPr lang="en-GB" dirty="0"/>
          </a:p>
          <a:p>
            <a:r>
              <a:rPr lang="en-GB" b="1" dirty="0"/>
              <a:t>Interpretation</a:t>
            </a:r>
            <a:r>
              <a:rPr lang="en-GB" dirty="0"/>
              <a:t>: </a:t>
            </a:r>
          </a:p>
          <a:p>
            <a:pPr lvl="1"/>
            <a:r>
              <a:rPr lang="en-GB" dirty="0"/>
              <a:t>Neuroticism may not directly cause prejudice but may </a:t>
            </a:r>
            <a:r>
              <a:rPr lang="en-GB" b="1" dirty="0"/>
              <a:t>amplify emotional responses</a:t>
            </a:r>
            <a:r>
              <a:rPr lang="en-GB" dirty="0"/>
              <a:t> to intergroup conflict or perceived threat.</a:t>
            </a:r>
          </a:p>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r>
              <a:rPr lang="en-GB" dirty="0"/>
              <a:t>OVERALL:</a:t>
            </a:r>
          </a:p>
          <a:p>
            <a:r>
              <a:rPr lang="en-GB" dirty="0"/>
              <a:t>The </a:t>
            </a:r>
            <a:r>
              <a:rPr lang="en-GB" b="1" dirty="0"/>
              <a:t>Big Five personality traits</a:t>
            </a:r>
            <a:r>
              <a:rPr lang="en-GB" dirty="0"/>
              <a:t>, particularly </a:t>
            </a:r>
            <a:r>
              <a:rPr lang="en-GB" b="1" dirty="0"/>
              <a:t>openness to experience</a:t>
            </a:r>
            <a:r>
              <a:rPr lang="en-GB" dirty="0"/>
              <a:t> and </a:t>
            </a:r>
            <a:r>
              <a:rPr lang="en-GB" b="1" dirty="0"/>
              <a:t>agreeableness</a:t>
            </a:r>
            <a:r>
              <a:rPr lang="en-GB" dirty="0"/>
              <a:t>, consistently emerge as protective factors against prejudice. These traits foster empathy, curiosity, and tolerance—qualities that counteract the rigid thinking and hostility often associated with prejudiced attitudes.</a:t>
            </a:r>
          </a:p>
          <a:p>
            <a:pPr marL="158750" indent="0">
              <a:buNone/>
            </a:pPr>
            <a:endParaRPr lang="en-GB" dirty="0"/>
          </a:p>
          <a:p>
            <a:r>
              <a:rPr lang="en-GB" dirty="0"/>
              <a:t>However, the picture is nuanced. Traits like </a:t>
            </a:r>
            <a:r>
              <a:rPr lang="en-GB" b="1" dirty="0"/>
              <a:t>conscientiousness</a:t>
            </a:r>
            <a:r>
              <a:rPr lang="en-GB" dirty="0"/>
              <a:t> and </a:t>
            </a:r>
            <a:r>
              <a:rPr lang="en-GB" b="1" dirty="0"/>
              <a:t>neuroticism</a:t>
            </a:r>
            <a:r>
              <a:rPr lang="en-GB" dirty="0"/>
              <a:t> show more complex or context-dependent associations. For example, conscientious individuals may be more prone to prejudice when their preference for order and tradition aligns with authoritarian ideologies. </a:t>
            </a:r>
          </a:p>
          <a:p>
            <a:endParaRPr lang="en-GB" dirty="0"/>
          </a:p>
          <a:p>
            <a:r>
              <a:rPr lang="en-GB" dirty="0"/>
              <a:t>Similarly, neuroticism may heighten anxiety in intergroup contexts, potentially leading to avoidance or defensive reactions.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4990719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a:extLst>
            <a:ext uri="{FF2B5EF4-FFF2-40B4-BE49-F238E27FC236}">
              <a16:creationId xmlns:a16="http://schemas.microsoft.com/office/drawing/2014/main" id="{DB29E430-3373-473C-9827-58062CAF08D0}"/>
            </a:ext>
          </a:extLst>
        </p:cNvPr>
        <p:cNvGrpSpPr/>
        <p:nvPr/>
      </p:nvGrpSpPr>
      <p:grpSpPr>
        <a:xfrm>
          <a:off x="0" y="0"/>
          <a:ext cx="0" cy="0"/>
          <a:chOff x="0" y="0"/>
          <a:chExt cx="0" cy="0"/>
        </a:xfrm>
      </p:grpSpPr>
      <p:sp>
        <p:nvSpPr>
          <p:cNvPr id="550" name="Google Shape;550;g24459266da8_2_0:notes">
            <a:extLst>
              <a:ext uri="{FF2B5EF4-FFF2-40B4-BE49-F238E27FC236}">
                <a16:creationId xmlns:a16="http://schemas.microsoft.com/office/drawing/2014/main" id="{FD751FC5-86AD-7FA6-DBFF-BA842C58244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24459266da8_2_0:notes">
            <a:extLst>
              <a:ext uri="{FF2B5EF4-FFF2-40B4-BE49-F238E27FC236}">
                <a16:creationId xmlns:a16="http://schemas.microsoft.com/office/drawing/2014/main" id="{FDA1FFBC-80B5-C477-2102-5BA860FB6AC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The relationship between personality and prejudice offers a compelling lens through which to understand individual differences in intergroup attitudes. </a:t>
            </a:r>
          </a:p>
          <a:p>
            <a:pPr marL="158750" indent="0">
              <a:buNone/>
            </a:pPr>
            <a:endParaRPr lang="en-GB" dirty="0"/>
          </a:p>
          <a:p>
            <a:pPr marL="158750" indent="0">
              <a:buNone/>
            </a:pPr>
            <a:r>
              <a:rPr lang="en-GB" dirty="0"/>
              <a:t>Importantly, personality does not operate in isolation. It interacts with </a:t>
            </a:r>
            <a:r>
              <a:rPr lang="en-GB" b="1" dirty="0"/>
              <a:t>ideological attitudes</a:t>
            </a:r>
            <a:r>
              <a:rPr lang="en-GB" dirty="0"/>
              <a:t> such as </a:t>
            </a:r>
            <a:r>
              <a:rPr lang="en-GB" b="1" dirty="0"/>
              <a:t>Right-Wing Authoritarianism (RWA)</a:t>
            </a:r>
            <a:r>
              <a:rPr lang="en-GB" dirty="0"/>
              <a:t> and </a:t>
            </a:r>
            <a:r>
              <a:rPr lang="en-GB" b="1" dirty="0"/>
              <a:t>Social Dominance Orientation (SDO)</a:t>
            </a:r>
            <a:r>
              <a:rPr lang="en-GB" dirty="0"/>
              <a:t>, which serve as mediators between personality and prejudice. These ideological constructs help explain how personality traits translate into broader worldviews that either promote or inhibit prejudice.</a:t>
            </a:r>
          </a:p>
          <a:p>
            <a:pPr marL="158750" indent="0">
              <a:buNone/>
            </a:pPr>
            <a:endParaRPr lang="en-GB" dirty="0"/>
          </a:p>
          <a:p>
            <a:pPr marL="158750" indent="0">
              <a:buNone/>
            </a:pPr>
            <a:r>
              <a:rPr lang="en-GB" dirty="0"/>
              <a:t>These insights have practical implications. Understanding personality profiles can inform interventions aimed at reducing prejudice, such as promoting openness through education, fostering empathy through perspective-taking exercises, or challenging authoritarian and dominance-based ideologies.</a:t>
            </a:r>
          </a:p>
          <a:p>
            <a:pPr marL="158750" indent="0">
              <a:buNone/>
            </a:pPr>
            <a:endParaRPr lang="en-GB" dirty="0"/>
          </a:p>
          <a:p>
            <a:pPr marL="158750" indent="0">
              <a:buNone/>
            </a:pPr>
            <a:r>
              <a:rPr lang="en-GB" dirty="0"/>
              <a:t>Finally, while personality traits are relatively stable, they are not deterministic. Social environments, education, and intergroup contact can moderate their influence. This underscores the importance of creating inclusive contexts that encourage openness and empathy, regardless of individual personality differences.</a:t>
            </a:r>
          </a:p>
          <a:p>
            <a:pPr marL="158750" indent="0">
              <a:buNone/>
            </a:pPr>
            <a:endParaRPr dirty="0"/>
          </a:p>
        </p:txBody>
      </p:sp>
    </p:spTree>
    <p:extLst>
      <p:ext uri="{BB962C8B-B14F-4D97-AF65-F5344CB8AC3E}">
        <p14:creationId xmlns:p14="http://schemas.microsoft.com/office/powerpoint/2010/main" val="138410872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a:extLst>
            <a:ext uri="{FF2B5EF4-FFF2-40B4-BE49-F238E27FC236}">
              <a16:creationId xmlns:a16="http://schemas.microsoft.com/office/drawing/2014/main" id="{A9ABDBDD-ECC1-8B69-4B3E-57E0F4A200DD}"/>
            </a:ext>
          </a:extLst>
        </p:cNvPr>
        <p:cNvGrpSpPr/>
        <p:nvPr/>
      </p:nvGrpSpPr>
      <p:grpSpPr>
        <a:xfrm>
          <a:off x="0" y="0"/>
          <a:ext cx="0" cy="0"/>
          <a:chOff x="0" y="0"/>
          <a:chExt cx="0" cy="0"/>
        </a:xfrm>
      </p:grpSpPr>
      <p:sp>
        <p:nvSpPr>
          <p:cNvPr id="544" name="Google Shape;544;g2acee411c2d_0_10:notes">
            <a:extLst>
              <a:ext uri="{FF2B5EF4-FFF2-40B4-BE49-F238E27FC236}">
                <a16:creationId xmlns:a16="http://schemas.microsoft.com/office/drawing/2014/main" id="{07D2DF58-263F-2D76-D657-5687DD8859F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5" name="Google Shape;545;g2acee411c2d_0_10:notes">
            <a:extLst>
              <a:ext uri="{FF2B5EF4-FFF2-40B4-BE49-F238E27FC236}">
                <a16:creationId xmlns:a16="http://schemas.microsoft.com/office/drawing/2014/main" id="{7FD87763-20F6-1397-5798-C48873253D9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485220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10" name="Google Shape;10;p2"/>
          <p:cNvSpPr txBox="1">
            <a:spLocks noGrp="1"/>
          </p:cNvSpPr>
          <p:nvPr>
            <p:ph type="ctrTitle"/>
          </p:nvPr>
        </p:nvSpPr>
        <p:spPr>
          <a:xfrm>
            <a:off x="1446450" y="1431125"/>
            <a:ext cx="6251100" cy="1795800"/>
          </a:xfrm>
          <a:prstGeom prst="rect">
            <a:avLst/>
          </a:prstGeom>
        </p:spPr>
        <p:txBody>
          <a:bodyPr spcFirstLastPara="1" wrap="square" lIns="91425" tIns="91425" rIns="91425" bIns="91425" anchor="b" anchorCtr="0">
            <a:noAutofit/>
          </a:bodyPr>
          <a:lstStyle>
            <a:lvl1pPr lvl="0" algn="ctr">
              <a:spcBef>
                <a:spcPts val="0"/>
              </a:spcBef>
              <a:spcAft>
                <a:spcPts val="0"/>
              </a:spcAft>
              <a:buClr>
                <a:srgbClr val="191919"/>
              </a:buClr>
              <a:buSzPts val="5200"/>
              <a:buNone/>
              <a:defRPr sz="55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1" name="Google Shape;11;p2"/>
          <p:cNvSpPr txBox="1">
            <a:spLocks noGrp="1"/>
          </p:cNvSpPr>
          <p:nvPr>
            <p:ph type="subTitle" idx="1"/>
          </p:nvPr>
        </p:nvSpPr>
        <p:spPr>
          <a:xfrm>
            <a:off x="1446450" y="3302875"/>
            <a:ext cx="6251100" cy="4095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200"/>
              <a:buNone/>
              <a:defRPr sz="14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grpSp>
        <p:nvGrpSpPr>
          <p:cNvPr id="12" name="Google Shape;12;p2"/>
          <p:cNvGrpSpPr/>
          <p:nvPr/>
        </p:nvGrpSpPr>
        <p:grpSpPr>
          <a:xfrm>
            <a:off x="-170910" y="-151734"/>
            <a:ext cx="9485821" cy="5437188"/>
            <a:chOff x="-341817" y="-151734"/>
            <a:chExt cx="9485821" cy="5437188"/>
          </a:xfrm>
        </p:grpSpPr>
        <p:grpSp>
          <p:nvGrpSpPr>
            <p:cNvPr id="13" name="Google Shape;13;p2"/>
            <p:cNvGrpSpPr/>
            <p:nvPr/>
          </p:nvGrpSpPr>
          <p:grpSpPr>
            <a:xfrm>
              <a:off x="-341817" y="-151734"/>
              <a:ext cx="3435045" cy="2199868"/>
              <a:chOff x="4565160" y="1185840"/>
              <a:chExt cx="1503236" cy="962701"/>
            </a:xfrm>
          </p:grpSpPr>
          <p:sp>
            <p:nvSpPr>
              <p:cNvPr id="14" name="Google Shape;14;p2"/>
              <p:cNvSpPr/>
              <p:nvPr/>
            </p:nvSpPr>
            <p:spPr>
              <a:xfrm>
                <a:off x="4565160" y="1185840"/>
                <a:ext cx="1441104" cy="885478"/>
              </a:xfrm>
              <a:custGeom>
                <a:avLst/>
                <a:gdLst/>
                <a:ahLst/>
                <a:cxnLst/>
                <a:rect l="l" t="t" r="r" b="b"/>
                <a:pathLst>
                  <a:path w="1441104" h="892169" extrusionOk="0">
                    <a:moveTo>
                      <a:pt x="1441104" y="0"/>
                    </a:moveTo>
                    <a:cubicBezTo>
                      <a:pt x="1439590" y="2353"/>
                      <a:pt x="1438123" y="4724"/>
                      <a:pt x="1436703" y="7125"/>
                    </a:cubicBezTo>
                    <a:cubicBezTo>
                      <a:pt x="1433684" y="12192"/>
                      <a:pt x="1430836" y="17374"/>
                      <a:pt x="1428112" y="22641"/>
                    </a:cubicBezTo>
                    <a:cubicBezTo>
                      <a:pt x="1424759" y="29080"/>
                      <a:pt x="1421616" y="35643"/>
                      <a:pt x="1418606" y="42310"/>
                    </a:cubicBezTo>
                    <a:cubicBezTo>
                      <a:pt x="1414567" y="51206"/>
                      <a:pt x="1410776" y="60255"/>
                      <a:pt x="1407081" y="69361"/>
                    </a:cubicBezTo>
                    <a:cubicBezTo>
                      <a:pt x="1397603" y="92659"/>
                      <a:pt x="1388745" y="116300"/>
                      <a:pt x="1378134" y="138608"/>
                    </a:cubicBezTo>
                    <a:cubicBezTo>
                      <a:pt x="1362932" y="170136"/>
                      <a:pt x="1345235" y="203387"/>
                      <a:pt x="1321289" y="229124"/>
                    </a:cubicBezTo>
                    <a:cubicBezTo>
                      <a:pt x="1305744" y="245831"/>
                      <a:pt x="1287580" y="259356"/>
                      <a:pt x="1265749" y="267186"/>
                    </a:cubicBezTo>
                    <a:cubicBezTo>
                      <a:pt x="1258653" y="270062"/>
                      <a:pt x="1251337" y="272215"/>
                      <a:pt x="1243879" y="273863"/>
                    </a:cubicBezTo>
                    <a:cubicBezTo>
                      <a:pt x="1195978" y="284493"/>
                      <a:pt x="1142143" y="274768"/>
                      <a:pt x="1101652" y="307457"/>
                    </a:cubicBezTo>
                    <a:cubicBezTo>
                      <a:pt x="1094889" y="313677"/>
                      <a:pt x="1088660" y="320478"/>
                      <a:pt x="1082564" y="327431"/>
                    </a:cubicBezTo>
                    <a:cubicBezTo>
                      <a:pt x="1069296" y="342567"/>
                      <a:pt x="1056637" y="358369"/>
                      <a:pt x="1040254" y="370056"/>
                    </a:cubicBezTo>
                    <a:cubicBezTo>
                      <a:pt x="1003773" y="397726"/>
                      <a:pt x="960425" y="414004"/>
                      <a:pt x="916362" y="422386"/>
                    </a:cubicBezTo>
                    <a:cubicBezTo>
                      <a:pt x="884253" y="428244"/>
                      <a:pt x="851459" y="426072"/>
                      <a:pt x="819055" y="425444"/>
                    </a:cubicBezTo>
                    <a:cubicBezTo>
                      <a:pt x="732111" y="420805"/>
                      <a:pt x="638051" y="444465"/>
                      <a:pt x="557546" y="399983"/>
                    </a:cubicBezTo>
                    <a:cubicBezTo>
                      <a:pt x="493633" y="366551"/>
                      <a:pt x="509883" y="297475"/>
                      <a:pt x="476783" y="244259"/>
                    </a:cubicBezTo>
                    <a:cubicBezTo>
                      <a:pt x="457952" y="215522"/>
                      <a:pt x="422072" y="184661"/>
                      <a:pt x="386944" y="195710"/>
                    </a:cubicBezTo>
                    <a:cubicBezTo>
                      <a:pt x="365751" y="207607"/>
                      <a:pt x="355768" y="235039"/>
                      <a:pt x="344776" y="258089"/>
                    </a:cubicBezTo>
                    <a:cubicBezTo>
                      <a:pt x="342738" y="262347"/>
                      <a:pt x="340671" y="266452"/>
                      <a:pt x="338499" y="270281"/>
                    </a:cubicBezTo>
                    <a:cubicBezTo>
                      <a:pt x="325260" y="297142"/>
                      <a:pt x="311849" y="323926"/>
                      <a:pt x="297228" y="349977"/>
                    </a:cubicBezTo>
                    <a:cubicBezTo>
                      <a:pt x="295199" y="353578"/>
                      <a:pt x="293160" y="357168"/>
                      <a:pt x="291084" y="360740"/>
                    </a:cubicBezTo>
                    <a:cubicBezTo>
                      <a:pt x="263233" y="409175"/>
                      <a:pt x="228752" y="453904"/>
                      <a:pt x="208026" y="506492"/>
                    </a:cubicBezTo>
                    <a:cubicBezTo>
                      <a:pt x="203378" y="517055"/>
                      <a:pt x="201473" y="527904"/>
                      <a:pt x="201558" y="538763"/>
                    </a:cubicBezTo>
                    <a:cubicBezTo>
                      <a:pt x="201673" y="553431"/>
                      <a:pt x="205454" y="568081"/>
                      <a:pt x="211112" y="581978"/>
                    </a:cubicBezTo>
                    <a:cubicBezTo>
                      <a:pt x="214970" y="591483"/>
                      <a:pt x="219723" y="600637"/>
                      <a:pt x="224761" y="609200"/>
                    </a:cubicBezTo>
                    <a:cubicBezTo>
                      <a:pt x="253822" y="657139"/>
                      <a:pt x="289112" y="707441"/>
                      <a:pt x="289789" y="766505"/>
                    </a:cubicBezTo>
                    <a:cubicBezTo>
                      <a:pt x="289884" y="792013"/>
                      <a:pt x="280330" y="816359"/>
                      <a:pt x="268653" y="838314"/>
                    </a:cubicBezTo>
                    <a:cubicBezTo>
                      <a:pt x="249126" y="877672"/>
                      <a:pt x="204387" y="892169"/>
                      <a:pt x="164640" y="882948"/>
                    </a:cubicBezTo>
                    <a:cubicBezTo>
                      <a:pt x="149181" y="879967"/>
                      <a:pt x="135417" y="873547"/>
                      <a:pt x="123111" y="864784"/>
                    </a:cubicBezTo>
                    <a:cubicBezTo>
                      <a:pt x="116100" y="859803"/>
                      <a:pt x="109566" y="854059"/>
                      <a:pt x="103461" y="847763"/>
                    </a:cubicBezTo>
                    <a:cubicBezTo>
                      <a:pt x="97384" y="841515"/>
                      <a:pt x="91735" y="834714"/>
                      <a:pt x="86458" y="827580"/>
                    </a:cubicBezTo>
                    <a:cubicBezTo>
                      <a:pt x="76238" y="813759"/>
                      <a:pt x="67427" y="798652"/>
                      <a:pt x="59703" y="783717"/>
                    </a:cubicBezTo>
                    <a:cubicBezTo>
                      <a:pt x="50949" y="768106"/>
                      <a:pt x="38767" y="754599"/>
                      <a:pt x="23441" y="745998"/>
                    </a:cubicBezTo>
                    <a:cubicBezTo>
                      <a:pt x="15954" y="741588"/>
                      <a:pt x="8068" y="738264"/>
                      <a:pt x="0" y="735444"/>
                    </a:cubicBezTo>
                    <a:lnTo>
                      <a:pt x="0" y="716871"/>
                    </a:lnTo>
                    <a:cubicBezTo>
                      <a:pt x="21336" y="723948"/>
                      <a:pt x="41701" y="733663"/>
                      <a:pt x="57302" y="750941"/>
                    </a:cubicBezTo>
                    <a:cubicBezTo>
                      <a:pt x="69247" y="763762"/>
                      <a:pt x="77019" y="779859"/>
                      <a:pt x="85620" y="795137"/>
                    </a:cubicBezTo>
                    <a:cubicBezTo>
                      <a:pt x="89487" y="801986"/>
                      <a:pt x="93745" y="808682"/>
                      <a:pt x="98374" y="815073"/>
                    </a:cubicBezTo>
                    <a:cubicBezTo>
                      <a:pt x="103261" y="821808"/>
                      <a:pt x="108566" y="828208"/>
                      <a:pt x="114281" y="834057"/>
                    </a:cubicBezTo>
                    <a:cubicBezTo>
                      <a:pt x="119682" y="839591"/>
                      <a:pt x="125435" y="844648"/>
                      <a:pt x="131559" y="849059"/>
                    </a:cubicBezTo>
                    <a:cubicBezTo>
                      <a:pt x="148361" y="861193"/>
                      <a:pt x="167869" y="868518"/>
                      <a:pt x="189881" y="867708"/>
                    </a:cubicBezTo>
                    <a:cubicBezTo>
                      <a:pt x="235782" y="868918"/>
                      <a:pt x="259375" y="830818"/>
                      <a:pt x="270129" y="788908"/>
                    </a:cubicBezTo>
                    <a:cubicBezTo>
                      <a:pt x="276844" y="761800"/>
                      <a:pt x="270310" y="733301"/>
                      <a:pt x="259947" y="708146"/>
                    </a:cubicBezTo>
                    <a:cubicBezTo>
                      <a:pt x="252012" y="688915"/>
                      <a:pt x="241783" y="670855"/>
                      <a:pt x="231715" y="652786"/>
                    </a:cubicBezTo>
                    <a:cubicBezTo>
                      <a:pt x="220199" y="634413"/>
                      <a:pt x="208007" y="616153"/>
                      <a:pt x="198844" y="596370"/>
                    </a:cubicBezTo>
                    <a:cubicBezTo>
                      <a:pt x="194929" y="587940"/>
                      <a:pt x="191576" y="579234"/>
                      <a:pt x="189043" y="570138"/>
                    </a:cubicBezTo>
                    <a:cubicBezTo>
                      <a:pt x="186833" y="563270"/>
                      <a:pt x="185499" y="556384"/>
                      <a:pt x="184928" y="549516"/>
                    </a:cubicBezTo>
                    <a:cubicBezTo>
                      <a:pt x="181489" y="508864"/>
                      <a:pt x="204292" y="468668"/>
                      <a:pt x="226743" y="432540"/>
                    </a:cubicBezTo>
                    <a:cubicBezTo>
                      <a:pt x="234334" y="420329"/>
                      <a:pt x="241878" y="408584"/>
                      <a:pt x="248364" y="397450"/>
                    </a:cubicBezTo>
                    <a:cubicBezTo>
                      <a:pt x="257423" y="383438"/>
                      <a:pt x="266148" y="369208"/>
                      <a:pt x="274549" y="354787"/>
                    </a:cubicBezTo>
                    <a:cubicBezTo>
                      <a:pt x="281550" y="342757"/>
                      <a:pt x="288341" y="330594"/>
                      <a:pt x="294932" y="318306"/>
                    </a:cubicBezTo>
                    <a:cubicBezTo>
                      <a:pt x="303743" y="301876"/>
                      <a:pt x="312201" y="285245"/>
                      <a:pt x="320345" y="268443"/>
                    </a:cubicBezTo>
                    <a:cubicBezTo>
                      <a:pt x="330594" y="250450"/>
                      <a:pt x="338404" y="228048"/>
                      <a:pt x="349863" y="209521"/>
                    </a:cubicBezTo>
                    <a:cubicBezTo>
                      <a:pt x="358597" y="195405"/>
                      <a:pt x="369446" y="183537"/>
                      <a:pt x="385124" y="177613"/>
                    </a:cubicBezTo>
                    <a:cubicBezTo>
                      <a:pt x="429073" y="166926"/>
                      <a:pt x="471135" y="201892"/>
                      <a:pt x="493566" y="238782"/>
                    </a:cubicBezTo>
                    <a:cubicBezTo>
                      <a:pt x="522913" y="285636"/>
                      <a:pt x="510397" y="355864"/>
                      <a:pt x="564947" y="384058"/>
                    </a:cubicBezTo>
                    <a:cubicBezTo>
                      <a:pt x="644423" y="427187"/>
                      <a:pt x="737140" y="402336"/>
                      <a:pt x="822750" y="407775"/>
                    </a:cubicBezTo>
                    <a:cubicBezTo>
                      <a:pt x="894179" y="412918"/>
                      <a:pt x="966835" y="401974"/>
                      <a:pt x="1026776" y="358302"/>
                    </a:cubicBezTo>
                    <a:cubicBezTo>
                      <a:pt x="1039396" y="349625"/>
                      <a:pt x="1049912" y="338547"/>
                      <a:pt x="1060037" y="327050"/>
                    </a:cubicBezTo>
                    <a:cubicBezTo>
                      <a:pt x="1068343" y="317621"/>
                      <a:pt x="1076392" y="307905"/>
                      <a:pt x="1085145" y="298980"/>
                    </a:cubicBezTo>
                    <a:cubicBezTo>
                      <a:pt x="1154706" y="233582"/>
                      <a:pt x="1253557" y="295485"/>
                      <a:pt x="1319355" y="204730"/>
                    </a:cubicBezTo>
                    <a:cubicBezTo>
                      <a:pt x="1349788" y="166307"/>
                      <a:pt x="1367514" y="120444"/>
                      <a:pt x="1386202" y="75105"/>
                    </a:cubicBezTo>
                    <a:cubicBezTo>
                      <a:pt x="1390745" y="64084"/>
                      <a:pt x="1395346" y="53092"/>
                      <a:pt x="1400204" y="42243"/>
                    </a:cubicBezTo>
                    <a:cubicBezTo>
                      <a:pt x="1403052" y="35871"/>
                      <a:pt x="1405995" y="29547"/>
                      <a:pt x="1409062" y="23298"/>
                    </a:cubicBezTo>
                    <a:cubicBezTo>
                      <a:pt x="1411634" y="18050"/>
                      <a:pt x="1414301" y="12849"/>
                      <a:pt x="1417082" y="7715"/>
                    </a:cubicBezTo>
                    <a:cubicBezTo>
                      <a:pt x="1418492" y="5124"/>
                      <a:pt x="1419920" y="2553"/>
                      <a:pt x="1421378" y="0"/>
                    </a:cubicBezTo>
                    <a:lnTo>
                      <a:pt x="144106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4565160" y="1185840"/>
                <a:ext cx="1401985" cy="787289"/>
              </a:xfrm>
              <a:custGeom>
                <a:avLst/>
                <a:gdLst/>
                <a:ahLst/>
                <a:cxnLst/>
                <a:rect l="l" t="t" r="r" b="b"/>
                <a:pathLst>
                  <a:path w="1401985" h="787289" extrusionOk="0">
                    <a:moveTo>
                      <a:pt x="1401966" y="0"/>
                    </a:moveTo>
                    <a:cubicBezTo>
                      <a:pt x="1400642" y="3029"/>
                      <a:pt x="1399337" y="6048"/>
                      <a:pt x="1398041" y="9077"/>
                    </a:cubicBezTo>
                    <a:cubicBezTo>
                      <a:pt x="1395832" y="14211"/>
                      <a:pt x="1393641" y="19355"/>
                      <a:pt x="1391479" y="24508"/>
                    </a:cubicBezTo>
                    <a:cubicBezTo>
                      <a:pt x="1388840" y="30766"/>
                      <a:pt x="1386221" y="37033"/>
                      <a:pt x="1383630" y="43310"/>
                    </a:cubicBezTo>
                    <a:cubicBezTo>
                      <a:pt x="1378182" y="56474"/>
                      <a:pt x="1372829" y="69685"/>
                      <a:pt x="1367542" y="82915"/>
                    </a:cubicBezTo>
                    <a:cubicBezTo>
                      <a:pt x="1366428" y="85696"/>
                      <a:pt x="1365314" y="88478"/>
                      <a:pt x="1364199" y="91269"/>
                    </a:cubicBezTo>
                    <a:cubicBezTo>
                      <a:pt x="1355579" y="112519"/>
                      <a:pt x="1347873" y="134207"/>
                      <a:pt x="1337920" y="154838"/>
                    </a:cubicBezTo>
                    <a:cubicBezTo>
                      <a:pt x="1320775" y="191195"/>
                      <a:pt x="1296705" y="228638"/>
                      <a:pt x="1258710" y="242802"/>
                    </a:cubicBezTo>
                    <a:cubicBezTo>
                      <a:pt x="1245803" y="247907"/>
                      <a:pt x="1232002" y="249688"/>
                      <a:pt x="1218362" y="251174"/>
                    </a:cubicBezTo>
                    <a:cubicBezTo>
                      <a:pt x="1198321" y="253174"/>
                      <a:pt x="1178138" y="252841"/>
                      <a:pt x="1158040" y="251993"/>
                    </a:cubicBezTo>
                    <a:cubicBezTo>
                      <a:pt x="1140428" y="251127"/>
                      <a:pt x="1123350" y="250012"/>
                      <a:pt x="1106824" y="250765"/>
                    </a:cubicBezTo>
                    <a:cubicBezTo>
                      <a:pt x="1079611" y="251993"/>
                      <a:pt x="1053951" y="258280"/>
                      <a:pt x="1030024" y="279035"/>
                    </a:cubicBezTo>
                    <a:cubicBezTo>
                      <a:pt x="1023957" y="284207"/>
                      <a:pt x="1018175" y="289703"/>
                      <a:pt x="1012527" y="295361"/>
                    </a:cubicBezTo>
                    <a:cubicBezTo>
                      <a:pt x="1003906" y="303990"/>
                      <a:pt x="995582" y="312972"/>
                      <a:pt x="987000" y="321650"/>
                    </a:cubicBezTo>
                    <a:cubicBezTo>
                      <a:pt x="984837" y="323841"/>
                      <a:pt x="982647" y="326022"/>
                      <a:pt x="980446" y="328193"/>
                    </a:cubicBezTo>
                    <a:cubicBezTo>
                      <a:pt x="957529" y="350606"/>
                      <a:pt x="931859" y="371123"/>
                      <a:pt x="901065" y="379324"/>
                    </a:cubicBezTo>
                    <a:cubicBezTo>
                      <a:pt x="849592" y="392201"/>
                      <a:pt x="796261" y="392544"/>
                      <a:pt x="743655" y="394878"/>
                    </a:cubicBezTo>
                    <a:cubicBezTo>
                      <a:pt x="701573" y="396450"/>
                      <a:pt x="657349" y="399736"/>
                      <a:pt x="617772" y="381819"/>
                    </a:cubicBezTo>
                    <a:cubicBezTo>
                      <a:pt x="596732" y="372304"/>
                      <a:pt x="579720" y="354587"/>
                      <a:pt x="569290" y="333337"/>
                    </a:cubicBezTo>
                    <a:cubicBezTo>
                      <a:pt x="562413" y="319421"/>
                      <a:pt x="558079" y="304343"/>
                      <a:pt x="552650" y="289789"/>
                    </a:cubicBezTo>
                    <a:cubicBezTo>
                      <a:pt x="543487" y="264509"/>
                      <a:pt x="531466" y="240516"/>
                      <a:pt x="518322" y="217294"/>
                    </a:cubicBezTo>
                    <a:cubicBezTo>
                      <a:pt x="494862" y="175689"/>
                      <a:pt x="459572" y="140303"/>
                      <a:pt x="416262" y="122901"/>
                    </a:cubicBezTo>
                    <a:cubicBezTo>
                      <a:pt x="397955" y="115700"/>
                      <a:pt x="378543" y="109919"/>
                      <a:pt x="358816" y="111195"/>
                    </a:cubicBezTo>
                    <a:cubicBezTo>
                      <a:pt x="358721" y="111195"/>
                      <a:pt x="358607" y="111214"/>
                      <a:pt x="358511" y="111223"/>
                    </a:cubicBezTo>
                    <a:cubicBezTo>
                      <a:pt x="343100" y="112728"/>
                      <a:pt x="327746" y="119348"/>
                      <a:pt x="316830" y="131007"/>
                    </a:cubicBezTo>
                    <a:cubicBezTo>
                      <a:pt x="309591" y="138970"/>
                      <a:pt x="305391" y="149333"/>
                      <a:pt x="302876" y="159877"/>
                    </a:cubicBezTo>
                    <a:cubicBezTo>
                      <a:pt x="299714" y="172698"/>
                      <a:pt x="298133" y="185833"/>
                      <a:pt x="296285" y="198901"/>
                    </a:cubicBezTo>
                    <a:cubicBezTo>
                      <a:pt x="294780" y="209169"/>
                      <a:pt x="293103" y="219399"/>
                      <a:pt x="291417" y="229638"/>
                    </a:cubicBezTo>
                    <a:cubicBezTo>
                      <a:pt x="290732" y="233944"/>
                      <a:pt x="290055" y="238258"/>
                      <a:pt x="289370" y="242564"/>
                    </a:cubicBezTo>
                    <a:cubicBezTo>
                      <a:pt x="287464" y="254460"/>
                      <a:pt x="285455" y="266348"/>
                      <a:pt x="282635" y="278054"/>
                    </a:cubicBezTo>
                    <a:cubicBezTo>
                      <a:pt x="280492" y="286922"/>
                      <a:pt x="278101" y="295742"/>
                      <a:pt x="275482" y="304476"/>
                    </a:cubicBezTo>
                    <a:cubicBezTo>
                      <a:pt x="270186" y="322136"/>
                      <a:pt x="263938" y="339490"/>
                      <a:pt x="256775" y="356406"/>
                    </a:cubicBezTo>
                    <a:cubicBezTo>
                      <a:pt x="250041" y="371608"/>
                      <a:pt x="243602" y="386963"/>
                      <a:pt x="236153" y="401812"/>
                    </a:cubicBezTo>
                    <a:cubicBezTo>
                      <a:pt x="229505" y="415204"/>
                      <a:pt x="221580" y="427796"/>
                      <a:pt x="213474" y="440246"/>
                    </a:cubicBezTo>
                    <a:cubicBezTo>
                      <a:pt x="210102" y="445418"/>
                      <a:pt x="206702" y="450580"/>
                      <a:pt x="203349" y="455762"/>
                    </a:cubicBezTo>
                    <a:cubicBezTo>
                      <a:pt x="185928" y="483937"/>
                      <a:pt x="167364" y="511816"/>
                      <a:pt x="155038" y="542887"/>
                    </a:cubicBezTo>
                    <a:cubicBezTo>
                      <a:pt x="149476" y="556879"/>
                      <a:pt x="148533" y="572700"/>
                      <a:pt x="152457" y="587292"/>
                    </a:cubicBezTo>
                    <a:cubicBezTo>
                      <a:pt x="153676" y="591407"/>
                      <a:pt x="155067" y="595446"/>
                      <a:pt x="156591" y="599427"/>
                    </a:cubicBezTo>
                    <a:cubicBezTo>
                      <a:pt x="161801" y="613058"/>
                      <a:pt x="168488" y="626050"/>
                      <a:pt x="174393" y="639347"/>
                    </a:cubicBezTo>
                    <a:cubicBezTo>
                      <a:pt x="174584" y="639766"/>
                      <a:pt x="174774" y="640185"/>
                      <a:pt x="174955" y="640604"/>
                    </a:cubicBezTo>
                    <a:cubicBezTo>
                      <a:pt x="179975" y="651967"/>
                      <a:pt x="184642" y="663502"/>
                      <a:pt x="188805" y="675237"/>
                    </a:cubicBezTo>
                    <a:cubicBezTo>
                      <a:pt x="194101" y="690229"/>
                      <a:pt x="198739" y="705983"/>
                      <a:pt x="197949" y="722138"/>
                    </a:cubicBezTo>
                    <a:cubicBezTo>
                      <a:pt x="197482" y="735273"/>
                      <a:pt x="194500" y="748455"/>
                      <a:pt x="188262" y="759933"/>
                    </a:cubicBezTo>
                    <a:cubicBezTo>
                      <a:pt x="179556" y="775430"/>
                      <a:pt x="163011" y="787289"/>
                      <a:pt x="145552" y="786794"/>
                    </a:cubicBezTo>
                    <a:cubicBezTo>
                      <a:pt x="144475" y="786765"/>
                      <a:pt x="143389" y="786689"/>
                      <a:pt x="142313" y="786565"/>
                    </a:cubicBezTo>
                    <a:cubicBezTo>
                      <a:pt x="138960" y="786194"/>
                      <a:pt x="135722" y="785470"/>
                      <a:pt x="132579" y="784470"/>
                    </a:cubicBezTo>
                    <a:cubicBezTo>
                      <a:pt x="128321" y="783107"/>
                      <a:pt x="124244" y="781212"/>
                      <a:pt x="120320" y="778955"/>
                    </a:cubicBezTo>
                    <a:cubicBezTo>
                      <a:pt x="109795" y="772906"/>
                      <a:pt x="100365" y="764257"/>
                      <a:pt x="91364" y="756256"/>
                    </a:cubicBezTo>
                    <a:cubicBezTo>
                      <a:pt x="86477" y="751742"/>
                      <a:pt x="81591" y="747217"/>
                      <a:pt x="76324" y="743188"/>
                    </a:cubicBezTo>
                    <a:cubicBezTo>
                      <a:pt x="66637" y="735873"/>
                      <a:pt x="56207" y="729739"/>
                      <a:pt x="46092" y="723100"/>
                    </a:cubicBezTo>
                    <a:cubicBezTo>
                      <a:pt x="42415" y="720709"/>
                      <a:pt x="38681" y="718385"/>
                      <a:pt x="34900" y="716175"/>
                    </a:cubicBezTo>
                    <a:cubicBezTo>
                      <a:pt x="24174" y="710194"/>
                      <a:pt x="12449" y="706412"/>
                      <a:pt x="724" y="703221"/>
                    </a:cubicBezTo>
                    <a:cubicBezTo>
                      <a:pt x="486" y="703155"/>
                      <a:pt x="248" y="703097"/>
                      <a:pt x="0" y="703040"/>
                    </a:cubicBezTo>
                    <a:lnTo>
                      <a:pt x="0" y="693172"/>
                    </a:lnTo>
                    <a:cubicBezTo>
                      <a:pt x="4962" y="694439"/>
                      <a:pt x="9896" y="695839"/>
                      <a:pt x="14783" y="697402"/>
                    </a:cubicBezTo>
                    <a:cubicBezTo>
                      <a:pt x="23346" y="700335"/>
                      <a:pt x="31909" y="703517"/>
                      <a:pt x="39814" y="708098"/>
                    </a:cubicBezTo>
                    <a:cubicBezTo>
                      <a:pt x="50959" y="714766"/>
                      <a:pt x="61922" y="721776"/>
                      <a:pt x="72857" y="728824"/>
                    </a:cubicBezTo>
                    <a:cubicBezTo>
                      <a:pt x="88230" y="738749"/>
                      <a:pt x="100346" y="753047"/>
                      <a:pt x="114929" y="764067"/>
                    </a:cubicBezTo>
                    <a:cubicBezTo>
                      <a:pt x="117596" y="766124"/>
                      <a:pt x="120415" y="768106"/>
                      <a:pt x="123349" y="769887"/>
                    </a:cubicBezTo>
                    <a:cubicBezTo>
                      <a:pt x="126663" y="771897"/>
                      <a:pt x="130121" y="773649"/>
                      <a:pt x="133702" y="774945"/>
                    </a:cubicBezTo>
                    <a:cubicBezTo>
                      <a:pt x="137731" y="776421"/>
                      <a:pt x="141894" y="777326"/>
                      <a:pt x="146161" y="777421"/>
                    </a:cubicBezTo>
                    <a:cubicBezTo>
                      <a:pt x="147980" y="777459"/>
                      <a:pt x="149828" y="777345"/>
                      <a:pt x="151686" y="777069"/>
                    </a:cubicBezTo>
                    <a:cubicBezTo>
                      <a:pt x="164154" y="774811"/>
                      <a:pt x="174946" y="765762"/>
                      <a:pt x="181118" y="754361"/>
                    </a:cubicBezTo>
                    <a:cubicBezTo>
                      <a:pt x="186966" y="743236"/>
                      <a:pt x="188805" y="730387"/>
                      <a:pt x="188728" y="717823"/>
                    </a:cubicBezTo>
                    <a:cubicBezTo>
                      <a:pt x="188443" y="702859"/>
                      <a:pt x="183499" y="688515"/>
                      <a:pt x="178584" y="674618"/>
                    </a:cubicBezTo>
                    <a:cubicBezTo>
                      <a:pt x="175851" y="666864"/>
                      <a:pt x="172812" y="659225"/>
                      <a:pt x="169602" y="651662"/>
                    </a:cubicBezTo>
                    <a:cubicBezTo>
                      <a:pt x="164725" y="640156"/>
                      <a:pt x="159458" y="628812"/>
                      <a:pt x="154238" y="617468"/>
                    </a:cubicBezTo>
                    <a:cubicBezTo>
                      <a:pt x="153705" y="616258"/>
                      <a:pt x="153162" y="615048"/>
                      <a:pt x="152629" y="613829"/>
                    </a:cubicBezTo>
                    <a:cubicBezTo>
                      <a:pt x="149019" y="605590"/>
                      <a:pt x="145637" y="597189"/>
                      <a:pt x="143475" y="588388"/>
                    </a:cubicBezTo>
                    <a:cubicBezTo>
                      <a:pt x="136598" y="558898"/>
                      <a:pt x="146123" y="538401"/>
                      <a:pt x="159487" y="513293"/>
                    </a:cubicBezTo>
                    <a:cubicBezTo>
                      <a:pt x="171993" y="489833"/>
                      <a:pt x="186080" y="467411"/>
                      <a:pt x="200654" y="445332"/>
                    </a:cubicBezTo>
                    <a:cubicBezTo>
                      <a:pt x="204645" y="439274"/>
                      <a:pt x="208693" y="433235"/>
                      <a:pt x="212741" y="427206"/>
                    </a:cubicBezTo>
                    <a:cubicBezTo>
                      <a:pt x="223990" y="409432"/>
                      <a:pt x="233067" y="390306"/>
                      <a:pt x="241906" y="371142"/>
                    </a:cubicBezTo>
                    <a:cubicBezTo>
                      <a:pt x="256042" y="340652"/>
                      <a:pt x="267729" y="308791"/>
                      <a:pt x="274768" y="275711"/>
                    </a:cubicBezTo>
                    <a:cubicBezTo>
                      <a:pt x="276149" y="269253"/>
                      <a:pt x="277349" y="262757"/>
                      <a:pt x="278349" y="256203"/>
                    </a:cubicBezTo>
                    <a:cubicBezTo>
                      <a:pt x="281130" y="240059"/>
                      <a:pt x="283521" y="223818"/>
                      <a:pt x="285769" y="207569"/>
                    </a:cubicBezTo>
                    <a:cubicBezTo>
                      <a:pt x="286769" y="200177"/>
                      <a:pt x="287674" y="192719"/>
                      <a:pt x="288722" y="185290"/>
                    </a:cubicBezTo>
                    <a:cubicBezTo>
                      <a:pt x="290779" y="170707"/>
                      <a:pt x="293437" y="156210"/>
                      <a:pt x="298590" y="142456"/>
                    </a:cubicBezTo>
                    <a:cubicBezTo>
                      <a:pt x="308077" y="117043"/>
                      <a:pt x="334442" y="103070"/>
                      <a:pt x="359378" y="101365"/>
                    </a:cubicBezTo>
                    <a:cubicBezTo>
                      <a:pt x="359731" y="101336"/>
                      <a:pt x="360093" y="101327"/>
                      <a:pt x="360445" y="101308"/>
                    </a:cubicBezTo>
                    <a:cubicBezTo>
                      <a:pt x="377962" y="100413"/>
                      <a:pt x="395288" y="104651"/>
                      <a:pt x="411813" y="110423"/>
                    </a:cubicBezTo>
                    <a:cubicBezTo>
                      <a:pt x="447132" y="122596"/>
                      <a:pt x="477936" y="146495"/>
                      <a:pt x="502091" y="175832"/>
                    </a:cubicBezTo>
                    <a:cubicBezTo>
                      <a:pt x="512588" y="188776"/>
                      <a:pt x="521056" y="203330"/>
                      <a:pt x="529171" y="217980"/>
                    </a:cubicBezTo>
                    <a:cubicBezTo>
                      <a:pt x="544011" y="244107"/>
                      <a:pt x="556498" y="271663"/>
                      <a:pt x="566156" y="300333"/>
                    </a:cubicBezTo>
                    <a:cubicBezTo>
                      <a:pt x="573014" y="320859"/>
                      <a:pt x="581215" y="341786"/>
                      <a:pt x="596694" y="356902"/>
                    </a:cubicBezTo>
                    <a:cubicBezTo>
                      <a:pt x="634079" y="393973"/>
                      <a:pt x="695906" y="388487"/>
                      <a:pt x="743750" y="387086"/>
                    </a:cubicBezTo>
                    <a:cubicBezTo>
                      <a:pt x="777421" y="385439"/>
                      <a:pt x="811101" y="383772"/>
                      <a:pt x="844648" y="380248"/>
                    </a:cubicBezTo>
                    <a:cubicBezTo>
                      <a:pt x="864146" y="378076"/>
                      <a:pt x="883720" y="375495"/>
                      <a:pt x="902675" y="370122"/>
                    </a:cubicBezTo>
                    <a:cubicBezTo>
                      <a:pt x="928630" y="362779"/>
                      <a:pt x="950205" y="346558"/>
                      <a:pt x="969854" y="327917"/>
                    </a:cubicBezTo>
                    <a:cubicBezTo>
                      <a:pt x="979856" y="318449"/>
                      <a:pt x="989352" y="308353"/>
                      <a:pt x="998668" y="298485"/>
                    </a:cubicBezTo>
                    <a:cubicBezTo>
                      <a:pt x="999363" y="297761"/>
                      <a:pt x="1000049" y="297037"/>
                      <a:pt x="1000754" y="296323"/>
                    </a:cubicBezTo>
                    <a:cubicBezTo>
                      <a:pt x="1013927" y="282626"/>
                      <a:pt x="1027738" y="269272"/>
                      <a:pt x="1044074" y="259852"/>
                    </a:cubicBezTo>
                    <a:cubicBezTo>
                      <a:pt x="1066743" y="246574"/>
                      <a:pt x="1092946" y="242735"/>
                      <a:pt x="1118664" y="242821"/>
                    </a:cubicBezTo>
                    <a:cubicBezTo>
                      <a:pt x="1121769" y="242821"/>
                      <a:pt x="1124865" y="242897"/>
                      <a:pt x="1127951" y="243011"/>
                    </a:cubicBezTo>
                    <a:cubicBezTo>
                      <a:pt x="1161898" y="244183"/>
                      <a:pt x="1196302" y="247059"/>
                      <a:pt x="1230030" y="242049"/>
                    </a:cubicBezTo>
                    <a:cubicBezTo>
                      <a:pt x="1241346" y="240497"/>
                      <a:pt x="1252547" y="237754"/>
                      <a:pt x="1263006" y="232886"/>
                    </a:cubicBezTo>
                    <a:cubicBezTo>
                      <a:pt x="1287704" y="221704"/>
                      <a:pt x="1305858" y="199377"/>
                      <a:pt x="1319917" y="175974"/>
                    </a:cubicBezTo>
                    <a:cubicBezTo>
                      <a:pt x="1334243" y="151676"/>
                      <a:pt x="1344930" y="125911"/>
                      <a:pt x="1355236" y="99603"/>
                    </a:cubicBezTo>
                    <a:cubicBezTo>
                      <a:pt x="1357036" y="95098"/>
                      <a:pt x="1358827" y="90583"/>
                      <a:pt x="1360618" y="86068"/>
                    </a:cubicBezTo>
                    <a:cubicBezTo>
                      <a:pt x="1366171" y="72028"/>
                      <a:pt x="1371705" y="57960"/>
                      <a:pt x="1377420" y="43977"/>
                    </a:cubicBezTo>
                    <a:cubicBezTo>
                      <a:pt x="1379992" y="37671"/>
                      <a:pt x="1382592" y="31366"/>
                      <a:pt x="1385268" y="25098"/>
                    </a:cubicBezTo>
                    <a:cubicBezTo>
                      <a:pt x="1387450" y="19945"/>
                      <a:pt x="1389679" y="14821"/>
                      <a:pt x="1391945" y="9715"/>
                    </a:cubicBezTo>
                    <a:cubicBezTo>
                      <a:pt x="1393384" y="6477"/>
                      <a:pt x="1394851" y="3239"/>
                      <a:pt x="1396327" y="19"/>
                    </a:cubicBezTo>
                    <a:lnTo>
                      <a:pt x="1401985" y="1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4565160" y="1185840"/>
                <a:ext cx="1352159" cy="710346"/>
              </a:xfrm>
              <a:custGeom>
                <a:avLst/>
                <a:gdLst/>
                <a:ahLst/>
                <a:cxnLst/>
                <a:rect l="l" t="t" r="r" b="b"/>
                <a:pathLst>
                  <a:path w="1352159" h="710346" extrusionOk="0">
                    <a:moveTo>
                      <a:pt x="1352007" y="15288"/>
                    </a:moveTo>
                    <a:cubicBezTo>
                      <a:pt x="1351855" y="20069"/>
                      <a:pt x="1351541" y="24832"/>
                      <a:pt x="1351074" y="29575"/>
                    </a:cubicBezTo>
                    <a:cubicBezTo>
                      <a:pt x="1350464" y="36004"/>
                      <a:pt x="1349597" y="42405"/>
                      <a:pt x="1348511" y="48778"/>
                    </a:cubicBezTo>
                    <a:cubicBezTo>
                      <a:pt x="1345702" y="65408"/>
                      <a:pt x="1341444" y="81801"/>
                      <a:pt x="1336481" y="97898"/>
                    </a:cubicBezTo>
                    <a:cubicBezTo>
                      <a:pt x="1334976" y="102813"/>
                      <a:pt x="1333395" y="107690"/>
                      <a:pt x="1331776" y="112538"/>
                    </a:cubicBezTo>
                    <a:cubicBezTo>
                      <a:pt x="1325794" y="130445"/>
                      <a:pt x="1320384" y="148609"/>
                      <a:pt x="1312831" y="165887"/>
                    </a:cubicBezTo>
                    <a:cubicBezTo>
                      <a:pt x="1306020" y="181051"/>
                      <a:pt x="1297915" y="196082"/>
                      <a:pt x="1286542" y="208036"/>
                    </a:cubicBezTo>
                    <a:cubicBezTo>
                      <a:pt x="1271816" y="218656"/>
                      <a:pt x="1254662" y="225790"/>
                      <a:pt x="1236793" y="227495"/>
                    </a:cubicBezTo>
                    <a:cubicBezTo>
                      <a:pt x="1208932" y="230457"/>
                      <a:pt x="1181843" y="221809"/>
                      <a:pt x="1154335" y="218580"/>
                    </a:cubicBezTo>
                    <a:cubicBezTo>
                      <a:pt x="1151373" y="218237"/>
                      <a:pt x="1148410" y="217942"/>
                      <a:pt x="1145439" y="217742"/>
                    </a:cubicBezTo>
                    <a:cubicBezTo>
                      <a:pt x="1101433" y="214284"/>
                      <a:pt x="1055561" y="222209"/>
                      <a:pt x="1017946" y="247412"/>
                    </a:cubicBezTo>
                    <a:cubicBezTo>
                      <a:pt x="1000249" y="259594"/>
                      <a:pt x="985028" y="275034"/>
                      <a:pt x="968959" y="289379"/>
                    </a:cubicBezTo>
                    <a:cubicBezTo>
                      <a:pt x="962816" y="294865"/>
                      <a:pt x="956548" y="300190"/>
                      <a:pt x="949966" y="305114"/>
                    </a:cubicBezTo>
                    <a:cubicBezTo>
                      <a:pt x="942794" y="310582"/>
                      <a:pt x="935364" y="315639"/>
                      <a:pt x="927745" y="320345"/>
                    </a:cubicBezTo>
                    <a:cubicBezTo>
                      <a:pt x="898227" y="338585"/>
                      <a:pt x="865765" y="351549"/>
                      <a:pt x="833142" y="362264"/>
                    </a:cubicBezTo>
                    <a:cubicBezTo>
                      <a:pt x="809654" y="369437"/>
                      <a:pt x="785593" y="374704"/>
                      <a:pt x="761343" y="378143"/>
                    </a:cubicBezTo>
                    <a:cubicBezTo>
                      <a:pt x="725376" y="383067"/>
                      <a:pt x="684476" y="383581"/>
                      <a:pt x="653872" y="360264"/>
                    </a:cubicBezTo>
                    <a:cubicBezTo>
                      <a:pt x="639518" y="349291"/>
                      <a:pt x="628517" y="334289"/>
                      <a:pt x="618811" y="318868"/>
                    </a:cubicBezTo>
                    <a:cubicBezTo>
                      <a:pt x="601075" y="290703"/>
                      <a:pt x="586016" y="259480"/>
                      <a:pt x="572624" y="229124"/>
                    </a:cubicBezTo>
                    <a:cubicBezTo>
                      <a:pt x="557193" y="193862"/>
                      <a:pt x="539458" y="163392"/>
                      <a:pt x="511169" y="137951"/>
                    </a:cubicBezTo>
                    <a:cubicBezTo>
                      <a:pt x="471002" y="102032"/>
                      <a:pt x="434216" y="81648"/>
                      <a:pt x="380886" y="76962"/>
                    </a:cubicBezTo>
                    <a:cubicBezTo>
                      <a:pt x="376409" y="76581"/>
                      <a:pt x="371808" y="76305"/>
                      <a:pt x="367093" y="76143"/>
                    </a:cubicBezTo>
                    <a:cubicBezTo>
                      <a:pt x="350625" y="75571"/>
                      <a:pt x="332842" y="76381"/>
                      <a:pt x="315039" y="78905"/>
                    </a:cubicBezTo>
                    <a:cubicBezTo>
                      <a:pt x="299133" y="81143"/>
                      <a:pt x="283216" y="84744"/>
                      <a:pt x="268186" y="89916"/>
                    </a:cubicBezTo>
                    <a:cubicBezTo>
                      <a:pt x="247440" y="97069"/>
                      <a:pt x="228419" y="107232"/>
                      <a:pt x="213550" y="120987"/>
                    </a:cubicBezTo>
                    <a:cubicBezTo>
                      <a:pt x="187462" y="144066"/>
                      <a:pt x="179337" y="170221"/>
                      <a:pt x="190500" y="204530"/>
                    </a:cubicBezTo>
                    <a:cubicBezTo>
                      <a:pt x="200863" y="235648"/>
                      <a:pt x="210931" y="267186"/>
                      <a:pt x="213227" y="300295"/>
                    </a:cubicBezTo>
                    <a:cubicBezTo>
                      <a:pt x="217389" y="343919"/>
                      <a:pt x="210769" y="400926"/>
                      <a:pt x="190500" y="439665"/>
                    </a:cubicBezTo>
                    <a:cubicBezTo>
                      <a:pt x="188595" y="443227"/>
                      <a:pt x="186623" y="446742"/>
                      <a:pt x="184566" y="450199"/>
                    </a:cubicBezTo>
                    <a:cubicBezTo>
                      <a:pt x="173841" y="468278"/>
                      <a:pt x="161020" y="484918"/>
                      <a:pt x="146542" y="499872"/>
                    </a:cubicBezTo>
                    <a:cubicBezTo>
                      <a:pt x="142027" y="504577"/>
                      <a:pt x="137503" y="509435"/>
                      <a:pt x="133198" y="514512"/>
                    </a:cubicBezTo>
                    <a:cubicBezTo>
                      <a:pt x="120796" y="529123"/>
                      <a:pt x="110176" y="545506"/>
                      <a:pt x="106737" y="564985"/>
                    </a:cubicBezTo>
                    <a:cubicBezTo>
                      <a:pt x="100870" y="590750"/>
                      <a:pt x="118681" y="612800"/>
                      <a:pt x="127606" y="635270"/>
                    </a:cubicBezTo>
                    <a:cubicBezTo>
                      <a:pt x="128987" y="638794"/>
                      <a:pt x="130426" y="642919"/>
                      <a:pt x="131693" y="647367"/>
                    </a:cubicBezTo>
                    <a:cubicBezTo>
                      <a:pt x="135941" y="662207"/>
                      <a:pt x="138370" y="680666"/>
                      <a:pt x="131150" y="692477"/>
                    </a:cubicBezTo>
                    <a:cubicBezTo>
                      <a:pt x="130350" y="693801"/>
                      <a:pt x="129426" y="695030"/>
                      <a:pt x="128359" y="696173"/>
                    </a:cubicBezTo>
                    <a:cubicBezTo>
                      <a:pt x="121929" y="703221"/>
                      <a:pt x="113271" y="708365"/>
                      <a:pt x="104013" y="709765"/>
                    </a:cubicBezTo>
                    <a:cubicBezTo>
                      <a:pt x="100660" y="710174"/>
                      <a:pt x="97250" y="710346"/>
                      <a:pt x="93869" y="710184"/>
                    </a:cubicBezTo>
                    <a:cubicBezTo>
                      <a:pt x="73657" y="708241"/>
                      <a:pt x="54635" y="699630"/>
                      <a:pt x="36157" y="691305"/>
                    </a:cubicBezTo>
                    <a:cubicBezTo>
                      <a:pt x="24003" y="685667"/>
                      <a:pt x="12230" y="679085"/>
                      <a:pt x="0" y="673608"/>
                    </a:cubicBezTo>
                    <a:lnTo>
                      <a:pt x="0" y="663216"/>
                    </a:lnTo>
                    <a:cubicBezTo>
                      <a:pt x="9658" y="667388"/>
                      <a:pt x="19012" y="672322"/>
                      <a:pt x="28442" y="677037"/>
                    </a:cubicBezTo>
                    <a:cubicBezTo>
                      <a:pt x="43644" y="684733"/>
                      <a:pt x="59436" y="691315"/>
                      <a:pt x="75524" y="696439"/>
                    </a:cubicBezTo>
                    <a:cubicBezTo>
                      <a:pt x="88897" y="700478"/>
                      <a:pt x="103175" y="703364"/>
                      <a:pt x="115491" y="694734"/>
                    </a:cubicBezTo>
                    <a:cubicBezTo>
                      <a:pt x="118843" y="692306"/>
                      <a:pt x="122196" y="689486"/>
                      <a:pt x="124196" y="685695"/>
                    </a:cubicBezTo>
                    <a:cubicBezTo>
                      <a:pt x="127330" y="677780"/>
                      <a:pt x="126673" y="668865"/>
                      <a:pt x="125387" y="660597"/>
                    </a:cubicBezTo>
                    <a:cubicBezTo>
                      <a:pt x="123834" y="651729"/>
                      <a:pt x="121025" y="643138"/>
                      <a:pt x="117367" y="634975"/>
                    </a:cubicBezTo>
                    <a:cubicBezTo>
                      <a:pt x="112624" y="624764"/>
                      <a:pt x="106956" y="615020"/>
                      <a:pt x="102603" y="604609"/>
                    </a:cubicBezTo>
                    <a:cubicBezTo>
                      <a:pt x="98812" y="595103"/>
                      <a:pt x="95821" y="584921"/>
                      <a:pt x="95964" y="574529"/>
                    </a:cubicBezTo>
                    <a:cubicBezTo>
                      <a:pt x="96431" y="564252"/>
                      <a:pt x="98974" y="554117"/>
                      <a:pt x="102613" y="544592"/>
                    </a:cubicBezTo>
                    <a:cubicBezTo>
                      <a:pt x="110271" y="525685"/>
                      <a:pt x="123701" y="510902"/>
                      <a:pt x="137246" y="496367"/>
                    </a:cubicBezTo>
                    <a:cubicBezTo>
                      <a:pt x="141789" y="491500"/>
                      <a:pt x="146342" y="486661"/>
                      <a:pt x="150695" y="481698"/>
                    </a:cubicBezTo>
                    <a:cubicBezTo>
                      <a:pt x="157582" y="473288"/>
                      <a:pt x="164173" y="464649"/>
                      <a:pt x="170136" y="455619"/>
                    </a:cubicBezTo>
                    <a:cubicBezTo>
                      <a:pt x="178632" y="442741"/>
                      <a:pt x="185823" y="429073"/>
                      <a:pt x="190729" y="414109"/>
                    </a:cubicBezTo>
                    <a:cubicBezTo>
                      <a:pt x="203435" y="370484"/>
                      <a:pt x="207588" y="323612"/>
                      <a:pt x="199406" y="278625"/>
                    </a:cubicBezTo>
                    <a:cubicBezTo>
                      <a:pt x="194700" y="250869"/>
                      <a:pt x="183718" y="224961"/>
                      <a:pt x="176736" y="197863"/>
                    </a:cubicBezTo>
                    <a:cubicBezTo>
                      <a:pt x="173574" y="184575"/>
                      <a:pt x="172850" y="170402"/>
                      <a:pt x="176508" y="157153"/>
                    </a:cubicBezTo>
                    <a:cubicBezTo>
                      <a:pt x="182070" y="135369"/>
                      <a:pt x="197577" y="118100"/>
                      <a:pt x="214875" y="105489"/>
                    </a:cubicBezTo>
                    <a:cubicBezTo>
                      <a:pt x="231496" y="93345"/>
                      <a:pt x="249822" y="84668"/>
                      <a:pt x="268996" y="78629"/>
                    </a:cubicBezTo>
                    <a:cubicBezTo>
                      <a:pt x="285817" y="73323"/>
                      <a:pt x="303295" y="70037"/>
                      <a:pt x="320869" y="68218"/>
                    </a:cubicBezTo>
                    <a:cubicBezTo>
                      <a:pt x="333823" y="66875"/>
                      <a:pt x="346834" y="66323"/>
                      <a:pt x="359674" y="66342"/>
                    </a:cubicBezTo>
                    <a:cubicBezTo>
                      <a:pt x="363226" y="66399"/>
                      <a:pt x="366789" y="66542"/>
                      <a:pt x="370332" y="66751"/>
                    </a:cubicBezTo>
                    <a:cubicBezTo>
                      <a:pt x="385477" y="67675"/>
                      <a:pt x="400574" y="70037"/>
                      <a:pt x="415366" y="73533"/>
                    </a:cubicBezTo>
                    <a:cubicBezTo>
                      <a:pt x="427253" y="76038"/>
                      <a:pt x="438750" y="80200"/>
                      <a:pt x="449961" y="84992"/>
                    </a:cubicBezTo>
                    <a:cubicBezTo>
                      <a:pt x="468601" y="93126"/>
                      <a:pt x="485937" y="104299"/>
                      <a:pt x="502101" y="116929"/>
                    </a:cubicBezTo>
                    <a:cubicBezTo>
                      <a:pt x="517293" y="128768"/>
                      <a:pt x="531505" y="142075"/>
                      <a:pt x="543620" y="157363"/>
                    </a:cubicBezTo>
                    <a:cubicBezTo>
                      <a:pt x="574653" y="196939"/>
                      <a:pt x="590036" y="246402"/>
                      <a:pt x="613248" y="290846"/>
                    </a:cubicBezTo>
                    <a:cubicBezTo>
                      <a:pt x="624183" y="311563"/>
                      <a:pt x="635698" y="332623"/>
                      <a:pt x="652091" y="349187"/>
                    </a:cubicBezTo>
                    <a:cubicBezTo>
                      <a:pt x="686800" y="379266"/>
                      <a:pt x="738121" y="375333"/>
                      <a:pt x="779802" y="367579"/>
                    </a:cubicBezTo>
                    <a:cubicBezTo>
                      <a:pt x="822722" y="359626"/>
                      <a:pt x="865041" y="345681"/>
                      <a:pt x="904151" y="325879"/>
                    </a:cubicBezTo>
                    <a:cubicBezTo>
                      <a:pt x="909999" y="323031"/>
                      <a:pt x="915743" y="319973"/>
                      <a:pt x="921334" y="316630"/>
                    </a:cubicBezTo>
                    <a:cubicBezTo>
                      <a:pt x="924954" y="314468"/>
                      <a:pt x="928506" y="312172"/>
                      <a:pt x="931993" y="309753"/>
                    </a:cubicBezTo>
                    <a:cubicBezTo>
                      <a:pt x="942432" y="302552"/>
                      <a:pt x="952452" y="294694"/>
                      <a:pt x="961863" y="286093"/>
                    </a:cubicBezTo>
                    <a:cubicBezTo>
                      <a:pt x="962044" y="285921"/>
                      <a:pt x="962215" y="285750"/>
                      <a:pt x="962397" y="285579"/>
                    </a:cubicBezTo>
                    <a:cubicBezTo>
                      <a:pt x="981332" y="267624"/>
                      <a:pt x="999944" y="248622"/>
                      <a:pt x="1022242" y="235401"/>
                    </a:cubicBezTo>
                    <a:cubicBezTo>
                      <a:pt x="1025566" y="233429"/>
                      <a:pt x="1028976" y="231581"/>
                      <a:pt x="1032491" y="229886"/>
                    </a:cubicBezTo>
                    <a:cubicBezTo>
                      <a:pt x="1039844" y="226152"/>
                      <a:pt x="1047417" y="222914"/>
                      <a:pt x="1055151" y="220151"/>
                    </a:cubicBezTo>
                    <a:lnTo>
                      <a:pt x="1055151" y="220151"/>
                    </a:lnTo>
                    <a:cubicBezTo>
                      <a:pt x="1064085" y="216932"/>
                      <a:pt x="1073239" y="214360"/>
                      <a:pt x="1082497" y="212427"/>
                    </a:cubicBezTo>
                    <a:cubicBezTo>
                      <a:pt x="1109053" y="207312"/>
                      <a:pt x="1136437" y="208036"/>
                      <a:pt x="1163060" y="212427"/>
                    </a:cubicBezTo>
                    <a:cubicBezTo>
                      <a:pt x="1164793" y="212712"/>
                      <a:pt x="1166536" y="213017"/>
                      <a:pt x="1168260" y="213331"/>
                    </a:cubicBezTo>
                    <a:cubicBezTo>
                      <a:pt x="1200617" y="219570"/>
                      <a:pt x="1233954" y="230086"/>
                      <a:pt x="1265273" y="214141"/>
                    </a:cubicBezTo>
                    <a:cubicBezTo>
                      <a:pt x="1271359" y="210969"/>
                      <a:pt x="1277245" y="207359"/>
                      <a:pt x="1282789" y="203235"/>
                    </a:cubicBezTo>
                    <a:cubicBezTo>
                      <a:pt x="1295019" y="189833"/>
                      <a:pt x="1302868" y="172974"/>
                      <a:pt x="1309697" y="156077"/>
                    </a:cubicBezTo>
                    <a:cubicBezTo>
                      <a:pt x="1316164" y="138084"/>
                      <a:pt x="1322804" y="120196"/>
                      <a:pt x="1328604" y="102070"/>
                    </a:cubicBezTo>
                    <a:cubicBezTo>
                      <a:pt x="1333262" y="87563"/>
                      <a:pt x="1337358" y="72885"/>
                      <a:pt x="1340415" y="57874"/>
                    </a:cubicBezTo>
                    <a:cubicBezTo>
                      <a:pt x="1340910" y="55350"/>
                      <a:pt x="1341368" y="52826"/>
                      <a:pt x="1341787" y="50311"/>
                    </a:cubicBezTo>
                    <a:cubicBezTo>
                      <a:pt x="1342882" y="43815"/>
                      <a:pt x="1343740" y="37328"/>
                      <a:pt x="1344368" y="30851"/>
                    </a:cubicBezTo>
                    <a:cubicBezTo>
                      <a:pt x="1344835" y="26060"/>
                      <a:pt x="1345187" y="21250"/>
                      <a:pt x="1345406" y="16450"/>
                    </a:cubicBezTo>
                    <a:cubicBezTo>
                      <a:pt x="1345654" y="10982"/>
                      <a:pt x="1345749" y="5515"/>
                      <a:pt x="1345692" y="0"/>
                    </a:cubicBezTo>
                    <a:lnTo>
                      <a:pt x="1351950" y="0"/>
                    </a:lnTo>
                    <a:cubicBezTo>
                      <a:pt x="1352150" y="5105"/>
                      <a:pt x="1352159" y="10201"/>
                      <a:pt x="1351979" y="1528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4565160" y="1185840"/>
                <a:ext cx="1503236" cy="962701"/>
              </a:xfrm>
              <a:custGeom>
                <a:avLst/>
                <a:gdLst/>
                <a:ahLst/>
                <a:cxnLst/>
                <a:rect l="l" t="t" r="r" b="b"/>
                <a:pathLst>
                  <a:path w="1503236" h="962701" extrusionOk="0">
                    <a:moveTo>
                      <a:pt x="1503226" y="0"/>
                    </a:moveTo>
                    <a:cubicBezTo>
                      <a:pt x="1500245" y="2562"/>
                      <a:pt x="1497339" y="5153"/>
                      <a:pt x="1494482" y="7763"/>
                    </a:cubicBezTo>
                    <a:cubicBezTo>
                      <a:pt x="1488777" y="12992"/>
                      <a:pt x="1483290" y="18336"/>
                      <a:pt x="1478033" y="23889"/>
                    </a:cubicBezTo>
                    <a:cubicBezTo>
                      <a:pt x="1471393" y="30880"/>
                      <a:pt x="1465088" y="38186"/>
                      <a:pt x="1459097" y="45987"/>
                    </a:cubicBezTo>
                    <a:cubicBezTo>
                      <a:pt x="1455182" y="51064"/>
                      <a:pt x="1451410" y="56340"/>
                      <a:pt x="1447743" y="61874"/>
                    </a:cubicBezTo>
                    <a:cubicBezTo>
                      <a:pt x="1441495" y="71314"/>
                      <a:pt x="1435580" y="81496"/>
                      <a:pt x="1429950" y="92631"/>
                    </a:cubicBezTo>
                    <a:cubicBezTo>
                      <a:pt x="1422359" y="107432"/>
                      <a:pt x="1416034" y="122882"/>
                      <a:pt x="1409167" y="138055"/>
                    </a:cubicBezTo>
                    <a:cubicBezTo>
                      <a:pt x="1399947" y="159068"/>
                      <a:pt x="1389783" y="180194"/>
                      <a:pt x="1377401" y="199568"/>
                    </a:cubicBezTo>
                    <a:cubicBezTo>
                      <a:pt x="1365380" y="218370"/>
                      <a:pt x="1351264" y="235515"/>
                      <a:pt x="1333872" y="249307"/>
                    </a:cubicBezTo>
                    <a:cubicBezTo>
                      <a:pt x="1307030" y="269262"/>
                      <a:pt x="1275912" y="281111"/>
                      <a:pt x="1246403" y="295847"/>
                    </a:cubicBezTo>
                    <a:cubicBezTo>
                      <a:pt x="1216676" y="311182"/>
                      <a:pt x="1187910" y="328498"/>
                      <a:pt x="1159012" y="345453"/>
                    </a:cubicBezTo>
                    <a:cubicBezTo>
                      <a:pt x="1135847" y="359645"/>
                      <a:pt x="1113968" y="375190"/>
                      <a:pt x="1091279" y="390077"/>
                    </a:cubicBezTo>
                    <a:cubicBezTo>
                      <a:pt x="1062981" y="409327"/>
                      <a:pt x="1032072" y="424186"/>
                      <a:pt x="999820" y="434540"/>
                    </a:cubicBezTo>
                    <a:cubicBezTo>
                      <a:pt x="973236" y="443665"/>
                      <a:pt x="945261" y="447923"/>
                      <a:pt x="917295" y="446846"/>
                    </a:cubicBezTo>
                    <a:cubicBezTo>
                      <a:pt x="885901" y="445856"/>
                      <a:pt x="854659" y="442112"/>
                      <a:pt x="823370" y="439464"/>
                    </a:cubicBezTo>
                    <a:cubicBezTo>
                      <a:pt x="802462" y="437521"/>
                      <a:pt x="781431" y="436407"/>
                      <a:pt x="760476" y="438445"/>
                    </a:cubicBezTo>
                    <a:cubicBezTo>
                      <a:pt x="746170" y="439617"/>
                      <a:pt x="731920" y="441865"/>
                      <a:pt x="717909" y="445075"/>
                    </a:cubicBezTo>
                    <a:cubicBezTo>
                      <a:pt x="692248" y="451314"/>
                      <a:pt x="667303" y="460705"/>
                      <a:pt x="641252" y="465163"/>
                    </a:cubicBezTo>
                    <a:cubicBezTo>
                      <a:pt x="615677" y="469306"/>
                      <a:pt x="588197" y="469021"/>
                      <a:pt x="564814" y="456105"/>
                    </a:cubicBezTo>
                    <a:cubicBezTo>
                      <a:pt x="531924" y="438722"/>
                      <a:pt x="513188" y="403584"/>
                      <a:pt x="494290" y="372056"/>
                    </a:cubicBezTo>
                    <a:cubicBezTo>
                      <a:pt x="482584" y="352044"/>
                      <a:pt x="472192" y="331518"/>
                      <a:pt x="456209" y="314954"/>
                    </a:cubicBezTo>
                    <a:cubicBezTo>
                      <a:pt x="445960" y="305295"/>
                      <a:pt x="432978" y="296418"/>
                      <a:pt x="418729" y="296761"/>
                    </a:cubicBezTo>
                    <a:cubicBezTo>
                      <a:pt x="399250" y="297742"/>
                      <a:pt x="380429" y="308972"/>
                      <a:pt x="364760" y="320450"/>
                    </a:cubicBezTo>
                    <a:cubicBezTo>
                      <a:pt x="357407" y="325993"/>
                      <a:pt x="350444" y="331994"/>
                      <a:pt x="343805" y="338347"/>
                    </a:cubicBezTo>
                    <a:cubicBezTo>
                      <a:pt x="327593" y="353863"/>
                      <a:pt x="313268" y="371475"/>
                      <a:pt x="299790" y="389706"/>
                    </a:cubicBezTo>
                    <a:cubicBezTo>
                      <a:pt x="296742" y="393830"/>
                      <a:pt x="293732" y="397993"/>
                      <a:pt x="290751" y="402155"/>
                    </a:cubicBezTo>
                    <a:cubicBezTo>
                      <a:pt x="271520" y="428063"/>
                      <a:pt x="254203" y="454990"/>
                      <a:pt x="243307" y="485804"/>
                    </a:cubicBezTo>
                    <a:cubicBezTo>
                      <a:pt x="239163" y="497386"/>
                      <a:pt x="236277" y="509159"/>
                      <a:pt x="235477" y="521046"/>
                    </a:cubicBezTo>
                    <a:cubicBezTo>
                      <a:pt x="234753" y="531686"/>
                      <a:pt x="235706" y="542430"/>
                      <a:pt x="238916" y="553203"/>
                    </a:cubicBezTo>
                    <a:cubicBezTo>
                      <a:pt x="239154" y="554069"/>
                      <a:pt x="239401" y="554927"/>
                      <a:pt x="239668" y="555784"/>
                    </a:cubicBezTo>
                    <a:cubicBezTo>
                      <a:pt x="244840" y="572805"/>
                      <a:pt x="254137" y="587997"/>
                      <a:pt x="263261" y="602961"/>
                    </a:cubicBezTo>
                    <a:cubicBezTo>
                      <a:pt x="269510" y="613296"/>
                      <a:pt x="275692" y="623678"/>
                      <a:pt x="281340" y="634394"/>
                    </a:cubicBezTo>
                    <a:cubicBezTo>
                      <a:pt x="317144" y="703355"/>
                      <a:pt x="337595" y="790299"/>
                      <a:pt x="304981" y="864680"/>
                    </a:cubicBezTo>
                    <a:cubicBezTo>
                      <a:pt x="300257" y="875243"/>
                      <a:pt x="295284" y="885730"/>
                      <a:pt x="289150" y="895483"/>
                    </a:cubicBezTo>
                    <a:cubicBezTo>
                      <a:pt x="279235" y="910590"/>
                      <a:pt x="267357" y="924458"/>
                      <a:pt x="253346" y="935507"/>
                    </a:cubicBezTo>
                    <a:cubicBezTo>
                      <a:pt x="246431" y="940956"/>
                      <a:pt x="239335" y="946214"/>
                      <a:pt x="231638" y="950414"/>
                    </a:cubicBezTo>
                    <a:cubicBezTo>
                      <a:pt x="215760" y="958739"/>
                      <a:pt x="197891" y="962701"/>
                      <a:pt x="180165" y="962225"/>
                    </a:cubicBezTo>
                    <a:cubicBezTo>
                      <a:pt x="151076" y="960387"/>
                      <a:pt x="126235" y="943537"/>
                      <a:pt x="107328" y="921077"/>
                    </a:cubicBezTo>
                    <a:cubicBezTo>
                      <a:pt x="103670" y="916810"/>
                      <a:pt x="100251" y="912362"/>
                      <a:pt x="97012" y="907780"/>
                    </a:cubicBezTo>
                    <a:cubicBezTo>
                      <a:pt x="89725" y="897512"/>
                      <a:pt x="83334" y="886558"/>
                      <a:pt x="77229" y="875433"/>
                    </a:cubicBezTo>
                    <a:cubicBezTo>
                      <a:pt x="71952" y="865813"/>
                      <a:pt x="66885" y="856040"/>
                      <a:pt x="61636" y="846468"/>
                    </a:cubicBezTo>
                    <a:cubicBezTo>
                      <a:pt x="61608" y="846411"/>
                      <a:pt x="61570" y="846344"/>
                      <a:pt x="61541" y="846287"/>
                    </a:cubicBezTo>
                    <a:cubicBezTo>
                      <a:pt x="55540" y="835095"/>
                      <a:pt x="49282" y="824036"/>
                      <a:pt x="42996" y="813016"/>
                    </a:cubicBezTo>
                    <a:cubicBezTo>
                      <a:pt x="39291" y="806729"/>
                      <a:pt x="35700" y="800367"/>
                      <a:pt x="31747" y="794242"/>
                    </a:cubicBezTo>
                    <a:cubicBezTo>
                      <a:pt x="27946" y="789346"/>
                      <a:pt x="23860" y="784708"/>
                      <a:pt x="19498" y="780355"/>
                    </a:cubicBezTo>
                    <a:cubicBezTo>
                      <a:pt x="13402" y="774535"/>
                      <a:pt x="6925" y="768972"/>
                      <a:pt x="0" y="764143"/>
                    </a:cubicBezTo>
                    <a:lnTo>
                      <a:pt x="0" y="755533"/>
                    </a:lnTo>
                    <a:cubicBezTo>
                      <a:pt x="9392" y="761152"/>
                      <a:pt x="18031" y="768344"/>
                      <a:pt x="25708" y="776773"/>
                    </a:cubicBezTo>
                    <a:cubicBezTo>
                      <a:pt x="29737" y="781060"/>
                      <a:pt x="33633" y="785498"/>
                      <a:pt x="37224" y="790194"/>
                    </a:cubicBezTo>
                    <a:cubicBezTo>
                      <a:pt x="40643" y="795414"/>
                      <a:pt x="43901" y="800719"/>
                      <a:pt x="47177" y="806025"/>
                    </a:cubicBezTo>
                    <a:cubicBezTo>
                      <a:pt x="54483" y="817902"/>
                      <a:pt x="61236" y="830142"/>
                      <a:pt x="67866" y="842458"/>
                    </a:cubicBezTo>
                    <a:cubicBezTo>
                      <a:pt x="72819" y="851640"/>
                      <a:pt x="77714" y="860850"/>
                      <a:pt x="82734" y="869985"/>
                    </a:cubicBezTo>
                    <a:cubicBezTo>
                      <a:pt x="87525" y="878691"/>
                      <a:pt x="92431" y="887320"/>
                      <a:pt x="97631" y="895779"/>
                    </a:cubicBezTo>
                    <a:cubicBezTo>
                      <a:pt x="98736" y="897627"/>
                      <a:pt x="99889" y="899465"/>
                      <a:pt x="101070" y="901265"/>
                    </a:cubicBezTo>
                    <a:cubicBezTo>
                      <a:pt x="107213" y="910647"/>
                      <a:pt x="114262" y="919372"/>
                      <a:pt x="121996" y="927354"/>
                    </a:cubicBezTo>
                    <a:cubicBezTo>
                      <a:pt x="137836" y="942727"/>
                      <a:pt x="155667" y="953233"/>
                      <a:pt x="177432" y="955462"/>
                    </a:cubicBezTo>
                    <a:cubicBezTo>
                      <a:pt x="191157" y="956386"/>
                      <a:pt x="204930" y="953929"/>
                      <a:pt x="217884" y="949204"/>
                    </a:cubicBezTo>
                    <a:cubicBezTo>
                      <a:pt x="223904" y="947147"/>
                      <a:pt x="229629" y="944242"/>
                      <a:pt x="235020" y="940775"/>
                    </a:cubicBezTo>
                    <a:cubicBezTo>
                      <a:pt x="243802" y="935060"/>
                      <a:pt x="252308" y="928840"/>
                      <a:pt x="259947" y="921544"/>
                    </a:cubicBezTo>
                    <a:cubicBezTo>
                      <a:pt x="267414" y="914305"/>
                      <a:pt x="274044" y="906151"/>
                      <a:pt x="280140" y="897627"/>
                    </a:cubicBezTo>
                    <a:cubicBezTo>
                      <a:pt x="289760" y="883453"/>
                      <a:pt x="296970" y="867632"/>
                      <a:pt x="303047" y="851506"/>
                    </a:cubicBezTo>
                    <a:cubicBezTo>
                      <a:pt x="312268" y="827151"/>
                      <a:pt x="314725" y="800862"/>
                      <a:pt x="314049" y="774840"/>
                    </a:cubicBezTo>
                    <a:cubicBezTo>
                      <a:pt x="313687" y="744950"/>
                      <a:pt x="306286" y="715775"/>
                      <a:pt x="296580" y="687838"/>
                    </a:cubicBezTo>
                    <a:cubicBezTo>
                      <a:pt x="288922" y="665836"/>
                      <a:pt x="278854" y="643976"/>
                      <a:pt x="267205" y="624154"/>
                    </a:cubicBezTo>
                    <a:cubicBezTo>
                      <a:pt x="254841" y="602942"/>
                      <a:pt x="240449" y="582892"/>
                      <a:pt x="232610" y="560108"/>
                    </a:cubicBezTo>
                    <a:cubicBezTo>
                      <a:pt x="228886" y="549326"/>
                      <a:pt x="226638" y="537924"/>
                      <a:pt x="226781" y="525494"/>
                    </a:cubicBezTo>
                    <a:lnTo>
                      <a:pt x="226781" y="525094"/>
                    </a:lnTo>
                    <a:cubicBezTo>
                      <a:pt x="227076" y="504273"/>
                      <a:pt x="234153" y="484280"/>
                      <a:pt x="242859" y="465801"/>
                    </a:cubicBezTo>
                    <a:cubicBezTo>
                      <a:pt x="253508" y="443522"/>
                      <a:pt x="267129" y="422967"/>
                      <a:pt x="281073" y="402850"/>
                    </a:cubicBezTo>
                    <a:cubicBezTo>
                      <a:pt x="286960" y="394383"/>
                      <a:pt x="292922" y="385963"/>
                      <a:pt x="299085" y="377704"/>
                    </a:cubicBezTo>
                    <a:cubicBezTo>
                      <a:pt x="309220" y="364074"/>
                      <a:pt x="319869" y="350863"/>
                      <a:pt x="331508" y="338595"/>
                    </a:cubicBezTo>
                    <a:cubicBezTo>
                      <a:pt x="335156" y="334909"/>
                      <a:pt x="339147" y="331013"/>
                      <a:pt x="343424" y="327108"/>
                    </a:cubicBezTo>
                    <a:cubicBezTo>
                      <a:pt x="370399" y="302400"/>
                      <a:pt x="408518" y="276768"/>
                      <a:pt x="441779" y="294418"/>
                    </a:cubicBezTo>
                    <a:cubicBezTo>
                      <a:pt x="453781" y="300590"/>
                      <a:pt x="464315" y="309715"/>
                      <a:pt x="472459" y="320831"/>
                    </a:cubicBezTo>
                    <a:cubicBezTo>
                      <a:pt x="480231" y="331584"/>
                      <a:pt x="487013" y="343129"/>
                      <a:pt x="493452" y="354797"/>
                    </a:cubicBezTo>
                    <a:cubicBezTo>
                      <a:pt x="508845" y="381743"/>
                      <a:pt x="523265" y="409385"/>
                      <a:pt x="544744" y="431530"/>
                    </a:cubicBezTo>
                    <a:cubicBezTo>
                      <a:pt x="565032" y="450933"/>
                      <a:pt x="588216" y="460248"/>
                      <a:pt x="615639" y="459086"/>
                    </a:cubicBezTo>
                    <a:cubicBezTo>
                      <a:pt x="649938" y="458305"/>
                      <a:pt x="682190" y="444551"/>
                      <a:pt x="715451" y="437350"/>
                    </a:cubicBezTo>
                    <a:cubicBezTo>
                      <a:pt x="735111" y="433178"/>
                      <a:pt x="755152" y="431082"/>
                      <a:pt x="775173" y="430273"/>
                    </a:cubicBezTo>
                    <a:cubicBezTo>
                      <a:pt x="816388" y="429473"/>
                      <a:pt x="857307" y="436445"/>
                      <a:pt x="898407" y="438579"/>
                    </a:cubicBezTo>
                    <a:cubicBezTo>
                      <a:pt x="919486" y="440112"/>
                      <a:pt x="940698" y="439722"/>
                      <a:pt x="961606" y="436350"/>
                    </a:cubicBezTo>
                    <a:cubicBezTo>
                      <a:pt x="987771" y="431740"/>
                      <a:pt x="1012812" y="421843"/>
                      <a:pt x="1037139" y="410994"/>
                    </a:cubicBezTo>
                    <a:cubicBezTo>
                      <a:pt x="1050293" y="404927"/>
                      <a:pt x="1063190" y="397897"/>
                      <a:pt x="1075430" y="390068"/>
                    </a:cubicBezTo>
                    <a:cubicBezTo>
                      <a:pt x="1102414" y="372542"/>
                      <a:pt x="1128331" y="353225"/>
                      <a:pt x="1155735" y="336385"/>
                    </a:cubicBezTo>
                    <a:cubicBezTo>
                      <a:pt x="1184386" y="319011"/>
                      <a:pt x="1212971" y="301314"/>
                      <a:pt x="1243041" y="286722"/>
                    </a:cubicBezTo>
                    <a:cubicBezTo>
                      <a:pt x="1273550" y="272129"/>
                      <a:pt x="1305792" y="260175"/>
                      <a:pt x="1332624" y="238554"/>
                    </a:cubicBezTo>
                    <a:cubicBezTo>
                      <a:pt x="1343063" y="229400"/>
                      <a:pt x="1352302" y="218980"/>
                      <a:pt x="1360618" y="207750"/>
                    </a:cubicBezTo>
                    <a:cubicBezTo>
                      <a:pt x="1370847" y="193967"/>
                      <a:pt x="1379668" y="178965"/>
                      <a:pt x="1387545" y="163649"/>
                    </a:cubicBezTo>
                    <a:cubicBezTo>
                      <a:pt x="1398470" y="142427"/>
                      <a:pt x="1406671" y="119834"/>
                      <a:pt x="1416510" y="98069"/>
                    </a:cubicBezTo>
                    <a:cubicBezTo>
                      <a:pt x="1421997" y="86192"/>
                      <a:pt x="1428197" y="74686"/>
                      <a:pt x="1435055" y="63617"/>
                    </a:cubicBezTo>
                    <a:cubicBezTo>
                      <a:pt x="1439085" y="57112"/>
                      <a:pt x="1443342" y="50759"/>
                      <a:pt x="1447829" y="44577"/>
                    </a:cubicBezTo>
                    <a:cubicBezTo>
                      <a:pt x="1449191" y="42682"/>
                      <a:pt x="1450581" y="40796"/>
                      <a:pt x="1452001" y="38938"/>
                    </a:cubicBezTo>
                    <a:cubicBezTo>
                      <a:pt x="1456182" y="33452"/>
                      <a:pt x="1460611" y="28213"/>
                      <a:pt x="1465231" y="23174"/>
                    </a:cubicBezTo>
                    <a:cubicBezTo>
                      <a:pt x="1470212" y="17726"/>
                      <a:pt x="1475423" y="12516"/>
                      <a:pt x="1480804" y="7496"/>
                    </a:cubicBezTo>
                    <a:cubicBezTo>
                      <a:pt x="1483519" y="4953"/>
                      <a:pt x="1486281" y="2448"/>
                      <a:pt x="1489072" y="10"/>
                    </a:cubicBezTo>
                    <a:lnTo>
                      <a:pt x="1503236" y="1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4565160" y="1185840"/>
                <a:ext cx="1306744" cy="660598"/>
              </a:xfrm>
              <a:custGeom>
                <a:avLst/>
                <a:gdLst/>
                <a:ahLst/>
                <a:cxnLst/>
                <a:rect l="l" t="t" r="r" b="b"/>
                <a:pathLst>
                  <a:path w="1306744" h="662254" extrusionOk="0">
                    <a:moveTo>
                      <a:pt x="1306744" y="41138"/>
                    </a:moveTo>
                    <a:cubicBezTo>
                      <a:pt x="1306725" y="47844"/>
                      <a:pt x="1306592" y="54550"/>
                      <a:pt x="1306287" y="61246"/>
                    </a:cubicBezTo>
                    <a:cubicBezTo>
                      <a:pt x="1305821" y="71857"/>
                      <a:pt x="1304944" y="82448"/>
                      <a:pt x="1303468" y="92993"/>
                    </a:cubicBezTo>
                    <a:cubicBezTo>
                      <a:pt x="1302306" y="101584"/>
                      <a:pt x="1301020" y="110214"/>
                      <a:pt x="1299448" y="118786"/>
                    </a:cubicBezTo>
                    <a:cubicBezTo>
                      <a:pt x="1296276" y="136227"/>
                      <a:pt x="1291904" y="153419"/>
                      <a:pt x="1284903" y="169583"/>
                    </a:cubicBezTo>
                    <a:cubicBezTo>
                      <a:pt x="1276093" y="188871"/>
                      <a:pt x="1259348" y="204435"/>
                      <a:pt x="1239469" y="209902"/>
                    </a:cubicBezTo>
                    <a:cubicBezTo>
                      <a:pt x="1227001" y="213455"/>
                      <a:pt x="1213923" y="212331"/>
                      <a:pt x="1201417" y="209560"/>
                    </a:cubicBezTo>
                    <a:cubicBezTo>
                      <a:pt x="1193292" y="207597"/>
                      <a:pt x="1185329" y="204997"/>
                      <a:pt x="1177385" y="202263"/>
                    </a:cubicBezTo>
                    <a:cubicBezTo>
                      <a:pt x="1168451" y="199206"/>
                      <a:pt x="1159554" y="195996"/>
                      <a:pt x="1150525" y="193405"/>
                    </a:cubicBezTo>
                    <a:cubicBezTo>
                      <a:pt x="1138009" y="189519"/>
                      <a:pt x="1125245" y="186414"/>
                      <a:pt x="1112358" y="184204"/>
                    </a:cubicBezTo>
                    <a:cubicBezTo>
                      <a:pt x="1105548" y="183032"/>
                      <a:pt x="1098690" y="182108"/>
                      <a:pt x="1091822" y="181461"/>
                    </a:cubicBezTo>
                    <a:cubicBezTo>
                      <a:pt x="1075106" y="179870"/>
                      <a:pt x="1058256" y="179861"/>
                      <a:pt x="1041559" y="181661"/>
                    </a:cubicBezTo>
                    <a:cubicBezTo>
                      <a:pt x="1026186" y="183537"/>
                      <a:pt x="1011060" y="188214"/>
                      <a:pt x="997591" y="196301"/>
                    </a:cubicBezTo>
                    <a:cubicBezTo>
                      <a:pt x="994696" y="198215"/>
                      <a:pt x="991905" y="200244"/>
                      <a:pt x="989190" y="202387"/>
                    </a:cubicBezTo>
                    <a:cubicBezTo>
                      <a:pt x="979427" y="210064"/>
                      <a:pt x="970683" y="219056"/>
                      <a:pt x="962216" y="228343"/>
                    </a:cubicBezTo>
                    <a:cubicBezTo>
                      <a:pt x="955853" y="235334"/>
                      <a:pt x="949633" y="242478"/>
                      <a:pt x="943251" y="249365"/>
                    </a:cubicBezTo>
                    <a:cubicBezTo>
                      <a:pt x="941270" y="251603"/>
                      <a:pt x="939279" y="253851"/>
                      <a:pt x="937289" y="256089"/>
                    </a:cubicBezTo>
                    <a:lnTo>
                      <a:pt x="937289" y="256089"/>
                    </a:lnTo>
                    <a:cubicBezTo>
                      <a:pt x="931326" y="262823"/>
                      <a:pt x="925344" y="269529"/>
                      <a:pt x="919124" y="275987"/>
                    </a:cubicBezTo>
                    <a:cubicBezTo>
                      <a:pt x="914191" y="281178"/>
                      <a:pt x="909076" y="286169"/>
                      <a:pt x="903818" y="290979"/>
                    </a:cubicBezTo>
                    <a:cubicBezTo>
                      <a:pt x="884882" y="308239"/>
                      <a:pt x="863918" y="323012"/>
                      <a:pt x="841696" y="335261"/>
                    </a:cubicBezTo>
                    <a:cubicBezTo>
                      <a:pt x="812483" y="351444"/>
                      <a:pt x="781307" y="367170"/>
                      <a:pt x="747598" y="367484"/>
                    </a:cubicBezTo>
                    <a:cubicBezTo>
                      <a:pt x="729329" y="367627"/>
                      <a:pt x="710451" y="364979"/>
                      <a:pt x="694096" y="356016"/>
                    </a:cubicBezTo>
                    <a:cubicBezTo>
                      <a:pt x="650843" y="330165"/>
                      <a:pt x="636584" y="269748"/>
                      <a:pt x="619277" y="224314"/>
                    </a:cubicBezTo>
                    <a:cubicBezTo>
                      <a:pt x="603723" y="184728"/>
                      <a:pt x="581539" y="147304"/>
                      <a:pt x="551669" y="117843"/>
                    </a:cubicBezTo>
                    <a:cubicBezTo>
                      <a:pt x="544316" y="110747"/>
                      <a:pt x="536038" y="104842"/>
                      <a:pt x="527456" y="99508"/>
                    </a:cubicBezTo>
                    <a:cubicBezTo>
                      <a:pt x="500663" y="82696"/>
                      <a:pt x="471135" y="71161"/>
                      <a:pt x="440922" y="63151"/>
                    </a:cubicBezTo>
                    <a:cubicBezTo>
                      <a:pt x="419462" y="57731"/>
                      <a:pt x="397564" y="55369"/>
                      <a:pt x="375618" y="53445"/>
                    </a:cubicBezTo>
                    <a:cubicBezTo>
                      <a:pt x="362836" y="52321"/>
                      <a:pt x="350034" y="51349"/>
                      <a:pt x="337290" y="50016"/>
                    </a:cubicBezTo>
                    <a:cubicBezTo>
                      <a:pt x="335804" y="49863"/>
                      <a:pt x="334308" y="49730"/>
                      <a:pt x="332813" y="49568"/>
                    </a:cubicBezTo>
                    <a:cubicBezTo>
                      <a:pt x="313230" y="47635"/>
                      <a:pt x="293646" y="45453"/>
                      <a:pt x="274025" y="43853"/>
                    </a:cubicBezTo>
                    <a:cubicBezTo>
                      <a:pt x="266414" y="43234"/>
                      <a:pt x="258813" y="42701"/>
                      <a:pt x="251184" y="42310"/>
                    </a:cubicBezTo>
                    <a:cubicBezTo>
                      <a:pt x="210617" y="40119"/>
                      <a:pt x="161915" y="47473"/>
                      <a:pt x="139103" y="87030"/>
                    </a:cubicBezTo>
                    <a:cubicBezTo>
                      <a:pt x="132788" y="98174"/>
                      <a:pt x="129235" y="110700"/>
                      <a:pt x="127349" y="123463"/>
                    </a:cubicBezTo>
                    <a:cubicBezTo>
                      <a:pt x="125416" y="136884"/>
                      <a:pt x="126625" y="150571"/>
                      <a:pt x="129883" y="163659"/>
                    </a:cubicBezTo>
                    <a:cubicBezTo>
                      <a:pt x="132779" y="174927"/>
                      <a:pt x="136808" y="185842"/>
                      <a:pt x="140818" y="196720"/>
                    </a:cubicBezTo>
                    <a:cubicBezTo>
                      <a:pt x="150971" y="223323"/>
                      <a:pt x="161354" y="249860"/>
                      <a:pt x="169431" y="277263"/>
                    </a:cubicBezTo>
                    <a:cubicBezTo>
                      <a:pt x="180137" y="311429"/>
                      <a:pt x="185699" y="346243"/>
                      <a:pt x="179308" y="381972"/>
                    </a:cubicBezTo>
                    <a:cubicBezTo>
                      <a:pt x="176184" y="401183"/>
                      <a:pt x="170259" y="419795"/>
                      <a:pt x="162725" y="437598"/>
                    </a:cubicBezTo>
                    <a:cubicBezTo>
                      <a:pt x="154876" y="456257"/>
                      <a:pt x="145456" y="474631"/>
                      <a:pt x="131550" y="489147"/>
                    </a:cubicBezTo>
                    <a:cubicBezTo>
                      <a:pt x="116767" y="504244"/>
                      <a:pt x="98650" y="515026"/>
                      <a:pt x="82325" y="528114"/>
                    </a:cubicBezTo>
                    <a:cubicBezTo>
                      <a:pt x="76476" y="532705"/>
                      <a:pt x="71095" y="537924"/>
                      <a:pt x="66684" y="544039"/>
                    </a:cubicBezTo>
                    <a:cubicBezTo>
                      <a:pt x="62646" y="549373"/>
                      <a:pt x="59512" y="555546"/>
                      <a:pt x="58322" y="562299"/>
                    </a:cubicBezTo>
                    <a:cubicBezTo>
                      <a:pt x="56893" y="571729"/>
                      <a:pt x="60188" y="580930"/>
                      <a:pt x="63475" y="589569"/>
                    </a:cubicBezTo>
                    <a:cubicBezTo>
                      <a:pt x="66703" y="597741"/>
                      <a:pt x="70132" y="605885"/>
                      <a:pt x="72276" y="614458"/>
                    </a:cubicBezTo>
                    <a:cubicBezTo>
                      <a:pt x="74543" y="624497"/>
                      <a:pt x="76457" y="635737"/>
                      <a:pt x="72009" y="645405"/>
                    </a:cubicBezTo>
                    <a:cubicBezTo>
                      <a:pt x="66075" y="657901"/>
                      <a:pt x="51235" y="662254"/>
                      <a:pt x="38767" y="660816"/>
                    </a:cubicBezTo>
                    <a:cubicBezTo>
                      <a:pt x="25165" y="659359"/>
                      <a:pt x="12440" y="653777"/>
                      <a:pt x="0" y="647995"/>
                    </a:cubicBezTo>
                    <a:lnTo>
                      <a:pt x="0" y="639251"/>
                    </a:lnTo>
                    <a:cubicBezTo>
                      <a:pt x="6725" y="642537"/>
                      <a:pt x="13516" y="645576"/>
                      <a:pt x="20345" y="648310"/>
                    </a:cubicBezTo>
                    <a:cubicBezTo>
                      <a:pt x="29080" y="651596"/>
                      <a:pt x="37814" y="654158"/>
                      <a:pt x="47063" y="653358"/>
                    </a:cubicBezTo>
                    <a:cubicBezTo>
                      <a:pt x="52959" y="652596"/>
                      <a:pt x="59322" y="650377"/>
                      <a:pt x="63255" y="645471"/>
                    </a:cubicBezTo>
                    <a:cubicBezTo>
                      <a:pt x="67227" y="640451"/>
                      <a:pt x="67113" y="633784"/>
                      <a:pt x="66532" y="627650"/>
                    </a:cubicBezTo>
                    <a:cubicBezTo>
                      <a:pt x="64351" y="605819"/>
                      <a:pt x="48797" y="587378"/>
                      <a:pt x="49587" y="565023"/>
                    </a:cubicBezTo>
                    <a:cubicBezTo>
                      <a:pt x="49959" y="554984"/>
                      <a:pt x="54702" y="545678"/>
                      <a:pt x="60770" y="538105"/>
                    </a:cubicBezTo>
                    <a:cubicBezTo>
                      <a:pt x="66151" y="530866"/>
                      <a:pt x="73133" y="525285"/>
                      <a:pt x="80077" y="519808"/>
                    </a:cubicBezTo>
                    <a:cubicBezTo>
                      <a:pt x="95250" y="507825"/>
                      <a:pt x="112043" y="497957"/>
                      <a:pt x="125806" y="484099"/>
                    </a:cubicBezTo>
                    <a:cubicBezTo>
                      <a:pt x="130854" y="478784"/>
                      <a:pt x="135312" y="472907"/>
                      <a:pt x="139436" y="466792"/>
                    </a:cubicBezTo>
                    <a:cubicBezTo>
                      <a:pt x="146695" y="455762"/>
                      <a:pt x="152000" y="443446"/>
                      <a:pt x="157058" y="431206"/>
                    </a:cubicBezTo>
                    <a:cubicBezTo>
                      <a:pt x="168831" y="401765"/>
                      <a:pt x="177413" y="369599"/>
                      <a:pt x="173898" y="337423"/>
                    </a:cubicBezTo>
                    <a:cubicBezTo>
                      <a:pt x="167316" y="284293"/>
                      <a:pt x="144656" y="236430"/>
                      <a:pt x="127711" y="186547"/>
                    </a:cubicBezTo>
                    <a:cubicBezTo>
                      <a:pt x="120948" y="166688"/>
                      <a:pt x="115548" y="145561"/>
                      <a:pt x="117881" y="124320"/>
                    </a:cubicBezTo>
                    <a:cubicBezTo>
                      <a:pt x="120929" y="95964"/>
                      <a:pt x="133607" y="69780"/>
                      <a:pt x="156686" y="53826"/>
                    </a:cubicBezTo>
                    <a:cubicBezTo>
                      <a:pt x="186471" y="33299"/>
                      <a:pt x="223818" y="31004"/>
                      <a:pt x="258432" y="33547"/>
                    </a:cubicBezTo>
                    <a:cubicBezTo>
                      <a:pt x="264424" y="33966"/>
                      <a:pt x="270424" y="34404"/>
                      <a:pt x="276416" y="34871"/>
                    </a:cubicBezTo>
                    <a:cubicBezTo>
                      <a:pt x="297466" y="36471"/>
                      <a:pt x="318506" y="38281"/>
                      <a:pt x="339538" y="40167"/>
                    </a:cubicBezTo>
                    <a:cubicBezTo>
                      <a:pt x="352873" y="41367"/>
                      <a:pt x="366208" y="42605"/>
                      <a:pt x="379543" y="43844"/>
                    </a:cubicBezTo>
                    <a:cubicBezTo>
                      <a:pt x="379676" y="43844"/>
                      <a:pt x="379800" y="43872"/>
                      <a:pt x="379933" y="43872"/>
                    </a:cubicBezTo>
                    <a:cubicBezTo>
                      <a:pt x="399107" y="45672"/>
                      <a:pt x="418281" y="47825"/>
                      <a:pt x="437169" y="51873"/>
                    </a:cubicBezTo>
                    <a:cubicBezTo>
                      <a:pt x="449151" y="54445"/>
                      <a:pt x="460867" y="58198"/>
                      <a:pt x="472507" y="62074"/>
                    </a:cubicBezTo>
                    <a:cubicBezTo>
                      <a:pt x="509207" y="74876"/>
                      <a:pt x="545801" y="93402"/>
                      <a:pt x="571271" y="124749"/>
                    </a:cubicBezTo>
                    <a:cubicBezTo>
                      <a:pt x="596913" y="155429"/>
                      <a:pt x="616734" y="191510"/>
                      <a:pt x="630031" y="229800"/>
                    </a:cubicBezTo>
                    <a:cubicBezTo>
                      <a:pt x="641061" y="262499"/>
                      <a:pt x="650310" y="297142"/>
                      <a:pt x="670074" y="325412"/>
                    </a:cubicBezTo>
                    <a:cubicBezTo>
                      <a:pt x="685057" y="346262"/>
                      <a:pt x="703945" y="355968"/>
                      <a:pt x="728282" y="359721"/>
                    </a:cubicBezTo>
                    <a:cubicBezTo>
                      <a:pt x="753923" y="364150"/>
                      <a:pt x="778954" y="359235"/>
                      <a:pt x="802672" y="348891"/>
                    </a:cubicBezTo>
                    <a:cubicBezTo>
                      <a:pt x="838095" y="333661"/>
                      <a:pt x="872071" y="313792"/>
                      <a:pt x="900655" y="286893"/>
                    </a:cubicBezTo>
                    <a:cubicBezTo>
                      <a:pt x="901179" y="286417"/>
                      <a:pt x="901694" y="285931"/>
                      <a:pt x="902199" y="285436"/>
                    </a:cubicBezTo>
                    <a:cubicBezTo>
                      <a:pt x="914010" y="274368"/>
                      <a:pt x="924935" y="262490"/>
                      <a:pt x="935698" y="250441"/>
                    </a:cubicBezTo>
                    <a:cubicBezTo>
                      <a:pt x="943384" y="241840"/>
                      <a:pt x="950985" y="233162"/>
                      <a:pt x="958768" y="224609"/>
                    </a:cubicBezTo>
                    <a:cubicBezTo>
                      <a:pt x="961368" y="221752"/>
                      <a:pt x="963987" y="218894"/>
                      <a:pt x="966635" y="216075"/>
                    </a:cubicBezTo>
                    <a:cubicBezTo>
                      <a:pt x="972407" y="210017"/>
                      <a:pt x="978208" y="203873"/>
                      <a:pt x="984590" y="198501"/>
                    </a:cubicBezTo>
                    <a:cubicBezTo>
                      <a:pt x="987704" y="195872"/>
                      <a:pt x="990952" y="193434"/>
                      <a:pt x="994410" y="191281"/>
                    </a:cubicBezTo>
                    <a:cubicBezTo>
                      <a:pt x="1017832" y="176632"/>
                      <a:pt x="1045807" y="173117"/>
                      <a:pt x="1072629" y="173946"/>
                    </a:cubicBezTo>
                    <a:cubicBezTo>
                      <a:pt x="1081526" y="174088"/>
                      <a:pt x="1090403" y="174755"/>
                      <a:pt x="1099214" y="175879"/>
                    </a:cubicBezTo>
                    <a:cubicBezTo>
                      <a:pt x="1106014" y="176736"/>
                      <a:pt x="1112787" y="177860"/>
                      <a:pt x="1119512" y="179213"/>
                    </a:cubicBezTo>
                    <a:cubicBezTo>
                      <a:pt x="1133275" y="181975"/>
                      <a:pt x="1146896" y="185661"/>
                      <a:pt x="1160288" y="189900"/>
                    </a:cubicBezTo>
                    <a:cubicBezTo>
                      <a:pt x="1168184" y="192300"/>
                      <a:pt x="1175985" y="195091"/>
                      <a:pt x="1183843" y="197653"/>
                    </a:cubicBezTo>
                    <a:cubicBezTo>
                      <a:pt x="1192768" y="200568"/>
                      <a:pt x="1201750" y="203197"/>
                      <a:pt x="1211027" y="204645"/>
                    </a:cubicBezTo>
                    <a:cubicBezTo>
                      <a:pt x="1217390" y="205588"/>
                      <a:pt x="1223848" y="206121"/>
                      <a:pt x="1230259" y="205397"/>
                    </a:cubicBezTo>
                    <a:cubicBezTo>
                      <a:pt x="1238441" y="204378"/>
                      <a:pt x="1246337" y="201378"/>
                      <a:pt x="1253500" y="197129"/>
                    </a:cubicBezTo>
                    <a:cubicBezTo>
                      <a:pt x="1273026" y="185604"/>
                      <a:pt x="1283341" y="164716"/>
                      <a:pt x="1289066" y="142694"/>
                    </a:cubicBezTo>
                    <a:cubicBezTo>
                      <a:pt x="1290857" y="135922"/>
                      <a:pt x="1292428" y="129102"/>
                      <a:pt x="1293819" y="122225"/>
                    </a:cubicBezTo>
                    <a:cubicBezTo>
                      <a:pt x="1297734" y="102822"/>
                      <a:pt x="1300077" y="83087"/>
                      <a:pt x="1301077" y="63275"/>
                    </a:cubicBezTo>
                    <a:cubicBezTo>
                      <a:pt x="1301325" y="58369"/>
                      <a:pt x="1301486" y="53464"/>
                      <a:pt x="1301572" y="48558"/>
                    </a:cubicBezTo>
                    <a:cubicBezTo>
                      <a:pt x="1301601" y="46701"/>
                      <a:pt x="1301601" y="44825"/>
                      <a:pt x="1301601" y="42967"/>
                    </a:cubicBezTo>
                    <a:cubicBezTo>
                      <a:pt x="1301629" y="37319"/>
                      <a:pt x="1301572" y="31671"/>
                      <a:pt x="1301486" y="26022"/>
                    </a:cubicBezTo>
                    <a:cubicBezTo>
                      <a:pt x="1301353" y="17345"/>
                      <a:pt x="1301144" y="8677"/>
                      <a:pt x="1301001" y="0"/>
                    </a:cubicBezTo>
                    <a:lnTo>
                      <a:pt x="1305821" y="0"/>
                    </a:lnTo>
                    <a:cubicBezTo>
                      <a:pt x="1306106" y="8220"/>
                      <a:pt x="1306392" y="16440"/>
                      <a:pt x="1306544" y="24660"/>
                    </a:cubicBezTo>
                    <a:cubicBezTo>
                      <a:pt x="1306659" y="30156"/>
                      <a:pt x="1306716" y="35662"/>
                      <a:pt x="1306697" y="41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 name="Google Shape;19;p2"/>
            <p:cNvGrpSpPr/>
            <p:nvPr/>
          </p:nvGrpSpPr>
          <p:grpSpPr>
            <a:xfrm>
              <a:off x="7487915" y="2886284"/>
              <a:ext cx="1656088" cy="2399169"/>
              <a:chOff x="8768880" y="3550680"/>
              <a:chExt cx="805216" cy="1166457"/>
            </a:xfrm>
          </p:grpSpPr>
          <p:sp>
            <p:nvSpPr>
              <p:cNvPr id="20" name="Google Shape;20;p2"/>
              <p:cNvSpPr/>
              <p:nvPr/>
            </p:nvSpPr>
            <p:spPr>
              <a:xfrm>
                <a:off x="8993880" y="3772800"/>
                <a:ext cx="580216" cy="944337"/>
              </a:xfrm>
              <a:custGeom>
                <a:avLst/>
                <a:gdLst/>
                <a:ahLst/>
                <a:cxnLst/>
                <a:rect l="l" t="t" r="r" b="b"/>
                <a:pathLst>
                  <a:path w="580216" h="944337" extrusionOk="0">
                    <a:moveTo>
                      <a:pt x="579632" y="213444"/>
                    </a:moveTo>
                    <a:lnTo>
                      <a:pt x="579632" y="225702"/>
                    </a:lnTo>
                    <a:cubicBezTo>
                      <a:pt x="575155" y="223312"/>
                      <a:pt x="570622" y="221026"/>
                      <a:pt x="566030" y="218806"/>
                    </a:cubicBezTo>
                    <a:cubicBezTo>
                      <a:pt x="565401" y="218492"/>
                      <a:pt x="564745" y="218178"/>
                      <a:pt x="564116" y="217863"/>
                    </a:cubicBezTo>
                    <a:cubicBezTo>
                      <a:pt x="563316" y="217463"/>
                      <a:pt x="562487" y="217092"/>
                      <a:pt x="561696" y="216720"/>
                    </a:cubicBezTo>
                    <a:cubicBezTo>
                      <a:pt x="558705" y="215320"/>
                      <a:pt x="555677" y="213958"/>
                      <a:pt x="552657" y="212615"/>
                    </a:cubicBezTo>
                    <a:cubicBezTo>
                      <a:pt x="547837" y="210482"/>
                      <a:pt x="542989" y="208367"/>
                      <a:pt x="538122" y="206348"/>
                    </a:cubicBezTo>
                    <a:cubicBezTo>
                      <a:pt x="532045" y="203757"/>
                      <a:pt x="525949" y="201242"/>
                      <a:pt x="519853" y="198766"/>
                    </a:cubicBezTo>
                    <a:cubicBezTo>
                      <a:pt x="508994" y="194346"/>
                      <a:pt x="498127" y="189984"/>
                      <a:pt x="487325" y="185536"/>
                    </a:cubicBezTo>
                    <a:cubicBezTo>
                      <a:pt x="472047" y="179240"/>
                      <a:pt x="456940" y="172705"/>
                      <a:pt x="442253" y="165438"/>
                    </a:cubicBezTo>
                    <a:cubicBezTo>
                      <a:pt x="432585" y="160647"/>
                      <a:pt x="423098" y="155541"/>
                      <a:pt x="413916" y="149960"/>
                    </a:cubicBezTo>
                    <a:cubicBezTo>
                      <a:pt x="377483" y="126585"/>
                      <a:pt x="347860" y="96820"/>
                      <a:pt x="316304" y="69140"/>
                    </a:cubicBezTo>
                    <a:cubicBezTo>
                      <a:pt x="294149" y="50043"/>
                      <a:pt x="270774" y="29773"/>
                      <a:pt x="239761" y="21248"/>
                    </a:cubicBezTo>
                    <a:cubicBezTo>
                      <a:pt x="209376" y="13181"/>
                      <a:pt x="178153" y="9018"/>
                      <a:pt x="146425" y="8275"/>
                    </a:cubicBezTo>
                    <a:cubicBezTo>
                      <a:pt x="136224" y="8047"/>
                      <a:pt x="125956" y="8333"/>
                      <a:pt x="115898" y="9904"/>
                    </a:cubicBezTo>
                    <a:cubicBezTo>
                      <a:pt x="110250" y="10990"/>
                      <a:pt x="103925" y="13438"/>
                      <a:pt x="101868" y="18286"/>
                    </a:cubicBezTo>
                    <a:cubicBezTo>
                      <a:pt x="99562" y="24411"/>
                      <a:pt x="102553" y="30802"/>
                      <a:pt x="104515" y="36698"/>
                    </a:cubicBezTo>
                    <a:cubicBezTo>
                      <a:pt x="110078" y="49614"/>
                      <a:pt x="116831" y="62158"/>
                      <a:pt x="121994" y="75208"/>
                    </a:cubicBezTo>
                    <a:cubicBezTo>
                      <a:pt x="132795" y="100868"/>
                      <a:pt x="143063" y="127147"/>
                      <a:pt x="161075" y="150007"/>
                    </a:cubicBezTo>
                    <a:cubicBezTo>
                      <a:pt x="199299" y="198270"/>
                      <a:pt x="268860" y="217282"/>
                      <a:pt x="319828" y="253858"/>
                    </a:cubicBezTo>
                    <a:cubicBezTo>
                      <a:pt x="328982" y="260126"/>
                      <a:pt x="337306" y="267260"/>
                      <a:pt x="344660" y="274985"/>
                    </a:cubicBezTo>
                    <a:cubicBezTo>
                      <a:pt x="350308" y="281110"/>
                      <a:pt x="354613" y="288015"/>
                      <a:pt x="358433" y="295026"/>
                    </a:cubicBezTo>
                    <a:cubicBezTo>
                      <a:pt x="369577" y="315523"/>
                      <a:pt x="373482" y="337955"/>
                      <a:pt x="378416" y="359910"/>
                    </a:cubicBezTo>
                    <a:cubicBezTo>
                      <a:pt x="384798" y="385627"/>
                      <a:pt x="388398" y="411907"/>
                      <a:pt x="385484" y="438167"/>
                    </a:cubicBezTo>
                    <a:cubicBezTo>
                      <a:pt x="384655" y="447006"/>
                      <a:pt x="382950" y="455788"/>
                      <a:pt x="380607" y="464447"/>
                    </a:cubicBezTo>
                    <a:cubicBezTo>
                      <a:pt x="375816" y="481582"/>
                      <a:pt x="366862" y="497660"/>
                      <a:pt x="357318" y="513253"/>
                    </a:cubicBezTo>
                    <a:cubicBezTo>
                      <a:pt x="347117" y="530217"/>
                      <a:pt x="333744" y="545723"/>
                      <a:pt x="319342" y="560373"/>
                    </a:cubicBezTo>
                    <a:cubicBezTo>
                      <a:pt x="289748" y="590786"/>
                      <a:pt x="254458" y="616732"/>
                      <a:pt x="219939" y="643126"/>
                    </a:cubicBezTo>
                    <a:cubicBezTo>
                      <a:pt x="200727" y="658518"/>
                      <a:pt x="183135" y="675025"/>
                      <a:pt x="166885" y="692447"/>
                    </a:cubicBezTo>
                    <a:cubicBezTo>
                      <a:pt x="148759" y="711659"/>
                      <a:pt x="134014" y="732985"/>
                      <a:pt x="115460" y="751911"/>
                    </a:cubicBezTo>
                    <a:cubicBezTo>
                      <a:pt x="108421" y="758750"/>
                      <a:pt x="101210" y="765484"/>
                      <a:pt x="93142" y="771494"/>
                    </a:cubicBezTo>
                    <a:cubicBezTo>
                      <a:pt x="80655" y="780991"/>
                      <a:pt x="66749" y="789059"/>
                      <a:pt x="53919" y="798203"/>
                    </a:cubicBezTo>
                    <a:cubicBezTo>
                      <a:pt x="44022" y="805527"/>
                      <a:pt x="34850" y="813481"/>
                      <a:pt x="26724" y="822177"/>
                    </a:cubicBezTo>
                    <a:cubicBezTo>
                      <a:pt x="22705" y="826368"/>
                      <a:pt x="18914" y="830759"/>
                      <a:pt x="16123" y="835607"/>
                    </a:cubicBezTo>
                    <a:cubicBezTo>
                      <a:pt x="9656" y="847237"/>
                      <a:pt x="3693" y="861801"/>
                      <a:pt x="8970" y="874260"/>
                    </a:cubicBezTo>
                    <a:cubicBezTo>
                      <a:pt x="12132" y="882099"/>
                      <a:pt x="17295" y="889252"/>
                      <a:pt x="22686" y="896158"/>
                    </a:cubicBezTo>
                    <a:cubicBezTo>
                      <a:pt x="29439" y="905140"/>
                      <a:pt x="37135" y="913436"/>
                      <a:pt x="45403" y="921332"/>
                    </a:cubicBezTo>
                    <a:cubicBezTo>
                      <a:pt x="53385" y="928943"/>
                      <a:pt x="61910" y="936182"/>
                      <a:pt x="70635" y="943259"/>
                    </a:cubicBezTo>
                    <a:lnTo>
                      <a:pt x="60710" y="943259"/>
                    </a:lnTo>
                    <a:cubicBezTo>
                      <a:pt x="53042" y="937049"/>
                      <a:pt x="45574" y="930600"/>
                      <a:pt x="38583" y="923904"/>
                    </a:cubicBezTo>
                    <a:cubicBezTo>
                      <a:pt x="23791" y="909712"/>
                      <a:pt x="11104" y="894196"/>
                      <a:pt x="2750" y="876327"/>
                    </a:cubicBezTo>
                    <a:cubicBezTo>
                      <a:pt x="-469" y="869402"/>
                      <a:pt x="-584" y="861792"/>
                      <a:pt x="978" y="854543"/>
                    </a:cubicBezTo>
                    <a:cubicBezTo>
                      <a:pt x="2922" y="845304"/>
                      <a:pt x="6655" y="836331"/>
                      <a:pt x="12037" y="828121"/>
                    </a:cubicBezTo>
                    <a:cubicBezTo>
                      <a:pt x="15828" y="822501"/>
                      <a:pt x="20877" y="817577"/>
                      <a:pt x="25953" y="812757"/>
                    </a:cubicBezTo>
                    <a:cubicBezTo>
                      <a:pt x="36612" y="802641"/>
                      <a:pt x="48499" y="793431"/>
                      <a:pt x="61272" y="785192"/>
                    </a:cubicBezTo>
                    <a:cubicBezTo>
                      <a:pt x="73445" y="777095"/>
                      <a:pt x="85132" y="769656"/>
                      <a:pt x="95733" y="760531"/>
                    </a:cubicBezTo>
                    <a:cubicBezTo>
                      <a:pt x="102830" y="754321"/>
                      <a:pt x="109649" y="747873"/>
                      <a:pt x="115803" y="741005"/>
                    </a:cubicBezTo>
                    <a:cubicBezTo>
                      <a:pt x="133367" y="721107"/>
                      <a:pt x="149130" y="700124"/>
                      <a:pt x="167600" y="680797"/>
                    </a:cubicBezTo>
                    <a:cubicBezTo>
                      <a:pt x="187469" y="659328"/>
                      <a:pt x="210271" y="639945"/>
                      <a:pt x="234217" y="621704"/>
                    </a:cubicBezTo>
                    <a:cubicBezTo>
                      <a:pt x="269593" y="593853"/>
                      <a:pt x="304969" y="565259"/>
                      <a:pt x="332144" y="531417"/>
                    </a:cubicBezTo>
                    <a:cubicBezTo>
                      <a:pt x="346307" y="513624"/>
                      <a:pt x="357433" y="494155"/>
                      <a:pt x="366129" y="474057"/>
                    </a:cubicBezTo>
                    <a:cubicBezTo>
                      <a:pt x="375425" y="451426"/>
                      <a:pt x="376759" y="427166"/>
                      <a:pt x="375397" y="403420"/>
                    </a:cubicBezTo>
                    <a:cubicBezTo>
                      <a:pt x="374139" y="386799"/>
                      <a:pt x="370320" y="370378"/>
                      <a:pt x="366729" y="354014"/>
                    </a:cubicBezTo>
                    <a:cubicBezTo>
                      <a:pt x="362309" y="334116"/>
                      <a:pt x="357633" y="313933"/>
                      <a:pt x="346831" y="295635"/>
                    </a:cubicBezTo>
                    <a:cubicBezTo>
                      <a:pt x="340336" y="283691"/>
                      <a:pt x="329982" y="273604"/>
                      <a:pt x="318294" y="264965"/>
                    </a:cubicBezTo>
                    <a:cubicBezTo>
                      <a:pt x="267155" y="226845"/>
                      <a:pt x="197394" y="207148"/>
                      <a:pt x="156712" y="159485"/>
                    </a:cubicBezTo>
                    <a:cubicBezTo>
                      <a:pt x="134110" y="132748"/>
                      <a:pt x="123699" y="100706"/>
                      <a:pt x="109535" y="70569"/>
                    </a:cubicBezTo>
                    <a:cubicBezTo>
                      <a:pt x="103944" y="58224"/>
                      <a:pt x="97733" y="45994"/>
                      <a:pt x="93971" y="33107"/>
                    </a:cubicBezTo>
                    <a:cubicBezTo>
                      <a:pt x="91780" y="25982"/>
                      <a:pt x="91152" y="17886"/>
                      <a:pt x="96362" y="11552"/>
                    </a:cubicBezTo>
                    <a:cubicBezTo>
                      <a:pt x="103515" y="3399"/>
                      <a:pt x="116431" y="1541"/>
                      <a:pt x="127747" y="636"/>
                    </a:cubicBezTo>
                    <a:cubicBezTo>
                      <a:pt x="151521" y="-1078"/>
                      <a:pt x="175467" y="893"/>
                      <a:pt x="199013" y="3913"/>
                    </a:cubicBezTo>
                    <a:cubicBezTo>
                      <a:pt x="226607" y="7618"/>
                      <a:pt x="255372" y="12266"/>
                      <a:pt x="278232" y="26544"/>
                    </a:cubicBezTo>
                    <a:cubicBezTo>
                      <a:pt x="326867" y="56986"/>
                      <a:pt x="360785" y="100325"/>
                      <a:pt x="406658" y="133329"/>
                    </a:cubicBezTo>
                    <a:cubicBezTo>
                      <a:pt x="418717" y="142025"/>
                      <a:pt x="431804" y="149464"/>
                      <a:pt x="445482" y="156132"/>
                    </a:cubicBezTo>
                    <a:cubicBezTo>
                      <a:pt x="460103" y="163285"/>
                      <a:pt x="475362" y="169591"/>
                      <a:pt x="490697" y="175687"/>
                    </a:cubicBezTo>
                    <a:cubicBezTo>
                      <a:pt x="498079" y="178592"/>
                      <a:pt x="505461" y="181478"/>
                      <a:pt x="512785" y="184383"/>
                    </a:cubicBezTo>
                    <a:cubicBezTo>
                      <a:pt x="515862" y="185583"/>
                      <a:pt x="518910" y="186774"/>
                      <a:pt x="521996" y="188002"/>
                    </a:cubicBezTo>
                    <a:cubicBezTo>
                      <a:pt x="527816" y="190308"/>
                      <a:pt x="533598" y="192651"/>
                      <a:pt x="539360" y="195042"/>
                    </a:cubicBezTo>
                    <a:cubicBezTo>
                      <a:pt x="539989" y="195299"/>
                      <a:pt x="540589" y="195556"/>
                      <a:pt x="541217" y="195813"/>
                    </a:cubicBezTo>
                    <a:cubicBezTo>
                      <a:pt x="548114" y="198690"/>
                      <a:pt x="554934" y="201661"/>
                      <a:pt x="561687" y="204767"/>
                    </a:cubicBezTo>
                    <a:cubicBezTo>
                      <a:pt x="563116" y="205424"/>
                      <a:pt x="564506" y="206052"/>
                      <a:pt x="565906" y="206729"/>
                    </a:cubicBezTo>
                    <a:cubicBezTo>
                      <a:pt x="570526" y="208862"/>
                      <a:pt x="575117" y="211120"/>
                      <a:pt x="579622" y="21342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959680" y="3733560"/>
                <a:ext cx="613432" cy="982732"/>
              </a:xfrm>
              <a:custGeom>
                <a:avLst/>
                <a:gdLst/>
                <a:ahLst/>
                <a:cxnLst/>
                <a:rect l="l" t="t" r="r" b="b"/>
                <a:pathLst>
                  <a:path w="616515" h="982732" extrusionOk="0">
                    <a:moveTo>
                      <a:pt x="613547" y="88157"/>
                    </a:moveTo>
                    <a:lnTo>
                      <a:pt x="613547" y="97311"/>
                    </a:lnTo>
                    <a:cubicBezTo>
                      <a:pt x="608527" y="97025"/>
                      <a:pt x="603564" y="96625"/>
                      <a:pt x="598612" y="96082"/>
                    </a:cubicBezTo>
                    <a:cubicBezTo>
                      <a:pt x="597611" y="95996"/>
                      <a:pt x="596621" y="95882"/>
                      <a:pt x="595621" y="95768"/>
                    </a:cubicBezTo>
                    <a:cubicBezTo>
                      <a:pt x="591716" y="95339"/>
                      <a:pt x="587810" y="94825"/>
                      <a:pt x="583934" y="94282"/>
                    </a:cubicBezTo>
                    <a:cubicBezTo>
                      <a:pt x="579943" y="93739"/>
                      <a:pt x="575951" y="93139"/>
                      <a:pt x="571989" y="92539"/>
                    </a:cubicBezTo>
                    <a:cubicBezTo>
                      <a:pt x="570474" y="92310"/>
                      <a:pt x="568970" y="92053"/>
                      <a:pt x="567455" y="91825"/>
                    </a:cubicBezTo>
                    <a:cubicBezTo>
                      <a:pt x="562978" y="91110"/>
                      <a:pt x="558502" y="90367"/>
                      <a:pt x="554025" y="89577"/>
                    </a:cubicBezTo>
                    <a:cubicBezTo>
                      <a:pt x="541538" y="87472"/>
                      <a:pt x="529108" y="85157"/>
                      <a:pt x="516706" y="82709"/>
                    </a:cubicBezTo>
                    <a:cubicBezTo>
                      <a:pt x="502904" y="80004"/>
                      <a:pt x="489140" y="77118"/>
                      <a:pt x="475424" y="74070"/>
                    </a:cubicBezTo>
                    <a:cubicBezTo>
                      <a:pt x="458461" y="70336"/>
                      <a:pt x="441554" y="66374"/>
                      <a:pt x="424714" y="62297"/>
                    </a:cubicBezTo>
                    <a:cubicBezTo>
                      <a:pt x="391928" y="54344"/>
                      <a:pt x="359315" y="45876"/>
                      <a:pt x="326730" y="37408"/>
                    </a:cubicBezTo>
                    <a:cubicBezTo>
                      <a:pt x="293488" y="28998"/>
                      <a:pt x="259741" y="21587"/>
                      <a:pt x="225241" y="17768"/>
                    </a:cubicBezTo>
                    <a:cubicBezTo>
                      <a:pt x="196418" y="14948"/>
                      <a:pt x="131105" y="8328"/>
                      <a:pt x="107188" y="20816"/>
                    </a:cubicBezTo>
                    <a:cubicBezTo>
                      <a:pt x="95101" y="27169"/>
                      <a:pt x="98035" y="39170"/>
                      <a:pt x="103483" y="48295"/>
                    </a:cubicBezTo>
                    <a:cubicBezTo>
                      <a:pt x="112408" y="62240"/>
                      <a:pt x="120533" y="76518"/>
                      <a:pt x="126771" y="91482"/>
                    </a:cubicBezTo>
                    <a:cubicBezTo>
                      <a:pt x="144955" y="134268"/>
                      <a:pt x="162691" y="178140"/>
                      <a:pt x="195275" y="215087"/>
                    </a:cubicBezTo>
                    <a:cubicBezTo>
                      <a:pt x="212239" y="234128"/>
                      <a:pt x="234328" y="249435"/>
                      <a:pt x="253654" y="266713"/>
                    </a:cubicBezTo>
                    <a:cubicBezTo>
                      <a:pt x="271047" y="281762"/>
                      <a:pt x="286925" y="298012"/>
                      <a:pt x="301803" y="314862"/>
                    </a:cubicBezTo>
                    <a:cubicBezTo>
                      <a:pt x="317910" y="333045"/>
                      <a:pt x="332445" y="352495"/>
                      <a:pt x="341398" y="373955"/>
                    </a:cubicBezTo>
                    <a:cubicBezTo>
                      <a:pt x="346047" y="385442"/>
                      <a:pt x="349209" y="397301"/>
                      <a:pt x="351323" y="409274"/>
                    </a:cubicBezTo>
                    <a:cubicBezTo>
                      <a:pt x="354543" y="432877"/>
                      <a:pt x="352066" y="456994"/>
                      <a:pt x="343856" y="479740"/>
                    </a:cubicBezTo>
                    <a:cubicBezTo>
                      <a:pt x="337274" y="499580"/>
                      <a:pt x="328006" y="518764"/>
                      <a:pt x="316919" y="537156"/>
                    </a:cubicBezTo>
                    <a:cubicBezTo>
                      <a:pt x="291430" y="581943"/>
                      <a:pt x="257941" y="623053"/>
                      <a:pt x="220307" y="661277"/>
                    </a:cubicBezTo>
                    <a:cubicBezTo>
                      <a:pt x="205743" y="676755"/>
                      <a:pt x="192142" y="692919"/>
                      <a:pt x="180912" y="710254"/>
                    </a:cubicBezTo>
                    <a:cubicBezTo>
                      <a:pt x="170930" y="725818"/>
                      <a:pt x="161842" y="741810"/>
                      <a:pt x="150813" y="756889"/>
                    </a:cubicBezTo>
                    <a:cubicBezTo>
                      <a:pt x="134792" y="778186"/>
                      <a:pt x="115408" y="797627"/>
                      <a:pt x="93624" y="814962"/>
                    </a:cubicBezTo>
                    <a:cubicBezTo>
                      <a:pt x="73555" y="832041"/>
                      <a:pt x="51943" y="848233"/>
                      <a:pt x="35522" y="867959"/>
                    </a:cubicBezTo>
                    <a:cubicBezTo>
                      <a:pt x="22978" y="883695"/>
                      <a:pt x="15396" y="900830"/>
                      <a:pt x="20016" y="920014"/>
                    </a:cubicBezTo>
                    <a:cubicBezTo>
                      <a:pt x="24950" y="938883"/>
                      <a:pt x="34036" y="956676"/>
                      <a:pt x="44247" y="973982"/>
                    </a:cubicBezTo>
                    <a:cubicBezTo>
                      <a:pt x="45904" y="976802"/>
                      <a:pt x="47581" y="979602"/>
                      <a:pt x="49295" y="982364"/>
                    </a:cubicBezTo>
                    <a:lnTo>
                      <a:pt x="28340" y="982364"/>
                    </a:lnTo>
                    <a:cubicBezTo>
                      <a:pt x="28083" y="981993"/>
                      <a:pt x="27855" y="981593"/>
                      <a:pt x="27626" y="981193"/>
                    </a:cubicBezTo>
                    <a:cubicBezTo>
                      <a:pt x="16796" y="962867"/>
                      <a:pt x="7157" y="943988"/>
                      <a:pt x="1937" y="924005"/>
                    </a:cubicBezTo>
                    <a:cubicBezTo>
                      <a:pt x="-2968" y="905421"/>
                      <a:pt x="1709" y="885914"/>
                      <a:pt x="12967" y="869531"/>
                    </a:cubicBezTo>
                    <a:cubicBezTo>
                      <a:pt x="36027" y="835432"/>
                      <a:pt x="75422" y="812457"/>
                      <a:pt x="106074" y="783578"/>
                    </a:cubicBezTo>
                    <a:cubicBezTo>
                      <a:pt x="118790" y="771319"/>
                      <a:pt x="130105" y="758032"/>
                      <a:pt x="139973" y="744068"/>
                    </a:cubicBezTo>
                    <a:cubicBezTo>
                      <a:pt x="153546" y="724542"/>
                      <a:pt x="164377" y="703730"/>
                      <a:pt x="179340" y="684918"/>
                    </a:cubicBezTo>
                    <a:cubicBezTo>
                      <a:pt x="201828" y="655266"/>
                      <a:pt x="231280" y="629873"/>
                      <a:pt x="254511" y="600650"/>
                    </a:cubicBezTo>
                    <a:cubicBezTo>
                      <a:pt x="274866" y="575447"/>
                      <a:pt x="291259" y="548253"/>
                      <a:pt x="305994" y="520516"/>
                    </a:cubicBezTo>
                    <a:cubicBezTo>
                      <a:pt x="316624" y="500904"/>
                      <a:pt x="325120" y="480464"/>
                      <a:pt x="330654" y="459423"/>
                    </a:cubicBezTo>
                    <a:cubicBezTo>
                      <a:pt x="334074" y="444116"/>
                      <a:pt x="334817" y="427952"/>
                      <a:pt x="332988" y="412903"/>
                    </a:cubicBezTo>
                    <a:cubicBezTo>
                      <a:pt x="330197" y="394967"/>
                      <a:pt x="324463" y="377270"/>
                      <a:pt x="314719" y="361077"/>
                    </a:cubicBezTo>
                    <a:cubicBezTo>
                      <a:pt x="304794" y="344113"/>
                      <a:pt x="291830" y="328578"/>
                      <a:pt x="277971" y="313728"/>
                    </a:cubicBezTo>
                    <a:cubicBezTo>
                      <a:pt x="263379" y="297765"/>
                      <a:pt x="247473" y="282686"/>
                      <a:pt x="230594" y="268370"/>
                    </a:cubicBezTo>
                    <a:cubicBezTo>
                      <a:pt x="214259" y="254264"/>
                      <a:pt x="196694" y="240977"/>
                      <a:pt x="182474" y="225298"/>
                    </a:cubicBezTo>
                    <a:cubicBezTo>
                      <a:pt x="175606" y="217602"/>
                      <a:pt x="169415" y="209449"/>
                      <a:pt x="163519" y="201238"/>
                    </a:cubicBezTo>
                    <a:cubicBezTo>
                      <a:pt x="145107" y="175016"/>
                      <a:pt x="132020" y="146479"/>
                      <a:pt x="119818" y="117942"/>
                    </a:cubicBezTo>
                    <a:cubicBezTo>
                      <a:pt x="114256" y="104312"/>
                      <a:pt x="108617" y="90691"/>
                      <a:pt x="101911" y="77404"/>
                    </a:cubicBezTo>
                    <a:cubicBezTo>
                      <a:pt x="96463" y="65717"/>
                      <a:pt x="88110" y="54915"/>
                      <a:pt x="84747" y="42599"/>
                    </a:cubicBezTo>
                    <a:cubicBezTo>
                      <a:pt x="81071" y="29312"/>
                      <a:pt x="86290" y="15405"/>
                      <a:pt x="101426" y="8700"/>
                    </a:cubicBezTo>
                    <a:cubicBezTo>
                      <a:pt x="117189" y="1518"/>
                      <a:pt x="135744" y="975"/>
                      <a:pt x="153308" y="175"/>
                    </a:cubicBezTo>
                    <a:cubicBezTo>
                      <a:pt x="171072" y="-368"/>
                      <a:pt x="188884" y="432"/>
                      <a:pt x="206591" y="1489"/>
                    </a:cubicBezTo>
                    <a:cubicBezTo>
                      <a:pt x="247158" y="3461"/>
                      <a:pt x="286982" y="10957"/>
                      <a:pt x="325577" y="21244"/>
                    </a:cubicBezTo>
                    <a:cubicBezTo>
                      <a:pt x="357876" y="29541"/>
                      <a:pt x="390090" y="38037"/>
                      <a:pt x="422389" y="46390"/>
                    </a:cubicBezTo>
                    <a:cubicBezTo>
                      <a:pt x="435334" y="49724"/>
                      <a:pt x="448307" y="53058"/>
                      <a:pt x="461242" y="56315"/>
                    </a:cubicBezTo>
                    <a:cubicBezTo>
                      <a:pt x="480768" y="61249"/>
                      <a:pt x="500351" y="66040"/>
                      <a:pt x="519992" y="70593"/>
                    </a:cubicBezTo>
                    <a:cubicBezTo>
                      <a:pt x="531136" y="73184"/>
                      <a:pt x="542281" y="75727"/>
                      <a:pt x="553492" y="78147"/>
                    </a:cubicBezTo>
                    <a:cubicBezTo>
                      <a:pt x="554035" y="78261"/>
                      <a:pt x="554577" y="78347"/>
                      <a:pt x="555120" y="78461"/>
                    </a:cubicBezTo>
                    <a:cubicBezTo>
                      <a:pt x="560797" y="79575"/>
                      <a:pt x="566465" y="80652"/>
                      <a:pt x="572170" y="81680"/>
                    </a:cubicBezTo>
                    <a:cubicBezTo>
                      <a:pt x="576104" y="82395"/>
                      <a:pt x="580038" y="83109"/>
                      <a:pt x="584000" y="83757"/>
                    </a:cubicBezTo>
                    <a:cubicBezTo>
                      <a:pt x="587877" y="84414"/>
                      <a:pt x="591725" y="85043"/>
                      <a:pt x="595601" y="85643"/>
                    </a:cubicBezTo>
                    <a:cubicBezTo>
                      <a:pt x="596573" y="85786"/>
                      <a:pt x="597535" y="85928"/>
                      <a:pt x="598506" y="86071"/>
                    </a:cubicBezTo>
                    <a:cubicBezTo>
                      <a:pt x="603498" y="86843"/>
                      <a:pt x="608518" y="87529"/>
                      <a:pt x="613528" y="881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907480" y="3700080"/>
                <a:ext cx="665910" cy="1017038"/>
              </a:xfrm>
              <a:custGeom>
                <a:avLst/>
                <a:gdLst/>
                <a:ahLst/>
                <a:cxnLst/>
                <a:rect l="l" t="t" r="r" b="b"/>
                <a:pathLst>
                  <a:path w="670942" h="1045797" extrusionOk="0">
                    <a:moveTo>
                      <a:pt x="665745" y="1824"/>
                    </a:moveTo>
                    <a:lnTo>
                      <a:pt x="665745" y="11263"/>
                    </a:lnTo>
                    <a:cubicBezTo>
                      <a:pt x="659782" y="13168"/>
                      <a:pt x="653800" y="15025"/>
                      <a:pt x="647809" y="16826"/>
                    </a:cubicBezTo>
                    <a:cubicBezTo>
                      <a:pt x="647409" y="16940"/>
                      <a:pt x="647008" y="17054"/>
                      <a:pt x="646608" y="17168"/>
                    </a:cubicBezTo>
                    <a:cubicBezTo>
                      <a:pt x="641246" y="18768"/>
                      <a:pt x="635893" y="20302"/>
                      <a:pt x="630502" y="21759"/>
                    </a:cubicBezTo>
                    <a:cubicBezTo>
                      <a:pt x="629673" y="21988"/>
                      <a:pt x="628844" y="22217"/>
                      <a:pt x="628025" y="22445"/>
                    </a:cubicBezTo>
                    <a:cubicBezTo>
                      <a:pt x="625577" y="23103"/>
                      <a:pt x="623149" y="23760"/>
                      <a:pt x="620701" y="24388"/>
                    </a:cubicBezTo>
                    <a:cubicBezTo>
                      <a:pt x="619643" y="24617"/>
                      <a:pt x="618567" y="24874"/>
                      <a:pt x="617510" y="25103"/>
                    </a:cubicBezTo>
                    <a:cubicBezTo>
                      <a:pt x="613605" y="25960"/>
                      <a:pt x="609699" y="26789"/>
                      <a:pt x="605766" y="27522"/>
                    </a:cubicBezTo>
                    <a:cubicBezTo>
                      <a:pt x="598955" y="28836"/>
                      <a:pt x="592107" y="29999"/>
                      <a:pt x="585239" y="31027"/>
                    </a:cubicBezTo>
                    <a:cubicBezTo>
                      <a:pt x="566113" y="33904"/>
                      <a:pt x="546758" y="35761"/>
                      <a:pt x="527337" y="36904"/>
                    </a:cubicBezTo>
                    <a:cubicBezTo>
                      <a:pt x="515907" y="37590"/>
                      <a:pt x="504419" y="38047"/>
                      <a:pt x="492961" y="38333"/>
                    </a:cubicBezTo>
                    <a:cubicBezTo>
                      <a:pt x="492732" y="38333"/>
                      <a:pt x="492504" y="38333"/>
                      <a:pt x="492275" y="38361"/>
                    </a:cubicBezTo>
                    <a:cubicBezTo>
                      <a:pt x="485265" y="38561"/>
                      <a:pt x="478273" y="38647"/>
                      <a:pt x="471263" y="38561"/>
                    </a:cubicBezTo>
                    <a:cubicBezTo>
                      <a:pt x="415732" y="38161"/>
                      <a:pt x="360687" y="29894"/>
                      <a:pt x="306033" y="22083"/>
                    </a:cubicBezTo>
                    <a:cubicBezTo>
                      <a:pt x="263618" y="17149"/>
                      <a:pt x="94197" y="-19398"/>
                      <a:pt x="102579" y="44095"/>
                    </a:cubicBezTo>
                    <a:cubicBezTo>
                      <a:pt x="107627" y="59202"/>
                      <a:pt x="117686" y="72775"/>
                      <a:pt x="124591" y="87339"/>
                    </a:cubicBezTo>
                    <a:cubicBezTo>
                      <a:pt x="132830" y="103303"/>
                      <a:pt x="138678" y="120095"/>
                      <a:pt x="141926" y="137260"/>
                    </a:cubicBezTo>
                    <a:cubicBezTo>
                      <a:pt x="147147" y="160462"/>
                      <a:pt x="140812" y="183923"/>
                      <a:pt x="140069" y="207164"/>
                    </a:cubicBezTo>
                    <a:cubicBezTo>
                      <a:pt x="137735" y="249436"/>
                      <a:pt x="169578" y="286954"/>
                      <a:pt x="200762" y="317682"/>
                    </a:cubicBezTo>
                    <a:cubicBezTo>
                      <a:pt x="231147" y="345676"/>
                      <a:pt x="272971" y="362240"/>
                      <a:pt x="305414" y="388234"/>
                    </a:cubicBezTo>
                    <a:cubicBezTo>
                      <a:pt x="389881" y="457681"/>
                      <a:pt x="353248" y="528432"/>
                      <a:pt x="298717" y="601070"/>
                    </a:cubicBezTo>
                    <a:cubicBezTo>
                      <a:pt x="283954" y="621968"/>
                      <a:pt x="267790" y="642751"/>
                      <a:pt x="252198" y="663078"/>
                    </a:cubicBezTo>
                    <a:cubicBezTo>
                      <a:pt x="230443" y="691643"/>
                      <a:pt x="214964" y="722999"/>
                      <a:pt x="197038" y="753194"/>
                    </a:cubicBezTo>
                    <a:cubicBezTo>
                      <a:pt x="174436" y="787684"/>
                      <a:pt x="135659" y="811353"/>
                      <a:pt x="98769" y="834528"/>
                    </a:cubicBezTo>
                    <a:cubicBezTo>
                      <a:pt x="52392" y="861636"/>
                      <a:pt x="19035" y="880571"/>
                      <a:pt x="9996" y="931054"/>
                    </a:cubicBezTo>
                    <a:cubicBezTo>
                      <a:pt x="4776" y="959934"/>
                      <a:pt x="12158" y="988842"/>
                      <a:pt x="24388" y="1015836"/>
                    </a:cubicBezTo>
                    <a:lnTo>
                      <a:pt x="14130" y="1015836"/>
                    </a:lnTo>
                    <a:cubicBezTo>
                      <a:pt x="-3863" y="978517"/>
                      <a:pt x="-5197" y="935159"/>
                      <a:pt x="13158" y="897812"/>
                    </a:cubicBezTo>
                    <a:cubicBezTo>
                      <a:pt x="28836" y="862093"/>
                      <a:pt x="71880" y="844815"/>
                      <a:pt x="105408" y="822298"/>
                    </a:cubicBezTo>
                    <a:cubicBezTo>
                      <a:pt x="135621" y="802571"/>
                      <a:pt x="167073" y="782816"/>
                      <a:pt x="186885" y="754794"/>
                    </a:cubicBezTo>
                    <a:cubicBezTo>
                      <a:pt x="202620" y="732077"/>
                      <a:pt x="214193" y="707474"/>
                      <a:pt x="229157" y="684385"/>
                    </a:cubicBezTo>
                    <a:cubicBezTo>
                      <a:pt x="263056" y="632188"/>
                      <a:pt x="305614" y="583696"/>
                      <a:pt x="333550" y="528880"/>
                    </a:cubicBezTo>
                    <a:cubicBezTo>
                      <a:pt x="356011" y="482446"/>
                      <a:pt x="346466" y="436173"/>
                      <a:pt x="305271" y="399569"/>
                    </a:cubicBezTo>
                    <a:cubicBezTo>
                      <a:pt x="275276" y="372861"/>
                      <a:pt x="235224" y="355982"/>
                      <a:pt x="204410" y="330036"/>
                    </a:cubicBezTo>
                    <a:cubicBezTo>
                      <a:pt x="170511" y="299823"/>
                      <a:pt x="135535" y="259342"/>
                      <a:pt x="133116" y="216746"/>
                    </a:cubicBezTo>
                    <a:cubicBezTo>
                      <a:pt x="131715" y="193657"/>
                      <a:pt x="138878" y="170759"/>
                      <a:pt x="136221" y="147699"/>
                    </a:cubicBezTo>
                    <a:cubicBezTo>
                      <a:pt x="133744" y="130135"/>
                      <a:pt x="127982" y="112266"/>
                      <a:pt x="120657" y="95902"/>
                    </a:cubicBezTo>
                    <a:cubicBezTo>
                      <a:pt x="113275" y="77633"/>
                      <a:pt x="98902" y="61298"/>
                      <a:pt x="95083" y="42105"/>
                    </a:cubicBezTo>
                    <a:cubicBezTo>
                      <a:pt x="95483" y="-29961"/>
                      <a:pt x="275305" y="11120"/>
                      <a:pt x="327216" y="16644"/>
                    </a:cubicBezTo>
                    <a:cubicBezTo>
                      <a:pt x="374794" y="23969"/>
                      <a:pt x="422942" y="29075"/>
                      <a:pt x="471206" y="29532"/>
                    </a:cubicBezTo>
                    <a:cubicBezTo>
                      <a:pt x="477902" y="29589"/>
                      <a:pt x="484579" y="29560"/>
                      <a:pt x="491275" y="29446"/>
                    </a:cubicBezTo>
                    <a:cubicBezTo>
                      <a:pt x="501476" y="29246"/>
                      <a:pt x="511687" y="28846"/>
                      <a:pt x="521888" y="28189"/>
                    </a:cubicBezTo>
                    <a:cubicBezTo>
                      <a:pt x="528156" y="27789"/>
                      <a:pt x="534433" y="27303"/>
                      <a:pt x="540700" y="26703"/>
                    </a:cubicBezTo>
                    <a:cubicBezTo>
                      <a:pt x="555807" y="25646"/>
                      <a:pt x="570666" y="23684"/>
                      <a:pt x="585287" y="21083"/>
                    </a:cubicBezTo>
                    <a:cubicBezTo>
                      <a:pt x="591640" y="19940"/>
                      <a:pt x="598003" y="18721"/>
                      <a:pt x="604299" y="17349"/>
                    </a:cubicBezTo>
                    <a:cubicBezTo>
                      <a:pt x="607232" y="16721"/>
                      <a:pt x="610176" y="16092"/>
                      <a:pt x="613109" y="15406"/>
                    </a:cubicBezTo>
                    <a:cubicBezTo>
                      <a:pt x="613995" y="15206"/>
                      <a:pt x="614852" y="15035"/>
                      <a:pt x="615700" y="14835"/>
                    </a:cubicBezTo>
                    <a:cubicBezTo>
                      <a:pt x="620177" y="13778"/>
                      <a:pt x="624625" y="12701"/>
                      <a:pt x="629073" y="11615"/>
                    </a:cubicBezTo>
                    <a:cubicBezTo>
                      <a:pt x="634664" y="10215"/>
                      <a:pt x="640189" y="8767"/>
                      <a:pt x="645752" y="7281"/>
                    </a:cubicBezTo>
                    <a:cubicBezTo>
                      <a:pt x="646437" y="7110"/>
                      <a:pt x="647123" y="6910"/>
                      <a:pt x="647809" y="6738"/>
                    </a:cubicBezTo>
                    <a:cubicBezTo>
                      <a:pt x="653791" y="5138"/>
                      <a:pt x="659782" y="3490"/>
                      <a:pt x="665745" y="183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8852040" y="3665880"/>
                <a:ext cx="721881" cy="1049988"/>
              </a:xfrm>
              <a:custGeom>
                <a:avLst/>
                <a:gdLst/>
                <a:ahLst/>
                <a:cxnLst/>
                <a:rect l="l" t="t" r="r" b="b"/>
                <a:pathLst>
                  <a:path w="721881" h="1049988" extrusionOk="0">
                    <a:moveTo>
                      <a:pt x="721300" y="38"/>
                    </a:moveTo>
                    <a:lnTo>
                      <a:pt x="721300" y="6163"/>
                    </a:lnTo>
                    <a:cubicBezTo>
                      <a:pt x="715308" y="6991"/>
                      <a:pt x="709355" y="7849"/>
                      <a:pt x="703364" y="8696"/>
                    </a:cubicBezTo>
                    <a:cubicBezTo>
                      <a:pt x="701278" y="9010"/>
                      <a:pt x="699230" y="9296"/>
                      <a:pt x="697153" y="9611"/>
                    </a:cubicBezTo>
                    <a:cubicBezTo>
                      <a:pt x="690972" y="10525"/>
                      <a:pt x="684781" y="11439"/>
                      <a:pt x="678599" y="12316"/>
                    </a:cubicBezTo>
                    <a:cubicBezTo>
                      <a:pt x="673922" y="13002"/>
                      <a:pt x="669245" y="13688"/>
                      <a:pt x="664569" y="14335"/>
                    </a:cubicBezTo>
                    <a:cubicBezTo>
                      <a:pt x="660835" y="14878"/>
                      <a:pt x="657072" y="15421"/>
                      <a:pt x="653310" y="15935"/>
                    </a:cubicBezTo>
                    <a:cubicBezTo>
                      <a:pt x="647976" y="16678"/>
                      <a:pt x="642651" y="17393"/>
                      <a:pt x="637289" y="18040"/>
                    </a:cubicBezTo>
                    <a:cubicBezTo>
                      <a:pt x="631440" y="18812"/>
                      <a:pt x="625573" y="19526"/>
                      <a:pt x="619696" y="20174"/>
                    </a:cubicBezTo>
                    <a:cubicBezTo>
                      <a:pt x="601142" y="22308"/>
                      <a:pt x="582577" y="23936"/>
                      <a:pt x="563937" y="24708"/>
                    </a:cubicBezTo>
                    <a:cubicBezTo>
                      <a:pt x="558403" y="24994"/>
                      <a:pt x="552878" y="25137"/>
                      <a:pt x="547316" y="25222"/>
                    </a:cubicBezTo>
                    <a:cubicBezTo>
                      <a:pt x="540705" y="25308"/>
                      <a:pt x="534057" y="25279"/>
                      <a:pt x="527418" y="25108"/>
                    </a:cubicBezTo>
                    <a:cubicBezTo>
                      <a:pt x="521408" y="24965"/>
                      <a:pt x="515388" y="24708"/>
                      <a:pt x="509349" y="24336"/>
                    </a:cubicBezTo>
                    <a:cubicBezTo>
                      <a:pt x="432835" y="20345"/>
                      <a:pt x="356378" y="12678"/>
                      <a:pt x="279635" y="13278"/>
                    </a:cubicBezTo>
                    <a:cubicBezTo>
                      <a:pt x="247621" y="14164"/>
                      <a:pt x="214093" y="14478"/>
                      <a:pt x="185528" y="27813"/>
                    </a:cubicBezTo>
                    <a:cubicBezTo>
                      <a:pt x="170021" y="34995"/>
                      <a:pt x="153085" y="43891"/>
                      <a:pt x="148609" y="59226"/>
                    </a:cubicBezTo>
                    <a:cubicBezTo>
                      <a:pt x="138408" y="104985"/>
                      <a:pt x="159381" y="149990"/>
                      <a:pt x="169764" y="194377"/>
                    </a:cubicBezTo>
                    <a:cubicBezTo>
                      <a:pt x="178774" y="247145"/>
                      <a:pt x="170792" y="304705"/>
                      <a:pt x="212750" y="349196"/>
                    </a:cubicBezTo>
                    <a:cubicBezTo>
                      <a:pt x="239773" y="380181"/>
                      <a:pt x="269853" y="409261"/>
                      <a:pt x="295875" y="440874"/>
                    </a:cubicBezTo>
                    <a:cubicBezTo>
                      <a:pt x="325612" y="474688"/>
                      <a:pt x="343452" y="515169"/>
                      <a:pt x="330136" y="557041"/>
                    </a:cubicBezTo>
                    <a:cubicBezTo>
                      <a:pt x="316592" y="606247"/>
                      <a:pt x="287997" y="651234"/>
                      <a:pt x="264480" y="697411"/>
                    </a:cubicBezTo>
                    <a:cubicBezTo>
                      <a:pt x="238849" y="746303"/>
                      <a:pt x="221151" y="802119"/>
                      <a:pt x="168554" y="836324"/>
                    </a:cubicBezTo>
                    <a:cubicBezTo>
                      <a:pt x="107404" y="879453"/>
                      <a:pt x="12135" y="942318"/>
                      <a:pt x="11420" y="1014441"/>
                    </a:cubicBezTo>
                    <a:cubicBezTo>
                      <a:pt x="11077" y="1026300"/>
                      <a:pt x="11192" y="1038130"/>
                      <a:pt x="11592" y="1049988"/>
                    </a:cubicBezTo>
                    <a:lnTo>
                      <a:pt x="476" y="1049988"/>
                    </a:lnTo>
                    <a:cubicBezTo>
                      <a:pt x="-581" y="1030176"/>
                      <a:pt x="-38" y="1010307"/>
                      <a:pt x="3753" y="990838"/>
                    </a:cubicBezTo>
                    <a:cubicBezTo>
                      <a:pt x="20860" y="932145"/>
                      <a:pt x="91068" y="880624"/>
                      <a:pt x="143323" y="841229"/>
                    </a:cubicBezTo>
                    <a:cubicBezTo>
                      <a:pt x="163506" y="826951"/>
                      <a:pt x="184404" y="812721"/>
                      <a:pt x="198253" y="793537"/>
                    </a:cubicBezTo>
                    <a:cubicBezTo>
                      <a:pt x="228666" y="751179"/>
                      <a:pt x="243868" y="703793"/>
                      <a:pt x="269434" y="659578"/>
                    </a:cubicBezTo>
                    <a:cubicBezTo>
                      <a:pt x="339023" y="528676"/>
                      <a:pt x="348253" y="508235"/>
                      <a:pt x="237677" y="394259"/>
                    </a:cubicBezTo>
                    <a:cubicBezTo>
                      <a:pt x="161448" y="317202"/>
                      <a:pt x="168516" y="301380"/>
                      <a:pt x="160534" y="206712"/>
                    </a:cubicBezTo>
                    <a:cubicBezTo>
                      <a:pt x="154181" y="157163"/>
                      <a:pt x="126749" y="108356"/>
                      <a:pt x="138950" y="57903"/>
                    </a:cubicBezTo>
                    <a:cubicBezTo>
                      <a:pt x="142999" y="42881"/>
                      <a:pt x="156743" y="32071"/>
                      <a:pt x="172050" y="24432"/>
                    </a:cubicBezTo>
                    <a:cubicBezTo>
                      <a:pt x="215465" y="1457"/>
                      <a:pt x="269805" y="6810"/>
                      <a:pt x="318944" y="6334"/>
                    </a:cubicBezTo>
                    <a:cubicBezTo>
                      <a:pt x="388563" y="7934"/>
                      <a:pt x="457828" y="14602"/>
                      <a:pt x="527361" y="17736"/>
                    </a:cubicBezTo>
                    <a:cubicBezTo>
                      <a:pt x="530552" y="17907"/>
                      <a:pt x="533771" y="18021"/>
                      <a:pt x="537000" y="18164"/>
                    </a:cubicBezTo>
                    <a:cubicBezTo>
                      <a:pt x="540648" y="18221"/>
                      <a:pt x="544296" y="18221"/>
                      <a:pt x="547944" y="18164"/>
                    </a:cubicBezTo>
                    <a:cubicBezTo>
                      <a:pt x="552964" y="18107"/>
                      <a:pt x="557955" y="17993"/>
                      <a:pt x="562937" y="17793"/>
                    </a:cubicBezTo>
                    <a:cubicBezTo>
                      <a:pt x="579501" y="17193"/>
                      <a:pt x="595979" y="15888"/>
                      <a:pt x="612429" y="14173"/>
                    </a:cubicBezTo>
                    <a:cubicBezTo>
                      <a:pt x="620325" y="13345"/>
                      <a:pt x="628221" y="12402"/>
                      <a:pt x="636118" y="11411"/>
                    </a:cubicBezTo>
                    <a:cubicBezTo>
                      <a:pt x="641394" y="10782"/>
                      <a:pt x="646633" y="10096"/>
                      <a:pt x="651881" y="9382"/>
                    </a:cubicBezTo>
                    <a:cubicBezTo>
                      <a:pt x="655672" y="8896"/>
                      <a:pt x="659463" y="8382"/>
                      <a:pt x="663226" y="7868"/>
                    </a:cubicBezTo>
                    <a:cubicBezTo>
                      <a:pt x="667902" y="7210"/>
                      <a:pt x="672579" y="6553"/>
                      <a:pt x="677256" y="5925"/>
                    </a:cubicBezTo>
                    <a:cubicBezTo>
                      <a:pt x="683580" y="5039"/>
                      <a:pt x="689915" y="4153"/>
                      <a:pt x="696239" y="3305"/>
                    </a:cubicBezTo>
                    <a:cubicBezTo>
                      <a:pt x="698602" y="2962"/>
                      <a:pt x="700973" y="2648"/>
                      <a:pt x="703336" y="2334"/>
                    </a:cubicBezTo>
                    <a:cubicBezTo>
                      <a:pt x="709289" y="1534"/>
                      <a:pt x="715280" y="733"/>
                      <a:pt x="72127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8801640" y="3619800"/>
                <a:ext cx="772183" cy="1096365"/>
              </a:xfrm>
              <a:custGeom>
                <a:avLst/>
                <a:gdLst/>
                <a:ahLst/>
                <a:cxnLst/>
                <a:rect l="l" t="t" r="r" b="b"/>
                <a:pathLst>
                  <a:path w="772183" h="1096365" extrusionOk="0">
                    <a:moveTo>
                      <a:pt x="771825" y="0"/>
                    </a:moveTo>
                    <a:lnTo>
                      <a:pt x="771825" y="12259"/>
                    </a:lnTo>
                    <a:cubicBezTo>
                      <a:pt x="765920" y="14344"/>
                      <a:pt x="759938" y="16278"/>
                      <a:pt x="753889" y="18136"/>
                    </a:cubicBezTo>
                    <a:cubicBezTo>
                      <a:pt x="750098" y="19278"/>
                      <a:pt x="746307" y="20383"/>
                      <a:pt x="742488" y="21441"/>
                    </a:cubicBezTo>
                    <a:cubicBezTo>
                      <a:pt x="735820" y="23326"/>
                      <a:pt x="729058" y="25032"/>
                      <a:pt x="722276" y="26632"/>
                    </a:cubicBezTo>
                    <a:cubicBezTo>
                      <a:pt x="717771" y="27717"/>
                      <a:pt x="713237" y="28737"/>
                      <a:pt x="708674" y="29680"/>
                    </a:cubicBezTo>
                    <a:cubicBezTo>
                      <a:pt x="704826" y="30508"/>
                      <a:pt x="700949" y="31280"/>
                      <a:pt x="697073" y="32013"/>
                    </a:cubicBezTo>
                    <a:cubicBezTo>
                      <a:pt x="691996" y="32985"/>
                      <a:pt x="686919" y="33899"/>
                      <a:pt x="681823" y="34747"/>
                    </a:cubicBezTo>
                    <a:cubicBezTo>
                      <a:pt x="669764" y="36738"/>
                      <a:pt x="657591" y="38395"/>
                      <a:pt x="645419" y="39795"/>
                    </a:cubicBezTo>
                    <a:cubicBezTo>
                      <a:pt x="634703" y="41024"/>
                      <a:pt x="623978" y="42015"/>
                      <a:pt x="613262" y="42786"/>
                    </a:cubicBezTo>
                    <a:cubicBezTo>
                      <a:pt x="609129" y="43101"/>
                      <a:pt x="604994" y="43386"/>
                      <a:pt x="600860" y="43615"/>
                    </a:cubicBezTo>
                    <a:cubicBezTo>
                      <a:pt x="595812" y="43929"/>
                      <a:pt x="590764" y="44186"/>
                      <a:pt x="585754" y="44415"/>
                    </a:cubicBezTo>
                    <a:cubicBezTo>
                      <a:pt x="583077" y="44587"/>
                      <a:pt x="580391" y="44729"/>
                      <a:pt x="577715" y="44843"/>
                    </a:cubicBezTo>
                    <a:cubicBezTo>
                      <a:pt x="494533" y="48635"/>
                      <a:pt x="412113" y="30813"/>
                      <a:pt x="329046" y="34242"/>
                    </a:cubicBezTo>
                    <a:cubicBezTo>
                      <a:pt x="256637" y="40710"/>
                      <a:pt x="171740" y="72247"/>
                      <a:pt x="168264" y="141456"/>
                    </a:cubicBezTo>
                    <a:cubicBezTo>
                      <a:pt x="168893" y="165344"/>
                      <a:pt x="168778" y="189233"/>
                      <a:pt x="169206" y="213122"/>
                    </a:cubicBezTo>
                    <a:cubicBezTo>
                      <a:pt x="171540" y="248298"/>
                      <a:pt x="177960" y="283226"/>
                      <a:pt x="181866" y="318287"/>
                    </a:cubicBezTo>
                    <a:cubicBezTo>
                      <a:pt x="183970" y="344567"/>
                      <a:pt x="194896" y="369627"/>
                      <a:pt x="212964" y="391182"/>
                    </a:cubicBezTo>
                    <a:cubicBezTo>
                      <a:pt x="223794" y="404041"/>
                      <a:pt x="238196" y="414299"/>
                      <a:pt x="251874" y="424939"/>
                    </a:cubicBezTo>
                    <a:cubicBezTo>
                      <a:pt x="299851" y="457581"/>
                      <a:pt x="313596" y="498891"/>
                      <a:pt x="316330" y="548716"/>
                    </a:cubicBezTo>
                    <a:cubicBezTo>
                      <a:pt x="324969" y="622268"/>
                      <a:pt x="311910" y="657301"/>
                      <a:pt x="282516" y="725262"/>
                    </a:cubicBezTo>
                    <a:cubicBezTo>
                      <a:pt x="267181" y="759838"/>
                      <a:pt x="261247" y="797385"/>
                      <a:pt x="241578" y="830542"/>
                    </a:cubicBezTo>
                    <a:cubicBezTo>
                      <a:pt x="224814" y="856316"/>
                      <a:pt x="197934" y="875814"/>
                      <a:pt x="172760" y="895712"/>
                    </a:cubicBezTo>
                    <a:cubicBezTo>
                      <a:pt x="142375" y="919601"/>
                      <a:pt x="112895" y="944318"/>
                      <a:pt x="85215" y="970397"/>
                    </a:cubicBezTo>
                    <a:cubicBezTo>
                      <a:pt x="64889" y="990495"/>
                      <a:pt x="42934" y="1010164"/>
                      <a:pt x="29199" y="1034082"/>
                    </a:cubicBezTo>
                    <a:cubicBezTo>
                      <a:pt x="18940" y="1053608"/>
                      <a:pt x="17797" y="1075163"/>
                      <a:pt x="19083" y="1096365"/>
                    </a:cubicBezTo>
                    <a:lnTo>
                      <a:pt x="271" y="1096365"/>
                    </a:lnTo>
                    <a:cubicBezTo>
                      <a:pt x="-358" y="1083450"/>
                      <a:pt x="71" y="1070477"/>
                      <a:pt x="1928" y="1057656"/>
                    </a:cubicBezTo>
                    <a:cubicBezTo>
                      <a:pt x="9625" y="1011583"/>
                      <a:pt x="53268" y="978237"/>
                      <a:pt x="87968" y="944594"/>
                    </a:cubicBezTo>
                    <a:cubicBezTo>
                      <a:pt x="118667" y="916514"/>
                      <a:pt x="152052" y="890626"/>
                      <a:pt x="185037" y="864432"/>
                    </a:cubicBezTo>
                    <a:cubicBezTo>
                      <a:pt x="204678" y="848553"/>
                      <a:pt x="223328" y="830789"/>
                      <a:pt x="232786" y="809015"/>
                    </a:cubicBezTo>
                    <a:cubicBezTo>
                      <a:pt x="242740" y="784784"/>
                      <a:pt x="249493" y="759723"/>
                      <a:pt x="258951" y="735378"/>
                    </a:cubicBezTo>
                    <a:cubicBezTo>
                      <a:pt x="272267" y="699602"/>
                      <a:pt x="290193" y="664826"/>
                      <a:pt x="297575" y="627707"/>
                    </a:cubicBezTo>
                    <a:cubicBezTo>
                      <a:pt x="302509" y="595608"/>
                      <a:pt x="298947" y="563051"/>
                      <a:pt x="295718" y="530923"/>
                    </a:cubicBezTo>
                    <a:cubicBezTo>
                      <a:pt x="287164" y="440293"/>
                      <a:pt x="221709" y="445256"/>
                      <a:pt x="181970" y="377838"/>
                    </a:cubicBezTo>
                    <a:cubicBezTo>
                      <a:pt x="168597" y="357254"/>
                      <a:pt x="164463" y="333994"/>
                      <a:pt x="162101" y="310962"/>
                    </a:cubicBezTo>
                    <a:cubicBezTo>
                      <a:pt x="156367" y="265090"/>
                      <a:pt x="148185" y="219342"/>
                      <a:pt x="150214" y="173069"/>
                    </a:cubicBezTo>
                    <a:cubicBezTo>
                      <a:pt x="148109" y="137779"/>
                      <a:pt x="149014" y="113547"/>
                      <a:pt x="172760" y="82420"/>
                    </a:cubicBezTo>
                    <a:cubicBezTo>
                      <a:pt x="210164" y="40538"/>
                      <a:pt x="275667" y="22184"/>
                      <a:pt x="336046" y="18278"/>
                    </a:cubicBezTo>
                    <a:cubicBezTo>
                      <a:pt x="395283" y="16678"/>
                      <a:pt x="453985" y="26175"/>
                      <a:pt x="512964" y="29165"/>
                    </a:cubicBezTo>
                    <a:cubicBezTo>
                      <a:pt x="534348" y="30251"/>
                      <a:pt x="555864" y="30594"/>
                      <a:pt x="577391" y="30137"/>
                    </a:cubicBezTo>
                    <a:cubicBezTo>
                      <a:pt x="585659" y="29966"/>
                      <a:pt x="593955" y="29651"/>
                      <a:pt x="602223" y="29251"/>
                    </a:cubicBezTo>
                    <a:cubicBezTo>
                      <a:pt x="606242" y="29023"/>
                      <a:pt x="610233" y="28794"/>
                      <a:pt x="614253" y="28537"/>
                    </a:cubicBezTo>
                    <a:cubicBezTo>
                      <a:pt x="622406" y="27994"/>
                      <a:pt x="630560" y="27337"/>
                      <a:pt x="638684" y="26546"/>
                    </a:cubicBezTo>
                    <a:cubicBezTo>
                      <a:pt x="652086" y="25232"/>
                      <a:pt x="665421" y="23555"/>
                      <a:pt x="678652" y="21526"/>
                    </a:cubicBezTo>
                    <a:cubicBezTo>
                      <a:pt x="683785" y="20726"/>
                      <a:pt x="688910" y="19869"/>
                      <a:pt x="694015" y="18964"/>
                    </a:cubicBezTo>
                    <a:cubicBezTo>
                      <a:pt x="698006" y="18278"/>
                      <a:pt x="701997" y="17507"/>
                      <a:pt x="705959" y="16745"/>
                    </a:cubicBezTo>
                    <a:cubicBezTo>
                      <a:pt x="710465" y="15859"/>
                      <a:pt x="714970" y="14916"/>
                      <a:pt x="719475" y="13954"/>
                    </a:cubicBezTo>
                    <a:cubicBezTo>
                      <a:pt x="726514" y="12411"/>
                      <a:pt x="733506" y="10763"/>
                      <a:pt x="740459" y="8963"/>
                    </a:cubicBezTo>
                    <a:cubicBezTo>
                      <a:pt x="744964" y="7820"/>
                      <a:pt x="749441" y="6629"/>
                      <a:pt x="753889" y="5372"/>
                    </a:cubicBezTo>
                    <a:cubicBezTo>
                      <a:pt x="759900" y="3686"/>
                      <a:pt x="765891" y="1895"/>
                      <a:pt x="771825" y="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68880" y="3550680"/>
                <a:ext cx="804491" cy="1165232"/>
              </a:xfrm>
              <a:custGeom>
                <a:avLst/>
                <a:gdLst/>
                <a:ahLst/>
                <a:cxnLst/>
                <a:rect l="l" t="t" r="r" b="b"/>
                <a:pathLst>
                  <a:path w="804491" h="1165232" extrusionOk="0">
                    <a:moveTo>
                      <a:pt x="804491" y="0"/>
                    </a:moveTo>
                    <a:lnTo>
                      <a:pt x="804491" y="9668"/>
                    </a:lnTo>
                    <a:cubicBezTo>
                      <a:pt x="798500" y="12630"/>
                      <a:pt x="792546" y="15621"/>
                      <a:pt x="786556" y="18593"/>
                    </a:cubicBezTo>
                    <a:cubicBezTo>
                      <a:pt x="779602" y="22041"/>
                      <a:pt x="772611" y="25460"/>
                      <a:pt x="765600" y="28794"/>
                    </a:cubicBezTo>
                    <a:cubicBezTo>
                      <a:pt x="758304" y="32299"/>
                      <a:pt x="750979" y="35719"/>
                      <a:pt x="743559" y="39053"/>
                    </a:cubicBezTo>
                    <a:cubicBezTo>
                      <a:pt x="739254" y="40958"/>
                      <a:pt x="734892" y="42872"/>
                      <a:pt x="730529" y="44701"/>
                    </a:cubicBezTo>
                    <a:cubicBezTo>
                      <a:pt x="726538" y="46444"/>
                      <a:pt x="722547" y="48092"/>
                      <a:pt x="718499" y="49692"/>
                    </a:cubicBezTo>
                    <a:cubicBezTo>
                      <a:pt x="717928" y="49949"/>
                      <a:pt x="717328" y="50178"/>
                      <a:pt x="716756" y="50407"/>
                    </a:cubicBezTo>
                    <a:cubicBezTo>
                      <a:pt x="712108" y="52349"/>
                      <a:pt x="707460" y="54255"/>
                      <a:pt x="702754" y="56112"/>
                    </a:cubicBezTo>
                    <a:cubicBezTo>
                      <a:pt x="689810" y="61132"/>
                      <a:pt x="676589" y="65637"/>
                      <a:pt x="662959" y="69028"/>
                    </a:cubicBezTo>
                    <a:cubicBezTo>
                      <a:pt x="656997" y="70542"/>
                      <a:pt x="650957" y="71790"/>
                      <a:pt x="644861" y="72819"/>
                    </a:cubicBezTo>
                    <a:cubicBezTo>
                      <a:pt x="643547" y="73047"/>
                      <a:pt x="642214" y="73247"/>
                      <a:pt x="640899" y="73448"/>
                    </a:cubicBezTo>
                    <a:cubicBezTo>
                      <a:pt x="638737" y="73819"/>
                      <a:pt x="636565" y="74105"/>
                      <a:pt x="634375" y="74391"/>
                    </a:cubicBezTo>
                    <a:cubicBezTo>
                      <a:pt x="626221" y="75390"/>
                      <a:pt x="618011" y="75762"/>
                      <a:pt x="609800" y="75762"/>
                    </a:cubicBezTo>
                    <a:cubicBezTo>
                      <a:pt x="598455" y="75762"/>
                      <a:pt x="587111" y="74990"/>
                      <a:pt x="575815" y="74076"/>
                    </a:cubicBezTo>
                    <a:cubicBezTo>
                      <a:pt x="531828" y="70828"/>
                      <a:pt x="487813" y="67694"/>
                      <a:pt x="443655" y="66580"/>
                    </a:cubicBezTo>
                    <a:cubicBezTo>
                      <a:pt x="420310" y="66094"/>
                      <a:pt x="396821" y="66323"/>
                      <a:pt x="373752" y="69742"/>
                    </a:cubicBezTo>
                    <a:cubicBezTo>
                      <a:pt x="334670" y="75810"/>
                      <a:pt x="297380" y="86963"/>
                      <a:pt x="262204" y="102213"/>
                    </a:cubicBezTo>
                    <a:cubicBezTo>
                      <a:pt x="247526" y="108709"/>
                      <a:pt x="233524" y="116215"/>
                      <a:pt x="219932" y="124168"/>
                    </a:cubicBezTo>
                    <a:cubicBezTo>
                      <a:pt x="208816" y="130893"/>
                      <a:pt x="197758" y="137770"/>
                      <a:pt x="188176" y="146009"/>
                    </a:cubicBezTo>
                    <a:cubicBezTo>
                      <a:pt x="174088" y="158496"/>
                      <a:pt x="163230" y="173260"/>
                      <a:pt x="154619" y="188767"/>
                    </a:cubicBezTo>
                    <a:cubicBezTo>
                      <a:pt x="136912" y="223085"/>
                      <a:pt x="123034" y="259042"/>
                      <a:pt x="114967" y="295808"/>
                    </a:cubicBezTo>
                    <a:cubicBezTo>
                      <a:pt x="111490" y="314249"/>
                      <a:pt x="110433" y="332956"/>
                      <a:pt x="110861" y="351597"/>
                    </a:cubicBezTo>
                    <a:cubicBezTo>
                      <a:pt x="111776" y="372294"/>
                      <a:pt x="114024" y="393821"/>
                      <a:pt x="126082" y="412318"/>
                    </a:cubicBezTo>
                    <a:cubicBezTo>
                      <a:pt x="134264" y="424777"/>
                      <a:pt x="145723" y="435378"/>
                      <a:pt x="157096" y="445846"/>
                    </a:cubicBezTo>
                    <a:cubicBezTo>
                      <a:pt x="176822" y="463858"/>
                      <a:pt x="198348" y="480422"/>
                      <a:pt x="219189" y="497558"/>
                    </a:cubicBezTo>
                    <a:cubicBezTo>
                      <a:pt x="243735" y="518427"/>
                      <a:pt x="265538" y="541544"/>
                      <a:pt x="282645" y="567119"/>
                    </a:cubicBezTo>
                    <a:cubicBezTo>
                      <a:pt x="295790" y="585988"/>
                      <a:pt x="304962" y="606828"/>
                      <a:pt x="308248" y="628526"/>
                    </a:cubicBezTo>
                    <a:cubicBezTo>
                      <a:pt x="310553" y="645862"/>
                      <a:pt x="308305" y="663417"/>
                      <a:pt x="305886" y="680666"/>
                    </a:cubicBezTo>
                    <a:cubicBezTo>
                      <a:pt x="299275" y="716471"/>
                      <a:pt x="290950" y="752047"/>
                      <a:pt x="280797" y="787251"/>
                    </a:cubicBezTo>
                    <a:cubicBezTo>
                      <a:pt x="270786" y="821655"/>
                      <a:pt x="259470" y="856183"/>
                      <a:pt x="240859" y="888111"/>
                    </a:cubicBezTo>
                    <a:cubicBezTo>
                      <a:pt x="227171" y="910095"/>
                      <a:pt x="209388" y="930221"/>
                      <a:pt x="188804" y="948004"/>
                    </a:cubicBezTo>
                    <a:cubicBezTo>
                      <a:pt x="158391" y="975055"/>
                      <a:pt x="123034" y="998125"/>
                      <a:pt x="91964" y="1024433"/>
                    </a:cubicBezTo>
                    <a:cubicBezTo>
                      <a:pt x="78305" y="1036006"/>
                      <a:pt x="65484" y="1048265"/>
                      <a:pt x="53930" y="1061352"/>
                    </a:cubicBezTo>
                    <a:cubicBezTo>
                      <a:pt x="44691" y="1071639"/>
                      <a:pt x="36138" y="1082421"/>
                      <a:pt x="29670" y="1094108"/>
                    </a:cubicBezTo>
                    <a:cubicBezTo>
                      <a:pt x="22803" y="1106653"/>
                      <a:pt x="18526" y="1120026"/>
                      <a:pt x="14878" y="1133447"/>
                    </a:cubicBezTo>
                    <a:cubicBezTo>
                      <a:pt x="11916" y="1144076"/>
                      <a:pt x="9658" y="1154544"/>
                      <a:pt x="8211" y="1165232"/>
                    </a:cubicBezTo>
                    <a:lnTo>
                      <a:pt x="0" y="1165232"/>
                    </a:lnTo>
                    <a:cubicBezTo>
                      <a:pt x="828" y="1157592"/>
                      <a:pt x="2076" y="1149953"/>
                      <a:pt x="3820" y="1142429"/>
                    </a:cubicBezTo>
                    <a:cubicBezTo>
                      <a:pt x="7296" y="1126808"/>
                      <a:pt x="11916" y="1111301"/>
                      <a:pt x="19212" y="1096585"/>
                    </a:cubicBezTo>
                    <a:cubicBezTo>
                      <a:pt x="26108" y="1082612"/>
                      <a:pt x="35976" y="1069877"/>
                      <a:pt x="46806" y="1057847"/>
                    </a:cubicBezTo>
                    <a:cubicBezTo>
                      <a:pt x="59064" y="1044016"/>
                      <a:pt x="72609" y="1030996"/>
                      <a:pt x="87173" y="1018823"/>
                    </a:cubicBezTo>
                    <a:cubicBezTo>
                      <a:pt x="132273" y="981732"/>
                      <a:pt x="185014" y="949405"/>
                      <a:pt x="219218" y="904285"/>
                    </a:cubicBezTo>
                    <a:cubicBezTo>
                      <a:pt x="236896" y="881425"/>
                      <a:pt x="247298" y="855393"/>
                      <a:pt x="257023" y="829599"/>
                    </a:cubicBezTo>
                    <a:cubicBezTo>
                      <a:pt x="269167" y="795500"/>
                      <a:pt x="278463" y="760752"/>
                      <a:pt x="286159" y="725805"/>
                    </a:cubicBezTo>
                    <a:cubicBezTo>
                      <a:pt x="291722" y="701088"/>
                      <a:pt x="297361" y="676256"/>
                      <a:pt x="297875" y="651034"/>
                    </a:cubicBezTo>
                    <a:cubicBezTo>
                      <a:pt x="298561" y="638575"/>
                      <a:pt x="297075" y="626145"/>
                      <a:pt x="293513" y="614029"/>
                    </a:cubicBezTo>
                    <a:cubicBezTo>
                      <a:pt x="290093" y="602028"/>
                      <a:pt x="284359" y="590541"/>
                      <a:pt x="277549" y="579596"/>
                    </a:cubicBezTo>
                    <a:cubicBezTo>
                      <a:pt x="263071" y="556879"/>
                      <a:pt x="244878" y="535896"/>
                      <a:pt x="223780" y="517112"/>
                    </a:cubicBezTo>
                    <a:cubicBezTo>
                      <a:pt x="204311" y="499348"/>
                      <a:pt x="182185" y="483784"/>
                      <a:pt x="162230" y="466430"/>
                    </a:cubicBezTo>
                    <a:cubicBezTo>
                      <a:pt x="145580" y="451838"/>
                      <a:pt x="128388" y="437236"/>
                      <a:pt x="116024" y="419796"/>
                    </a:cubicBezTo>
                    <a:cubicBezTo>
                      <a:pt x="100089" y="397164"/>
                      <a:pt x="97974" y="370075"/>
                      <a:pt x="98231" y="344367"/>
                    </a:cubicBezTo>
                    <a:cubicBezTo>
                      <a:pt x="98546" y="328260"/>
                      <a:pt x="99603" y="312125"/>
                      <a:pt x="102622" y="296189"/>
                    </a:cubicBezTo>
                    <a:cubicBezTo>
                      <a:pt x="106213" y="277606"/>
                      <a:pt x="112262" y="259414"/>
                      <a:pt x="118786" y="241430"/>
                    </a:cubicBezTo>
                    <a:cubicBezTo>
                      <a:pt x="126997" y="219618"/>
                      <a:pt x="135493" y="197730"/>
                      <a:pt x="147751" y="177232"/>
                    </a:cubicBezTo>
                    <a:cubicBezTo>
                      <a:pt x="156077" y="164087"/>
                      <a:pt x="166049" y="151629"/>
                      <a:pt x="178165" y="140713"/>
                    </a:cubicBezTo>
                    <a:cubicBezTo>
                      <a:pt x="188480" y="131588"/>
                      <a:pt x="200653" y="124063"/>
                      <a:pt x="212912" y="116882"/>
                    </a:cubicBezTo>
                    <a:cubicBezTo>
                      <a:pt x="275425" y="80563"/>
                      <a:pt x="350634" y="56617"/>
                      <a:pt x="427377" y="57131"/>
                    </a:cubicBezTo>
                    <a:cubicBezTo>
                      <a:pt x="463896" y="57360"/>
                      <a:pt x="500329" y="59608"/>
                      <a:pt x="536705" y="61922"/>
                    </a:cubicBezTo>
                    <a:cubicBezTo>
                      <a:pt x="561080" y="63294"/>
                      <a:pt x="585425" y="66256"/>
                      <a:pt x="609885" y="66456"/>
                    </a:cubicBezTo>
                    <a:cubicBezTo>
                      <a:pt x="612362" y="66456"/>
                      <a:pt x="614877" y="66456"/>
                      <a:pt x="617353" y="66399"/>
                    </a:cubicBezTo>
                    <a:cubicBezTo>
                      <a:pt x="622659" y="66256"/>
                      <a:pt x="627926" y="65885"/>
                      <a:pt x="633174" y="65313"/>
                    </a:cubicBezTo>
                    <a:cubicBezTo>
                      <a:pt x="636394" y="64970"/>
                      <a:pt x="639613" y="64541"/>
                      <a:pt x="642814" y="64056"/>
                    </a:cubicBezTo>
                    <a:lnTo>
                      <a:pt x="642814" y="64027"/>
                    </a:lnTo>
                    <a:cubicBezTo>
                      <a:pt x="648919" y="63084"/>
                      <a:pt x="654958" y="61894"/>
                      <a:pt x="660940" y="60465"/>
                    </a:cubicBezTo>
                    <a:cubicBezTo>
                      <a:pt x="672084" y="57788"/>
                      <a:pt x="682952" y="54359"/>
                      <a:pt x="693468" y="50368"/>
                    </a:cubicBezTo>
                    <a:cubicBezTo>
                      <a:pt x="695887" y="49454"/>
                      <a:pt x="698345" y="48511"/>
                      <a:pt x="700735" y="47578"/>
                    </a:cubicBezTo>
                    <a:cubicBezTo>
                      <a:pt x="706184" y="45444"/>
                      <a:pt x="711536" y="43272"/>
                      <a:pt x="716899" y="41053"/>
                    </a:cubicBezTo>
                    <a:cubicBezTo>
                      <a:pt x="720947" y="39367"/>
                      <a:pt x="724995" y="37690"/>
                      <a:pt x="729015" y="35919"/>
                    </a:cubicBezTo>
                    <a:cubicBezTo>
                      <a:pt x="733406" y="34062"/>
                      <a:pt x="737768" y="32128"/>
                      <a:pt x="742131" y="30214"/>
                    </a:cubicBezTo>
                    <a:cubicBezTo>
                      <a:pt x="747579" y="27765"/>
                      <a:pt x="752960" y="25308"/>
                      <a:pt x="758352" y="22831"/>
                    </a:cubicBezTo>
                    <a:cubicBezTo>
                      <a:pt x="760352" y="21888"/>
                      <a:pt x="762343" y="20946"/>
                      <a:pt x="764334" y="19984"/>
                    </a:cubicBezTo>
                    <a:cubicBezTo>
                      <a:pt x="771801" y="16450"/>
                      <a:pt x="779183" y="12773"/>
                      <a:pt x="786546" y="9068"/>
                    </a:cubicBezTo>
                    <a:cubicBezTo>
                      <a:pt x="792527" y="6048"/>
                      <a:pt x="798490" y="3029"/>
                      <a:pt x="804481" y="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6" name="Google Shape;26;p2"/>
          <p:cNvGrpSpPr/>
          <p:nvPr/>
        </p:nvGrpSpPr>
        <p:grpSpPr>
          <a:xfrm>
            <a:off x="-149735" y="-410094"/>
            <a:ext cx="9321633" cy="5736192"/>
            <a:chOff x="-149735" y="-410094"/>
            <a:chExt cx="9321633" cy="5736192"/>
          </a:xfrm>
        </p:grpSpPr>
        <p:grpSp>
          <p:nvGrpSpPr>
            <p:cNvPr id="27" name="Google Shape;27;p2"/>
            <p:cNvGrpSpPr/>
            <p:nvPr/>
          </p:nvGrpSpPr>
          <p:grpSpPr>
            <a:xfrm flipH="1">
              <a:off x="-149735" y="2845648"/>
              <a:ext cx="4465127" cy="2480450"/>
              <a:chOff x="2765778" y="5292478"/>
              <a:chExt cx="2663521" cy="1479629"/>
            </a:xfrm>
          </p:grpSpPr>
          <p:sp>
            <p:nvSpPr>
              <p:cNvPr id="28" name="Google Shape;28;p2"/>
              <p:cNvSpPr/>
              <p:nvPr/>
            </p:nvSpPr>
            <p:spPr>
              <a:xfrm>
                <a:off x="2765778" y="5292478"/>
                <a:ext cx="2661192" cy="1477172"/>
              </a:xfrm>
              <a:custGeom>
                <a:avLst/>
                <a:gdLst/>
                <a:ahLst/>
                <a:cxnLst/>
                <a:rect l="l" t="t" r="r" b="b"/>
                <a:pathLst>
                  <a:path w="1848050" h="1025814" extrusionOk="0">
                    <a:moveTo>
                      <a:pt x="1848031" y="38"/>
                    </a:moveTo>
                    <a:lnTo>
                      <a:pt x="1848031" y="1025814"/>
                    </a:lnTo>
                    <a:lnTo>
                      <a:pt x="0" y="1025814"/>
                    </a:lnTo>
                    <a:cubicBezTo>
                      <a:pt x="21946" y="1009240"/>
                      <a:pt x="42605" y="990219"/>
                      <a:pt x="54102" y="964949"/>
                    </a:cubicBezTo>
                    <a:cubicBezTo>
                      <a:pt x="63875" y="942870"/>
                      <a:pt x="58569" y="918429"/>
                      <a:pt x="59055" y="895160"/>
                    </a:cubicBezTo>
                    <a:cubicBezTo>
                      <a:pt x="59169" y="877653"/>
                      <a:pt x="61970" y="859803"/>
                      <a:pt x="69533" y="843896"/>
                    </a:cubicBezTo>
                    <a:cubicBezTo>
                      <a:pt x="77819" y="828980"/>
                      <a:pt x="91554" y="818245"/>
                      <a:pt x="105613" y="809082"/>
                    </a:cubicBezTo>
                    <a:cubicBezTo>
                      <a:pt x="121929" y="798348"/>
                      <a:pt x="139408" y="789556"/>
                      <a:pt x="156448" y="780050"/>
                    </a:cubicBezTo>
                    <a:cubicBezTo>
                      <a:pt x="185947" y="763943"/>
                      <a:pt x="213827" y="744617"/>
                      <a:pt x="244992" y="731739"/>
                    </a:cubicBezTo>
                    <a:cubicBezTo>
                      <a:pt x="288007" y="713489"/>
                      <a:pt x="336442" y="714651"/>
                      <a:pt x="381781" y="722071"/>
                    </a:cubicBezTo>
                    <a:cubicBezTo>
                      <a:pt x="420329" y="728444"/>
                      <a:pt x="457238" y="741493"/>
                      <a:pt x="494652" y="752342"/>
                    </a:cubicBezTo>
                    <a:cubicBezTo>
                      <a:pt x="502596" y="754552"/>
                      <a:pt x="510654" y="756352"/>
                      <a:pt x="518770" y="757742"/>
                    </a:cubicBezTo>
                    <a:cubicBezTo>
                      <a:pt x="526275" y="759038"/>
                      <a:pt x="533838" y="759981"/>
                      <a:pt x="541439" y="760552"/>
                    </a:cubicBezTo>
                    <a:cubicBezTo>
                      <a:pt x="546764" y="760962"/>
                      <a:pt x="552098" y="761190"/>
                      <a:pt x="557451" y="761248"/>
                    </a:cubicBezTo>
                    <a:cubicBezTo>
                      <a:pt x="558632" y="761229"/>
                      <a:pt x="559803" y="761210"/>
                      <a:pt x="560984" y="761171"/>
                    </a:cubicBezTo>
                    <a:cubicBezTo>
                      <a:pt x="563242" y="761114"/>
                      <a:pt x="565499" y="761047"/>
                      <a:pt x="567757" y="760962"/>
                    </a:cubicBezTo>
                    <a:cubicBezTo>
                      <a:pt x="581901" y="760429"/>
                      <a:pt x="596046" y="759552"/>
                      <a:pt x="610152" y="761219"/>
                    </a:cubicBezTo>
                    <a:cubicBezTo>
                      <a:pt x="610686" y="761276"/>
                      <a:pt x="611219" y="761334"/>
                      <a:pt x="611753" y="761410"/>
                    </a:cubicBezTo>
                    <a:cubicBezTo>
                      <a:pt x="613801" y="761667"/>
                      <a:pt x="615848" y="761943"/>
                      <a:pt x="617887" y="762276"/>
                    </a:cubicBezTo>
                    <a:cubicBezTo>
                      <a:pt x="629050" y="764067"/>
                      <a:pt x="640013" y="766953"/>
                      <a:pt x="650748" y="770534"/>
                    </a:cubicBezTo>
                    <a:cubicBezTo>
                      <a:pt x="652396" y="771077"/>
                      <a:pt x="654044" y="771640"/>
                      <a:pt x="655673" y="772230"/>
                    </a:cubicBezTo>
                    <a:cubicBezTo>
                      <a:pt x="658530" y="773230"/>
                      <a:pt x="661378" y="774287"/>
                      <a:pt x="664197" y="775383"/>
                    </a:cubicBezTo>
                    <a:cubicBezTo>
                      <a:pt x="671446" y="778126"/>
                      <a:pt x="678599" y="781098"/>
                      <a:pt x="685667" y="784250"/>
                    </a:cubicBezTo>
                    <a:cubicBezTo>
                      <a:pt x="687686" y="785146"/>
                      <a:pt x="689705" y="786051"/>
                      <a:pt x="691715" y="786975"/>
                    </a:cubicBezTo>
                    <a:cubicBezTo>
                      <a:pt x="729186" y="804167"/>
                      <a:pt x="764829" y="825427"/>
                      <a:pt x="803577" y="839781"/>
                    </a:cubicBezTo>
                    <a:cubicBezTo>
                      <a:pt x="840924" y="852849"/>
                      <a:pt x="880653" y="859298"/>
                      <a:pt x="920182" y="859765"/>
                    </a:cubicBezTo>
                    <a:cubicBezTo>
                      <a:pt x="966902" y="860212"/>
                      <a:pt x="1012888" y="847363"/>
                      <a:pt x="1053732" y="824951"/>
                    </a:cubicBezTo>
                    <a:cubicBezTo>
                      <a:pt x="1110729" y="795890"/>
                      <a:pt x="1163631" y="759714"/>
                      <a:pt x="1219886" y="729329"/>
                    </a:cubicBezTo>
                    <a:cubicBezTo>
                      <a:pt x="1267530" y="703374"/>
                      <a:pt x="1314831" y="678399"/>
                      <a:pt x="1355065" y="641842"/>
                    </a:cubicBezTo>
                    <a:cubicBezTo>
                      <a:pt x="1366885" y="630517"/>
                      <a:pt x="1377210" y="617801"/>
                      <a:pt x="1386392" y="604285"/>
                    </a:cubicBezTo>
                    <a:cubicBezTo>
                      <a:pt x="1389202" y="600142"/>
                      <a:pt x="1391917" y="595922"/>
                      <a:pt x="1394517" y="591655"/>
                    </a:cubicBezTo>
                    <a:cubicBezTo>
                      <a:pt x="1397137" y="587178"/>
                      <a:pt x="1399689" y="582673"/>
                      <a:pt x="1402175" y="578130"/>
                    </a:cubicBezTo>
                    <a:cubicBezTo>
                      <a:pt x="1406957" y="569452"/>
                      <a:pt x="1411558" y="560670"/>
                      <a:pt x="1416053" y="551840"/>
                    </a:cubicBezTo>
                    <a:cubicBezTo>
                      <a:pt x="1426407" y="531486"/>
                      <a:pt x="1436237" y="510845"/>
                      <a:pt x="1446619" y="490509"/>
                    </a:cubicBezTo>
                    <a:cubicBezTo>
                      <a:pt x="1453286" y="477450"/>
                      <a:pt x="1460182" y="464515"/>
                      <a:pt x="1467593" y="451847"/>
                    </a:cubicBezTo>
                    <a:cubicBezTo>
                      <a:pt x="1474689" y="439503"/>
                      <a:pt x="1482052" y="427339"/>
                      <a:pt x="1489662" y="415309"/>
                    </a:cubicBezTo>
                    <a:cubicBezTo>
                      <a:pt x="1514237" y="375152"/>
                      <a:pt x="1546260" y="339395"/>
                      <a:pt x="1565129" y="295932"/>
                    </a:cubicBezTo>
                    <a:cubicBezTo>
                      <a:pt x="1570406" y="283521"/>
                      <a:pt x="1574959" y="270805"/>
                      <a:pt x="1578559" y="257804"/>
                    </a:cubicBezTo>
                    <a:cubicBezTo>
                      <a:pt x="1587408" y="226190"/>
                      <a:pt x="1591456" y="192739"/>
                      <a:pt x="1607782" y="163725"/>
                    </a:cubicBezTo>
                    <a:cubicBezTo>
                      <a:pt x="1624498" y="133255"/>
                      <a:pt x="1650121" y="108623"/>
                      <a:pt x="1676790" y="86811"/>
                    </a:cubicBezTo>
                    <a:cubicBezTo>
                      <a:pt x="1708375" y="61427"/>
                      <a:pt x="1743589" y="40577"/>
                      <a:pt x="1781813" y="26937"/>
                    </a:cubicBezTo>
                    <a:cubicBezTo>
                      <a:pt x="1794977" y="22012"/>
                      <a:pt x="1808407" y="17840"/>
                      <a:pt x="1821466" y="12678"/>
                    </a:cubicBezTo>
                    <a:cubicBezTo>
                      <a:pt x="1830638" y="9097"/>
                      <a:pt x="1839440" y="4724"/>
                      <a:pt x="1848050" y="0"/>
                    </a:cubicBezTo>
                    <a:close/>
                  </a:path>
                </a:pathLst>
              </a:custGeom>
              <a:solidFill>
                <a:srgbClr val="A4CECB">
                  <a:alpha val="2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2894448" y="5518171"/>
                <a:ext cx="2532619" cy="1253936"/>
              </a:xfrm>
              <a:custGeom>
                <a:avLst/>
                <a:gdLst/>
                <a:ahLst/>
                <a:cxnLst/>
                <a:rect l="l" t="t" r="r" b="b"/>
                <a:pathLst>
                  <a:path w="1758763" h="869280" extrusionOk="0">
                    <a:moveTo>
                      <a:pt x="1758753" y="9"/>
                    </a:moveTo>
                    <a:lnTo>
                      <a:pt x="1758753" y="869280"/>
                    </a:lnTo>
                    <a:lnTo>
                      <a:pt x="0" y="869280"/>
                    </a:lnTo>
                    <a:cubicBezTo>
                      <a:pt x="12773" y="851678"/>
                      <a:pt x="21422" y="830809"/>
                      <a:pt x="21603" y="808853"/>
                    </a:cubicBezTo>
                    <a:cubicBezTo>
                      <a:pt x="21536" y="800576"/>
                      <a:pt x="20260" y="792385"/>
                      <a:pt x="19040" y="784212"/>
                    </a:cubicBezTo>
                    <a:cubicBezTo>
                      <a:pt x="16545" y="764667"/>
                      <a:pt x="13345" y="744712"/>
                      <a:pt x="16516" y="725062"/>
                    </a:cubicBezTo>
                    <a:cubicBezTo>
                      <a:pt x="23422" y="686086"/>
                      <a:pt x="49806" y="665150"/>
                      <a:pt x="79515" y="642671"/>
                    </a:cubicBezTo>
                    <a:cubicBezTo>
                      <a:pt x="116014" y="614915"/>
                      <a:pt x="145409" y="591236"/>
                      <a:pt x="193748" y="593331"/>
                    </a:cubicBezTo>
                    <a:cubicBezTo>
                      <a:pt x="212712" y="593931"/>
                      <a:pt x="231543" y="597227"/>
                      <a:pt x="249717" y="602627"/>
                    </a:cubicBezTo>
                    <a:cubicBezTo>
                      <a:pt x="265652" y="607352"/>
                      <a:pt x="280978" y="613915"/>
                      <a:pt x="296647" y="619449"/>
                    </a:cubicBezTo>
                    <a:cubicBezTo>
                      <a:pt x="313792" y="625583"/>
                      <a:pt x="331165" y="631060"/>
                      <a:pt x="348463" y="636784"/>
                    </a:cubicBezTo>
                    <a:cubicBezTo>
                      <a:pt x="373923" y="645566"/>
                      <a:pt x="400040" y="652415"/>
                      <a:pt x="426625" y="656758"/>
                    </a:cubicBezTo>
                    <a:cubicBezTo>
                      <a:pt x="433025" y="657653"/>
                      <a:pt x="439464" y="658035"/>
                      <a:pt x="445903" y="658130"/>
                    </a:cubicBezTo>
                    <a:cubicBezTo>
                      <a:pt x="453409" y="658254"/>
                      <a:pt x="460934" y="658006"/>
                      <a:pt x="468439" y="657730"/>
                    </a:cubicBezTo>
                    <a:cubicBezTo>
                      <a:pt x="470754" y="657644"/>
                      <a:pt x="473069" y="657558"/>
                      <a:pt x="475374" y="657482"/>
                    </a:cubicBezTo>
                    <a:cubicBezTo>
                      <a:pt x="481517" y="657292"/>
                      <a:pt x="487680" y="657111"/>
                      <a:pt x="493833" y="656977"/>
                    </a:cubicBezTo>
                    <a:cubicBezTo>
                      <a:pt x="496472" y="656920"/>
                      <a:pt x="499110" y="656882"/>
                      <a:pt x="501748" y="656844"/>
                    </a:cubicBezTo>
                    <a:cubicBezTo>
                      <a:pt x="518484" y="656634"/>
                      <a:pt x="535229" y="656939"/>
                      <a:pt x="551879" y="658520"/>
                    </a:cubicBezTo>
                    <a:cubicBezTo>
                      <a:pt x="555050" y="658825"/>
                      <a:pt x="558222" y="659168"/>
                      <a:pt x="561385" y="659578"/>
                    </a:cubicBezTo>
                    <a:cubicBezTo>
                      <a:pt x="561556" y="659597"/>
                      <a:pt x="561737" y="659625"/>
                      <a:pt x="561908" y="659644"/>
                    </a:cubicBezTo>
                    <a:cubicBezTo>
                      <a:pt x="569166" y="660559"/>
                      <a:pt x="576415" y="661673"/>
                      <a:pt x="583616" y="663007"/>
                    </a:cubicBezTo>
                    <a:cubicBezTo>
                      <a:pt x="586407" y="663521"/>
                      <a:pt x="589169" y="664064"/>
                      <a:pt x="591941" y="664655"/>
                    </a:cubicBezTo>
                    <a:cubicBezTo>
                      <a:pt x="596332" y="665559"/>
                      <a:pt x="600713" y="666559"/>
                      <a:pt x="605057" y="667636"/>
                    </a:cubicBezTo>
                    <a:cubicBezTo>
                      <a:pt x="609381" y="668712"/>
                      <a:pt x="613667" y="669865"/>
                      <a:pt x="617934" y="671093"/>
                    </a:cubicBezTo>
                    <a:cubicBezTo>
                      <a:pt x="641156" y="677789"/>
                      <a:pt x="663664" y="686886"/>
                      <a:pt x="684886" y="698582"/>
                    </a:cubicBezTo>
                    <a:cubicBezTo>
                      <a:pt x="716156" y="715137"/>
                      <a:pt x="746893" y="733111"/>
                      <a:pt x="780231" y="745274"/>
                    </a:cubicBezTo>
                    <a:cubicBezTo>
                      <a:pt x="821531" y="760466"/>
                      <a:pt x="866146" y="764762"/>
                      <a:pt x="909857" y="761609"/>
                    </a:cubicBezTo>
                    <a:cubicBezTo>
                      <a:pt x="949728" y="758819"/>
                      <a:pt x="989371" y="751294"/>
                      <a:pt x="1027414" y="739054"/>
                    </a:cubicBezTo>
                    <a:cubicBezTo>
                      <a:pt x="1062095" y="727662"/>
                      <a:pt x="1094651" y="710774"/>
                      <a:pt x="1126522" y="693134"/>
                    </a:cubicBezTo>
                    <a:cubicBezTo>
                      <a:pt x="1179281" y="663626"/>
                      <a:pt x="1233411" y="632850"/>
                      <a:pt x="1271988" y="585159"/>
                    </a:cubicBezTo>
                    <a:cubicBezTo>
                      <a:pt x="1292266" y="560413"/>
                      <a:pt x="1303030" y="529961"/>
                      <a:pt x="1313812" y="500263"/>
                    </a:cubicBezTo>
                    <a:cubicBezTo>
                      <a:pt x="1317136" y="490690"/>
                      <a:pt x="1320470" y="481089"/>
                      <a:pt x="1323870" y="471497"/>
                    </a:cubicBezTo>
                    <a:cubicBezTo>
                      <a:pt x="1327423" y="461486"/>
                      <a:pt x="1331062" y="451475"/>
                      <a:pt x="1334862" y="441541"/>
                    </a:cubicBezTo>
                    <a:cubicBezTo>
                      <a:pt x="1338434" y="432178"/>
                      <a:pt x="1342149" y="422872"/>
                      <a:pt x="1346083" y="413661"/>
                    </a:cubicBezTo>
                    <a:cubicBezTo>
                      <a:pt x="1354741" y="393344"/>
                      <a:pt x="1364418" y="373523"/>
                      <a:pt x="1375829" y="354682"/>
                    </a:cubicBezTo>
                    <a:cubicBezTo>
                      <a:pt x="1382125" y="344271"/>
                      <a:pt x="1388964" y="334146"/>
                      <a:pt x="1396441" y="324421"/>
                    </a:cubicBezTo>
                    <a:cubicBezTo>
                      <a:pt x="1410481" y="305648"/>
                      <a:pt x="1427350" y="289112"/>
                      <a:pt x="1440323" y="269538"/>
                    </a:cubicBezTo>
                    <a:cubicBezTo>
                      <a:pt x="1458735" y="242611"/>
                      <a:pt x="1472822" y="213131"/>
                      <a:pt x="1487662" y="184185"/>
                    </a:cubicBezTo>
                    <a:cubicBezTo>
                      <a:pt x="1531229" y="102803"/>
                      <a:pt x="1609535" y="42758"/>
                      <a:pt x="1696107" y="12916"/>
                    </a:cubicBezTo>
                    <a:cubicBezTo>
                      <a:pt x="1710052" y="8306"/>
                      <a:pt x="1724530" y="5410"/>
                      <a:pt x="1739008" y="2991"/>
                    </a:cubicBezTo>
                    <a:cubicBezTo>
                      <a:pt x="1745580" y="1924"/>
                      <a:pt x="1752152" y="771"/>
                      <a:pt x="1758763" y="0"/>
                    </a:cubicBezTo>
                    <a:close/>
                  </a:path>
                </a:pathLst>
              </a:custGeom>
              <a:solidFill>
                <a:srgbClr val="A4CECB">
                  <a:alpha val="4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2964491" y="5683679"/>
                <a:ext cx="2464808" cy="1086610"/>
              </a:xfrm>
              <a:custGeom>
                <a:avLst/>
                <a:gdLst/>
                <a:ahLst/>
                <a:cxnLst/>
                <a:rect l="l" t="t" r="r" b="b"/>
                <a:pathLst>
                  <a:path w="1720634" h="754590" extrusionOk="0">
                    <a:moveTo>
                      <a:pt x="1710071" y="0"/>
                    </a:moveTo>
                    <a:lnTo>
                      <a:pt x="1710071" y="754590"/>
                    </a:lnTo>
                    <a:lnTo>
                      <a:pt x="18526" y="754590"/>
                    </a:lnTo>
                    <a:cubicBezTo>
                      <a:pt x="18117" y="749522"/>
                      <a:pt x="17402" y="744474"/>
                      <a:pt x="16478" y="739483"/>
                    </a:cubicBezTo>
                    <a:cubicBezTo>
                      <a:pt x="13221" y="723614"/>
                      <a:pt x="7706" y="708298"/>
                      <a:pt x="4963" y="692306"/>
                    </a:cubicBezTo>
                    <a:cubicBezTo>
                      <a:pt x="-10563" y="605295"/>
                      <a:pt x="9020" y="554993"/>
                      <a:pt x="82458" y="505187"/>
                    </a:cubicBezTo>
                    <a:cubicBezTo>
                      <a:pt x="123778" y="477326"/>
                      <a:pt x="170107" y="506092"/>
                      <a:pt x="210341" y="521484"/>
                    </a:cubicBezTo>
                    <a:cubicBezTo>
                      <a:pt x="250355" y="538210"/>
                      <a:pt x="289836" y="556279"/>
                      <a:pt x="330794" y="570633"/>
                    </a:cubicBezTo>
                    <a:cubicBezTo>
                      <a:pt x="357969" y="579006"/>
                      <a:pt x="383324" y="591788"/>
                      <a:pt x="409661" y="602218"/>
                    </a:cubicBezTo>
                    <a:cubicBezTo>
                      <a:pt x="412471" y="603323"/>
                      <a:pt x="415281" y="604409"/>
                      <a:pt x="418100" y="605457"/>
                    </a:cubicBezTo>
                    <a:cubicBezTo>
                      <a:pt x="422529" y="607085"/>
                      <a:pt x="426987" y="608609"/>
                      <a:pt x="431473" y="610057"/>
                    </a:cubicBezTo>
                    <a:cubicBezTo>
                      <a:pt x="447932" y="615353"/>
                      <a:pt x="464744" y="619411"/>
                      <a:pt x="481756" y="622516"/>
                    </a:cubicBezTo>
                    <a:cubicBezTo>
                      <a:pt x="485042" y="623116"/>
                      <a:pt x="488328" y="623668"/>
                      <a:pt x="491633" y="624202"/>
                    </a:cubicBezTo>
                    <a:cubicBezTo>
                      <a:pt x="495976" y="624897"/>
                      <a:pt x="500329" y="625535"/>
                      <a:pt x="504682" y="626126"/>
                    </a:cubicBezTo>
                    <a:cubicBezTo>
                      <a:pt x="522846" y="629403"/>
                      <a:pt x="541116" y="630698"/>
                      <a:pt x="559394" y="630641"/>
                    </a:cubicBezTo>
                    <a:cubicBezTo>
                      <a:pt x="562347" y="630641"/>
                      <a:pt x="565299" y="630593"/>
                      <a:pt x="568252" y="630517"/>
                    </a:cubicBezTo>
                    <a:cubicBezTo>
                      <a:pt x="574815" y="630355"/>
                      <a:pt x="581378" y="630022"/>
                      <a:pt x="587940" y="629555"/>
                    </a:cubicBezTo>
                    <a:cubicBezTo>
                      <a:pt x="590150" y="629393"/>
                      <a:pt x="592370" y="629222"/>
                      <a:pt x="594589" y="629031"/>
                    </a:cubicBezTo>
                    <a:cubicBezTo>
                      <a:pt x="602228" y="628393"/>
                      <a:pt x="609867" y="627574"/>
                      <a:pt x="617496" y="626631"/>
                    </a:cubicBezTo>
                    <a:cubicBezTo>
                      <a:pt x="620240" y="626307"/>
                      <a:pt x="622992" y="626069"/>
                      <a:pt x="625735" y="625926"/>
                    </a:cubicBezTo>
                    <a:cubicBezTo>
                      <a:pt x="629222" y="625745"/>
                      <a:pt x="632698" y="625697"/>
                      <a:pt x="636175" y="625793"/>
                    </a:cubicBezTo>
                    <a:cubicBezTo>
                      <a:pt x="660902" y="626393"/>
                      <a:pt x="685191" y="633422"/>
                      <a:pt x="708622" y="641185"/>
                    </a:cubicBezTo>
                    <a:cubicBezTo>
                      <a:pt x="751189" y="655587"/>
                      <a:pt x="793395" y="671951"/>
                      <a:pt x="838172" y="678037"/>
                    </a:cubicBezTo>
                    <a:cubicBezTo>
                      <a:pt x="940470" y="693125"/>
                      <a:pt x="1047103" y="672903"/>
                      <a:pt x="1137638" y="623240"/>
                    </a:cubicBezTo>
                    <a:cubicBezTo>
                      <a:pt x="1250299" y="561556"/>
                      <a:pt x="1268387" y="500129"/>
                      <a:pt x="1294657" y="382267"/>
                    </a:cubicBezTo>
                    <a:cubicBezTo>
                      <a:pt x="1294752" y="381838"/>
                      <a:pt x="1294857" y="381400"/>
                      <a:pt x="1294953" y="380962"/>
                    </a:cubicBezTo>
                    <a:cubicBezTo>
                      <a:pt x="1297572" y="369351"/>
                      <a:pt x="1300791" y="358321"/>
                      <a:pt x="1304563" y="347777"/>
                    </a:cubicBezTo>
                    <a:cubicBezTo>
                      <a:pt x="1308059" y="337928"/>
                      <a:pt x="1312050" y="328498"/>
                      <a:pt x="1316431" y="319421"/>
                    </a:cubicBezTo>
                    <a:cubicBezTo>
                      <a:pt x="1325671" y="300285"/>
                      <a:pt x="1336701" y="282693"/>
                      <a:pt x="1348969" y="265900"/>
                    </a:cubicBezTo>
                    <a:cubicBezTo>
                      <a:pt x="1375382" y="229714"/>
                      <a:pt x="1407462" y="197291"/>
                      <a:pt x="1439399" y="161458"/>
                    </a:cubicBezTo>
                    <a:cubicBezTo>
                      <a:pt x="1484691" y="103699"/>
                      <a:pt x="1538240" y="53645"/>
                      <a:pt x="1611773" y="36300"/>
                    </a:cubicBezTo>
                    <a:cubicBezTo>
                      <a:pt x="1658350" y="26403"/>
                      <a:pt x="1686249" y="16916"/>
                      <a:pt x="1710071" y="19"/>
                    </a:cubicBezTo>
                    <a:close/>
                  </a:path>
                </a:pathLst>
              </a:custGeom>
              <a:solidFill>
                <a:srgbClr val="A4CECB">
                  <a:alpha val="4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3007554" y="5793153"/>
                <a:ext cx="2420779" cy="978687"/>
              </a:xfrm>
              <a:custGeom>
                <a:avLst/>
                <a:gdLst/>
                <a:ahLst/>
                <a:cxnLst/>
                <a:rect l="l" t="t" r="r" b="b"/>
                <a:pathLst>
                  <a:path w="1684020" h="678466" extrusionOk="0">
                    <a:moveTo>
                      <a:pt x="1679947" y="0"/>
                    </a:moveTo>
                    <a:lnTo>
                      <a:pt x="1679947" y="678466"/>
                    </a:lnTo>
                    <a:lnTo>
                      <a:pt x="62144" y="678466"/>
                    </a:lnTo>
                    <a:cubicBezTo>
                      <a:pt x="59553" y="676056"/>
                      <a:pt x="57029" y="673637"/>
                      <a:pt x="54543" y="671331"/>
                    </a:cubicBezTo>
                    <a:cubicBezTo>
                      <a:pt x="26263" y="644157"/>
                      <a:pt x="4461" y="608676"/>
                      <a:pt x="832" y="568995"/>
                    </a:cubicBezTo>
                    <a:cubicBezTo>
                      <a:pt x="-4064" y="528828"/>
                      <a:pt x="12976" y="486280"/>
                      <a:pt x="43456" y="459839"/>
                    </a:cubicBezTo>
                    <a:cubicBezTo>
                      <a:pt x="73431" y="436026"/>
                      <a:pt x="114236" y="439979"/>
                      <a:pt x="147926" y="453152"/>
                    </a:cubicBezTo>
                    <a:cubicBezTo>
                      <a:pt x="193865" y="470116"/>
                      <a:pt x="233956" y="499748"/>
                      <a:pt x="276133" y="523818"/>
                    </a:cubicBezTo>
                    <a:cubicBezTo>
                      <a:pt x="307461" y="542325"/>
                      <a:pt x="340779" y="557079"/>
                      <a:pt x="374898" y="569624"/>
                    </a:cubicBezTo>
                    <a:cubicBezTo>
                      <a:pt x="376812" y="570328"/>
                      <a:pt x="378727" y="571033"/>
                      <a:pt x="380632" y="571719"/>
                    </a:cubicBezTo>
                    <a:cubicBezTo>
                      <a:pt x="385499" y="573557"/>
                      <a:pt x="390404" y="575358"/>
                      <a:pt x="395319" y="577101"/>
                    </a:cubicBezTo>
                    <a:cubicBezTo>
                      <a:pt x="413131" y="583444"/>
                      <a:pt x="431257" y="589093"/>
                      <a:pt x="449669" y="593255"/>
                    </a:cubicBezTo>
                    <a:cubicBezTo>
                      <a:pt x="452488" y="593893"/>
                      <a:pt x="455327" y="594503"/>
                      <a:pt x="458156" y="595055"/>
                    </a:cubicBezTo>
                    <a:cubicBezTo>
                      <a:pt x="475177" y="598456"/>
                      <a:pt x="492455" y="600494"/>
                      <a:pt x="509953" y="600542"/>
                    </a:cubicBezTo>
                    <a:cubicBezTo>
                      <a:pt x="516858" y="600846"/>
                      <a:pt x="523716" y="600704"/>
                      <a:pt x="530546" y="600237"/>
                    </a:cubicBezTo>
                    <a:cubicBezTo>
                      <a:pt x="533746" y="600018"/>
                      <a:pt x="536937" y="599732"/>
                      <a:pt x="540137" y="599380"/>
                    </a:cubicBezTo>
                    <a:cubicBezTo>
                      <a:pt x="551205" y="598170"/>
                      <a:pt x="562207" y="596246"/>
                      <a:pt x="573170" y="594170"/>
                    </a:cubicBezTo>
                    <a:lnTo>
                      <a:pt x="579666" y="592922"/>
                    </a:lnTo>
                    <a:cubicBezTo>
                      <a:pt x="586181" y="591645"/>
                      <a:pt x="592677" y="590369"/>
                      <a:pt x="599183" y="589178"/>
                    </a:cubicBezTo>
                    <a:cubicBezTo>
                      <a:pt x="607508" y="587330"/>
                      <a:pt x="615871" y="586035"/>
                      <a:pt x="624253" y="585245"/>
                    </a:cubicBezTo>
                    <a:cubicBezTo>
                      <a:pt x="627796" y="584902"/>
                      <a:pt x="631339" y="584645"/>
                      <a:pt x="634892" y="584483"/>
                    </a:cubicBezTo>
                    <a:cubicBezTo>
                      <a:pt x="679774" y="582349"/>
                      <a:pt x="724837" y="593293"/>
                      <a:pt x="767737" y="605942"/>
                    </a:cubicBezTo>
                    <a:cubicBezTo>
                      <a:pt x="816886" y="620773"/>
                      <a:pt x="867340" y="625297"/>
                      <a:pt x="918242" y="621859"/>
                    </a:cubicBezTo>
                    <a:cubicBezTo>
                      <a:pt x="1044581" y="616020"/>
                      <a:pt x="1209297" y="564461"/>
                      <a:pt x="1305776" y="481660"/>
                    </a:cubicBezTo>
                    <a:cubicBezTo>
                      <a:pt x="1325055" y="463677"/>
                      <a:pt x="1337342" y="443351"/>
                      <a:pt x="1345457" y="421557"/>
                    </a:cubicBezTo>
                    <a:cubicBezTo>
                      <a:pt x="1352096" y="403746"/>
                      <a:pt x="1355944" y="384962"/>
                      <a:pt x="1358554" y="365665"/>
                    </a:cubicBezTo>
                    <a:cubicBezTo>
                      <a:pt x="1360554" y="350844"/>
                      <a:pt x="1361831" y="335718"/>
                      <a:pt x="1363059" y="320516"/>
                    </a:cubicBezTo>
                    <a:cubicBezTo>
                      <a:pt x="1363774" y="311801"/>
                      <a:pt x="1364459" y="303066"/>
                      <a:pt x="1365269" y="294351"/>
                    </a:cubicBezTo>
                    <a:cubicBezTo>
                      <a:pt x="1367926" y="275425"/>
                      <a:pt x="1371984" y="256518"/>
                      <a:pt x="1377623" y="238115"/>
                    </a:cubicBezTo>
                    <a:cubicBezTo>
                      <a:pt x="1388396" y="203054"/>
                      <a:pt x="1404950" y="169812"/>
                      <a:pt x="1428667" y="141732"/>
                    </a:cubicBezTo>
                    <a:cubicBezTo>
                      <a:pt x="1459595" y="108433"/>
                      <a:pt x="1487227" y="70676"/>
                      <a:pt x="1524660" y="44329"/>
                    </a:cubicBezTo>
                    <a:cubicBezTo>
                      <a:pt x="1549759" y="27832"/>
                      <a:pt x="1578039" y="16421"/>
                      <a:pt x="1607109" y="9115"/>
                    </a:cubicBezTo>
                    <a:cubicBezTo>
                      <a:pt x="1630969" y="2867"/>
                      <a:pt x="1655553" y="1934"/>
                      <a:pt x="167995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 name="Google Shape;32;p2"/>
            <p:cNvGrpSpPr/>
            <p:nvPr/>
          </p:nvGrpSpPr>
          <p:grpSpPr>
            <a:xfrm flipH="1">
              <a:off x="5678821" y="-410094"/>
              <a:ext cx="3493077" cy="1973063"/>
              <a:chOff x="2619360" y="1095480"/>
              <a:chExt cx="1204551" cy="680390"/>
            </a:xfrm>
          </p:grpSpPr>
          <p:sp>
            <p:nvSpPr>
              <p:cNvPr id="33" name="Google Shape;33;p2"/>
              <p:cNvSpPr/>
              <p:nvPr/>
            </p:nvSpPr>
            <p:spPr>
              <a:xfrm>
                <a:off x="2619360" y="1095480"/>
                <a:ext cx="1204551" cy="680390"/>
              </a:xfrm>
              <a:custGeom>
                <a:avLst/>
                <a:gdLst/>
                <a:ahLst/>
                <a:cxnLst/>
                <a:rect l="l" t="t" r="r" b="b"/>
                <a:pathLst>
                  <a:path w="1204551" h="680390" extrusionOk="0">
                    <a:moveTo>
                      <a:pt x="1204551" y="34633"/>
                    </a:moveTo>
                    <a:cubicBezTo>
                      <a:pt x="1201141" y="94202"/>
                      <a:pt x="1143248" y="125406"/>
                      <a:pt x="1098128" y="153429"/>
                    </a:cubicBezTo>
                    <a:cubicBezTo>
                      <a:pt x="1065628" y="171136"/>
                      <a:pt x="1038158" y="196053"/>
                      <a:pt x="1007821" y="216884"/>
                    </a:cubicBezTo>
                    <a:cubicBezTo>
                      <a:pt x="969664" y="240611"/>
                      <a:pt x="933783" y="234944"/>
                      <a:pt x="906351" y="278149"/>
                    </a:cubicBezTo>
                    <a:cubicBezTo>
                      <a:pt x="898722" y="290817"/>
                      <a:pt x="891788" y="304276"/>
                      <a:pt x="888930" y="318907"/>
                    </a:cubicBezTo>
                    <a:cubicBezTo>
                      <a:pt x="885777" y="342128"/>
                      <a:pt x="888349" y="365941"/>
                      <a:pt x="893540" y="388696"/>
                    </a:cubicBezTo>
                    <a:cubicBezTo>
                      <a:pt x="900360" y="416366"/>
                      <a:pt x="903932" y="439274"/>
                      <a:pt x="930535" y="454552"/>
                    </a:cubicBezTo>
                    <a:cubicBezTo>
                      <a:pt x="950319" y="466973"/>
                      <a:pt x="972493" y="475117"/>
                      <a:pt x="991876" y="488232"/>
                    </a:cubicBezTo>
                    <a:cubicBezTo>
                      <a:pt x="1011126" y="500358"/>
                      <a:pt x="1027024" y="516665"/>
                      <a:pt x="1042578" y="533067"/>
                    </a:cubicBezTo>
                    <a:cubicBezTo>
                      <a:pt x="1050255" y="540363"/>
                      <a:pt x="1057875" y="547773"/>
                      <a:pt x="1063962" y="556508"/>
                    </a:cubicBezTo>
                    <a:cubicBezTo>
                      <a:pt x="1078001" y="574662"/>
                      <a:pt x="1079973" y="599865"/>
                      <a:pt x="1069019" y="620030"/>
                    </a:cubicBezTo>
                    <a:cubicBezTo>
                      <a:pt x="1063457" y="633041"/>
                      <a:pt x="1053598" y="645757"/>
                      <a:pt x="1038768" y="647910"/>
                    </a:cubicBezTo>
                    <a:cubicBezTo>
                      <a:pt x="964663" y="658511"/>
                      <a:pt x="958425" y="628850"/>
                      <a:pt x="900732" y="606095"/>
                    </a:cubicBezTo>
                    <a:cubicBezTo>
                      <a:pt x="861632" y="592122"/>
                      <a:pt x="833971" y="611095"/>
                      <a:pt x="802215" y="631269"/>
                    </a:cubicBezTo>
                    <a:cubicBezTo>
                      <a:pt x="767172" y="650938"/>
                      <a:pt x="729110" y="680390"/>
                      <a:pt x="687457" y="679856"/>
                    </a:cubicBezTo>
                    <a:cubicBezTo>
                      <a:pt x="676380" y="679218"/>
                      <a:pt x="666083" y="674684"/>
                      <a:pt x="655739" y="671036"/>
                    </a:cubicBezTo>
                    <a:cubicBezTo>
                      <a:pt x="644709" y="667017"/>
                      <a:pt x="633717" y="662816"/>
                      <a:pt x="623106" y="657768"/>
                    </a:cubicBezTo>
                    <a:cubicBezTo>
                      <a:pt x="600647" y="647386"/>
                      <a:pt x="581587" y="631117"/>
                      <a:pt x="565785" y="612257"/>
                    </a:cubicBezTo>
                    <a:cubicBezTo>
                      <a:pt x="544135" y="588636"/>
                      <a:pt x="523294" y="564118"/>
                      <a:pt x="498215" y="544001"/>
                    </a:cubicBezTo>
                    <a:cubicBezTo>
                      <a:pt x="485308" y="532990"/>
                      <a:pt x="472154" y="522265"/>
                      <a:pt x="458638" y="512016"/>
                    </a:cubicBezTo>
                    <a:cubicBezTo>
                      <a:pt x="445103" y="501596"/>
                      <a:pt x="430168" y="492481"/>
                      <a:pt x="419481" y="478907"/>
                    </a:cubicBezTo>
                    <a:cubicBezTo>
                      <a:pt x="381286" y="434283"/>
                      <a:pt x="396297" y="371770"/>
                      <a:pt x="383686" y="318564"/>
                    </a:cubicBezTo>
                    <a:cubicBezTo>
                      <a:pt x="377104" y="288903"/>
                      <a:pt x="350758" y="264443"/>
                      <a:pt x="320678" y="260080"/>
                    </a:cubicBezTo>
                    <a:cubicBezTo>
                      <a:pt x="306591" y="258147"/>
                      <a:pt x="289150" y="254403"/>
                      <a:pt x="277739" y="265081"/>
                    </a:cubicBezTo>
                    <a:cubicBezTo>
                      <a:pt x="265290" y="278140"/>
                      <a:pt x="252822" y="292579"/>
                      <a:pt x="247669" y="310210"/>
                    </a:cubicBezTo>
                    <a:cubicBezTo>
                      <a:pt x="243621" y="333604"/>
                      <a:pt x="240354" y="357330"/>
                      <a:pt x="231953" y="379714"/>
                    </a:cubicBezTo>
                    <a:cubicBezTo>
                      <a:pt x="223399" y="403736"/>
                      <a:pt x="206921" y="424796"/>
                      <a:pt x="184147" y="436721"/>
                    </a:cubicBezTo>
                    <a:cubicBezTo>
                      <a:pt x="162344" y="448170"/>
                      <a:pt x="133731" y="466420"/>
                      <a:pt x="108709" y="462848"/>
                    </a:cubicBezTo>
                    <a:cubicBezTo>
                      <a:pt x="89230" y="456495"/>
                      <a:pt x="83915" y="430397"/>
                      <a:pt x="63808" y="424567"/>
                    </a:cubicBezTo>
                    <a:cubicBezTo>
                      <a:pt x="33604" y="414728"/>
                      <a:pt x="17393" y="429177"/>
                      <a:pt x="0" y="447465"/>
                    </a:cubicBezTo>
                    <a:lnTo>
                      <a:pt x="0" y="0"/>
                    </a:lnTo>
                    <a:lnTo>
                      <a:pt x="1178043" y="0"/>
                    </a:lnTo>
                    <a:cubicBezTo>
                      <a:pt x="1191787" y="7477"/>
                      <a:pt x="1203998" y="18183"/>
                      <a:pt x="1204551" y="34633"/>
                    </a:cubicBezTo>
                    <a:close/>
                  </a:path>
                </a:pathLst>
              </a:custGeom>
              <a:solidFill>
                <a:srgbClr val="C2B594">
                  <a:alpha val="262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2619360" y="1095480"/>
                <a:ext cx="1112674" cy="629945"/>
              </a:xfrm>
              <a:custGeom>
                <a:avLst/>
                <a:gdLst/>
                <a:ahLst/>
                <a:cxnLst/>
                <a:rect l="l" t="t" r="r" b="b"/>
                <a:pathLst>
                  <a:path w="1115463" h="629945" extrusionOk="0">
                    <a:moveTo>
                      <a:pt x="1109853" y="40757"/>
                    </a:moveTo>
                    <a:cubicBezTo>
                      <a:pt x="1108758" y="45444"/>
                      <a:pt x="1107558" y="50092"/>
                      <a:pt x="1106405" y="53883"/>
                    </a:cubicBezTo>
                    <a:cubicBezTo>
                      <a:pt x="1102490" y="66542"/>
                      <a:pt x="1098747" y="79353"/>
                      <a:pt x="1093108" y="91373"/>
                    </a:cubicBezTo>
                    <a:cubicBezTo>
                      <a:pt x="1082793" y="112967"/>
                      <a:pt x="1063800" y="126321"/>
                      <a:pt x="1045064" y="140027"/>
                    </a:cubicBezTo>
                    <a:cubicBezTo>
                      <a:pt x="1023547" y="156486"/>
                      <a:pt x="1001973" y="172984"/>
                      <a:pt x="978294" y="186271"/>
                    </a:cubicBezTo>
                    <a:cubicBezTo>
                      <a:pt x="964502" y="194348"/>
                      <a:pt x="950405" y="201968"/>
                      <a:pt x="937403" y="211303"/>
                    </a:cubicBezTo>
                    <a:cubicBezTo>
                      <a:pt x="930088" y="216579"/>
                      <a:pt x="922906" y="222037"/>
                      <a:pt x="915305" y="226886"/>
                    </a:cubicBezTo>
                    <a:cubicBezTo>
                      <a:pt x="907571" y="231667"/>
                      <a:pt x="899674" y="236544"/>
                      <a:pt x="893759" y="243583"/>
                    </a:cubicBezTo>
                    <a:cubicBezTo>
                      <a:pt x="889635" y="248555"/>
                      <a:pt x="887797" y="254841"/>
                      <a:pt x="885977" y="260918"/>
                    </a:cubicBezTo>
                    <a:cubicBezTo>
                      <a:pt x="880701" y="277120"/>
                      <a:pt x="878319" y="293980"/>
                      <a:pt x="876157" y="310820"/>
                    </a:cubicBezTo>
                    <a:cubicBezTo>
                      <a:pt x="874738" y="321869"/>
                      <a:pt x="872652" y="332775"/>
                      <a:pt x="870528" y="343672"/>
                    </a:cubicBezTo>
                    <a:cubicBezTo>
                      <a:pt x="869090" y="356454"/>
                      <a:pt x="867851" y="369246"/>
                      <a:pt x="867404" y="382105"/>
                    </a:cubicBezTo>
                    <a:cubicBezTo>
                      <a:pt x="868613" y="395107"/>
                      <a:pt x="870290" y="408041"/>
                      <a:pt x="872852" y="420853"/>
                    </a:cubicBezTo>
                    <a:cubicBezTo>
                      <a:pt x="876386" y="437169"/>
                      <a:pt x="883844" y="452485"/>
                      <a:pt x="893226" y="466220"/>
                    </a:cubicBezTo>
                    <a:cubicBezTo>
                      <a:pt x="901170" y="477231"/>
                      <a:pt x="911638" y="486223"/>
                      <a:pt x="923096" y="493414"/>
                    </a:cubicBezTo>
                    <a:cubicBezTo>
                      <a:pt x="946204" y="507844"/>
                      <a:pt x="971112" y="519046"/>
                      <a:pt x="994829" y="532352"/>
                    </a:cubicBezTo>
                    <a:cubicBezTo>
                      <a:pt x="1012784" y="543992"/>
                      <a:pt x="1030881" y="557317"/>
                      <a:pt x="1041473" y="576367"/>
                    </a:cubicBezTo>
                    <a:cubicBezTo>
                      <a:pt x="1045064" y="582635"/>
                      <a:pt x="1047569" y="589826"/>
                      <a:pt x="1047045" y="597122"/>
                    </a:cubicBezTo>
                    <a:cubicBezTo>
                      <a:pt x="1046274" y="605580"/>
                      <a:pt x="1039854" y="611896"/>
                      <a:pt x="1033224" y="616496"/>
                    </a:cubicBezTo>
                    <a:cubicBezTo>
                      <a:pt x="1027614" y="620439"/>
                      <a:pt x="1021271" y="623316"/>
                      <a:pt x="1014955" y="625954"/>
                    </a:cubicBezTo>
                    <a:cubicBezTo>
                      <a:pt x="1012174" y="627021"/>
                      <a:pt x="1009460" y="628421"/>
                      <a:pt x="1006526" y="629031"/>
                    </a:cubicBezTo>
                    <a:cubicBezTo>
                      <a:pt x="1001173" y="629945"/>
                      <a:pt x="995705" y="629364"/>
                      <a:pt x="990419" y="628336"/>
                    </a:cubicBezTo>
                    <a:cubicBezTo>
                      <a:pt x="970931" y="624669"/>
                      <a:pt x="953052" y="615239"/>
                      <a:pt x="936803" y="604133"/>
                    </a:cubicBezTo>
                    <a:cubicBezTo>
                      <a:pt x="926840" y="597370"/>
                      <a:pt x="917400" y="589864"/>
                      <a:pt x="907171" y="583511"/>
                    </a:cubicBezTo>
                    <a:cubicBezTo>
                      <a:pt x="880243" y="567538"/>
                      <a:pt x="852735" y="561080"/>
                      <a:pt x="823360" y="563375"/>
                    </a:cubicBezTo>
                    <a:cubicBezTo>
                      <a:pt x="821703" y="563699"/>
                      <a:pt x="820045" y="564051"/>
                      <a:pt x="818388" y="564423"/>
                    </a:cubicBezTo>
                    <a:cubicBezTo>
                      <a:pt x="798576" y="569605"/>
                      <a:pt x="779545" y="577444"/>
                      <a:pt x="760647" y="585254"/>
                    </a:cubicBezTo>
                    <a:cubicBezTo>
                      <a:pt x="740788" y="593131"/>
                      <a:pt x="719366" y="605809"/>
                      <a:pt x="697316" y="601189"/>
                    </a:cubicBezTo>
                    <a:cubicBezTo>
                      <a:pt x="678637" y="597151"/>
                      <a:pt x="664807" y="582816"/>
                      <a:pt x="648424" y="573948"/>
                    </a:cubicBezTo>
                    <a:cubicBezTo>
                      <a:pt x="638575" y="568890"/>
                      <a:pt x="628002" y="565404"/>
                      <a:pt x="618201" y="560241"/>
                    </a:cubicBezTo>
                    <a:cubicBezTo>
                      <a:pt x="610562" y="556422"/>
                      <a:pt x="603085" y="552288"/>
                      <a:pt x="595284" y="548792"/>
                    </a:cubicBezTo>
                    <a:cubicBezTo>
                      <a:pt x="573967" y="538648"/>
                      <a:pt x="550126" y="536962"/>
                      <a:pt x="527923" y="529542"/>
                    </a:cubicBezTo>
                    <a:cubicBezTo>
                      <a:pt x="505473" y="522113"/>
                      <a:pt x="487794" y="510064"/>
                      <a:pt x="472488" y="492090"/>
                    </a:cubicBezTo>
                    <a:cubicBezTo>
                      <a:pt x="463039" y="481413"/>
                      <a:pt x="453752" y="470354"/>
                      <a:pt x="447237" y="457591"/>
                    </a:cubicBezTo>
                    <a:cubicBezTo>
                      <a:pt x="443427" y="450256"/>
                      <a:pt x="440293" y="442570"/>
                      <a:pt x="437188" y="434912"/>
                    </a:cubicBezTo>
                    <a:cubicBezTo>
                      <a:pt x="432425" y="423243"/>
                      <a:pt x="427844" y="411404"/>
                      <a:pt x="425367" y="398993"/>
                    </a:cubicBezTo>
                    <a:cubicBezTo>
                      <a:pt x="422824" y="386210"/>
                      <a:pt x="423062" y="373113"/>
                      <a:pt x="422186" y="360150"/>
                    </a:cubicBezTo>
                    <a:cubicBezTo>
                      <a:pt x="421157" y="342871"/>
                      <a:pt x="419700" y="325469"/>
                      <a:pt x="421967" y="308220"/>
                    </a:cubicBezTo>
                    <a:cubicBezTo>
                      <a:pt x="422948" y="300857"/>
                      <a:pt x="424148" y="293532"/>
                      <a:pt x="424939" y="286141"/>
                    </a:cubicBezTo>
                    <a:cubicBezTo>
                      <a:pt x="426406" y="272263"/>
                      <a:pt x="428149" y="258089"/>
                      <a:pt x="425158" y="244288"/>
                    </a:cubicBezTo>
                    <a:cubicBezTo>
                      <a:pt x="423605" y="235791"/>
                      <a:pt x="416919" y="231381"/>
                      <a:pt x="410718" y="226200"/>
                    </a:cubicBezTo>
                    <a:cubicBezTo>
                      <a:pt x="404822" y="221371"/>
                      <a:pt x="399040" y="216389"/>
                      <a:pt x="392906" y="211855"/>
                    </a:cubicBezTo>
                    <a:cubicBezTo>
                      <a:pt x="384467" y="205721"/>
                      <a:pt x="375323" y="200568"/>
                      <a:pt x="365912" y="196091"/>
                    </a:cubicBezTo>
                    <a:cubicBezTo>
                      <a:pt x="358550" y="192719"/>
                      <a:pt x="350472" y="190500"/>
                      <a:pt x="342329" y="191472"/>
                    </a:cubicBezTo>
                    <a:cubicBezTo>
                      <a:pt x="332642" y="192662"/>
                      <a:pt x="323745" y="197091"/>
                      <a:pt x="315125" y="201435"/>
                    </a:cubicBezTo>
                    <a:cubicBezTo>
                      <a:pt x="300218" y="209445"/>
                      <a:pt x="286274" y="219113"/>
                      <a:pt x="272320" y="228657"/>
                    </a:cubicBezTo>
                    <a:cubicBezTo>
                      <a:pt x="264700" y="234182"/>
                      <a:pt x="257137" y="240192"/>
                      <a:pt x="252079" y="248269"/>
                    </a:cubicBezTo>
                    <a:cubicBezTo>
                      <a:pt x="241725" y="266624"/>
                      <a:pt x="238811" y="287636"/>
                      <a:pt x="233191" y="307591"/>
                    </a:cubicBezTo>
                    <a:cubicBezTo>
                      <a:pt x="230715" y="316087"/>
                      <a:pt x="228438" y="324660"/>
                      <a:pt x="227209" y="333442"/>
                    </a:cubicBezTo>
                    <a:cubicBezTo>
                      <a:pt x="225133" y="347101"/>
                      <a:pt x="225085" y="361283"/>
                      <a:pt x="220047" y="374323"/>
                    </a:cubicBezTo>
                    <a:cubicBezTo>
                      <a:pt x="215065" y="385696"/>
                      <a:pt x="207435" y="395954"/>
                      <a:pt x="198368" y="404393"/>
                    </a:cubicBezTo>
                    <a:cubicBezTo>
                      <a:pt x="189881" y="411871"/>
                      <a:pt x="179575" y="417071"/>
                      <a:pt x="168926" y="420719"/>
                    </a:cubicBezTo>
                    <a:cubicBezTo>
                      <a:pt x="160363" y="423434"/>
                      <a:pt x="151352" y="424682"/>
                      <a:pt x="142380" y="424282"/>
                    </a:cubicBezTo>
                    <a:cubicBezTo>
                      <a:pt x="131493" y="423882"/>
                      <a:pt x="120501" y="422681"/>
                      <a:pt x="110204" y="418938"/>
                    </a:cubicBezTo>
                    <a:cubicBezTo>
                      <a:pt x="101870" y="416243"/>
                      <a:pt x="94688" y="411080"/>
                      <a:pt x="88173" y="405355"/>
                    </a:cubicBezTo>
                    <a:cubicBezTo>
                      <a:pt x="77124" y="396402"/>
                      <a:pt x="65818" y="387763"/>
                      <a:pt x="55083" y="378428"/>
                    </a:cubicBezTo>
                    <a:cubicBezTo>
                      <a:pt x="47435" y="372275"/>
                      <a:pt x="38957" y="365741"/>
                      <a:pt x="28699" y="365703"/>
                    </a:cubicBezTo>
                    <a:cubicBezTo>
                      <a:pt x="20841" y="365731"/>
                      <a:pt x="12983" y="366770"/>
                      <a:pt x="5144" y="365674"/>
                    </a:cubicBezTo>
                    <a:cubicBezTo>
                      <a:pt x="3419" y="365512"/>
                      <a:pt x="1705" y="365331"/>
                      <a:pt x="0" y="365112"/>
                    </a:cubicBezTo>
                    <a:lnTo>
                      <a:pt x="0" y="0"/>
                    </a:lnTo>
                    <a:lnTo>
                      <a:pt x="1107100" y="0"/>
                    </a:lnTo>
                    <a:cubicBezTo>
                      <a:pt x="1108377" y="2067"/>
                      <a:pt x="1109567" y="4191"/>
                      <a:pt x="1110634" y="6372"/>
                    </a:cubicBezTo>
                    <a:cubicBezTo>
                      <a:pt x="1115463" y="17355"/>
                      <a:pt x="1112444" y="29585"/>
                      <a:pt x="1109882" y="40757"/>
                    </a:cubicBezTo>
                    <a:close/>
                  </a:path>
                </a:pathLst>
              </a:custGeom>
              <a:solidFill>
                <a:srgbClr val="C2B594">
                  <a:alpha val="37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2619360" y="1095480"/>
                <a:ext cx="1033510" cy="607447"/>
              </a:xfrm>
              <a:custGeom>
                <a:avLst/>
                <a:gdLst/>
                <a:ahLst/>
                <a:cxnLst/>
                <a:rect l="l" t="t" r="r" b="b"/>
                <a:pathLst>
                  <a:path w="1033510" h="607447" extrusionOk="0">
                    <a:moveTo>
                      <a:pt x="1031129" y="50806"/>
                    </a:moveTo>
                    <a:cubicBezTo>
                      <a:pt x="1030510" y="56217"/>
                      <a:pt x="1029795" y="61608"/>
                      <a:pt x="1029005" y="66989"/>
                    </a:cubicBezTo>
                    <a:cubicBezTo>
                      <a:pt x="1028233" y="72209"/>
                      <a:pt x="1027424" y="77476"/>
                      <a:pt x="1025509" y="82429"/>
                    </a:cubicBezTo>
                    <a:cubicBezTo>
                      <a:pt x="1023233" y="88278"/>
                      <a:pt x="1020204" y="93755"/>
                      <a:pt x="1016841" y="99050"/>
                    </a:cubicBezTo>
                    <a:cubicBezTo>
                      <a:pt x="1013441" y="104404"/>
                      <a:pt x="1009488" y="109414"/>
                      <a:pt x="1005611" y="114414"/>
                    </a:cubicBezTo>
                    <a:cubicBezTo>
                      <a:pt x="1002182" y="118853"/>
                      <a:pt x="998544" y="123101"/>
                      <a:pt x="994705" y="127197"/>
                    </a:cubicBezTo>
                    <a:cubicBezTo>
                      <a:pt x="990600" y="131578"/>
                      <a:pt x="986333" y="135798"/>
                      <a:pt x="982028" y="139979"/>
                    </a:cubicBezTo>
                    <a:cubicBezTo>
                      <a:pt x="973807" y="147980"/>
                      <a:pt x="965359" y="155743"/>
                      <a:pt x="957158" y="163763"/>
                    </a:cubicBezTo>
                    <a:cubicBezTo>
                      <a:pt x="953300" y="167535"/>
                      <a:pt x="949481" y="171345"/>
                      <a:pt x="945709" y="175193"/>
                    </a:cubicBezTo>
                    <a:cubicBezTo>
                      <a:pt x="942356" y="178622"/>
                      <a:pt x="939089" y="182118"/>
                      <a:pt x="935774" y="185566"/>
                    </a:cubicBezTo>
                    <a:cubicBezTo>
                      <a:pt x="928945" y="192672"/>
                      <a:pt x="921734" y="199358"/>
                      <a:pt x="914648" y="206188"/>
                    </a:cubicBezTo>
                    <a:cubicBezTo>
                      <a:pt x="910285" y="210388"/>
                      <a:pt x="905999" y="214665"/>
                      <a:pt x="901827" y="219056"/>
                    </a:cubicBezTo>
                    <a:cubicBezTo>
                      <a:pt x="894874" y="226438"/>
                      <a:pt x="888216" y="234096"/>
                      <a:pt x="881434" y="241621"/>
                    </a:cubicBezTo>
                    <a:cubicBezTo>
                      <a:pt x="873671" y="250241"/>
                      <a:pt x="865823" y="258794"/>
                      <a:pt x="858069" y="267414"/>
                    </a:cubicBezTo>
                    <a:cubicBezTo>
                      <a:pt x="854878" y="270958"/>
                      <a:pt x="851716" y="274530"/>
                      <a:pt x="848601" y="278140"/>
                    </a:cubicBezTo>
                    <a:cubicBezTo>
                      <a:pt x="844982" y="282311"/>
                      <a:pt x="841429" y="286531"/>
                      <a:pt x="838124" y="290960"/>
                    </a:cubicBezTo>
                    <a:cubicBezTo>
                      <a:pt x="836324" y="293513"/>
                      <a:pt x="834657" y="296123"/>
                      <a:pt x="833104" y="298828"/>
                    </a:cubicBezTo>
                    <a:cubicBezTo>
                      <a:pt x="831828" y="301228"/>
                      <a:pt x="830656" y="303657"/>
                      <a:pt x="829589" y="306172"/>
                    </a:cubicBezTo>
                    <a:cubicBezTo>
                      <a:pt x="828637" y="308677"/>
                      <a:pt x="827799" y="311210"/>
                      <a:pt x="827103" y="313811"/>
                    </a:cubicBezTo>
                    <a:cubicBezTo>
                      <a:pt x="826456" y="316649"/>
                      <a:pt x="825979" y="319497"/>
                      <a:pt x="825627" y="322393"/>
                    </a:cubicBezTo>
                    <a:cubicBezTo>
                      <a:pt x="825179" y="327384"/>
                      <a:pt x="825017" y="332365"/>
                      <a:pt x="825113" y="337375"/>
                    </a:cubicBezTo>
                    <a:cubicBezTo>
                      <a:pt x="825456" y="346272"/>
                      <a:pt x="826608" y="355082"/>
                      <a:pt x="827989" y="363865"/>
                    </a:cubicBezTo>
                    <a:cubicBezTo>
                      <a:pt x="829618" y="373837"/>
                      <a:pt x="831523" y="383743"/>
                      <a:pt x="833485" y="393649"/>
                    </a:cubicBezTo>
                    <a:cubicBezTo>
                      <a:pt x="835295" y="402784"/>
                      <a:pt x="837162" y="411918"/>
                      <a:pt x="839772" y="420862"/>
                    </a:cubicBezTo>
                    <a:cubicBezTo>
                      <a:pt x="840648" y="423662"/>
                      <a:pt x="841620" y="426425"/>
                      <a:pt x="842686" y="429158"/>
                    </a:cubicBezTo>
                    <a:cubicBezTo>
                      <a:pt x="843810" y="432016"/>
                      <a:pt x="845058" y="434826"/>
                      <a:pt x="846325" y="437617"/>
                    </a:cubicBezTo>
                    <a:cubicBezTo>
                      <a:pt x="847458" y="440122"/>
                      <a:pt x="848601" y="442627"/>
                      <a:pt x="849849" y="445075"/>
                    </a:cubicBezTo>
                    <a:cubicBezTo>
                      <a:pt x="851135" y="447580"/>
                      <a:pt x="852459" y="450056"/>
                      <a:pt x="853831" y="452514"/>
                    </a:cubicBezTo>
                    <a:cubicBezTo>
                      <a:pt x="855297" y="455133"/>
                      <a:pt x="856821" y="457733"/>
                      <a:pt x="858393" y="460296"/>
                    </a:cubicBezTo>
                    <a:cubicBezTo>
                      <a:pt x="858441" y="460372"/>
                      <a:pt x="858488" y="460448"/>
                      <a:pt x="858536" y="460524"/>
                    </a:cubicBezTo>
                    <a:cubicBezTo>
                      <a:pt x="858536" y="460524"/>
                      <a:pt x="858536" y="460534"/>
                      <a:pt x="858536" y="460543"/>
                    </a:cubicBezTo>
                    <a:cubicBezTo>
                      <a:pt x="860069" y="463010"/>
                      <a:pt x="861670" y="465430"/>
                      <a:pt x="863298" y="467839"/>
                    </a:cubicBezTo>
                    <a:cubicBezTo>
                      <a:pt x="866270" y="472221"/>
                      <a:pt x="869375" y="476517"/>
                      <a:pt x="872700" y="480632"/>
                    </a:cubicBezTo>
                    <a:lnTo>
                      <a:pt x="872700" y="480632"/>
                    </a:lnTo>
                    <a:cubicBezTo>
                      <a:pt x="874862" y="483260"/>
                      <a:pt x="877129" y="485785"/>
                      <a:pt x="879577" y="488147"/>
                    </a:cubicBezTo>
                    <a:cubicBezTo>
                      <a:pt x="882377" y="490738"/>
                      <a:pt x="885368" y="493081"/>
                      <a:pt x="888425" y="495357"/>
                    </a:cubicBezTo>
                    <a:cubicBezTo>
                      <a:pt x="890969" y="497176"/>
                      <a:pt x="893569" y="498862"/>
                      <a:pt x="896293" y="500405"/>
                    </a:cubicBezTo>
                    <a:cubicBezTo>
                      <a:pt x="900551" y="502720"/>
                      <a:pt x="904913" y="504825"/>
                      <a:pt x="909333" y="506835"/>
                    </a:cubicBezTo>
                    <a:cubicBezTo>
                      <a:pt x="914191" y="509035"/>
                      <a:pt x="919077" y="511150"/>
                      <a:pt x="924039" y="513112"/>
                    </a:cubicBezTo>
                    <a:cubicBezTo>
                      <a:pt x="935422" y="517284"/>
                      <a:pt x="947033" y="520894"/>
                      <a:pt x="958263" y="525485"/>
                    </a:cubicBezTo>
                    <a:cubicBezTo>
                      <a:pt x="963225" y="527523"/>
                      <a:pt x="968121" y="529704"/>
                      <a:pt x="972950" y="532038"/>
                    </a:cubicBezTo>
                    <a:cubicBezTo>
                      <a:pt x="978332" y="534629"/>
                      <a:pt x="983628" y="537353"/>
                      <a:pt x="988762" y="540410"/>
                    </a:cubicBezTo>
                    <a:cubicBezTo>
                      <a:pt x="991067" y="541792"/>
                      <a:pt x="993400" y="543106"/>
                      <a:pt x="995744" y="544449"/>
                    </a:cubicBezTo>
                    <a:cubicBezTo>
                      <a:pt x="997963" y="545725"/>
                      <a:pt x="1000115" y="547106"/>
                      <a:pt x="1002230" y="548554"/>
                    </a:cubicBezTo>
                    <a:cubicBezTo>
                      <a:pt x="1006564" y="551526"/>
                      <a:pt x="1010603" y="554850"/>
                      <a:pt x="1014222" y="558670"/>
                    </a:cubicBezTo>
                    <a:cubicBezTo>
                      <a:pt x="1015946" y="560480"/>
                      <a:pt x="1017546" y="562451"/>
                      <a:pt x="1018927" y="564547"/>
                    </a:cubicBezTo>
                    <a:cubicBezTo>
                      <a:pt x="1020670" y="567214"/>
                      <a:pt x="1021556" y="570252"/>
                      <a:pt x="1022290" y="573319"/>
                    </a:cubicBezTo>
                    <a:cubicBezTo>
                      <a:pt x="1023357" y="577796"/>
                      <a:pt x="1023671" y="582530"/>
                      <a:pt x="1022918" y="587073"/>
                    </a:cubicBezTo>
                    <a:cubicBezTo>
                      <a:pt x="1022633" y="588778"/>
                      <a:pt x="1022223" y="590483"/>
                      <a:pt x="1021709" y="592131"/>
                    </a:cubicBezTo>
                    <a:cubicBezTo>
                      <a:pt x="1021213" y="593731"/>
                      <a:pt x="1020509" y="595313"/>
                      <a:pt x="1019518" y="596665"/>
                    </a:cubicBezTo>
                    <a:cubicBezTo>
                      <a:pt x="1018537" y="598027"/>
                      <a:pt x="1017422" y="599199"/>
                      <a:pt x="1016060" y="600199"/>
                    </a:cubicBezTo>
                    <a:cubicBezTo>
                      <a:pt x="1014660" y="601218"/>
                      <a:pt x="1013127" y="602009"/>
                      <a:pt x="1011479" y="602542"/>
                    </a:cubicBezTo>
                    <a:cubicBezTo>
                      <a:pt x="1007669" y="605571"/>
                      <a:pt x="1003021" y="607447"/>
                      <a:pt x="997953" y="607447"/>
                    </a:cubicBezTo>
                    <a:cubicBezTo>
                      <a:pt x="997629" y="607447"/>
                      <a:pt x="997296" y="607447"/>
                      <a:pt x="996972" y="607419"/>
                    </a:cubicBezTo>
                    <a:cubicBezTo>
                      <a:pt x="965597" y="602085"/>
                      <a:pt x="940737" y="579368"/>
                      <a:pt x="913381" y="564632"/>
                    </a:cubicBezTo>
                    <a:cubicBezTo>
                      <a:pt x="899027" y="556812"/>
                      <a:pt x="883053" y="553174"/>
                      <a:pt x="867556" y="548402"/>
                    </a:cubicBezTo>
                    <a:cubicBezTo>
                      <a:pt x="839553" y="537915"/>
                      <a:pt x="811263" y="529628"/>
                      <a:pt x="781831" y="540134"/>
                    </a:cubicBezTo>
                    <a:cubicBezTo>
                      <a:pt x="760924" y="546040"/>
                      <a:pt x="741350" y="557032"/>
                      <a:pt x="719576" y="559518"/>
                    </a:cubicBezTo>
                    <a:cubicBezTo>
                      <a:pt x="685638" y="562137"/>
                      <a:pt x="656787" y="539620"/>
                      <a:pt x="624916" y="531886"/>
                    </a:cubicBezTo>
                    <a:cubicBezTo>
                      <a:pt x="599961" y="525971"/>
                      <a:pt x="574405" y="522970"/>
                      <a:pt x="548897" y="520732"/>
                    </a:cubicBezTo>
                    <a:cubicBezTo>
                      <a:pt x="535124" y="519294"/>
                      <a:pt x="520494" y="517960"/>
                      <a:pt x="508645" y="510159"/>
                    </a:cubicBezTo>
                    <a:cubicBezTo>
                      <a:pt x="477222" y="488642"/>
                      <a:pt x="462477" y="451009"/>
                      <a:pt x="458229" y="414347"/>
                    </a:cubicBezTo>
                    <a:cubicBezTo>
                      <a:pt x="455133" y="391706"/>
                      <a:pt x="453114" y="368827"/>
                      <a:pt x="454162" y="345967"/>
                    </a:cubicBezTo>
                    <a:cubicBezTo>
                      <a:pt x="454905" y="310525"/>
                      <a:pt x="466687" y="275892"/>
                      <a:pt x="463458" y="240278"/>
                    </a:cubicBezTo>
                    <a:cubicBezTo>
                      <a:pt x="461715" y="208217"/>
                      <a:pt x="443665" y="174469"/>
                      <a:pt x="412052" y="163563"/>
                    </a:cubicBezTo>
                    <a:cubicBezTo>
                      <a:pt x="404346" y="160973"/>
                      <a:pt x="396564" y="158439"/>
                      <a:pt x="388715" y="156143"/>
                    </a:cubicBezTo>
                    <a:cubicBezTo>
                      <a:pt x="379333" y="154753"/>
                      <a:pt x="369932" y="153486"/>
                      <a:pt x="360493" y="152486"/>
                    </a:cubicBezTo>
                    <a:cubicBezTo>
                      <a:pt x="344919" y="150847"/>
                      <a:pt x="329041" y="150190"/>
                      <a:pt x="313611" y="153400"/>
                    </a:cubicBezTo>
                    <a:cubicBezTo>
                      <a:pt x="300133" y="156096"/>
                      <a:pt x="287445" y="161496"/>
                      <a:pt x="274787" y="166678"/>
                    </a:cubicBezTo>
                    <a:cubicBezTo>
                      <a:pt x="262404" y="171888"/>
                      <a:pt x="249841" y="176717"/>
                      <a:pt x="237744" y="182566"/>
                    </a:cubicBezTo>
                    <a:cubicBezTo>
                      <a:pt x="226657" y="188405"/>
                      <a:pt x="215703" y="195120"/>
                      <a:pt x="207378" y="204645"/>
                    </a:cubicBezTo>
                    <a:cubicBezTo>
                      <a:pt x="194910" y="218980"/>
                      <a:pt x="189576" y="238135"/>
                      <a:pt x="191024" y="256927"/>
                    </a:cubicBezTo>
                    <a:cubicBezTo>
                      <a:pt x="193157" y="288274"/>
                      <a:pt x="211093" y="316744"/>
                      <a:pt x="210779" y="348425"/>
                    </a:cubicBezTo>
                    <a:cubicBezTo>
                      <a:pt x="210503" y="359312"/>
                      <a:pt x="205169" y="369313"/>
                      <a:pt x="197872" y="377171"/>
                    </a:cubicBezTo>
                    <a:cubicBezTo>
                      <a:pt x="186871" y="390382"/>
                      <a:pt x="170345" y="398355"/>
                      <a:pt x="153038" y="397421"/>
                    </a:cubicBezTo>
                    <a:cubicBezTo>
                      <a:pt x="140046" y="396526"/>
                      <a:pt x="127206" y="392497"/>
                      <a:pt x="116395" y="385181"/>
                    </a:cubicBezTo>
                    <a:cubicBezTo>
                      <a:pt x="103422" y="376285"/>
                      <a:pt x="92421" y="364836"/>
                      <a:pt x="79753" y="355530"/>
                    </a:cubicBezTo>
                    <a:cubicBezTo>
                      <a:pt x="74952" y="351825"/>
                      <a:pt x="69866" y="348510"/>
                      <a:pt x="65008" y="344881"/>
                    </a:cubicBezTo>
                    <a:cubicBezTo>
                      <a:pt x="57607" y="339328"/>
                      <a:pt x="51235" y="332461"/>
                      <a:pt x="43453" y="327412"/>
                    </a:cubicBezTo>
                    <a:cubicBezTo>
                      <a:pt x="29947" y="318335"/>
                      <a:pt x="21146" y="316925"/>
                      <a:pt x="5077" y="317859"/>
                    </a:cubicBezTo>
                    <a:cubicBezTo>
                      <a:pt x="3391" y="318002"/>
                      <a:pt x="1686" y="318097"/>
                      <a:pt x="0" y="318049"/>
                    </a:cubicBezTo>
                    <a:lnTo>
                      <a:pt x="0" y="0"/>
                    </a:lnTo>
                    <a:lnTo>
                      <a:pt x="1032120" y="0"/>
                    </a:lnTo>
                    <a:cubicBezTo>
                      <a:pt x="1032396" y="1848"/>
                      <a:pt x="1032634" y="3705"/>
                      <a:pt x="1032805" y="5563"/>
                    </a:cubicBezTo>
                    <a:cubicBezTo>
                      <a:pt x="1033091" y="8573"/>
                      <a:pt x="1033196" y="11601"/>
                      <a:pt x="1033263" y="14630"/>
                    </a:cubicBezTo>
                    <a:cubicBezTo>
                      <a:pt x="1033510" y="26718"/>
                      <a:pt x="1032520" y="38814"/>
                      <a:pt x="1031157" y="50816"/>
                    </a:cubicBezTo>
                    <a:close/>
                  </a:path>
                </a:pathLst>
              </a:custGeom>
              <a:solidFill>
                <a:srgbClr val="C2B594">
                  <a:alpha val="5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2619360" y="1095480"/>
                <a:ext cx="964010" cy="524675"/>
              </a:xfrm>
              <a:custGeom>
                <a:avLst/>
                <a:gdLst/>
                <a:ahLst/>
                <a:cxnLst/>
                <a:rect l="l" t="t" r="r" b="b"/>
                <a:pathLst>
                  <a:path w="966426" h="525990" extrusionOk="0">
                    <a:moveTo>
                      <a:pt x="964473" y="59426"/>
                    </a:moveTo>
                    <a:cubicBezTo>
                      <a:pt x="963720" y="67904"/>
                      <a:pt x="962816" y="76457"/>
                      <a:pt x="960301" y="84620"/>
                    </a:cubicBezTo>
                    <a:cubicBezTo>
                      <a:pt x="956091" y="97688"/>
                      <a:pt x="949138" y="109671"/>
                      <a:pt x="941965" y="121301"/>
                    </a:cubicBezTo>
                    <a:cubicBezTo>
                      <a:pt x="923925" y="149295"/>
                      <a:pt x="901903" y="174450"/>
                      <a:pt x="881139" y="200406"/>
                    </a:cubicBezTo>
                    <a:cubicBezTo>
                      <a:pt x="865737" y="219399"/>
                      <a:pt x="850097" y="238211"/>
                      <a:pt x="835524" y="257851"/>
                    </a:cubicBezTo>
                    <a:cubicBezTo>
                      <a:pt x="827361" y="269110"/>
                      <a:pt x="818474" y="280321"/>
                      <a:pt x="814292" y="293770"/>
                    </a:cubicBezTo>
                    <a:cubicBezTo>
                      <a:pt x="804586" y="321116"/>
                      <a:pt x="796709" y="350044"/>
                      <a:pt x="799243" y="379305"/>
                    </a:cubicBezTo>
                    <a:cubicBezTo>
                      <a:pt x="801053" y="393459"/>
                      <a:pt x="806158" y="407060"/>
                      <a:pt x="813035" y="419510"/>
                    </a:cubicBezTo>
                    <a:cubicBezTo>
                      <a:pt x="820103" y="431787"/>
                      <a:pt x="828713" y="443179"/>
                      <a:pt x="837962" y="453914"/>
                    </a:cubicBezTo>
                    <a:cubicBezTo>
                      <a:pt x="849344" y="466925"/>
                      <a:pt x="862479" y="478631"/>
                      <a:pt x="873700" y="491433"/>
                    </a:cubicBezTo>
                    <a:cubicBezTo>
                      <a:pt x="878977" y="498243"/>
                      <a:pt x="885425" y="507930"/>
                      <a:pt x="881796" y="516455"/>
                    </a:cubicBezTo>
                    <a:cubicBezTo>
                      <a:pt x="877329" y="525990"/>
                      <a:pt x="865461" y="524999"/>
                      <a:pt x="856793" y="523094"/>
                    </a:cubicBezTo>
                    <a:cubicBezTo>
                      <a:pt x="848668" y="521370"/>
                      <a:pt x="840658" y="519103"/>
                      <a:pt x="832447" y="517817"/>
                    </a:cubicBezTo>
                    <a:cubicBezTo>
                      <a:pt x="813616" y="515017"/>
                      <a:pt x="794509" y="515474"/>
                      <a:pt x="775564" y="513902"/>
                    </a:cubicBezTo>
                    <a:cubicBezTo>
                      <a:pt x="735263" y="511188"/>
                      <a:pt x="702945" y="506292"/>
                      <a:pt x="666893" y="486766"/>
                    </a:cubicBezTo>
                    <a:cubicBezTo>
                      <a:pt x="653015" y="479898"/>
                      <a:pt x="638718" y="473259"/>
                      <a:pt x="623411" y="470345"/>
                    </a:cubicBezTo>
                    <a:cubicBezTo>
                      <a:pt x="608809" y="468325"/>
                      <a:pt x="593827" y="471097"/>
                      <a:pt x="580139" y="476250"/>
                    </a:cubicBezTo>
                    <a:cubicBezTo>
                      <a:pt x="562042" y="483594"/>
                      <a:pt x="543220" y="492100"/>
                      <a:pt x="523237" y="490871"/>
                    </a:cubicBezTo>
                    <a:cubicBezTo>
                      <a:pt x="515141" y="489747"/>
                      <a:pt x="507454" y="485880"/>
                      <a:pt x="501034" y="480908"/>
                    </a:cubicBezTo>
                    <a:cubicBezTo>
                      <a:pt x="493633" y="474669"/>
                      <a:pt x="488156" y="466525"/>
                      <a:pt x="483375" y="458200"/>
                    </a:cubicBezTo>
                    <a:cubicBezTo>
                      <a:pt x="461810" y="418938"/>
                      <a:pt x="468725" y="371666"/>
                      <a:pt x="478869" y="329994"/>
                    </a:cubicBezTo>
                    <a:cubicBezTo>
                      <a:pt x="481917" y="317421"/>
                      <a:pt x="484413" y="304695"/>
                      <a:pt x="485804" y="291827"/>
                    </a:cubicBezTo>
                    <a:cubicBezTo>
                      <a:pt x="487671" y="271653"/>
                      <a:pt x="486232" y="251346"/>
                      <a:pt x="486346" y="231115"/>
                    </a:cubicBezTo>
                    <a:cubicBezTo>
                      <a:pt x="485851" y="212093"/>
                      <a:pt x="485975" y="192796"/>
                      <a:pt x="481965" y="174107"/>
                    </a:cubicBezTo>
                    <a:cubicBezTo>
                      <a:pt x="479850" y="165745"/>
                      <a:pt x="477041" y="157544"/>
                      <a:pt x="473935" y="149495"/>
                    </a:cubicBezTo>
                    <a:cubicBezTo>
                      <a:pt x="471516" y="143437"/>
                      <a:pt x="469049" y="137322"/>
                      <a:pt x="465144" y="132045"/>
                    </a:cubicBezTo>
                    <a:cubicBezTo>
                      <a:pt x="459810" y="125092"/>
                      <a:pt x="452780" y="118720"/>
                      <a:pt x="445665" y="113833"/>
                    </a:cubicBezTo>
                    <a:cubicBezTo>
                      <a:pt x="440084" y="110404"/>
                      <a:pt x="433588" y="109014"/>
                      <a:pt x="427225" y="107880"/>
                    </a:cubicBezTo>
                    <a:cubicBezTo>
                      <a:pt x="414909" y="105928"/>
                      <a:pt x="402403" y="106728"/>
                      <a:pt x="390039" y="107794"/>
                    </a:cubicBezTo>
                    <a:cubicBezTo>
                      <a:pt x="373961" y="109052"/>
                      <a:pt x="357940" y="110890"/>
                      <a:pt x="341928" y="112824"/>
                    </a:cubicBezTo>
                    <a:cubicBezTo>
                      <a:pt x="312449" y="116034"/>
                      <a:pt x="282826" y="119577"/>
                      <a:pt x="254356" y="128207"/>
                    </a:cubicBezTo>
                    <a:cubicBezTo>
                      <a:pt x="232858" y="134341"/>
                      <a:pt x="212198" y="143970"/>
                      <a:pt x="194958" y="158372"/>
                    </a:cubicBezTo>
                    <a:cubicBezTo>
                      <a:pt x="185214" y="166306"/>
                      <a:pt x="177594" y="176460"/>
                      <a:pt x="170945" y="187042"/>
                    </a:cubicBezTo>
                    <a:cubicBezTo>
                      <a:pt x="165849" y="196110"/>
                      <a:pt x="162220" y="205959"/>
                      <a:pt x="159068" y="215856"/>
                    </a:cubicBezTo>
                    <a:cubicBezTo>
                      <a:pt x="155705" y="227762"/>
                      <a:pt x="154219" y="237068"/>
                      <a:pt x="157315" y="249298"/>
                    </a:cubicBezTo>
                    <a:cubicBezTo>
                      <a:pt x="161839" y="265233"/>
                      <a:pt x="171050" y="279292"/>
                      <a:pt x="179632" y="293284"/>
                    </a:cubicBezTo>
                    <a:cubicBezTo>
                      <a:pt x="190157" y="310182"/>
                      <a:pt x="200777" y="329489"/>
                      <a:pt x="196748" y="350082"/>
                    </a:cubicBezTo>
                    <a:cubicBezTo>
                      <a:pt x="195691" y="356178"/>
                      <a:pt x="192719" y="362160"/>
                      <a:pt x="187643" y="365874"/>
                    </a:cubicBezTo>
                    <a:cubicBezTo>
                      <a:pt x="179184" y="372342"/>
                      <a:pt x="168145" y="374475"/>
                      <a:pt x="157677" y="373847"/>
                    </a:cubicBezTo>
                    <a:cubicBezTo>
                      <a:pt x="136284" y="371894"/>
                      <a:pt x="116796" y="355216"/>
                      <a:pt x="100203" y="342681"/>
                    </a:cubicBezTo>
                    <a:cubicBezTo>
                      <a:pt x="74743" y="321335"/>
                      <a:pt x="44282" y="306886"/>
                      <a:pt x="19469" y="284731"/>
                    </a:cubicBezTo>
                    <a:cubicBezTo>
                      <a:pt x="13144" y="278997"/>
                      <a:pt x="6553" y="273568"/>
                      <a:pt x="0" y="268091"/>
                    </a:cubicBezTo>
                    <a:lnTo>
                      <a:pt x="0" y="0"/>
                    </a:lnTo>
                    <a:lnTo>
                      <a:pt x="958139" y="0"/>
                    </a:lnTo>
                    <a:cubicBezTo>
                      <a:pt x="963854" y="19231"/>
                      <a:pt x="966426" y="39405"/>
                      <a:pt x="964463" y="59426"/>
                    </a:cubicBezTo>
                    <a:close/>
                  </a:path>
                </a:pathLst>
              </a:custGeom>
              <a:solidFill>
                <a:srgbClr val="C2B594">
                  <a:alpha val="74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2619360" y="1095480"/>
                <a:ext cx="919473" cy="498262"/>
              </a:xfrm>
              <a:custGeom>
                <a:avLst/>
                <a:gdLst/>
                <a:ahLst/>
                <a:cxnLst/>
                <a:rect l="l" t="t" r="r" b="b"/>
                <a:pathLst>
                  <a:path w="926421" h="498262" extrusionOk="0">
                    <a:moveTo>
                      <a:pt x="914924" y="100374"/>
                    </a:moveTo>
                    <a:cubicBezTo>
                      <a:pt x="900046" y="142732"/>
                      <a:pt x="865365" y="173707"/>
                      <a:pt x="831609" y="201501"/>
                    </a:cubicBezTo>
                    <a:cubicBezTo>
                      <a:pt x="808330" y="220256"/>
                      <a:pt x="786603" y="241754"/>
                      <a:pt x="772649" y="268500"/>
                    </a:cubicBezTo>
                    <a:cubicBezTo>
                      <a:pt x="750751" y="311649"/>
                      <a:pt x="751294" y="364979"/>
                      <a:pt x="773563" y="407870"/>
                    </a:cubicBezTo>
                    <a:cubicBezTo>
                      <a:pt x="784908" y="431864"/>
                      <a:pt x="806815" y="449018"/>
                      <a:pt x="829732" y="461362"/>
                    </a:cubicBezTo>
                    <a:cubicBezTo>
                      <a:pt x="844315" y="467392"/>
                      <a:pt x="864518" y="482717"/>
                      <a:pt x="842191" y="494500"/>
                    </a:cubicBezTo>
                    <a:cubicBezTo>
                      <a:pt x="832771" y="498072"/>
                      <a:pt x="822322" y="498100"/>
                      <a:pt x="812349" y="498262"/>
                    </a:cubicBezTo>
                    <a:cubicBezTo>
                      <a:pt x="757161" y="497862"/>
                      <a:pt x="709755" y="465839"/>
                      <a:pt x="658616" y="449342"/>
                    </a:cubicBezTo>
                    <a:cubicBezTo>
                      <a:pt x="641290" y="442484"/>
                      <a:pt x="622735" y="440703"/>
                      <a:pt x="604257" y="442379"/>
                    </a:cubicBezTo>
                    <a:cubicBezTo>
                      <a:pt x="583825" y="442855"/>
                      <a:pt x="565175" y="450713"/>
                      <a:pt x="547154" y="459600"/>
                    </a:cubicBezTo>
                    <a:cubicBezTo>
                      <a:pt x="523056" y="470078"/>
                      <a:pt x="495929" y="461029"/>
                      <a:pt x="487023" y="435397"/>
                    </a:cubicBezTo>
                    <a:cubicBezTo>
                      <a:pt x="471878" y="397840"/>
                      <a:pt x="487775" y="362483"/>
                      <a:pt x="503387" y="328241"/>
                    </a:cubicBezTo>
                    <a:cubicBezTo>
                      <a:pt x="511397" y="310896"/>
                      <a:pt x="518789" y="293284"/>
                      <a:pt x="525923" y="275568"/>
                    </a:cubicBezTo>
                    <a:cubicBezTo>
                      <a:pt x="528257" y="270043"/>
                      <a:pt x="530562" y="264490"/>
                      <a:pt x="532714" y="258870"/>
                    </a:cubicBezTo>
                    <a:cubicBezTo>
                      <a:pt x="535419" y="251803"/>
                      <a:pt x="537858" y="244640"/>
                      <a:pt x="539744" y="237344"/>
                    </a:cubicBezTo>
                    <a:cubicBezTo>
                      <a:pt x="541658" y="229905"/>
                      <a:pt x="542992" y="222333"/>
                      <a:pt x="543420" y="214570"/>
                    </a:cubicBezTo>
                    <a:cubicBezTo>
                      <a:pt x="543192" y="208959"/>
                      <a:pt x="542868" y="203540"/>
                      <a:pt x="542420" y="198301"/>
                    </a:cubicBezTo>
                    <a:cubicBezTo>
                      <a:pt x="541315" y="185233"/>
                      <a:pt x="539515" y="173326"/>
                      <a:pt x="536829" y="162497"/>
                    </a:cubicBezTo>
                    <a:cubicBezTo>
                      <a:pt x="524627" y="113176"/>
                      <a:pt x="494319" y="86125"/>
                      <a:pt x="429987" y="73219"/>
                    </a:cubicBezTo>
                    <a:cubicBezTo>
                      <a:pt x="409242" y="69466"/>
                      <a:pt x="388068" y="65989"/>
                      <a:pt x="366846" y="64446"/>
                    </a:cubicBezTo>
                    <a:cubicBezTo>
                      <a:pt x="344919" y="62836"/>
                      <a:pt x="322936" y="63303"/>
                      <a:pt x="301342" y="67647"/>
                    </a:cubicBezTo>
                    <a:cubicBezTo>
                      <a:pt x="299428" y="68056"/>
                      <a:pt x="297504" y="68485"/>
                      <a:pt x="295561" y="68923"/>
                    </a:cubicBezTo>
                    <a:cubicBezTo>
                      <a:pt x="226771" y="84430"/>
                      <a:pt x="141742" y="115576"/>
                      <a:pt x="130007" y="194081"/>
                    </a:cubicBezTo>
                    <a:cubicBezTo>
                      <a:pt x="127016" y="229133"/>
                      <a:pt x="137912" y="257127"/>
                      <a:pt x="156953" y="285950"/>
                    </a:cubicBezTo>
                    <a:cubicBezTo>
                      <a:pt x="163582" y="296723"/>
                      <a:pt x="172279" y="306648"/>
                      <a:pt x="176136" y="318859"/>
                    </a:cubicBezTo>
                    <a:cubicBezTo>
                      <a:pt x="181432" y="334594"/>
                      <a:pt x="174422" y="354292"/>
                      <a:pt x="154934" y="350187"/>
                    </a:cubicBezTo>
                    <a:cubicBezTo>
                      <a:pt x="133960" y="345367"/>
                      <a:pt x="116386" y="330375"/>
                      <a:pt x="101508" y="315458"/>
                    </a:cubicBezTo>
                    <a:cubicBezTo>
                      <a:pt x="80515" y="293532"/>
                      <a:pt x="63236" y="268519"/>
                      <a:pt x="44034" y="245116"/>
                    </a:cubicBezTo>
                    <a:cubicBezTo>
                      <a:pt x="35785" y="235601"/>
                      <a:pt x="27594" y="227095"/>
                      <a:pt x="19174" y="219408"/>
                    </a:cubicBezTo>
                    <a:cubicBezTo>
                      <a:pt x="17097" y="217503"/>
                      <a:pt x="15021" y="215665"/>
                      <a:pt x="12906" y="213865"/>
                    </a:cubicBezTo>
                    <a:cubicBezTo>
                      <a:pt x="8687" y="210245"/>
                      <a:pt x="4391" y="206826"/>
                      <a:pt x="0" y="203559"/>
                    </a:cubicBezTo>
                    <a:lnTo>
                      <a:pt x="0" y="0"/>
                    </a:lnTo>
                    <a:lnTo>
                      <a:pt x="887740" y="0"/>
                    </a:lnTo>
                    <a:cubicBezTo>
                      <a:pt x="917362" y="23765"/>
                      <a:pt x="926421" y="61027"/>
                      <a:pt x="914905" y="10037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8"/>
        <p:cNvGrpSpPr/>
        <p:nvPr/>
      </p:nvGrpSpPr>
      <p:grpSpPr>
        <a:xfrm>
          <a:off x="0" y="0"/>
          <a:ext cx="0" cy="0"/>
          <a:chOff x="0" y="0"/>
          <a:chExt cx="0" cy="0"/>
        </a:xfrm>
      </p:grpSpPr>
      <p:pic>
        <p:nvPicPr>
          <p:cNvPr id="39" name="Google Shape;39;p3"/>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40" name="Google Shape;40;p3"/>
          <p:cNvSpPr txBox="1">
            <a:spLocks noGrp="1"/>
          </p:cNvSpPr>
          <p:nvPr>
            <p:ph type="title"/>
          </p:nvPr>
        </p:nvSpPr>
        <p:spPr>
          <a:xfrm>
            <a:off x="4387000" y="3426550"/>
            <a:ext cx="4041900" cy="9003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600"/>
              <a:buNone/>
              <a:defRPr sz="5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1" name="Google Shape;41;p3"/>
          <p:cNvSpPr txBox="1">
            <a:spLocks noGrp="1"/>
          </p:cNvSpPr>
          <p:nvPr>
            <p:ph type="title" idx="2" hasCustomPrompt="1"/>
          </p:nvPr>
        </p:nvSpPr>
        <p:spPr>
          <a:xfrm>
            <a:off x="7311400" y="2349850"/>
            <a:ext cx="1117500" cy="1049400"/>
          </a:xfrm>
          <a:prstGeom prst="rect">
            <a:avLst/>
          </a:prstGeom>
          <a:noFill/>
        </p:spPr>
        <p:txBody>
          <a:bodyPr spcFirstLastPara="1" wrap="square" lIns="91425" tIns="91425" rIns="91425" bIns="91425" anchor="b" anchorCtr="0">
            <a:noAutofit/>
          </a:bodyPr>
          <a:lstStyle>
            <a:lvl1pPr lvl="0" algn="r" rtl="0">
              <a:spcBef>
                <a:spcPts val="0"/>
              </a:spcBef>
              <a:spcAft>
                <a:spcPts val="0"/>
              </a:spcAft>
              <a:buClr>
                <a:schemeClr val="lt1"/>
              </a:buClr>
              <a:buSzPts val="6000"/>
              <a:buNone/>
              <a:defRPr sz="5000" b="1">
                <a:solidFill>
                  <a:schemeClr val="accent3"/>
                </a:solidFill>
                <a:latin typeface="Inter Tight"/>
                <a:ea typeface="Inter Tight"/>
                <a:cs typeface="Inter Tight"/>
                <a:sym typeface="Inter Tight"/>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grpSp>
        <p:nvGrpSpPr>
          <p:cNvPr id="42" name="Google Shape;42;p3"/>
          <p:cNvGrpSpPr/>
          <p:nvPr/>
        </p:nvGrpSpPr>
        <p:grpSpPr>
          <a:xfrm>
            <a:off x="-1537205" y="-2567"/>
            <a:ext cx="6463957" cy="5280090"/>
            <a:chOff x="-1537205" y="-2567"/>
            <a:chExt cx="6463957" cy="5280090"/>
          </a:xfrm>
        </p:grpSpPr>
        <p:grpSp>
          <p:nvGrpSpPr>
            <p:cNvPr id="43" name="Google Shape;43;p3"/>
            <p:cNvGrpSpPr/>
            <p:nvPr/>
          </p:nvGrpSpPr>
          <p:grpSpPr>
            <a:xfrm rot="10800000">
              <a:off x="-4871" y="-2567"/>
              <a:ext cx="4931622" cy="2579095"/>
              <a:chOff x="2761982" y="1435081"/>
              <a:chExt cx="1704144" cy="891218"/>
            </a:xfrm>
          </p:grpSpPr>
          <p:sp>
            <p:nvSpPr>
              <p:cNvPr id="44" name="Google Shape;44;p3"/>
              <p:cNvSpPr/>
              <p:nvPr/>
            </p:nvSpPr>
            <p:spPr>
              <a:xfrm>
                <a:off x="2761982" y="1435081"/>
                <a:ext cx="1704144" cy="891218"/>
              </a:xfrm>
              <a:custGeom>
                <a:avLst/>
                <a:gdLst/>
                <a:ahLst/>
                <a:cxnLst/>
                <a:rect l="l" t="t" r="r" b="b"/>
                <a:pathLst>
                  <a:path w="1377086" h="720176" extrusionOk="0">
                    <a:moveTo>
                      <a:pt x="1377086" y="0"/>
                    </a:moveTo>
                    <a:lnTo>
                      <a:pt x="1377086" y="720176"/>
                    </a:lnTo>
                    <a:lnTo>
                      <a:pt x="0" y="720176"/>
                    </a:lnTo>
                    <a:cubicBezTo>
                      <a:pt x="27280" y="707060"/>
                      <a:pt x="54550" y="693734"/>
                      <a:pt x="79553" y="676542"/>
                    </a:cubicBezTo>
                    <a:cubicBezTo>
                      <a:pt x="103146" y="661226"/>
                      <a:pt x="124568" y="642947"/>
                      <a:pt x="145247" y="623954"/>
                    </a:cubicBezTo>
                    <a:cubicBezTo>
                      <a:pt x="156305" y="613220"/>
                      <a:pt x="169526" y="604504"/>
                      <a:pt x="184604" y="600742"/>
                    </a:cubicBezTo>
                    <a:cubicBezTo>
                      <a:pt x="193519" y="598427"/>
                      <a:pt x="202778" y="598246"/>
                      <a:pt x="211912" y="597541"/>
                    </a:cubicBezTo>
                    <a:cubicBezTo>
                      <a:pt x="226066" y="596522"/>
                      <a:pt x="240325" y="595589"/>
                      <a:pt x="254508" y="596817"/>
                    </a:cubicBezTo>
                    <a:cubicBezTo>
                      <a:pt x="266586" y="597818"/>
                      <a:pt x="278597" y="599465"/>
                      <a:pt x="290608" y="601037"/>
                    </a:cubicBezTo>
                    <a:cubicBezTo>
                      <a:pt x="298009" y="602056"/>
                      <a:pt x="305505" y="602323"/>
                      <a:pt x="312925" y="601351"/>
                    </a:cubicBezTo>
                    <a:cubicBezTo>
                      <a:pt x="324460" y="599951"/>
                      <a:pt x="335147" y="595284"/>
                      <a:pt x="344862" y="589083"/>
                    </a:cubicBezTo>
                    <a:cubicBezTo>
                      <a:pt x="347720" y="587273"/>
                      <a:pt x="350491" y="585311"/>
                      <a:pt x="353168" y="583282"/>
                    </a:cubicBezTo>
                    <a:cubicBezTo>
                      <a:pt x="365360" y="573948"/>
                      <a:pt x="376542" y="563423"/>
                      <a:pt x="386686" y="551936"/>
                    </a:cubicBezTo>
                    <a:cubicBezTo>
                      <a:pt x="390306" y="547849"/>
                      <a:pt x="393792" y="543630"/>
                      <a:pt x="397145" y="539315"/>
                    </a:cubicBezTo>
                    <a:cubicBezTo>
                      <a:pt x="402831" y="532067"/>
                      <a:pt x="408232" y="524618"/>
                      <a:pt x="413375" y="516998"/>
                    </a:cubicBezTo>
                    <a:cubicBezTo>
                      <a:pt x="425044" y="499739"/>
                      <a:pt x="435426" y="481622"/>
                      <a:pt x="444884" y="463048"/>
                    </a:cubicBezTo>
                    <a:cubicBezTo>
                      <a:pt x="447008" y="459153"/>
                      <a:pt x="449056" y="455181"/>
                      <a:pt x="451104" y="451218"/>
                    </a:cubicBezTo>
                    <a:cubicBezTo>
                      <a:pt x="457981" y="437893"/>
                      <a:pt x="464868" y="424491"/>
                      <a:pt x="474774" y="413156"/>
                    </a:cubicBezTo>
                    <a:cubicBezTo>
                      <a:pt x="488432" y="397478"/>
                      <a:pt x="505273" y="385039"/>
                      <a:pt x="522246" y="373199"/>
                    </a:cubicBezTo>
                    <a:cubicBezTo>
                      <a:pt x="530428" y="367303"/>
                      <a:pt x="539410" y="362350"/>
                      <a:pt x="549212" y="359797"/>
                    </a:cubicBezTo>
                    <a:cubicBezTo>
                      <a:pt x="560480" y="356711"/>
                      <a:pt x="572357" y="356902"/>
                      <a:pt x="583892" y="358054"/>
                    </a:cubicBezTo>
                    <a:cubicBezTo>
                      <a:pt x="608314" y="360750"/>
                      <a:pt x="631746" y="368818"/>
                      <a:pt x="656063" y="372151"/>
                    </a:cubicBezTo>
                    <a:cubicBezTo>
                      <a:pt x="681409" y="375476"/>
                      <a:pt x="707079" y="374247"/>
                      <a:pt x="732415" y="371618"/>
                    </a:cubicBezTo>
                    <a:cubicBezTo>
                      <a:pt x="763972" y="368837"/>
                      <a:pt x="795471" y="362607"/>
                      <a:pt x="827246" y="365150"/>
                    </a:cubicBezTo>
                    <a:cubicBezTo>
                      <a:pt x="833161" y="365608"/>
                      <a:pt x="839076" y="366055"/>
                      <a:pt x="844991" y="366503"/>
                    </a:cubicBezTo>
                    <a:lnTo>
                      <a:pt x="860012" y="367627"/>
                    </a:lnTo>
                    <a:cubicBezTo>
                      <a:pt x="865413" y="368027"/>
                      <a:pt x="870814" y="368427"/>
                      <a:pt x="876214" y="368818"/>
                    </a:cubicBezTo>
                    <a:cubicBezTo>
                      <a:pt x="885815" y="369522"/>
                      <a:pt x="895417" y="370218"/>
                      <a:pt x="905027" y="370894"/>
                    </a:cubicBezTo>
                    <a:cubicBezTo>
                      <a:pt x="906809" y="371027"/>
                      <a:pt x="908590" y="371151"/>
                      <a:pt x="910380" y="371275"/>
                    </a:cubicBezTo>
                    <a:cubicBezTo>
                      <a:pt x="915648" y="371646"/>
                      <a:pt x="920925" y="372008"/>
                      <a:pt x="926202" y="372380"/>
                    </a:cubicBezTo>
                    <a:cubicBezTo>
                      <a:pt x="931850" y="372770"/>
                      <a:pt x="937489" y="373151"/>
                      <a:pt x="943137" y="373532"/>
                    </a:cubicBezTo>
                    <a:cubicBezTo>
                      <a:pt x="946861" y="373771"/>
                      <a:pt x="950605" y="374028"/>
                      <a:pt x="954338" y="374266"/>
                    </a:cubicBezTo>
                    <a:cubicBezTo>
                      <a:pt x="956624" y="374409"/>
                      <a:pt x="958901" y="374552"/>
                      <a:pt x="961187" y="374675"/>
                    </a:cubicBezTo>
                    <a:cubicBezTo>
                      <a:pt x="970931" y="375180"/>
                      <a:pt x="980685" y="375314"/>
                      <a:pt x="990381" y="374123"/>
                    </a:cubicBezTo>
                    <a:cubicBezTo>
                      <a:pt x="996686" y="373332"/>
                      <a:pt x="1002887" y="371913"/>
                      <a:pt x="1008955" y="370075"/>
                    </a:cubicBezTo>
                    <a:cubicBezTo>
                      <a:pt x="1013974" y="368560"/>
                      <a:pt x="1018908" y="366751"/>
                      <a:pt x="1023766" y="364779"/>
                    </a:cubicBezTo>
                    <a:cubicBezTo>
                      <a:pt x="1024690" y="364398"/>
                      <a:pt x="1025604" y="364007"/>
                      <a:pt x="1026519" y="363607"/>
                    </a:cubicBezTo>
                    <a:cubicBezTo>
                      <a:pt x="1028548" y="362741"/>
                      <a:pt x="1030567" y="361836"/>
                      <a:pt x="1032567" y="360902"/>
                    </a:cubicBezTo>
                    <a:cubicBezTo>
                      <a:pt x="1035072" y="359731"/>
                      <a:pt x="1037558" y="358511"/>
                      <a:pt x="1040016" y="357235"/>
                    </a:cubicBezTo>
                    <a:cubicBezTo>
                      <a:pt x="1041568" y="356435"/>
                      <a:pt x="1043102" y="355606"/>
                      <a:pt x="1044626" y="354749"/>
                    </a:cubicBezTo>
                    <a:cubicBezTo>
                      <a:pt x="1048331" y="352692"/>
                      <a:pt x="1051960" y="350482"/>
                      <a:pt x="1055475" y="348110"/>
                    </a:cubicBezTo>
                    <a:cubicBezTo>
                      <a:pt x="1079478" y="331994"/>
                      <a:pt x="1098775" y="309953"/>
                      <a:pt x="1115663" y="286693"/>
                    </a:cubicBezTo>
                    <a:cubicBezTo>
                      <a:pt x="1138714" y="252384"/>
                      <a:pt x="1161212" y="217541"/>
                      <a:pt x="1181729" y="181661"/>
                    </a:cubicBezTo>
                    <a:cubicBezTo>
                      <a:pt x="1186834" y="173003"/>
                      <a:pt x="1191597" y="164040"/>
                      <a:pt x="1196454" y="155105"/>
                    </a:cubicBezTo>
                    <a:cubicBezTo>
                      <a:pt x="1197016" y="154057"/>
                      <a:pt x="1197588" y="153019"/>
                      <a:pt x="1198159" y="151981"/>
                    </a:cubicBezTo>
                    <a:cubicBezTo>
                      <a:pt x="1198969" y="150485"/>
                      <a:pt x="1199798" y="149000"/>
                      <a:pt x="1200617" y="147514"/>
                    </a:cubicBezTo>
                    <a:cubicBezTo>
                      <a:pt x="1211199" y="128445"/>
                      <a:pt x="1222715" y="109966"/>
                      <a:pt x="1239260" y="95498"/>
                    </a:cubicBezTo>
                    <a:cubicBezTo>
                      <a:pt x="1246718" y="89221"/>
                      <a:pt x="1254614" y="83563"/>
                      <a:pt x="1262739" y="78219"/>
                    </a:cubicBezTo>
                    <a:cubicBezTo>
                      <a:pt x="1272140" y="72038"/>
                      <a:pt x="1281827" y="66275"/>
                      <a:pt x="1291485" y="60465"/>
                    </a:cubicBezTo>
                    <a:cubicBezTo>
                      <a:pt x="1296181" y="57645"/>
                      <a:pt x="1300858" y="54807"/>
                      <a:pt x="1305497" y="51902"/>
                    </a:cubicBezTo>
                    <a:cubicBezTo>
                      <a:pt x="1310135" y="49006"/>
                      <a:pt x="1314726" y="46034"/>
                      <a:pt x="1319232" y="42939"/>
                    </a:cubicBezTo>
                    <a:cubicBezTo>
                      <a:pt x="1326785" y="37919"/>
                      <a:pt x="1334195" y="32690"/>
                      <a:pt x="1341577" y="27403"/>
                    </a:cubicBezTo>
                    <a:cubicBezTo>
                      <a:pt x="1344101" y="25575"/>
                      <a:pt x="1346549" y="23784"/>
                      <a:pt x="1348921" y="22031"/>
                    </a:cubicBezTo>
                    <a:cubicBezTo>
                      <a:pt x="1352007" y="19745"/>
                      <a:pt x="1354998" y="17497"/>
                      <a:pt x="1357951" y="15230"/>
                    </a:cubicBezTo>
                    <a:cubicBezTo>
                      <a:pt x="1362647" y="11640"/>
                      <a:pt x="1367257" y="8011"/>
                      <a:pt x="1372057" y="4115"/>
                    </a:cubicBezTo>
                    <a:cubicBezTo>
                      <a:pt x="1373505" y="2934"/>
                      <a:pt x="1374953" y="1743"/>
                      <a:pt x="1376420" y="571"/>
                    </a:cubicBezTo>
                    <a:cubicBezTo>
                      <a:pt x="1376639" y="391"/>
                      <a:pt x="1376858" y="219"/>
                      <a:pt x="1377077" y="38"/>
                    </a:cubicBezTo>
                    <a:close/>
                  </a:path>
                </a:pathLst>
              </a:custGeom>
              <a:solidFill>
                <a:srgbClr val="A4CECB">
                  <a:alpha val="168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2963149" y="1552131"/>
                <a:ext cx="1502667" cy="773734"/>
              </a:xfrm>
              <a:custGeom>
                <a:avLst/>
                <a:gdLst/>
                <a:ahLst/>
                <a:cxnLst/>
                <a:rect l="l" t="t" r="r" b="b"/>
                <a:pathLst>
                  <a:path w="1214276" h="625240" extrusionOk="0">
                    <a:moveTo>
                      <a:pt x="1214276" y="0"/>
                    </a:moveTo>
                    <a:lnTo>
                      <a:pt x="1214276" y="625240"/>
                    </a:lnTo>
                    <a:lnTo>
                      <a:pt x="0" y="625240"/>
                    </a:lnTo>
                    <a:cubicBezTo>
                      <a:pt x="13983" y="613724"/>
                      <a:pt x="26918" y="600885"/>
                      <a:pt x="38148" y="586673"/>
                    </a:cubicBezTo>
                    <a:cubicBezTo>
                      <a:pt x="50492" y="571290"/>
                      <a:pt x="58998" y="552231"/>
                      <a:pt x="75581" y="540706"/>
                    </a:cubicBezTo>
                    <a:cubicBezTo>
                      <a:pt x="89392" y="530428"/>
                      <a:pt x="106566" y="527504"/>
                      <a:pt x="123092" y="524456"/>
                    </a:cubicBezTo>
                    <a:cubicBezTo>
                      <a:pt x="140875" y="520979"/>
                      <a:pt x="158486" y="516684"/>
                      <a:pt x="176003" y="512064"/>
                    </a:cubicBezTo>
                    <a:cubicBezTo>
                      <a:pt x="189024" y="508949"/>
                      <a:pt x="200311" y="504815"/>
                      <a:pt x="210322" y="499777"/>
                    </a:cubicBezTo>
                    <a:cubicBezTo>
                      <a:pt x="228762" y="490509"/>
                      <a:pt x="242868" y="478212"/>
                      <a:pt x="255518" y="463744"/>
                    </a:cubicBezTo>
                    <a:cubicBezTo>
                      <a:pt x="264014" y="454019"/>
                      <a:pt x="271853" y="443313"/>
                      <a:pt x="279892" y="431892"/>
                    </a:cubicBezTo>
                    <a:cubicBezTo>
                      <a:pt x="286255" y="422853"/>
                      <a:pt x="292741" y="413356"/>
                      <a:pt x="299790" y="403546"/>
                    </a:cubicBezTo>
                    <a:cubicBezTo>
                      <a:pt x="308458" y="391011"/>
                      <a:pt x="315278" y="381933"/>
                      <a:pt x="324669" y="374580"/>
                    </a:cubicBezTo>
                    <a:cubicBezTo>
                      <a:pt x="330689" y="369865"/>
                      <a:pt x="337766" y="365855"/>
                      <a:pt x="347072" y="362112"/>
                    </a:cubicBezTo>
                    <a:cubicBezTo>
                      <a:pt x="392173" y="343052"/>
                      <a:pt x="433102" y="311077"/>
                      <a:pt x="482813" y="304819"/>
                    </a:cubicBezTo>
                    <a:cubicBezTo>
                      <a:pt x="531257" y="299837"/>
                      <a:pt x="578406" y="314839"/>
                      <a:pt x="624869" y="327098"/>
                    </a:cubicBezTo>
                    <a:cubicBezTo>
                      <a:pt x="628707" y="328117"/>
                      <a:pt x="632546" y="329108"/>
                      <a:pt x="636375" y="330070"/>
                    </a:cubicBezTo>
                    <a:cubicBezTo>
                      <a:pt x="643642" y="331946"/>
                      <a:pt x="650920" y="333794"/>
                      <a:pt x="658216" y="335613"/>
                    </a:cubicBezTo>
                    <a:cubicBezTo>
                      <a:pt x="663102" y="336823"/>
                      <a:pt x="667998" y="338014"/>
                      <a:pt x="672894" y="339176"/>
                    </a:cubicBezTo>
                    <a:cubicBezTo>
                      <a:pt x="676456" y="340023"/>
                      <a:pt x="680018" y="340862"/>
                      <a:pt x="683590" y="341681"/>
                    </a:cubicBezTo>
                    <a:cubicBezTo>
                      <a:pt x="692525" y="343738"/>
                      <a:pt x="701488" y="345700"/>
                      <a:pt x="710479" y="347548"/>
                    </a:cubicBezTo>
                    <a:cubicBezTo>
                      <a:pt x="712327" y="347939"/>
                      <a:pt x="714185" y="348310"/>
                      <a:pt x="716042" y="348682"/>
                    </a:cubicBezTo>
                    <a:cubicBezTo>
                      <a:pt x="720109" y="349491"/>
                      <a:pt x="724176" y="350291"/>
                      <a:pt x="728253" y="351044"/>
                    </a:cubicBezTo>
                    <a:cubicBezTo>
                      <a:pt x="736997" y="352682"/>
                      <a:pt x="745769" y="354197"/>
                      <a:pt x="754551" y="355549"/>
                    </a:cubicBezTo>
                    <a:cubicBezTo>
                      <a:pt x="756771" y="355892"/>
                      <a:pt x="758990" y="356226"/>
                      <a:pt x="761209" y="356549"/>
                    </a:cubicBezTo>
                    <a:cubicBezTo>
                      <a:pt x="773325" y="358321"/>
                      <a:pt x="785479" y="359788"/>
                      <a:pt x="797643" y="360883"/>
                    </a:cubicBezTo>
                    <a:cubicBezTo>
                      <a:pt x="806377" y="361674"/>
                      <a:pt x="815140" y="362283"/>
                      <a:pt x="823903" y="362664"/>
                    </a:cubicBezTo>
                    <a:cubicBezTo>
                      <a:pt x="826475" y="362779"/>
                      <a:pt x="829046" y="362874"/>
                      <a:pt x="831628" y="362950"/>
                    </a:cubicBezTo>
                    <a:cubicBezTo>
                      <a:pt x="839848" y="363198"/>
                      <a:pt x="848058" y="363255"/>
                      <a:pt x="856288" y="363084"/>
                    </a:cubicBezTo>
                    <a:cubicBezTo>
                      <a:pt x="858241" y="363055"/>
                      <a:pt x="860184" y="363007"/>
                      <a:pt x="862127" y="362941"/>
                    </a:cubicBezTo>
                    <a:cubicBezTo>
                      <a:pt x="875338" y="362521"/>
                      <a:pt x="888549" y="361540"/>
                      <a:pt x="901779" y="359921"/>
                    </a:cubicBezTo>
                    <a:cubicBezTo>
                      <a:pt x="983942" y="352111"/>
                      <a:pt x="1026605" y="273167"/>
                      <a:pt x="1066171" y="210407"/>
                    </a:cubicBezTo>
                    <a:cubicBezTo>
                      <a:pt x="1074249" y="196396"/>
                      <a:pt x="1079173" y="180823"/>
                      <a:pt x="1086774" y="166554"/>
                    </a:cubicBezTo>
                    <a:cubicBezTo>
                      <a:pt x="1095566" y="148638"/>
                      <a:pt x="1105938" y="131569"/>
                      <a:pt x="1116530" y="114671"/>
                    </a:cubicBezTo>
                    <a:cubicBezTo>
                      <a:pt x="1140266" y="78124"/>
                      <a:pt x="1156354" y="33976"/>
                      <a:pt x="1195902" y="11478"/>
                    </a:cubicBezTo>
                    <a:cubicBezTo>
                      <a:pt x="1201988" y="7591"/>
                      <a:pt x="1208094" y="3724"/>
                      <a:pt x="1214276" y="0"/>
                    </a:cubicBezTo>
                    <a:close/>
                  </a:path>
                </a:pathLst>
              </a:custGeom>
              <a:solidFill>
                <a:srgbClr val="A4CECB">
                  <a:alpha val="3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3089546" y="1692769"/>
                <a:ext cx="1375871" cy="633197"/>
              </a:xfrm>
              <a:custGeom>
                <a:avLst/>
                <a:gdLst/>
                <a:ahLst/>
                <a:cxnLst/>
                <a:rect l="l" t="t" r="r" b="b"/>
                <a:pathLst>
                  <a:path w="1111815" h="511674" extrusionOk="0">
                    <a:moveTo>
                      <a:pt x="1111796" y="10"/>
                    </a:moveTo>
                    <a:lnTo>
                      <a:pt x="1111796" y="511674"/>
                    </a:lnTo>
                    <a:lnTo>
                      <a:pt x="0" y="511674"/>
                    </a:lnTo>
                    <a:cubicBezTo>
                      <a:pt x="4020" y="507340"/>
                      <a:pt x="7782" y="502768"/>
                      <a:pt x="11449" y="498139"/>
                    </a:cubicBezTo>
                    <a:cubicBezTo>
                      <a:pt x="27156" y="478850"/>
                      <a:pt x="37624" y="455752"/>
                      <a:pt x="54616" y="437483"/>
                    </a:cubicBezTo>
                    <a:cubicBezTo>
                      <a:pt x="74324" y="416766"/>
                      <a:pt x="101079" y="405317"/>
                      <a:pt x="126263" y="392792"/>
                    </a:cubicBezTo>
                    <a:cubicBezTo>
                      <a:pt x="127683" y="392078"/>
                      <a:pt x="129102" y="391344"/>
                      <a:pt x="130512" y="390611"/>
                    </a:cubicBezTo>
                    <a:cubicBezTo>
                      <a:pt x="149676" y="380581"/>
                      <a:pt x="167745" y="368408"/>
                      <a:pt x="184699" y="354949"/>
                    </a:cubicBezTo>
                    <a:cubicBezTo>
                      <a:pt x="187985" y="352339"/>
                      <a:pt x="191233" y="349691"/>
                      <a:pt x="194434" y="346996"/>
                    </a:cubicBezTo>
                    <a:cubicBezTo>
                      <a:pt x="201568" y="340252"/>
                      <a:pt x="207788" y="334413"/>
                      <a:pt x="213465" y="329270"/>
                    </a:cubicBezTo>
                    <a:cubicBezTo>
                      <a:pt x="236553" y="308334"/>
                      <a:pt x="250641" y="298942"/>
                      <a:pt x="280511" y="287884"/>
                    </a:cubicBezTo>
                    <a:cubicBezTo>
                      <a:pt x="287264" y="285388"/>
                      <a:pt x="294827" y="282807"/>
                      <a:pt x="303486" y="279978"/>
                    </a:cubicBezTo>
                    <a:cubicBezTo>
                      <a:pt x="359188" y="257775"/>
                      <a:pt x="410299" y="248784"/>
                      <a:pt x="466687" y="258385"/>
                    </a:cubicBezTo>
                    <a:cubicBezTo>
                      <a:pt x="476231" y="260004"/>
                      <a:pt x="485927" y="262157"/>
                      <a:pt x="495833" y="264871"/>
                    </a:cubicBezTo>
                    <a:cubicBezTo>
                      <a:pt x="502196" y="266309"/>
                      <a:pt x="509226" y="268319"/>
                      <a:pt x="516788" y="270777"/>
                    </a:cubicBezTo>
                    <a:cubicBezTo>
                      <a:pt x="517874" y="271129"/>
                      <a:pt x="518979" y="271501"/>
                      <a:pt x="520094" y="271872"/>
                    </a:cubicBezTo>
                    <a:cubicBezTo>
                      <a:pt x="524970" y="273501"/>
                      <a:pt x="530066" y="275301"/>
                      <a:pt x="535334" y="277235"/>
                    </a:cubicBezTo>
                    <a:cubicBezTo>
                      <a:pt x="540001" y="278949"/>
                      <a:pt x="544801" y="280778"/>
                      <a:pt x="549726" y="282683"/>
                    </a:cubicBezTo>
                    <a:cubicBezTo>
                      <a:pt x="551317" y="283302"/>
                      <a:pt x="552926" y="283921"/>
                      <a:pt x="554545" y="284559"/>
                    </a:cubicBezTo>
                    <a:cubicBezTo>
                      <a:pt x="559032" y="286322"/>
                      <a:pt x="563613" y="288141"/>
                      <a:pt x="568261" y="290008"/>
                    </a:cubicBezTo>
                    <a:cubicBezTo>
                      <a:pt x="574091" y="292341"/>
                      <a:pt x="580034" y="294751"/>
                      <a:pt x="586073" y="297199"/>
                    </a:cubicBezTo>
                    <a:cubicBezTo>
                      <a:pt x="594093" y="300457"/>
                      <a:pt x="602275" y="303781"/>
                      <a:pt x="610543" y="307105"/>
                    </a:cubicBezTo>
                    <a:cubicBezTo>
                      <a:pt x="612686" y="307962"/>
                      <a:pt x="614829" y="308829"/>
                      <a:pt x="616982" y="309686"/>
                    </a:cubicBezTo>
                    <a:cubicBezTo>
                      <a:pt x="627755" y="313992"/>
                      <a:pt x="638651" y="318249"/>
                      <a:pt x="649510" y="322297"/>
                    </a:cubicBezTo>
                    <a:cubicBezTo>
                      <a:pt x="651834" y="323174"/>
                      <a:pt x="654148" y="324031"/>
                      <a:pt x="656482" y="324879"/>
                    </a:cubicBezTo>
                    <a:cubicBezTo>
                      <a:pt x="668950" y="329432"/>
                      <a:pt x="681323" y="333670"/>
                      <a:pt x="693372" y="337337"/>
                    </a:cubicBezTo>
                    <a:cubicBezTo>
                      <a:pt x="695049" y="337852"/>
                      <a:pt x="696706" y="338347"/>
                      <a:pt x="698363" y="338823"/>
                    </a:cubicBezTo>
                    <a:cubicBezTo>
                      <a:pt x="736787" y="350091"/>
                      <a:pt x="771506" y="355111"/>
                      <a:pt x="794737" y="345519"/>
                    </a:cubicBezTo>
                    <a:cubicBezTo>
                      <a:pt x="832552" y="330546"/>
                      <a:pt x="868413" y="309324"/>
                      <a:pt x="899474" y="283054"/>
                    </a:cubicBezTo>
                    <a:cubicBezTo>
                      <a:pt x="917048" y="262547"/>
                      <a:pt x="930164" y="238697"/>
                      <a:pt x="939060" y="213227"/>
                    </a:cubicBezTo>
                    <a:cubicBezTo>
                      <a:pt x="951767" y="176813"/>
                      <a:pt x="962063" y="138789"/>
                      <a:pt x="984085" y="106575"/>
                    </a:cubicBezTo>
                    <a:cubicBezTo>
                      <a:pt x="1009736" y="69761"/>
                      <a:pt x="1049455" y="46758"/>
                      <a:pt x="1084593" y="20126"/>
                    </a:cubicBezTo>
                    <a:cubicBezTo>
                      <a:pt x="1093556" y="13278"/>
                      <a:pt x="1102776" y="6753"/>
                      <a:pt x="1111815" y="0"/>
                    </a:cubicBezTo>
                    <a:close/>
                  </a:path>
                </a:pathLst>
              </a:custGeom>
              <a:solidFill>
                <a:srgbClr val="A4CECB">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3"/>
              <p:cNvSpPr/>
              <p:nvPr/>
            </p:nvSpPr>
            <p:spPr>
              <a:xfrm>
                <a:off x="3171882" y="1800027"/>
                <a:ext cx="1293809" cy="525768"/>
              </a:xfrm>
              <a:custGeom>
                <a:avLst/>
                <a:gdLst/>
                <a:ahLst/>
                <a:cxnLst/>
                <a:rect l="l" t="t" r="r" b="b"/>
                <a:pathLst>
                  <a:path w="1045502" h="424863" extrusionOk="0">
                    <a:moveTo>
                      <a:pt x="1045502" y="0"/>
                    </a:moveTo>
                    <a:lnTo>
                      <a:pt x="1045502" y="424863"/>
                    </a:lnTo>
                    <a:lnTo>
                      <a:pt x="0" y="424863"/>
                    </a:lnTo>
                    <a:cubicBezTo>
                      <a:pt x="9487" y="415538"/>
                      <a:pt x="16040" y="403841"/>
                      <a:pt x="22917" y="392554"/>
                    </a:cubicBezTo>
                    <a:cubicBezTo>
                      <a:pt x="33557" y="374685"/>
                      <a:pt x="42501" y="355806"/>
                      <a:pt x="54493" y="338766"/>
                    </a:cubicBezTo>
                    <a:cubicBezTo>
                      <a:pt x="62522" y="326679"/>
                      <a:pt x="72742" y="316592"/>
                      <a:pt x="83972" y="307686"/>
                    </a:cubicBezTo>
                    <a:cubicBezTo>
                      <a:pt x="91554" y="301666"/>
                      <a:pt x="99603" y="296170"/>
                      <a:pt x="107747" y="290970"/>
                    </a:cubicBezTo>
                    <a:cubicBezTo>
                      <a:pt x="118586" y="283912"/>
                      <a:pt x="129340" y="276501"/>
                      <a:pt x="141161" y="271148"/>
                    </a:cubicBezTo>
                    <a:cubicBezTo>
                      <a:pt x="141656" y="270929"/>
                      <a:pt x="142142" y="270710"/>
                      <a:pt x="142646" y="270491"/>
                    </a:cubicBezTo>
                    <a:cubicBezTo>
                      <a:pt x="157258" y="264404"/>
                      <a:pt x="172422" y="259718"/>
                      <a:pt x="187252" y="254213"/>
                    </a:cubicBezTo>
                    <a:cubicBezTo>
                      <a:pt x="187595" y="254079"/>
                      <a:pt x="187938" y="253965"/>
                      <a:pt x="188281" y="253822"/>
                    </a:cubicBezTo>
                    <a:cubicBezTo>
                      <a:pt x="206931" y="246840"/>
                      <a:pt x="225114" y="238677"/>
                      <a:pt x="243716" y="231581"/>
                    </a:cubicBezTo>
                    <a:cubicBezTo>
                      <a:pt x="252308" y="228257"/>
                      <a:pt x="261014" y="225238"/>
                      <a:pt x="269824" y="222523"/>
                    </a:cubicBezTo>
                    <a:cubicBezTo>
                      <a:pt x="281797" y="218818"/>
                      <a:pt x="293942" y="215665"/>
                      <a:pt x="306181" y="213008"/>
                    </a:cubicBezTo>
                    <a:cubicBezTo>
                      <a:pt x="316449" y="210750"/>
                      <a:pt x="326841" y="208855"/>
                      <a:pt x="337337" y="208140"/>
                    </a:cubicBezTo>
                    <a:cubicBezTo>
                      <a:pt x="343157" y="207759"/>
                      <a:pt x="348967" y="207807"/>
                      <a:pt x="354749" y="208207"/>
                    </a:cubicBezTo>
                    <a:cubicBezTo>
                      <a:pt x="367084" y="209055"/>
                      <a:pt x="379295" y="211512"/>
                      <a:pt x="391211" y="214951"/>
                    </a:cubicBezTo>
                    <a:cubicBezTo>
                      <a:pt x="395335" y="216132"/>
                      <a:pt x="399412" y="217427"/>
                      <a:pt x="403450" y="218818"/>
                    </a:cubicBezTo>
                    <a:cubicBezTo>
                      <a:pt x="404727" y="219275"/>
                      <a:pt x="406013" y="219732"/>
                      <a:pt x="407279" y="220199"/>
                    </a:cubicBezTo>
                    <a:cubicBezTo>
                      <a:pt x="413242" y="222380"/>
                      <a:pt x="419138" y="224723"/>
                      <a:pt x="424977" y="227219"/>
                    </a:cubicBezTo>
                    <a:cubicBezTo>
                      <a:pt x="430178" y="229429"/>
                      <a:pt x="435331" y="231753"/>
                      <a:pt x="440426" y="234191"/>
                    </a:cubicBezTo>
                    <a:cubicBezTo>
                      <a:pt x="440703" y="234325"/>
                      <a:pt x="440979" y="234448"/>
                      <a:pt x="441255" y="234582"/>
                    </a:cubicBezTo>
                    <a:cubicBezTo>
                      <a:pt x="442722" y="235287"/>
                      <a:pt x="444189" y="235991"/>
                      <a:pt x="445646" y="236725"/>
                    </a:cubicBezTo>
                    <a:cubicBezTo>
                      <a:pt x="445913" y="236849"/>
                      <a:pt x="446180" y="236972"/>
                      <a:pt x="446437" y="237115"/>
                    </a:cubicBezTo>
                    <a:cubicBezTo>
                      <a:pt x="460600" y="244135"/>
                      <a:pt x="474383" y="251927"/>
                      <a:pt x="487823" y="260261"/>
                    </a:cubicBezTo>
                    <a:cubicBezTo>
                      <a:pt x="490090" y="261661"/>
                      <a:pt x="492338" y="263080"/>
                      <a:pt x="494586" y="264519"/>
                    </a:cubicBezTo>
                    <a:cubicBezTo>
                      <a:pt x="498691" y="267138"/>
                      <a:pt x="502768" y="269805"/>
                      <a:pt x="506797" y="272529"/>
                    </a:cubicBezTo>
                    <a:cubicBezTo>
                      <a:pt x="507273" y="272844"/>
                      <a:pt x="507740" y="273158"/>
                      <a:pt x="508206" y="273472"/>
                    </a:cubicBezTo>
                    <a:cubicBezTo>
                      <a:pt x="509721" y="274491"/>
                      <a:pt x="511245" y="275501"/>
                      <a:pt x="512769" y="276501"/>
                    </a:cubicBezTo>
                    <a:cubicBezTo>
                      <a:pt x="519779" y="281130"/>
                      <a:pt x="526885" y="285607"/>
                      <a:pt x="534181" y="289770"/>
                    </a:cubicBezTo>
                    <a:cubicBezTo>
                      <a:pt x="536515" y="291094"/>
                      <a:pt x="538867" y="292398"/>
                      <a:pt x="541249" y="293656"/>
                    </a:cubicBezTo>
                    <a:cubicBezTo>
                      <a:pt x="542277" y="294199"/>
                      <a:pt x="543316" y="294742"/>
                      <a:pt x="544354" y="295275"/>
                    </a:cubicBezTo>
                    <a:cubicBezTo>
                      <a:pt x="564947" y="305781"/>
                      <a:pt x="587007" y="313096"/>
                      <a:pt x="609210" y="319383"/>
                    </a:cubicBezTo>
                    <a:cubicBezTo>
                      <a:pt x="633432" y="326250"/>
                      <a:pt x="658216" y="330975"/>
                      <a:pt x="683324" y="332908"/>
                    </a:cubicBezTo>
                    <a:cubicBezTo>
                      <a:pt x="703469" y="334394"/>
                      <a:pt x="723671" y="335404"/>
                      <a:pt x="743874" y="335671"/>
                    </a:cubicBezTo>
                    <a:cubicBezTo>
                      <a:pt x="759371" y="335813"/>
                      <a:pt x="775287" y="335328"/>
                      <a:pt x="789737" y="329117"/>
                    </a:cubicBezTo>
                    <a:cubicBezTo>
                      <a:pt x="798719" y="325479"/>
                      <a:pt x="806234" y="319192"/>
                      <a:pt x="813159" y="312553"/>
                    </a:cubicBezTo>
                    <a:cubicBezTo>
                      <a:pt x="838857" y="286817"/>
                      <a:pt x="855440" y="253184"/>
                      <a:pt x="865184" y="218427"/>
                    </a:cubicBezTo>
                    <a:cubicBezTo>
                      <a:pt x="878986" y="170059"/>
                      <a:pt x="887101" y="118901"/>
                      <a:pt x="912457" y="74790"/>
                    </a:cubicBezTo>
                    <a:cubicBezTo>
                      <a:pt x="917848" y="65599"/>
                      <a:pt x="925573" y="58036"/>
                      <a:pt x="933622" y="51168"/>
                    </a:cubicBezTo>
                    <a:cubicBezTo>
                      <a:pt x="949595" y="37748"/>
                      <a:pt x="969035" y="29432"/>
                      <a:pt x="988505" y="22450"/>
                    </a:cubicBezTo>
                    <a:cubicBezTo>
                      <a:pt x="1008050" y="15164"/>
                      <a:pt x="1027119" y="8773"/>
                      <a:pt x="1045493" y="19"/>
                    </a:cubicBezTo>
                    <a:close/>
                  </a:path>
                </a:pathLst>
              </a:custGeom>
              <a:solidFill>
                <a:srgbClr val="A4CECB">
                  <a:alpha val="64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3"/>
              <p:cNvSpPr/>
              <p:nvPr/>
            </p:nvSpPr>
            <p:spPr>
              <a:xfrm>
                <a:off x="3264010" y="1852544"/>
                <a:ext cx="1201574" cy="473032"/>
              </a:xfrm>
              <a:custGeom>
                <a:avLst/>
                <a:gdLst/>
                <a:ahLst/>
                <a:cxnLst/>
                <a:rect l="l" t="t" r="r" b="b"/>
                <a:pathLst>
                  <a:path w="970969" h="382248" extrusionOk="0">
                    <a:moveTo>
                      <a:pt x="970969" y="0"/>
                    </a:moveTo>
                    <a:lnTo>
                      <a:pt x="970969" y="382248"/>
                    </a:lnTo>
                    <a:lnTo>
                      <a:pt x="0" y="382248"/>
                    </a:lnTo>
                    <a:cubicBezTo>
                      <a:pt x="18669" y="366522"/>
                      <a:pt x="33804" y="346872"/>
                      <a:pt x="46415" y="326050"/>
                    </a:cubicBezTo>
                    <a:cubicBezTo>
                      <a:pt x="55978" y="309686"/>
                      <a:pt x="64113" y="291751"/>
                      <a:pt x="73876" y="275149"/>
                    </a:cubicBezTo>
                    <a:cubicBezTo>
                      <a:pt x="83334" y="259051"/>
                      <a:pt x="94307" y="244202"/>
                      <a:pt x="109585" y="233229"/>
                    </a:cubicBezTo>
                    <a:cubicBezTo>
                      <a:pt x="112557" y="231086"/>
                      <a:pt x="115681" y="229105"/>
                      <a:pt x="118996" y="227286"/>
                    </a:cubicBezTo>
                    <a:cubicBezTo>
                      <a:pt x="125387" y="223618"/>
                      <a:pt x="132026" y="220466"/>
                      <a:pt x="138827" y="217713"/>
                    </a:cubicBezTo>
                    <a:cubicBezTo>
                      <a:pt x="155143" y="211103"/>
                      <a:pt x="172402" y="206769"/>
                      <a:pt x="189567" y="202978"/>
                    </a:cubicBezTo>
                    <a:cubicBezTo>
                      <a:pt x="216865" y="197358"/>
                      <a:pt x="245240" y="192348"/>
                      <a:pt x="273091" y="194881"/>
                    </a:cubicBezTo>
                    <a:cubicBezTo>
                      <a:pt x="279140" y="195424"/>
                      <a:pt x="285159" y="196329"/>
                      <a:pt x="291141" y="197663"/>
                    </a:cubicBezTo>
                    <a:cubicBezTo>
                      <a:pt x="293351" y="198158"/>
                      <a:pt x="295542" y="198701"/>
                      <a:pt x="297742" y="199311"/>
                    </a:cubicBezTo>
                    <a:cubicBezTo>
                      <a:pt x="302790" y="200530"/>
                      <a:pt x="307677" y="202073"/>
                      <a:pt x="312420" y="203873"/>
                    </a:cubicBezTo>
                    <a:cubicBezTo>
                      <a:pt x="314354" y="204606"/>
                      <a:pt x="316259" y="205378"/>
                      <a:pt x="318135" y="206207"/>
                    </a:cubicBezTo>
                    <a:cubicBezTo>
                      <a:pt x="318735" y="206464"/>
                      <a:pt x="319326" y="206731"/>
                      <a:pt x="319926" y="206997"/>
                    </a:cubicBezTo>
                    <a:cubicBezTo>
                      <a:pt x="324736" y="209159"/>
                      <a:pt x="329394" y="211588"/>
                      <a:pt x="333946" y="214236"/>
                    </a:cubicBezTo>
                    <a:cubicBezTo>
                      <a:pt x="335413" y="215084"/>
                      <a:pt x="336871" y="215951"/>
                      <a:pt x="338309" y="216846"/>
                    </a:cubicBezTo>
                    <a:cubicBezTo>
                      <a:pt x="344386" y="220599"/>
                      <a:pt x="350253" y="224695"/>
                      <a:pt x="355997" y="229038"/>
                    </a:cubicBezTo>
                    <a:cubicBezTo>
                      <a:pt x="358073" y="230600"/>
                      <a:pt x="360140" y="232191"/>
                      <a:pt x="362188" y="233810"/>
                    </a:cubicBezTo>
                    <a:cubicBezTo>
                      <a:pt x="364836" y="235896"/>
                      <a:pt x="367455" y="238020"/>
                      <a:pt x="370056" y="240163"/>
                    </a:cubicBezTo>
                    <a:cubicBezTo>
                      <a:pt x="371694" y="241525"/>
                      <a:pt x="373323" y="242888"/>
                      <a:pt x="374961" y="244259"/>
                    </a:cubicBezTo>
                    <a:cubicBezTo>
                      <a:pt x="378666" y="247374"/>
                      <a:pt x="382343" y="250517"/>
                      <a:pt x="386010" y="253641"/>
                    </a:cubicBezTo>
                    <a:cubicBezTo>
                      <a:pt x="387677" y="255070"/>
                      <a:pt x="389344" y="256489"/>
                      <a:pt x="391011" y="257899"/>
                    </a:cubicBezTo>
                    <a:cubicBezTo>
                      <a:pt x="393773" y="260252"/>
                      <a:pt x="396535" y="262595"/>
                      <a:pt x="399317" y="264890"/>
                    </a:cubicBezTo>
                    <a:cubicBezTo>
                      <a:pt x="442627" y="298656"/>
                      <a:pt x="495605" y="318478"/>
                      <a:pt x="548145" y="332823"/>
                    </a:cubicBezTo>
                    <a:cubicBezTo>
                      <a:pt x="593493" y="341004"/>
                      <a:pt x="639937" y="340100"/>
                      <a:pt x="685791" y="337937"/>
                    </a:cubicBezTo>
                    <a:cubicBezTo>
                      <a:pt x="717080" y="335270"/>
                      <a:pt x="751484" y="337566"/>
                      <a:pt x="779002" y="320116"/>
                    </a:cubicBezTo>
                    <a:cubicBezTo>
                      <a:pt x="823198" y="286655"/>
                      <a:pt x="865194" y="192205"/>
                      <a:pt x="876767" y="138255"/>
                    </a:cubicBezTo>
                    <a:cubicBezTo>
                      <a:pt x="882434" y="107594"/>
                      <a:pt x="873576" y="73057"/>
                      <a:pt x="892188" y="45939"/>
                    </a:cubicBezTo>
                    <a:cubicBezTo>
                      <a:pt x="905627" y="26251"/>
                      <a:pt x="927859" y="15154"/>
                      <a:pt x="949700" y="7239"/>
                    </a:cubicBezTo>
                    <a:cubicBezTo>
                      <a:pt x="956815" y="5077"/>
                      <a:pt x="963873" y="2467"/>
                      <a:pt x="970969" y="1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9" name="Google Shape;49;p3"/>
            <p:cNvGrpSpPr/>
            <p:nvPr/>
          </p:nvGrpSpPr>
          <p:grpSpPr>
            <a:xfrm rot="10800000" flipH="1">
              <a:off x="-1537205" y="2694011"/>
              <a:ext cx="5275862" cy="2583512"/>
              <a:chOff x="7061163" y="1109382"/>
              <a:chExt cx="2030349" cy="994232"/>
            </a:xfrm>
          </p:grpSpPr>
          <p:sp>
            <p:nvSpPr>
              <p:cNvPr id="50" name="Google Shape;50;p3"/>
              <p:cNvSpPr/>
              <p:nvPr/>
            </p:nvSpPr>
            <p:spPr>
              <a:xfrm>
                <a:off x="7061163" y="1112071"/>
                <a:ext cx="2030349" cy="991543"/>
              </a:xfrm>
              <a:custGeom>
                <a:avLst/>
                <a:gdLst/>
                <a:ahLst/>
                <a:cxnLst/>
                <a:rect l="l" t="t" r="r" b="b"/>
                <a:pathLst>
                  <a:path w="2030349" h="991543" extrusionOk="0">
                    <a:moveTo>
                      <a:pt x="2028692" y="333480"/>
                    </a:moveTo>
                    <a:cubicBezTo>
                      <a:pt x="2025758" y="365436"/>
                      <a:pt x="2013490" y="397297"/>
                      <a:pt x="2000774" y="426168"/>
                    </a:cubicBezTo>
                    <a:cubicBezTo>
                      <a:pt x="1986401" y="458676"/>
                      <a:pt x="1967227" y="488890"/>
                      <a:pt x="1944967" y="516588"/>
                    </a:cubicBezTo>
                    <a:cubicBezTo>
                      <a:pt x="1933375" y="530714"/>
                      <a:pt x="1911877" y="551936"/>
                      <a:pt x="1892160" y="542363"/>
                    </a:cubicBezTo>
                    <a:cubicBezTo>
                      <a:pt x="1888674" y="540372"/>
                      <a:pt x="1886045" y="537105"/>
                      <a:pt x="1883902" y="533772"/>
                    </a:cubicBezTo>
                    <a:cubicBezTo>
                      <a:pt x="1875672" y="520436"/>
                      <a:pt x="1876749" y="504111"/>
                      <a:pt x="1872767" y="489404"/>
                    </a:cubicBezTo>
                    <a:cubicBezTo>
                      <a:pt x="1870539" y="480898"/>
                      <a:pt x="1866195" y="472678"/>
                      <a:pt x="1859832" y="466496"/>
                    </a:cubicBezTo>
                    <a:cubicBezTo>
                      <a:pt x="1845945" y="455943"/>
                      <a:pt x="1816560" y="455400"/>
                      <a:pt x="1799929" y="459248"/>
                    </a:cubicBezTo>
                    <a:cubicBezTo>
                      <a:pt x="1777908" y="465182"/>
                      <a:pt x="1757734" y="476193"/>
                      <a:pt x="1736541" y="484356"/>
                    </a:cubicBezTo>
                    <a:lnTo>
                      <a:pt x="1736512" y="484356"/>
                    </a:lnTo>
                    <a:cubicBezTo>
                      <a:pt x="1736112" y="484537"/>
                      <a:pt x="1735722" y="484689"/>
                      <a:pt x="1735322" y="484842"/>
                    </a:cubicBezTo>
                    <a:cubicBezTo>
                      <a:pt x="1724615" y="488575"/>
                      <a:pt x="1713548" y="491385"/>
                      <a:pt x="1702327" y="493157"/>
                    </a:cubicBezTo>
                    <a:cubicBezTo>
                      <a:pt x="1697984" y="493862"/>
                      <a:pt x="1693612" y="494376"/>
                      <a:pt x="1689240" y="494776"/>
                    </a:cubicBezTo>
                    <a:cubicBezTo>
                      <a:pt x="1686706" y="494986"/>
                      <a:pt x="1684134" y="495176"/>
                      <a:pt x="1681563" y="495262"/>
                    </a:cubicBezTo>
                    <a:cubicBezTo>
                      <a:pt x="1679610" y="495357"/>
                      <a:pt x="1677648" y="495414"/>
                      <a:pt x="1675695" y="495443"/>
                    </a:cubicBezTo>
                    <a:cubicBezTo>
                      <a:pt x="1675391" y="495443"/>
                      <a:pt x="1675057" y="495414"/>
                      <a:pt x="1674743" y="495386"/>
                    </a:cubicBezTo>
                    <a:cubicBezTo>
                      <a:pt x="1672942" y="495329"/>
                      <a:pt x="1671133" y="495205"/>
                      <a:pt x="1669304" y="495052"/>
                    </a:cubicBezTo>
                    <a:cubicBezTo>
                      <a:pt x="1667351" y="494871"/>
                      <a:pt x="1665360" y="494652"/>
                      <a:pt x="1663341" y="494376"/>
                    </a:cubicBezTo>
                    <a:cubicBezTo>
                      <a:pt x="1657074" y="493547"/>
                      <a:pt x="1650740" y="492271"/>
                      <a:pt x="1644501" y="490557"/>
                    </a:cubicBezTo>
                    <a:cubicBezTo>
                      <a:pt x="1637005" y="488509"/>
                      <a:pt x="1629604" y="485813"/>
                      <a:pt x="1622574" y="482575"/>
                    </a:cubicBezTo>
                    <a:cubicBezTo>
                      <a:pt x="1619183" y="481041"/>
                      <a:pt x="1615907" y="479365"/>
                      <a:pt x="1612697" y="477526"/>
                    </a:cubicBezTo>
                    <a:cubicBezTo>
                      <a:pt x="1607591" y="474678"/>
                      <a:pt x="1602696" y="471507"/>
                      <a:pt x="1598200" y="468049"/>
                    </a:cubicBezTo>
                    <a:cubicBezTo>
                      <a:pt x="1581045" y="453800"/>
                      <a:pt x="1566062" y="435112"/>
                      <a:pt x="1550832" y="419300"/>
                    </a:cubicBezTo>
                    <a:cubicBezTo>
                      <a:pt x="1544469" y="412756"/>
                      <a:pt x="1538259" y="405813"/>
                      <a:pt x="1530439" y="400983"/>
                    </a:cubicBezTo>
                    <a:cubicBezTo>
                      <a:pt x="1512732" y="390620"/>
                      <a:pt x="1492615" y="387801"/>
                      <a:pt x="1472403" y="388963"/>
                    </a:cubicBezTo>
                    <a:cubicBezTo>
                      <a:pt x="1468279" y="389144"/>
                      <a:pt x="1464173" y="389449"/>
                      <a:pt x="1460078" y="389849"/>
                    </a:cubicBezTo>
                    <a:lnTo>
                      <a:pt x="1460049" y="389849"/>
                    </a:lnTo>
                    <a:cubicBezTo>
                      <a:pt x="1443047" y="391592"/>
                      <a:pt x="1426226" y="395049"/>
                      <a:pt x="1409595" y="399088"/>
                    </a:cubicBezTo>
                    <a:cubicBezTo>
                      <a:pt x="1390697" y="403889"/>
                      <a:pt x="1371953" y="409451"/>
                      <a:pt x="1353817" y="416614"/>
                    </a:cubicBezTo>
                    <a:cubicBezTo>
                      <a:pt x="1334586" y="424415"/>
                      <a:pt x="1315717" y="433711"/>
                      <a:pt x="1299696" y="447037"/>
                    </a:cubicBezTo>
                    <a:cubicBezTo>
                      <a:pt x="1279484" y="464344"/>
                      <a:pt x="1264253" y="486451"/>
                      <a:pt x="1252271" y="510121"/>
                    </a:cubicBezTo>
                    <a:cubicBezTo>
                      <a:pt x="1252271" y="510121"/>
                      <a:pt x="1252261" y="510140"/>
                      <a:pt x="1252242" y="510178"/>
                    </a:cubicBezTo>
                    <a:cubicBezTo>
                      <a:pt x="1252242" y="510178"/>
                      <a:pt x="1252213" y="510207"/>
                      <a:pt x="1252213" y="510235"/>
                    </a:cubicBezTo>
                    <a:cubicBezTo>
                      <a:pt x="1248118" y="518217"/>
                      <a:pt x="1244413" y="526380"/>
                      <a:pt x="1241022" y="534581"/>
                    </a:cubicBezTo>
                    <a:lnTo>
                      <a:pt x="1241022" y="534610"/>
                    </a:lnTo>
                    <a:cubicBezTo>
                      <a:pt x="1240193" y="536600"/>
                      <a:pt x="1239403" y="538582"/>
                      <a:pt x="1238603" y="540572"/>
                    </a:cubicBezTo>
                    <a:cubicBezTo>
                      <a:pt x="1233897" y="552526"/>
                      <a:pt x="1230135" y="564852"/>
                      <a:pt x="1227382" y="577425"/>
                    </a:cubicBezTo>
                    <a:cubicBezTo>
                      <a:pt x="1226010" y="586816"/>
                      <a:pt x="1224963" y="596227"/>
                      <a:pt x="1223868" y="605647"/>
                    </a:cubicBezTo>
                    <a:cubicBezTo>
                      <a:pt x="1222182" y="618792"/>
                      <a:pt x="1220714" y="632041"/>
                      <a:pt x="1219314" y="645309"/>
                    </a:cubicBezTo>
                    <a:cubicBezTo>
                      <a:pt x="1218676" y="651272"/>
                      <a:pt x="1218028" y="657235"/>
                      <a:pt x="1217362" y="663226"/>
                    </a:cubicBezTo>
                    <a:lnTo>
                      <a:pt x="1217362" y="663254"/>
                    </a:lnTo>
                    <a:cubicBezTo>
                      <a:pt x="1216105" y="674665"/>
                      <a:pt x="1214828" y="686067"/>
                      <a:pt x="1213323" y="697440"/>
                    </a:cubicBezTo>
                    <a:lnTo>
                      <a:pt x="1213323" y="697468"/>
                    </a:lnTo>
                    <a:cubicBezTo>
                      <a:pt x="1212561" y="703155"/>
                      <a:pt x="1211790" y="708812"/>
                      <a:pt x="1210904" y="714470"/>
                    </a:cubicBezTo>
                    <a:lnTo>
                      <a:pt x="1210904" y="714499"/>
                    </a:lnTo>
                    <a:cubicBezTo>
                      <a:pt x="1209465" y="724195"/>
                      <a:pt x="1207818" y="733825"/>
                      <a:pt x="1205922" y="743369"/>
                    </a:cubicBezTo>
                    <a:lnTo>
                      <a:pt x="1205894" y="743398"/>
                    </a:lnTo>
                    <a:cubicBezTo>
                      <a:pt x="1204884" y="748532"/>
                      <a:pt x="1203751" y="753647"/>
                      <a:pt x="1202560" y="758752"/>
                    </a:cubicBezTo>
                    <a:cubicBezTo>
                      <a:pt x="1198521" y="776002"/>
                      <a:pt x="1193444" y="792966"/>
                      <a:pt x="1186844" y="809511"/>
                    </a:cubicBezTo>
                    <a:cubicBezTo>
                      <a:pt x="1185253" y="813521"/>
                      <a:pt x="1183539" y="817521"/>
                      <a:pt x="1181767" y="821465"/>
                    </a:cubicBezTo>
                    <a:cubicBezTo>
                      <a:pt x="1181710" y="821560"/>
                      <a:pt x="1181671" y="821674"/>
                      <a:pt x="1181614" y="821769"/>
                    </a:cubicBezTo>
                    <a:cubicBezTo>
                      <a:pt x="1178500" y="828685"/>
                      <a:pt x="1175004" y="835438"/>
                      <a:pt x="1171127" y="841981"/>
                    </a:cubicBezTo>
                    <a:lnTo>
                      <a:pt x="1171127" y="842010"/>
                    </a:lnTo>
                    <a:cubicBezTo>
                      <a:pt x="1169565" y="844639"/>
                      <a:pt x="1167946" y="847239"/>
                      <a:pt x="1166231" y="849773"/>
                    </a:cubicBezTo>
                    <a:lnTo>
                      <a:pt x="1166231" y="849801"/>
                    </a:lnTo>
                    <a:cubicBezTo>
                      <a:pt x="1163203" y="854450"/>
                      <a:pt x="1159964" y="858974"/>
                      <a:pt x="1156478" y="863317"/>
                    </a:cubicBezTo>
                    <a:cubicBezTo>
                      <a:pt x="1155040" y="865156"/>
                      <a:pt x="1153544" y="866985"/>
                      <a:pt x="1151982" y="868756"/>
                    </a:cubicBezTo>
                    <a:cubicBezTo>
                      <a:pt x="1151735" y="869061"/>
                      <a:pt x="1151496" y="869366"/>
                      <a:pt x="1151249" y="869642"/>
                    </a:cubicBezTo>
                    <a:cubicBezTo>
                      <a:pt x="1147820" y="873500"/>
                      <a:pt x="1144276" y="877291"/>
                      <a:pt x="1140581" y="881053"/>
                    </a:cubicBezTo>
                    <a:cubicBezTo>
                      <a:pt x="1136847" y="884844"/>
                      <a:pt x="1132970" y="888606"/>
                      <a:pt x="1128960" y="892273"/>
                    </a:cubicBezTo>
                    <a:cubicBezTo>
                      <a:pt x="1128436" y="892759"/>
                      <a:pt x="1127922" y="893226"/>
                      <a:pt x="1127369" y="893712"/>
                    </a:cubicBezTo>
                    <a:cubicBezTo>
                      <a:pt x="1125531" y="895398"/>
                      <a:pt x="1123674" y="897045"/>
                      <a:pt x="1121778" y="898665"/>
                    </a:cubicBezTo>
                    <a:cubicBezTo>
                      <a:pt x="1118140" y="901846"/>
                      <a:pt x="1114377" y="904999"/>
                      <a:pt x="1110558" y="908056"/>
                    </a:cubicBezTo>
                    <a:cubicBezTo>
                      <a:pt x="1108234" y="909923"/>
                      <a:pt x="1105881" y="911752"/>
                      <a:pt x="1103491" y="913533"/>
                    </a:cubicBezTo>
                    <a:cubicBezTo>
                      <a:pt x="1043159" y="959491"/>
                      <a:pt x="963654" y="991543"/>
                      <a:pt x="893045" y="990810"/>
                    </a:cubicBezTo>
                    <a:cubicBezTo>
                      <a:pt x="828094" y="990076"/>
                      <a:pt x="775649" y="946442"/>
                      <a:pt x="731434" y="903256"/>
                    </a:cubicBezTo>
                    <a:cubicBezTo>
                      <a:pt x="716508" y="889187"/>
                      <a:pt x="701249" y="875271"/>
                      <a:pt x="683695" y="864508"/>
                    </a:cubicBezTo>
                    <a:cubicBezTo>
                      <a:pt x="653758" y="845944"/>
                      <a:pt x="619449" y="836562"/>
                      <a:pt x="584920" y="831113"/>
                    </a:cubicBezTo>
                    <a:cubicBezTo>
                      <a:pt x="537581" y="823189"/>
                      <a:pt x="489452" y="822979"/>
                      <a:pt x="441903" y="816864"/>
                    </a:cubicBezTo>
                    <a:cubicBezTo>
                      <a:pt x="419671" y="813864"/>
                      <a:pt x="396888" y="811111"/>
                      <a:pt x="376399" y="801357"/>
                    </a:cubicBezTo>
                    <a:cubicBezTo>
                      <a:pt x="368294" y="797538"/>
                      <a:pt x="361140" y="791966"/>
                      <a:pt x="354416" y="786098"/>
                    </a:cubicBezTo>
                    <a:cubicBezTo>
                      <a:pt x="348910" y="781145"/>
                      <a:pt x="343500" y="775945"/>
                      <a:pt x="339490" y="769677"/>
                    </a:cubicBezTo>
                    <a:cubicBezTo>
                      <a:pt x="333832" y="760133"/>
                      <a:pt x="332089" y="747141"/>
                      <a:pt x="333251" y="736225"/>
                    </a:cubicBezTo>
                    <a:cubicBezTo>
                      <a:pt x="335147" y="723776"/>
                      <a:pt x="339823" y="711794"/>
                      <a:pt x="345852" y="700783"/>
                    </a:cubicBezTo>
                    <a:cubicBezTo>
                      <a:pt x="352215" y="688915"/>
                      <a:pt x="361569" y="678952"/>
                      <a:pt x="371542" y="670017"/>
                    </a:cubicBezTo>
                    <a:cubicBezTo>
                      <a:pt x="384572" y="658920"/>
                      <a:pt x="399793" y="650872"/>
                      <a:pt x="413833" y="641213"/>
                    </a:cubicBezTo>
                    <a:cubicBezTo>
                      <a:pt x="437560" y="625373"/>
                      <a:pt x="458019" y="608219"/>
                      <a:pt x="482146" y="593636"/>
                    </a:cubicBezTo>
                    <a:cubicBezTo>
                      <a:pt x="501777" y="581530"/>
                      <a:pt x="521713" y="569509"/>
                      <a:pt x="538781" y="553850"/>
                    </a:cubicBezTo>
                    <a:cubicBezTo>
                      <a:pt x="546278" y="546478"/>
                      <a:pt x="553403" y="538648"/>
                      <a:pt x="559175" y="529847"/>
                    </a:cubicBezTo>
                    <a:cubicBezTo>
                      <a:pt x="569661" y="512664"/>
                      <a:pt x="575138" y="492328"/>
                      <a:pt x="573605" y="472173"/>
                    </a:cubicBezTo>
                    <a:cubicBezTo>
                      <a:pt x="572596" y="464134"/>
                      <a:pt x="570976" y="456086"/>
                      <a:pt x="567976" y="448532"/>
                    </a:cubicBezTo>
                    <a:cubicBezTo>
                      <a:pt x="562899" y="436235"/>
                      <a:pt x="557270" y="424034"/>
                      <a:pt x="549535" y="413147"/>
                    </a:cubicBezTo>
                    <a:cubicBezTo>
                      <a:pt x="542592" y="403879"/>
                      <a:pt x="533847" y="395564"/>
                      <a:pt x="523237" y="390639"/>
                    </a:cubicBezTo>
                    <a:cubicBezTo>
                      <a:pt x="515045" y="387096"/>
                      <a:pt x="506358" y="384858"/>
                      <a:pt x="497548" y="383515"/>
                    </a:cubicBezTo>
                    <a:cubicBezTo>
                      <a:pt x="489413" y="382295"/>
                      <a:pt x="481155" y="381286"/>
                      <a:pt x="472964" y="382353"/>
                    </a:cubicBezTo>
                    <a:cubicBezTo>
                      <a:pt x="440483" y="387277"/>
                      <a:pt x="408537" y="396145"/>
                      <a:pt x="377923" y="408013"/>
                    </a:cubicBezTo>
                    <a:cubicBezTo>
                      <a:pt x="352692" y="417986"/>
                      <a:pt x="328688" y="430673"/>
                      <a:pt x="304076" y="442017"/>
                    </a:cubicBezTo>
                    <a:cubicBezTo>
                      <a:pt x="289122" y="448685"/>
                      <a:pt x="273891" y="454857"/>
                      <a:pt x="258175" y="459476"/>
                    </a:cubicBezTo>
                    <a:cubicBezTo>
                      <a:pt x="242087" y="464334"/>
                      <a:pt x="225390" y="466630"/>
                      <a:pt x="208693" y="467706"/>
                    </a:cubicBezTo>
                    <a:cubicBezTo>
                      <a:pt x="172088" y="470335"/>
                      <a:pt x="133683" y="465868"/>
                      <a:pt x="101937" y="446303"/>
                    </a:cubicBezTo>
                    <a:cubicBezTo>
                      <a:pt x="86982" y="437493"/>
                      <a:pt x="73342" y="425758"/>
                      <a:pt x="64932" y="410308"/>
                    </a:cubicBezTo>
                    <a:cubicBezTo>
                      <a:pt x="60007" y="399879"/>
                      <a:pt x="56464" y="388534"/>
                      <a:pt x="54378" y="376914"/>
                    </a:cubicBezTo>
                    <a:cubicBezTo>
                      <a:pt x="53588" y="374895"/>
                      <a:pt x="52845" y="372904"/>
                      <a:pt x="52206" y="370856"/>
                    </a:cubicBezTo>
                    <a:cubicBezTo>
                      <a:pt x="50892" y="366332"/>
                      <a:pt x="49244" y="361683"/>
                      <a:pt x="49635" y="356911"/>
                    </a:cubicBezTo>
                    <a:cubicBezTo>
                      <a:pt x="50159" y="338042"/>
                      <a:pt x="53426" y="318964"/>
                      <a:pt x="62294" y="302114"/>
                    </a:cubicBezTo>
                    <a:cubicBezTo>
                      <a:pt x="68656" y="289484"/>
                      <a:pt x="76419" y="277587"/>
                      <a:pt x="82534" y="264805"/>
                    </a:cubicBezTo>
                    <a:cubicBezTo>
                      <a:pt x="86077" y="257346"/>
                      <a:pt x="87792" y="249088"/>
                      <a:pt x="86782" y="240830"/>
                    </a:cubicBezTo>
                    <a:cubicBezTo>
                      <a:pt x="84763" y="225114"/>
                      <a:pt x="77819" y="210560"/>
                      <a:pt x="70513" y="196672"/>
                    </a:cubicBezTo>
                    <a:cubicBezTo>
                      <a:pt x="67332" y="191081"/>
                      <a:pt x="64065" y="185480"/>
                      <a:pt x="59626" y="180775"/>
                    </a:cubicBezTo>
                    <a:cubicBezTo>
                      <a:pt x="54978" y="176070"/>
                      <a:pt x="49959" y="171536"/>
                      <a:pt x="44187" y="168297"/>
                    </a:cubicBezTo>
                    <a:cubicBezTo>
                      <a:pt x="34214" y="163982"/>
                      <a:pt x="23698" y="161115"/>
                      <a:pt x="12992" y="159372"/>
                    </a:cubicBezTo>
                    <a:cubicBezTo>
                      <a:pt x="8706" y="158610"/>
                      <a:pt x="4334" y="158210"/>
                      <a:pt x="0" y="157658"/>
                    </a:cubicBezTo>
                    <a:lnTo>
                      <a:pt x="0" y="0"/>
                    </a:lnTo>
                    <a:lnTo>
                      <a:pt x="1941995" y="0"/>
                    </a:lnTo>
                    <a:cubicBezTo>
                      <a:pt x="1941014" y="552"/>
                      <a:pt x="1940005" y="1067"/>
                      <a:pt x="1939033" y="1619"/>
                    </a:cubicBezTo>
                    <a:cubicBezTo>
                      <a:pt x="1926098" y="8744"/>
                      <a:pt x="1912706" y="17459"/>
                      <a:pt x="1906248" y="31252"/>
                    </a:cubicBezTo>
                    <a:cubicBezTo>
                      <a:pt x="1904228" y="35804"/>
                      <a:pt x="1902819" y="40605"/>
                      <a:pt x="1901971" y="45530"/>
                    </a:cubicBezTo>
                    <a:cubicBezTo>
                      <a:pt x="1901180" y="51159"/>
                      <a:pt x="1901514" y="56845"/>
                      <a:pt x="1902095" y="62474"/>
                    </a:cubicBezTo>
                    <a:cubicBezTo>
                      <a:pt x="1903714" y="75352"/>
                      <a:pt x="1905486" y="88287"/>
                      <a:pt x="1909038" y="100794"/>
                    </a:cubicBezTo>
                    <a:cubicBezTo>
                      <a:pt x="1914059" y="115043"/>
                      <a:pt x="1921183" y="128626"/>
                      <a:pt x="1929346" y="141313"/>
                    </a:cubicBezTo>
                    <a:cubicBezTo>
                      <a:pt x="1937452" y="151714"/>
                      <a:pt x="1947481" y="160391"/>
                      <a:pt x="1956711" y="169755"/>
                    </a:cubicBezTo>
                    <a:cubicBezTo>
                      <a:pt x="1979495" y="192386"/>
                      <a:pt x="2001269" y="216846"/>
                      <a:pt x="2015947" y="245621"/>
                    </a:cubicBezTo>
                    <a:cubicBezTo>
                      <a:pt x="2026434" y="267300"/>
                      <a:pt x="2030349" y="309258"/>
                      <a:pt x="2028730" y="333480"/>
                    </a:cubicBezTo>
                    <a:close/>
                  </a:path>
                </a:pathLst>
              </a:custGeom>
              <a:solidFill>
                <a:srgbClr val="C2B594">
                  <a:alpha val="17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3"/>
              <p:cNvSpPr/>
              <p:nvPr/>
            </p:nvSpPr>
            <p:spPr>
              <a:xfrm>
                <a:off x="7071963" y="1112071"/>
                <a:ext cx="1972666" cy="928267"/>
              </a:xfrm>
              <a:custGeom>
                <a:avLst/>
                <a:gdLst/>
                <a:ahLst/>
                <a:cxnLst/>
                <a:rect l="l" t="t" r="r" b="b"/>
                <a:pathLst>
                  <a:path w="1972666" h="930593" extrusionOk="0">
                    <a:moveTo>
                      <a:pt x="1971389" y="324098"/>
                    </a:moveTo>
                    <a:cubicBezTo>
                      <a:pt x="1970046" y="339728"/>
                      <a:pt x="1968855" y="355416"/>
                      <a:pt x="1966341" y="370913"/>
                    </a:cubicBezTo>
                    <a:cubicBezTo>
                      <a:pt x="1962302" y="396964"/>
                      <a:pt x="1951939" y="458553"/>
                      <a:pt x="1916554" y="455867"/>
                    </a:cubicBezTo>
                    <a:cubicBezTo>
                      <a:pt x="1909210" y="455257"/>
                      <a:pt x="1901724" y="452961"/>
                      <a:pt x="1895818" y="448466"/>
                    </a:cubicBezTo>
                    <a:cubicBezTo>
                      <a:pt x="1883797" y="439722"/>
                      <a:pt x="1872301" y="430301"/>
                      <a:pt x="1861138" y="420481"/>
                    </a:cubicBezTo>
                    <a:cubicBezTo>
                      <a:pt x="1852975" y="413414"/>
                      <a:pt x="1845393" y="405708"/>
                      <a:pt x="1837315" y="398526"/>
                    </a:cubicBezTo>
                    <a:cubicBezTo>
                      <a:pt x="1834286" y="395869"/>
                      <a:pt x="1831105" y="393173"/>
                      <a:pt x="1827257" y="391887"/>
                    </a:cubicBezTo>
                    <a:cubicBezTo>
                      <a:pt x="1815113" y="388153"/>
                      <a:pt x="1805273" y="398374"/>
                      <a:pt x="1797844" y="406537"/>
                    </a:cubicBezTo>
                    <a:cubicBezTo>
                      <a:pt x="1791024" y="414338"/>
                      <a:pt x="1785032" y="422834"/>
                      <a:pt x="1778184" y="430635"/>
                    </a:cubicBezTo>
                    <a:cubicBezTo>
                      <a:pt x="1762192" y="447942"/>
                      <a:pt x="1742923" y="464239"/>
                      <a:pt x="1720082" y="471307"/>
                    </a:cubicBezTo>
                    <a:cubicBezTo>
                      <a:pt x="1718396" y="471830"/>
                      <a:pt x="1716653" y="472316"/>
                      <a:pt x="1714909" y="472745"/>
                    </a:cubicBezTo>
                    <a:cubicBezTo>
                      <a:pt x="1704394" y="474821"/>
                      <a:pt x="1694297" y="473602"/>
                      <a:pt x="1684696" y="470392"/>
                    </a:cubicBezTo>
                    <a:cubicBezTo>
                      <a:pt x="1675981" y="467487"/>
                      <a:pt x="1667694" y="462934"/>
                      <a:pt x="1659807" y="457762"/>
                    </a:cubicBezTo>
                    <a:cubicBezTo>
                      <a:pt x="1659807" y="457733"/>
                      <a:pt x="1659779" y="457733"/>
                      <a:pt x="1659779" y="457705"/>
                    </a:cubicBezTo>
                    <a:cubicBezTo>
                      <a:pt x="1655407" y="454828"/>
                      <a:pt x="1651159" y="451742"/>
                      <a:pt x="1647025" y="448628"/>
                    </a:cubicBezTo>
                    <a:cubicBezTo>
                      <a:pt x="1644063" y="446361"/>
                      <a:pt x="1641157" y="444103"/>
                      <a:pt x="1638338" y="441865"/>
                    </a:cubicBezTo>
                    <a:cubicBezTo>
                      <a:pt x="1632432" y="437036"/>
                      <a:pt x="1626537" y="432168"/>
                      <a:pt x="1620784" y="427187"/>
                    </a:cubicBezTo>
                    <a:cubicBezTo>
                      <a:pt x="1620755" y="427158"/>
                      <a:pt x="1620755" y="427130"/>
                      <a:pt x="1620726" y="427091"/>
                    </a:cubicBezTo>
                    <a:cubicBezTo>
                      <a:pt x="1616630" y="423605"/>
                      <a:pt x="1612621" y="420024"/>
                      <a:pt x="1608677" y="416328"/>
                    </a:cubicBezTo>
                    <a:cubicBezTo>
                      <a:pt x="1608220" y="415871"/>
                      <a:pt x="1607725" y="415414"/>
                      <a:pt x="1607268" y="414957"/>
                    </a:cubicBezTo>
                    <a:cubicBezTo>
                      <a:pt x="1596018" y="404041"/>
                      <a:pt x="1585560" y="392392"/>
                      <a:pt x="1574673" y="381105"/>
                    </a:cubicBezTo>
                    <a:cubicBezTo>
                      <a:pt x="1561490" y="367560"/>
                      <a:pt x="1552842" y="358083"/>
                      <a:pt x="1539783" y="350987"/>
                    </a:cubicBezTo>
                    <a:cubicBezTo>
                      <a:pt x="1538592" y="350310"/>
                      <a:pt x="1537364" y="349701"/>
                      <a:pt x="1536116" y="349120"/>
                    </a:cubicBezTo>
                    <a:cubicBezTo>
                      <a:pt x="1534830" y="348482"/>
                      <a:pt x="1533516" y="347901"/>
                      <a:pt x="1532201" y="347348"/>
                    </a:cubicBezTo>
                    <a:cubicBezTo>
                      <a:pt x="1531496" y="347043"/>
                      <a:pt x="1530829" y="346767"/>
                      <a:pt x="1530125" y="346491"/>
                    </a:cubicBezTo>
                    <a:cubicBezTo>
                      <a:pt x="1526610" y="345119"/>
                      <a:pt x="1522752" y="343833"/>
                      <a:pt x="1518475" y="342633"/>
                    </a:cubicBezTo>
                    <a:cubicBezTo>
                      <a:pt x="1498235" y="336823"/>
                      <a:pt x="1476918" y="337404"/>
                      <a:pt x="1456096" y="338776"/>
                    </a:cubicBezTo>
                    <a:cubicBezTo>
                      <a:pt x="1437018" y="340309"/>
                      <a:pt x="1418082" y="342995"/>
                      <a:pt x="1399251" y="346272"/>
                    </a:cubicBezTo>
                    <a:lnTo>
                      <a:pt x="1399223" y="346272"/>
                    </a:lnTo>
                    <a:cubicBezTo>
                      <a:pt x="1388916" y="348044"/>
                      <a:pt x="1378677" y="349968"/>
                      <a:pt x="1368400" y="351987"/>
                    </a:cubicBezTo>
                    <a:cubicBezTo>
                      <a:pt x="1363999" y="352939"/>
                      <a:pt x="1359589" y="353825"/>
                      <a:pt x="1355160" y="354711"/>
                    </a:cubicBezTo>
                    <a:lnTo>
                      <a:pt x="1355131" y="354711"/>
                    </a:lnTo>
                    <a:cubicBezTo>
                      <a:pt x="1346902" y="356359"/>
                      <a:pt x="1338615" y="357950"/>
                      <a:pt x="1330367" y="359483"/>
                    </a:cubicBezTo>
                    <a:cubicBezTo>
                      <a:pt x="1330185" y="359512"/>
                      <a:pt x="1330033" y="359578"/>
                      <a:pt x="1329842" y="359607"/>
                    </a:cubicBezTo>
                    <a:cubicBezTo>
                      <a:pt x="1296295" y="365941"/>
                      <a:pt x="1262691" y="372113"/>
                      <a:pt x="1230211" y="382572"/>
                    </a:cubicBezTo>
                    <a:cubicBezTo>
                      <a:pt x="1217276" y="387039"/>
                      <a:pt x="1204865" y="394497"/>
                      <a:pt x="1197093" y="405994"/>
                    </a:cubicBezTo>
                    <a:cubicBezTo>
                      <a:pt x="1189758" y="417614"/>
                      <a:pt x="1184681" y="430340"/>
                      <a:pt x="1179690" y="443113"/>
                    </a:cubicBezTo>
                    <a:cubicBezTo>
                      <a:pt x="1179690" y="443141"/>
                      <a:pt x="1179662" y="443141"/>
                      <a:pt x="1179662" y="443170"/>
                    </a:cubicBezTo>
                    <a:cubicBezTo>
                      <a:pt x="1176452" y="451361"/>
                      <a:pt x="1173299" y="459562"/>
                      <a:pt x="1169603" y="467516"/>
                    </a:cubicBezTo>
                    <a:cubicBezTo>
                      <a:pt x="1161622" y="485404"/>
                      <a:pt x="1151687" y="502282"/>
                      <a:pt x="1142781" y="519684"/>
                    </a:cubicBezTo>
                    <a:cubicBezTo>
                      <a:pt x="1142600" y="520084"/>
                      <a:pt x="1142409" y="520446"/>
                      <a:pt x="1142200" y="520846"/>
                    </a:cubicBezTo>
                    <a:cubicBezTo>
                      <a:pt x="1142200" y="520875"/>
                      <a:pt x="1142172" y="520941"/>
                      <a:pt x="1142143" y="520970"/>
                    </a:cubicBezTo>
                    <a:cubicBezTo>
                      <a:pt x="1136637" y="532286"/>
                      <a:pt x="1131741" y="543963"/>
                      <a:pt x="1129236" y="556346"/>
                    </a:cubicBezTo>
                    <a:cubicBezTo>
                      <a:pt x="1129027" y="557632"/>
                      <a:pt x="1128836" y="558918"/>
                      <a:pt x="1128684" y="560203"/>
                    </a:cubicBezTo>
                    <a:cubicBezTo>
                      <a:pt x="1128684" y="560232"/>
                      <a:pt x="1128656" y="560299"/>
                      <a:pt x="1128656" y="560327"/>
                    </a:cubicBezTo>
                    <a:cubicBezTo>
                      <a:pt x="1127827" y="566595"/>
                      <a:pt x="1127522" y="572929"/>
                      <a:pt x="1127617" y="579225"/>
                    </a:cubicBezTo>
                    <a:cubicBezTo>
                      <a:pt x="1127865" y="599227"/>
                      <a:pt x="1131894" y="619258"/>
                      <a:pt x="1135228" y="638918"/>
                    </a:cubicBezTo>
                    <a:lnTo>
                      <a:pt x="1135228" y="638947"/>
                    </a:lnTo>
                    <a:cubicBezTo>
                      <a:pt x="1135352" y="639737"/>
                      <a:pt x="1135504" y="640537"/>
                      <a:pt x="1135628" y="641328"/>
                    </a:cubicBezTo>
                    <a:cubicBezTo>
                      <a:pt x="1137704" y="652491"/>
                      <a:pt x="1139361" y="663778"/>
                      <a:pt x="1140486" y="675123"/>
                    </a:cubicBezTo>
                    <a:cubicBezTo>
                      <a:pt x="1140486" y="675151"/>
                      <a:pt x="1140457" y="675151"/>
                      <a:pt x="1140486" y="675180"/>
                    </a:cubicBezTo>
                    <a:cubicBezTo>
                      <a:pt x="1144553" y="715423"/>
                      <a:pt x="1142076" y="756371"/>
                      <a:pt x="1128656" y="794718"/>
                    </a:cubicBezTo>
                    <a:cubicBezTo>
                      <a:pt x="1124617" y="806091"/>
                      <a:pt x="1119788" y="817283"/>
                      <a:pt x="1114130" y="828018"/>
                    </a:cubicBezTo>
                    <a:lnTo>
                      <a:pt x="1114130" y="828046"/>
                    </a:lnTo>
                    <a:cubicBezTo>
                      <a:pt x="1110367" y="835171"/>
                      <a:pt x="1106271" y="842086"/>
                      <a:pt x="1101804" y="848744"/>
                    </a:cubicBezTo>
                    <a:cubicBezTo>
                      <a:pt x="1101500" y="849173"/>
                      <a:pt x="1101224" y="849630"/>
                      <a:pt x="1100918" y="850059"/>
                    </a:cubicBezTo>
                    <a:cubicBezTo>
                      <a:pt x="1099328" y="852411"/>
                      <a:pt x="1097709" y="854735"/>
                      <a:pt x="1095994" y="857002"/>
                    </a:cubicBezTo>
                    <a:cubicBezTo>
                      <a:pt x="1093489" y="860393"/>
                      <a:pt x="1090889" y="863727"/>
                      <a:pt x="1088164" y="866937"/>
                    </a:cubicBezTo>
                    <a:cubicBezTo>
                      <a:pt x="1085593" y="869994"/>
                      <a:pt x="1082935" y="872957"/>
                      <a:pt x="1080211" y="875862"/>
                    </a:cubicBezTo>
                    <a:cubicBezTo>
                      <a:pt x="1071982" y="884482"/>
                      <a:pt x="1062933" y="892340"/>
                      <a:pt x="1053056" y="899227"/>
                    </a:cubicBezTo>
                    <a:cubicBezTo>
                      <a:pt x="1045130" y="904761"/>
                      <a:pt x="1037063" y="910085"/>
                      <a:pt x="1028405" y="914391"/>
                    </a:cubicBezTo>
                    <a:cubicBezTo>
                      <a:pt x="1021528" y="917505"/>
                      <a:pt x="1014365" y="920077"/>
                      <a:pt x="1007154" y="922277"/>
                    </a:cubicBezTo>
                    <a:cubicBezTo>
                      <a:pt x="989819" y="927535"/>
                      <a:pt x="971531" y="930593"/>
                      <a:pt x="953424" y="928611"/>
                    </a:cubicBezTo>
                    <a:cubicBezTo>
                      <a:pt x="925325" y="926840"/>
                      <a:pt x="898836" y="915886"/>
                      <a:pt x="874986" y="901427"/>
                    </a:cubicBezTo>
                    <a:cubicBezTo>
                      <a:pt x="859021" y="892254"/>
                      <a:pt x="844953" y="880329"/>
                      <a:pt x="831532" y="867851"/>
                    </a:cubicBezTo>
                    <a:cubicBezTo>
                      <a:pt x="801567" y="841181"/>
                      <a:pt x="777068" y="808406"/>
                      <a:pt x="743798" y="785565"/>
                    </a:cubicBezTo>
                    <a:cubicBezTo>
                      <a:pt x="722938" y="771135"/>
                      <a:pt x="700011" y="759819"/>
                      <a:pt x="675418" y="753304"/>
                    </a:cubicBezTo>
                    <a:cubicBezTo>
                      <a:pt x="653282" y="747493"/>
                      <a:pt x="631564" y="744836"/>
                      <a:pt x="609305" y="740312"/>
                    </a:cubicBezTo>
                    <a:cubicBezTo>
                      <a:pt x="596798" y="737864"/>
                      <a:pt x="584416" y="733587"/>
                      <a:pt x="574320" y="725605"/>
                    </a:cubicBezTo>
                    <a:cubicBezTo>
                      <a:pt x="564499" y="717290"/>
                      <a:pt x="562909" y="702364"/>
                      <a:pt x="566890" y="690715"/>
                    </a:cubicBezTo>
                    <a:cubicBezTo>
                      <a:pt x="575234" y="667379"/>
                      <a:pt x="592360" y="648757"/>
                      <a:pt x="605724" y="628240"/>
                    </a:cubicBezTo>
                    <a:cubicBezTo>
                      <a:pt x="618601" y="609190"/>
                      <a:pt x="628907" y="588054"/>
                      <a:pt x="633860" y="565556"/>
                    </a:cubicBezTo>
                    <a:cubicBezTo>
                      <a:pt x="638260" y="542287"/>
                      <a:pt x="633651" y="518646"/>
                      <a:pt x="628202" y="495986"/>
                    </a:cubicBezTo>
                    <a:cubicBezTo>
                      <a:pt x="617620" y="455495"/>
                      <a:pt x="603980" y="415442"/>
                      <a:pt x="584045" y="378562"/>
                    </a:cubicBezTo>
                    <a:cubicBezTo>
                      <a:pt x="566614" y="347920"/>
                      <a:pt x="540220" y="327860"/>
                      <a:pt x="504320" y="325288"/>
                    </a:cubicBezTo>
                    <a:cubicBezTo>
                      <a:pt x="471145" y="322907"/>
                      <a:pt x="438055" y="333327"/>
                      <a:pt x="409766" y="350301"/>
                    </a:cubicBezTo>
                    <a:cubicBezTo>
                      <a:pt x="373713" y="372323"/>
                      <a:pt x="342519" y="402441"/>
                      <a:pt x="303562" y="419567"/>
                    </a:cubicBezTo>
                    <a:cubicBezTo>
                      <a:pt x="290503" y="425006"/>
                      <a:pt x="276987" y="429692"/>
                      <a:pt x="262890" y="431283"/>
                    </a:cubicBezTo>
                    <a:cubicBezTo>
                      <a:pt x="249126" y="432692"/>
                      <a:pt x="235096" y="432930"/>
                      <a:pt x="221542" y="429939"/>
                    </a:cubicBezTo>
                    <a:cubicBezTo>
                      <a:pt x="215208" y="428625"/>
                      <a:pt x="208940" y="426853"/>
                      <a:pt x="202978" y="424282"/>
                    </a:cubicBezTo>
                    <a:cubicBezTo>
                      <a:pt x="191510" y="419424"/>
                      <a:pt x="180318" y="413547"/>
                      <a:pt x="170964" y="405260"/>
                    </a:cubicBezTo>
                    <a:cubicBezTo>
                      <a:pt x="154905" y="391039"/>
                      <a:pt x="144485" y="371132"/>
                      <a:pt x="139713" y="350396"/>
                    </a:cubicBezTo>
                    <a:cubicBezTo>
                      <a:pt x="133169" y="321564"/>
                      <a:pt x="136531" y="291713"/>
                      <a:pt x="133074" y="262576"/>
                    </a:cubicBezTo>
                    <a:cubicBezTo>
                      <a:pt x="126473" y="214046"/>
                      <a:pt x="97450" y="182270"/>
                      <a:pt x="63475" y="150047"/>
                    </a:cubicBezTo>
                    <a:cubicBezTo>
                      <a:pt x="32223" y="120567"/>
                      <a:pt x="9935" y="81334"/>
                      <a:pt x="3267" y="38710"/>
                    </a:cubicBezTo>
                    <a:cubicBezTo>
                      <a:pt x="1371" y="25898"/>
                      <a:pt x="305" y="12964"/>
                      <a:pt x="0" y="0"/>
                    </a:cubicBezTo>
                    <a:lnTo>
                      <a:pt x="1829581" y="0"/>
                    </a:lnTo>
                    <a:cubicBezTo>
                      <a:pt x="1823923" y="6420"/>
                      <a:pt x="1819275" y="13516"/>
                      <a:pt x="1817561" y="22050"/>
                    </a:cubicBezTo>
                    <a:cubicBezTo>
                      <a:pt x="1814656" y="38681"/>
                      <a:pt x="1817465" y="55626"/>
                      <a:pt x="1821599" y="71771"/>
                    </a:cubicBezTo>
                    <a:cubicBezTo>
                      <a:pt x="1824781" y="84401"/>
                      <a:pt x="1829734" y="96660"/>
                      <a:pt x="1837258" y="107366"/>
                    </a:cubicBezTo>
                    <a:cubicBezTo>
                      <a:pt x="1857375" y="137179"/>
                      <a:pt x="1884655" y="160944"/>
                      <a:pt x="1909124" y="186966"/>
                    </a:cubicBezTo>
                    <a:cubicBezTo>
                      <a:pt x="1922859" y="202197"/>
                      <a:pt x="1936280" y="217732"/>
                      <a:pt x="1948567" y="234125"/>
                    </a:cubicBezTo>
                    <a:cubicBezTo>
                      <a:pt x="1954835" y="242259"/>
                      <a:pt x="1960588" y="250946"/>
                      <a:pt x="1964436" y="260480"/>
                    </a:cubicBezTo>
                    <a:cubicBezTo>
                      <a:pt x="1972447" y="280635"/>
                      <a:pt x="1972666" y="302771"/>
                      <a:pt x="1971380" y="324117"/>
                    </a:cubicBezTo>
                    <a:close/>
                  </a:path>
                </a:pathLst>
              </a:custGeom>
              <a:solidFill>
                <a:srgbClr val="C2B594">
                  <a:alpha val="3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3"/>
              <p:cNvSpPr/>
              <p:nvPr/>
            </p:nvSpPr>
            <p:spPr>
              <a:xfrm>
                <a:off x="7158723" y="1112071"/>
                <a:ext cx="1844305" cy="870680"/>
              </a:xfrm>
              <a:custGeom>
                <a:avLst/>
                <a:gdLst/>
                <a:ahLst/>
                <a:cxnLst/>
                <a:rect l="l" t="t" r="r" b="b"/>
                <a:pathLst>
                  <a:path w="1858242" h="872862" extrusionOk="0">
                    <a:moveTo>
                      <a:pt x="1835833" y="358702"/>
                    </a:moveTo>
                    <a:cubicBezTo>
                      <a:pt x="1832594" y="365979"/>
                      <a:pt x="1827975" y="372894"/>
                      <a:pt x="1821460" y="377628"/>
                    </a:cubicBezTo>
                    <a:cubicBezTo>
                      <a:pt x="1813659" y="383257"/>
                      <a:pt x="1804000" y="385582"/>
                      <a:pt x="1794485" y="385734"/>
                    </a:cubicBezTo>
                    <a:cubicBezTo>
                      <a:pt x="1780293" y="385944"/>
                      <a:pt x="1767025" y="380600"/>
                      <a:pt x="1753785" y="376161"/>
                    </a:cubicBezTo>
                    <a:cubicBezTo>
                      <a:pt x="1738650" y="371485"/>
                      <a:pt x="1725772" y="370199"/>
                      <a:pt x="1710855" y="376161"/>
                    </a:cubicBezTo>
                    <a:cubicBezTo>
                      <a:pt x="1686024" y="385305"/>
                      <a:pt x="1670708" y="410223"/>
                      <a:pt x="1645381" y="418395"/>
                    </a:cubicBezTo>
                    <a:cubicBezTo>
                      <a:pt x="1640637" y="419929"/>
                      <a:pt x="1635713" y="421091"/>
                      <a:pt x="1630731" y="421148"/>
                    </a:cubicBezTo>
                    <a:cubicBezTo>
                      <a:pt x="1626359" y="420719"/>
                      <a:pt x="1622016" y="419738"/>
                      <a:pt x="1617701" y="418948"/>
                    </a:cubicBezTo>
                    <a:lnTo>
                      <a:pt x="1617606" y="418948"/>
                    </a:lnTo>
                    <a:cubicBezTo>
                      <a:pt x="1607547" y="417233"/>
                      <a:pt x="1598584" y="414204"/>
                      <a:pt x="1590421" y="410080"/>
                    </a:cubicBezTo>
                    <a:cubicBezTo>
                      <a:pt x="1572895" y="401307"/>
                      <a:pt x="1558894" y="387639"/>
                      <a:pt x="1545254" y="371580"/>
                    </a:cubicBezTo>
                    <a:cubicBezTo>
                      <a:pt x="1528500" y="352254"/>
                      <a:pt x="1512507" y="332194"/>
                      <a:pt x="1494305" y="314154"/>
                    </a:cubicBezTo>
                    <a:cubicBezTo>
                      <a:pt x="1487856" y="307667"/>
                      <a:pt x="1481065" y="301428"/>
                      <a:pt x="1473359" y="296447"/>
                    </a:cubicBezTo>
                    <a:cubicBezTo>
                      <a:pt x="1445746" y="278682"/>
                      <a:pt x="1411742" y="274977"/>
                      <a:pt x="1379729" y="278892"/>
                    </a:cubicBezTo>
                    <a:cubicBezTo>
                      <a:pt x="1321959" y="285988"/>
                      <a:pt x="1267771" y="309134"/>
                      <a:pt x="1213041" y="327698"/>
                    </a:cubicBezTo>
                    <a:cubicBezTo>
                      <a:pt x="1212089" y="328070"/>
                      <a:pt x="1211117" y="328403"/>
                      <a:pt x="1210136" y="328736"/>
                    </a:cubicBezTo>
                    <a:cubicBezTo>
                      <a:pt x="1210136" y="328736"/>
                      <a:pt x="1210126" y="328736"/>
                      <a:pt x="1210107" y="328736"/>
                    </a:cubicBezTo>
                    <a:cubicBezTo>
                      <a:pt x="1168178" y="343900"/>
                      <a:pt x="1123506" y="356683"/>
                      <a:pt x="1090359" y="388029"/>
                    </a:cubicBezTo>
                    <a:cubicBezTo>
                      <a:pt x="1053326" y="423567"/>
                      <a:pt x="1027942" y="468792"/>
                      <a:pt x="997309" y="509549"/>
                    </a:cubicBezTo>
                    <a:cubicBezTo>
                      <a:pt x="981717" y="530466"/>
                      <a:pt x="966734" y="552364"/>
                      <a:pt x="958752" y="577434"/>
                    </a:cubicBezTo>
                    <a:cubicBezTo>
                      <a:pt x="954561" y="590979"/>
                      <a:pt x="952180" y="605076"/>
                      <a:pt x="951532" y="619239"/>
                    </a:cubicBezTo>
                    <a:cubicBezTo>
                      <a:pt x="950856" y="660740"/>
                      <a:pt x="965172" y="700830"/>
                      <a:pt x="966115" y="742198"/>
                    </a:cubicBezTo>
                    <a:cubicBezTo>
                      <a:pt x="966239" y="759476"/>
                      <a:pt x="964191" y="777002"/>
                      <a:pt x="957923" y="793204"/>
                    </a:cubicBezTo>
                    <a:cubicBezTo>
                      <a:pt x="950313" y="813568"/>
                      <a:pt x="938416" y="832618"/>
                      <a:pt x="921566" y="846592"/>
                    </a:cubicBezTo>
                    <a:cubicBezTo>
                      <a:pt x="904135" y="861393"/>
                      <a:pt x="881962" y="872862"/>
                      <a:pt x="858539" y="871242"/>
                    </a:cubicBezTo>
                    <a:cubicBezTo>
                      <a:pt x="840652" y="870052"/>
                      <a:pt x="821878" y="860479"/>
                      <a:pt x="808143" y="849230"/>
                    </a:cubicBezTo>
                    <a:cubicBezTo>
                      <a:pt x="795484" y="838952"/>
                      <a:pt x="785664" y="825741"/>
                      <a:pt x="776243" y="812530"/>
                    </a:cubicBezTo>
                    <a:cubicBezTo>
                      <a:pt x="761318" y="791737"/>
                      <a:pt x="748202" y="769506"/>
                      <a:pt x="730647" y="750732"/>
                    </a:cubicBezTo>
                    <a:cubicBezTo>
                      <a:pt x="723523" y="742845"/>
                      <a:pt x="715236" y="736263"/>
                      <a:pt x="706425" y="730367"/>
                    </a:cubicBezTo>
                    <a:cubicBezTo>
                      <a:pt x="698348" y="724738"/>
                      <a:pt x="690033" y="719480"/>
                      <a:pt x="681470" y="714585"/>
                    </a:cubicBezTo>
                    <a:cubicBezTo>
                      <a:pt x="671621" y="709079"/>
                      <a:pt x="661505" y="703726"/>
                      <a:pt x="653523" y="695563"/>
                    </a:cubicBezTo>
                    <a:cubicBezTo>
                      <a:pt x="632664" y="674437"/>
                      <a:pt x="624415" y="643728"/>
                      <a:pt x="624805" y="614620"/>
                    </a:cubicBezTo>
                    <a:cubicBezTo>
                      <a:pt x="625111" y="590893"/>
                      <a:pt x="628387" y="567309"/>
                      <a:pt x="629092" y="543582"/>
                    </a:cubicBezTo>
                    <a:cubicBezTo>
                      <a:pt x="630130" y="519398"/>
                      <a:pt x="628206" y="495110"/>
                      <a:pt x="622606" y="471535"/>
                    </a:cubicBezTo>
                    <a:cubicBezTo>
                      <a:pt x="617129" y="448723"/>
                      <a:pt x="607927" y="426701"/>
                      <a:pt x="594231" y="407594"/>
                    </a:cubicBezTo>
                    <a:cubicBezTo>
                      <a:pt x="564389" y="366617"/>
                      <a:pt x="523193" y="336623"/>
                      <a:pt x="478121" y="314573"/>
                    </a:cubicBezTo>
                    <a:cubicBezTo>
                      <a:pt x="453355" y="303162"/>
                      <a:pt x="432315" y="296961"/>
                      <a:pt x="404511" y="299714"/>
                    </a:cubicBezTo>
                    <a:cubicBezTo>
                      <a:pt x="363135" y="305067"/>
                      <a:pt x="327483" y="329127"/>
                      <a:pt x="294793" y="353501"/>
                    </a:cubicBezTo>
                    <a:cubicBezTo>
                      <a:pt x="264246" y="376371"/>
                      <a:pt x="227365" y="404231"/>
                      <a:pt x="187151" y="391849"/>
                    </a:cubicBezTo>
                    <a:cubicBezTo>
                      <a:pt x="162110" y="383991"/>
                      <a:pt x="139145" y="361883"/>
                      <a:pt x="126115" y="339738"/>
                    </a:cubicBezTo>
                    <a:cubicBezTo>
                      <a:pt x="119628" y="328298"/>
                      <a:pt x="113856" y="316249"/>
                      <a:pt x="111103" y="303314"/>
                    </a:cubicBezTo>
                    <a:cubicBezTo>
                      <a:pt x="102635" y="260042"/>
                      <a:pt x="116637" y="215456"/>
                      <a:pt x="106550" y="172526"/>
                    </a:cubicBezTo>
                    <a:cubicBezTo>
                      <a:pt x="98787" y="140541"/>
                      <a:pt x="83767" y="130664"/>
                      <a:pt x="56430" y="115310"/>
                    </a:cubicBezTo>
                    <a:cubicBezTo>
                      <a:pt x="26216" y="98765"/>
                      <a:pt x="-14884" y="67942"/>
                      <a:pt x="5423" y="29413"/>
                    </a:cubicBezTo>
                    <a:cubicBezTo>
                      <a:pt x="11177" y="17669"/>
                      <a:pt x="20778" y="8830"/>
                      <a:pt x="30198" y="0"/>
                    </a:cubicBezTo>
                    <a:lnTo>
                      <a:pt x="1642418" y="0"/>
                    </a:lnTo>
                    <a:cubicBezTo>
                      <a:pt x="1642476" y="7220"/>
                      <a:pt x="1643552" y="14526"/>
                      <a:pt x="1644866" y="21279"/>
                    </a:cubicBezTo>
                    <a:cubicBezTo>
                      <a:pt x="1649143" y="37338"/>
                      <a:pt x="1657649" y="52930"/>
                      <a:pt x="1665050" y="66961"/>
                    </a:cubicBezTo>
                    <a:cubicBezTo>
                      <a:pt x="1680004" y="94879"/>
                      <a:pt x="1699149" y="120501"/>
                      <a:pt x="1720247" y="144085"/>
                    </a:cubicBezTo>
                    <a:cubicBezTo>
                      <a:pt x="1733153" y="158086"/>
                      <a:pt x="1747832" y="170326"/>
                      <a:pt x="1763367" y="181270"/>
                    </a:cubicBezTo>
                    <a:cubicBezTo>
                      <a:pt x="1782112" y="194234"/>
                      <a:pt x="1801896" y="206378"/>
                      <a:pt x="1817155" y="223561"/>
                    </a:cubicBezTo>
                    <a:cubicBezTo>
                      <a:pt x="1837214" y="246012"/>
                      <a:pt x="1841682" y="277349"/>
                      <a:pt x="1842653" y="306400"/>
                    </a:cubicBezTo>
                    <a:cubicBezTo>
                      <a:pt x="1843358" y="323983"/>
                      <a:pt x="1842929" y="342300"/>
                      <a:pt x="1835833" y="358692"/>
                    </a:cubicBezTo>
                    <a:close/>
                  </a:path>
                </a:pathLst>
              </a:custGeom>
              <a:solidFill>
                <a:srgbClr val="C2B594">
                  <a:alpha val="506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a:off x="7191896" y="1109382"/>
                <a:ext cx="1768886" cy="719347"/>
              </a:xfrm>
              <a:custGeom>
                <a:avLst/>
                <a:gdLst/>
                <a:ahLst/>
                <a:cxnLst/>
                <a:rect l="l" t="t" r="r" b="b"/>
                <a:pathLst>
                  <a:path w="1777775" h="719347" extrusionOk="0">
                    <a:moveTo>
                      <a:pt x="1749590" y="321031"/>
                    </a:moveTo>
                    <a:cubicBezTo>
                      <a:pt x="1724825" y="336775"/>
                      <a:pt x="1694917" y="341919"/>
                      <a:pt x="1668771" y="355006"/>
                    </a:cubicBezTo>
                    <a:cubicBezTo>
                      <a:pt x="1646787" y="365008"/>
                      <a:pt x="1630671" y="388249"/>
                      <a:pt x="1604582" y="387877"/>
                    </a:cubicBezTo>
                    <a:cubicBezTo>
                      <a:pt x="1589932" y="387420"/>
                      <a:pt x="1576483" y="383019"/>
                      <a:pt x="1564062" y="376199"/>
                    </a:cubicBezTo>
                    <a:cubicBezTo>
                      <a:pt x="1555899" y="371732"/>
                      <a:pt x="1548194" y="366227"/>
                      <a:pt x="1540916" y="360140"/>
                    </a:cubicBezTo>
                    <a:cubicBezTo>
                      <a:pt x="1528467" y="349739"/>
                      <a:pt x="1517247" y="337633"/>
                      <a:pt x="1507064" y="325984"/>
                    </a:cubicBezTo>
                    <a:cubicBezTo>
                      <a:pt x="1480890" y="293846"/>
                      <a:pt x="1459573" y="255194"/>
                      <a:pt x="1421102" y="235925"/>
                    </a:cubicBezTo>
                    <a:cubicBezTo>
                      <a:pt x="1396089" y="223476"/>
                      <a:pt x="1367038" y="223171"/>
                      <a:pt x="1339672" y="224857"/>
                    </a:cubicBezTo>
                    <a:cubicBezTo>
                      <a:pt x="1262892" y="228867"/>
                      <a:pt x="1192283" y="261490"/>
                      <a:pt x="1125008" y="296199"/>
                    </a:cubicBezTo>
                    <a:cubicBezTo>
                      <a:pt x="1123998" y="296751"/>
                      <a:pt x="1122959" y="297266"/>
                      <a:pt x="1121921" y="297818"/>
                    </a:cubicBezTo>
                    <a:cubicBezTo>
                      <a:pt x="1070486" y="324479"/>
                      <a:pt x="1012660" y="340938"/>
                      <a:pt x="967740" y="378638"/>
                    </a:cubicBezTo>
                    <a:cubicBezTo>
                      <a:pt x="944956" y="398364"/>
                      <a:pt x="930097" y="425606"/>
                      <a:pt x="920344" y="453800"/>
                    </a:cubicBezTo>
                    <a:cubicBezTo>
                      <a:pt x="906342" y="498291"/>
                      <a:pt x="894807" y="543735"/>
                      <a:pt x="886863" y="589721"/>
                    </a:cubicBezTo>
                    <a:cubicBezTo>
                      <a:pt x="877748" y="636565"/>
                      <a:pt x="886073" y="718795"/>
                      <a:pt x="819102" y="719347"/>
                    </a:cubicBezTo>
                    <a:cubicBezTo>
                      <a:pt x="754456" y="712127"/>
                      <a:pt x="721795" y="621278"/>
                      <a:pt x="710851" y="566052"/>
                    </a:cubicBezTo>
                    <a:cubicBezTo>
                      <a:pt x="699288" y="508321"/>
                      <a:pt x="704984" y="447065"/>
                      <a:pt x="684372" y="391287"/>
                    </a:cubicBezTo>
                    <a:cubicBezTo>
                      <a:pt x="672503" y="362541"/>
                      <a:pt x="650034" y="339976"/>
                      <a:pt x="627307" y="319459"/>
                    </a:cubicBezTo>
                    <a:cubicBezTo>
                      <a:pt x="582054" y="278692"/>
                      <a:pt x="524923" y="251050"/>
                      <a:pt x="464468" y="242640"/>
                    </a:cubicBezTo>
                    <a:cubicBezTo>
                      <a:pt x="443427" y="239982"/>
                      <a:pt x="422300" y="240135"/>
                      <a:pt x="401231" y="241268"/>
                    </a:cubicBezTo>
                    <a:cubicBezTo>
                      <a:pt x="360740" y="247755"/>
                      <a:pt x="322240" y="263871"/>
                      <a:pt x="285026" y="280749"/>
                    </a:cubicBezTo>
                    <a:cubicBezTo>
                      <a:pt x="266129" y="288550"/>
                      <a:pt x="239954" y="300257"/>
                      <a:pt x="219399" y="297294"/>
                    </a:cubicBezTo>
                    <a:cubicBezTo>
                      <a:pt x="180070" y="293199"/>
                      <a:pt x="166983" y="251641"/>
                      <a:pt x="163163" y="217846"/>
                    </a:cubicBezTo>
                    <a:cubicBezTo>
                      <a:pt x="159677" y="189071"/>
                      <a:pt x="163439" y="154057"/>
                      <a:pt x="147352" y="128826"/>
                    </a:cubicBezTo>
                    <a:cubicBezTo>
                      <a:pt x="135760" y="111242"/>
                      <a:pt x="116005" y="101889"/>
                      <a:pt x="97050" y="94364"/>
                    </a:cubicBezTo>
                    <a:cubicBezTo>
                      <a:pt x="81639" y="88001"/>
                      <a:pt x="66104" y="81915"/>
                      <a:pt x="51216" y="74400"/>
                    </a:cubicBezTo>
                    <a:cubicBezTo>
                      <a:pt x="31128" y="64151"/>
                      <a:pt x="12383" y="50149"/>
                      <a:pt x="5134" y="27889"/>
                    </a:cubicBezTo>
                    <a:cubicBezTo>
                      <a:pt x="2134" y="19421"/>
                      <a:pt x="333" y="9725"/>
                      <a:pt x="0" y="0"/>
                    </a:cubicBezTo>
                    <a:lnTo>
                      <a:pt x="1483966" y="0"/>
                    </a:lnTo>
                    <a:cubicBezTo>
                      <a:pt x="1488767" y="16697"/>
                      <a:pt x="1491063" y="34309"/>
                      <a:pt x="1498825" y="49844"/>
                    </a:cubicBezTo>
                    <a:cubicBezTo>
                      <a:pt x="1506712" y="61065"/>
                      <a:pt x="1518609" y="68561"/>
                      <a:pt x="1529344" y="76819"/>
                    </a:cubicBezTo>
                    <a:cubicBezTo>
                      <a:pt x="1549889" y="90278"/>
                      <a:pt x="1568482" y="106299"/>
                      <a:pt x="1587351" y="121920"/>
                    </a:cubicBezTo>
                    <a:cubicBezTo>
                      <a:pt x="1605267" y="136722"/>
                      <a:pt x="1623432" y="151181"/>
                      <a:pt x="1643739" y="162687"/>
                    </a:cubicBezTo>
                    <a:cubicBezTo>
                      <a:pt x="1681629" y="186204"/>
                      <a:pt x="1728168" y="202349"/>
                      <a:pt x="1753429" y="241125"/>
                    </a:cubicBezTo>
                    <a:cubicBezTo>
                      <a:pt x="1768993" y="264890"/>
                      <a:pt x="1777775" y="303019"/>
                      <a:pt x="1749610" y="321031"/>
                    </a:cubicBezTo>
                    <a:close/>
                  </a:path>
                </a:pathLst>
              </a:custGeom>
              <a:solidFill>
                <a:srgbClr val="C2B594">
                  <a:alpha val="631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3"/>
              <p:cNvSpPr/>
              <p:nvPr/>
            </p:nvSpPr>
            <p:spPr>
              <a:xfrm>
                <a:off x="7318203" y="1112071"/>
                <a:ext cx="1537002" cy="516655"/>
              </a:xfrm>
              <a:custGeom>
                <a:avLst/>
                <a:gdLst/>
                <a:ahLst/>
                <a:cxnLst/>
                <a:rect l="l" t="t" r="r" b="b"/>
                <a:pathLst>
                  <a:path w="1537002" h="516655" extrusionOk="0">
                    <a:moveTo>
                      <a:pt x="1531297" y="275273"/>
                    </a:moveTo>
                    <a:cubicBezTo>
                      <a:pt x="1526677" y="290227"/>
                      <a:pt x="1519190" y="304600"/>
                      <a:pt x="1507627" y="315363"/>
                    </a:cubicBezTo>
                    <a:cubicBezTo>
                      <a:pt x="1496006" y="326650"/>
                      <a:pt x="1482824" y="333737"/>
                      <a:pt x="1466593" y="335394"/>
                    </a:cubicBezTo>
                    <a:cubicBezTo>
                      <a:pt x="1460535" y="336185"/>
                      <a:pt x="1454944" y="336071"/>
                      <a:pt x="1449687" y="335242"/>
                    </a:cubicBezTo>
                    <a:cubicBezTo>
                      <a:pt x="1440266" y="333651"/>
                      <a:pt x="1431980" y="329651"/>
                      <a:pt x="1424217" y="324050"/>
                    </a:cubicBezTo>
                    <a:cubicBezTo>
                      <a:pt x="1419016" y="320288"/>
                      <a:pt x="1414034" y="315792"/>
                      <a:pt x="1409138" y="310839"/>
                    </a:cubicBezTo>
                    <a:cubicBezTo>
                      <a:pt x="1397851" y="299590"/>
                      <a:pt x="1388774" y="286493"/>
                      <a:pt x="1379992" y="273291"/>
                    </a:cubicBezTo>
                    <a:cubicBezTo>
                      <a:pt x="1369781" y="258213"/>
                      <a:pt x="1360608" y="244916"/>
                      <a:pt x="1350083" y="230819"/>
                    </a:cubicBezTo>
                    <a:cubicBezTo>
                      <a:pt x="1343568" y="222161"/>
                      <a:pt x="1336596" y="213846"/>
                      <a:pt x="1328957" y="206169"/>
                    </a:cubicBezTo>
                    <a:cubicBezTo>
                      <a:pt x="1317765" y="195253"/>
                      <a:pt x="1304706" y="186319"/>
                      <a:pt x="1290638" y="179565"/>
                    </a:cubicBezTo>
                    <a:cubicBezTo>
                      <a:pt x="1276293" y="172993"/>
                      <a:pt x="1260758" y="168831"/>
                      <a:pt x="1244985" y="168040"/>
                    </a:cubicBezTo>
                    <a:cubicBezTo>
                      <a:pt x="1222601" y="167516"/>
                      <a:pt x="1200245" y="172260"/>
                      <a:pt x="1179329" y="180146"/>
                    </a:cubicBezTo>
                    <a:cubicBezTo>
                      <a:pt x="1136761" y="196234"/>
                      <a:pt x="1097928" y="219408"/>
                      <a:pt x="1060676" y="245040"/>
                    </a:cubicBezTo>
                    <a:cubicBezTo>
                      <a:pt x="1040216" y="259080"/>
                      <a:pt x="1019852" y="273758"/>
                      <a:pt x="998230" y="285988"/>
                    </a:cubicBezTo>
                    <a:cubicBezTo>
                      <a:pt x="982819" y="294704"/>
                      <a:pt x="966731" y="302162"/>
                      <a:pt x="949519" y="307238"/>
                    </a:cubicBezTo>
                    <a:cubicBezTo>
                      <a:pt x="908238" y="320850"/>
                      <a:pt x="864508" y="322983"/>
                      <a:pt x="822065" y="330908"/>
                    </a:cubicBezTo>
                    <a:cubicBezTo>
                      <a:pt x="805768" y="335070"/>
                      <a:pt x="789432" y="341395"/>
                      <a:pt x="776840" y="352863"/>
                    </a:cubicBezTo>
                    <a:cubicBezTo>
                      <a:pt x="774030" y="355521"/>
                      <a:pt x="771335" y="358302"/>
                      <a:pt x="768801" y="361245"/>
                    </a:cubicBezTo>
                    <a:cubicBezTo>
                      <a:pt x="745808" y="389963"/>
                      <a:pt x="731834" y="424396"/>
                      <a:pt x="717004" y="457695"/>
                    </a:cubicBezTo>
                    <a:cubicBezTo>
                      <a:pt x="712994" y="466258"/>
                      <a:pt x="709422" y="475097"/>
                      <a:pt x="704498" y="483165"/>
                    </a:cubicBezTo>
                    <a:cubicBezTo>
                      <a:pt x="702326" y="486470"/>
                      <a:pt x="700031" y="489709"/>
                      <a:pt x="697678" y="492862"/>
                    </a:cubicBezTo>
                    <a:cubicBezTo>
                      <a:pt x="691011" y="501825"/>
                      <a:pt x="682876" y="510197"/>
                      <a:pt x="672142" y="514055"/>
                    </a:cubicBezTo>
                    <a:cubicBezTo>
                      <a:pt x="668379" y="515550"/>
                      <a:pt x="664379" y="516655"/>
                      <a:pt x="660273" y="516560"/>
                    </a:cubicBezTo>
                    <a:cubicBezTo>
                      <a:pt x="627641" y="513931"/>
                      <a:pt x="615201" y="472373"/>
                      <a:pt x="608715" y="445551"/>
                    </a:cubicBezTo>
                    <a:cubicBezTo>
                      <a:pt x="595322" y="387144"/>
                      <a:pt x="599113" y="325736"/>
                      <a:pt x="581006" y="268281"/>
                    </a:cubicBezTo>
                    <a:cubicBezTo>
                      <a:pt x="575777" y="250850"/>
                      <a:pt x="569872" y="233324"/>
                      <a:pt x="559175" y="218408"/>
                    </a:cubicBezTo>
                    <a:cubicBezTo>
                      <a:pt x="534038" y="183575"/>
                      <a:pt x="489214" y="164040"/>
                      <a:pt x="448047" y="156115"/>
                    </a:cubicBezTo>
                    <a:cubicBezTo>
                      <a:pt x="401317" y="148104"/>
                      <a:pt x="353463" y="154800"/>
                      <a:pt x="307658" y="165202"/>
                    </a:cubicBezTo>
                    <a:cubicBezTo>
                      <a:pt x="281388" y="171221"/>
                      <a:pt x="255461" y="178594"/>
                      <a:pt x="229372" y="185318"/>
                    </a:cubicBezTo>
                    <a:cubicBezTo>
                      <a:pt x="205883" y="191224"/>
                      <a:pt x="181547" y="196815"/>
                      <a:pt x="157239" y="193662"/>
                    </a:cubicBezTo>
                    <a:cubicBezTo>
                      <a:pt x="147819" y="192405"/>
                      <a:pt x="139046" y="188281"/>
                      <a:pt x="131188" y="183109"/>
                    </a:cubicBezTo>
                    <a:cubicBezTo>
                      <a:pt x="108900" y="168307"/>
                      <a:pt x="99508" y="142075"/>
                      <a:pt x="84458" y="121120"/>
                    </a:cubicBezTo>
                    <a:cubicBezTo>
                      <a:pt x="66142" y="93812"/>
                      <a:pt x="37243" y="75648"/>
                      <a:pt x="19479" y="47977"/>
                    </a:cubicBezTo>
                    <a:cubicBezTo>
                      <a:pt x="10582" y="33118"/>
                      <a:pt x="4249" y="16783"/>
                      <a:pt x="0" y="0"/>
                    </a:cubicBezTo>
                    <a:lnTo>
                      <a:pt x="1253824" y="0"/>
                    </a:lnTo>
                    <a:cubicBezTo>
                      <a:pt x="1276912" y="45044"/>
                      <a:pt x="1281379" y="51987"/>
                      <a:pt x="1338196" y="83849"/>
                    </a:cubicBezTo>
                    <a:cubicBezTo>
                      <a:pt x="1355408" y="93450"/>
                      <a:pt x="1373086" y="102289"/>
                      <a:pt x="1390460" y="111614"/>
                    </a:cubicBezTo>
                    <a:cubicBezTo>
                      <a:pt x="1409424" y="121768"/>
                      <a:pt x="1428045" y="132502"/>
                      <a:pt x="1445324" y="145409"/>
                    </a:cubicBezTo>
                    <a:cubicBezTo>
                      <a:pt x="1454801" y="152171"/>
                      <a:pt x="1464222" y="159077"/>
                      <a:pt x="1473365" y="166297"/>
                    </a:cubicBezTo>
                    <a:cubicBezTo>
                      <a:pt x="1488834" y="178470"/>
                      <a:pt x="1503579" y="191529"/>
                      <a:pt x="1516762" y="206140"/>
                    </a:cubicBezTo>
                    <a:cubicBezTo>
                      <a:pt x="1524524" y="215313"/>
                      <a:pt x="1532573" y="225038"/>
                      <a:pt x="1534926" y="237144"/>
                    </a:cubicBezTo>
                    <a:cubicBezTo>
                      <a:pt x="1537002" y="249869"/>
                      <a:pt x="1535078" y="263042"/>
                      <a:pt x="1531315" y="27527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5" name="Google Shape;55;p3"/>
          <p:cNvGrpSpPr/>
          <p:nvPr/>
        </p:nvGrpSpPr>
        <p:grpSpPr>
          <a:xfrm rot="5400000">
            <a:off x="-156711" y="2996328"/>
            <a:ext cx="1975855" cy="2318464"/>
            <a:chOff x="3706560" y="1436760"/>
            <a:chExt cx="757991" cy="889459"/>
          </a:xfrm>
        </p:grpSpPr>
        <p:sp>
          <p:nvSpPr>
            <p:cNvPr id="56" name="Google Shape;56;p3"/>
            <p:cNvSpPr/>
            <p:nvPr/>
          </p:nvSpPr>
          <p:spPr>
            <a:xfrm>
              <a:off x="3706560" y="1436760"/>
              <a:ext cx="757098" cy="887736"/>
            </a:xfrm>
            <a:custGeom>
              <a:avLst/>
              <a:gdLst/>
              <a:ahLst/>
              <a:cxnLst/>
              <a:rect l="l" t="t" r="r" b="b"/>
              <a:pathLst>
                <a:path w="762819" h="892197" extrusionOk="0">
                  <a:moveTo>
                    <a:pt x="757558" y="48264"/>
                  </a:moveTo>
                  <a:lnTo>
                    <a:pt x="757558" y="61370"/>
                  </a:lnTo>
                  <a:cubicBezTo>
                    <a:pt x="751090" y="59332"/>
                    <a:pt x="744956" y="56588"/>
                    <a:pt x="739003" y="53445"/>
                  </a:cubicBezTo>
                  <a:cubicBezTo>
                    <a:pt x="718801" y="42777"/>
                    <a:pt x="700732" y="27423"/>
                    <a:pt x="679453" y="18850"/>
                  </a:cubicBezTo>
                  <a:cubicBezTo>
                    <a:pt x="668995" y="15279"/>
                    <a:pt x="660555" y="14097"/>
                    <a:pt x="653335" y="14812"/>
                  </a:cubicBezTo>
                  <a:cubicBezTo>
                    <a:pt x="634895" y="16631"/>
                    <a:pt x="624398" y="30833"/>
                    <a:pt x="608396" y="49064"/>
                  </a:cubicBezTo>
                  <a:cubicBezTo>
                    <a:pt x="577678" y="80201"/>
                    <a:pt x="539788" y="122825"/>
                    <a:pt x="496811" y="134713"/>
                  </a:cubicBezTo>
                  <a:cubicBezTo>
                    <a:pt x="477761" y="138827"/>
                    <a:pt x="458101" y="138942"/>
                    <a:pt x="438690" y="138951"/>
                  </a:cubicBezTo>
                  <a:cubicBezTo>
                    <a:pt x="410791" y="139104"/>
                    <a:pt x="382606" y="136284"/>
                    <a:pt x="356432" y="126131"/>
                  </a:cubicBezTo>
                  <a:cubicBezTo>
                    <a:pt x="288623" y="98022"/>
                    <a:pt x="260239" y="71695"/>
                    <a:pt x="185029" y="106423"/>
                  </a:cubicBezTo>
                  <a:cubicBezTo>
                    <a:pt x="154997" y="120625"/>
                    <a:pt x="125888" y="137246"/>
                    <a:pt x="99171" y="157030"/>
                  </a:cubicBezTo>
                  <a:cubicBezTo>
                    <a:pt x="76558" y="174698"/>
                    <a:pt x="66481" y="195863"/>
                    <a:pt x="80407" y="223009"/>
                  </a:cubicBezTo>
                  <a:cubicBezTo>
                    <a:pt x="90370" y="246412"/>
                    <a:pt x="105448" y="267501"/>
                    <a:pt x="125708" y="283045"/>
                  </a:cubicBezTo>
                  <a:cubicBezTo>
                    <a:pt x="152558" y="303915"/>
                    <a:pt x="181686" y="319269"/>
                    <a:pt x="193954" y="353435"/>
                  </a:cubicBezTo>
                  <a:cubicBezTo>
                    <a:pt x="199374" y="369180"/>
                    <a:pt x="203651" y="385344"/>
                    <a:pt x="210432" y="400632"/>
                  </a:cubicBezTo>
                  <a:cubicBezTo>
                    <a:pt x="227644" y="444828"/>
                    <a:pt x="255533" y="479260"/>
                    <a:pt x="242017" y="529219"/>
                  </a:cubicBezTo>
                  <a:cubicBezTo>
                    <a:pt x="241531" y="531438"/>
                    <a:pt x="241017" y="533658"/>
                    <a:pt x="240484" y="535877"/>
                  </a:cubicBezTo>
                  <a:cubicBezTo>
                    <a:pt x="239569" y="539687"/>
                    <a:pt x="238579" y="543487"/>
                    <a:pt x="237521" y="547278"/>
                  </a:cubicBezTo>
                  <a:cubicBezTo>
                    <a:pt x="232235" y="566176"/>
                    <a:pt x="225148" y="584788"/>
                    <a:pt x="216166" y="602381"/>
                  </a:cubicBezTo>
                  <a:cubicBezTo>
                    <a:pt x="212890" y="608810"/>
                    <a:pt x="209356" y="615096"/>
                    <a:pt x="205556" y="621211"/>
                  </a:cubicBezTo>
                  <a:cubicBezTo>
                    <a:pt x="198345" y="632851"/>
                    <a:pt x="190201" y="643852"/>
                    <a:pt x="181095" y="653987"/>
                  </a:cubicBezTo>
                  <a:cubicBezTo>
                    <a:pt x="173875" y="662017"/>
                    <a:pt x="166046" y="669494"/>
                    <a:pt x="157597" y="676295"/>
                  </a:cubicBezTo>
                  <a:cubicBezTo>
                    <a:pt x="151111" y="681752"/>
                    <a:pt x="144205" y="686496"/>
                    <a:pt x="137033" y="690792"/>
                  </a:cubicBezTo>
                  <a:cubicBezTo>
                    <a:pt x="124879" y="698078"/>
                    <a:pt x="111944" y="704069"/>
                    <a:pt x="99018" y="710061"/>
                  </a:cubicBezTo>
                  <a:cubicBezTo>
                    <a:pt x="93484" y="712632"/>
                    <a:pt x="87941" y="715195"/>
                    <a:pt x="82474" y="717862"/>
                  </a:cubicBezTo>
                  <a:cubicBezTo>
                    <a:pt x="77578" y="720252"/>
                    <a:pt x="72729" y="722710"/>
                    <a:pt x="67967" y="725329"/>
                  </a:cubicBezTo>
                  <a:cubicBezTo>
                    <a:pt x="66605" y="726072"/>
                    <a:pt x="65252" y="726834"/>
                    <a:pt x="63909" y="727615"/>
                  </a:cubicBezTo>
                  <a:cubicBezTo>
                    <a:pt x="46317" y="740074"/>
                    <a:pt x="24142" y="751447"/>
                    <a:pt x="16056" y="772554"/>
                  </a:cubicBezTo>
                  <a:cubicBezTo>
                    <a:pt x="10769" y="800281"/>
                    <a:pt x="23485" y="827418"/>
                    <a:pt x="35258" y="851821"/>
                  </a:cubicBezTo>
                  <a:cubicBezTo>
                    <a:pt x="41211" y="863737"/>
                    <a:pt x="46221" y="876053"/>
                    <a:pt x="51041" y="888445"/>
                  </a:cubicBezTo>
                  <a:lnTo>
                    <a:pt x="35410" y="888445"/>
                  </a:lnTo>
                  <a:cubicBezTo>
                    <a:pt x="30277" y="876796"/>
                    <a:pt x="25143" y="865156"/>
                    <a:pt x="19809" y="853612"/>
                  </a:cubicBezTo>
                  <a:cubicBezTo>
                    <a:pt x="6978" y="827199"/>
                    <a:pt x="-5242" y="796595"/>
                    <a:pt x="2330" y="766953"/>
                  </a:cubicBezTo>
                  <a:cubicBezTo>
                    <a:pt x="4721" y="759753"/>
                    <a:pt x="8817" y="753580"/>
                    <a:pt x="13789" y="748075"/>
                  </a:cubicBezTo>
                  <a:cubicBezTo>
                    <a:pt x="19694" y="741493"/>
                    <a:pt x="26847" y="735864"/>
                    <a:pt x="33791" y="730539"/>
                  </a:cubicBezTo>
                  <a:cubicBezTo>
                    <a:pt x="35744" y="728911"/>
                    <a:pt x="37735" y="727349"/>
                    <a:pt x="39773" y="725844"/>
                  </a:cubicBezTo>
                  <a:cubicBezTo>
                    <a:pt x="51593" y="717062"/>
                    <a:pt x="64528" y="710213"/>
                    <a:pt x="77749" y="703850"/>
                  </a:cubicBezTo>
                  <a:cubicBezTo>
                    <a:pt x="91618" y="697173"/>
                    <a:pt x="105800" y="691039"/>
                    <a:pt x="119345" y="683781"/>
                  </a:cubicBezTo>
                  <a:cubicBezTo>
                    <a:pt x="126003" y="680219"/>
                    <a:pt x="132508" y="676371"/>
                    <a:pt x="138738" y="672056"/>
                  </a:cubicBezTo>
                  <a:cubicBezTo>
                    <a:pt x="148568" y="665112"/>
                    <a:pt x="157607" y="657245"/>
                    <a:pt x="165874" y="648634"/>
                  </a:cubicBezTo>
                  <a:cubicBezTo>
                    <a:pt x="167665" y="646767"/>
                    <a:pt x="169418" y="644872"/>
                    <a:pt x="171123" y="642938"/>
                  </a:cubicBezTo>
                  <a:cubicBezTo>
                    <a:pt x="182972" y="629613"/>
                    <a:pt x="193087" y="614706"/>
                    <a:pt x="201498" y="598828"/>
                  </a:cubicBezTo>
                  <a:cubicBezTo>
                    <a:pt x="208470" y="585674"/>
                    <a:pt x="214281" y="571853"/>
                    <a:pt x="218957" y="557718"/>
                  </a:cubicBezTo>
                  <a:cubicBezTo>
                    <a:pt x="221462" y="550145"/>
                    <a:pt x="223634" y="542468"/>
                    <a:pt x="225482" y="534763"/>
                  </a:cubicBezTo>
                  <a:cubicBezTo>
                    <a:pt x="227368" y="526914"/>
                    <a:pt x="228911" y="519027"/>
                    <a:pt x="230121" y="511150"/>
                  </a:cubicBezTo>
                  <a:cubicBezTo>
                    <a:pt x="234454" y="484375"/>
                    <a:pt x="220748" y="459915"/>
                    <a:pt x="209947" y="436426"/>
                  </a:cubicBezTo>
                  <a:cubicBezTo>
                    <a:pt x="202384" y="419510"/>
                    <a:pt x="194802" y="402565"/>
                    <a:pt x="188668" y="385068"/>
                  </a:cubicBezTo>
                  <a:cubicBezTo>
                    <a:pt x="172971" y="321822"/>
                    <a:pt x="147786" y="323003"/>
                    <a:pt x="104857" y="284455"/>
                  </a:cubicBezTo>
                  <a:cubicBezTo>
                    <a:pt x="82635" y="263605"/>
                    <a:pt x="56670" y="222895"/>
                    <a:pt x="59499" y="191653"/>
                  </a:cubicBezTo>
                  <a:cubicBezTo>
                    <a:pt x="63881" y="161849"/>
                    <a:pt x="91265" y="143256"/>
                    <a:pt x="114935" y="128340"/>
                  </a:cubicBezTo>
                  <a:cubicBezTo>
                    <a:pt x="135614" y="115301"/>
                    <a:pt x="156845" y="103013"/>
                    <a:pt x="179143" y="92936"/>
                  </a:cubicBezTo>
                  <a:cubicBezTo>
                    <a:pt x="214500" y="76048"/>
                    <a:pt x="255886" y="68552"/>
                    <a:pt x="293424" y="82744"/>
                  </a:cubicBezTo>
                  <a:cubicBezTo>
                    <a:pt x="318513" y="91660"/>
                    <a:pt x="341487" y="105661"/>
                    <a:pt x="366757" y="114148"/>
                  </a:cubicBezTo>
                  <a:cubicBezTo>
                    <a:pt x="404971" y="126931"/>
                    <a:pt x="446519" y="125721"/>
                    <a:pt x="486153" y="121787"/>
                  </a:cubicBezTo>
                  <a:cubicBezTo>
                    <a:pt x="516309" y="117034"/>
                    <a:pt x="539416" y="94879"/>
                    <a:pt x="561257" y="75219"/>
                  </a:cubicBezTo>
                  <a:cubicBezTo>
                    <a:pt x="577821" y="60227"/>
                    <a:pt x="593337" y="44130"/>
                    <a:pt x="608092" y="27366"/>
                  </a:cubicBezTo>
                  <a:cubicBezTo>
                    <a:pt x="625199" y="5277"/>
                    <a:pt x="645563" y="-3752"/>
                    <a:pt x="671681" y="1420"/>
                  </a:cubicBezTo>
                  <a:cubicBezTo>
                    <a:pt x="674414" y="1953"/>
                    <a:pt x="677205" y="2648"/>
                    <a:pt x="680062" y="3506"/>
                  </a:cubicBezTo>
                  <a:cubicBezTo>
                    <a:pt x="706780" y="12831"/>
                    <a:pt x="728307" y="32166"/>
                    <a:pt x="752843" y="45682"/>
                  </a:cubicBezTo>
                  <a:cubicBezTo>
                    <a:pt x="752976" y="45759"/>
                    <a:pt x="753100" y="45844"/>
                    <a:pt x="753234" y="45920"/>
                  </a:cubicBezTo>
                  <a:cubicBezTo>
                    <a:pt x="754634" y="46768"/>
                    <a:pt x="756110" y="47540"/>
                    <a:pt x="757577" y="4830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a:off x="3725640" y="1468800"/>
              <a:ext cx="738911" cy="857419"/>
            </a:xfrm>
            <a:custGeom>
              <a:avLst/>
              <a:gdLst/>
              <a:ahLst/>
              <a:cxnLst/>
              <a:rect l="l" t="t" r="r" b="b"/>
              <a:pathLst>
                <a:path w="738911" h="866080" extrusionOk="0">
                  <a:moveTo>
                    <a:pt x="738518" y="49337"/>
                  </a:moveTo>
                  <a:lnTo>
                    <a:pt x="738518" y="56681"/>
                  </a:lnTo>
                  <a:cubicBezTo>
                    <a:pt x="732861" y="55185"/>
                    <a:pt x="727241" y="53557"/>
                    <a:pt x="721554" y="52204"/>
                  </a:cubicBezTo>
                  <a:cubicBezTo>
                    <a:pt x="710163" y="49318"/>
                    <a:pt x="698723" y="45670"/>
                    <a:pt x="688207" y="40298"/>
                  </a:cubicBezTo>
                  <a:cubicBezTo>
                    <a:pt x="683597" y="37945"/>
                    <a:pt x="679168" y="35278"/>
                    <a:pt x="674996" y="32192"/>
                  </a:cubicBezTo>
                  <a:cubicBezTo>
                    <a:pt x="670215" y="28668"/>
                    <a:pt x="665929" y="24515"/>
                    <a:pt x="661966" y="20095"/>
                  </a:cubicBezTo>
                  <a:cubicBezTo>
                    <a:pt x="657661" y="15399"/>
                    <a:pt x="653594" y="10199"/>
                    <a:pt x="647898" y="7113"/>
                  </a:cubicBezTo>
                  <a:cubicBezTo>
                    <a:pt x="625323" y="-3908"/>
                    <a:pt x="601054" y="50661"/>
                    <a:pt x="592119" y="66234"/>
                  </a:cubicBezTo>
                  <a:cubicBezTo>
                    <a:pt x="585433" y="78598"/>
                    <a:pt x="578622" y="90885"/>
                    <a:pt x="571317" y="102896"/>
                  </a:cubicBezTo>
                  <a:cubicBezTo>
                    <a:pt x="565592" y="111792"/>
                    <a:pt x="558810" y="119984"/>
                    <a:pt x="551886" y="127966"/>
                  </a:cubicBezTo>
                  <a:cubicBezTo>
                    <a:pt x="543008" y="138186"/>
                    <a:pt x="532893" y="148035"/>
                    <a:pt x="520672" y="154055"/>
                  </a:cubicBezTo>
                  <a:cubicBezTo>
                    <a:pt x="518415" y="155160"/>
                    <a:pt x="516091" y="156150"/>
                    <a:pt x="513690" y="156969"/>
                  </a:cubicBezTo>
                  <a:cubicBezTo>
                    <a:pt x="505308" y="160160"/>
                    <a:pt x="496345" y="161027"/>
                    <a:pt x="487468" y="161627"/>
                  </a:cubicBezTo>
                  <a:cubicBezTo>
                    <a:pt x="456340" y="163685"/>
                    <a:pt x="423517" y="161808"/>
                    <a:pt x="395466" y="146930"/>
                  </a:cubicBezTo>
                  <a:cubicBezTo>
                    <a:pt x="380626" y="139062"/>
                    <a:pt x="366443" y="129985"/>
                    <a:pt x="351518" y="122251"/>
                  </a:cubicBezTo>
                  <a:cubicBezTo>
                    <a:pt x="336992" y="114840"/>
                    <a:pt x="321600" y="109344"/>
                    <a:pt x="306550" y="103106"/>
                  </a:cubicBezTo>
                  <a:cubicBezTo>
                    <a:pt x="290501" y="96619"/>
                    <a:pt x="274832" y="89180"/>
                    <a:pt x="258535" y="83294"/>
                  </a:cubicBezTo>
                  <a:cubicBezTo>
                    <a:pt x="250200" y="80407"/>
                    <a:pt x="241675" y="77779"/>
                    <a:pt x="232846" y="76940"/>
                  </a:cubicBezTo>
                  <a:cubicBezTo>
                    <a:pt x="226940" y="76598"/>
                    <a:pt x="221054" y="77674"/>
                    <a:pt x="215253" y="78703"/>
                  </a:cubicBezTo>
                  <a:cubicBezTo>
                    <a:pt x="196603" y="82141"/>
                    <a:pt x="179106" y="89942"/>
                    <a:pt x="162780" y="99277"/>
                  </a:cubicBezTo>
                  <a:cubicBezTo>
                    <a:pt x="150159" y="106316"/>
                    <a:pt x="138215" y="113393"/>
                    <a:pt x="127909" y="123394"/>
                  </a:cubicBezTo>
                  <a:cubicBezTo>
                    <a:pt x="115374" y="136072"/>
                    <a:pt x="104306" y="150740"/>
                    <a:pt x="98362" y="167704"/>
                  </a:cubicBezTo>
                  <a:cubicBezTo>
                    <a:pt x="93543" y="180820"/>
                    <a:pt x="91295" y="195660"/>
                    <a:pt x="95590" y="209224"/>
                  </a:cubicBezTo>
                  <a:cubicBezTo>
                    <a:pt x="99019" y="218482"/>
                    <a:pt x="105363" y="226359"/>
                    <a:pt x="111888" y="233646"/>
                  </a:cubicBezTo>
                  <a:cubicBezTo>
                    <a:pt x="122622" y="244695"/>
                    <a:pt x="136481" y="251981"/>
                    <a:pt x="148854" y="260982"/>
                  </a:cubicBezTo>
                  <a:cubicBezTo>
                    <a:pt x="167018" y="273594"/>
                    <a:pt x="184211" y="288757"/>
                    <a:pt x="194574" y="308626"/>
                  </a:cubicBezTo>
                  <a:cubicBezTo>
                    <a:pt x="203690" y="328296"/>
                    <a:pt x="210957" y="348841"/>
                    <a:pt x="221444" y="367872"/>
                  </a:cubicBezTo>
                  <a:cubicBezTo>
                    <a:pt x="227255" y="378426"/>
                    <a:pt x="233798" y="387732"/>
                    <a:pt x="241047" y="397180"/>
                  </a:cubicBezTo>
                  <a:cubicBezTo>
                    <a:pt x="251343" y="410658"/>
                    <a:pt x="262792" y="424079"/>
                    <a:pt x="267755" y="440605"/>
                  </a:cubicBezTo>
                  <a:cubicBezTo>
                    <a:pt x="269860" y="448015"/>
                    <a:pt x="270450" y="455759"/>
                    <a:pt x="271108" y="463417"/>
                  </a:cubicBezTo>
                  <a:cubicBezTo>
                    <a:pt x="271708" y="471152"/>
                    <a:pt x="272203" y="478905"/>
                    <a:pt x="272365" y="486668"/>
                  </a:cubicBezTo>
                  <a:cubicBezTo>
                    <a:pt x="272508" y="493669"/>
                    <a:pt x="272374" y="500679"/>
                    <a:pt x="271784" y="507661"/>
                  </a:cubicBezTo>
                  <a:cubicBezTo>
                    <a:pt x="271708" y="508680"/>
                    <a:pt x="271603" y="509709"/>
                    <a:pt x="271498" y="510728"/>
                  </a:cubicBezTo>
                  <a:cubicBezTo>
                    <a:pt x="270946" y="515090"/>
                    <a:pt x="270088" y="519396"/>
                    <a:pt x="268974" y="523644"/>
                  </a:cubicBezTo>
                  <a:cubicBezTo>
                    <a:pt x="267260" y="530207"/>
                    <a:pt x="264926" y="536617"/>
                    <a:pt x="262145" y="542799"/>
                  </a:cubicBezTo>
                  <a:cubicBezTo>
                    <a:pt x="257087" y="554210"/>
                    <a:pt x="251381" y="565449"/>
                    <a:pt x="243866" y="575460"/>
                  </a:cubicBezTo>
                  <a:cubicBezTo>
                    <a:pt x="242695" y="577031"/>
                    <a:pt x="241494" y="578546"/>
                    <a:pt x="240247" y="580032"/>
                  </a:cubicBezTo>
                  <a:cubicBezTo>
                    <a:pt x="223702" y="599768"/>
                    <a:pt x="200708" y="612855"/>
                    <a:pt x="181230" y="629448"/>
                  </a:cubicBezTo>
                  <a:cubicBezTo>
                    <a:pt x="180668" y="629924"/>
                    <a:pt x="180106" y="630410"/>
                    <a:pt x="179553" y="630895"/>
                  </a:cubicBezTo>
                  <a:cubicBezTo>
                    <a:pt x="169809" y="638973"/>
                    <a:pt x="161037" y="648098"/>
                    <a:pt x="151864" y="656803"/>
                  </a:cubicBezTo>
                  <a:cubicBezTo>
                    <a:pt x="149893" y="658670"/>
                    <a:pt x="147902" y="660509"/>
                    <a:pt x="145863" y="662299"/>
                  </a:cubicBezTo>
                  <a:cubicBezTo>
                    <a:pt x="143492" y="664395"/>
                    <a:pt x="141082" y="666443"/>
                    <a:pt x="138624" y="668433"/>
                  </a:cubicBezTo>
                  <a:cubicBezTo>
                    <a:pt x="138167" y="668814"/>
                    <a:pt x="137710" y="669176"/>
                    <a:pt x="137262" y="669538"/>
                  </a:cubicBezTo>
                  <a:cubicBezTo>
                    <a:pt x="127337" y="677511"/>
                    <a:pt x="116774" y="684693"/>
                    <a:pt x="105820" y="691160"/>
                  </a:cubicBezTo>
                  <a:cubicBezTo>
                    <a:pt x="104877" y="691722"/>
                    <a:pt x="103925" y="692274"/>
                    <a:pt x="102972" y="692817"/>
                  </a:cubicBezTo>
                  <a:cubicBezTo>
                    <a:pt x="94219" y="697942"/>
                    <a:pt x="85084" y="702447"/>
                    <a:pt x="75626" y="706133"/>
                  </a:cubicBezTo>
                  <a:cubicBezTo>
                    <a:pt x="61043" y="711496"/>
                    <a:pt x="46203" y="716268"/>
                    <a:pt x="32173" y="723002"/>
                  </a:cubicBezTo>
                  <a:cubicBezTo>
                    <a:pt x="23724" y="727174"/>
                    <a:pt x="15209" y="731717"/>
                    <a:pt x="8561" y="738499"/>
                  </a:cubicBezTo>
                  <a:cubicBezTo>
                    <a:pt x="6646" y="740595"/>
                    <a:pt x="5074" y="743052"/>
                    <a:pt x="4493" y="745862"/>
                  </a:cubicBezTo>
                  <a:cubicBezTo>
                    <a:pt x="3979" y="748234"/>
                    <a:pt x="4379" y="750691"/>
                    <a:pt x="5141" y="752977"/>
                  </a:cubicBezTo>
                  <a:cubicBezTo>
                    <a:pt x="7332" y="758997"/>
                    <a:pt x="10199" y="764645"/>
                    <a:pt x="13256" y="770208"/>
                  </a:cubicBezTo>
                  <a:cubicBezTo>
                    <a:pt x="25467" y="792192"/>
                    <a:pt x="38279" y="814375"/>
                    <a:pt x="54195" y="833854"/>
                  </a:cubicBezTo>
                  <a:cubicBezTo>
                    <a:pt x="61615" y="842541"/>
                    <a:pt x="70216" y="849885"/>
                    <a:pt x="79360" y="856581"/>
                  </a:cubicBezTo>
                  <a:lnTo>
                    <a:pt x="72111" y="856581"/>
                  </a:lnTo>
                  <a:cubicBezTo>
                    <a:pt x="69225" y="854314"/>
                    <a:pt x="66387" y="851971"/>
                    <a:pt x="63615" y="849542"/>
                  </a:cubicBezTo>
                  <a:cubicBezTo>
                    <a:pt x="39660" y="827148"/>
                    <a:pt x="23124" y="798192"/>
                    <a:pt x="7427" y="769732"/>
                  </a:cubicBezTo>
                  <a:cubicBezTo>
                    <a:pt x="4608" y="764188"/>
                    <a:pt x="1931" y="758492"/>
                    <a:pt x="483" y="752425"/>
                  </a:cubicBezTo>
                  <a:cubicBezTo>
                    <a:pt x="-393" y="748805"/>
                    <a:pt x="-88" y="744910"/>
                    <a:pt x="1483" y="741519"/>
                  </a:cubicBezTo>
                  <a:cubicBezTo>
                    <a:pt x="2750" y="738709"/>
                    <a:pt x="4741" y="736309"/>
                    <a:pt x="6951" y="734175"/>
                  </a:cubicBezTo>
                  <a:cubicBezTo>
                    <a:pt x="18000" y="724050"/>
                    <a:pt x="32087" y="718202"/>
                    <a:pt x="45794" y="712591"/>
                  </a:cubicBezTo>
                  <a:cubicBezTo>
                    <a:pt x="52918" y="709648"/>
                    <a:pt x="60196" y="707124"/>
                    <a:pt x="67454" y="704552"/>
                  </a:cubicBezTo>
                  <a:cubicBezTo>
                    <a:pt x="78817" y="700504"/>
                    <a:pt x="89752" y="695341"/>
                    <a:pt x="100172" y="689293"/>
                  </a:cubicBezTo>
                  <a:cubicBezTo>
                    <a:pt x="100601" y="689055"/>
                    <a:pt x="101020" y="688807"/>
                    <a:pt x="101448" y="688560"/>
                  </a:cubicBezTo>
                  <a:cubicBezTo>
                    <a:pt x="109697" y="683816"/>
                    <a:pt x="117736" y="678663"/>
                    <a:pt x="125423" y="673044"/>
                  </a:cubicBezTo>
                  <a:cubicBezTo>
                    <a:pt x="128404" y="670872"/>
                    <a:pt x="131338" y="668624"/>
                    <a:pt x="134214" y="666300"/>
                  </a:cubicBezTo>
                  <a:cubicBezTo>
                    <a:pt x="134624" y="665976"/>
                    <a:pt x="135033" y="665643"/>
                    <a:pt x="135443" y="665300"/>
                  </a:cubicBezTo>
                  <a:cubicBezTo>
                    <a:pt x="136167" y="664709"/>
                    <a:pt x="136900" y="664109"/>
                    <a:pt x="137624" y="663499"/>
                  </a:cubicBezTo>
                  <a:cubicBezTo>
                    <a:pt x="150569" y="652508"/>
                    <a:pt x="161875" y="639735"/>
                    <a:pt x="174896" y="628819"/>
                  </a:cubicBezTo>
                  <a:cubicBezTo>
                    <a:pt x="175400" y="628400"/>
                    <a:pt x="175896" y="627981"/>
                    <a:pt x="176401" y="627581"/>
                  </a:cubicBezTo>
                  <a:cubicBezTo>
                    <a:pt x="201442" y="606883"/>
                    <a:pt x="219587" y="596367"/>
                    <a:pt x="234665" y="578898"/>
                  </a:cubicBezTo>
                  <a:cubicBezTo>
                    <a:pt x="244371" y="567649"/>
                    <a:pt x="252820" y="553524"/>
                    <a:pt x="261030" y="531950"/>
                  </a:cubicBezTo>
                  <a:cubicBezTo>
                    <a:pt x="261354" y="531073"/>
                    <a:pt x="261668" y="530207"/>
                    <a:pt x="261954" y="529321"/>
                  </a:cubicBezTo>
                  <a:cubicBezTo>
                    <a:pt x="264354" y="522139"/>
                    <a:pt x="265707" y="514757"/>
                    <a:pt x="266412" y="507280"/>
                  </a:cubicBezTo>
                  <a:cubicBezTo>
                    <a:pt x="266974" y="501422"/>
                    <a:pt x="267136" y="495526"/>
                    <a:pt x="267088" y="489601"/>
                  </a:cubicBezTo>
                  <a:cubicBezTo>
                    <a:pt x="267040" y="483134"/>
                    <a:pt x="266736" y="476676"/>
                    <a:pt x="266440" y="470275"/>
                  </a:cubicBezTo>
                  <a:cubicBezTo>
                    <a:pt x="265821" y="460655"/>
                    <a:pt x="265107" y="450930"/>
                    <a:pt x="262268" y="441672"/>
                  </a:cubicBezTo>
                  <a:cubicBezTo>
                    <a:pt x="257573" y="427660"/>
                    <a:pt x="247876" y="416173"/>
                    <a:pt x="239008" y="404610"/>
                  </a:cubicBezTo>
                  <a:cubicBezTo>
                    <a:pt x="231874" y="395542"/>
                    <a:pt x="225083" y="386179"/>
                    <a:pt x="219092" y="376311"/>
                  </a:cubicBezTo>
                  <a:cubicBezTo>
                    <a:pt x="212300" y="365424"/>
                    <a:pt x="206719" y="353861"/>
                    <a:pt x="201308" y="342250"/>
                  </a:cubicBezTo>
                  <a:cubicBezTo>
                    <a:pt x="197136" y="333325"/>
                    <a:pt x="193536" y="324143"/>
                    <a:pt x="189450" y="315180"/>
                  </a:cubicBezTo>
                  <a:cubicBezTo>
                    <a:pt x="180449" y="297092"/>
                    <a:pt x="165409" y="282709"/>
                    <a:pt x="149511" y="270593"/>
                  </a:cubicBezTo>
                  <a:cubicBezTo>
                    <a:pt x="141044" y="264040"/>
                    <a:pt x="132719" y="258382"/>
                    <a:pt x="124099" y="252353"/>
                  </a:cubicBezTo>
                  <a:cubicBezTo>
                    <a:pt x="117079" y="247505"/>
                    <a:pt x="110259" y="242247"/>
                    <a:pt x="104801" y="235636"/>
                  </a:cubicBezTo>
                  <a:cubicBezTo>
                    <a:pt x="98048" y="227607"/>
                    <a:pt x="91380" y="218930"/>
                    <a:pt x="88628" y="208643"/>
                  </a:cubicBezTo>
                  <a:cubicBezTo>
                    <a:pt x="85370" y="195965"/>
                    <a:pt x="86742" y="181877"/>
                    <a:pt x="90771" y="169523"/>
                  </a:cubicBezTo>
                  <a:cubicBezTo>
                    <a:pt x="97543" y="148311"/>
                    <a:pt x="112383" y="128975"/>
                    <a:pt x="128804" y="114202"/>
                  </a:cubicBezTo>
                  <a:cubicBezTo>
                    <a:pt x="145301" y="100591"/>
                    <a:pt x="164475" y="90437"/>
                    <a:pt x="184116" y="82141"/>
                  </a:cubicBezTo>
                  <a:cubicBezTo>
                    <a:pt x="199499" y="76074"/>
                    <a:pt x="215853" y="70806"/>
                    <a:pt x="232541" y="70816"/>
                  </a:cubicBezTo>
                  <a:cubicBezTo>
                    <a:pt x="252001" y="72549"/>
                    <a:pt x="270022" y="81122"/>
                    <a:pt x="287757" y="88723"/>
                  </a:cubicBezTo>
                  <a:cubicBezTo>
                    <a:pt x="302664" y="95343"/>
                    <a:pt x="317818" y="101372"/>
                    <a:pt x="332982" y="107344"/>
                  </a:cubicBezTo>
                  <a:cubicBezTo>
                    <a:pt x="340612" y="110373"/>
                    <a:pt x="348165" y="113602"/>
                    <a:pt x="355385" y="117507"/>
                  </a:cubicBezTo>
                  <a:cubicBezTo>
                    <a:pt x="372768" y="126642"/>
                    <a:pt x="388741" y="138662"/>
                    <a:pt x="406639" y="146721"/>
                  </a:cubicBezTo>
                  <a:cubicBezTo>
                    <a:pt x="436043" y="158894"/>
                    <a:pt x="469837" y="158960"/>
                    <a:pt x="500946" y="154760"/>
                  </a:cubicBezTo>
                  <a:cubicBezTo>
                    <a:pt x="511833" y="152759"/>
                    <a:pt x="521148" y="148073"/>
                    <a:pt x="529445" y="141663"/>
                  </a:cubicBezTo>
                  <a:cubicBezTo>
                    <a:pt x="534388" y="137853"/>
                    <a:pt x="538960" y="133433"/>
                    <a:pt x="543294" y="128623"/>
                  </a:cubicBezTo>
                  <a:cubicBezTo>
                    <a:pt x="551962" y="118822"/>
                    <a:pt x="560506" y="108773"/>
                    <a:pt x="567421" y="97638"/>
                  </a:cubicBezTo>
                  <a:cubicBezTo>
                    <a:pt x="579175" y="78388"/>
                    <a:pt x="589205" y="58167"/>
                    <a:pt x="600311" y="38536"/>
                  </a:cubicBezTo>
                  <a:cubicBezTo>
                    <a:pt x="609579" y="22562"/>
                    <a:pt x="630410" y="-9499"/>
                    <a:pt x="651441" y="2712"/>
                  </a:cubicBezTo>
                  <a:cubicBezTo>
                    <a:pt x="659328" y="7827"/>
                    <a:pt x="664671" y="15914"/>
                    <a:pt x="671662" y="22086"/>
                  </a:cubicBezTo>
                  <a:cubicBezTo>
                    <a:pt x="676492" y="26544"/>
                    <a:pt x="681997" y="30201"/>
                    <a:pt x="687779" y="33306"/>
                  </a:cubicBezTo>
                  <a:cubicBezTo>
                    <a:pt x="689931" y="34392"/>
                    <a:pt x="692113" y="35411"/>
                    <a:pt x="694322" y="36383"/>
                  </a:cubicBezTo>
                  <a:cubicBezTo>
                    <a:pt x="708200" y="42498"/>
                    <a:pt x="723021" y="46556"/>
                    <a:pt x="737852" y="49204"/>
                  </a:cubicBezTo>
                  <a:cubicBezTo>
                    <a:pt x="738061" y="49232"/>
                    <a:pt x="738271" y="49270"/>
                    <a:pt x="738480" y="4930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3"/>
            <p:cNvSpPr/>
            <p:nvPr/>
          </p:nvSpPr>
          <p:spPr>
            <a:xfrm>
              <a:off x="3744000" y="1531800"/>
              <a:ext cx="720443" cy="793432"/>
            </a:xfrm>
            <a:custGeom>
              <a:avLst/>
              <a:gdLst/>
              <a:ahLst/>
              <a:cxnLst/>
              <a:rect l="l" t="t" r="r" b="b"/>
              <a:pathLst>
                <a:path w="720443" h="793432" extrusionOk="0">
                  <a:moveTo>
                    <a:pt x="720277" y="24815"/>
                  </a:moveTo>
                  <a:lnTo>
                    <a:pt x="720277" y="29797"/>
                  </a:lnTo>
                  <a:cubicBezTo>
                    <a:pt x="711952" y="28882"/>
                    <a:pt x="703713" y="27130"/>
                    <a:pt x="695864" y="24206"/>
                  </a:cubicBezTo>
                  <a:cubicBezTo>
                    <a:pt x="686920" y="21139"/>
                    <a:pt x="678176" y="17548"/>
                    <a:pt x="669413" y="14023"/>
                  </a:cubicBezTo>
                  <a:cubicBezTo>
                    <a:pt x="659517" y="10051"/>
                    <a:pt x="649258" y="5880"/>
                    <a:pt x="638429" y="5889"/>
                  </a:cubicBezTo>
                  <a:cubicBezTo>
                    <a:pt x="635628" y="5889"/>
                    <a:pt x="632923" y="6365"/>
                    <a:pt x="630351" y="7194"/>
                  </a:cubicBezTo>
                  <a:cubicBezTo>
                    <a:pt x="623017" y="9556"/>
                    <a:pt x="616673" y="14871"/>
                    <a:pt x="611978" y="20958"/>
                  </a:cubicBezTo>
                  <a:cubicBezTo>
                    <a:pt x="608139" y="26034"/>
                    <a:pt x="605224" y="31616"/>
                    <a:pt x="602395" y="37264"/>
                  </a:cubicBezTo>
                  <a:cubicBezTo>
                    <a:pt x="602148" y="37741"/>
                    <a:pt x="601900" y="38226"/>
                    <a:pt x="601652" y="38703"/>
                  </a:cubicBezTo>
                  <a:cubicBezTo>
                    <a:pt x="592842" y="55772"/>
                    <a:pt x="584355" y="74326"/>
                    <a:pt x="569325" y="86661"/>
                  </a:cubicBezTo>
                  <a:cubicBezTo>
                    <a:pt x="567782" y="87937"/>
                    <a:pt x="566162" y="89138"/>
                    <a:pt x="564476" y="90262"/>
                  </a:cubicBezTo>
                  <a:cubicBezTo>
                    <a:pt x="555028" y="96396"/>
                    <a:pt x="545169" y="101872"/>
                    <a:pt x="535435" y="107540"/>
                  </a:cubicBezTo>
                  <a:cubicBezTo>
                    <a:pt x="513232" y="120170"/>
                    <a:pt x="487857" y="135439"/>
                    <a:pt x="461930" y="135381"/>
                  </a:cubicBezTo>
                  <a:cubicBezTo>
                    <a:pt x="454082" y="135362"/>
                    <a:pt x="446176" y="133953"/>
                    <a:pt x="438289" y="130619"/>
                  </a:cubicBezTo>
                  <a:cubicBezTo>
                    <a:pt x="423011" y="124866"/>
                    <a:pt x="408038" y="118236"/>
                    <a:pt x="393484" y="110855"/>
                  </a:cubicBezTo>
                  <a:cubicBezTo>
                    <a:pt x="383711" y="105835"/>
                    <a:pt x="374253" y="100225"/>
                    <a:pt x="364528" y="95110"/>
                  </a:cubicBezTo>
                  <a:cubicBezTo>
                    <a:pt x="354545" y="89957"/>
                    <a:pt x="344449" y="85004"/>
                    <a:pt x="334219" y="80346"/>
                  </a:cubicBezTo>
                  <a:cubicBezTo>
                    <a:pt x="303206" y="66640"/>
                    <a:pt x="270792" y="54952"/>
                    <a:pt x="237112" y="50104"/>
                  </a:cubicBezTo>
                  <a:cubicBezTo>
                    <a:pt x="211594" y="47266"/>
                    <a:pt x="181971" y="49037"/>
                    <a:pt x="163141" y="68630"/>
                  </a:cubicBezTo>
                  <a:cubicBezTo>
                    <a:pt x="153816" y="77622"/>
                    <a:pt x="148986" y="89919"/>
                    <a:pt x="145072" y="102015"/>
                  </a:cubicBezTo>
                  <a:cubicBezTo>
                    <a:pt x="142224" y="111436"/>
                    <a:pt x="139633" y="121113"/>
                    <a:pt x="139614" y="131009"/>
                  </a:cubicBezTo>
                  <a:cubicBezTo>
                    <a:pt x="139614" y="138258"/>
                    <a:pt x="141928" y="145278"/>
                    <a:pt x="145681" y="151431"/>
                  </a:cubicBezTo>
                  <a:cubicBezTo>
                    <a:pt x="150244" y="158918"/>
                    <a:pt x="155578" y="165852"/>
                    <a:pt x="161235" y="172510"/>
                  </a:cubicBezTo>
                  <a:cubicBezTo>
                    <a:pt x="169770" y="181978"/>
                    <a:pt x="178180" y="191979"/>
                    <a:pt x="182343" y="204228"/>
                  </a:cubicBezTo>
                  <a:cubicBezTo>
                    <a:pt x="184238" y="209534"/>
                    <a:pt x="184762" y="215106"/>
                    <a:pt x="185562" y="220373"/>
                  </a:cubicBezTo>
                  <a:cubicBezTo>
                    <a:pt x="186677" y="227479"/>
                    <a:pt x="188229" y="234508"/>
                    <a:pt x="190096" y="240995"/>
                  </a:cubicBezTo>
                  <a:cubicBezTo>
                    <a:pt x="196078" y="262826"/>
                    <a:pt x="208956" y="281647"/>
                    <a:pt x="219833" y="301212"/>
                  </a:cubicBezTo>
                  <a:cubicBezTo>
                    <a:pt x="225605" y="311527"/>
                    <a:pt x="231292" y="321824"/>
                    <a:pt x="238588" y="331149"/>
                  </a:cubicBezTo>
                  <a:cubicBezTo>
                    <a:pt x="244979" y="339226"/>
                    <a:pt x="252066" y="346760"/>
                    <a:pt x="259276" y="353913"/>
                  </a:cubicBezTo>
                  <a:cubicBezTo>
                    <a:pt x="269144" y="363715"/>
                    <a:pt x="279936" y="372668"/>
                    <a:pt x="288499" y="383679"/>
                  </a:cubicBezTo>
                  <a:cubicBezTo>
                    <a:pt x="291004" y="386946"/>
                    <a:pt x="293385" y="390347"/>
                    <a:pt x="295519" y="393871"/>
                  </a:cubicBezTo>
                  <a:cubicBezTo>
                    <a:pt x="299081" y="399748"/>
                    <a:pt x="302005" y="405996"/>
                    <a:pt x="303825" y="412645"/>
                  </a:cubicBezTo>
                  <a:cubicBezTo>
                    <a:pt x="304130" y="413835"/>
                    <a:pt x="304406" y="415016"/>
                    <a:pt x="304653" y="416217"/>
                  </a:cubicBezTo>
                  <a:cubicBezTo>
                    <a:pt x="306758" y="426599"/>
                    <a:pt x="306387" y="437410"/>
                    <a:pt x="304406" y="447830"/>
                  </a:cubicBezTo>
                  <a:cubicBezTo>
                    <a:pt x="303891" y="450526"/>
                    <a:pt x="303272" y="453183"/>
                    <a:pt x="302558" y="455812"/>
                  </a:cubicBezTo>
                  <a:cubicBezTo>
                    <a:pt x="300548" y="462975"/>
                    <a:pt x="297176" y="469652"/>
                    <a:pt x="293719" y="476195"/>
                  </a:cubicBezTo>
                  <a:cubicBezTo>
                    <a:pt x="292776" y="477958"/>
                    <a:pt x="291833" y="479729"/>
                    <a:pt x="290880" y="481482"/>
                  </a:cubicBezTo>
                  <a:cubicBezTo>
                    <a:pt x="286346" y="489902"/>
                    <a:pt x="281708" y="498274"/>
                    <a:pt x="277107" y="506666"/>
                  </a:cubicBezTo>
                  <a:cubicBezTo>
                    <a:pt x="273802" y="512533"/>
                    <a:pt x="270535" y="518563"/>
                    <a:pt x="267220" y="524668"/>
                  </a:cubicBezTo>
                  <a:cubicBezTo>
                    <a:pt x="261324" y="535536"/>
                    <a:pt x="255333" y="546633"/>
                    <a:pt x="248885" y="557444"/>
                  </a:cubicBezTo>
                  <a:cubicBezTo>
                    <a:pt x="241779" y="569331"/>
                    <a:pt x="234140" y="580866"/>
                    <a:pt x="225482" y="591353"/>
                  </a:cubicBezTo>
                  <a:cubicBezTo>
                    <a:pt x="216138" y="602697"/>
                    <a:pt x="205603" y="612813"/>
                    <a:pt x="193306" y="620861"/>
                  </a:cubicBezTo>
                  <a:cubicBezTo>
                    <a:pt x="185715" y="625614"/>
                    <a:pt x="177695" y="629681"/>
                    <a:pt x="169379" y="632996"/>
                  </a:cubicBezTo>
                  <a:cubicBezTo>
                    <a:pt x="164084" y="635101"/>
                    <a:pt x="158673" y="636911"/>
                    <a:pt x="153168" y="638387"/>
                  </a:cubicBezTo>
                  <a:cubicBezTo>
                    <a:pt x="139499" y="641759"/>
                    <a:pt x="125431" y="642854"/>
                    <a:pt x="111525" y="644902"/>
                  </a:cubicBezTo>
                  <a:cubicBezTo>
                    <a:pt x="103914" y="646017"/>
                    <a:pt x="96370" y="647407"/>
                    <a:pt x="88960" y="649617"/>
                  </a:cubicBezTo>
                  <a:cubicBezTo>
                    <a:pt x="67690" y="656170"/>
                    <a:pt x="46755" y="663771"/>
                    <a:pt x="25933" y="671629"/>
                  </a:cubicBezTo>
                  <a:cubicBezTo>
                    <a:pt x="18475" y="674468"/>
                    <a:pt x="4930" y="679535"/>
                    <a:pt x="5359" y="687870"/>
                  </a:cubicBezTo>
                  <a:cubicBezTo>
                    <a:pt x="5607" y="693499"/>
                    <a:pt x="8674" y="698518"/>
                    <a:pt x="11741" y="703091"/>
                  </a:cubicBezTo>
                  <a:cubicBezTo>
                    <a:pt x="16055" y="709482"/>
                    <a:pt x="20789" y="715559"/>
                    <a:pt x="25704" y="721502"/>
                  </a:cubicBezTo>
                  <a:cubicBezTo>
                    <a:pt x="44440" y="744867"/>
                    <a:pt x="65290" y="765555"/>
                    <a:pt x="92665" y="778586"/>
                  </a:cubicBezTo>
                  <a:cubicBezTo>
                    <a:pt x="103362" y="783710"/>
                    <a:pt x="114230" y="788454"/>
                    <a:pt x="125022" y="793349"/>
                  </a:cubicBezTo>
                  <a:lnTo>
                    <a:pt x="110410" y="793349"/>
                  </a:lnTo>
                  <a:cubicBezTo>
                    <a:pt x="100571" y="789406"/>
                    <a:pt x="90846" y="785196"/>
                    <a:pt x="81540" y="780119"/>
                  </a:cubicBezTo>
                  <a:cubicBezTo>
                    <a:pt x="55899" y="766698"/>
                    <a:pt x="35715" y="745458"/>
                    <a:pt x="17665" y="723226"/>
                  </a:cubicBezTo>
                  <a:cubicBezTo>
                    <a:pt x="12950" y="717235"/>
                    <a:pt x="8102" y="711206"/>
                    <a:pt x="4797" y="704291"/>
                  </a:cubicBezTo>
                  <a:cubicBezTo>
                    <a:pt x="2387" y="699195"/>
                    <a:pt x="149" y="693727"/>
                    <a:pt x="6" y="688022"/>
                  </a:cubicBezTo>
                  <a:cubicBezTo>
                    <a:pt x="-147" y="683002"/>
                    <a:pt x="2711" y="678421"/>
                    <a:pt x="6730" y="675582"/>
                  </a:cubicBezTo>
                  <a:cubicBezTo>
                    <a:pt x="11950" y="671544"/>
                    <a:pt x="18084" y="669115"/>
                    <a:pt x="24218" y="666857"/>
                  </a:cubicBezTo>
                  <a:cubicBezTo>
                    <a:pt x="33667" y="663457"/>
                    <a:pt x="42983" y="659695"/>
                    <a:pt x="52422" y="656266"/>
                  </a:cubicBezTo>
                  <a:cubicBezTo>
                    <a:pt x="59966" y="653570"/>
                    <a:pt x="67567" y="651046"/>
                    <a:pt x="75120" y="648417"/>
                  </a:cubicBezTo>
                  <a:cubicBezTo>
                    <a:pt x="82207" y="645893"/>
                    <a:pt x="89350" y="643540"/>
                    <a:pt x="96713" y="641988"/>
                  </a:cubicBezTo>
                  <a:cubicBezTo>
                    <a:pt x="99571" y="641283"/>
                    <a:pt x="102447" y="640673"/>
                    <a:pt x="105333" y="640130"/>
                  </a:cubicBezTo>
                  <a:cubicBezTo>
                    <a:pt x="121688" y="636997"/>
                    <a:pt x="138414" y="635796"/>
                    <a:pt x="154511" y="631377"/>
                  </a:cubicBezTo>
                  <a:cubicBezTo>
                    <a:pt x="157235" y="630577"/>
                    <a:pt x="159940" y="629700"/>
                    <a:pt x="162617" y="628748"/>
                  </a:cubicBezTo>
                  <a:cubicBezTo>
                    <a:pt x="168370" y="626700"/>
                    <a:pt x="173989" y="624281"/>
                    <a:pt x="179438" y="621528"/>
                  </a:cubicBezTo>
                  <a:cubicBezTo>
                    <a:pt x="190696" y="615851"/>
                    <a:pt x="200898" y="608307"/>
                    <a:pt x="209680" y="599268"/>
                  </a:cubicBezTo>
                  <a:cubicBezTo>
                    <a:pt x="212918" y="595877"/>
                    <a:pt x="216042" y="592381"/>
                    <a:pt x="219043" y="588781"/>
                  </a:cubicBezTo>
                  <a:cubicBezTo>
                    <a:pt x="226063" y="580389"/>
                    <a:pt x="232444" y="571493"/>
                    <a:pt x="238379" y="562292"/>
                  </a:cubicBezTo>
                  <a:cubicBezTo>
                    <a:pt x="242122" y="556482"/>
                    <a:pt x="245675" y="550538"/>
                    <a:pt x="249075" y="544537"/>
                  </a:cubicBezTo>
                  <a:cubicBezTo>
                    <a:pt x="252990" y="537632"/>
                    <a:pt x="256800" y="530659"/>
                    <a:pt x="260572" y="523678"/>
                  </a:cubicBezTo>
                  <a:cubicBezTo>
                    <a:pt x="264448" y="516505"/>
                    <a:pt x="268287" y="509314"/>
                    <a:pt x="272173" y="502142"/>
                  </a:cubicBezTo>
                  <a:cubicBezTo>
                    <a:pt x="274678" y="497417"/>
                    <a:pt x="277269" y="492721"/>
                    <a:pt x="279841" y="488026"/>
                  </a:cubicBezTo>
                  <a:cubicBezTo>
                    <a:pt x="284670" y="479196"/>
                    <a:pt x="289442" y="470328"/>
                    <a:pt x="293423" y="461079"/>
                  </a:cubicBezTo>
                  <a:cubicBezTo>
                    <a:pt x="295233" y="456660"/>
                    <a:pt x="296605" y="452088"/>
                    <a:pt x="297576" y="447430"/>
                  </a:cubicBezTo>
                  <a:cubicBezTo>
                    <a:pt x="298919" y="440982"/>
                    <a:pt x="299510" y="434371"/>
                    <a:pt x="299443" y="427789"/>
                  </a:cubicBezTo>
                  <a:cubicBezTo>
                    <a:pt x="299405" y="425694"/>
                    <a:pt x="299272" y="423617"/>
                    <a:pt x="299024" y="421551"/>
                  </a:cubicBezTo>
                  <a:cubicBezTo>
                    <a:pt x="298081" y="413407"/>
                    <a:pt x="295529" y="405472"/>
                    <a:pt x="291490" y="398310"/>
                  </a:cubicBezTo>
                  <a:cubicBezTo>
                    <a:pt x="291061" y="397538"/>
                    <a:pt x="290614" y="396786"/>
                    <a:pt x="290147" y="396033"/>
                  </a:cubicBezTo>
                  <a:cubicBezTo>
                    <a:pt x="285489" y="388213"/>
                    <a:pt x="279517" y="381184"/>
                    <a:pt x="273059" y="374840"/>
                  </a:cubicBezTo>
                  <a:cubicBezTo>
                    <a:pt x="263229" y="365363"/>
                    <a:pt x="253161" y="356114"/>
                    <a:pt x="244008" y="345970"/>
                  </a:cubicBezTo>
                  <a:cubicBezTo>
                    <a:pt x="230720" y="332216"/>
                    <a:pt x="221176" y="315404"/>
                    <a:pt x="211718" y="298992"/>
                  </a:cubicBezTo>
                  <a:cubicBezTo>
                    <a:pt x="205031" y="287905"/>
                    <a:pt x="197716" y="277171"/>
                    <a:pt x="192211" y="265407"/>
                  </a:cubicBezTo>
                  <a:cubicBezTo>
                    <a:pt x="186915" y="254453"/>
                    <a:pt x="182886" y="242871"/>
                    <a:pt x="180524" y="230927"/>
                  </a:cubicBezTo>
                  <a:cubicBezTo>
                    <a:pt x="178476" y="221335"/>
                    <a:pt x="178323" y="211534"/>
                    <a:pt x="174170" y="202561"/>
                  </a:cubicBezTo>
                  <a:cubicBezTo>
                    <a:pt x="171865" y="197408"/>
                    <a:pt x="169008" y="192493"/>
                    <a:pt x="165531" y="188045"/>
                  </a:cubicBezTo>
                  <a:cubicBezTo>
                    <a:pt x="158149" y="179187"/>
                    <a:pt x="149891" y="171024"/>
                    <a:pt x="143433" y="161413"/>
                  </a:cubicBezTo>
                  <a:cubicBezTo>
                    <a:pt x="136756" y="152126"/>
                    <a:pt x="131965" y="141087"/>
                    <a:pt x="132470" y="129457"/>
                  </a:cubicBezTo>
                  <a:cubicBezTo>
                    <a:pt x="132660" y="121046"/>
                    <a:pt x="134566" y="112788"/>
                    <a:pt x="136823" y="104720"/>
                  </a:cubicBezTo>
                  <a:cubicBezTo>
                    <a:pt x="139366" y="95653"/>
                    <a:pt x="142824" y="86823"/>
                    <a:pt x="147443" y="78612"/>
                  </a:cubicBezTo>
                  <a:cubicBezTo>
                    <a:pt x="173408" y="34435"/>
                    <a:pt x="227558" y="38407"/>
                    <a:pt x="270678" y="50409"/>
                  </a:cubicBezTo>
                  <a:cubicBezTo>
                    <a:pt x="291833" y="56000"/>
                    <a:pt x="312492" y="63334"/>
                    <a:pt x="332619" y="71907"/>
                  </a:cubicBezTo>
                  <a:cubicBezTo>
                    <a:pt x="343068" y="76431"/>
                    <a:pt x="353212" y="81622"/>
                    <a:pt x="363585" y="86328"/>
                  </a:cubicBezTo>
                  <a:cubicBezTo>
                    <a:pt x="376767" y="92424"/>
                    <a:pt x="389102" y="100129"/>
                    <a:pt x="402066" y="106645"/>
                  </a:cubicBezTo>
                  <a:cubicBezTo>
                    <a:pt x="413096" y="112179"/>
                    <a:pt x="424192" y="117608"/>
                    <a:pt x="435632" y="122256"/>
                  </a:cubicBezTo>
                  <a:cubicBezTo>
                    <a:pt x="444118" y="125799"/>
                    <a:pt x="453186" y="129066"/>
                    <a:pt x="462425" y="128704"/>
                  </a:cubicBezTo>
                  <a:cubicBezTo>
                    <a:pt x="464712" y="128666"/>
                    <a:pt x="466959" y="128514"/>
                    <a:pt x="469198" y="128247"/>
                  </a:cubicBezTo>
                  <a:cubicBezTo>
                    <a:pt x="488095" y="125999"/>
                    <a:pt x="505269" y="116055"/>
                    <a:pt x="521862" y="107168"/>
                  </a:cubicBezTo>
                  <a:cubicBezTo>
                    <a:pt x="531034" y="102158"/>
                    <a:pt x="540150" y="97015"/>
                    <a:pt x="549141" y="91681"/>
                  </a:cubicBezTo>
                  <a:cubicBezTo>
                    <a:pt x="556609" y="87147"/>
                    <a:pt x="564314" y="82765"/>
                    <a:pt x="570410" y="76422"/>
                  </a:cubicBezTo>
                  <a:cubicBezTo>
                    <a:pt x="575440" y="71412"/>
                    <a:pt x="579354" y="65458"/>
                    <a:pt x="583069" y="59439"/>
                  </a:cubicBezTo>
                  <a:cubicBezTo>
                    <a:pt x="588927" y="50152"/>
                    <a:pt x="593585" y="41151"/>
                    <a:pt x="598700" y="31597"/>
                  </a:cubicBezTo>
                  <a:cubicBezTo>
                    <a:pt x="603729" y="22091"/>
                    <a:pt x="609615" y="12642"/>
                    <a:pt x="618759" y="6594"/>
                  </a:cubicBezTo>
                  <a:cubicBezTo>
                    <a:pt x="624636" y="2250"/>
                    <a:pt x="631494" y="184"/>
                    <a:pt x="638552" y="12"/>
                  </a:cubicBezTo>
                  <a:cubicBezTo>
                    <a:pt x="642429" y="-83"/>
                    <a:pt x="646372" y="384"/>
                    <a:pt x="650239" y="1355"/>
                  </a:cubicBezTo>
                  <a:cubicBezTo>
                    <a:pt x="670337" y="6565"/>
                    <a:pt x="688625" y="17005"/>
                    <a:pt x="708647" y="22444"/>
                  </a:cubicBezTo>
                  <a:cubicBezTo>
                    <a:pt x="712485" y="23463"/>
                    <a:pt x="716381" y="24187"/>
                    <a:pt x="720296" y="2481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3"/>
            <p:cNvSpPr/>
            <p:nvPr/>
          </p:nvSpPr>
          <p:spPr>
            <a:xfrm>
              <a:off x="3771360" y="1598760"/>
              <a:ext cx="692464" cy="726538"/>
            </a:xfrm>
            <a:custGeom>
              <a:avLst/>
              <a:gdLst/>
              <a:ahLst/>
              <a:cxnLst/>
              <a:rect l="l" t="t" r="r" b="b"/>
              <a:pathLst>
                <a:path w="699459" h="726538" extrusionOk="0">
                  <a:moveTo>
                    <a:pt x="692863" y="141"/>
                  </a:moveTo>
                  <a:lnTo>
                    <a:pt x="692863" y="6741"/>
                  </a:lnTo>
                  <a:cubicBezTo>
                    <a:pt x="692644" y="6751"/>
                    <a:pt x="692425" y="6760"/>
                    <a:pt x="692205" y="6770"/>
                  </a:cubicBezTo>
                  <a:cubicBezTo>
                    <a:pt x="687672" y="6951"/>
                    <a:pt x="683119" y="6970"/>
                    <a:pt x="678594" y="7122"/>
                  </a:cubicBezTo>
                  <a:cubicBezTo>
                    <a:pt x="675908" y="7151"/>
                    <a:pt x="673308" y="7199"/>
                    <a:pt x="670812" y="7275"/>
                  </a:cubicBezTo>
                  <a:cubicBezTo>
                    <a:pt x="639999" y="8294"/>
                    <a:pt x="622711" y="14257"/>
                    <a:pt x="598699" y="37736"/>
                  </a:cubicBezTo>
                  <a:cubicBezTo>
                    <a:pt x="572619" y="63063"/>
                    <a:pt x="537396" y="111573"/>
                    <a:pt x="498391" y="112650"/>
                  </a:cubicBezTo>
                  <a:cubicBezTo>
                    <a:pt x="492428" y="112783"/>
                    <a:pt x="486475" y="112469"/>
                    <a:pt x="480541" y="111964"/>
                  </a:cubicBezTo>
                  <a:cubicBezTo>
                    <a:pt x="473883" y="111383"/>
                    <a:pt x="467235" y="110545"/>
                    <a:pt x="460615" y="109735"/>
                  </a:cubicBezTo>
                  <a:cubicBezTo>
                    <a:pt x="448442" y="108249"/>
                    <a:pt x="436193" y="106744"/>
                    <a:pt x="424496" y="102925"/>
                  </a:cubicBezTo>
                  <a:cubicBezTo>
                    <a:pt x="418228" y="100905"/>
                    <a:pt x="412218" y="98315"/>
                    <a:pt x="406398" y="95314"/>
                  </a:cubicBezTo>
                  <a:cubicBezTo>
                    <a:pt x="394749" y="89314"/>
                    <a:pt x="383881" y="81694"/>
                    <a:pt x="373385" y="73874"/>
                  </a:cubicBezTo>
                  <a:cubicBezTo>
                    <a:pt x="362202" y="65730"/>
                    <a:pt x="350515" y="57671"/>
                    <a:pt x="338761" y="50537"/>
                  </a:cubicBezTo>
                  <a:cubicBezTo>
                    <a:pt x="329236" y="44870"/>
                    <a:pt x="319197" y="40145"/>
                    <a:pt x="309129" y="35554"/>
                  </a:cubicBezTo>
                  <a:cubicBezTo>
                    <a:pt x="301795" y="32211"/>
                    <a:pt x="294403" y="28954"/>
                    <a:pt x="286812" y="26210"/>
                  </a:cubicBezTo>
                  <a:cubicBezTo>
                    <a:pt x="278125" y="23077"/>
                    <a:pt x="269191" y="20753"/>
                    <a:pt x="260151" y="18876"/>
                  </a:cubicBezTo>
                  <a:cubicBezTo>
                    <a:pt x="245502" y="15809"/>
                    <a:pt x="230567" y="13961"/>
                    <a:pt x="215670" y="15885"/>
                  </a:cubicBezTo>
                  <a:cubicBezTo>
                    <a:pt x="205507" y="17333"/>
                    <a:pt x="195124" y="19867"/>
                    <a:pt x="186885" y="26287"/>
                  </a:cubicBezTo>
                  <a:cubicBezTo>
                    <a:pt x="180294" y="31363"/>
                    <a:pt x="174731" y="37945"/>
                    <a:pt x="171569" y="45689"/>
                  </a:cubicBezTo>
                  <a:cubicBezTo>
                    <a:pt x="169874" y="49518"/>
                    <a:pt x="168731" y="53576"/>
                    <a:pt x="168873" y="57786"/>
                  </a:cubicBezTo>
                  <a:cubicBezTo>
                    <a:pt x="169054" y="69044"/>
                    <a:pt x="171502" y="80084"/>
                    <a:pt x="173217" y="91171"/>
                  </a:cubicBezTo>
                  <a:cubicBezTo>
                    <a:pt x="176532" y="111488"/>
                    <a:pt x="179132" y="131928"/>
                    <a:pt x="179408" y="152531"/>
                  </a:cubicBezTo>
                  <a:cubicBezTo>
                    <a:pt x="179865" y="166056"/>
                    <a:pt x="181980" y="179668"/>
                    <a:pt x="187066" y="192250"/>
                  </a:cubicBezTo>
                  <a:cubicBezTo>
                    <a:pt x="192505" y="205804"/>
                    <a:pt x="200906" y="217901"/>
                    <a:pt x="209602" y="229512"/>
                  </a:cubicBezTo>
                  <a:cubicBezTo>
                    <a:pt x="214622" y="236227"/>
                    <a:pt x="219785" y="242847"/>
                    <a:pt x="225643" y="248857"/>
                  </a:cubicBezTo>
                  <a:cubicBezTo>
                    <a:pt x="243035" y="267088"/>
                    <a:pt x="265381" y="278718"/>
                    <a:pt x="287622" y="289939"/>
                  </a:cubicBezTo>
                  <a:cubicBezTo>
                    <a:pt x="290289" y="291282"/>
                    <a:pt x="292956" y="292625"/>
                    <a:pt x="295613" y="293977"/>
                  </a:cubicBezTo>
                  <a:cubicBezTo>
                    <a:pt x="299956" y="296339"/>
                    <a:pt x="304347" y="298740"/>
                    <a:pt x="308500" y="301492"/>
                  </a:cubicBezTo>
                  <a:cubicBezTo>
                    <a:pt x="312444" y="304102"/>
                    <a:pt x="316149" y="307026"/>
                    <a:pt x="319359" y="310532"/>
                  </a:cubicBezTo>
                  <a:cubicBezTo>
                    <a:pt x="324617" y="316494"/>
                    <a:pt x="328560" y="323486"/>
                    <a:pt x="332580" y="330306"/>
                  </a:cubicBezTo>
                  <a:cubicBezTo>
                    <a:pt x="336561" y="337373"/>
                    <a:pt x="340466" y="344603"/>
                    <a:pt x="343572" y="352137"/>
                  </a:cubicBezTo>
                  <a:cubicBezTo>
                    <a:pt x="345419" y="356623"/>
                    <a:pt x="346981" y="361224"/>
                    <a:pt x="348105" y="365948"/>
                  </a:cubicBezTo>
                  <a:cubicBezTo>
                    <a:pt x="348201" y="366339"/>
                    <a:pt x="348286" y="366729"/>
                    <a:pt x="348363" y="367129"/>
                  </a:cubicBezTo>
                  <a:cubicBezTo>
                    <a:pt x="351753" y="384065"/>
                    <a:pt x="339571" y="407325"/>
                    <a:pt x="332780" y="422584"/>
                  </a:cubicBezTo>
                  <a:cubicBezTo>
                    <a:pt x="330522" y="427261"/>
                    <a:pt x="328208" y="431909"/>
                    <a:pt x="325826" y="436538"/>
                  </a:cubicBezTo>
                  <a:cubicBezTo>
                    <a:pt x="320978" y="445939"/>
                    <a:pt x="315835" y="455207"/>
                    <a:pt x="310205" y="464141"/>
                  </a:cubicBezTo>
                  <a:cubicBezTo>
                    <a:pt x="303947" y="474095"/>
                    <a:pt x="297089" y="483639"/>
                    <a:pt x="289384" y="492545"/>
                  </a:cubicBezTo>
                  <a:cubicBezTo>
                    <a:pt x="281088" y="501917"/>
                    <a:pt x="271829" y="510376"/>
                    <a:pt x="262495" y="518710"/>
                  </a:cubicBezTo>
                  <a:cubicBezTo>
                    <a:pt x="254360" y="525768"/>
                    <a:pt x="246102" y="532874"/>
                    <a:pt x="237549" y="539627"/>
                  </a:cubicBezTo>
                  <a:cubicBezTo>
                    <a:pt x="219423" y="553934"/>
                    <a:pt x="200030" y="566630"/>
                    <a:pt x="177951" y="573631"/>
                  </a:cubicBezTo>
                  <a:cubicBezTo>
                    <a:pt x="172055" y="575327"/>
                    <a:pt x="166121" y="576774"/>
                    <a:pt x="160139" y="578060"/>
                  </a:cubicBezTo>
                  <a:cubicBezTo>
                    <a:pt x="139260" y="582547"/>
                    <a:pt x="117943" y="585014"/>
                    <a:pt x="96864" y="588424"/>
                  </a:cubicBezTo>
                  <a:cubicBezTo>
                    <a:pt x="94969" y="588728"/>
                    <a:pt x="93083" y="589043"/>
                    <a:pt x="91197" y="589367"/>
                  </a:cubicBezTo>
                  <a:cubicBezTo>
                    <a:pt x="74185" y="591986"/>
                    <a:pt x="57469" y="596253"/>
                    <a:pt x="41105" y="601559"/>
                  </a:cubicBezTo>
                  <a:cubicBezTo>
                    <a:pt x="30532" y="605045"/>
                    <a:pt x="19579" y="608302"/>
                    <a:pt x="10444" y="614884"/>
                  </a:cubicBezTo>
                  <a:cubicBezTo>
                    <a:pt x="-2043" y="624228"/>
                    <a:pt x="9120" y="633725"/>
                    <a:pt x="17788" y="640783"/>
                  </a:cubicBezTo>
                  <a:cubicBezTo>
                    <a:pt x="20903" y="643383"/>
                    <a:pt x="23989" y="646021"/>
                    <a:pt x="27170" y="648545"/>
                  </a:cubicBezTo>
                  <a:cubicBezTo>
                    <a:pt x="60165" y="675082"/>
                    <a:pt x="102284" y="683302"/>
                    <a:pt x="140956" y="697999"/>
                  </a:cubicBezTo>
                  <a:cubicBezTo>
                    <a:pt x="160387" y="705019"/>
                    <a:pt x="179408" y="713401"/>
                    <a:pt x="197068" y="724193"/>
                  </a:cubicBezTo>
                  <a:cubicBezTo>
                    <a:pt x="198258" y="724926"/>
                    <a:pt x="199449" y="725679"/>
                    <a:pt x="200630" y="726431"/>
                  </a:cubicBezTo>
                  <a:lnTo>
                    <a:pt x="189295" y="726431"/>
                  </a:lnTo>
                  <a:cubicBezTo>
                    <a:pt x="168569" y="715287"/>
                    <a:pt x="146452" y="706924"/>
                    <a:pt x="124220" y="699266"/>
                  </a:cubicBezTo>
                  <a:cubicBezTo>
                    <a:pt x="87159" y="686883"/>
                    <a:pt x="49963" y="675796"/>
                    <a:pt x="19626" y="649879"/>
                  </a:cubicBezTo>
                  <a:cubicBezTo>
                    <a:pt x="15102" y="646221"/>
                    <a:pt x="10787" y="642278"/>
                    <a:pt x="6739" y="638087"/>
                  </a:cubicBezTo>
                  <a:cubicBezTo>
                    <a:pt x="5034" y="636287"/>
                    <a:pt x="3405" y="634334"/>
                    <a:pt x="2215" y="632143"/>
                  </a:cubicBezTo>
                  <a:cubicBezTo>
                    <a:pt x="-6587" y="616703"/>
                    <a:pt x="12892" y="606864"/>
                    <a:pt x="24798" y="602321"/>
                  </a:cubicBezTo>
                  <a:cubicBezTo>
                    <a:pt x="41638" y="596015"/>
                    <a:pt x="58926" y="590757"/>
                    <a:pt x="76538" y="587071"/>
                  </a:cubicBezTo>
                  <a:cubicBezTo>
                    <a:pt x="81662" y="586071"/>
                    <a:pt x="86816" y="585176"/>
                    <a:pt x="91969" y="584337"/>
                  </a:cubicBezTo>
                  <a:cubicBezTo>
                    <a:pt x="98693" y="583251"/>
                    <a:pt x="105437" y="582251"/>
                    <a:pt x="112171" y="581223"/>
                  </a:cubicBezTo>
                  <a:cubicBezTo>
                    <a:pt x="126106" y="578822"/>
                    <a:pt x="140270" y="576975"/>
                    <a:pt x="154167" y="574098"/>
                  </a:cubicBezTo>
                  <a:cubicBezTo>
                    <a:pt x="164454" y="571974"/>
                    <a:pt x="174579" y="569278"/>
                    <a:pt x="184352" y="565383"/>
                  </a:cubicBezTo>
                  <a:cubicBezTo>
                    <a:pt x="201106" y="558344"/>
                    <a:pt x="216270" y="548247"/>
                    <a:pt x="230576" y="537055"/>
                  </a:cubicBezTo>
                  <a:cubicBezTo>
                    <a:pt x="237044" y="531998"/>
                    <a:pt x="243330" y="526721"/>
                    <a:pt x="249512" y="521396"/>
                  </a:cubicBezTo>
                  <a:cubicBezTo>
                    <a:pt x="262418" y="510138"/>
                    <a:pt x="274410" y="499089"/>
                    <a:pt x="285602" y="486420"/>
                  </a:cubicBezTo>
                  <a:cubicBezTo>
                    <a:pt x="291651" y="479248"/>
                    <a:pt x="297251" y="471695"/>
                    <a:pt x="302490" y="463875"/>
                  </a:cubicBezTo>
                  <a:cubicBezTo>
                    <a:pt x="307376" y="456588"/>
                    <a:pt x="311920" y="449063"/>
                    <a:pt x="316197" y="441396"/>
                  </a:cubicBezTo>
                  <a:cubicBezTo>
                    <a:pt x="323074" y="429070"/>
                    <a:pt x="329246" y="416354"/>
                    <a:pt x="334932" y="403610"/>
                  </a:cubicBezTo>
                  <a:cubicBezTo>
                    <a:pt x="339314" y="393266"/>
                    <a:pt x="343686" y="382217"/>
                    <a:pt x="342476" y="370768"/>
                  </a:cubicBezTo>
                  <a:cubicBezTo>
                    <a:pt x="342428" y="370463"/>
                    <a:pt x="342381" y="370158"/>
                    <a:pt x="342324" y="369853"/>
                  </a:cubicBezTo>
                  <a:cubicBezTo>
                    <a:pt x="341647" y="366148"/>
                    <a:pt x="340523" y="362557"/>
                    <a:pt x="339219" y="359023"/>
                  </a:cubicBezTo>
                  <a:cubicBezTo>
                    <a:pt x="338809" y="357900"/>
                    <a:pt x="338380" y="356776"/>
                    <a:pt x="337933" y="355661"/>
                  </a:cubicBezTo>
                  <a:cubicBezTo>
                    <a:pt x="333694" y="345431"/>
                    <a:pt x="328360" y="335659"/>
                    <a:pt x="322540" y="326248"/>
                  </a:cubicBezTo>
                  <a:cubicBezTo>
                    <a:pt x="319873" y="322000"/>
                    <a:pt x="317101" y="317780"/>
                    <a:pt x="313644" y="314132"/>
                  </a:cubicBezTo>
                  <a:cubicBezTo>
                    <a:pt x="311053" y="311646"/>
                    <a:pt x="308224" y="309455"/>
                    <a:pt x="305262" y="307465"/>
                  </a:cubicBezTo>
                  <a:cubicBezTo>
                    <a:pt x="298871" y="303178"/>
                    <a:pt x="291822" y="299816"/>
                    <a:pt x="285002" y="296273"/>
                  </a:cubicBezTo>
                  <a:cubicBezTo>
                    <a:pt x="284240" y="295882"/>
                    <a:pt x="283488" y="295482"/>
                    <a:pt x="282735" y="295082"/>
                  </a:cubicBezTo>
                  <a:cubicBezTo>
                    <a:pt x="265581" y="286433"/>
                    <a:pt x="248369" y="277509"/>
                    <a:pt x="233634" y="265031"/>
                  </a:cubicBezTo>
                  <a:cubicBezTo>
                    <a:pt x="222013" y="255639"/>
                    <a:pt x="212365" y="244133"/>
                    <a:pt x="203497" y="232179"/>
                  </a:cubicBezTo>
                  <a:cubicBezTo>
                    <a:pt x="185628" y="209300"/>
                    <a:pt x="175112" y="188164"/>
                    <a:pt x="173331" y="158703"/>
                  </a:cubicBezTo>
                  <a:cubicBezTo>
                    <a:pt x="172531" y="144606"/>
                    <a:pt x="172274" y="130319"/>
                    <a:pt x="170236" y="116346"/>
                  </a:cubicBezTo>
                  <a:cubicBezTo>
                    <a:pt x="168083" y="98810"/>
                    <a:pt x="164749" y="81417"/>
                    <a:pt x="163168" y="63815"/>
                  </a:cubicBezTo>
                  <a:cubicBezTo>
                    <a:pt x="162844" y="59129"/>
                    <a:pt x="162825" y="54347"/>
                    <a:pt x="164035" y="49785"/>
                  </a:cubicBezTo>
                  <a:cubicBezTo>
                    <a:pt x="165540" y="44670"/>
                    <a:pt x="167740" y="39707"/>
                    <a:pt x="170674" y="35269"/>
                  </a:cubicBezTo>
                  <a:cubicBezTo>
                    <a:pt x="178170" y="24248"/>
                    <a:pt x="189438" y="15600"/>
                    <a:pt x="202544" y="12599"/>
                  </a:cubicBezTo>
                  <a:cubicBezTo>
                    <a:pt x="235148" y="4074"/>
                    <a:pt x="273867" y="13685"/>
                    <a:pt x="304147" y="26801"/>
                  </a:cubicBezTo>
                  <a:cubicBezTo>
                    <a:pt x="314606" y="31163"/>
                    <a:pt x="324912" y="35964"/>
                    <a:pt x="334951" y="41231"/>
                  </a:cubicBezTo>
                  <a:cubicBezTo>
                    <a:pt x="345334" y="46918"/>
                    <a:pt x="355259" y="53385"/>
                    <a:pt x="365117" y="59929"/>
                  </a:cubicBezTo>
                  <a:cubicBezTo>
                    <a:pt x="382233" y="71721"/>
                    <a:pt x="395645" y="82494"/>
                    <a:pt x="411685" y="90323"/>
                  </a:cubicBezTo>
                  <a:cubicBezTo>
                    <a:pt x="421343" y="95038"/>
                    <a:pt x="431944" y="98677"/>
                    <a:pt x="444889" y="100839"/>
                  </a:cubicBezTo>
                  <a:cubicBezTo>
                    <a:pt x="455424" y="102772"/>
                    <a:pt x="465234" y="103820"/>
                    <a:pt x="475731" y="104820"/>
                  </a:cubicBezTo>
                  <a:cubicBezTo>
                    <a:pt x="479055" y="105116"/>
                    <a:pt x="482417" y="105458"/>
                    <a:pt x="485780" y="105716"/>
                  </a:cubicBezTo>
                  <a:cubicBezTo>
                    <a:pt x="493609" y="106335"/>
                    <a:pt x="501477" y="106497"/>
                    <a:pt x="509116" y="104515"/>
                  </a:cubicBezTo>
                  <a:cubicBezTo>
                    <a:pt x="529509" y="98600"/>
                    <a:pt x="545225" y="83122"/>
                    <a:pt x="560122" y="68806"/>
                  </a:cubicBezTo>
                  <a:cubicBezTo>
                    <a:pt x="577067" y="52919"/>
                    <a:pt x="591107" y="33964"/>
                    <a:pt x="609500" y="19638"/>
                  </a:cubicBezTo>
                  <a:cubicBezTo>
                    <a:pt x="619692" y="11685"/>
                    <a:pt x="631446" y="5636"/>
                    <a:pt x="644161" y="3008"/>
                  </a:cubicBezTo>
                  <a:cubicBezTo>
                    <a:pt x="657287" y="417"/>
                    <a:pt x="670708" y="-107"/>
                    <a:pt x="684100" y="17"/>
                  </a:cubicBezTo>
                  <a:cubicBezTo>
                    <a:pt x="687024" y="45"/>
                    <a:pt x="689958" y="102"/>
                    <a:pt x="692872" y="1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a:off x="3786120" y="1620360"/>
              <a:ext cx="677853" cy="705031"/>
            </a:xfrm>
            <a:custGeom>
              <a:avLst/>
              <a:gdLst/>
              <a:ahLst/>
              <a:cxnLst/>
              <a:rect l="l" t="t" r="r" b="b"/>
              <a:pathLst>
                <a:path w="679552" h="705031" extrusionOk="0">
                  <a:moveTo>
                    <a:pt x="678261" y="152"/>
                  </a:moveTo>
                  <a:lnTo>
                    <a:pt x="678261" y="6534"/>
                  </a:lnTo>
                  <a:cubicBezTo>
                    <a:pt x="675394" y="6639"/>
                    <a:pt x="672508" y="6534"/>
                    <a:pt x="669660" y="6534"/>
                  </a:cubicBezTo>
                  <a:cubicBezTo>
                    <a:pt x="663669" y="6525"/>
                    <a:pt x="656868" y="6353"/>
                    <a:pt x="650105" y="6829"/>
                  </a:cubicBezTo>
                  <a:cubicBezTo>
                    <a:pt x="640809" y="7468"/>
                    <a:pt x="631598" y="9306"/>
                    <a:pt x="624626" y="14402"/>
                  </a:cubicBezTo>
                  <a:cubicBezTo>
                    <a:pt x="617463" y="20174"/>
                    <a:pt x="612919" y="28003"/>
                    <a:pt x="607662" y="35300"/>
                  </a:cubicBezTo>
                  <a:cubicBezTo>
                    <a:pt x="607338" y="35766"/>
                    <a:pt x="607014" y="36224"/>
                    <a:pt x="606680" y="36700"/>
                  </a:cubicBezTo>
                  <a:cubicBezTo>
                    <a:pt x="599651" y="46749"/>
                    <a:pt x="592783" y="56893"/>
                    <a:pt x="585830" y="66989"/>
                  </a:cubicBezTo>
                  <a:cubicBezTo>
                    <a:pt x="581534" y="73209"/>
                    <a:pt x="577162" y="79381"/>
                    <a:pt x="572714" y="85506"/>
                  </a:cubicBezTo>
                  <a:cubicBezTo>
                    <a:pt x="569657" y="89735"/>
                    <a:pt x="566561" y="93936"/>
                    <a:pt x="563446" y="98117"/>
                  </a:cubicBezTo>
                  <a:cubicBezTo>
                    <a:pt x="557579" y="105832"/>
                    <a:pt x="551750" y="113709"/>
                    <a:pt x="544473" y="120167"/>
                  </a:cubicBezTo>
                  <a:cubicBezTo>
                    <a:pt x="543320" y="121168"/>
                    <a:pt x="542139" y="122149"/>
                    <a:pt x="540920" y="123092"/>
                  </a:cubicBezTo>
                  <a:cubicBezTo>
                    <a:pt x="536938" y="126206"/>
                    <a:pt x="532643" y="128949"/>
                    <a:pt x="527947" y="130835"/>
                  </a:cubicBezTo>
                  <a:cubicBezTo>
                    <a:pt x="518107" y="134645"/>
                    <a:pt x="507849" y="137303"/>
                    <a:pt x="497648" y="139922"/>
                  </a:cubicBezTo>
                  <a:cubicBezTo>
                    <a:pt x="497552" y="139951"/>
                    <a:pt x="497457" y="139970"/>
                    <a:pt x="497362" y="139998"/>
                  </a:cubicBezTo>
                  <a:cubicBezTo>
                    <a:pt x="496333" y="140246"/>
                    <a:pt x="495295" y="140494"/>
                    <a:pt x="494257" y="140741"/>
                  </a:cubicBezTo>
                  <a:cubicBezTo>
                    <a:pt x="468958" y="146656"/>
                    <a:pt x="440298" y="149828"/>
                    <a:pt x="417047" y="136703"/>
                  </a:cubicBezTo>
                  <a:cubicBezTo>
                    <a:pt x="415571" y="135874"/>
                    <a:pt x="414123" y="134979"/>
                    <a:pt x="412694" y="134007"/>
                  </a:cubicBezTo>
                  <a:cubicBezTo>
                    <a:pt x="404617" y="128168"/>
                    <a:pt x="397711" y="120901"/>
                    <a:pt x="391082" y="113500"/>
                  </a:cubicBezTo>
                  <a:cubicBezTo>
                    <a:pt x="384948" y="106632"/>
                    <a:pt x="378890" y="99641"/>
                    <a:pt x="372623" y="92859"/>
                  </a:cubicBezTo>
                  <a:cubicBezTo>
                    <a:pt x="363193" y="82629"/>
                    <a:pt x="353296" y="72847"/>
                    <a:pt x="341971" y="64684"/>
                  </a:cubicBezTo>
                  <a:cubicBezTo>
                    <a:pt x="326055" y="53388"/>
                    <a:pt x="309253" y="43396"/>
                    <a:pt x="292756" y="32985"/>
                  </a:cubicBezTo>
                  <a:cubicBezTo>
                    <a:pt x="284640" y="27870"/>
                    <a:pt x="276620" y="22450"/>
                    <a:pt x="267638" y="18955"/>
                  </a:cubicBezTo>
                  <a:cubicBezTo>
                    <a:pt x="259818" y="15802"/>
                    <a:pt x="255694" y="15516"/>
                    <a:pt x="247293" y="16983"/>
                  </a:cubicBezTo>
                  <a:cubicBezTo>
                    <a:pt x="240120" y="18145"/>
                    <a:pt x="233119" y="20288"/>
                    <a:pt x="226471" y="23212"/>
                  </a:cubicBezTo>
                  <a:cubicBezTo>
                    <a:pt x="207192" y="31404"/>
                    <a:pt x="194572" y="49473"/>
                    <a:pt x="185523" y="67637"/>
                  </a:cubicBezTo>
                  <a:cubicBezTo>
                    <a:pt x="182265" y="74190"/>
                    <a:pt x="180141" y="81239"/>
                    <a:pt x="179532" y="88544"/>
                  </a:cubicBezTo>
                  <a:cubicBezTo>
                    <a:pt x="178656" y="97907"/>
                    <a:pt x="178656" y="107318"/>
                    <a:pt x="178903" y="116710"/>
                  </a:cubicBezTo>
                  <a:cubicBezTo>
                    <a:pt x="179570" y="136227"/>
                    <a:pt x="179903" y="157677"/>
                    <a:pt x="192953" y="173488"/>
                  </a:cubicBezTo>
                  <a:cubicBezTo>
                    <a:pt x="203335" y="186519"/>
                    <a:pt x="216975" y="196253"/>
                    <a:pt x="230976" y="205035"/>
                  </a:cubicBezTo>
                  <a:cubicBezTo>
                    <a:pt x="242025" y="212179"/>
                    <a:pt x="253331" y="218894"/>
                    <a:pt x="264666" y="225562"/>
                  </a:cubicBezTo>
                  <a:cubicBezTo>
                    <a:pt x="271429" y="229695"/>
                    <a:pt x="278601" y="233696"/>
                    <a:pt x="285412" y="238144"/>
                  </a:cubicBezTo>
                  <a:cubicBezTo>
                    <a:pt x="293413" y="243373"/>
                    <a:pt x="300909" y="249231"/>
                    <a:pt x="306672" y="256699"/>
                  </a:cubicBezTo>
                  <a:cubicBezTo>
                    <a:pt x="308500" y="259070"/>
                    <a:pt x="310148" y="261604"/>
                    <a:pt x="311596" y="264328"/>
                  </a:cubicBezTo>
                  <a:cubicBezTo>
                    <a:pt x="315196" y="271348"/>
                    <a:pt x="317149" y="279073"/>
                    <a:pt x="320464" y="286217"/>
                  </a:cubicBezTo>
                  <a:cubicBezTo>
                    <a:pt x="325283" y="296761"/>
                    <a:pt x="330951" y="306896"/>
                    <a:pt x="336123" y="317268"/>
                  </a:cubicBezTo>
                  <a:cubicBezTo>
                    <a:pt x="338923" y="322898"/>
                    <a:pt x="341581" y="328613"/>
                    <a:pt x="343857" y="334509"/>
                  </a:cubicBezTo>
                  <a:cubicBezTo>
                    <a:pt x="344524" y="336185"/>
                    <a:pt x="345181" y="337871"/>
                    <a:pt x="345819" y="339566"/>
                  </a:cubicBezTo>
                  <a:cubicBezTo>
                    <a:pt x="349610" y="349663"/>
                    <a:pt x="352696" y="360140"/>
                    <a:pt x="353049" y="370961"/>
                  </a:cubicBezTo>
                  <a:cubicBezTo>
                    <a:pt x="353230" y="380048"/>
                    <a:pt x="352125" y="388153"/>
                    <a:pt x="350067" y="395716"/>
                  </a:cubicBezTo>
                  <a:cubicBezTo>
                    <a:pt x="345505" y="412509"/>
                    <a:pt x="336275" y="426606"/>
                    <a:pt x="326112" y="442722"/>
                  </a:cubicBezTo>
                  <a:cubicBezTo>
                    <a:pt x="325788" y="443236"/>
                    <a:pt x="325464" y="443741"/>
                    <a:pt x="325150" y="444256"/>
                  </a:cubicBezTo>
                  <a:cubicBezTo>
                    <a:pt x="317559" y="456476"/>
                    <a:pt x="310196" y="468859"/>
                    <a:pt x="302452" y="480984"/>
                  </a:cubicBezTo>
                  <a:cubicBezTo>
                    <a:pt x="290898" y="498672"/>
                    <a:pt x="279030" y="516484"/>
                    <a:pt x="264819" y="532171"/>
                  </a:cubicBezTo>
                  <a:cubicBezTo>
                    <a:pt x="259675" y="537858"/>
                    <a:pt x="254227" y="543249"/>
                    <a:pt x="248369" y="548269"/>
                  </a:cubicBezTo>
                  <a:cubicBezTo>
                    <a:pt x="231700" y="562747"/>
                    <a:pt x="216927" y="569728"/>
                    <a:pt x="194715" y="571519"/>
                  </a:cubicBezTo>
                  <a:cubicBezTo>
                    <a:pt x="187809" y="572233"/>
                    <a:pt x="180913" y="573043"/>
                    <a:pt x="174017" y="573815"/>
                  </a:cubicBezTo>
                  <a:cubicBezTo>
                    <a:pt x="162758" y="575072"/>
                    <a:pt x="151500" y="576186"/>
                    <a:pt x="140165" y="576510"/>
                  </a:cubicBezTo>
                  <a:cubicBezTo>
                    <a:pt x="126144" y="577215"/>
                    <a:pt x="112228" y="578949"/>
                    <a:pt x="98303" y="580673"/>
                  </a:cubicBezTo>
                  <a:cubicBezTo>
                    <a:pt x="92683" y="581377"/>
                    <a:pt x="87063" y="582063"/>
                    <a:pt x="81434" y="582682"/>
                  </a:cubicBezTo>
                  <a:cubicBezTo>
                    <a:pt x="61889" y="584968"/>
                    <a:pt x="42429" y="586845"/>
                    <a:pt x="23455" y="591903"/>
                  </a:cubicBezTo>
                  <a:cubicBezTo>
                    <a:pt x="18826" y="593303"/>
                    <a:pt x="14368" y="595255"/>
                    <a:pt x="10196" y="597722"/>
                  </a:cubicBezTo>
                  <a:cubicBezTo>
                    <a:pt x="8215" y="599027"/>
                    <a:pt x="6101" y="600504"/>
                    <a:pt x="5329" y="602837"/>
                  </a:cubicBezTo>
                  <a:cubicBezTo>
                    <a:pt x="3891" y="612705"/>
                    <a:pt x="28903" y="622525"/>
                    <a:pt x="36247" y="626193"/>
                  </a:cubicBezTo>
                  <a:cubicBezTo>
                    <a:pt x="54383" y="634327"/>
                    <a:pt x="72852" y="641718"/>
                    <a:pt x="91111" y="649557"/>
                  </a:cubicBezTo>
                  <a:cubicBezTo>
                    <a:pt x="108875" y="657082"/>
                    <a:pt x="126697" y="664474"/>
                    <a:pt x="144937" y="670617"/>
                  </a:cubicBezTo>
                  <a:cubicBezTo>
                    <a:pt x="163816" y="676989"/>
                    <a:pt x="183180" y="681942"/>
                    <a:pt x="201649" y="689477"/>
                  </a:cubicBezTo>
                  <a:cubicBezTo>
                    <a:pt x="214841" y="695001"/>
                    <a:pt x="228166" y="700183"/>
                    <a:pt x="241616" y="705031"/>
                  </a:cubicBezTo>
                  <a:lnTo>
                    <a:pt x="232386" y="705031"/>
                  </a:lnTo>
                  <a:cubicBezTo>
                    <a:pt x="221175" y="701031"/>
                    <a:pt x="210078" y="696697"/>
                    <a:pt x="198915" y="692525"/>
                  </a:cubicBezTo>
                  <a:cubicBezTo>
                    <a:pt x="180246" y="685581"/>
                    <a:pt x="160996" y="680361"/>
                    <a:pt x="142175" y="673856"/>
                  </a:cubicBezTo>
                  <a:cubicBezTo>
                    <a:pt x="115886" y="664721"/>
                    <a:pt x="90111" y="654168"/>
                    <a:pt x="64317" y="643738"/>
                  </a:cubicBezTo>
                  <a:cubicBezTo>
                    <a:pt x="52383" y="638823"/>
                    <a:pt x="40457" y="633898"/>
                    <a:pt x="28713" y="628564"/>
                  </a:cubicBezTo>
                  <a:cubicBezTo>
                    <a:pt x="21312" y="625116"/>
                    <a:pt x="13864" y="621554"/>
                    <a:pt x="7434" y="616449"/>
                  </a:cubicBezTo>
                  <a:cubicBezTo>
                    <a:pt x="2948" y="612972"/>
                    <a:pt x="-1272" y="607295"/>
                    <a:pt x="357" y="601351"/>
                  </a:cubicBezTo>
                  <a:cubicBezTo>
                    <a:pt x="2310" y="595493"/>
                    <a:pt x="8415" y="592665"/>
                    <a:pt x="13625" y="590226"/>
                  </a:cubicBezTo>
                  <a:cubicBezTo>
                    <a:pt x="19693" y="587493"/>
                    <a:pt x="26179" y="585949"/>
                    <a:pt x="32675" y="584664"/>
                  </a:cubicBezTo>
                  <a:cubicBezTo>
                    <a:pt x="50697" y="581054"/>
                    <a:pt x="68985" y="579120"/>
                    <a:pt x="87244" y="577120"/>
                  </a:cubicBezTo>
                  <a:cubicBezTo>
                    <a:pt x="89263" y="576901"/>
                    <a:pt x="91292" y="576663"/>
                    <a:pt x="93312" y="576415"/>
                  </a:cubicBezTo>
                  <a:cubicBezTo>
                    <a:pt x="104513" y="575100"/>
                    <a:pt x="115686" y="573596"/>
                    <a:pt x="126906" y="572491"/>
                  </a:cubicBezTo>
                  <a:cubicBezTo>
                    <a:pt x="133764" y="571852"/>
                    <a:pt x="140641" y="571624"/>
                    <a:pt x="147528" y="571386"/>
                  </a:cubicBezTo>
                  <a:cubicBezTo>
                    <a:pt x="154024" y="571148"/>
                    <a:pt x="160491" y="570586"/>
                    <a:pt x="166959" y="569928"/>
                  </a:cubicBezTo>
                  <a:cubicBezTo>
                    <a:pt x="172245" y="569395"/>
                    <a:pt x="177522" y="568795"/>
                    <a:pt x="182808" y="568252"/>
                  </a:cubicBezTo>
                  <a:cubicBezTo>
                    <a:pt x="195620" y="566890"/>
                    <a:pt x="208869" y="566309"/>
                    <a:pt x="220804" y="561004"/>
                  </a:cubicBezTo>
                  <a:cubicBezTo>
                    <a:pt x="234824" y="554488"/>
                    <a:pt x="247864" y="543620"/>
                    <a:pt x="259837" y="530685"/>
                  </a:cubicBezTo>
                  <a:cubicBezTo>
                    <a:pt x="281364" y="507444"/>
                    <a:pt x="299433" y="477526"/>
                    <a:pt x="313520" y="454181"/>
                  </a:cubicBezTo>
                  <a:cubicBezTo>
                    <a:pt x="315701" y="450380"/>
                    <a:pt x="317968" y="446627"/>
                    <a:pt x="320273" y="442874"/>
                  </a:cubicBezTo>
                  <a:cubicBezTo>
                    <a:pt x="328027" y="430225"/>
                    <a:pt x="336075" y="417709"/>
                    <a:pt x="341809" y="404012"/>
                  </a:cubicBezTo>
                  <a:cubicBezTo>
                    <a:pt x="342428" y="402355"/>
                    <a:pt x="343009" y="400688"/>
                    <a:pt x="343543" y="399012"/>
                  </a:cubicBezTo>
                  <a:cubicBezTo>
                    <a:pt x="346438" y="389944"/>
                    <a:pt x="348048" y="380600"/>
                    <a:pt x="347839" y="371065"/>
                  </a:cubicBezTo>
                  <a:cubicBezTo>
                    <a:pt x="347677" y="364474"/>
                    <a:pt x="346124" y="357445"/>
                    <a:pt x="344295" y="351330"/>
                  </a:cubicBezTo>
                  <a:cubicBezTo>
                    <a:pt x="343390" y="348186"/>
                    <a:pt x="342352" y="345100"/>
                    <a:pt x="341209" y="342062"/>
                  </a:cubicBezTo>
                  <a:cubicBezTo>
                    <a:pt x="338837" y="335737"/>
                    <a:pt x="336009" y="329632"/>
                    <a:pt x="332941" y="323621"/>
                  </a:cubicBezTo>
                  <a:cubicBezTo>
                    <a:pt x="329493" y="316878"/>
                    <a:pt x="325741" y="310267"/>
                    <a:pt x="322007" y="303667"/>
                  </a:cubicBezTo>
                  <a:cubicBezTo>
                    <a:pt x="319264" y="298666"/>
                    <a:pt x="316587" y="293637"/>
                    <a:pt x="314253" y="288427"/>
                  </a:cubicBezTo>
                  <a:cubicBezTo>
                    <a:pt x="310901" y="281092"/>
                    <a:pt x="308624" y="273263"/>
                    <a:pt x="304528" y="266281"/>
                  </a:cubicBezTo>
                  <a:cubicBezTo>
                    <a:pt x="303986" y="265386"/>
                    <a:pt x="303404" y="264500"/>
                    <a:pt x="302804" y="263633"/>
                  </a:cubicBezTo>
                  <a:lnTo>
                    <a:pt x="302804" y="263633"/>
                  </a:lnTo>
                  <a:cubicBezTo>
                    <a:pt x="298623" y="257537"/>
                    <a:pt x="293337" y="252279"/>
                    <a:pt x="287364" y="247917"/>
                  </a:cubicBezTo>
                  <a:cubicBezTo>
                    <a:pt x="285831" y="246793"/>
                    <a:pt x="284269" y="245688"/>
                    <a:pt x="282678" y="244602"/>
                  </a:cubicBezTo>
                  <a:cubicBezTo>
                    <a:pt x="249350" y="221790"/>
                    <a:pt x="203525" y="205130"/>
                    <a:pt x="181685" y="170974"/>
                  </a:cubicBezTo>
                  <a:cubicBezTo>
                    <a:pt x="178170" y="164944"/>
                    <a:pt x="175789" y="158258"/>
                    <a:pt x="174407" y="151419"/>
                  </a:cubicBezTo>
                  <a:cubicBezTo>
                    <a:pt x="173188" y="144523"/>
                    <a:pt x="172693" y="137512"/>
                    <a:pt x="172283" y="130512"/>
                  </a:cubicBezTo>
                  <a:cubicBezTo>
                    <a:pt x="171645" y="119501"/>
                    <a:pt x="171321" y="108442"/>
                    <a:pt x="171883" y="97422"/>
                  </a:cubicBezTo>
                  <a:cubicBezTo>
                    <a:pt x="172312" y="90488"/>
                    <a:pt x="172817" y="83506"/>
                    <a:pt x="174655" y="76781"/>
                  </a:cubicBezTo>
                  <a:cubicBezTo>
                    <a:pt x="178027" y="64999"/>
                    <a:pt x="184761" y="54445"/>
                    <a:pt x="191895" y="44596"/>
                  </a:cubicBezTo>
                  <a:cubicBezTo>
                    <a:pt x="202344" y="30118"/>
                    <a:pt x="216794" y="18317"/>
                    <a:pt x="234139" y="13335"/>
                  </a:cubicBezTo>
                  <a:cubicBezTo>
                    <a:pt x="240854" y="11287"/>
                    <a:pt x="247788" y="9906"/>
                    <a:pt x="254770" y="9230"/>
                  </a:cubicBezTo>
                  <a:cubicBezTo>
                    <a:pt x="263209" y="8715"/>
                    <a:pt x="271086" y="12811"/>
                    <a:pt x="278487" y="16373"/>
                  </a:cubicBezTo>
                  <a:cubicBezTo>
                    <a:pt x="296251" y="26337"/>
                    <a:pt x="313453" y="37290"/>
                    <a:pt x="330675" y="48158"/>
                  </a:cubicBezTo>
                  <a:cubicBezTo>
                    <a:pt x="342047" y="55426"/>
                    <a:pt x="353154" y="63217"/>
                    <a:pt x="362831" y="72676"/>
                  </a:cubicBezTo>
                  <a:cubicBezTo>
                    <a:pt x="367946" y="77543"/>
                    <a:pt x="372765" y="82696"/>
                    <a:pt x="377452" y="87973"/>
                  </a:cubicBezTo>
                  <a:cubicBezTo>
                    <a:pt x="385977" y="97546"/>
                    <a:pt x="394102" y="107509"/>
                    <a:pt x="402903" y="116834"/>
                  </a:cubicBezTo>
                  <a:cubicBezTo>
                    <a:pt x="408284" y="122253"/>
                    <a:pt x="413256" y="127444"/>
                    <a:pt x="419819" y="131274"/>
                  </a:cubicBezTo>
                  <a:cubicBezTo>
                    <a:pt x="420648" y="131702"/>
                    <a:pt x="421467" y="132112"/>
                    <a:pt x="422305" y="132493"/>
                  </a:cubicBezTo>
                  <a:cubicBezTo>
                    <a:pt x="429820" y="136027"/>
                    <a:pt x="437964" y="138246"/>
                    <a:pt x="446194" y="139170"/>
                  </a:cubicBezTo>
                  <a:cubicBezTo>
                    <a:pt x="462396" y="140637"/>
                    <a:pt x="478655" y="137789"/>
                    <a:pt x="494324" y="134198"/>
                  </a:cubicBezTo>
                  <a:cubicBezTo>
                    <a:pt x="496829" y="133617"/>
                    <a:pt x="499334" y="132988"/>
                    <a:pt x="501810" y="132331"/>
                  </a:cubicBezTo>
                  <a:cubicBezTo>
                    <a:pt x="503058" y="131997"/>
                    <a:pt x="504306" y="131664"/>
                    <a:pt x="505535" y="131312"/>
                  </a:cubicBezTo>
                  <a:cubicBezTo>
                    <a:pt x="508468" y="130502"/>
                    <a:pt x="511335" y="129673"/>
                    <a:pt x="514136" y="128835"/>
                  </a:cubicBezTo>
                  <a:cubicBezTo>
                    <a:pt x="518479" y="127530"/>
                    <a:pt x="522813" y="126225"/>
                    <a:pt x="526994" y="124463"/>
                  </a:cubicBezTo>
                  <a:cubicBezTo>
                    <a:pt x="531100" y="122653"/>
                    <a:pt x="534795" y="120101"/>
                    <a:pt x="538319" y="117358"/>
                  </a:cubicBezTo>
                  <a:cubicBezTo>
                    <a:pt x="545930" y="111347"/>
                    <a:pt x="551826" y="103537"/>
                    <a:pt x="557646" y="95869"/>
                  </a:cubicBezTo>
                  <a:cubicBezTo>
                    <a:pt x="569866" y="79372"/>
                    <a:pt x="581334" y="62370"/>
                    <a:pt x="592679" y="45272"/>
                  </a:cubicBezTo>
                  <a:cubicBezTo>
                    <a:pt x="595546" y="40957"/>
                    <a:pt x="598403" y="36633"/>
                    <a:pt x="601261" y="32309"/>
                  </a:cubicBezTo>
                  <a:cubicBezTo>
                    <a:pt x="607604" y="23203"/>
                    <a:pt x="613605" y="13278"/>
                    <a:pt x="623044" y="7068"/>
                  </a:cubicBezTo>
                  <a:cubicBezTo>
                    <a:pt x="633979" y="1019"/>
                    <a:pt x="646771" y="171"/>
                    <a:pt x="659144" y="29"/>
                  </a:cubicBezTo>
                  <a:cubicBezTo>
                    <a:pt x="661087" y="10"/>
                    <a:pt x="663021" y="0"/>
                    <a:pt x="664935" y="0"/>
                  </a:cubicBezTo>
                  <a:cubicBezTo>
                    <a:pt x="668002" y="29"/>
                    <a:pt x="671070" y="76"/>
                    <a:pt x="674146" y="105"/>
                  </a:cubicBezTo>
                  <a:cubicBezTo>
                    <a:pt x="675527" y="114"/>
                    <a:pt x="676899" y="124"/>
                    <a:pt x="678280" y="15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 name="Google Shape;61;p3"/>
          <p:cNvGrpSpPr/>
          <p:nvPr/>
        </p:nvGrpSpPr>
        <p:grpSpPr>
          <a:xfrm rot="-5400000" flipH="1">
            <a:off x="7440401" y="-20568"/>
            <a:ext cx="1857793" cy="1549414"/>
            <a:chOff x="5393520" y="2053800"/>
            <a:chExt cx="942755" cy="786225"/>
          </a:xfrm>
        </p:grpSpPr>
        <p:sp>
          <p:nvSpPr>
            <p:cNvPr id="62" name="Google Shape;62;p3"/>
            <p:cNvSpPr/>
            <p:nvPr/>
          </p:nvSpPr>
          <p:spPr>
            <a:xfrm>
              <a:off x="5393520" y="2053800"/>
              <a:ext cx="942755" cy="785967"/>
            </a:xfrm>
            <a:custGeom>
              <a:avLst/>
              <a:gdLst/>
              <a:ahLst/>
              <a:cxnLst/>
              <a:rect l="l" t="t" r="r" b="b"/>
              <a:pathLst>
                <a:path w="945118" h="787937" extrusionOk="0">
                  <a:moveTo>
                    <a:pt x="942699" y="693139"/>
                  </a:moveTo>
                  <a:cubicBezTo>
                    <a:pt x="937422" y="728258"/>
                    <a:pt x="911457" y="764291"/>
                    <a:pt x="880215" y="785751"/>
                  </a:cubicBezTo>
                  <a:lnTo>
                    <a:pt x="852164" y="785751"/>
                  </a:lnTo>
                  <a:cubicBezTo>
                    <a:pt x="860603" y="779960"/>
                    <a:pt x="868537" y="773416"/>
                    <a:pt x="876052" y="766444"/>
                  </a:cubicBezTo>
                  <a:cubicBezTo>
                    <a:pt x="887178" y="756376"/>
                    <a:pt x="897284" y="745165"/>
                    <a:pt x="905628" y="732678"/>
                  </a:cubicBezTo>
                  <a:cubicBezTo>
                    <a:pt x="911247" y="723743"/>
                    <a:pt x="916238" y="714361"/>
                    <a:pt x="919829" y="704426"/>
                  </a:cubicBezTo>
                  <a:cubicBezTo>
                    <a:pt x="925925" y="685967"/>
                    <a:pt x="928183" y="665917"/>
                    <a:pt x="923830" y="646829"/>
                  </a:cubicBezTo>
                  <a:cubicBezTo>
                    <a:pt x="921868" y="637513"/>
                    <a:pt x="917772" y="628807"/>
                    <a:pt x="913514" y="620349"/>
                  </a:cubicBezTo>
                  <a:cubicBezTo>
                    <a:pt x="905590" y="604566"/>
                    <a:pt x="895064" y="590374"/>
                    <a:pt x="885292" y="575753"/>
                  </a:cubicBezTo>
                  <a:cubicBezTo>
                    <a:pt x="871071" y="552560"/>
                    <a:pt x="861955" y="526795"/>
                    <a:pt x="851840" y="501668"/>
                  </a:cubicBezTo>
                  <a:cubicBezTo>
                    <a:pt x="842572" y="478760"/>
                    <a:pt x="833009" y="455243"/>
                    <a:pt x="816245" y="436669"/>
                  </a:cubicBezTo>
                  <a:cubicBezTo>
                    <a:pt x="808006" y="427763"/>
                    <a:pt x="798709" y="419905"/>
                    <a:pt x="788623" y="413171"/>
                  </a:cubicBezTo>
                  <a:cubicBezTo>
                    <a:pt x="774678" y="404341"/>
                    <a:pt x="760324" y="395759"/>
                    <a:pt x="744712" y="390225"/>
                  </a:cubicBezTo>
                  <a:cubicBezTo>
                    <a:pt x="718728" y="381291"/>
                    <a:pt x="691182" y="381215"/>
                    <a:pt x="663959" y="382396"/>
                  </a:cubicBezTo>
                  <a:cubicBezTo>
                    <a:pt x="658616" y="382615"/>
                    <a:pt x="653282" y="382900"/>
                    <a:pt x="647986" y="383177"/>
                  </a:cubicBezTo>
                  <a:cubicBezTo>
                    <a:pt x="635622" y="383767"/>
                    <a:pt x="623183" y="384215"/>
                    <a:pt x="610724" y="384348"/>
                  </a:cubicBezTo>
                  <a:cubicBezTo>
                    <a:pt x="598589" y="384482"/>
                    <a:pt x="586435" y="384301"/>
                    <a:pt x="574339" y="383605"/>
                  </a:cubicBezTo>
                  <a:cubicBezTo>
                    <a:pt x="547840" y="382110"/>
                    <a:pt x="521570" y="378205"/>
                    <a:pt x="496186" y="369908"/>
                  </a:cubicBezTo>
                  <a:cubicBezTo>
                    <a:pt x="466106" y="360107"/>
                    <a:pt x="437083" y="345810"/>
                    <a:pt x="412385" y="325884"/>
                  </a:cubicBezTo>
                  <a:cubicBezTo>
                    <a:pt x="396907" y="312711"/>
                    <a:pt x="382648" y="297795"/>
                    <a:pt x="371199" y="280973"/>
                  </a:cubicBezTo>
                  <a:cubicBezTo>
                    <a:pt x="365665" y="272782"/>
                    <a:pt x="360797" y="264143"/>
                    <a:pt x="355930" y="255542"/>
                  </a:cubicBezTo>
                  <a:cubicBezTo>
                    <a:pt x="324841" y="199544"/>
                    <a:pt x="306381" y="136851"/>
                    <a:pt x="268710" y="84473"/>
                  </a:cubicBezTo>
                  <a:cubicBezTo>
                    <a:pt x="253070" y="62718"/>
                    <a:pt x="236658" y="40601"/>
                    <a:pt x="213903" y="25808"/>
                  </a:cubicBezTo>
                  <a:cubicBezTo>
                    <a:pt x="207378" y="21598"/>
                    <a:pt x="200044" y="18341"/>
                    <a:pt x="192243" y="17750"/>
                  </a:cubicBezTo>
                  <a:cubicBezTo>
                    <a:pt x="187643" y="17521"/>
                    <a:pt x="181556" y="17769"/>
                    <a:pt x="179727" y="22770"/>
                  </a:cubicBezTo>
                  <a:cubicBezTo>
                    <a:pt x="178346" y="25808"/>
                    <a:pt x="176946" y="28961"/>
                    <a:pt x="176603" y="32333"/>
                  </a:cubicBezTo>
                  <a:cubicBezTo>
                    <a:pt x="176394" y="38905"/>
                    <a:pt x="179794" y="44839"/>
                    <a:pt x="182499" y="50630"/>
                  </a:cubicBezTo>
                  <a:cubicBezTo>
                    <a:pt x="200253" y="83806"/>
                    <a:pt x="223199" y="113876"/>
                    <a:pt x="241182" y="146938"/>
                  </a:cubicBezTo>
                  <a:cubicBezTo>
                    <a:pt x="262871" y="186276"/>
                    <a:pt x="282769" y="227224"/>
                    <a:pt x="292941" y="271210"/>
                  </a:cubicBezTo>
                  <a:cubicBezTo>
                    <a:pt x="295370" y="281069"/>
                    <a:pt x="296704" y="291175"/>
                    <a:pt x="297104" y="301309"/>
                  </a:cubicBezTo>
                  <a:cubicBezTo>
                    <a:pt x="297580" y="315797"/>
                    <a:pt x="295313" y="330389"/>
                    <a:pt x="290208" y="343962"/>
                  </a:cubicBezTo>
                  <a:cubicBezTo>
                    <a:pt x="283531" y="360460"/>
                    <a:pt x="272767" y="375662"/>
                    <a:pt x="258337" y="386234"/>
                  </a:cubicBezTo>
                  <a:cubicBezTo>
                    <a:pt x="236429" y="403198"/>
                    <a:pt x="209560" y="413847"/>
                    <a:pt x="190538" y="434402"/>
                  </a:cubicBezTo>
                  <a:cubicBezTo>
                    <a:pt x="173174" y="454881"/>
                    <a:pt x="166878" y="482713"/>
                    <a:pt x="168793" y="509088"/>
                  </a:cubicBezTo>
                  <a:cubicBezTo>
                    <a:pt x="171298" y="531871"/>
                    <a:pt x="180165" y="553417"/>
                    <a:pt x="183137" y="576153"/>
                  </a:cubicBezTo>
                  <a:cubicBezTo>
                    <a:pt x="186747" y="598727"/>
                    <a:pt x="186519" y="622149"/>
                    <a:pt x="180918" y="644381"/>
                  </a:cubicBezTo>
                  <a:cubicBezTo>
                    <a:pt x="173803" y="669612"/>
                    <a:pt x="158277" y="691730"/>
                    <a:pt x="141694" y="711675"/>
                  </a:cubicBezTo>
                  <a:cubicBezTo>
                    <a:pt x="114528" y="744422"/>
                    <a:pt x="78114" y="765691"/>
                    <a:pt x="41062" y="785770"/>
                  </a:cubicBezTo>
                  <a:lnTo>
                    <a:pt x="0" y="785770"/>
                  </a:lnTo>
                  <a:cubicBezTo>
                    <a:pt x="28108" y="769492"/>
                    <a:pt x="57426" y="755166"/>
                    <a:pt x="84372" y="736945"/>
                  </a:cubicBezTo>
                  <a:cubicBezTo>
                    <a:pt x="92221" y="731296"/>
                    <a:pt x="99898" y="725381"/>
                    <a:pt x="107166" y="719009"/>
                  </a:cubicBezTo>
                  <a:cubicBezTo>
                    <a:pt x="120939" y="706503"/>
                    <a:pt x="132893" y="692120"/>
                    <a:pt x="143323" y="676728"/>
                  </a:cubicBezTo>
                  <a:cubicBezTo>
                    <a:pt x="154324" y="659878"/>
                    <a:pt x="162601" y="644105"/>
                    <a:pt x="164611" y="623778"/>
                  </a:cubicBezTo>
                  <a:cubicBezTo>
                    <a:pt x="166983" y="604566"/>
                    <a:pt x="165230" y="585107"/>
                    <a:pt x="161182" y="566247"/>
                  </a:cubicBezTo>
                  <a:cubicBezTo>
                    <a:pt x="157277" y="547312"/>
                    <a:pt x="150495" y="528900"/>
                    <a:pt x="149095" y="509516"/>
                  </a:cubicBezTo>
                  <a:cubicBezTo>
                    <a:pt x="146428" y="469683"/>
                    <a:pt x="162039" y="427820"/>
                    <a:pt x="195272" y="404313"/>
                  </a:cubicBezTo>
                  <a:cubicBezTo>
                    <a:pt x="213493" y="390473"/>
                    <a:pt x="234487" y="380624"/>
                    <a:pt x="252003" y="365832"/>
                  </a:cubicBezTo>
                  <a:cubicBezTo>
                    <a:pt x="256232" y="361993"/>
                    <a:pt x="259937" y="357650"/>
                    <a:pt x="263062" y="352878"/>
                  </a:cubicBezTo>
                  <a:cubicBezTo>
                    <a:pt x="288884" y="315987"/>
                    <a:pt x="274520" y="271220"/>
                    <a:pt x="260918" y="232548"/>
                  </a:cubicBezTo>
                  <a:cubicBezTo>
                    <a:pt x="245526" y="192591"/>
                    <a:pt x="225295" y="154539"/>
                    <a:pt x="203063" y="118001"/>
                  </a:cubicBezTo>
                  <a:cubicBezTo>
                    <a:pt x="190805" y="98065"/>
                    <a:pt x="177403" y="78758"/>
                    <a:pt x="166697" y="57907"/>
                  </a:cubicBezTo>
                  <a:cubicBezTo>
                    <a:pt x="159725" y="44134"/>
                    <a:pt x="155924" y="31647"/>
                    <a:pt x="163459" y="16664"/>
                  </a:cubicBezTo>
                  <a:cubicBezTo>
                    <a:pt x="169621" y="434"/>
                    <a:pt x="188538" y="-2167"/>
                    <a:pt x="203645" y="1405"/>
                  </a:cubicBezTo>
                  <a:cubicBezTo>
                    <a:pt x="213817" y="3872"/>
                    <a:pt x="223180" y="8978"/>
                    <a:pt x="231486" y="15254"/>
                  </a:cubicBezTo>
                  <a:cubicBezTo>
                    <a:pt x="250565" y="29304"/>
                    <a:pt x="265500" y="48049"/>
                    <a:pt x="279721" y="66775"/>
                  </a:cubicBezTo>
                  <a:cubicBezTo>
                    <a:pt x="311506" y="108247"/>
                    <a:pt x="331318" y="156882"/>
                    <a:pt x="352501" y="204221"/>
                  </a:cubicBezTo>
                  <a:cubicBezTo>
                    <a:pt x="364503" y="230396"/>
                    <a:pt x="377409" y="256589"/>
                    <a:pt x="394783" y="279659"/>
                  </a:cubicBezTo>
                  <a:cubicBezTo>
                    <a:pt x="403060" y="289841"/>
                    <a:pt x="412223" y="299309"/>
                    <a:pt x="421995" y="308072"/>
                  </a:cubicBezTo>
                  <a:cubicBezTo>
                    <a:pt x="435226" y="319388"/>
                    <a:pt x="450180" y="328456"/>
                    <a:pt x="465715" y="336228"/>
                  </a:cubicBezTo>
                  <a:cubicBezTo>
                    <a:pt x="503168" y="355068"/>
                    <a:pt x="539267" y="361831"/>
                    <a:pt x="575901" y="363755"/>
                  </a:cubicBezTo>
                  <a:cubicBezTo>
                    <a:pt x="588598" y="364422"/>
                    <a:pt x="601351" y="364508"/>
                    <a:pt x="614239" y="364308"/>
                  </a:cubicBezTo>
                  <a:cubicBezTo>
                    <a:pt x="630965" y="364041"/>
                    <a:pt x="647929" y="363308"/>
                    <a:pt x="665293" y="362765"/>
                  </a:cubicBezTo>
                  <a:cubicBezTo>
                    <a:pt x="674656" y="362469"/>
                    <a:pt x="684124" y="362222"/>
                    <a:pt x="693734" y="362126"/>
                  </a:cubicBezTo>
                  <a:cubicBezTo>
                    <a:pt x="723662" y="362469"/>
                    <a:pt x="753751" y="369242"/>
                    <a:pt x="779612" y="384653"/>
                  </a:cubicBezTo>
                  <a:cubicBezTo>
                    <a:pt x="806253" y="398979"/>
                    <a:pt x="830990" y="418286"/>
                    <a:pt x="846715" y="444518"/>
                  </a:cubicBezTo>
                  <a:cubicBezTo>
                    <a:pt x="864584" y="474569"/>
                    <a:pt x="874833" y="508316"/>
                    <a:pt x="887616" y="540682"/>
                  </a:cubicBezTo>
                  <a:cubicBezTo>
                    <a:pt x="893902" y="558008"/>
                    <a:pt x="901008" y="575115"/>
                    <a:pt x="910914" y="590717"/>
                  </a:cubicBezTo>
                  <a:cubicBezTo>
                    <a:pt x="921048" y="606890"/>
                    <a:pt x="932479" y="622645"/>
                    <a:pt x="938994" y="640733"/>
                  </a:cubicBezTo>
                  <a:cubicBezTo>
                    <a:pt x="944604" y="657544"/>
                    <a:pt x="945118" y="675718"/>
                    <a:pt x="942727" y="69316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3"/>
            <p:cNvSpPr/>
            <p:nvPr/>
          </p:nvSpPr>
          <p:spPr>
            <a:xfrm>
              <a:off x="5534640" y="2100960"/>
              <a:ext cx="773477" cy="737900"/>
            </a:xfrm>
            <a:custGeom>
              <a:avLst/>
              <a:gdLst/>
              <a:ahLst/>
              <a:cxnLst/>
              <a:rect l="l" t="t" r="r" b="b"/>
              <a:pathLst>
                <a:path w="777364" h="739749" extrusionOk="0">
                  <a:moveTo>
                    <a:pt x="705698" y="722033"/>
                  </a:moveTo>
                  <a:cubicBezTo>
                    <a:pt x="695877" y="728834"/>
                    <a:pt x="685257" y="734016"/>
                    <a:pt x="674322" y="738559"/>
                  </a:cubicBezTo>
                  <a:lnTo>
                    <a:pt x="657930" y="738559"/>
                  </a:lnTo>
                  <a:cubicBezTo>
                    <a:pt x="668179" y="734444"/>
                    <a:pt x="678380" y="730206"/>
                    <a:pt x="688153" y="725053"/>
                  </a:cubicBezTo>
                  <a:cubicBezTo>
                    <a:pt x="701164" y="717928"/>
                    <a:pt x="712298" y="709279"/>
                    <a:pt x="723052" y="699364"/>
                  </a:cubicBezTo>
                  <a:cubicBezTo>
                    <a:pt x="738197" y="684914"/>
                    <a:pt x="749675" y="666960"/>
                    <a:pt x="758619" y="648138"/>
                  </a:cubicBezTo>
                  <a:cubicBezTo>
                    <a:pt x="764534" y="635404"/>
                    <a:pt x="767496" y="621183"/>
                    <a:pt x="766020" y="607162"/>
                  </a:cubicBezTo>
                  <a:cubicBezTo>
                    <a:pt x="763638" y="586445"/>
                    <a:pt x="753504" y="567728"/>
                    <a:pt x="742483" y="550612"/>
                  </a:cubicBezTo>
                  <a:cubicBezTo>
                    <a:pt x="730129" y="531381"/>
                    <a:pt x="716185" y="513264"/>
                    <a:pt x="703107" y="494529"/>
                  </a:cubicBezTo>
                  <a:cubicBezTo>
                    <a:pt x="696068" y="484404"/>
                    <a:pt x="689562" y="473907"/>
                    <a:pt x="683847" y="462972"/>
                  </a:cubicBezTo>
                  <a:cubicBezTo>
                    <a:pt x="678209" y="452352"/>
                    <a:pt x="673465" y="441284"/>
                    <a:pt x="667750" y="430711"/>
                  </a:cubicBezTo>
                  <a:cubicBezTo>
                    <a:pt x="665102" y="426044"/>
                    <a:pt x="662511" y="421329"/>
                    <a:pt x="659463" y="416909"/>
                  </a:cubicBezTo>
                  <a:cubicBezTo>
                    <a:pt x="648614" y="403336"/>
                    <a:pt x="637451" y="389849"/>
                    <a:pt x="624078" y="378667"/>
                  </a:cubicBezTo>
                  <a:cubicBezTo>
                    <a:pt x="612848" y="369608"/>
                    <a:pt x="599132" y="364008"/>
                    <a:pt x="585187" y="360655"/>
                  </a:cubicBezTo>
                  <a:cubicBezTo>
                    <a:pt x="568585" y="357197"/>
                    <a:pt x="551374" y="357207"/>
                    <a:pt x="534524" y="358778"/>
                  </a:cubicBezTo>
                  <a:cubicBezTo>
                    <a:pt x="530723" y="359217"/>
                    <a:pt x="526970" y="359759"/>
                    <a:pt x="523237" y="360379"/>
                  </a:cubicBezTo>
                  <a:cubicBezTo>
                    <a:pt x="504454" y="363541"/>
                    <a:pt x="486451" y="368789"/>
                    <a:pt x="467896" y="372875"/>
                  </a:cubicBezTo>
                  <a:cubicBezTo>
                    <a:pt x="466277" y="373228"/>
                    <a:pt x="464658" y="373580"/>
                    <a:pt x="463039" y="373914"/>
                  </a:cubicBezTo>
                  <a:cubicBezTo>
                    <a:pt x="454028" y="375800"/>
                    <a:pt x="444951" y="377381"/>
                    <a:pt x="435816" y="378581"/>
                  </a:cubicBezTo>
                  <a:cubicBezTo>
                    <a:pt x="429358" y="379429"/>
                    <a:pt x="422872" y="380086"/>
                    <a:pt x="416357" y="380514"/>
                  </a:cubicBezTo>
                  <a:cubicBezTo>
                    <a:pt x="395564" y="381677"/>
                    <a:pt x="374780" y="378209"/>
                    <a:pt x="354682" y="373094"/>
                  </a:cubicBezTo>
                  <a:cubicBezTo>
                    <a:pt x="329879" y="366837"/>
                    <a:pt x="306010" y="356302"/>
                    <a:pt x="285721" y="340586"/>
                  </a:cubicBezTo>
                  <a:cubicBezTo>
                    <a:pt x="266862" y="325841"/>
                    <a:pt x="249669" y="308791"/>
                    <a:pt x="235248" y="289655"/>
                  </a:cubicBezTo>
                  <a:cubicBezTo>
                    <a:pt x="225161" y="276025"/>
                    <a:pt x="216284" y="261490"/>
                    <a:pt x="207473" y="247002"/>
                  </a:cubicBezTo>
                  <a:cubicBezTo>
                    <a:pt x="190138" y="216732"/>
                    <a:pt x="174774" y="185366"/>
                    <a:pt x="159287" y="154124"/>
                  </a:cubicBezTo>
                  <a:cubicBezTo>
                    <a:pt x="149333" y="133036"/>
                    <a:pt x="140075" y="111605"/>
                    <a:pt x="129207" y="90954"/>
                  </a:cubicBezTo>
                  <a:cubicBezTo>
                    <a:pt x="118300" y="70180"/>
                    <a:pt x="108175" y="48825"/>
                    <a:pt x="94888" y="29432"/>
                  </a:cubicBezTo>
                  <a:cubicBezTo>
                    <a:pt x="88668" y="20936"/>
                    <a:pt x="76733" y="7211"/>
                    <a:pt x="68961" y="7944"/>
                  </a:cubicBezTo>
                  <a:cubicBezTo>
                    <a:pt x="68513" y="9249"/>
                    <a:pt x="68894" y="10611"/>
                    <a:pt x="69161" y="11926"/>
                  </a:cubicBezTo>
                  <a:cubicBezTo>
                    <a:pt x="69894" y="14812"/>
                    <a:pt x="70809" y="17650"/>
                    <a:pt x="71876" y="20431"/>
                  </a:cubicBezTo>
                  <a:cubicBezTo>
                    <a:pt x="73914" y="25594"/>
                    <a:pt x="76343" y="30604"/>
                    <a:pt x="78981" y="35481"/>
                  </a:cubicBezTo>
                  <a:cubicBezTo>
                    <a:pt x="90440" y="55207"/>
                    <a:pt x="103394" y="74048"/>
                    <a:pt x="114233" y="94155"/>
                  </a:cubicBezTo>
                  <a:cubicBezTo>
                    <a:pt x="132483" y="126016"/>
                    <a:pt x="149618" y="158687"/>
                    <a:pt x="161249" y="193615"/>
                  </a:cubicBezTo>
                  <a:cubicBezTo>
                    <a:pt x="165506" y="206093"/>
                    <a:pt x="169993" y="218532"/>
                    <a:pt x="172955" y="231381"/>
                  </a:cubicBezTo>
                  <a:cubicBezTo>
                    <a:pt x="176841" y="249736"/>
                    <a:pt x="175993" y="268834"/>
                    <a:pt x="173145" y="287265"/>
                  </a:cubicBezTo>
                  <a:cubicBezTo>
                    <a:pt x="166716" y="326536"/>
                    <a:pt x="140598" y="360340"/>
                    <a:pt x="108337" y="382543"/>
                  </a:cubicBezTo>
                  <a:cubicBezTo>
                    <a:pt x="86906" y="397307"/>
                    <a:pt x="75752" y="403927"/>
                    <a:pt x="63865" y="428463"/>
                  </a:cubicBezTo>
                  <a:cubicBezTo>
                    <a:pt x="57979" y="441055"/>
                    <a:pt x="55350" y="455133"/>
                    <a:pt x="56740" y="468983"/>
                  </a:cubicBezTo>
                  <a:cubicBezTo>
                    <a:pt x="58750" y="482261"/>
                    <a:pt x="62351" y="495291"/>
                    <a:pt x="67056" y="507864"/>
                  </a:cubicBezTo>
                  <a:cubicBezTo>
                    <a:pt x="79515" y="538125"/>
                    <a:pt x="95336" y="568119"/>
                    <a:pt x="96984" y="601447"/>
                  </a:cubicBezTo>
                  <a:cubicBezTo>
                    <a:pt x="97755" y="626669"/>
                    <a:pt x="96783" y="653168"/>
                    <a:pt x="84715" y="675913"/>
                  </a:cubicBezTo>
                  <a:cubicBezTo>
                    <a:pt x="73057" y="698573"/>
                    <a:pt x="55150" y="718061"/>
                    <a:pt x="33804" y="731939"/>
                  </a:cubicBezTo>
                  <a:cubicBezTo>
                    <a:pt x="29946" y="734311"/>
                    <a:pt x="25984" y="736483"/>
                    <a:pt x="21955" y="738550"/>
                  </a:cubicBezTo>
                  <a:lnTo>
                    <a:pt x="0" y="738550"/>
                  </a:lnTo>
                  <a:cubicBezTo>
                    <a:pt x="11735" y="733263"/>
                    <a:pt x="23431" y="727786"/>
                    <a:pt x="34014" y="720443"/>
                  </a:cubicBezTo>
                  <a:cubicBezTo>
                    <a:pt x="52273" y="706869"/>
                    <a:pt x="67618" y="689096"/>
                    <a:pt x="77229" y="668408"/>
                  </a:cubicBezTo>
                  <a:cubicBezTo>
                    <a:pt x="87668" y="646043"/>
                    <a:pt x="87963" y="620497"/>
                    <a:pt x="86544" y="596541"/>
                  </a:cubicBezTo>
                  <a:cubicBezTo>
                    <a:pt x="83810" y="568214"/>
                    <a:pt x="71285" y="542373"/>
                    <a:pt x="60407" y="516484"/>
                  </a:cubicBezTo>
                  <a:cubicBezTo>
                    <a:pt x="55416" y="504463"/>
                    <a:pt x="51845" y="491890"/>
                    <a:pt x="49339" y="479127"/>
                  </a:cubicBezTo>
                  <a:cubicBezTo>
                    <a:pt x="47711" y="471507"/>
                    <a:pt x="47120" y="463706"/>
                    <a:pt x="47835" y="455943"/>
                  </a:cubicBezTo>
                  <a:cubicBezTo>
                    <a:pt x="49311" y="435626"/>
                    <a:pt x="58464" y="416471"/>
                    <a:pt x="71123" y="400736"/>
                  </a:cubicBezTo>
                  <a:cubicBezTo>
                    <a:pt x="83439" y="386410"/>
                    <a:pt x="100746" y="377876"/>
                    <a:pt x="115138" y="365951"/>
                  </a:cubicBezTo>
                  <a:cubicBezTo>
                    <a:pt x="136265" y="348653"/>
                    <a:pt x="153114" y="325593"/>
                    <a:pt x="161439" y="299476"/>
                  </a:cubicBezTo>
                  <a:cubicBezTo>
                    <a:pt x="167735" y="277816"/>
                    <a:pt x="169745" y="249974"/>
                    <a:pt x="164221" y="228038"/>
                  </a:cubicBezTo>
                  <a:cubicBezTo>
                    <a:pt x="146513" y="165307"/>
                    <a:pt x="114414" y="107899"/>
                    <a:pt x="79686" y="53312"/>
                  </a:cubicBezTo>
                  <a:cubicBezTo>
                    <a:pt x="72104" y="41463"/>
                    <a:pt x="58807" y="19774"/>
                    <a:pt x="60779" y="6782"/>
                  </a:cubicBezTo>
                  <a:cubicBezTo>
                    <a:pt x="62455" y="-647"/>
                    <a:pt x="70790" y="-1190"/>
                    <a:pt x="76905" y="1429"/>
                  </a:cubicBezTo>
                  <a:cubicBezTo>
                    <a:pt x="89602" y="6744"/>
                    <a:pt x="98765" y="17821"/>
                    <a:pt x="106642" y="28718"/>
                  </a:cubicBezTo>
                  <a:cubicBezTo>
                    <a:pt x="116700" y="42758"/>
                    <a:pt x="124911" y="58017"/>
                    <a:pt x="133026" y="73228"/>
                  </a:cubicBezTo>
                  <a:cubicBezTo>
                    <a:pt x="140627" y="87449"/>
                    <a:pt x="148114" y="101727"/>
                    <a:pt x="154876" y="116377"/>
                  </a:cubicBezTo>
                  <a:cubicBezTo>
                    <a:pt x="163839" y="136151"/>
                    <a:pt x="172774" y="155934"/>
                    <a:pt x="182737" y="175222"/>
                  </a:cubicBezTo>
                  <a:cubicBezTo>
                    <a:pt x="200663" y="211627"/>
                    <a:pt x="218256" y="248431"/>
                    <a:pt x="242202" y="281369"/>
                  </a:cubicBezTo>
                  <a:cubicBezTo>
                    <a:pt x="259718" y="304857"/>
                    <a:pt x="280968" y="326012"/>
                    <a:pt x="305733" y="341814"/>
                  </a:cubicBezTo>
                  <a:cubicBezTo>
                    <a:pt x="327327" y="355264"/>
                    <a:pt x="352177" y="362512"/>
                    <a:pt x="377085" y="366808"/>
                  </a:cubicBezTo>
                  <a:cubicBezTo>
                    <a:pt x="396335" y="370323"/>
                    <a:pt x="415480" y="369827"/>
                    <a:pt x="434473" y="367332"/>
                  </a:cubicBezTo>
                  <a:cubicBezTo>
                    <a:pt x="445570" y="365875"/>
                    <a:pt x="456609" y="363731"/>
                    <a:pt x="467573" y="361312"/>
                  </a:cubicBezTo>
                  <a:cubicBezTo>
                    <a:pt x="473735" y="359960"/>
                    <a:pt x="479879" y="358512"/>
                    <a:pt x="485985" y="357035"/>
                  </a:cubicBezTo>
                  <a:cubicBezTo>
                    <a:pt x="498148" y="354016"/>
                    <a:pt x="510292" y="350939"/>
                    <a:pt x="522608" y="348796"/>
                  </a:cubicBezTo>
                  <a:cubicBezTo>
                    <a:pt x="527856" y="347882"/>
                    <a:pt x="533143" y="347129"/>
                    <a:pt x="538477" y="346624"/>
                  </a:cubicBezTo>
                  <a:cubicBezTo>
                    <a:pt x="553507" y="345415"/>
                    <a:pt x="568719" y="345605"/>
                    <a:pt x="583606" y="348091"/>
                  </a:cubicBezTo>
                  <a:cubicBezTo>
                    <a:pt x="599246" y="350996"/>
                    <a:pt x="614496" y="356997"/>
                    <a:pt x="627536" y="366141"/>
                  </a:cubicBezTo>
                  <a:cubicBezTo>
                    <a:pt x="640823" y="376142"/>
                    <a:pt x="651843" y="388782"/>
                    <a:pt x="662349" y="401574"/>
                  </a:cubicBezTo>
                  <a:cubicBezTo>
                    <a:pt x="666397" y="406565"/>
                    <a:pt x="670465" y="411575"/>
                    <a:pt x="673598" y="417214"/>
                  </a:cubicBezTo>
                  <a:cubicBezTo>
                    <a:pt x="683523" y="433331"/>
                    <a:pt x="689858" y="451323"/>
                    <a:pt x="698925" y="467887"/>
                  </a:cubicBezTo>
                  <a:cubicBezTo>
                    <a:pt x="710641" y="488852"/>
                    <a:pt x="723938" y="508892"/>
                    <a:pt x="737378" y="528781"/>
                  </a:cubicBezTo>
                  <a:cubicBezTo>
                    <a:pt x="754008" y="552793"/>
                    <a:pt x="770877" y="578673"/>
                    <a:pt x="773973" y="608400"/>
                  </a:cubicBezTo>
                  <a:cubicBezTo>
                    <a:pt x="777364" y="650853"/>
                    <a:pt x="739578" y="699669"/>
                    <a:pt x="705698" y="72203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3"/>
            <p:cNvSpPr/>
            <p:nvPr/>
          </p:nvSpPr>
          <p:spPr>
            <a:xfrm>
              <a:off x="5600880" y="2356920"/>
              <a:ext cx="681304" cy="483105"/>
            </a:xfrm>
            <a:custGeom>
              <a:avLst/>
              <a:gdLst/>
              <a:ahLst/>
              <a:cxnLst/>
              <a:rect l="l" t="t" r="r" b="b"/>
              <a:pathLst>
                <a:path w="681304" h="487985" extrusionOk="0">
                  <a:moveTo>
                    <a:pt x="680599" y="349040"/>
                  </a:moveTo>
                  <a:cubicBezTo>
                    <a:pt x="679990" y="358384"/>
                    <a:pt x="678694" y="367747"/>
                    <a:pt x="675865" y="376701"/>
                  </a:cubicBezTo>
                  <a:cubicBezTo>
                    <a:pt x="674922" y="380225"/>
                    <a:pt x="673284" y="383492"/>
                    <a:pt x="671760" y="386788"/>
                  </a:cubicBezTo>
                  <a:cubicBezTo>
                    <a:pt x="667322" y="396227"/>
                    <a:pt x="662702" y="405600"/>
                    <a:pt x="657540" y="414658"/>
                  </a:cubicBezTo>
                  <a:cubicBezTo>
                    <a:pt x="650882" y="426631"/>
                    <a:pt x="642376" y="437461"/>
                    <a:pt x="632965" y="447386"/>
                  </a:cubicBezTo>
                  <a:cubicBezTo>
                    <a:pt x="628345" y="452263"/>
                    <a:pt x="623526" y="456959"/>
                    <a:pt x="618430" y="461340"/>
                  </a:cubicBezTo>
                  <a:cubicBezTo>
                    <a:pt x="607943" y="469951"/>
                    <a:pt x="595456" y="476161"/>
                    <a:pt x="582473" y="480000"/>
                  </a:cubicBezTo>
                  <a:cubicBezTo>
                    <a:pt x="578739" y="480990"/>
                    <a:pt x="574977" y="481914"/>
                    <a:pt x="571195" y="482752"/>
                  </a:cubicBezTo>
                  <a:lnTo>
                    <a:pt x="433607" y="482752"/>
                  </a:lnTo>
                  <a:cubicBezTo>
                    <a:pt x="434150" y="481704"/>
                    <a:pt x="435188" y="480914"/>
                    <a:pt x="436502" y="480914"/>
                  </a:cubicBezTo>
                  <a:cubicBezTo>
                    <a:pt x="439607" y="480990"/>
                    <a:pt x="442703" y="481066"/>
                    <a:pt x="445808" y="481133"/>
                  </a:cubicBezTo>
                  <a:lnTo>
                    <a:pt x="445808" y="481133"/>
                  </a:lnTo>
                  <a:cubicBezTo>
                    <a:pt x="469916" y="481676"/>
                    <a:pt x="494033" y="482038"/>
                    <a:pt x="518122" y="480704"/>
                  </a:cubicBezTo>
                  <a:cubicBezTo>
                    <a:pt x="530047" y="480247"/>
                    <a:pt x="541915" y="478933"/>
                    <a:pt x="553688" y="476914"/>
                  </a:cubicBezTo>
                  <a:cubicBezTo>
                    <a:pt x="564966" y="474951"/>
                    <a:pt x="576301" y="472989"/>
                    <a:pt x="587092" y="469065"/>
                  </a:cubicBezTo>
                  <a:cubicBezTo>
                    <a:pt x="594836" y="465922"/>
                    <a:pt x="602390" y="462159"/>
                    <a:pt x="609210" y="457301"/>
                  </a:cubicBezTo>
                  <a:cubicBezTo>
                    <a:pt x="614696" y="453129"/>
                    <a:pt x="619649" y="448300"/>
                    <a:pt x="624421" y="443319"/>
                  </a:cubicBezTo>
                  <a:cubicBezTo>
                    <a:pt x="639994" y="427383"/>
                    <a:pt x="650938" y="407781"/>
                    <a:pt x="660064" y="387617"/>
                  </a:cubicBezTo>
                  <a:cubicBezTo>
                    <a:pt x="663921" y="379806"/>
                    <a:pt x="666874" y="371605"/>
                    <a:pt x="668226" y="362975"/>
                  </a:cubicBezTo>
                  <a:cubicBezTo>
                    <a:pt x="669560" y="354498"/>
                    <a:pt x="670398" y="345887"/>
                    <a:pt x="669446" y="337325"/>
                  </a:cubicBezTo>
                  <a:cubicBezTo>
                    <a:pt x="667922" y="324323"/>
                    <a:pt x="663473" y="311455"/>
                    <a:pt x="656006" y="300720"/>
                  </a:cubicBezTo>
                  <a:cubicBezTo>
                    <a:pt x="651548" y="294672"/>
                    <a:pt x="645824" y="289738"/>
                    <a:pt x="640185" y="284842"/>
                  </a:cubicBezTo>
                  <a:cubicBezTo>
                    <a:pt x="631498" y="277298"/>
                    <a:pt x="622659" y="269897"/>
                    <a:pt x="614629" y="261658"/>
                  </a:cubicBezTo>
                  <a:cubicBezTo>
                    <a:pt x="600056" y="247161"/>
                    <a:pt x="590274" y="228511"/>
                    <a:pt x="583949" y="209099"/>
                  </a:cubicBezTo>
                  <a:cubicBezTo>
                    <a:pt x="580311" y="197888"/>
                    <a:pt x="577149" y="186515"/>
                    <a:pt x="572824" y="175542"/>
                  </a:cubicBezTo>
                  <a:cubicBezTo>
                    <a:pt x="564699" y="154835"/>
                    <a:pt x="552183" y="134871"/>
                    <a:pt x="533067" y="122755"/>
                  </a:cubicBezTo>
                  <a:cubicBezTo>
                    <a:pt x="521427" y="115754"/>
                    <a:pt x="507473" y="113506"/>
                    <a:pt x="494071" y="114954"/>
                  </a:cubicBezTo>
                  <a:cubicBezTo>
                    <a:pt x="481822" y="116411"/>
                    <a:pt x="470488" y="121031"/>
                    <a:pt x="459515" y="126508"/>
                  </a:cubicBezTo>
                  <a:cubicBezTo>
                    <a:pt x="452609" y="129956"/>
                    <a:pt x="445856" y="133737"/>
                    <a:pt x="439103" y="137261"/>
                  </a:cubicBezTo>
                  <a:cubicBezTo>
                    <a:pt x="428978" y="142681"/>
                    <a:pt x="418767" y="148358"/>
                    <a:pt x="408384" y="153711"/>
                  </a:cubicBezTo>
                  <a:cubicBezTo>
                    <a:pt x="397936" y="159093"/>
                    <a:pt x="387287" y="164131"/>
                    <a:pt x="376352" y="168189"/>
                  </a:cubicBezTo>
                  <a:cubicBezTo>
                    <a:pt x="361969" y="173542"/>
                    <a:pt x="347081" y="177219"/>
                    <a:pt x="331461" y="177781"/>
                  </a:cubicBezTo>
                  <a:cubicBezTo>
                    <a:pt x="316973" y="178276"/>
                    <a:pt x="302295" y="176571"/>
                    <a:pt x="288493" y="172056"/>
                  </a:cubicBezTo>
                  <a:cubicBezTo>
                    <a:pt x="276520" y="167789"/>
                    <a:pt x="265776" y="160750"/>
                    <a:pt x="255384" y="153559"/>
                  </a:cubicBezTo>
                  <a:cubicBezTo>
                    <a:pt x="238630" y="142148"/>
                    <a:pt x="223790" y="128194"/>
                    <a:pt x="210169" y="113230"/>
                  </a:cubicBezTo>
                  <a:cubicBezTo>
                    <a:pt x="196167" y="97990"/>
                    <a:pt x="183585" y="81416"/>
                    <a:pt x="173231" y="63490"/>
                  </a:cubicBezTo>
                  <a:cubicBezTo>
                    <a:pt x="166887" y="52441"/>
                    <a:pt x="161115" y="41059"/>
                    <a:pt x="154143" y="30391"/>
                  </a:cubicBezTo>
                  <a:cubicBezTo>
                    <a:pt x="152448" y="27762"/>
                    <a:pt x="150705" y="25162"/>
                    <a:pt x="148876" y="22628"/>
                  </a:cubicBezTo>
                  <a:cubicBezTo>
                    <a:pt x="144628" y="17027"/>
                    <a:pt x="140637" y="10903"/>
                    <a:pt x="134741" y="6893"/>
                  </a:cubicBezTo>
                  <a:cubicBezTo>
                    <a:pt x="124425" y="301"/>
                    <a:pt x="125016" y="22342"/>
                    <a:pt x="124616" y="27705"/>
                  </a:cubicBezTo>
                  <a:cubicBezTo>
                    <a:pt x="124454" y="66491"/>
                    <a:pt x="125749" y="91189"/>
                    <a:pt x="95717" y="120288"/>
                  </a:cubicBezTo>
                  <a:cubicBezTo>
                    <a:pt x="79858" y="136576"/>
                    <a:pt x="59217" y="146644"/>
                    <a:pt x="40948" y="159769"/>
                  </a:cubicBezTo>
                  <a:cubicBezTo>
                    <a:pt x="25813" y="170770"/>
                    <a:pt x="15373" y="180972"/>
                    <a:pt x="12754" y="200422"/>
                  </a:cubicBezTo>
                  <a:cubicBezTo>
                    <a:pt x="10154" y="216119"/>
                    <a:pt x="13268" y="230721"/>
                    <a:pt x="20346" y="244827"/>
                  </a:cubicBezTo>
                  <a:cubicBezTo>
                    <a:pt x="42901" y="286642"/>
                    <a:pt x="53654" y="315065"/>
                    <a:pt x="54140" y="363347"/>
                  </a:cubicBezTo>
                  <a:cubicBezTo>
                    <a:pt x="54874" y="391017"/>
                    <a:pt x="48987" y="418859"/>
                    <a:pt x="36747" y="443719"/>
                  </a:cubicBezTo>
                  <a:cubicBezTo>
                    <a:pt x="29108" y="458892"/>
                    <a:pt x="18021" y="472113"/>
                    <a:pt x="4801" y="482762"/>
                  </a:cubicBezTo>
                  <a:lnTo>
                    <a:pt x="0" y="482762"/>
                  </a:lnTo>
                  <a:cubicBezTo>
                    <a:pt x="6620" y="477361"/>
                    <a:pt x="12697" y="471313"/>
                    <a:pt x="18212" y="464750"/>
                  </a:cubicBezTo>
                  <a:cubicBezTo>
                    <a:pt x="33966" y="445633"/>
                    <a:pt x="43577" y="419363"/>
                    <a:pt x="47949" y="395132"/>
                  </a:cubicBezTo>
                  <a:cubicBezTo>
                    <a:pt x="51045" y="377892"/>
                    <a:pt x="50740" y="359918"/>
                    <a:pt x="49311" y="342582"/>
                  </a:cubicBezTo>
                  <a:cubicBezTo>
                    <a:pt x="45520" y="306549"/>
                    <a:pt x="36176" y="285680"/>
                    <a:pt x="18355" y="254914"/>
                  </a:cubicBezTo>
                  <a:cubicBezTo>
                    <a:pt x="11516" y="242475"/>
                    <a:pt x="6268" y="228797"/>
                    <a:pt x="6029" y="214452"/>
                  </a:cubicBezTo>
                  <a:cubicBezTo>
                    <a:pt x="5887" y="203460"/>
                    <a:pt x="7563" y="192211"/>
                    <a:pt x="12183" y="182172"/>
                  </a:cubicBezTo>
                  <a:cubicBezTo>
                    <a:pt x="15964" y="174437"/>
                    <a:pt x="22012" y="168065"/>
                    <a:pt x="28337" y="162341"/>
                  </a:cubicBezTo>
                  <a:cubicBezTo>
                    <a:pt x="41100" y="151244"/>
                    <a:pt x="56093" y="143205"/>
                    <a:pt x="69723" y="133280"/>
                  </a:cubicBezTo>
                  <a:cubicBezTo>
                    <a:pt x="84363" y="122660"/>
                    <a:pt x="97431" y="110563"/>
                    <a:pt x="107080" y="95561"/>
                  </a:cubicBezTo>
                  <a:cubicBezTo>
                    <a:pt x="116672" y="80435"/>
                    <a:pt x="119063" y="61604"/>
                    <a:pt x="119558" y="44174"/>
                  </a:cubicBezTo>
                  <a:cubicBezTo>
                    <a:pt x="120215" y="32620"/>
                    <a:pt x="116100" y="-5223"/>
                    <a:pt x="135389" y="606"/>
                  </a:cubicBezTo>
                  <a:cubicBezTo>
                    <a:pt x="151743" y="6845"/>
                    <a:pt x="175031" y="51479"/>
                    <a:pt x="185280" y="67300"/>
                  </a:cubicBezTo>
                  <a:cubicBezTo>
                    <a:pt x="193786" y="80788"/>
                    <a:pt x="204511" y="93951"/>
                    <a:pt x="215313" y="105419"/>
                  </a:cubicBezTo>
                  <a:cubicBezTo>
                    <a:pt x="235791" y="127155"/>
                    <a:pt x="258794" y="147263"/>
                    <a:pt x="285722" y="160598"/>
                  </a:cubicBezTo>
                  <a:cubicBezTo>
                    <a:pt x="300666" y="167151"/>
                    <a:pt x="317430" y="168770"/>
                    <a:pt x="333604" y="168218"/>
                  </a:cubicBezTo>
                  <a:cubicBezTo>
                    <a:pt x="348063" y="167532"/>
                    <a:pt x="361817" y="164208"/>
                    <a:pt x="375133" y="159426"/>
                  </a:cubicBezTo>
                  <a:cubicBezTo>
                    <a:pt x="385763" y="155616"/>
                    <a:pt x="396126" y="150873"/>
                    <a:pt x="406365" y="145815"/>
                  </a:cubicBezTo>
                  <a:cubicBezTo>
                    <a:pt x="420500" y="138824"/>
                    <a:pt x="434397" y="131223"/>
                    <a:pt x="448418" y="124593"/>
                  </a:cubicBezTo>
                  <a:cubicBezTo>
                    <a:pt x="451818" y="122898"/>
                    <a:pt x="455219" y="121250"/>
                    <a:pt x="458629" y="119716"/>
                  </a:cubicBezTo>
                  <a:cubicBezTo>
                    <a:pt x="478374" y="110801"/>
                    <a:pt x="498577" y="105257"/>
                    <a:pt x="520694" y="111649"/>
                  </a:cubicBezTo>
                  <a:cubicBezTo>
                    <a:pt x="542601" y="117850"/>
                    <a:pt x="560289" y="136004"/>
                    <a:pt x="571500" y="155245"/>
                  </a:cubicBezTo>
                  <a:cubicBezTo>
                    <a:pt x="581796" y="172713"/>
                    <a:pt x="586178" y="192840"/>
                    <a:pt x="594598" y="211156"/>
                  </a:cubicBezTo>
                  <a:cubicBezTo>
                    <a:pt x="603257" y="230302"/>
                    <a:pt x="614258" y="248733"/>
                    <a:pt x="629650" y="263249"/>
                  </a:cubicBezTo>
                  <a:cubicBezTo>
                    <a:pt x="643519" y="276450"/>
                    <a:pt x="660340" y="287347"/>
                    <a:pt x="669455" y="304711"/>
                  </a:cubicBezTo>
                  <a:cubicBezTo>
                    <a:pt x="676656" y="318275"/>
                    <a:pt x="681304" y="333581"/>
                    <a:pt x="680609" y="34904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3"/>
            <p:cNvSpPr/>
            <p:nvPr/>
          </p:nvSpPr>
          <p:spPr>
            <a:xfrm>
              <a:off x="5624280" y="2400120"/>
              <a:ext cx="632207" cy="439298"/>
            </a:xfrm>
            <a:custGeom>
              <a:avLst/>
              <a:gdLst/>
              <a:ahLst/>
              <a:cxnLst/>
              <a:rect l="l" t="t" r="r" b="b"/>
              <a:pathLst>
                <a:path w="635384" h="442618" extrusionOk="0">
                  <a:moveTo>
                    <a:pt x="632429" y="302177"/>
                  </a:moveTo>
                  <a:cubicBezTo>
                    <a:pt x="632429" y="325075"/>
                    <a:pt x="622371" y="346440"/>
                    <a:pt x="609321" y="364775"/>
                  </a:cubicBezTo>
                  <a:cubicBezTo>
                    <a:pt x="596072" y="384711"/>
                    <a:pt x="579765" y="400180"/>
                    <a:pt x="557943" y="410362"/>
                  </a:cubicBezTo>
                  <a:cubicBezTo>
                    <a:pt x="543189" y="416896"/>
                    <a:pt x="527064" y="419601"/>
                    <a:pt x="511090" y="421030"/>
                  </a:cubicBezTo>
                  <a:cubicBezTo>
                    <a:pt x="490678" y="422468"/>
                    <a:pt x="470218" y="420802"/>
                    <a:pt x="449778" y="421249"/>
                  </a:cubicBezTo>
                  <a:cubicBezTo>
                    <a:pt x="448892" y="421268"/>
                    <a:pt x="447996" y="421287"/>
                    <a:pt x="447111" y="421316"/>
                  </a:cubicBezTo>
                  <a:cubicBezTo>
                    <a:pt x="414278" y="422259"/>
                    <a:pt x="381674" y="425469"/>
                    <a:pt x="350022" y="433946"/>
                  </a:cubicBezTo>
                  <a:cubicBezTo>
                    <a:pt x="349318" y="434127"/>
                    <a:pt x="348613" y="434317"/>
                    <a:pt x="347917" y="434508"/>
                  </a:cubicBezTo>
                  <a:cubicBezTo>
                    <a:pt x="342479" y="435975"/>
                    <a:pt x="337078" y="437566"/>
                    <a:pt x="331715" y="439271"/>
                  </a:cubicBezTo>
                  <a:lnTo>
                    <a:pt x="306522" y="439271"/>
                  </a:lnTo>
                  <a:cubicBezTo>
                    <a:pt x="316142" y="434994"/>
                    <a:pt x="325981" y="431193"/>
                    <a:pt x="336021" y="427964"/>
                  </a:cubicBezTo>
                  <a:cubicBezTo>
                    <a:pt x="342831" y="425735"/>
                    <a:pt x="349879" y="423735"/>
                    <a:pt x="357014" y="422030"/>
                  </a:cubicBezTo>
                  <a:lnTo>
                    <a:pt x="357014" y="422030"/>
                  </a:lnTo>
                  <a:cubicBezTo>
                    <a:pt x="367320" y="419535"/>
                    <a:pt x="377807" y="417630"/>
                    <a:pt x="387989" y="416458"/>
                  </a:cubicBezTo>
                  <a:cubicBezTo>
                    <a:pt x="405772" y="414125"/>
                    <a:pt x="423641" y="412153"/>
                    <a:pt x="441605" y="412181"/>
                  </a:cubicBezTo>
                  <a:cubicBezTo>
                    <a:pt x="447530" y="412153"/>
                    <a:pt x="453483" y="412429"/>
                    <a:pt x="459455" y="412848"/>
                  </a:cubicBezTo>
                  <a:cubicBezTo>
                    <a:pt x="474238" y="413877"/>
                    <a:pt x="489068" y="415715"/>
                    <a:pt x="503594" y="415506"/>
                  </a:cubicBezTo>
                  <a:cubicBezTo>
                    <a:pt x="516338" y="415610"/>
                    <a:pt x="529035" y="413791"/>
                    <a:pt x="541360" y="410648"/>
                  </a:cubicBezTo>
                  <a:cubicBezTo>
                    <a:pt x="549695" y="408371"/>
                    <a:pt x="558277" y="405866"/>
                    <a:pt x="565726" y="401447"/>
                  </a:cubicBezTo>
                  <a:cubicBezTo>
                    <a:pt x="576594" y="394865"/>
                    <a:pt x="586223" y="386131"/>
                    <a:pt x="594177" y="376253"/>
                  </a:cubicBezTo>
                  <a:cubicBezTo>
                    <a:pt x="612122" y="352069"/>
                    <a:pt x="629800" y="324218"/>
                    <a:pt x="626381" y="292986"/>
                  </a:cubicBezTo>
                  <a:cubicBezTo>
                    <a:pt x="624057" y="269516"/>
                    <a:pt x="599825" y="259972"/>
                    <a:pt x="581851" y="249818"/>
                  </a:cubicBezTo>
                  <a:cubicBezTo>
                    <a:pt x="560354" y="237903"/>
                    <a:pt x="540122" y="220738"/>
                    <a:pt x="531731" y="196954"/>
                  </a:cubicBezTo>
                  <a:cubicBezTo>
                    <a:pt x="525959" y="182362"/>
                    <a:pt x="523654" y="166665"/>
                    <a:pt x="522520" y="151092"/>
                  </a:cubicBezTo>
                  <a:cubicBezTo>
                    <a:pt x="521529" y="137357"/>
                    <a:pt x="521120" y="123241"/>
                    <a:pt x="516500" y="110134"/>
                  </a:cubicBezTo>
                  <a:cubicBezTo>
                    <a:pt x="513338" y="103105"/>
                    <a:pt x="509261" y="96151"/>
                    <a:pt x="502975" y="91484"/>
                  </a:cubicBezTo>
                  <a:cubicBezTo>
                    <a:pt x="500822" y="89798"/>
                    <a:pt x="498355" y="88617"/>
                    <a:pt x="495822" y="87627"/>
                  </a:cubicBezTo>
                  <a:cubicBezTo>
                    <a:pt x="490554" y="85426"/>
                    <a:pt x="484877" y="84150"/>
                    <a:pt x="479181" y="85083"/>
                  </a:cubicBezTo>
                  <a:cubicBezTo>
                    <a:pt x="472781" y="85998"/>
                    <a:pt x="466046" y="88217"/>
                    <a:pt x="460484" y="91341"/>
                  </a:cubicBezTo>
                  <a:cubicBezTo>
                    <a:pt x="453226" y="95608"/>
                    <a:pt x="446339" y="100476"/>
                    <a:pt x="439767" y="105743"/>
                  </a:cubicBezTo>
                  <a:cubicBezTo>
                    <a:pt x="436747" y="108163"/>
                    <a:pt x="433795" y="110668"/>
                    <a:pt x="430899" y="113239"/>
                  </a:cubicBezTo>
                  <a:cubicBezTo>
                    <a:pt x="418755" y="123879"/>
                    <a:pt x="408220" y="136214"/>
                    <a:pt x="397419" y="148253"/>
                  </a:cubicBezTo>
                  <a:cubicBezTo>
                    <a:pt x="386617" y="160293"/>
                    <a:pt x="375549" y="172047"/>
                    <a:pt x="362348" y="181514"/>
                  </a:cubicBezTo>
                  <a:cubicBezTo>
                    <a:pt x="359652" y="183343"/>
                    <a:pt x="356909" y="185115"/>
                    <a:pt x="354109" y="186820"/>
                  </a:cubicBezTo>
                  <a:lnTo>
                    <a:pt x="354109" y="186820"/>
                  </a:lnTo>
                  <a:cubicBezTo>
                    <a:pt x="326743" y="203546"/>
                    <a:pt x="294711" y="214147"/>
                    <a:pt x="262478" y="211356"/>
                  </a:cubicBezTo>
                  <a:cubicBezTo>
                    <a:pt x="249962" y="209918"/>
                    <a:pt x="237618" y="206489"/>
                    <a:pt x="226159" y="201241"/>
                  </a:cubicBezTo>
                  <a:cubicBezTo>
                    <a:pt x="191927" y="184096"/>
                    <a:pt x="166428" y="151635"/>
                    <a:pt x="154169" y="115716"/>
                  </a:cubicBezTo>
                  <a:cubicBezTo>
                    <a:pt x="147892" y="98571"/>
                    <a:pt x="146378" y="80245"/>
                    <a:pt x="144663" y="62204"/>
                  </a:cubicBezTo>
                  <a:cubicBezTo>
                    <a:pt x="143130" y="46498"/>
                    <a:pt x="142339" y="30562"/>
                    <a:pt x="136501" y="15799"/>
                  </a:cubicBezTo>
                  <a:cubicBezTo>
                    <a:pt x="133414" y="7731"/>
                    <a:pt x="125518" y="1502"/>
                    <a:pt x="120422" y="12636"/>
                  </a:cubicBezTo>
                  <a:cubicBezTo>
                    <a:pt x="117136" y="21066"/>
                    <a:pt x="117469" y="30286"/>
                    <a:pt x="116688" y="39173"/>
                  </a:cubicBezTo>
                  <a:cubicBezTo>
                    <a:pt x="116279" y="44869"/>
                    <a:pt x="115803" y="50546"/>
                    <a:pt x="115174" y="56223"/>
                  </a:cubicBezTo>
                  <a:cubicBezTo>
                    <a:pt x="113955" y="68405"/>
                    <a:pt x="111107" y="80521"/>
                    <a:pt x="106116" y="91722"/>
                  </a:cubicBezTo>
                  <a:cubicBezTo>
                    <a:pt x="98991" y="108620"/>
                    <a:pt x="80808" y="116640"/>
                    <a:pt x="63844" y="120078"/>
                  </a:cubicBezTo>
                  <a:cubicBezTo>
                    <a:pt x="51452" y="123145"/>
                    <a:pt x="38079" y="123650"/>
                    <a:pt x="27030" y="130661"/>
                  </a:cubicBezTo>
                  <a:cubicBezTo>
                    <a:pt x="17771" y="136128"/>
                    <a:pt x="9961" y="144767"/>
                    <a:pt x="7084" y="155273"/>
                  </a:cubicBezTo>
                  <a:cubicBezTo>
                    <a:pt x="5636" y="161598"/>
                    <a:pt x="6113" y="168275"/>
                    <a:pt x="7646" y="174542"/>
                  </a:cubicBezTo>
                  <a:cubicBezTo>
                    <a:pt x="10627" y="185982"/>
                    <a:pt x="17647" y="195659"/>
                    <a:pt x="24458" y="205127"/>
                  </a:cubicBezTo>
                  <a:cubicBezTo>
                    <a:pt x="31325" y="214776"/>
                    <a:pt x="38469" y="224244"/>
                    <a:pt x="44908" y="234178"/>
                  </a:cubicBezTo>
                  <a:cubicBezTo>
                    <a:pt x="51394" y="244322"/>
                    <a:pt x="57243" y="254886"/>
                    <a:pt x="62767" y="265582"/>
                  </a:cubicBezTo>
                  <a:cubicBezTo>
                    <a:pt x="70826" y="281689"/>
                    <a:pt x="78436" y="298386"/>
                    <a:pt x="81856" y="316169"/>
                  </a:cubicBezTo>
                  <a:cubicBezTo>
                    <a:pt x="83951" y="328009"/>
                    <a:pt x="84780" y="340106"/>
                    <a:pt x="84256" y="352117"/>
                  </a:cubicBezTo>
                  <a:cubicBezTo>
                    <a:pt x="83284" y="364947"/>
                    <a:pt x="80703" y="377682"/>
                    <a:pt x="76826" y="389941"/>
                  </a:cubicBezTo>
                  <a:cubicBezTo>
                    <a:pt x="71121" y="408209"/>
                    <a:pt x="60939" y="424383"/>
                    <a:pt x="49042" y="439251"/>
                  </a:cubicBezTo>
                  <a:lnTo>
                    <a:pt x="37021" y="439251"/>
                  </a:lnTo>
                  <a:cubicBezTo>
                    <a:pt x="37936" y="438166"/>
                    <a:pt x="38841" y="437080"/>
                    <a:pt x="39736" y="435975"/>
                  </a:cubicBezTo>
                  <a:cubicBezTo>
                    <a:pt x="54004" y="418573"/>
                    <a:pt x="65892" y="398723"/>
                    <a:pt x="71550" y="376787"/>
                  </a:cubicBezTo>
                  <a:cubicBezTo>
                    <a:pt x="73683" y="367862"/>
                    <a:pt x="75798" y="358860"/>
                    <a:pt x="76293" y="349669"/>
                  </a:cubicBezTo>
                  <a:cubicBezTo>
                    <a:pt x="76750" y="338582"/>
                    <a:pt x="76074" y="327409"/>
                    <a:pt x="74140" y="316484"/>
                  </a:cubicBezTo>
                  <a:cubicBezTo>
                    <a:pt x="69206" y="292843"/>
                    <a:pt x="57414" y="270507"/>
                    <a:pt x="45832" y="249666"/>
                  </a:cubicBezTo>
                  <a:cubicBezTo>
                    <a:pt x="37107" y="233950"/>
                    <a:pt x="26211" y="219624"/>
                    <a:pt x="16104" y="204803"/>
                  </a:cubicBezTo>
                  <a:cubicBezTo>
                    <a:pt x="8713" y="193954"/>
                    <a:pt x="1845" y="182096"/>
                    <a:pt x="493" y="168789"/>
                  </a:cubicBezTo>
                  <a:cubicBezTo>
                    <a:pt x="-2650" y="148949"/>
                    <a:pt x="9618" y="132156"/>
                    <a:pt x="26506" y="123050"/>
                  </a:cubicBezTo>
                  <a:cubicBezTo>
                    <a:pt x="39565" y="115678"/>
                    <a:pt x="55052" y="114992"/>
                    <a:pt x="69263" y="110972"/>
                  </a:cubicBezTo>
                  <a:cubicBezTo>
                    <a:pt x="83837" y="106905"/>
                    <a:pt x="96191" y="99800"/>
                    <a:pt x="101782" y="85064"/>
                  </a:cubicBezTo>
                  <a:cubicBezTo>
                    <a:pt x="104820" y="77035"/>
                    <a:pt x="107268" y="68719"/>
                    <a:pt x="108402" y="60195"/>
                  </a:cubicBezTo>
                  <a:cubicBezTo>
                    <a:pt x="109116" y="54156"/>
                    <a:pt x="109497" y="48088"/>
                    <a:pt x="110059" y="42040"/>
                  </a:cubicBezTo>
                  <a:cubicBezTo>
                    <a:pt x="111288" y="31620"/>
                    <a:pt x="111069" y="20856"/>
                    <a:pt x="114212" y="10769"/>
                  </a:cubicBezTo>
                  <a:cubicBezTo>
                    <a:pt x="117069" y="1806"/>
                    <a:pt x="126442" y="-3347"/>
                    <a:pt x="134805" y="2464"/>
                  </a:cubicBezTo>
                  <a:cubicBezTo>
                    <a:pt x="140549" y="6607"/>
                    <a:pt x="142920" y="14179"/>
                    <a:pt x="145130" y="20628"/>
                  </a:cubicBezTo>
                  <a:cubicBezTo>
                    <a:pt x="151702" y="41106"/>
                    <a:pt x="151807" y="62890"/>
                    <a:pt x="154512" y="84074"/>
                  </a:cubicBezTo>
                  <a:cubicBezTo>
                    <a:pt x="160056" y="125765"/>
                    <a:pt x="183087" y="164808"/>
                    <a:pt x="218235" y="188030"/>
                  </a:cubicBezTo>
                  <a:cubicBezTo>
                    <a:pt x="231331" y="196840"/>
                    <a:pt x="247381" y="201974"/>
                    <a:pt x="262831" y="203917"/>
                  </a:cubicBezTo>
                  <a:cubicBezTo>
                    <a:pt x="277556" y="205403"/>
                    <a:pt x="292511" y="203879"/>
                    <a:pt x="306788" y="200069"/>
                  </a:cubicBezTo>
                  <a:cubicBezTo>
                    <a:pt x="323905" y="195535"/>
                    <a:pt x="340383" y="188125"/>
                    <a:pt x="355099" y="178200"/>
                  </a:cubicBezTo>
                  <a:cubicBezTo>
                    <a:pt x="360100" y="174828"/>
                    <a:pt x="364900" y="171161"/>
                    <a:pt x="369444" y="167227"/>
                  </a:cubicBezTo>
                  <a:cubicBezTo>
                    <a:pt x="378559" y="159074"/>
                    <a:pt x="386532" y="149796"/>
                    <a:pt x="394723" y="140728"/>
                  </a:cubicBezTo>
                  <a:cubicBezTo>
                    <a:pt x="396619" y="138623"/>
                    <a:pt x="398533" y="136518"/>
                    <a:pt x="400467" y="134442"/>
                  </a:cubicBezTo>
                  <a:cubicBezTo>
                    <a:pt x="408792" y="125469"/>
                    <a:pt x="417421" y="116783"/>
                    <a:pt x="426575" y="108648"/>
                  </a:cubicBezTo>
                  <a:cubicBezTo>
                    <a:pt x="430499" y="105333"/>
                    <a:pt x="434443" y="101943"/>
                    <a:pt x="438481" y="98685"/>
                  </a:cubicBezTo>
                  <a:cubicBezTo>
                    <a:pt x="446882" y="91884"/>
                    <a:pt x="455702" y="85588"/>
                    <a:pt x="465703" y="81502"/>
                  </a:cubicBezTo>
                  <a:cubicBezTo>
                    <a:pt x="479801" y="76206"/>
                    <a:pt x="491935" y="76739"/>
                    <a:pt x="505146" y="84455"/>
                  </a:cubicBezTo>
                  <a:cubicBezTo>
                    <a:pt x="513462" y="89636"/>
                    <a:pt x="518805" y="98218"/>
                    <a:pt x="522425" y="107124"/>
                  </a:cubicBezTo>
                  <a:cubicBezTo>
                    <a:pt x="526911" y="120135"/>
                    <a:pt x="526959" y="134175"/>
                    <a:pt x="528283" y="147748"/>
                  </a:cubicBezTo>
                  <a:cubicBezTo>
                    <a:pt x="529969" y="167322"/>
                    <a:pt x="532588" y="186934"/>
                    <a:pt x="542227" y="204251"/>
                  </a:cubicBezTo>
                  <a:cubicBezTo>
                    <a:pt x="548238" y="214461"/>
                    <a:pt x="556553" y="223253"/>
                    <a:pt x="565859" y="230521"/>
                  </a:cubicBezTo>
                  <a:cubicBezTo>
                    <a:pt x="575098" y="237464"/>
                    <a:pt x="585185" y="243122"/>
                    <a:pt x="595129" y="248970"/>
                  </a:cubicBezTo>
                  <a:cubicBezTo>
                    <a:pt x="608702" y="257124"/>
                    <a:pt x="625866" y="266925"/>
                    <a:pt x="630295" y="283089"/>
                  </a:cubicBezTo>
                  <a:cubicBezTo>
                    <a:pt x="632029" y="289290"/>
                    <a:pt x="632734" y="295729"/>
                    <a:pt x="632419" y="302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7"/>
        <p:cNvGrpSpPr/>
        <p:nvPr/>
      </p:nvGrpSpPr>
      <p:grpSpPr>
        <a:xfrm>
          <a:off x="0" y="0"/>
          <a:ext cx="0" cy="0"/>
          <a:chOff x="0" y="0"/>
          <a:chExt cx="0" cy="0"/>
        </a:xfrm>
      </p:grpSpPr>
      <p:pic>
        <p:nvPicPr>
          <p:cNvPr id="88" name="Google Shape;88;p6"/>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89" name="Google Shape;89;p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90" name="Google Shape;90;p6"/>
          <p:cNvGrpSpPr/>
          <p:nvPr/>
        </p:nvGrpSpPr>
        <p:grpSpPr>
          <a:xfrm rot="-5400000" flipH="1">
            <a:off x="5951594" y="1333120"/>
            <a:ext cx="5529086" cy="2862945"/>
            <a:chOff x="2619360" y="1370160"/>
            <a:chExt cx="1844935" cy="955302"/>
          </a:xfrm>
        </p:grpSpPr>
        <p:sp>
          <p:nvSpPr>
            <p:cNvPr id="91" name="Google Shape;91;p6"/>
            <p:cNvSpPr/>
            <p:nvPr/>
          </p:nvSpPr>
          <p:spPr>
            <a:xfrm>
              <a:off x="2619360" y="1370160"/>
              <a:ext cx="1844916" cy="955100"/>
            </a:xfrm>
            <a:custGeom>
              <a:avLst/>
              <a:gdLst/>
              <a:ahLst/>
              <a:cxnLst/>
              <a:rect l="l" t="t" r="r" b="b"/>
              <a:pathLst>
                <a:path w="1844916" h="955100" extrusionOk="0">
                  <a:moveTo>
                    <a:pt x="1844907" y="0"/>
                  </a:moveTo>
                  <a:lnTo>
                    <a:pt x="1844907" y="955100"/>
                  </a:lnTo>
                  <a:lnTo>
                    <a:pt x="0" y="955100"/>
                  </a:lnTo>
                  <a:lnTo>
                    <a:pt x="0" y="327917"/>
                  </a:lnTo>
                  <a:cubicBezTo>
                    <a:pt x="16135" y="342805"/>
                    <a:pt x="31975" y="358045"/>
                    <a:pt x="46025" y="374952"/>
                  </a:cubicBezTo>
                  <a:cubicBezTo>
                    <a:pt x="61779" y="393430"/>
                    <a:pt x="74981" y="413890"/>
                    <a:pt x="90307" y="432702"/>
                  </a:cubicBezTo>
                  <a:cubicBezTo>
                    <a:pt x="105318" y="449161"/>
                    <a:pt x="123234" y="462906"/>
                    <a:pt x="142942" y="473288"/>
                  </a:cubicBezTo>
                  <a:cubicBezTo>
                    <a:pt x="144342" y="474040"/>
                    <a:pt x="145761" y="474755"/>
                    <a:pt x="147180" y="475459"/>
                  </a:cubicBezTo>
                  <a:cubicBezTo>
                    <a:pt x="150686" y="477203"/>
                    <a:pt x="154248" y="478841"/>
                    <a:pt x="157848" y="480365"/>
                  </a:cubicBezTo>
                  <a:cubicBezTo>
                    <a:pt x="162525" y="482356"/>
                    <a:pt x="167278" y="484146"/>
                    <a:pt x="172107" y="485756"/>
                  </a:cubicBezTo>
                  <a:cubicBezTo>
                    <a:pt x="188024" y="491461"/>
                    <a:pt x="204683" y="493252"/>
                    <a:pt x="221475" y="493586"/>
                  </a:cubicBezTo>
                  <a:cubicBezTo>
                    <a:pt x="225676" y="493671"/>
                    <a:pt x="229886" y="493662"/>
                    <a:pt x="234086" y="493614"/>
                  </a:cubicBezTo>
                  <a:cubicBezTo>
                    <a:pt x="235258" y="493595"/>
                    <a:pt x="236420" y="493576"/>
                    <a:pt x="237592" y="493557"/>
                  </a:cubicBezTo>
                  <a:cubicBezTo>
                    <a:pt x="245183" y="493414"/>
                    <a:pt x="252765" y="493119"/>
                    <a:pt x="260280" y="492928"/>
                  </a:cubicBezTo>
                  <a:cubicBezTo>
                    <a:pt x="269100" y="492528"/>
                    <a:pt x="277692" y="493690"/>
                    <a:pt x="286217" y="495329"/>
                  </a:cubicBezTo>
                  <a:cubicBezTo>
                    <a:pt x="287179" y="495510"/>
                    <a:pt x="288150" y="495700"/>
                    <a:pt x="289122" y="495910"/>
                  </a:cubicBezTo>
                  <a:cubicBezTo>
                    <a:pt x="290151" y="496119"/>
                    <a:pt x="291179" y="496338"/>
                    <a:pt x="292208" y="496557"/>
                  </a:cubicBezTo>
                  <a:cubicBezTo>
                    <a:pt x="296437" y="497453"/>
                    <a:pt x="300657" y="498415"/>
                    <a:pt x="304886" y="499301"/>
                  </a:cubicBezTo>
                  <a:cubicBezTo>
                    <a:pt x="310410" y="500453"/>
                    <a:pt x="315954" y="501482"/>
                    <a:pt x="321574" y="502091"/>
                  </a:cubicBezTo>
                  <a:cubicBezTo>
                    <a:pt x="331099" y="502672"/>
                    <a:pt x="340662" y="502491"/>
                    <a:pt x="350110" y="501510"/>
                  </a:cubicBezTo>
                  <a:cubicBezTo>
                    <a:pt x="351768" y="501329"/>
                    <a:pt x="353425" y="501139"/>
                    <a:pt x="355073" y="500910"/>
                  </a:cubicBezTo>
                  <a:cubicBezTo>
                    <a:pt x="358226" y="500482"/>
                    <a:pt x="361359" y="499967"/>
                    <a:pt x="364484" y="499358"/>
                  </a:cubicBezTo>
                  <a:cubicBezTo>
                    <a:pt x="377600" y="496776"/>
                    <a:pt x="390363" y="492528"/>
                    <a:pt x="402412" y="486451"/>
                  </a:cubicBezTo>
                  <a:cubicBezTo>
                    <a:pt x="406279" y="484670"/>
                    <a:pt x="410118" y="482708"/>
                    <a:pt x="413947" y="480698"/>
                  </a:cubicBezTo>
                  <a:cubicBezTo>
                    <a:pt x="417433" y="478869"/>
                    <a:pt x="420919" y="477002"/>
                    <a:pt x="424434" y="475183"/>
                  </a:cubicBezTo>
                  <a:cubicBezTo>
                    <a:pt x="425615" y="474574"/>
                    <a:pt x="426796" y="473964"/>
                    <a:pt x="427987" y="473373"/>
                  </a:cubicBezTo>
                  <a:cubicBezTo>
                    <a:pt x="441798" y="466420"/>
                    <a:pt x="456028" y="460743"/>
                    <a:pt x="471983" y="461972"/>
                  </a:cubicBezTo>
                  <a:cubicBezTo>
                    <a:pt x="488271" y="462505"/>
                    <a:pt x="503882" y="467678"/>
                    <a:pt x="519179" y="472878"/>
                  </a:cubicBezTo>
                  <a:cubicBezTo>
                    <a:pt x="552383" y="484822"/>
                    <a:pt x="585368" y="497338"/>
                    <a:pt x="619182" y="507483"/>
                  </a:cubicBezTo>
                  <a:cubicBezTo>
                    <a:pt x="672684" y="522865"/>
                    <a:pt x="711641" y="565052"/>
                    <a:pt x="755914" y="596417"/>
                  </a:cubicBezTo>
                  <a:cubicBezTo>
                    <a:pt x="781450" y="615210"/>
                    <a:pt x="808625" y="631765"/>
                    <a:pt x="836790" y="646309"/>
                  </a:cubicBezTo>
                  <a:cubicBezTo>
                    <a:pt x="863298" y="659225"/>
                    <a:pt x="890930" y="669788"/>
                    <a:pt x="916381" y="684809"/>
                  </a:cubicBezTo>
                  <a:cubicBezTo>
                    <a:pt x="917219" y="685257"/>
                    <a:pt x="918077" y="685705"/>
                    <a:pt x="918924" y="686152"/>
                  </a:cubicBezTo>
                  <a:cubicBezTo>
                    <a:pt x="930926" y="692496"/>
                    <a:pt x="943070" y="698554"/>
                    <a:pt x="955291" y="704460"/>
                  </a:cubicBezTo>
                  <a:cubicBezTo>
                    <a:pt x="972102" y="712575"/>
                    <a:pt x="989076" y="720366"/>
                    <a:pt x="1006078" y="728072"/>
                  </a:cubicBezTo>
                  <a:cubicBezTo>
                    <a:pt x="1008593" y="729139"/>
                    <a:pt x="1011098" y="730215"/>
                    <a:pt x="1013622" y="731320"/>
                  </a:cubicBezTo>
                  <a:cubicBezTo>
                    <a:pt x="1031805" y="739264"/>
                    <a:pt x="1050055" y="747846"/>
                    <a:pt x="1069219" y="752780"/>
                  </a:cubicBezTo>
                  <a:cubicBezTo>
                    <a:pt x="1076658" y="754694"/>
                    <a:pt x="1084240" y="756047"/>
                    <a:pt x="1092013" y="756609"/>
                  </a:cubicBezTo>
                  <a:cubicBezTo>
                    <a:pt x="1114701" y="758981"/>
                    <a:pt x="1135142" y="750827"/>
                    <a:pt x="1154144" y="738464"/>
                  </a:cubicBezTo>
                  <a:cubicBezTo>
                    <a:pt x="1170223" y="727996"/>
                    <a:pt x="1185272" y="714518"/>
                    <a:pt x="1199798" y="701821"/>
                  </a:cubicBezTo>
                  <a:cubicBezTo>
                    <a:pt x="1208256" y="694439"/>
                    <a:pt x="1216524" y="687324"/>
                    <a:pt x="1224725" y="681219"/>
                  </a:cubicBezTo>
                  <a:cubicBezTo>
                    <a:pt x="1234640" y="672646"/>
                    <a:pt x="1244927" y="664597"/>
                    <a:pt x="1255490" y="656987"/>
                  </a:cubicBezTo>
                  <a:cubicBezTo>
                    <a:pt x="1271826" y="645214"/>
                    <a:pt x="1288856" y="634470"/>
                    <a:pt x="1306297" y="624392"/>
                  </a:cubicBezTo>
                  <a:cubicBezTo>
                    <a:pt x="1312440" y="620830"/>
                    <a:pt x="1318641" y="617363"/>
                    <a:pt x="1324870" y="613962"/>
                  </a:cubicBezTo>
                  <a:cubicBezTo>
                    <a:pt x="1331224" y="610495"/>
                    <a:pt x="1337615" y="607095"/>
                    <a:pt x="1344035" y="603752"/>
                  </a:cubicBezTo>
                  <a:cubicBezTo>
                    <a:pt x="1351350" y="599942"/>
                    <a:pt x="1358694" y="596198"/>
                    <a:pt x="1366066" y="592503"/>
                  </a:cubicBezTo>
                  <a:cubicBezTo>
                    <a:pt x="1368504" y="591017"/>
                    <a:pt x="1371000" y="589578"/>
                    <a:pt x="1373524" y="588150"/>
                  </a:cubicBezTo>
                  <a:cubicBezTo>
                    <a:pt x="1375267" y="587169"/>
                    <a:pt x="1377020" y="586188"/>
                    <a:pt x="1378791" y="585216"/>
                  </a:cubicBezTo>
                  <a:cubicBezTo>
                    <a:pt x="1392012" y="577901"/>
                    <a:pt x="1405576" y="570614"/>
                    <a:pt x="1416091" y="560080"/>
                  </a:cubicBezTo>
                  <a:cubicBezTo>
                    <a:pt x="1417501" y="558670"/>
                    <a:pt x="1418863" y="557193"/>
                    <a:pt x="1420139" y="555650"/>
                  </a:cubicBezTo>
                  <a:cubicBezTo>
                    <a:pt x="1421454" y="554098"/>
                    <a:pt x="1422692" y="552479"/>
                    <a:pt x="1423864" y="550783"/>
                  </a:cubicBezTo>
                  <a:cubicBezTo>
                    <a:pt x="1429055" y="542582"/>
                    <a:pt x="1433236" y="533857"/>
                    <a:pt x="1437037" y="524951"/>
                  </a:cubicBezTo>
                  <a:cubicBezTo>
                    <a:pt x="1437932" y="522856"/>
                    <a:pt x="1438799" y="520751"/>
                    <a:pt x="1439666" y="518646"/>
                  </a:cubicBezTo>
                  <a:cubicBezTo>
                    <a:pt x="1442923" y="510673"/>
                    <a:pt x="1445990" y="502615"/>
                    <a:pt x="1449324" y="494709"/>
                  </a:cubicBezTo>
                  <a:cubicBezTo>
                    <a:pt x="1449715" y="493786"/>
                    <a:pt x="1450105" y="492852"/>
                    <a:pt x="1450505" y="491928"/>
                  </a:cubicBezTo>
                  <a:cubicBezTo>
                    <a:pt x="1451029" y="490709"/>
                    <a:pt x="1451543" y="489490"/>
                    <a:pt x="1452058" y="488261"/>
                  </a:cubicBezTo>
                  <a:cubicBezTo>
                    <a:pt x="1465164" y="457552"/>
                    <a:pt x="1478566" y="426815"/>
                    <a:pt x="1495816" y="398164"/>
                  </a:cubicBezTo>
                  <a:cubicBezTo>
                    <a:pt x="1507712" y="377657"/>
                    <a:pt x="1522876" y="359816"/>
                    <a:pt x="1539269" y="342976"/>
                  </a:cubicBezTo>
                  <a:cubicBezTo>
                    <a:pt x="1540859" y="341338"/>
                    <a:pt x="1542469" y="339700"/>
                    <a:pt x="1544088" y="338071"/>
                  </a:cubicBezTo>
                  <a:cubicBezTo>
                    <a:pt x="1548803" y="333337"/>
                    <a:pt x="1553604" y="328670"/>
                    <a:pt x="1558442" y="324031"/>
                  </a:cubicBezTo>
                  <a:cubicBezTo>
                    <a:pt x="1560195" y="322345"/>
                    <a:pt x="1561957" y="320669"/>
                    <a:pt x="1563719" y="318992"/>
                  </a:cubicBezTo>
                  <a:cubicBezTo>
                    <a:pt x="1571349" y="311715"/>
                    <a:pt x="1579036" y="304486"/>
                    <a:pt x="1586560" y="297151"/>
                  </a:cubicBezTo>
                  <a:cubicBezTo>
                    <a:pt x="1588999" y="294780"/>
                    <a:pt x="1591408" y="292408"/>
                    <a:pt x="1593809" y="290008"/>
                  </a:cubicBezTo>
                  <a:cubicBezTo>
                    <a:pt x="1605667" y="278149"/>
                    <a:pt x="1617021" y="265881"/>
                    <a:pt x="1627089" y="252603"/>
                  </a:cubicBezTo>
                  <a:cubicBezTo>
                    <a:pt x="1630147" y="248583"/>
                    <a:pt x="1633080" y="244469"/>
                    <a:pt x="1635890" y="240240"/>
                  </a:cubicBezTo>
                  <a:cubicBezTo>
                    <a:pt x="1641386" y="231943"/>
                    <a:pt x="1646349" y="223228"/>
                    <a:pt x="1650635" y="213960"/>
                  </a:cubicBezTo>
                  <a:cubicBezTo>
                    <a:pt x="1668599" y="178775"/>
                    <a:pt x="1680848" y="139665"/>
                    <a:pt x="1707299" y="109557"/>
                  </a:cubicBezTo>
                  <a:cubicBezTo>
                    <a:pt x="1717167" y="98793"/>
                    <a:pt x="1728921" y="90059"/>
                    <a:pt x="1740694" y="81505"/>
                  </a:cubicBezTo>
                  <a:cubicBezTo>
                    <a:pt x="1741532" y="80886"/>
                    <a:pt x="1742370" y="80286"/>
                    <a:pt x="1743208" y="79677"/>
                  </a:cubicBezTo>
                  <a:cubicBezTo>
                    <a:pt x="1748476" y="75819"/>
                    <a:pt x="1753753" y="71961"/>
                    <a:pt x="1759010" y="68094"/>
                  </a:cubicBezTo>
                  <a:cubicBezTo>
                    <a:pt x="1787862" y="46863"/>
                    <a:pt x="1816398" y="25165"/>
                    <a:pt x="1843259" y="1448"/>
                  </a:cubicBezTo>
                  <a:cubicBezTo>
                    <a:pt x="1843812" y="981"/>
                    <a:pt x="1844364" y="505"/>
                    <a:pt x="1844916" y="38"/>
                  </a:cubicBezTo>
                  <a:close/>
                </a:path>
              </a:pathLst>
            </a:custGeom>
            <a:solidFill>
              <a:srgbClr val="AEC0A3">
                <a:alpha val="2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6"/>
            <p:cNvSpPr/>
            <p:nvPr/>
          </p:nvSpPr>
          <p:spPr>
            <a:xfrm>
              <a:off x="2619360" y="1480680"/>
              <a:ext cx="1844916" cy="844782"/>
            </a:xfrm>
            <a:custGeom>
              <a:avLst/>
              <a:gdLst/>
              <a:ahLst/>
              <a:cxnLst/>
              <a:rect l="l" t="t" r="r" b="b"/>
              <a:pathLst>
                <a:path w="1844916" h="844782" extrusionOk="0">
                  <a:moveTo>
                    <a:pt x="1844907" y="0"/>
                  </a:moveTo>
                  <a:lnTo>
                    <a:pt x="1844907" y="844782"/>
                  </a:lnTo>
                  <a:lnTo>
                    <a:pt x="0" y="844782"/>
                  </a:lnTo>
                  <a:lnTo>
                    <a:pt x="0" y="399945"/>
                  </a:lnTo>
                  <a:cubicBezTo>
                    <a:pt x="1705" y="401050"/>
                    <a:pt x="3372" y="402241"/>
                    <a:pt x="5067" y="403117"/>
                  </a:cubicBezTo>
                  <a:cubicBezTo>
                    <a:pt x="32061" y="419424"/>
                    <a:pt x="61198" y="431797"/>
                    <a:pt x="90697" y="442808"/>
                  </a:cubicBezTo>
                  <a:cubicBezTo>
                    <a:pt x="94231" y="444151"/>
                    <a:pt x="97793" y="445418"/>
                    <a:pt x="101394" y="446608"/>
                  </a:cubicBezTo>
                  <a:cubicBezTo>
                    <a:pt x="102622" y="447018"/>
                    <a:pt x="103861" y="447408"/>
                    <a:pt x="105099" y="447789"/>
                  </a:cubicBezTo>
                  <a:cubicBezTo>
                    <a:pt x="109557" y="449170"/>
                    <a:pt x="114062" y="450409"/>
                    <a:pt x="118605" y="451447"/>
                  </a:cubicBezTo>
                  <a:cubicBezTo>
                    <a:pt x="120739" y="451942"/>
                    <a:pt x="122882" y="452380"/>
                    <a:pt x="125035" y="452780"/>
                  </a:cubicBezTo>
                  <a:cubicBezTo>
                    <a:pt x="134293" y="454504"/>
                    <a:pt x="143685" y="455343"/>
                    <a:pt x="153152" y="454924"/>
                  </a:cubicBezTo>
                  <a:cubicBezTo>
                    <a:pt x="168154" y="454190"/>
                    <a:pt x="182680" y="450075"/>
                    <a:pt x="197120" y="446151"/>
                  </a:cubicBezTo>
                  <a:cubicBezTo>
                    <a:pt x="197949" y="445922"/>
                    <a:pt x="198758" y="445703"/>
                    <a:pt x="199577" y="445484"/>
                  </a:cubicBezTo>
                  <a:cubicBezTo>
                    <a:pt x="199920" y="445389"/>
                    <a:pt x="200244" y="445284"/>
                    <a:pt x="200587" y="445199"/>
                  </a:cubicBezTo>
                  <a:cubicBezTo>
                    <a:pt x="203825" y="444265"/>
                    <a:pt x="207064" y="443360"/>
                    <a:pt x="210312" y="442503"/>
                  </a:cubicBezTo>
                  <a:cubicBezTo>
                    <a:pt x="227886" y="437788"/>
                    <a:pt x="245669" y="433959"/>
                    <a:pt x="263490" y="430273"/>
                  </a:cubicBezTo>
                  <a:cubicBezTo>
                    <a:pt x="265405" y="429873"/>
                    <a:pt x="267338" y="429482"/>
                    <a:pt x="269253" y="429082"/>
                  </a:cubicBezTo>
                  <a:cubicBezTo>
                    <a:pt x="270167" y="428901"/>
                    <a:pt x="271072" y="428711"/>
                    <a:pt x="271986" y="428520"/>
                  </a:cubicBezTo>
                  <a:cubicBezTo>
                    <a:pt x="280511" y="426777"/>
                    <a:pt x="289036" y="425034"/>
                    <a:pt x="297542" y="423224"/>
                  </a:cubicBezTo>
                  <a:cubicBezTo>
                    <a:pt x="301323" y="422424"/>
                    <a:pt x="305105" y="421605"/>
                    <a:pt x="308877" y="420767"/>
                  </a:cubicBezTo>
                  <a:cubicBezTo>
                    <a:pt x="318440" y="418643"/>
                    <a:pt x="327965" y="416395"/>
                    <a:pt x="337433" y="413899"/>
                  </a:cubicBezTo>
                  <a:cubicBezTo>
                    <a:pt x="339033" y="413471"/>
                    <a:pt x="340633" y="413052"/>
                    <a:pt x="342233" y="412613"/>
                  </a:cubicBezTo>
                  <a:cubicBezTo>
                    <a:pt x="344615" y="411966"/>
                    <a:pt x="346977" y="411299"/>
                    <a:pt x="349348" y="410613"/>
                  </a:cubicBezTo>
                  <a:cubicBezTo>
                    <a:pt x="353435" y="409432"/>
                    <a:pt x="357492" y="408194"/>
                    <a:pt x="361550" y="406898"/>
                  </a:cubicBezTo>
                  <a:cubicBezTo>
                    <a:pt x="376361" y="400841"/>
                    <a:pt x="391716" y="396583"/>
                    <a:pt x="407327" y="393983"/>
                  </a:cubicBezTo>
                  <a:cubicBezTo>
                    <a:pt x="411051" y="393363"/>
                    <a:pt x="414785" y="392830"/>
                    <a:pt x="418529" y="392401"/>
                  </a:cubicBezTo>
                  <a:cubicBezTo>
                    <a:pt x="419576" y="392278"/>
                    <a:pt x="420634" y="392163"/>
                    <a:pt x="421681" y="392059"/>
                  </a:cubicBezTo>
                  <a:cubicBezTo>
                    <a:pt x="463648" y="387791"/>
                    <a:pt x="506835" y="395021"/>
                    <a:pt x="545887" y="411128"/>
                  </a:cubicBezTo>
                  <a:cubicBezTo>
                    <a:pt x="592074" y="433311"/>
                    <a:pt x="633260" y="465049"/>
                    <a:pt x="671493" y="498881"/>
                  </a:cubicBezTo>
                  <a:cubicBezTo>
                    <a:pt x="695316" y="520170"/>
                    <a:pt x="715689" y="544916"/>
                    <a:pt x="739311" y="566414"/>
                  </a:cubicBezTo>
                  <a:cubicBezTo>
                    <a:pt x="780088" y="601570"/>
                    <a:pt x="830932" y="623106"/>
                    <a:pt x="881205" y="641604"/>
                  </a:cubicBezTo>
                  <a:cubicBezTo>
                    <a:pt x="884806" y="642928"/>
                    <a:pt x="888416" y="644242"/>
                    <a:pt x="892007" y="645538"/>
                  </a:cubicBezTo>
                  <a:cubicBezTo>
                    <a:pt x="898179" y="647538"/>
                    <a:pt x="904351" y="649500"/>
                    <a:pt x="910533" y="651443"/>
                  </a:cubicBezTo>
                  <a:cubicBezTo>
                    <a:pt x="922515" y="655206"/>
                    <a:pt x="934526" y="658863"/>
                    <a:pt x="946585" y="662378"/>
                  </a:cubicBezTo>
                  <a:cubicBezTo>
                    <a:pt x="960234" y="666359"/>
                    <a:pt x="973941" y="670160"/>
                    <a:pt x="987695" y="673751"/>
                  </a:cubicBezTo>
                  <a:cubicBezTo>
                    <a:pt x="989019" y="674103"/>
                    <a:pt x="990343" y="674437"/>
                    <a:pt x="991667" y="674780"/>
                  </a:cubicBezTo>
                  <a:cubicBezTo>
                    <a:pt x="998668" y="676580"/>
                    <a:pt x="1005707" y="678504"/>
                    <a:pt x="1012784" y="680247"/>
                  </a:cubicBezTo>
                  <a:cubicBezTo>
                    <a:pt x="1032081" y="685000"/>
                    <a:pt x="1051665" y="688372"/>
                    <a:pt x="1071448" y="683771"/>
                  </a:cubicBezTo>
                  <a:cubicBezTo>
                    <a:pt x="1098042" y="679028"/>
                    <a:pt x="1122893" y="669103"/>
                    <a:pt x="1147048" y="657416"/>
                  </a:cubicBezTo>
                  <a:cubicBezTo>
                    <a:pt x="1161755" y="650300"/>
                    <a:pt x="1176195" y="642528"/>
                    <a:pt x="1190616" y="634870"/>
                  </a:cubicBezTo>
                  <a:cubicBezTo>
                    <a:pt x="1198312" y="630774"/>
                    <a:pt x="1206017" y="626716"/>
                    <a:pt x="1213742" y="622802"/>
                  </a:cubicBezTo>
                  <a:cubicBezTo>
                    <a:pt x="1225734" y="616391"/>
                    <a:pt x="1237888" y="610267"/>
                    <a:pt x="1249909" y="603875"/>
                  </a:cubicBezTo>
                  <a:cubicBezTo>
                    <a:pt x="1252776" y="602361"/>
                    <a:pt x="1255624" y="600827"/>
                    <a:pt x="1258472" y="599275"/>
                  </a:cubicBezTo>
                  <a:cubicBezTo>
                    <a:pt x="1266625" y="594817"/>
                    <a:pt x="1274683" y="590179"/>
                    <a:pt x="1282532" y="585187"/>
                  </a:cubicBezTo>
                  <a:cubicBezTo>
                    <a:pt x="1286008" y="582673"/>
                    <a:pt x="1289476" y="580130"/>
                    <a:pt x="1292914" y="577558"/>
                  </a:cubicBezTo>
                  <a:cubicBezTo>
                    <a:pt x="1300086" y="572214"/>
                    <a:pt x="1307182" y="566757"/>
                    <a:pt x="1314221" y="561232"/>
                  </a:cubicBezTo>
                  <a:cubicBezTo>
                    <a:pt x="1332471" y="546926"/>
                    <a:pt x="1350378" y="532152"/>
                    <a:pt x="1368400" y="517522"/>
                  </a:cubicBezTo>
                  <a:cubicBezTo>
                    <a:pt x="1370733" y="515626"/>
                    <a:pt x="1373067" y="513731"/>
                    <a:pt x="1375401" y="511845"/>
                  </a:cubicBezTo>
                  <a:cubicBezTo>
                    <a:pt x="1381592" y="506854"/>
                    <a:pt x="1387793" y="501882"/>
                    <a:pt x="1394031" y="496967"/>
                  </a:cubicBezTo>
                  <a:cubicBezTo>
                    <a:pt x="1396327" y="495157"/>
                    <a:pt x="1398632" y="493347"/>
                    <a:pt x="1400947" y="491557"/>
                  </a:cubicBezTo>
                  <a:cubicBezTo>
                    <a:pt x="1408624" y="485527"/>
                    <a:pt x="1416368" y="479517"/>
                    <a:pt x="1423626" y="472983"/>
                  </a:cubicBezTo>
                  <a:cubicBezTo>
                    <a:pt x="1425540" y="471259"/>
                    <a:pt x="1427436" y="469487"/>
                    <a:pt x="1429274" y="467668"/>
                  </a:cubicBezTo>
                  <a:cubicBezTo>
                    <a:pt x="1430760" y="466211"/>
                    <a:pt x="1432217" y="464715"/>
                    <a:pt x="1433636" y="463182"/>
                  </a:cubicBezTo>
                  <a:cubicBezTo>
                    <a:pt x="1442723" y="451514"/>
                    <a:pt x="1450181" y="438788"/>
                    <a:pt x="1457296" y="425815"/>
                  </a:cubicBezTo>
                  <a:cubicBezTo>
                    <a:pt x="1458382" y="423834"/>
                    <a:pt x="1459459" y="421853"/>
                    <a:pt x="1460535" y="419862"/>
                  </a:cubicBezTo>
                  <a:cubicBezTo>
                    <a:pt x="1463497" y="414376"/>
                    <a:pt x="1466440" y="408870"/>
                    <a:pt x="1469450" y="403403"/>
                  </a:cubicBezTo>
                  <a:lnTo>
                    <a:pt x="1469450" y="403403"/>
                  </a:lnTo>
                  <a:cubicBezTo>
                    <a:pt x="1470727" y="401088"/>
                    <a:pt x="1472013" y="398774"/>
                    <a:pt x="1473318" y="396488"/>
                  </a:cubicBezTo>
                  <a:cubicBezTo>
                    <a:pt x="1478185" y="387944"/>
                    <a:pt x="1483319" y="379562"/>
                    <a:pt x="1489119" y="371608"/>
                  </a:cubicBezTo>
                  <a:cubicBezTo>
                    <a:pt x="1508255" y="345157"/>
                    <a:pt x="1530877" y="321259"/>
                    <a:pt x="1555423" y="299771"/>
                  </a:cubicBezTo>
                  <a:cubicBezTo>
                    <a:pt x="1564538" y="291646"/>
                    <a:pt x="1574159" y="284112"/>
                    <a:pt x="1583703" y="276492"/>
                  </a:cubicBezTo>
                  <a:cubicBezTo>
                    <a:pt x="1585455" y="275092"/>
                    <a:pt x="1587208" y="273691"/>
                    <a:pt x="1588951" y="272272"/>
                  </a:cubicBezTo>
                  <a:cubicBezTo>
                    <a:pt x="1596733" y="265967"/>
                    <a:pt x="1604401" y="259518"/>
                    <a:pt x="1611621" y="252546"/>
                  </a:cubicBezTo>
                  <a:cubicBezTo>
                    <a:pt x="1619012" y="245516"/>
                    <a:pt x="1626003" y="238096"/>
                    <a:pt x="1632595" y="230362"/>
                  </a:cubicBezTo>
                  <a:cubicBezTo>
                    <a:pt x="1634357" y="228286"/>
                    <a:pt x="1636100" y="226190"/>
                    <a:pt x="1637814" y="224076"/>
                  </a:cubicBezTo>
                  <a:cubicBezTo>
                    <a:pt x="1647244" y="212408"/>
                    <a:pt x="1655836" y="200054"/>
                    <a:pt x="1663627" y="187195"/>
                  </a:cubicBezTo>
                  <a:cubicBezTo>
                    <a:pt x="1675209" y="168707"/>
                    <a:pt x="1685001" y="152533"/>
                    <a:pt x="1693964" y="138113"/>
                  </a:cubicBezTo>
                  <a:cubicBezTo>
                    <a:pt x="1705413" y="119691"/>
                    <a:pt x="1715519" y="104118"/>
                    <a:pt x="1726292" y="90154"/>
                  </a:cubicBezTo>
                  <a:cubicBezTo>
                    <a:pt x="1735045" y="78800"/>
                    <a:pt x="1744256" y="68513"/>
                    <a:pt x="1754991" y="58645"/>
                  </a:cubicBezTo>
                  <a:cubicBezTo>
                    <a:pt x="1757620" y="56236"/>
                    <a:pt x="1760344" y="53845"/>
                    <a:pt x="1763173" y="51464"/>
                  </a:cubicBezTo>
                  <a:cubicBezTo>
                    <a:pt x="1772345" y="43767"/>
                    <a:pt x="1782642" y="36224"/>
                    <a:pt x="1794615" y="28527"/>
                  </a:cubicBezTo>
                  <a:cubicBezTo>
                    <a:pt x="1796615" y="27232"/>
                    <a:pt x="1798663" y="25946"/>
                    <a:pt x="1800768" y="24651"/>
                  </a:cubicBezTo>
                  <a:cubicBezTo>
                    <a:pt x="1808569" y="19822"/>
                    <a:pt x="1817065" y="14897"/>
                    <a:pt x="1826371" y="9820"/>
                  </a:cubicBezTo>
                  <a:cubicBezTo>
                    <a:pt x="1830905" y="7344"/>
                    <a:pt x="1835639" y="4829"/>
                    <a:pt x="1840573" y="2267"/>
                  </a:cubicBezTo>
                  <a:cubicBezTo>
                    <a:pt x="1842002" y="1534"/>
                    <a:pt x="1843449" y="781"/>
                    <a:pt x="1844916" y="29"/>
                  </a:cubicBezTo>
                  <a:close/>
                </a:path>
              </a:pathLst>
            </a:custGeom>
            <a:solidFill>
              <a:srgbClr val="AEC0A3">
                <a:alpha val="4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6"/>
            <p:cNvSpPr/>
            <p:nvPr/>
          </p:nvSpPr>
          <p:spPr>
            <a:xfrm>
              <a:off x="2619360" y="1594080"/>
              <a:ext cx="1844907" cy="731234"/>
            </a:xfrm>
            <a:custGeom>
              <a:avLst/>
              <a:gdLst/>
              <a:ahLst/>
              <a:cxnLst/>
              <a:rect l="l" t="t" r="r" b="b"/>
              <a:pathLst>
                <a:path w="1844907" h="731234" extrusionOk="0">
                  <a:moveTo>
                    <a:pt x="1844907" y="19"/>
                  </a:moveTo>
                  <a:lnTo>
                    <a:pt x="1844907" y="731234"/>
                  </a:lnTo>
                  <a:lnTo>
                    <a:pt x="0" y="731234"/>
                  </a:lnTo>
                  <a:lnTo>
                    <a:pt x="0" y="407937"/>
                  </a:lnTo>
                  <a:cubicBezTo>
                    <a:pt x="12402" y="411432"/>
                    <a:pt x="24860" y="414747"/>
                    <a:pt x="37833" y="415357"/>
                  </a:cubicBezTo>
                  <a:cubicBezTo>
                    <a:pt x="66456" y="418528"/>
                    <a:pt x="94840" y="413823"/>
                    <a:pt x="122749" y="406527"/>
                  </a:cubicBezTo>
                  <a:cubicBezTo>
                    <a:pt x="123987" y="406203"/>
                    <a:pt x="125225" y="405879"/>
                    <a:pt x="126454" y="405546"/>
                  </a:cubicBezTo>
                  <a:cubicBezTo>
                    <a:pt x="129550" y="404708"/>
                    <a:pt x="132626" y="403851"/>
                    <a:pt x="135703" y="402965"/>
                  </a:cubicBezTo>
                  <a:cubicBezTo>
                    <a:pt x="146352" y="399907"/>
                    <a:pt x="156915" y="396592"/>
                    <a:pt x="167402" y="393316"/>
                  </a:cubicBezTo>
                  <a:cubicBezTo>
                    <a:pt x="170774" y="392259"/>
                    <a:pt x="174146" y="391211"/>
                    <a:pt x="177508" y="390163"/>
                  </a:cubicBezTo>
                  <a:cubicBezTo>
                    <a:pt x="179261" y="389620"/>
                    <a:pt x="181013" y="389077"/>
                    <a:pt x="182766" y="388544"/>
                  </a:cubicBezTo>
                  <a:cubicBezTo>
                    <a:pt x="187242" y="387182"/>
                    <a:pt x="191700" y="385848"/>
                    <a:pt x="196139" y="384581"/>
                  </a:cubicBezTo>
                  <a:cubicBezTo>
                    <a:pt x="211074" y="380705"/>
                    <a:pt x="225409" y="375047"/>
                    <a:pt x="239459" y="368503"/>
                  </a:cubicBezTo>
                  <a:cubicBezTo>
                    <a:pt x="240697" y="367922"/>
                    <a:pt x="241935" y="367341"/>
                    <a:pt x="243183" y="366751"/>
                  </a:cubicBezTo>
                  <a:cubicBezTo>
                    <a:pt x="245240" y="365770"/>
                    <a:pt x="247298" y="364760"/>
                    <a:pt x="249355" y="363750"/>
                  </a:cubicBezTo>
                  <a:cubicBezTo>
                    <a:pt x="259918" y="358511"/>
                    <a:pt x="270367" y="352892"/>
                    <a:pt x="280797" y="347291"/>
                  </a:cubicBezTo>
                  <a:cubicBezTo>
                    <a:pt x="281673" y="346815"/>
                    <a:pt x="282559" y="346348"/>
                    <a:pt x="283435" y="345881"/>
                  </a:cubicBezTo>
                  <a:cubicBezTo>
                    <a:pt x="284264" y="345443"/>
                    <a:pt x="285074" y="345005"/>
                    <a:pt x="285902" y="344557"/>
                  </a:cubicBezTo>
                  <a:cubicBezTo>
                    <a:pt x="291094" y="341786"/>
                    <a:pt x="296285" y="339023"/>
                    <a:pt x="301495" y="336337"/>
                  </a:cubicBezTo>
                  <a:cubicBezTo>
                    <a:pt x="305076" y="334489"/>
                    <a:pt x="308677" y="332670"/>
                    <a:pt x="312287" y="330898"/>
                  </a:cubicBezTo>
                  <a:cubicBezTo>
                    <a:pt x="318087" y="328060"/>
                    <a:pt x="323936" y="325336"/>
                    <a:pt x="329841" y="322812"/>
                  </a:cubicBezTo>
                  <a:cubicBezTo>
                    <a:pt x="331241" y="322212"/>
                    <a:pt x="332651" y="321621"/>
                    <a:pt x="334061" y="321050"/>
                  </a:cubicBezTo>
                  <a:cubicBezTo>
                    <a:pt x="335909" y="320288"/>
                    <a:pt x="337776" y="319545"/>
                    <a:pt x="339642" y="318821"/>
                  </a:cubicBezTo>
                  <a:cubicBezTo>
                    <a:pt x="357578" y="311934"/>
                    <a:pt x="376133" y="307096"/>
                    <a:pt x="395897" y="306105"/>
                  </a:cubicBezTo>
                  <a:cubicBezTo>
                    <a:pt x="398107" y="305991"/>
                    <a:pt x="400336" y="305933"/>
                    <a:pt x="402584" y="305924"/>
                  </a:cubicBezTo>
                  <a:cubicBezTo>
                    <a:pt x="403498" y="306029"/>
                    <a:pt x="404412" y="306143"/>
                    <a:pt x="405336" y="306257"/>
                  </a:cubicBezTo>
                  <a:cubicBezTo>
                    <a:pt x="406575" y="306419"/>
                    <a:pt x="407813" y="306581"/>
                    <a:pt x="409051" y="306753"/>
                  </a:cubicBezTo>
                  <a:cubicBezTo>
                    <a:pt x="463001" y="314296"/>
                    <a:pt x="514836" y="337442"/>
                    <a:pt x="557689" y="370903"/>
                  </a:cubicBezTo>
                  <a:cubicBezTo>
                    <a:pt x="605133" y="408908"/>
                    <a:pt x="645795" y="455066"/>
                    <a:pt x="696563" y="489080"/>
                  </a:cubicBezTo>
                  <a:cubicBezTo>
                    <a:pt x="723510" y="507168"/>
                    <a:pt x="751161" y="524618"/>
                    <a:pt x="780307" y="538934"/>
                  </a:cubicBezTo>
                  <a:cubicBezTo>
                    <a:pt x="804339" y="548830"/>
                    <a:pt x="829199" y="556822"/>
                    <a:pt x="854497" y="562994"/>
                  </a:cubicBezTo>
                  <a:cubicBezTo>
                    <a:pt x="864984" y="565556"/>
                    <a:pt x="875538" y="567804"/>
                    <a:pt x="886139" y="569747"/>
                  </a:cubicBezTo>
                  <a:cubicBezTo>
                    <a:pt x="891054" y="570652"/>
                    <a:pt x="895979" y="571491"/>
                    <a:pt x="900913" y="572262"/>
                  </a:cubicBezTo>
                  <a:cubicBezTo>
                    <a:pt x="906532" y="572995"/>
                    <a:pt x="912171" y="573748"/>
                    <a:pt x="917800" y="574510"/>
                  </a:cubicBezTo>
                  <a:cubicBezTo>
                    <a:pt x="925373" y="575529"/>
                    <a:pt x="932964" y="576548"/>
                    <a:pt x="940565" y="577520"/>
                  </a:cubicBezTo>
                  <a:cubicBezTo>
                    <a:pt x="954862" y="579358"/>
                    <a:pt x="969188" y="581035"/>
                    <a:pt x="983533" y="582216"/>
                  </a:cubicBezTo>
                  <a:cubicBezTo>
                    <a:pt x="1000154" y="583597"/>
                    <a:pt x="1016803" y="584321"/>
                    <a:pt x="1033472" y="583873"/>
                  </a:cubicBezTo>
                  <a:cubicBezTo>
                    <a:pt x="1065124" y="582244"/>
                    <a:pt x="1096061" y="575015"/>
                    <a:pt x="1127103" y="568633"/>
                  </a:cubicBezTo>
                  <a:cubicBezTo>
                    <a:pt x="1138914" y="566204"/>
                    <a:pt x="1150744" y="563909"/>
                    <a:pt x="1162641" y="562080"/>
                  </a:cubicBezTo>
                  <a:cubicBezTo>
                    <a:pt x="1165089" y="561585"/>
                    <a:pt x="1167470" y="561118"/>
                    <a:pt x="1169813" y="560651"/>
                  </a:cubicBezTo>
                  <a:cubicBezTo>
                    <a:pt x="1174794" y="559670"/>
                    <a:pt x="1179519" y="558746"/>
                    <a:pt x="1184034" y="557879"/>
                  </a:cubicBezTo>
                  <a:cubicBezTo>
                    <a:pt x="1187434" y="557222"/>
                    <a:pt x="1190711" y="556584"/>
                    <a:pt x="1193864" y="555965"/>
                  </a:cubicBezTo>
                  <a:cubicBezTo>
                    <a:pt x="1208637" y="553088"/>
                    <a:pt x="1220943" y="550583"/>
                    <a:pt x="1231859" y="547688"/>
                  </a:cubicBezTo>
                  <a:cubicBezTo>
                    <a:pt x="1235974" y="546602"/>
                    <a:pt x="1239898" y="545449"/>
                    <a:pt x="1243679" y="544192"/>
                  </a:cubicBezTo>
                  <a:cubicBezTo>
                    <a:pt x="1244403" y="543954"/>
                    <a:pt x="1245127" y="543716"/>
                    <a:pt x="1245841" y="543468"/>
                  </a:cubicBezTo>
                  <a:cubicBezTo>
                    <a:pt x="1255233" y="540229"/>
                    <a:pt x="1263825" y="536324"/>
                    <a:pt x="1272540" y="531085"/>
                  </a:cubicBezTo>
                  <a:cubicBezTo>
                    <a:pt x="1281656" y="525609"/>
                    <a:pt x="1290904" y="518684"/>
                    <a:pt x="1301363" y="509549"/>
                  </a:cubicBezTo>
                  <a:cubicBezTo>
                    <a:pt x="1310640" y="501444"/>
                    <a:pt x="1320870" y="491595"/>
                    <a:pt x="1332786" y="479479"/>
                  </a:cubicBezTo>
                  <a:cubicBezTo>
                    <a:pt x="1341110" y="471545"/>
                    <a:pt x="1349835" y="464087"/>
                    <a:pt x="1358865" y="457038"/>
                  </a:cubicBezTo>
                  <a:cubicBezTo>
                    <a:pt x="1373362" y="445713"/>
                    <a:pt x="1388669" y="435435"/>
                    <a:pt x="1404433" y="425891"/>
                  </a:cubicBezTo>
                  <a:cubicBezTo>
                    <a:pt x="1408090" y="423672"/>
                    <a:pt x="1411767" y="421500"/>
                    <a:pt x="1415472" y="419357"/>
                  </a:cubicBezTo>
                  <a:cubicBezTo>
                    <a:pt x="1423064" y="414966"/>
                    <a:pt x="1430731" y="410727"/>
                    <a:pt x="1438456" y="406613"/>
                  </a:cubicBezTo>
                  <a:cubicBezTo>
                    <a:pt x="1454410" y="398650"/>
                    <a:pt x="1466631" y="390877"/>
                    <a:pt x="1476775" y="381095"/>
                  </a:cubicBezTo>
                  <a:cubicBezTo>
                    <a:pt x="1482081" y="375980"/>
                    <a:pt x="1486824" y="370313"/>
                    <a:pt x="1491244" y="363798"/>
                  </a:cubicBezTo>
                  <a:cubicBezTo>
                    <a:pt x="1492729" y="361607"/>
                    <a:pt x="1494177" y="359321"/>
                    <a:pt x="1495597" y="356930"/>
                  </a:cubicBezTo>
                  <a:cubicBezTo>
                    <a:pt x="1496940" y="354663"/>
                    <a:pt x="1498264" y="352292"/>
                    <a:pt x="1499568" y="349815"/>
                  </a:cubicBezTo>
                  <a:cubicBezTo>
                    <a:pt x="1500635" y="347777"/>
                    <a:pt x="1501693" y="345672"/>
                    <a:pt x="1502750" y="343481"/>
                  </a:cubicBezTo>
                  <a:cubicBezTo>
                    <a:pt x="1503112" y="342729"/>
                    <a:pt x="1503483" y="341957"/>
                    <a:pt x="1503845" y="341176"/>
                  </a:cubicBezTo>
                  <a:cubicBezTo>
                    <a:pt x="1522419" y="304133"/>
                    <a:pt x="1539173" y="265119"/>
                    <a:pt x="1570987" y="237173"/>
                  </a:cubicBezTo>
                  <a:cubicBezTo>
                    <a:pt x="1598533" y="210760"/>
                    <a:pt x="1630680" y="190033"/>
                    <a:pt x="1660893" y="166945"/>
                  </a:cubicBezTo>
                  <a:cubicBezTo>
                    <a:pt x="1662532" y="165697"/>
                    <a:pt x="1664160" y="164440"/>
                    <a:pt x="1665780" y="163173"/>
                  </a:cubicBezTo>
                  <a:cubicBezTo>
                    <a:pt x="1665846" y="163116"/>
                    <a:pt x="1665913" y="163058"/>
                    <a:pt x="1665980" y="163001"/>
                  </a:cubicBezTo>
                  <a:cubicBezTo>
                    <a:pt x="1668094" y="161220"/>
                    <a:pt x="1670152" y="159401"/>
                    <a:pt x="1672171" y="157515"/>
                  </a:cubicBezTo>
                  <a:cubicBezTo>
                    <a:pt x="1689335" y="141532"/>
                    <a:pt x="1702965" y="122187"/>
                    <a:pt x="1717786" y="104070"/>
                  </a:cubicBezTo>
                  <a:cubicBezTo>
                    <a:pt x="1722034" y="99146"/>
                    <a:pt x="1726282" y="94183"/>
                    <a:pt x="1730569" y="89221"/>
                  </a:cubicBezTo>
                  <a:cubicBezTo>
                    <a:pt x="1753305" y="62913"/>
                    <a:pt x="1777108" y="36966"/>
                    <a:pt x="1808026" y="20488"/>
                  </a:cubicBezTo>
                  <a:cubicBezTo>
                    <a:pt x="1812950" y="17640"/>
                    <a:pt x="1817894" y="14849"/>
                    <a:pt x="1822857" y="12078"/>
                  </a:cubicBezTo>
                  <a:cubicBezTo>
                    <a:pt x="1827276" y="9620"/>
                    <a:pt x="1831696" y="7191"/>
                    <a:pt x="1836125" y="4782"/>
                  </a:cubicBezTo>
                  <a:cubicBezTo>
                    <a:pt x="1839049" y="3181"/>
                    <a:pt x="1841973" y="1591"/>
                    <a:pt x="1844897" y="0"/>
                  </a:cubicBezTo>
                  <a:close/>
                </a:path>
              </a:pathLst>
            </a:custGeom>
            <a:solidFill>
              <a:srgbClr val="AEC0A3">
                <a:alpha val="6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6"/>
            <p:cNvSpPr/>
            <p:nvPr/>
          </p:nvSpPr>
          <p:spPr>
            <a:xfrm>
              <a:off x="2619360" y="1631160"/>
              <a:ext cx="1844935" cy="694049"/>
            </a:xfrm>
            <a:custGeom>
              <a:avLst/>
              <a:gdLst/>
              <a:ahLst/>
              <a:cxnLst/>
              <a:rect l="l" t="t" r="r" b="b"/>
              <a:pathLst>
                <a:path w="1844935" h="694049" extrusionOk="0">
                  <a:moveTo>
                    <a:pt x="1844907" y="0"/>
                  </a:moveTo>
                  <a:lnTo>
                    <a:pt x="1844907" y="694049"/>
                  </a:lnTo>
                  <a:lnTo>
                    <a:pt x="0" y="694049"/>
                  </a:lnTo>
                  <a:lnTo>
                    <a:pt x="0" y="487556"/>
                  </a:lnTo>
                  <a:cubicBezTo>
                    <a:pt x="15611" y="482994"/>
                    <a:pt x="31909" y="482336"/>
                    <a:pt x="47911" y="479984"/>
                  </a:cubicBezTo>
                  <a:cubicBezTo>
                    <a:pt x="49368" y="479774"/>
                    <a:pt x="50816" y="479546"/>
                    <a:pt x="52273" y="479298"/>
                  </a:cubicBezTo>
                  <a:cubicBezTo>
                    <a:pt x="53397" y="479107"/>
                    <a:pt x="54502" y="478907"/>
                    <a:pt x="55616" y="478698"/>
                  </a:cubicBezTo>
                  <a:cubicBezTo>
                    <a:pt x="57769" y="478184"/>
                    <a:pt x="59893" y="477574"/>
                    <a:pt x="61979" y="476869"/>
                  </a:cubicBezTo>
                  <a:cubicBezTo>
                    <a:pt x="71618" y="473621"/>
                    <a:pt x="80553" y="468430"/>
                    <a:pt x="89011" y="462820"/>
                  </a:cubicBezTo>
                  <a:cubicBezTo>
                    <a:pt x="89383" y="462572"/>
                    <a:pt x="89754" y="462324"/>
                    <a:pt x="90135" y="462067"/>
                  </a:cubicBezTo>
                  <a:cubicBezTo>
                    <a:pt x="92583" y="460438"/>
                    <a:pt x="95002" y="458762"/>
                    <a:pt x="97412" y="457067"/>
                  </a:cubicBezTo>
                  <a:cubicBezTo>
                    <a:pt x="98841" y="456057"/>
                    <a:pt x="100270" y="455047"/>
                    <a:pt x="101679" y="454028"/>
                  </a:cubicBezTo>
                  <a:cubicBezTo>
                    <a:pt x="111138" y="447237"/>
                    <a:pt x="120472" y="440274"/>
                    <a:pt x="130416" y="434197"/>
                  </a:cubicBezTo>
                  <a:cubicBezTo>
                    <a:pt x="138808" y="429158"/>
                    <a:pt x="147218" y="424148"/>
                    <a:pt x="155619" y="419129"/>
                  </a:cubicBezTo>
                  <a:cubicBezTo>
                    <a:pt x="156886" y="418376"/>
                    <a:pt x="158153" y="417624"/>
                    <a:pt x="159420" y="416862"/>
                  </a:cubicBezTo>
                  <a:cubicBezTo>
                    <a:pt x="162916" y="414776"/>
                    <a:pt x="166402" y="412690"/>
                    <a:pt x="169897" y="410585"/>
                  </a:cubicBezTo>
                  <a:cubicBezTo>
                    <a:pt x="181985" y="403346"/>
                    <a:pt x="194034" y="396050"/>
                    <a:pt x="206007" y="388610"/>
                  </a:cubicBezTo>
                  <a:cubicBezTo>
                    <a:pt x="208864" y="386839"/>
                    <a:pt x="211703" y="385058"/>
                    <a:pt x="214541" y="383267"/>
                  </a:cubicBezTo>
                  <a:cubicBezTo>
                    <a:pt x="215760" y="382505"/>
                    <a:pt x="216980" y="381733"/>
                    <a:pt x="218199" y="380962"/>
                  </a:cubicBezTo>
                  <a:cubicBezTo>
                    <a:pt x="225133" y="376561"/>
                    <a:pt x="232029" y="372113"/>
                    <a:pt x="238877" y="367579"/>
                  </a:cubicBezTo>
                  <a:cubicBezTo>
                    <a:pt x="246955" y="362474"/>
                    <a:pt x="254918" y="357140"/>
                    <a:pt x="263128" y="352215"/>
                  </a:cubicBezTo>
                  <a:cubicBezTo>
                    <a:pt x="264347" y="351482"/>
                    <a:pt x="265586" y="350758"/>
                    <a:pt x="266814" y="350044"/>
                  </a:cubicBezTo>
                  <a:cubicBezTo>
                    <a:pt x="268224" y="349234"/>
                    <a:pt x="269634" y="348434"/>
                    <a:pt x="271053" y="347663"/>
                  </a:cubicBezTo>
                  <a:cubicBezTo>
                    <a:pt x="273663" y="346234"/>
                    <a:pt x="276301" y="344881"/>
                    <a:pt x="278978" y="343595"/>
                  </a:cubicBezTo>
                  <a:cubicBezTo>
                    <a:pt x="283416" y="341414"/>
                    <a:pt x="287912" y="339385"/>
                    <a:pt x="292465" y="337480"/>
                  </a:cubicBezTo>
                  <a:lnTo>
                    <a:pt x="293608" y="337004"/>
                  </a:lnTo>
                  <a:cubicBezTo>
                    <a:pt x="294532" y="336623"/>
                    <a:pt x="295466" y="336252"/>
                    <a:pt x="296389" y="335880"/>
                  </a:cubicBezTo>
                  <a:cubicBezTo>
                    <a:pt x="299590" y="334585"/>
                    <a:pt x="302800" y="333365"/>
                    <a:pt x="306038" y="332184"/>
                  </a:cubicBezTo>
                  <a:cubicBezTo>
                    <a:pt x="309410" y="330946"/>
                    <a:pt x="312811" y="329765"/>
                    <a:pt x="316230" y="328622"/>
                  </a:cubicBezTo>
                  <a:cubicBezTo>
                    <a:pt x="318840" y="327746"/>
                    <a:pt x="321450" y="326898"/>
                    <a:pt x="324069" y="326060"/>
                  </a:cubicBezTo>
                  <a:cubicBezTo>
                    <a:pt x="325364" y="325641"/>
                    <a:pt x="326660" y="325231"/>
                    <a:pt x="327965" y="324831"/>
                  </a:cubicBezTo>
                  <a:cubicBezTo>
                    <a:pt x="328441" y="324688"/>
                    <a:pt x="328908" y="324536"/>
                    <a:pt x="329375" y="324393"/>
                  </a:cubicBezTo>
                  <a:cubicBezTo>
                    <a:pt x="335090" y="322631"/>
                    <a:pt x="340814" y="320935"/>
                    <a:pt x="346539" y="319259"/>
                  </a:cubicBezTo>
                  <a:cubicBezTo>
                    <a:pt x="353416" y="317297"/>
                    <a:pt x="360274" y="315192"/>
                    <a:pt x="367217" y="313363"/>
                  </a:cubicBezTo>
                  <a:cubicBezTo>
                    <a:pt x="370332" y="312544"/>
                    <a:pt x="373447" y="311782"/>
                    <a:pt x="376590" y="311115"/>
                  </a:cubicBezTo>
                  <a:cubicBezTo>
                    <a:pt x="378657" y="310677"/>
                    <a:pt x="380733" y="310286"/>
                    <a:pt x="382810" y="309944"/>
                  </a:cubicBezTo>
                  <a:cubicBezTo>
                    <a:pt x="384229" y="309705"/>
                    <a:pt x="385658" y="309496"/>
                    <a:pt x="387086" y="309305"/>
                  </a:cubicBezTo>
                  <a:cubicBezTo>
                    <a:pt x="391716" y="308800"/>
                    <a:pt x="396383" y="309124"/>
                    <a:pt x="401031" y="309420"/>
                  </a:cubicBezTo>
                  <a:cubicBezTo>
                    <a:pt x="415481" y="310696"/>
                    <a:pt x="429130" y="316154"/>
                    <a:pt x="441855" y="322869"/>
                  </a:cubicBezTo>
                  <a:cubicBezTo>
                    <a:pt x="460258" y="332213"/>
                    <a:pt x="476974" y="344119"/>
                    <a:pt x="492785" y="357226"/>
                  </a:cubicBezTo>
                  <a:cubicBezTo>
                    <a:pt x="493624" y="357911"/>
                    <a:pt x="494462" y="358607"/>
                    <a:pt x="495290" y="359312"/>
                  </a:cubicBezTo>
                  <a:cubicBezTo>
                    <a:pt x="496395" y="360236"/>
                    <a:pt x="497481" y="361169"/>
                    <a:pt x="498577" y="362102"/>
                  </a:cubicBezTo>
                  <a:cubicBezTo>
                    <a:pt x="501720" y="364798"/>
                    <a:pt x="504825" y="367532"/>
                    <a:pt x="507902" y="370303"/>
                  </a:cubicBezTo>
                  <a:cubicBezTo>
                    <a:pt x="509578" y="371808"/>
                    <a:pt x="511245" y="373313"/>
                    <a:pt x="512893" y="374828"/>
                  </a:cubicBezTo>
                  <a:lnTo>
                    <a:pt x="515036" y="376799"/>
                  </a:lnTo>
                  <a:cubicBezTo>
                    <a:pt x="518322" y="379828"/>
                    <a:pt x="521570" y="382876"/>
                    <a:pt x="524808" y="385934"/>
                  </a:cubicBezTo>
                  <a:cubicBezTo>
                    <a:pt x="561499" y="419500"/>
                    <a:pt x="591436" y="459934"/>
                    <a:pt x="630555" y="490928"/>
                  </a:cubicBezTo>
                  <a:cubicBezTo>
                    <a:pt x="638394" y="497015"/>
                    <a:pt x="646214" y="503168"/>
                    <a:pt x="654672" y="508378"/>
                  </a:cubicBezTo>
                  <a:cubicBezTo>
                    <a:pt x="673246" y="519408"/>
                    <a:pt x="692668" y="529066"/>
                    <a:pt x="713022" y="536353"/>
                  </a:cubicBezTo>
                  <a:cubicBezTo>
                    <a:pt x="745503" y="548002"/>
                    <a:pt x="778974" y="556003"/>
                    <a:pt x="812702" y="562947"/>
                  </a:cubicBezTo>
                  <a:cubicBezTo>
                    <a:pt x="822112" y="564890"/>
                    <a:pt x="831542" y="566747"/>
                    <a:pt x="840981" y="568585"/>
                  </a:cubicBezTo>
                  <a:cubicBezTo>
                    <a:pt x="848535" y="570052"/>
                    <a:pt x="856097" y="571510"/>
                    <a:pt x="863651" y="572967"/>
                  </a:cubicBezTo>
                  <a:cubicBezTo>
                    <a:pt x="870242" y="574243"/>
                    <a:pt x="876833" y="575539"/>
                    <a:pt x="883406" y="576863"/>
                  </a:cubicBezTo>
                  <a:cubicBezTo>
                    <a:pt x="888683" y="577910"/>
                    <a:pt x="893950" y="578987"/>
                    <a:pt x="899208" y="580101"/>
                  </a:cubicBezTo>
                  <a:cubicBezTo>
                    <a:pt x="911733" y="582444"/>
                    <a:pt x="924277" y="584778"/>
                    <a:pt x="936955" y="586150"/>
                  </a:cubicBezTo>
                  <a:cubicBezTo>
                    <a:pt x="940575" y="586492"/>
                    <a:pt x="944213" y="586759"/>
                    <a:pt x="947842" y="586940"/>
                  </a:cubicBezTo>
                  <a:cubicBezTo>
                    <a:pt x="957625" y="587454"/>
                    <a:pt x="967454" y="587464"/>
                    <a:pt x="977246" y="587273"/>
                  </a:cubicBezTo>
                  <a:cubicBezTo>
                    <a:pt x="993458" y="586826"/>
                    <a:pt x="1009641" y="585254"/>
                    <a:pt x="1025566" y="582187"/>
                  </a:cubicBezTo>
                  <a:cubicBezTo>
                    <a:pt x="1029129" y="581206"/>
                    <a:pt x="1032634" y="580015"/>
                    <a:pt x="1036149" y="578882"/>
                  </a:cubicBezTo>
                  <a:cubicBezTo>
                    <a:pt x="1051693" y="573776"/>
                    <a:pt x="1067105" y="568242"/>
                    <a:pt x="1082221" y="561966"/>
                  </a:cubicBezTo>
                  <a:cubicBezTo>
                    <a:pt x="1088574" y="559318"/>
                    <a:pt x="1094861" y="556508"/>
                    <a:pt x="1101147" y="553679"/>
                  </a:cubicBezTo>
                  <a:cubicBezTo>
                    <a:pt x="1108253" y="550459"/>
                    <a:pt x="1115330" y="547192"/>
                    <a:pt x="1122455" y="544039"/>
                  </a:cubicBezTo>
                  <a:cubicBezTo>
                    <a:pt x="1133246" y="539267"/>
                    <a:pt x="1144248" y="534991"/>
                    <a:pt x="1155325" y="530943"/>
                  </a:cubicBezTo>
                  <a:cubicBezTo>
                    <a:pt x="1159535" y="529400"/>
                    <a:pt x="1163765" y="527885"/>
                    <a:pt x="1168003" y="526390"/>
                  </a:cubicBezTo>
                  <a:cubicBezTo>
                    <a:pt x="1173337" y="524418"/>
                    <a:pt x="1178690" y="522532"/>
                    <a:pt x="1184062" y="520694"/>
                  </a:cubicBezTo>
                  <a:cubicBezTo>
                    <a:pt x="1186739" y="519779"/>
                    <a:pt x="1189415" y="518884"/>
                    <a:pt x="1192101" y="517998"/>
                  </a:cubicBezTo>
                  <a:cubicBezTo>
                    <a:pt x="1207903" y="512778"/>
                    <a:pt x="1223867" y="508016"/>
                    <a:pt x="1239850" y="503377"/>
                  </a:cubicBezTo>
                  <a:cubicBezTo>
                    <a:pt x="1240536" y="503177"/>
                    <a:pt x="1241222" y="502977"/>
                    <a:pt x="1241908" y="502777"/>
                  </a:cubicBezTo>
                  <a:cubicBezTo>
                    <a:pt x="1245365" y="501777"/>
                    <a:pt x="1248842" y="500777"/>
                    <a:pt x="1252309" y="499777"/>
                  </a:cubicBezTo>
                  <a:cubicBezTo>
                    <a:pt x="1259062" y="497824"/>
                    <a:pt x="1265815" y="495881"/>
                    <a:pt x="1272569" y="493919"/>
                  </a:cubicBezTo>
                  <a:cubicBezTo>
                    <a:pt x="1288180" y="489366"/>
                    <a:pt x="1303763" y="484699"/>
                    <a:pt x="1319203" y="479574"/>
                  </a:cubicBezTo>
                  <a:cubicBezTo>
                    <a:pt x="1325804" y="477393"/>
                    <a:pt x="1332395" y="475126"/>
                    <a:pt x="1338939" y="472745"/>
                  </a:cubicBezTo>
                  <a:cubicBezTo>
                    <a:pt x="1347111" y="469792"/>
                    <a:pt x="1355122" y="466515"/>
                    <a:pt x="1362999" y="463001"/>
                  </a:cubicBezTo>
                  <a:cubicBezTo>
                    <a:pt x="1366533" y="461429"/>
                    <a:pt x="1370029" y="459810"/>
                    <a:pt x="1373505" y="458153"/>
                  </a:cubicBezTo>
                  <a:cubicBezTo>
                    <a:pt x="1392117" y="449313"/>
                    <a:pt x="1410167" y="439379"/>
                    <a:pt x="1428274" y="429711"/>
                  </a:cubicBezTo>
                  <a:cubicBezTo>
                    <a:pt x="1432474" y="427463"/>
                    <a:pt x="1436684" y="425244"/>
                    <a:pt x="1440894" y="423034"/>
                  </a:cubicBezTo>
                  <a:cubicBezTo>
                    <a:pt x="1449962" y="418271"/>
                    <a:pt x="1459087" y="413623"/>
                    <a:pt x="1468241" y="409004"/>
                  </a:cubicBezTo>
                  <a:cubicBezTo>
                    <a:pt x="1471451" y="407384"/>
                    <a:pt x="1474661" y="405775"/>
                    <a:pt x="1477880" y="404165"/>
                  </a:cubicBezTo>
                  <a:cubicBezTo>
                    <a:pt x="1488653" y="398783"/>
                    <a:pt x="1499426" y="393430"/>
                    <a:pt x="1510189" y="388039"/>
                  </a:cubicBezTo>
                  <a:cubicBezTo>
                    <a:pt x="1512370" y="386953"/>
                    <a:pt x="1514532" y="385858"/>
                    <a:pt x="1516713" y="384753"/>
                  </a:cubicBezTo>
                  <a:cubicBezTo>
                    <a:pt x="1532544" y="376771"/>
                    <a:pt x="1548289" y="368637"/>
                    <a:pt x="1563805" y="360064"/>
                  </a:cubicBezTo>
                  <a:cubicBezTo>
                    <a:pt x="1571511" y="355273"/>
                    <a:pt x="1578816" y="349806"/>
                    <a:pt x="1585512" y="343672"/>
                  </a:cubicBezTo>
                  <a:cubicBezTo>
                    <a:pt x="1589580" y="339595"/>
                    <a:pt x="1593056" y="335004"/>
                    <a:pt x="1596171" y="330175"/>
                  </a:cubicBezTo>
                  <a:cubicBezTo>
                    <a:pt x="1600933" y="322250"/>
                    <a:pt x="1603724" y="313373"/>
                    <a:pt x="1606401" y="304571"/>
                  </a:cubicBezTo>
                  <a:cubicBezTo>
                    <a:pt x="1612897" y="282416"/>
                    <a:pt x="1617983" y="259861"/>
                    <a:pt x="1624946" y="237849"/>
                  </a:cubicBezTo>
                  <a:cubicBezTo>
                    <a:pt x="1629823" y="222876"/>
                    <a:pt x="1636595" y="208588"/>
                    <a:pt x="1643767" y="194596"/>
                  </a:cubicBezTo>
                  <a:cubicBezTo>
                    <a:pt x="1657112" y="167545"/>
                    <a:pt x="1677715" y="145237"/>
                    <a:pt x="1697822" y="123101"/>
                  </a:cubicBezTo>
                  <a:cubicBezTo>
                    <a:pt x="1701108" y="119472"/>
                    <a:pt x="1704356" y="115824"/>
                    <a:pt x="1707575" y="112138"/>
                  </a:cubicBezTo>
                  <a:cubicBezTo>
                    <a:pt x="1711814" y="107299"/>
                    <a:pt x="1716005" y="102413"/>
                    <a:pt x="1720129" y="97469"/>
                  </a:cubicBezTo>
                  <a:cubicBezTo>
                    <a:pt x="1726549" y="89849"/>
                    <a:pt x="1732683" y="81944"/>
                    <a:pt x="1739370" y="74552"/>
                  </a:cubicBezTo>
                  <a:cubicBezTo>
                    <a:pt x="1742532" y="71056"/>
                    <a:pt x="1745828" y="67675"/>
                    <a:pt x="1749343" y="64513"/>
                  </a:cubicBezTo>
                  <a:cubicBezTo>
                    <a:pt x="1764859" y="49701"/>
                    <a:pt x="1782470" y="37348"/>
                    <a:pt x="1800568" y="25918"/>
                  </a:cubicBezTo>
                  <a:cubicBezTo>
                    <a:pt x="1815036" y="16745"/>
                    <a:pt x="1830019" y="8430"/>
                    <a:pt x="1844935" y="1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 name="Google Shape;95;p6"/>
          <p:cNvGrpSpPr/>
          <p:nvPr/>
        </p:nvGrpSpPr>
        <p:grpSpPr>
          <a:xfrm>
            <a:off x="-1467161" y="-1382046"/>
            <a:ext cx="10852011" cy="4939018"/>
            <a:chOff x="-1467161" y="-1382046"/>
            <a:chExt cx="10852011" cy="4939018"/>
          </a:xfrm>
        </p:grpSpPr>
        <p:grpSp>
          <p:nvGrpSpPr>
            <p:cNvPr id="96" name="Google Shape;96;p6"/>
            <p:cNvGrpSpPr/>
            <p:nvPr/>
          </p:nvGrpSpPr>
          <p:grpSpPr>
            <a:xfrm rot="10800000" flipH="1">
              <a:off x="7675125" y="-1382046"/>
              <a:ext cx="1709724" cy="2006264"/>
              <a:chOff x="3706560" y="1436760"/>
              <a:chExt cx="757991" cy="889459"/>
            </a:xfrm>
          </p:grpSpPr>
          <p:sp>
            <p:nvSpPr>
              <p:cNvPr id="97" name="Google Shape;97;p6"/>
              <p:cNvSpPr/>
              <p:nvPr/>
            </p:nvSpPr>
            <p:spPr>
              <a:xfrm>
                <a:off x="3706560" y="1436760"/>
                <a:ext cx="757098" cy="887736"/>
              </a:xfrm>
              <a:custGeom>
                <a:avLst/>
                <a:gdLst/>
                <a:ahLst/>
                <a:cxnLst/>
                <a:rect l="l" t="t" r="r" b="b"/>
                <a:pathLst>
                  <a:path w="762819" h="892197" extrusionOk="0">
                    <a:moveTo>
                      <a:pt x="757558" y="48264"/>
                    </a:moveTo>
                    <a:lnTo>
                      <a:pt x="757558" y="61370"/>
                    </a:lnTo>
                    <a:cubicBezTo>
                      <a:pt x="751090" y="59332"/>
                      <a:pt x="744956" y="56588"/>
                      <a:pt x="739003" y="53445"/>
                    </a:cubicBezTo>
                    <a:cubicBezTo>
                      <a:pt x="718801" y="42777"/>
                      <a:pt x="700732" y="27423"/>
                      <a:pt x="679453" y="18850"/>
                    </a:cubicBezTo>
                    <a:cubicBezTo>
                      <a:pt x="668995" y="15279"/>
                      <a:pt x="660555" y="14097"/>
                      <a:pt x="653335" y="14812"/>
                    </a:cubicBezTo>
                    <a:cubicBezTo>
                      <a:pt x="634895" y="16631"/>
                      <a:pt x="624398" y="30833"/>
                      <a:pt x="608396" y="49064"/>
                    </a:cubicBezTo>
                    <a:cubicBezTo>
                      <a:pt x="577678" y="80201"/>
                      <a:pt x="539788" y="122825"/>
                      <a:pt x="496811" y="134713"/>
                    </a:cubicBezTo>
                    <a:cubicBezTo>
                      <a:pt x="477761" y="138827"/>
                      <a:pt x="458101" y="138942"/>
                      <a:pt x="438690" y="138951"/>
                    </a:cubicBezTo>
                    <a:cubicBezTo>
                      <a:pt x="410791" y="139104"/>
                      <a:pt x="382606" y="136284"/>
                      <a:pt x="356432" y="126131"/>
                    </a:cubicBezTo>
                    <a:cubicBezTo>
                      <a:pt x="288623" y="98022"/>
                      <a:pt x="260239" y="71695"/>
                      <a:pt x="185029" y="106423"/>
                    </a:cubicBezTo>
                    <a:cubicBezTo>
                      <a:pt x="154997" y="120625"/>
                      <a:pt x="125888" y="137246"/>
                      <a:pt x="99171" y="157030"/>
                    </a:cubicBezTo>
                    <a:cubicBezTo>
                      <a:pt x="76558" y="174698"/>
                      <a:pt x="66481" y="195863"/>
                      <a:pt x="80407" y="223009"/>
                    </a:cubicBezTo>
                    <a:cubicBezTo>
                      <a:pt x="90370" y="246412"/>
                      <a:pt x="105448" y="267501"/>
                      <a:pt x="125708" y="283045"/>
                    </a:cubicBezTo>
                    <a:cubicBezTo>
                      <a:pt x="152558" y="303915"/>
                      <a:pt x="181686" y="319269"/>
                      <a:pt x="193954" y="353435"/>
                    </a:cubicBezTo>
                    <a:cubicBezTo>
                      <a:pt x="199374" y="369180"/>
                      <a:pt x="203651" y="385344"/>
                      <a:pt x="210432" y="400632"/>
                    </a:cubicBezTo>
                    <a:cubicBezTo>
                      <a:pt x="227644" y="444828"/>
                      <a:pt x="255533" y="479260"/>
                      <a:pt x="242017" y="529219"/>
                    </a:cubicBezTo>
                    <a:cubicBezTo>
                      <a:pt x="241531" y="531438"/>
                      <a:pt x="241017" y="533658"/>
                      <a:pt x="240484" y="535877"/>
                    </a:cubicBezTo>
                    <a:cubicBezTo>
                      <a:pt x="239569" y="539687"/>
                      <a:pt x="238579" y="543487"/>
                      <a:pt x="237521" y="547278"/>
                    </a:cubicBezTo>
                    <a:cubicBezTo>
                      <a:pt x="232235" y="566176"/>
                      <a:pt x="225148" y="584788"/>
                      <a:pt x="216166" y="602381"/>
                    </a:cubicBezTo>
                    <a:cubicBezTo>
                      <a:pt x="212890" y="608810"/>
                      <a:pt x="209356" y="615096"/>
                      <a:pt x="205556" y="621211"/>
                    </a:cubicBezTo>
                    <a:cubicBezTo>
                      <a:pt x="198345" y="632851"/>
                      <a:pt x="190201" y="643852"/>
                      <a:pt x="181095" y="653987"/>
                    </a:cubicBezTo>
                    <a:cubicBezTo>
                      <a:pt x="173875" y="662017"/>
                      <a:pt x="166046" y="669494"/>
                      <a:pt x="157597" y="676295"/>
                    </a:cubicBezTo>
                    <a:cubicBezTo>
                      <a:pt x="151111" y="681752"/>
                      <a:pt x="144205" y="686496"/>
                      <a:pt x="137033" y="690792"/>
                    </a:cubicBezTo>
                    <a:cubicBezTo>
                      <a:pt x="124879" y="698078"/>
                      <a:pt x="111944" y="704069"/>
                      <a:pt x="99018" y="710061"/>
                    </a:cubicBezTo>
                    <a:cubicBezTo>
                      <a:pt x="93484" y="712632"/>
                      <a:pt x="87941" y="715195"/>
                      <a:pt x="82474" y="717862"/>
                    </a:cubicBezTo>
                    <a:cubicBezTo>
                      <a:pt x="77578" y="720252"/>
                      <a:pt x="72729" y="722710"/>
                      <a:pt x="67967" y="725329"/>
                    </a:cubicBezTo>
                    <a:cubicBezTo>
                      <a:pt x="66605" y="726072"/>
                      <a:pt x="65252" y="726834"/>
                      <a:pt x="63909" y="727615"/>
                    </a:cubicBezTo>
                    <a:cubicBezTo>
                      <a:pt x="46317" y="740074"/>
                      <a:pt x="24142" y="751447"/>
                      <a:pt x="16056" y="772554"/>
                    </a:cubicBezTo>
                    <a:cubicBezTo>
                      <a:pt x="10769" y="800281"/>
                      <a:pt x="23485" y="827418"/>
                      <a:pt x="35258" y="851821"/>
                    </a:cubicBezTo>
                    <a:cubicBezTo>
                      <a:pt x="41211" y="863737"/>
                      <a:pt x="46221" y="876053"/>
                      <a:pt x="51041" y="888445"/>
                    </a:cubicBezTo>
                    <a:lnTo>
                      <a:pt x="35410" y="888445"/>
                    </a:lnTo>
                    <a:cubicBezTo>
                      <a:pt x="30277" y="876796"/>
                      <a:pt x="25143" y="865156"/>
                      <a:pt x="19809" y="853612"/>
                    </a:cubicBezTo>
                    <a:cubicBezTo>
                      <a:pt x="6978" y="827199"/>
                      <a:pt x="-5242" y="796595"/>
                      <a:pt x="2330" y="766953"/>
                    </a:cubicBezTo>
                    <a:cubicBezTo>
                      <a:pt x="4721" y="759753"/>
                      <a:pt x="8817" y="753580"/>
                      <a:pt x="13789" y="748075"/>
                    </a:cubicBezTo>
                    <a:cubicBezTo>
                      <a:pt x="19694" y="741493"/>
                      <a:pt x="26847" y="735864"/>
                      <a:pt x="33791" y="730539"/>
                    </a:cubicBezTo>
                    <a:cubicBezTo>
                      <a:pt x="35744" y="728911"/>
                      <a:pt x="37735" y="727349"/>
                      <a:pt x="39773" y="725844"/>
                    </a:cubicBezTo>
                    <a:cubicBezTo>
                      <a:pt x="51593" y="717062"/>
                      <a:pt x="64528" y="710213"/>
                      <a:pt x="77749" y="703850"/>
                    </a:cubicBezTo>
                    <a:cubicBezTo>
                      <a:pt x="91618" y="697173"/>
                      <a:pt x="105800" y="691039"/>
                      <a:pt x="119345" y="683781"/>
                    </a:cubicBezTo>
                    <a:cubicBezTo>
                      <a:pt x="126003" y="680219"/>
                      <a:pt x="132508" y="676371"/>
                      <a:pt x="138738" y="672056"/>
                    </a:cubicBezTo>
                    <a:cubicBezTo>
                      <a:pt x="148568" y="665112"/>
                      <a:pt x="157607" y="657245"/>
                      <a:pt x="165874" y="648634"/>
                    </a:cubicBezTo>
                    <a:cubicBezTo>
                      <a:pt x="167665" y="646767"/>
                      <a:pt x="169418" y="644872"/>
                      <a:pt x="171123" y="642938"/>
                    </a:cubicBezTo>
                    <a:cubicBezTo>
                      <a:pt x="182972" y="629613"/>
                      <a:pt x="193087" y="614706"/>
                      <a:pt x="201498" y="598828"/>
                    </a:cubicBezTo>
                    <a:cubicBezTo>
                      <a:pt x="208470" y="585674"/>
                      <a:pt x="214281" y="571853"/>
                      <a:pt x="218957" y="557718"/>
                    </a:cubicBezTo>
                    <a:cubicBezTo>
                      <a:pt x="221462" y="550145"/>
                      <a:pt x="223634" y="542468"/>
                      <a:pt x="225482" y="534763"/>
                    </a:cubicBezTo>
                    <a:cubicBezTo>
                      <a:pt x="227368" y="526914"/>
                      <a:pt x="228911" y="519027"/>
                      <a:pt x="230121" y="511150"/>
                    </a:cubicBezTo>
                    <a:cubicBezTo>
                      <a:pt x="234454" y="484375"/>
                      <a:pt x="220748" y="459915"/>
                      <a:pt x="209947" y="436426"/>
                    </a:cubicBezTo>
                    <a:cubicBezTo>
                      <a:pt x="202384" y="419510"/>
                      <a:pt x="194802" y="402565"/>
                      <a:pt x="188668" y="385068"/>
                    </a:cubicBezTo>
                    <a:cubicBezTo>
                      <a:pt x="172971" y="321822"/>
                      <a:pt x="147786" y="323003"/>
                      <a:pt x="104857" y="284455"/>
                    </a:cubicBezTo>
                    <a:cubicBezTo>
                      <a:pt x="82635" y="263605"/>
                      <a:pt x="56670" y="222895"/>
                      <a:pt x="59499" y="191653"/>
                    </a:cubicBezTo>
                    <a:cubicBezTo>
                      <a:pt x="63881" y="161849"/>
                      <a:pt x="91265" y="143256"/>
                      <a:pt x="114935" y="128340"/>
                    </a:cubicBezTo>
                    <a:cubicBezTo>
                      <a:pt x="135614" y="115301"/>
                      <a:pt x="156845" y="103013"/>
                      <a:pt x="179143" y="92936"/>
                    </a:cubicBezTo>
                    <a:cubicBezTo>
                      <a:pt x="214500" y="76048"/>
                      <a:pt x="255886" y="68552"/>
                      <a:pt x="293424" y="82744"/>
                    </a:cubicBezTo>
                    <a:cubicBezTo>
                      <a:pt x="318513" y="91660"/>
                      <a:pt x="341487" y="105661"/>
                      <a:pt x="366757" y="114148"/>
                    </a:cubicBezTo>
                    <a:cubicBezTo>
                      <a:pt x="404971" y="126931"/>
                      <a:pt x="446519" y="125721"/>
                      <a:pt x="486153" y="121787"/>
                    </a:cubicBezTo>
                    <a:cubicBezTo>
                      <a:pt x="516309" y="117034"/>
                      <a:pt x="539416" y="94879"/>
                      <a:pt x="561257" y="75219"/>
                    </a:cubicBezTo>
                    <a:cubicBezTo>
                      <a:pt x="577821" y="60227"/>
                      <a:pt x="593337" y="44130"/>
                      <a:pt x="608092" y="27366"/>
                    </a:cubicBezTo>
                    <a:cubicBezTo>
                      <a:pt x="625199" y="5277"/>
                      <a:pt x="645563" y="-3752"/>
                      <a:pt x="671681" y="1420"/>
                    </a:cubicBezTo>
                    <a:cubicBezTo>
                      <a:pt x="674414" y="1953"/>
                      <a:pt x="677205" y="2648"/>
                      <a:pt x="680062" y="3506"/>
                    </a:cubicBezTo>
                    <a:cubicBezTo>
                      <a:pt x="706780" y="12831"/>
                      <a:pt x="728307" y="32166"/>
                      <a:pt x="752843" y="45682"/>
                    </a:cubicBezTo>
                    <a:cubicBezTo>
                      <a:pt x="752976" y="45759"/>
                      <a:pt x="753100" y="45844"/>
                      <a:pt x="753234" y="45920"/>
                    </a:cubicBezTo>
                    <a:cubicBezTo>
                      <a:pt x="754634" y="46768"/>
                      <a:pt x="756110" y="47540"/>
                      <a:pt x="757577" y="4830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6"/>
              <p:cNvSpPr/>
              <p:nvPr/>
            </p:nvSpPr>
            <p:spPr>
              <a:xfrm>
                <a:off x="3725640" y="1468800"/>
                <a:ext cx="738911" cy="857419"/>
              </a:xfrm>
              <a:custGeom>
                <a:avLst/>
                <a:gdLst/>
                <a:ahLst/>
                <a:cxnLst/>
                <a:rect l="l" t="t" r="r" b="b"/>
                <a:pathLst>
                  <a:path w="738911" h="866080" extrusionOk="0">
                    <a:moveTo>
                      <a:pt x="738518" y="49337"/>
                    </a:moveTo>
                    <a:lnTo>
                      <a:pt x="738518" y="56681"/>
                    </a:lnTo>
                    <a:cubicBezTo>
                      <a:pt x="732861" y="55185"/>
                      <a:pt x="727241" y="53557"/>
                      <a:pt x="721554" y="52204"/>
                    </a:cubicBezTo>
                    <a:cubicBezTo>
                      <a:pt x="710163" y="49318"/>
                      <a:pt x="698723" y="45670"/>
                      <a:pt x="688207" y="40298"/>
                    </a:cubicBezTo>
                    <a:cubicBezTo>
                      <a:pt x="683597" y="37945"/>
                      <a:pt x="679168" y="35278"/>
                      <a:pt x="674996" y="32192"/>
                    </a:cubicBezTo>
                    <a:cubicBezTo>
                      <a:pt x="670215" y="28668"/>
                      <a:pt x="665929" y="24515"/>
                      <a:pt x="661966" y="20095"/>
                    </a:cubicBezTo>
                    <a:cubicBezTo>
                      <a:pt x="657661" y="15399"/>
                      <a:pt x="653594" y="10199"/>
                      <a:pt x="647898" y="7113"/>
                    </a:cubicBezTo>
                    <a:cubicBezTo>
                      <a:pt x="625323" y="-3908"/>
                      <a:pt x="601054" y="50661"/>
                      <a:pt x="592119" y="66234"/>
                    </a:cubicBezTo>
                    <a:cubicBezTo>
                      <a:pt x="585433" y="78598"/>
                      <a:pt x="578622" y="90885"/>
                      <a:pt x="571317" y="102896"/>
                    </a:cubicBezTo>
                    <a:cubicBezTo>
                      <a:pt x="565592" y="111792"/>
                      <a:pt x="558810" y="119984"/>
                      <a:pt x="551886" y="127966"/>
                    </a:cubicBezTo>
                    <a:cubicBezTo>
                      <a:pt x="543008" y="138186"/>
                      <a:pt x="532893" y="148035"/>
                      <a:pt x="520672" y="154055"/>
                    </a:cubicBezTo>
                    <a:cubicBezTo>
                      <a:pt x="518415" y="155160"/>
                      <a:pt x="516091" y="156150"/>
                      <a:pt x="513690" y="156969"/>
                    </a:cubicBezTo>
                    <a:cubicBezTo>
                      <a:pt x="505308" y="160160"/>
                      <a:pt x="496345" y="161027"/>
                      <a:pt x="487468" y="161627"/>
                    </a:cubicBezTo>
                    <a:cubicBezTo>
                      <a:pt x="456340" y="163685"/>
                      <a:pt x="423517" y="161808"/>
                      <a:pt x="395466" y="146930"/>
                    </a:cubicBezTo>
                    <a:cubicBezTo>
                      <a:pt x="380626" y="139062"/>
                      <a:pt x="366443" y="129985"/>
                      <a:pt x="351518" y="122251"/>
                    </a:cubicBezTo>
                    <a:cubicBezTo>
                      <a:pt x="336992" y="114840"/>
                      <a:pt x="321600" y="109344"/>
                      <a:pt x="306550" y="103106"/>
                    </a:cubicBezTo>
                    <a:cubicBezTo>
                      <a:pt x="290501" y="96619"/>
                      <a:pt x="274832" y="89180"/>
                      <a:pt x="258535" y="83294"/>
                    </a:cubicBezTo>
                    <a:cubicBezTo>
                      <a:pt x="250200" y="80407"/>
                      <a:pt x="241675" y="77779"/>
                      <a:pt x="232846" y="76940"/>
                    </a:cubicBezTo>
                    <a:cubicBezTo>
                      <a:pt x="226940" y="76598"/>
                      <a:pt x="221054" y="77674"/>
                      <a:pt x="215253" y="78703"/>
                    </a:cubicBezTo>
                    <a:cubicBezTo>
                      <a:pt x="196603" y="82141"/>
                      <a:pt x="179106" y="89942"/>
                      <a:pt x="162780" y="99277"/>
                    </a:cubicBezTo>
                    <a:cubicBezTo>
                      <a:pt x="150159" y="106316"/>
                      <a:pt x="138215" y="113393"/>
                      <a:pt x="127909" y="123394"/>
                    </a:cubicBezTo>
                    <a:cubicBezTo>
                      <a:pt x="115374" y="136072"/>
                      <a:pt x="104306" y="150740"/>
                      <a:pt x="98362" y="167704"/>
                    </a:cubicBezTo>
                    <a:cubicBezTo>
                      <a:pt x="93543" y="180820"/>
                      <a:pt x="91295" y="195660"/>
                      <a:pt x="95590" y="209224"/>
                    </a:cubicBezTo>
                    <a:cubicBezTo>
                      <a:pt x="99019" y="218482"/>
                      <a:pt x="105363" y="226359"/>
                      <a:pt x="111888" y="233646"/>
                    </a:cubicBezTo>
                    <a:cubicBezTo>
                      <a:pt x="122622" y="244695"/>
                      <a:pt x="136481" y="251981"/>
                      <a:pt x="148854" y="260982"/>
                    </a:cubicBezTo>
                    <a:cubicBezTo>
                      <a:pt x="167018" y="273594"/>
                      <a:pt x="184211" y="288757"/>
                      <a:pt x="194574" y="308626"/>
                    </a:cubicBezTo>
                    <a:cubicBezTo>
                      <a:pt x="203690" y="328296"/>
                      <a:pt x="210957" y="348841"/>
                      <a:pt x="221444" y="367872"/>
                    </a:cubicBezTo>
                    <a:cubicBezTo>
                      <a:pt x="227255" y="378426"/>
                      <a:pt x="233798" y="387732"/>
                      <a:pt x="241047" y="397180"/>
                    </a:cubicBezTo>
                    <a:cubicBezTo>
                      <a:pt x="251343" y="410658"/>
                      <a:pt x="262792" y="424079"/>
                      <a:pt x="267755" y="440605"/>
                    </a:cubicBezTo>
                    <a:cubicBezTo>
                      <a:pt x="269860" y="448015"/>
                      <a:pt x="270450" y="455759"/>
                      <a:pt x="271108" y="463417"/>
                    </a:cubicBezTo>
                    <a:cubicBezTo>
                      <a:pt x="271708" y="471152"/>
                      <a:pt x="272203" y="478905"/>
                      <a:pt x="272365" y="486668"/>
                    </a:cubicBezTo>
                    <a:cubicBezTo>
                      <a:pt x="272508" y="493669"/>
                      <a:pt x="272374" y="500679"/>
                      <a:pt x="271784" y="507661"/>
                    </a:cubicBezTo>
                    <a:cubicBezTo>
                      <a:pt x="271708" y="508680"/>
                      <a:pt x="271603" y="509709"/>
                      <a:pt x="271498" y="510728"/>
                    </a:cubicBezTo>
                    <a:cubicBezTo>
                      <a:pt x="270946" y="515090"/>
                      <a:pt x="270088" y="519396"/>
                      <a:pt x="268974" y="523644"/>
                    </a:cubicBezTo>
                    <a:cubicBezTo>
                      <a:pt x="267260" y="530207"/>
                      <a:pt x="264926" y="536617"/>
                      <a:pt x="262145" y="542799"/>
                    </a:cubicBezTo>
                    <a:cubicBezTo>
                      <a:pt x="257087" y="554210"/>
                      <a:pt x="251381" y="565449"/>
                      <a:pt x="243866" y="575460"/>
                    </a:cubicBezTo>
                    <a:cubicBezTo>
                      <a:pt x="242695" y="577031"/>
                      <a:pt x="241494" y="578546"/>
                      <a:pt x="240247" y="580032"/>
                    </a:cubicBezTo>
                    <a:cubicBezTo>
                      <a:pt x="223702" y="599768"/>
                      <a:pt x="200708" y="612855"/>
                      <a:pt x="181230" y="629448"/>
                    </a:cubicBezTo>
                    <a:cubicBezTo>
                      <a:pt x="180668" y="629924"/>
                      <a:pt x="180106" y="630410"/>
                      <a:pt x="179553" y="630895"/>
                    </a:cubicBezTo>
                    <a:cubicBezTo>
                      <a:pt x="169809" y="638973"/>
                      <a:pt x="161037" y="648098"/>
                      <a:pt x="151864" y="656803"/>
                    </a:cubicBezTo>
                    <a:cubicBezTo>
                      <a:pt x="149893" y="658670"/>
                      <a:pt x="147902" y="660509"/>
                      <a:pt x="145863" y="662299"/>
                    </a:cubicBezTo>
                    <a:cubicBezTo>
                      <a:pt x="143492" y="664395"/>
                      <a:pt x="141082" y="666443"/>
                      <a:pt x="138624" y="668433"/>
                    </a:cubicBezTo>
                    <a:cubicBezTo>
                      <a:pt x="138167" y="668814"/>
                      <a:pt x="137710" y="669176"/>
                      <a:pt x="137262" y="669538"/>
                    </a:cubicBezTo>
                    <a:cubicBezTo>
                      <a:pt x="127337" y="677511"/>
                      <a:pt x="116774" y="684693"/>
                      <a:pt x="105820" y="691160"/>
                    </a:cubicBezTo>
                    <a:cubicBezTo>
                      <a:pt x="104877" y="691722"/>
                      <a:pt x="103925" y="692274"/>
                      <a:pt x="102972" y="692817"/>
                    </a:cubicBezTo>
                    <a:cubicBezTo>
                      <a:pt x="94219" y="697942"/>
                      <a:pt x="85084" y="702447"/>
                      <a:pt x="75626" y="706133"/>
                    </a:cubicBezTo>
                    <a:cubicBezTo>
                      <a:pt x="61043" y="711496"/>
                      <a:pt x="46203" y="716268"/>
                      <a:pt x="32173" y="723002"/>
                    </a:cubicBezTo>
                    <a:cubicBezTo>
                      <a:pt x="23724" y="727174"/>
                      <a:pt x="15209" y="731717"/>
                      <a:pt x="8561" y="738499"/>
                    </a:cubicBezTo>
                    <a:cubicBezTo>
                      <a:pt x="6646" y="740595"/>
                      <a:pt x="5074" y="743052"/>
                      <a:pt x="4493" y="745862"/>
                    </a:cubicBezTo>
                    <a:cubicBezTo>
                      <a:pt x="3979" y="748234"/>
                      <a:pt x="4379" y="750691"/>
                      <a:pt x="5141" y="752977"/>
                    </a:cubicBezTo>
                    <a:cubicBezTo>
                      <a:pt x="7332" y="758997"/>
                      <a:pt x="10199" y="764645"/>
                      <a:pt x="13256" y="770208"/>
                    </a:cubicBezTo>
                    <a:cubicBezTo>
                      <a:pt x="25467" y="792192"/>
                      <a:pt x="38279" y="814375"/>
                      <a:pt x="54195" y="833854"/>
                    </a:cubicBezTo>
                    <a:cubicBezTo>
                      <a:pt x="61615" y="842541"/>
                      <a:pt x="70216" y="849885"/>
                      <a:pt x="79360" y="856581"/>
                    </a:cubicBezTo>
                    <a:lnTo>
                      <a:pt x="72111" y="856581"/>
                    </a:lnTo>
                    <a:cubicBezTo>
                      <a:pt x="69225" y="854314"/>
                      <a:pt x="66387" y="851971"/>
                      <a:pt x="63615" y="849542"/>
                    </a:cubicBezTo>
                    <a:cubicBezTo>
                      <a:pt x="39660" y="827148"/>
                      <a:pt x="23124" y="798192"/>
                      <a:pt x="7427" y="769732"/>
                    </a:cubicBezTo>
                    <a:cubicBezTo>
                      <a:pt x="4608" y="764188"/>
                      <a:pt x="1931" y="758492"/>
                      <a:pt x="483" y="752425"/>
                    </a:cubicBezTo>
                    <a:cubicBezTo>
                      <a:pt x="-393" y="748805"/>
                      <a:pt x="-88" y="744910"/>
                      <a:pt x="1483" y="741519"/>
                    </a:cubicBezTo>
                    <a:cubicBezTo>
                      <a:pt x="2750" y="738709"/>
                      <a:pt x="4741" y="736309"/>
                      <a:pt x="6951" y="734175"/>
                    </a:cubicBezTo>
                    <a:cubicBezTo>
                      <a:pt x="18000" y="724050"/>
                      <a:pt x="32087" y="718202"/>
                      <a:pt x="45794" y="712591"/>
                    </a:cubicBezTo>
                    <a:cubicBezTo>
                      <a:pt x="52918" y="709648"/>
                      <a:pt x="60196" y="707124"/>
                      <a:pt x="67454" y="704552"/>
                    </a:cubicBezTo>
                    <a:cubicBezTo>
                      <a:pt x="78817" y="700504"/>
                      <a:pt x="89752" y="695341"/>
                      <a:pt x="100172" y="689293"/>
                    </a:cubicBezTo>
                    <a:cubicBezTo>
                      <a:pt x="100601" y="689055"/>
                      <a:pt x="101020" y="688807"/>
                      <a:pt x="101448" y="688560"/>
                    </a:cubicBezTo>
                    <a:cubicBezTo>
                      <a:pt x="109697" y="683816"/>
                      <a:pt x="117736" y="678663"/>
                      <a:pt x="125423" y="673044"/>
                    </a:cubicBezTo>
                    <a:cubicBezTo>
                      <a:pt x="128404" y="670872"/>
                      <a:pt x="131338" y="668624"/>
                      <a:pt x="134214" y="666300"/>
                    </a:cubicBezTo>
                    <a:cubicBezTo>
                      <a:pt x="134624" y="665976"/>
                      <a:pt x="135033" y="665643"/>
                      <a:pt x="135443" y="665300"/>
                    </a:cubicBezTo>
                    <a:cubicBezTo>
                      <a:pt x="136167" y="664709"/>
                      <a:pt x="136900" y="664109"/>
                      <a:pt x="137624" y="663499"/>
                    </a:cubicBezTo>
                    <a:cubicBezTo>
                      <a:pt x="150569" y="652508"/>
                      <a:pt x="161875" y="639735"/>
                      <a:pt x="174896" y="628819"/>
                    </a:cubicBezTo>
                    <a:cubicBezTo>
                      <a:pt x="175400" y="628400"/>
                      <a:pt x="175896" y="627981"/>
                      <a:pt x="176401" y="627581"/>
                    </a:cubicBezTo>
                    <a:cubicBezTo>
                      <a:pt x="201442" y="606883"/>
                      <a:pt x="219587" y="596367"/>
                      <a:pt x="234665" y="578898"/>
                    </a:cubicBezTo>
                    <a:cubicBezTo>
                      <a:pt x="244371" y="567649"/>
                      <a:pt x="252820" y="553524"/>
                      <a:pt x="261030" y="531950"/>
                    </a:cubicBezTo>
                    <a:cubicBezTo>
                      <a:pt x="261354" y="531073"/>
                      <a:pt x="261668" y="530207"/>
                      <a:pt x="261954" y="529321"/>
                    </a:cubicBezTo>
                    <a:cubicBezTo>
                      <a:pt x="264354" y="522139"/>
                      <a:pt x="265707" y="514757"/>
                      <a:pt x="266412" y="507280"/>
                    </a:cubicBezTo>
                    <a:cubicBezTo>
                      <a:pt x="266974" y="501422"/>
                      <a:pt x="267136" y="495526"/>
                      <a:pt x="267088" y="489601"/>
                    </a:cubicBezTo>
                    <a:cubicBezTo>
                      <a:pt x="267040" y="483134"/>
                      <a:pt x="266736" y="476676"/>
                      <a:pt x="266440" y="470275"/>
                    </a:cubicBezTo>
                    <a:cubicBezTo>
                      <a:pt x="265821" y="460655"/>
                      <a:pt x="265107" y="450930"/>
                      <a:pt x="262268" y="441672"/>
                    </a:cubicBezTo>
                    <a:cubicBezTo>
                      <a:pt x="257573" y="427660"/>
                      <a:pt x="247876" y="416173"/>
                      <a:pt x="239008" y="404610"/>
                    </a:cubicBezTo>
                    <a:cubicBezTo>
                      <a:pt x="231874" y="395542"/>
                      <a:pt x="225083" y="386179"/>
                      <a:pt x="219092" y="376311"/>
                    </a:cubicBezTo>
                    <a:cubicBezTo>
                      <a:pt x="212300" y="365424"/>
                      <a:pt x="206719" y="353861"/>
                      <a:pt x="201308" y="342250"/>
                    </a:cubicBezTo>
                    <a:cubicBezTo>
                      <a:pt x="197136" y="333325"/>
                      <a:pt x="193536" y="324143"/>
                      <a:pt x="189450" y="315180"/>
                    </a:cubicBezTo>
                    <a:cubicBezTo>
                      <a:pt x="180449" y="297092"/>
                      <a:pt x="165409" y="282709"/>
                      <a:pt x="149511" y="270593"/>
                    </a:cubicBezTo>
                    <a:cubicBezTo>
                      <a:pt x="141044" y="264040"/>
                      <a:pt x="132719" y="258382"/>
                      <a:pt x="124099" y="252353"/>
                    </a:cubicBezTo>
                    <a:cubicBezTo>
                      <a:pt x="117079" y="247505"/>
                      <a:pt x="110259" y="242247"/>
                      <a:pt x="104801" y="235636"/>
                    </a:cubicBezTo>
                    <a:cubicBezTo>
                      <a:pt x="98048" y="227607"/>
                      <a:pt x="91380" y="218930"/>
                      <a:pt x="88628" y="208643"/>
                    </a:cubicBezTo>
                    <a:cubicBezTo>
                      <a:pt x="85370" y="195965"/>
                      <a:pt x="86742" y="181877"/>
                      <a:pt x="90771" y="169523"/>
                    </a:cubicBezTo>
                    <a:cubicBezTo>
                      <a:pt x="97543" y="148311"/>
                      <a:pt x="112383" y="128975"/>
                      <a:pt x="128804" y="114202"/>
                    </a:cubicBezTo>
                    <a:cubicBezTo>
                      <a:pt x="145301" y="100591"/>
                      <a:pt x="164475" y="90437"/>
                      <a:pt x="184116" y="82141"/>
                    </a:cubicBezTo>
                    <a:cubicBezTo>
                      <a:pt x="199499" y="76074"/>
                      <a:pt x="215853" y="70806"/>
                      <a:pt x="232541" y="70816"/>
                    </a:cubicBezTo>
                    <a:cubicBezTo>
                      <a:pt x="252001" y="72549"/>
                      <a:pt x="270022" y="81122"/>
                      <a:pt x="287757" y="88723"/>
                    </a:cubicBezTo>
                    <a:cubicBezTo>
                      <a:pt x="302664" y="95343"/>
                      <a:pt x="317818" y="101372"/>
                      <a:pt x="332982" y="107344"/>
                    </a:cubicBezTo>
                    <a:cubicBezTo>
                      <a:pt x="340612" y="110373"/>
                      <a:pt x="348165" y="113602"/>
                      <a:pt x="355385" y="117507"/>
                    </a:cubicBezTo>
                    <a:cubicBezTo>
                      <a:pt x="372768" y="126642"/>
                      <a:pt x="388741" y="138662"/>
                      <a:pt x="406639" y="146721"/>
                    </a:cubicBezTo>
                    <a:cubicBezTo>
                      <a:pt x="436043" y="158894"/>
                      <a:pt x="469837" y="158960"/>
                      <a:pt x="500946" y="154760"/>
                    </a:cubicBezTo>
                    <a:cubicBezTo>
                      <a:pt x="511833" y="152759"/>
                      <a:pt x="521148" y="148073"/>
                      <a:pt x="529445" y="141663"/>
                    </a:cubicBezTo>
                    <a:cubicBezTo>
                      <a:pt x="534388" y="137853"/>
                      <a:pt x="538960" y="133433"/>
                      <a:pt x="543294" y="128623"/>
                    </a:cubicBezTo>
                    <a:cubicBezTo>
                      <a:pt x="551962" y="118822"/>
                      <a:pt x="560506" y="108773"/>
                      <a:pt x="567421" y="97638"/>
                    </a:cubicBezTo>
                    <a:cubicBezTo>
                      <a:pt x="579175" y="78388"/>
                      <a:pt x="589205" y="58167"/>
                      <a:pt x="600311" y="38536"/>
                    </a:cubicBezTo>
                    <a:cubicBezTo>
                      <a:pt x="609579" y="22562"/>
                      <a:pt x="630410" y="-9499"/>
                      <a:pt x="651441" y="2712"/>
                    </a:cubicBezTo>
                    <a:cubicBezTo>
                      <a:pt x="659328" y="7827"/>
                      <a:pt x="664671" y="15914"/>
                      <a:pt x="671662" y="22086"/>
                    </a:cubicBezTo>
                    <a:cubicBezTo>
                      <a:pt x="676492" y="26544"/>
                      <a:pt x="681997" y="30201"/>
                      <a:pt x="687779" y="33306"/>
                    </a:cubicBezTo>
                    <a:cubicBezTo>
                      <a:pt x="689931" y="34392"/>
                      <a:pt x="692113" y="35411"/>
                      <a:pt x="694322" y="36383"/>
                    </a:cubicBezTo>
                    <a:cubicBezTo>
                      <a:pt x="708200" y="42498"/>
                      <a:pt x="723021" y="46556"/>
                      <a:pt x="737852" y="49204"/>
                    </a:cubicBezTo>
                    <a:cubicBezTo>
                      <a:pt x="738061" y="49232"/>
                      <a:pt x="738271" y="49270"/>
                      <a:pt x="738480" y="4930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6"/>
              <p:cNvSpPr/>
              <p:nvPr/>
            </p:nvSpPr>
            <p:spPr>
              <a:xfrm>
                <a:off x="3744000" y="1531800"/>
                <a:ext cx="720443" cy="793432"/>
              </a:xfrm>
              <a:custGeom>
                <a:avLst/>
                <a:gdLst/>
                <a:ahLst/>
                <a:cxnLst/>
                <a:rect l="l" t="t" r="r" b="b"/>
                <a:pathLst>
                  <a:path w="720443" h="793432" extrusionOk="0">
                    <a:moveTo>
                      <a:pt x="720277" y="24815"/>
                    </a:moveTo>
                    <a:lnTo>
                      <a:pt x="720277" y="29797"/>
                    </a:lnTo>
                    <a:cubicBezTo>
                      <a:pt x="711952" y="28882"/>
                      <a:pt x="703713" y="27130"/>
                      <a:pt x="695864" y="24206"/>
                    </a:cubicBezTo>
                    <a:cubicBezTo>
                      <a:pt x="686920" y="21139"/>
                      <a:pt x="678176" y="17548"/>
                      <a:pt x="669413" y="14023"/>
                    </a:cubicBezTo>
                    <a:cubicBezTo>
                      <a:pt x="659517" y="10051"/>
                      <a:pt x="649258" y="5880"/>
                      <a:pt x="638429" y="5889"/>
                    </a:cubicBezTo>
                    <a:cubicBezTo>
                      <a:pt x="635628" y="5889"/>
                      <a:pt x="632923" y="6365"/>
                      <a:pt x="630351" y="7194"/>
                    </a:cubicBezTo>
                    <a:cubicBezTo>
                      <a:pt x="623017" y="9556"/>
                      <a:pt x="616673" y="14871"/>
                      <a:pt x="611978" y="20958"/>
                    </a:cubicBezTo>
                    <a:cubicBezTo>
                      <a:pt x="608139" y="26034"/>
                      <a:pt x="605224" y="31616"/>
                      <a:pt x="602395" y="37264"/>
                    </a:cubicBezTo>
                    <a:cubicBezTo>
                      <a:pt x="602148" y="37741"/>
                      <a:pt x="601900" y="38226"/>
                      <a:pt x="601652" y="38703"/>
                    </a:cubicBezTo>
                    <a:cubicBezTo>
                      <a:pt x="592842" y="55772"/>
                      <a:pt x="584355" y="74326"/>
                      <a:pt x="569325" y="86661"/>
                    </a:cubicBezTo>
                    <a:cubicBezTo>
                      <a:pt x="567782" y="87937"/>
                      <a:pt x="566162" y="89138"/>
                      <a:pt x="564476" y="90262"/>
                    </a:cubicBezTo>
                    <a:cubicBezTo>
                      <a:pt x="555028" y="96396"/>
                      <a:pt x="545169" y="101872"/>
                      <a:pt x="535435" y="107540"/>
                    </a:cubicBezTo>
                    <a:cubicBezTo>
                      <a:pt x="513232" y="120170"/>
                      <a:pt x="487857" y="135439"/>
                      <a:pt x="461930" y="135381"/>
                    </a:cubicBezTo>
                    <a:cubicBezTo>
                      <a:pt x="454082" y="135362"/>
                      <a:pt x="446176" y="133953"/>
                      <a:pt x="438289" y="130619"/>
                    </a:cubicBezTo>
                    <a:cubicBezTo>
                      <a:pt x="423011" y="124866"/>
                      <a:pt x="408038" y="118236"/>
                      <a:pt x="393484" y="110855"/>
                    </a:cubicBezTo>
                    <a:cubicBezTo>
                      <a:pt x="383711" y="105835"/>
                      <a:pt x="374253" y="100225"/>
                      <a:pt x="364528" y="95110"/>
                    </a:cubicBezTo>
                    <a:cubicBezTo>
                      <a:pt x="354545" y="89957"/>
                      <a:pt x="344449" y="85004"/>
                      <a:pt x="334219" y="80346"/>
                    </a:cubicBezTo>
                    <a:cubicBezTo>
                      <a:pt x="303206" y="66640"/>
                      <a:pt x="270792" y="54952"/>
                      <a:pt x="237112" y="50104"/>
                    </a:cubicBezTo>
                    <a:cubicBezTo>
                      <a:pt x="211594" y="47266"/>
                      <a:pt x="181971" y="49037"/>
                      <a:pt x="163141" y="68630"/>
                    </a:cubicBezTo>
                    <a:cubicBezTo>
                      <a:pt x="153816" y="77622"/>
                      <a:pt x="148986" y="89919"/>
                      <a:pt x="145072" y="102015"/>
                    </a:cubicBezTo>
                    <a:cubicBezTo>
                      <a:pt x="142224" y="111436"/>
                      <a:pt x="139633" y="121113"/>
                      <a:pt x="139614" y="131009"/>
                    </a:cubicBezTo>
                    <a:cubicBezTo>
                      <a:pt x="139614" y="138258"/>
                      <a:pt x="141928" y="145278"/>
                      <a:pt x="145681" y="151431"/>
                    </a:cubicBezTo>
                    <a:cubicBezTo>
                      <a:pt x="150244" y="158918"/>
                      <a:pt x="155578" y="165852"/>
                      <a:pt x="161235" y="172510"/>
                    </a:cubicBezTo>
                    <a:cubicBezTo>
                      <a:pt x="169770" y="181978"/>
                      <a:pt x="178180" y="191979"/>
                      <a:pt x="182343" y="204228"/>
                    </a:cubicBezTo>
                    <a:cubicBezTo>
                      <a:pt x="184238" y="209534"/>
                      <a:pt x="184762" y="215106"/>
                      <a:pt x="185562" y="220373"/>
                    </a:cubicBezTo>
                    <a:cubicBezTo>
                      <a:pt x="186677" y="227479"/>
                      <a:pt x="188229" y="234508"/>
                      <a:pt x="190096" y="240995"/>
                    </a:cubicBezTo>
                    <a:cubicBezTo>
                      <a:pt x="196078" y="262826"/>
                      <a:pt x="208956" y="281647"/>
                      <a:pt x="219833" y="301212"/>
                    </a:cubicBezTo>
                    <a:cubicBezTo>
                      <a:pt x="225605" y="311527"/>
                      <a:pt x="231292" y="321824"/>
                      <a:pt x="238588" y="331149"/>
                    </a:cubicBezTo>
                    <a:cubicBezTo>
                      <a:pt x="244979" y="339226"/>
                      <a:pt x="252066" y="346760"/>
                      <a:pt x="259276" y="353913"/>
                    </a:cubicBezTo>
                    <a:cubicBezTo>
                      <a:pt x="269144" y="363715"/>
                      <a:pt x="279936" y="372668"/>
                      <a:pt x="288499" y="383679"/>
                    </a:cubicBezTo>
                    <a:cubicBezTo>
                      <a:pt x="291004" y="386946"/>
                      <a:pt x="293385" y="390347"/>
                      <a:pt x="295519" y="393871"/>
                    </a:cubicBezTo>
                    <a:cubicBezTo>
                      <a:pt x="299081" y="399748"/>
                      <a:pt x="302005" y="405996"/>
                      <a:pt x="303825" y="412645"/>
                    </a:cubicBezTo>
                    <a:cubicBezTo>
                      <a:pt x="304130" y="413835"/>
                      <a:pt x="304406" y="415016"/>
                      <a:pt x="304653" y="416217"/>
                    </a:cubicBezTo>
                    <a:cubicBezTo>
                      <a:pt x="306758" y="426599"/>
                      <a:pt x="306387" y="437410"/>
                      <a:pt x="304406" y="447830"/>
                    </a:cubicBezTo>
                    <a:cubicBezTo>
                      <a:pt x="303891" y="450526"/>
                      <a:pt x="303272" y="453183"/>
                      <a:pt x="302558" y="455812"/>
                    </a:cubicBezTo>
                    <a:cubicBezTo>
                      <a:pt x="300548" y="462975"/>
                      <a:pt x="297176" y="469652"/>
                      <a:pt x="293719" y="476195"/>
                    </a:cubicBezTo>
                    <a:cubicBezTo>
                      <a:pt x="292776" y="477958"/>
                      <a:pt x="291833" y="479729"/>
                      <a:pt x="290880" y="481482"/>
                    </a:cubicBezTo>
                    <a:cubicBezTo>
                      <a:pt x="286346" y="489902"/>
                      <a:pt x="281708" y="498274"/>
                      <a:pt x="277107" y="506666"/>
                    </a:cubicBezTo>
                    <a:cubicBezTo>
                      <a:pt x="273802" y="512533"/>
                      <a:pt x="270535" y="518563"/>
                      <a:pt x="267220" y="524668"/>
                    </a:cubicBezTo>
                    <a:cubicBezTo>
                      <a:pt x="261324" y="535536"/>
                      <a:pt x="255333" y="546633"/>
                      <a:pt x="248885" y="557444"/>
                    </a:cubicBezTo>
                    <a:cubicBezTo>
                      <a:pt x="241779" y="569331"/>
                      <a:pt x="234140" y="580866"/>
                      <a:pt x="225482" y="591353"/>
                    </a:cubicBezTo>
                    <a:cubicBezTo>
                      <a:pt x="216138" y="602697"/>
                      <a:pt x="205603" y="612813"/>
                      <a:pt x="193306" y="620861"/>
                    </a:cubicBezTo>
                    <a:cubicBezTo>
                      <a:pt x="185715" y="625614"/>
                      <a:pt x="177695" y="629681"/>
                      <a:pt x="169379" y="632996"/>
                    </a:cubicBezTo>
                    <a:cubicBezTo>
                      <a:pt x="164084" y="635101"/>
                      <a:pt x="158673" y="636911"/>
                      <a:pt x="153168" y="638387"/>
                    </a:cubicBezTo>
                    <a:cubicBezTo>
                      <a:pt x="139499" y="641759"/>
                      <a:pt x="125431" y="642854"/>
                      <a:pt x="111525" y="644902"/>
                    </a:cubicBezTo>
                    <a:cubicBezTo>
                      <a:pt x="103914" y="646017"/>
                      <a:pt x="96370" y="647407"/>
                      <a:pt x="88960" y="649617"/>
                    </a:cubicBezTo>
                    <a:cubicBezTo>
                      <a:pt x="67690" y="656170"/>
                      <a:pt x="46755" y="663771"/>
                      <a:pt x="25933" y="671629"/>
                    </a:cubicBezTo>
                    <a:cubicBezTo>
                      <a:pt x="18475" y="674468"/>
                      <a:pt x="4930" y="679535"/>
                      <a:pt x="5359" y="687870"/>
                    </a:cubicBezTo>
                    <a:cubicBezTo>
                      <a:pt x="5607" y="693499"/>
                      <a:pt x="8674" y="698518"/>
                      <a:pt x="11741" y="703091"/>
                    </a:cubicBezTo>
                    <a:cubicBezTo>
                      <a:pt x="16055" y="709482"/>
                      <a:pt x="20789" y="715559"/>
                      <a:pt x="25704" y="721502"/>
                    </a:cubicBezTo>
                    <a:cubicBezTo>
                      <a:pt x="44440" y="744867"/>
                      <a:pt x="65290" y="765555"/>
                      <a:pt x="92665" y="778586"/>
                    </a:cubicBezTo>
                    <a:cubicBezTo>
                      <a:pt x="103362" y="783710"/>
                      <a:pt x="114230" y="788454"/>
                      <a:pt x="125022" y="793349"/>
                    </a:cubicBezTo>
                    <a:lnTo>
                      <a:pt x="110410" y="793349"/>
                    </a:lnTo>
                    <a:cubicBezTo>
                      <a:pt x="100571" y="789406"/>
                      <a:pt x="90846" y="785196"/>
                      <a:pt x="81540" y="780119"/>
                    </a:cubicBezTo>
                    <a:cubicBezTo>
                      <a:pt x="55899" y="766698"/>
                      <a:pt x="35715" y="745458"/>
                      <a:pt x="17665" y="723226"/>
                    </a:cubicBezTo>
                    <a:cubicBezTo>
                      <a:pt x="12950" y="717235"/>
                      <a:pt x="8102" y="711206"/>
                      <a:pt x="4797" y="704291"/>
                    </a:cubicBezTo>
                    <a:cubicBezTo>
                      <a:pt x="2387" y="699195"/>
                      <a:pt x="149" y="693727"/>
                      <a:pt x="6" y="688022"/>
                    </a:cubicBezTo>
                    <a:cubicBezTo>
                      <a:pt x="-147" y="683002"/>
                      <a:pt x="2711" y="678421"/>
                      <a:pt x="6730" y="675582"/>
                    </a:cubicBezTo>
                    <a:cubicBezTo>
                      <a:pt x="11950" y="671544"/>
                      <a:pt x="18084" y="669115"/>
                      <a:pt x="24218" y="666857"/>
                    </a:cubicBezTo>
                    <a:cubicBezTo>
                      <a:pt x="33667" y="663457"/>
                      <a:pt x="42983" y="659695"/>
                      <a:pt x="52422" y="656266"/>
                    </a:cubicBezTo>
                    <a:cubicBezTo>
                      <a:pt x="59966" y="653570"/>
                      <a:pt x="67567" y="651046"/>
                      <a:pt x="75120" y="648417"/>
                    </a:cubicBezTo>
                    <a:cubicBezTo>
                      <a:pt x="82207" y="645893"/>
                      <a:pt x="89350" y="643540"/>
                      <a:pt x="96713" y="641988"/>
                    </a:cubicBezTo>
                    <a:cubicBezTo>
                      <a:pt x="99571" y="641283"/>
                      <a:pt x="102447" y="640673"/>
                      <a:pt x="105333" y="640130"/>
                    </a:cubicBezTo>
                    <a:cubicBezTo>
                      <a:pt x="121688" y="636997"/>
                      <a:pt x="138414" y="635796"/>
                      <a:pt x="154511" y="631377"/>
                    </a:cubicBezTo>
                    <a:cubicBezTo>
                      <a:pt x="157235" y="630577"/>
                      <a:pt x="159940" y="629700"/>
                      <a:pt x="162617" y="628748"/>
                    </a:cubicBezTo>
                    <a:cubicBezTo>
                      <a:pt x="168370" y="626700"/>
                      <a:pt x="173989" y="624281"/>
                      <a:pt x="179438" y="621528"/>
                    </a:cubicBezTo>
                    <a:cubicBezTo>
                      <a:pt x="190696" y="615851"/>
                      <a:pt x="200898" y="608307"/>
                      <a:pt x="209680" y="599268"/>
                    </a:cubicBezTo>
                    <a:cubicBezTo>
                      <a:pt x="212918" y="595877"/>
                      <a:pt x="216042" y="592381"/>
                      <a:pt x="219043" y="588781"/>
                    </a:cubicBezTo>
                    <a:cubicBezTo>
                      <a:pt x="226063" y="580389"/>
                      <a:pt x="232444" y="571493"/>
                      <a:pt x="238379" y="562292"/>
                    </a:cubicBezTo>
                    <a:cubicBezTo>
                      <a:pt x="242122" y="556482"/>
                      <a:pt x="245675" y="550538"/>
                      <a:pt x="249075" y="544537"/>
                    </a:cubicBezTo>
                    <a:cubicBezTo>
                      <a:pt x="252990" y="537632"/>
                      <a:pt x="256800" y="530659"/>
                      <a:pt x="260572" y="523678"/>
                    </a:cubicBezTo>
                    <a:cubicBezTo>
                      <a:pt x="264448" y="516505"/>
                      <a:pt x="268287" y="509314"/>
                      <a:pt x="272173" y="502142"/>
                    </a:cubicBezTo>
                    <a:cubicBezTo>
                      <a:pt x="274678" y="497417"/>
                      <a:pt x="277269" y="492721"/>
                      <a:pt x="279841" y="488026"/>
                    </a:cubicBezTo>
                    <a:cubicBezTo>
                      <a:pt x="284670" y="479196"/>
                      <a:pt x="289442" y="470328"/>
                      <a:pt x="293423" y="461079"/>
                    </a:cubicBezTo>
                    <a:cubicBezTo>
                      <a:pt x="295233" y="456660"/>
                      <a:pt x="296605" y="452088"/>
                      <a:pt x="297576" y="447430"/>
                    </a:cubicBezTo>
                    <a:cubicBezTo>
                      <a:pt x="298919" y="440982"/>
                      <a:pt x="299510" y="434371"/>
                      <a:pt x="299443" y="427789"/>
                    </a:cubicBezTo>
                    <a:cubicBezTo>
                      <a:pt x="299405" y="425694"/>
                      <a:pt x="299272" y="423617"/>
                      <a:pt x="299024" y="421551"/>
                    </a:cubicBezTo>
                    <a:cubicBezTo>
                      <a:pt x="298081" y="413407"/>
                      <a:pt x="295529" y="405472"/>
                      <a:pt x="291490" y="398310"/>
                    </a:cubicBezTo>
                    <a:cubicBezTo>
                      <a:pt x="291061" y="397538"/>
                      <a:pt x="290614" y="396786"/>
                      <a:pt x="290147" y="396033"/>
                    </a:cubicBezTo>
                    <a:cubicBezTo>
                      <a:pt x="285489" y="388213"/>
                      <a:pt x="279517" y="381184"/>
                      <a:pt x="273059" y="374840"/>
                    </a:cubicBezTo>
                    <a:cubicBezTo>
                      <a:pt x="263229" y="365363"/>
                      <a:pt x="253161" y="356114"/>
                      <a:pt x="244008" y="345970"/>
                    </a:cubicBezTo>
                    <a:cubicBezTo>
                      <a:pt x="230720" y="332216"/>
                      <a:pt x="221176" y="315404"/>
                      <a:pt x="211718" y="298992"/>
                    </a:cubicBezTo>
                    <a:cubicBezTo>
                      <a:pt x="205031" y="287905"/>
                      <a:pt x="197716" y="277171"/>
                      <a:pt x="192211" y="265407"/>
                    </a:cubicBezTo>
                    <a:cubicBezTo>
                      <a:pt x="186915" y="254453"/>
                      <a:pt x="182886" y="242871"/>
                      <a:pt x="180524" y="230927"/>
                    </a:cubicBezTo>
                    <a:cubicBezTo>
                      <a:pt x="178476" y="221335"/>
                      <a:pt x="178323" y="211534"/>
                      <a:pt x="174170" y="202561"/>
                    </a:cubicBezTo>
                    <a:cubicBezTo>
                      <a:pt x="171865" y="197408"/>
                      <a:pt x="169008" y="192493"/>
                      <a:pt x="165531" y="188045"/>
                    </a:cubicBezTo>
                    <a:cubicBezTo>
                      <a:pt x="158149" y="179187"/>
                      <a:pt x="149891" y="171024"/>
                      <a:pt x="143433" y="161413"/>
                    </a:cubicBezTo>
                    <a:cubicBezTo>
                      <a:pt x="136756" y="152126"/>
                      <a:pt x="131965" y="141087"/>
                      <a:pt x="132470" y="129457"/>
                    </a:cubicBezTo>
                    <a:cubicBezTo>
                      <a:pt x="132660" y="121046"/>
                      <a:pt x="134566" y="112788"/>
                      <a:pt x="136823" y="104720"/>
                    </a:cubicBezTo>
                    <a:cubicBezTo>
                      <a:pt x="139366" y="95653"/>
                      <a:pt x="142824" y="86823"/>
                      <a:pt x="147443" y="78612"/>
                    </a:cubicBezTo>
                    <a:cubicBezTo>
                      <a:pt x="173408" y="34435"/>
                      <a:pt x="227558" y="38407"/>
                      <a:pt x="270678" y="50409"/>
                    </a:cubicBezTo>
                    <a:cubicBezTo>
                      <a:pt x="291833" y="56000"/>
                      <a:pt x="312492" y="63334"/>
                      <a:pt x="332619" y="71907"/>
                    </a:cubicBezTo>
                    <a:cubicBezTo>
                      <a:pt x="343068" y="76431"/>
                      <a:pt x="353212" y="81622"/>
                      <a:pt x="363585" y="86328"/>
                    </a:cubicBezTo>
                    <a:cubicBezTo>
                      <a:pt x="376767" y="92424"/>
                      <a:pt x="389102" y="100129"/>
                      <a:pt x="402066" y="106645"/>
                    </a:cubicBezTo>
                    <a:cubicBezTo>
                      <a:pt x="413096" y="112179"/>
                      <a:pt x="424192" y="117608"/>
                      <a:pt x="435632" y="122256"/>
                    </a:cubicBezTo>
                    <a:cubicBezTo>
                      <a:pt x="444118" y="125799"/>
                      <a:pt x="453186" y="129066"/>
                      <a:pt x="462425" y="128704"/>
                    </a:cubicBezTo>
                    <a:cubicBezTo>
                      <a:pt x="464712" y="128666"/>
                      <a:pt x="466959" y="128514"/>
                      <a:pt x="469198" y="128247"/>
                    </a:cubicBezTo>
                    <a:cubicBezTo>
                      <a:pt x="488095" y="125999"/>
                      <a:pt x="505269" y="116055"/>
                      <a:pt x="521862" y="107168"/>
                    </a:cubicBezTo>
                    <a:cubicBezTo>
                      <a:pt x="531034" y="102158"/>
                      <a:pt x="540150" y="97015"/>
                      <a:pt x="549141" y="91681"/>
                    </a:cubicBezTo>
                    <a:cubicBezTo>
                      <a:pt x="556609" y="87147"/>
                      <a:pt x="564314" y="82765"/>
                      <a:pt x="570410" y="76422"/>
                    </a:cubicBezTo>
                    <a:cubicBezTo>
                      <a:pt x="575440" y="71412"/>
                      <a:pt x="579354" y="65458"/>
                      <a:pt x="583069" y="59439"/>
                    </a:cubicBezTo>
                    <a:cubicBezTo>
                      <a:pt x="588927" y="50152"/>
                      <a:pt x="593585" y="41151"/>
                      <a:pt x="598700" y="31597"/>
                    </a:cubicBezTo>
                    <a:cubicBezTo>
                      <a:pt x="603729" y="22091"/>
                      <a:pt x="609615" y="12642"/>
                      <a:pt x="618759" y="6594"/>
                    </a:cubicBezTo>
                    <a:cubicBezTo>
                      <a:pt x="624636" y="2250"/>
                      <a:pt x="631494" y="184"/>
                      <a:pt x="638552" y="12"/>
                    </a:cubicBezTo>
                    <a:cubicBezTo>
                      <a:pt x="642429" y="-83"/>
                      <a:pt x="646372" y="384"/>
                      <a:pt x="650239" y="1355"/>
                    </a:cubicBezTo>
                    <a:cubicBezTo>
                      <a:pt x="670337" y="6565"/>
                      <a:pt x="688625" y="17005"/>
                      <a:pt x="708647" y="22444"/>
                    </a:cubicBezTo>
                    <a:cubicBezTo>
                      <a:pt x="712485" y="23463"/>
                      <a:pt x="716381" y="24187"/>
                      <a:pt x="720296" y="2481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6"/>
              <p:cNvSpPr/>
              <p:nvPr/>
            </p:nvSpPr>
            <p:spPr>
              <a:xfrm>
                <a:off x="3771360" y="1598760"/>
                <a:ext cx="692464" cy="726538"/>
              </a:xfrm>
              <a:custGeom>
                <a:avLst/>
                <a:gdLst/>
                <a:ahLst/>
                <a:cxnLst/>
                <a:rect l="l" t="t" r="r" b="b"/>
                <a:pathLst>
                  <a:path w="699459" h="726538" extrusionOk="0">
                    <a:moveTo>
                      <a:pt x="692863" y="141"/>
                    </a:moveTo>
                    <a:lnTo>
                      <a:pt x="692863" y="6741"/>
                    </a:lnTo>
                    <a:cubicBezTo>
                      <a:pt x="692644" y="6751"/>
                      <a:pt x="692425" y="6760"/>
                      <a:pt x="692205" y="6770"/>
                    </a:cubicBezTo>
                    <a:cubicBezTo>
                      <a:pt x="687672" y="6951"/>
                      <a:pt x="683119" y="6970"/>
                      <a:pt x="678594" y="7122"/>
                    </a:cubicBezTo>
                    <a:cubicBezTo>
                      <a:pt x="675908" y="7151"/>
                      <a:pt x="673308" y="7199"/>
                      <a:pt x="670812" y="7275"/>
                    </a:cubicBezTo>
                    <a:cubicBezTo>
                      <a:pt x="639999" y="8294"/>
                      <a:pt x="622711" y="14257"/>
                      <a:pt x="598699" y="37736"/>
                    </a:cubicBezTo>
                    <a:cubicBezTo>
                      <a:pt x="572619" y="63063"/>
                      <a:pt x="537396" y="111573"/>
                      <a:pt x="498391" y="112650"/>
                    </a:cubicBezTo>
                    <a:cubicBezTo>
                      <a:pt x="492428" y="112783"/>
                      <a:pt x="486475" y="112469"/>
                      <a:pt x="480541" y="111964"/>
                    </a:cubicBezTo>
                    <a:cubicBezTo>
                      <a:pt x="473883" y="111383"/>
                      <a:pt x="467235" y="110545"/>
                      <a:pt x="460615" y="109735"/>
                    </a:cubicBezTo>
                    <a:cubicBezTo>
                      <a:pt x="448442" y="108249"/>
                      <a:pt x="436193" y="106744"/>
                      <a:pt x="424496" y="102925"/>
                    </a:cubicBezTo>
                    <a:cubicBezTo>
                      <a:pt x="418228" y="100905"/>
                      <a:pt x="412218" y="98315"/>
                      <a:pt x="406398" y="95314"/>
                    </a:cubicBezTo>
                    <a:cubicBezTo>
                      <a:pt x="394749" y="89314"/>
                      <a:pt x="383881" y="81694"/>
                      <a:pt x="373385" y="73874"/>
                    </a:cubicBezTo>
                    <a:cubicBezTo>
                      <a:pt x="362202" y="65730"/>
                      <a:pt x="350515" y="57671"/>
                      <a:pt x="338761" y="50537"/>
                    </a:cubicBezTo>
                    <a:cubicBezTo>
                      <a:pt x="329236" y="44870"/>
                      <a:pt x="319197" y="40145"/>
                      <a:pt x="309129" y="35554"/>
                    </a:cubicBezTo>
                    <a:cubicBezTo>
                      <a:pt x="301795" y="32211"/>
                      <a:pt x="294403" y="28954"/>
                      <a:pt x="286812" y="26210"/>
                    </a:cubicBezTo>
                    <a:cubicBezTo>
                      <a:pt x="278125" y="23077"/>
                      <a:pt x="269191" y="20753"/>
                      <a:pt x="260151" y="18876"/>
                    </a:cubicBezTo>
                    <a:cubicBezTo>
                      <a:pt x="245502" y="15809"/>
                      <a:pt x="230567" y="13961"/>
                      <a:pt x="215670" y="15885"/>
                    </a:cubicBezTo>
                    <a:cubicBezTo>
                      <a:pt x="205507" y="17333"/>
                      <a:pt x="195124" y="19867"/>
                      <a:pt x="186885" y="26287"/>
                    </a:cubicBezTo>
                    <a:cubicBezTo>
                      <a:pt x="180294" y="31363"/>
                      <a:pt x="174731" y="37945"/>
                      <a:pt x="171569" y="45689"/>
                    </a:cubicBezTo>
                    <a:cubicBezTo>
                      <a:pt x="169874" y="49518"/>
                      <a:pt x="168731" y="53576"/>
                      <a:pt x="168873" y="57786"/>
                    </a:cubicBezTo>
                    <a:cubicBezTo>
                      <a:pt x="169054" y="69044"/>
                      <a:pt x="171502" y="80084"/>
                      <a:pt x="173217" y="91171"/>
                    </a:cubicBezTo>
                    <a:cubicBezTo>
                      <a:pt x="176532" y="111488"/>
                      <a:pt x="179132" y="131928"/>
                      <a:pt x="179408" y="152531"/>
                    </a:cubicBezTo>
                    <a:cubicBezTo>
                      <a:pt x="179865" y="166056"/>
                      <a:pt x="181980" y="179668"/>
                      <a:pt x="187066" y="192250"/>
                    </a:cubicBezTo>
                    <a:cubicBezTo>
                      <a:pt x="192505" y="205804"/>
                      <a:pt x="200906" y="217901"/>
                      <a:pt x="209602" y="229512"/>
                    </a:cubicBezTo>
                    <a:cubicBezTo>
                      <a:pt x="214622" y="236227"/>
                      <a:pt x="219785" y="242847"/>
                      <a:pt x="225643" y="248857"/>
                    </a:cubicBezTo>
                    <a:cubicBezTo>
                      <a:pt x="243035" y="267088"/>
                      <a:pt x="265381" y="278718"/>
                      <a:pt x="287622" y="289939"/>
                    </a:cubicBezTo>
                    <a:cubicBezTo>
                      <a:pt x="290289" y="291282"/>
                      <a:pt x="292956" y="292625"/>
                      <a:pt x="295613" y="293977"/>
                    </a:cubicBezTo>
                    <a:cubicBezTo>
                      <a:pt x="299956" y="296339"/>
                      <a:pt x="304347" y="298740"/>
                      <a:pt x="308500" y="301492"/>
                    </a:cubicBezTo>
                    <a:cubicBezTo>
                      <a:pt x="312444" y="304102"/>
                      <a:pt x="316149" y="307026"/>
                      <a:pt x="319359" y="310532"/>
                    </a:cubicBezTo>
                    <a:cubicBezTo>
                      <a:pt x="324617" y="316494"/>
                      <a:pt x="328560" y="323486"/>
                      <a:pt x="332580" y="330306"/>
                    </a:cubicBezTo>
                    <a:cubicBezTo>
                      <a:pt x="336561" y="337373"/>
                      <a:pt x="340466" y="344603"/>
                      <a:pt x="343572" y="352137"/>
                    </a:cubicBezTo>
                    <a:cubicBezTo>
                      <a:pt x="345419" y="356623"/>
                      <a:pt x="346981" y="361224"/>
                      <a:pt x="348105" y="365948"/>
                    </a:cubicBezTo>
                    <a:cubicBezTo>
                      <a:pt x="348201" y="366339"/>
                      <a:pt x="348286" y="366729"/>
                      <a:pt x="348363" y="367129"/>
                    </a:cubicBezTo>
                    <a:cubicBezTo>
                      <a:pt x="351753" y="384065"/>
                      <a:pt x="339571" y="407325"/>
                      <a:pt x="332780" y="422584"/>
                    </a:cubicBezTo>
                    <a:cubicBezTo>
                      <a:pt x="330522" y="427261"/>
                      <a:pt x="328208" y="431909"/>
                      <a:pt x="325826" y="436538"/>
                    </a:cubicBezTo>
                    <a:cubicBezTo>
                      <a:pt x="320978" y="445939"/>
                      <a:pt x="315835" y="455207"/>
                      <a:pt x="310205" y="464141"/>
                    </a:cubicBezTo>
                    <a:cubicBezTo>
                      <a:pt x="303947" y="474095"/>
                      <a:pt x="297089" y="483639"/>
                      <a:pt x="289384" y="492545"/>
                    </a:cubicBezTo>
                    <a:cubicBezTo>
                      <a:pt x="281088" y="501917"/>
                      <a:pt x="271829" y="510376"/>
                      <a:pt x="262495" y="518710"/>
                    </a:cubicBezTo>
                    <a:cubicBezTo>
                      <a:pt x="254360" y="525768"/>
                      <a:pt x="246102" y="532874"/>
                      <a:pt x="237549" y="539627"/>
                    </a:cubicBezTo>
                    <a:cubicBezTo>
                      <a:pt x="219423" y="553934"/>
                      <a:pt x="200030" y="566630"/>
                      <a:pt x="177951" y="573631"/>
                    </a:cubicBezTo>
                    <a:cubicBezTo>
                      <a:pt x="172055" y="575327"/>
                      <a:pt x="166121" y="576774"/>
                      <a:pt x="160139" y="578060"/>
                    </a:cubicBezTo>
                    <a:cubicBezTo>
                      <a:pt x="139260" y="582547"/>
                      <a:pt x="117943" y="585014"/>
                      <a:pt x="96864" y="588424"/>
                    </a:cubicBezTo>
                    <a:cubicBezTo>
                      <a:pt x="94969" y="588728"/>
                      <a:pt x="93083" y="589043"/>
                      <a:pt x="91197" y="589367"/>
                    </a:cubicBezTo>
                    <a:cubicBezTo>
                      <a:pt x="74185" y="591986"/>
                      <a:pt x="57469" y="596253"/>
                      <a:pt x="41105" y="601559"/>
                    </a:cubicBezTo>
                    <a:cubicBezTo>
                      <a:pt x="30532" y="605045"/>
                      <a:pt x="19579" y="608302"/>
                      <a:pt x="10444" y="614884"/>
                    </a:cubicBezTo>
                    <a:cubicBezTo>
                      <a:pt x="-2043" y="624228"/>
                      <a:pt x="9120" y="633725"/>
                      <a:pt x="17788" y="640783"/>
                    </a:cubicBezTo>
                    <a:cubicBezTo>
                      <a:pt x="20903" y="643383"/>
                      <a:pt x="23989" y="646021"/>
                      <a:pt x="27170" y="648545"/>
                    </a:cubicBezTo>
                    <a:cubicBezTo>
                      <a:pt x="60165" y="675082"/>
                      <a:pt x="102284" y="683302"/>
                      <a:pt x="140956" y="697999"/>
                    </a:cubicBezTo>
                    <a:cubicBezTo>
                      <a:pt x="160387" y="705019"/>
                      <a:pt x="179408" y="713401"/>
                      <a:pt x="197068" y="724193"/>
                    </a:cubicBezTo>
                    <a:cubicBezTo>
                      <a:pt x="198258" y="724926"/>
                      <a:pt x="199449" y="725679"/>
                      <a:pt x="200630" y="726431"/>
                    </a:cubicBezTo>
                    <a:lnTo>
                      <a:pt x="189295" y="726431"/>
                    </a:lnTo>
                    <a:cubicBezTo>
                      <a:pt x="168569" y="715287"/>
                      <a:pt x="146452" y="706924"/>
                      <a:pt x="124220" y="699266"/>
                    </a:cubicBezTo>
                    <a:cubicBezTo>
                      <a:pt x="87159" y="686883"/>
                      <a:pt x="49963" y="675796"/>
                      <a:pt x="19626" y="649879"/>
                    </a:cubicBezTo>
                    <a:cubicBezTo>
                      <a:pt x="15102" y="646221"/>
                      <a:pt x="10787" y="642278"/>
                      <a:pt x="6739" y="638087"/>
                    </a:cubicBezTo>
                    <a:cubicBezTo>
                      <a:pt x="5034" y="636287"/>
                      <a:pt x="3405" y="634334"/>
                      <a:pt x="2215" y="632143"/>
                    </a:cubicBezTo>
                    <a:cubicBezTo>
                      <a:pt x="-6587" y="616703"/>
                      <a:pt x="12892" y="606864"/>
                      <a:pt x="24798" y="602321"/>
                    </a:cubicBezTo>
                    <a:cubicBezTo>
                      <a:pt x="41638" y="596015"/>
                      <a:pt x="58926" y="590757"/>
                      <a:pt x="76538" y="587071"/>
                    </a:cubicBezTo>
                    <a:cubicBezTo>
                      <a:pt x="81662" y="586071"/>
                      <a:pt x="86816" y="585176"/>
                      <a:pt x="91969" y="584337"/>
                    </a:cubicBezTo>
                    <a:cubicBezTo>
                      <a:pt x="98693" y="583251"/>
                      <a:pt x="105437" y="582251"/>
                      <a:pt x="112171" y="581223"/>
                    </a:cubicBezTo>
                    <a:cubicBezTo>
                      <a:pt x="126106" y="578822"/>
                      <a:pt x="140270" y="576975"/>
                      <a:pt x="154167" y="574098"/>
                    </a:cubicBezTo>
                    <a:cubicBezTo>
                      <a:pt x="164454" y="571974"/>
                      <a:pt x="174579" y="569278"/>
                      <a:pt x="184352" y="565383"/>
                    </a:cubicBezTo>
                    <a:cubicBezTo>
                      <a:pt x="201106" y="558344"/>
                      <a:pt x="216270" y="548247"/>
                      <a:pt x="230576" y="537055"/>
                    </a:cubicBezTo>
                    <a:cubicBezTo>
                      <a:pt x="237044" y="531998"/>
                      <a:pt x="243330" y="526721"/>
                      <a:pt x="249512" y="521396"/>
                    </a:cubicBezTo>
                    <a:cubicBezTo>
                      <a:pt x="262418" y="510138"/>
                      <a:pt x="274410" y="499089"/>
                      <a:pt x="285602" y="486420"/>
                    </a:cubicBezTo>
                    <a:cubicBezTo>
                      <a:pt x="291651" y="479248"/>
                      <a:pt x="297251" y="471695"/>
                      <a:pt x="302490" y="463875"/>
                    </a:cubicBezTo>
                    <a:cubicBezTo>
                      <a:pt x="307376" y="456588"/>
                      <a:pt x="311920" y="449063"/>
                      <a:pt x="316197" y="441396"/>
                    </a:cubicBezTo>
                    <a:cubicBezTo>
                      <a:pt x="323074" y="429070"/>
                      <a:pt x="329246" y="416354"/>
                      <a:pt x="334932" y="403610"/>
                    </a:cubicBezTo>
                    <a:cubicBezTo>
                      <a:pt x="339314" y="393266"/>
                      <a:pt x="343686" y="382217"/>
                      <a:pt x="342476" y="370768"/>
                    </a:cubicBezTo>
                    <a:cubicBezTo>
                      <a:pt x="342428" y="370463"/>
                      <a:pt x="342381" y="370158"/>
                      <a:pt x="342324" y="369853"/>
                    </a:cubicBezTo>
                    <a:cubicBezTo>
                      <a:pt x="341647" y="366148"/>
                      <a:pt x="340523" y="362557"/>
                      <a:pt x="339219" y="359023"/>
                    </a:cubicBezTo>
                    <a:cubicBezTo>
                      <a:pt x="338809" y="357900"/>
                      <a:pt x="338380" y="356776"/>
                      <a:pt x="337933" y="355661"/>
                    </a:cubicBezTo>
                    <a:cubicBezTo>
                      <a:pt x="333694" y="345431"/>
                      <a:pt x="328360" y="335659"/>
                      <a:pt x="322540" y="326248"/>
                    </a:cubicBezTo>
                    <a:cubicBezTo>
                      <a:pt x="319873" y="322000"/>
                      <a:pt x="317101" y="317780"/>
                      <a:pt x="313644" y="314132"/>
                    </a:cubicBezTo>
                    <a:cubicBezTo>
                      <a:pt x="311053" y="311646"/>
                      <a:pt x="308224" y="309455"/>
                      <a:pt x="305262" y="307465"/>
                    </a:cubicBezTo>
                    <a:cubicBezTo>
                      <a:pt x="298871" y="303178"/>
                      <a:pt x="291822" y="299816"/>
                      <a:pt x="285002" y="296273"/>
                    </a:cubicBezTo>
                    <a:cubicBezTo>
                      <a:pt x="284240" y="295882"/>
                      <a:pt x="283488" y="295482"/>
                      <a:pt x="282735" y="295082"/>
                    </a:cubicBezTo>
                    <a:cubicBezTo>
                      <a:pt x="265581" y="286433"/>
                      <a:pt x="248369" y="277509"/>
                      <a:pt x="233634" y="265031"/>
                    </a:cubicBezTo>
                    <a:cubicBezTo>
                      <a:pt x="222013" y="255639"/>
                      <a:pt x="212365" y="244133"/>
                      <a:pt x="203497" y="232179"/>
                    </a:cubicBezTo>
                    <a:cubicBezTo>
                      <a:pt x="185628" y="209300"/>
                      <a:pt x="175112" y="188164"/>
                      <a:pt x="173331" y="158703"/>
                    </a:cubicBezTo>
                    <a:cubicBezTo>
                      <a:pt x="172531" y="144606"/>
                      <a:pt x="172274" y="130319"/>
                      <a:pt x="170236" y="116346"/>
                    </a:cubicBezTo>
                    <a:cubicBezTo>
                      <a:pt x="168083" y="98810"/>
                      <a:pt x="164749" y="81417"/>
                      <a:pt x="163168" y="63815"/>
                    </a:cubicBezTo>
                    <a:cubicBezTo>
                      <a:pt x="162844" y="59129"/>
                      <a:pt x="162825" y="54347"/>
                      <a:pt x="164035" y="49785"/>
                    </a:cubicBezTo>
                    <a:cubicBezTo>
                      <a:pt x="165540" y="44670"/>
                      <a:pt x="167740" y="39707"/>
                      <a:pt x="170674" y="35269"/>
                    </a:cubicBezTo>
                    <a:cubicBezTo>
                      <a:pt x="178170" y="24248"/>
                      <a:pt x="189438" y="15600"/>
                      <a:pt x="202544" y="12599"/>
                    </a:cubicBezTo>
                    <a:cubicBezTo>
                      <a:pt x="235148" y="4074"/>
                      <a:pt x="273867" y="13685"/>
                      <a:pt x="304147" y="26801"/>
                    </a:cubicBezTo>
                    <a:cubicBezTo>
                      <a:pt x="314606" y="31163"/>
                      <a:pt x="324912" y="35964"/>
                      <a:pt x="334951" y="41231"/>
                    </a:cubicBezTo>
                    <a:cubicBezTo>
                      <a:pt x="345334" y="46918"/>
                      <a:pt x="355259" y="53385"/>
                      <a:pt x="365117" y="59929"/>
                    </a:cubicBezTo>
                    <a:cubicBezTo>
                      <a:pt x="382233" y="71721"/>
                      <a:pt x="395645" y="82494"/>
                      <a:pt x="411685" y="90323"/>
                    </a:cubicBezTo>
                    <a:cubicBezTo>
                      <a:pt x="421343" y="95038"/>
                      <a:pt x="431944" y="98677"/>
                      <a:pt x="444889" y="100839"/>
                    </a:cubicBezTo>
                    <a:cubicBezTo>
                      <a:pt x="455424" y="102772"/>
                      <a:pt x="465234" y="103820"/>
                      <a:pt x="475731" y="104820"/>
                    </a:cubicBezTo>
                    <a:cubicBezTo>
                      <a:pt x="479055" y="105116"/>
                      <a:pt x="482417" y="105458"/>
                      <a:pt x="485780" y="105716"/>
                    </a:cubicBezTo>
                    <a:cubicBezTo>
                      <a:pt x="493609" y="106335"/>
                      <a:pt x="501477" y="106497"/>
                      <a:pt x="509116" y="104515"/>
                    </a:cubicBezTo>
                    <a:cubicBezTo>
                      <a:pt x="529509" y="98600"/>
                      <a:pt x="545225" y="83122"/>
                      <a:pt x="560122" y="68806"/>
                    </a:cubicBezTo>
                    <a:cubicBezTo>
                      <a:pt x="577067" y="52919"/>
                      <a:pt x="591107" y="33964"/>
                      <a:pt x="609500" y="19638"/>
                    </a:cubicBezTo>
                    <a:cubicBezTo>
                      <a:pt x="619692" y="11685"/>
                      <a:pt x="631446" y="5636"/>
                      <a:pt x="644161" y="3008"/>
                    </a:cubicBezTo>
                    <a:cubicBezTo>
                      <a:pt x="657287" y="417"/>
                      <a:pt x="670708" y="-107"/>
                      <a:pt x="684100" y="17"/>
                    </a:cubicBezTo>
                    <a:cubicBezTo>
                      <a:pt x="687024" y="45"/>
                      <a:pt x="689958" y="102"/>
                      <a:pt x="692872" y="1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6"/>
              <p:cNvSpPr/>
              <p:nvPr/>
            </p:nvSpPr>
            <p:spPr>
              <a:xfrm>
                <a:off x="3786120" y="1620360"/>
                <a:ext cx="677853" cy="705031"/>
              </a:xfrm>
              <a:custGeom>
                <a:avLst/>
                <a:gdLst/>
                <a:ahLst/>
                <a:cxnLst/>
                <a:rect l="l" t="t" r="r" b="b"/>
                <a:pathLst>
                  <a:path w="679552" h="705031" extrusionOk="0">
                    <a:moveTo>
                      <a:pt x="678261" y="152"/>
                    </a:moveTo>
                    <a:lnTo>
                      <a:pt x="678261" y="6534"/>
                    </a:lnTo>
                    <a:cubicBezTo>
                      <a:pt x="675394" y="6639"/>
                      <a:pt x="672508" y="6534"/>
                      <a:pt x="669660" y="6534"/>
                    </a:cubicBezTo>
                    <a:cubicBezTo>
                      <a:pt x="663669" y="6525"/>
                      <a:pt x="656868" y="6353"/>
                      <a:pt x="650105" y="6829"/>
                    </a:cubicBezTo>
                    <a:cubicBezTo>
                      <a:pt x="640809" y="7468"/>
                      <a:pt x="631598" y="9306"/>
                      <a:pt x="624626" y="14402"/>
                    </a:cubicBezTo>
                    <a:cubicBezTo>
                      <a:pt x="617463" y="20174"/>
                      <a:pt x="612919" y="28003"/>
                      <a:pt x="607662" y="35300"/>
                    </a:cubicBezTo>
                    <a:cubicBezTo>
                      <a:pt x="607338" y="35766"/>
                      <a:pt x="607014" y="36224"/>
                      <a:pt x="606680" y="36700"/>
                    </a:cubicBezTo>
                    <a:cubicBezTo>
                      <a:pt x="599651" y="46749"/>
                      <a:pt x="592783" y="56893"/>
                      <a:pt x="585830" y="66989"/>
                    </a:cubicBezTo>
                    <a:cubicBezTo>
                      <a:pt x="581534" y="73209"/>
                      <a:pt x="577162" y="79381"/>
                      <a:pt x="572714" y="85506"/>
                    </a:cubicBezTo>
                    <a:cubicBezTo>
                      <a:pt x="569657" y="89735"/>
                      <a:pt x="566561" y="93936"/>
                      <a:pt x="563446" y="98117"/>
                    </a:cubicBezTo>
                    <a:cubicBezTo>
                      <a:pt x="557579" y="105832"/>
                      <a:pt x="551750" y="113709"/>
                      <a:pt x="544473" y="120167"/>
                    </a:cubicBezTo>
                    <a:cubicBezTo>
                      <a:pt x="543320" y="121168"/>
                      <a:pt x="542139" y="122149"/>
                      <a:pt x="540920" y="123092"/>
                    </a:cubicBezTo>
                    <a:cubicBezTo>
                      <a:pt x="536938" y="126206"/>
                      <a:pt x="532643" y="128949"/>
                      <a:pt x="527947" y="130835"/>
                    </a:cubicBezTo>
                    <a:cubicBezTo>
                      <a:pt x="518107" y="134645"/>
                      <a:pt x="507849" y="137303"/>
                      <a:pt x="497648" y="139922"/>
                    </a:cubicBezTo>
                    <a:cubicBezTo>
                      <a:pt x="497552" y="139951"/>
                      <a:pt x="497457" y="139970"/>
                      <a:pt x="497362" y="139998"/>
                    </a:cubicBezTo>
                    <a:cubicBezTo>
                      <a:pt x="496333" y="140246"/>
                      <a:pt x="495295" y="140494"/>
                      <a:pt x="494257" y="140741"/>
                    </a:cubicBezTo>
                    <a:cubicBezTo>
                      <a:pt x="468958" y="146656"/>
                      <a:pt x="440298" y="149828"/>
                      <a:pt x="417047" y="136703"/>
                    </a:cubicBezTo>
                    <a:cubicBezTo>
                      <a:pt x="415571" y="135874"/>
                      <a:pt x="414123" y="134979"/>
                      <a:pt x="412694" y="134007"/>
                    </a:cubicBezTo>
                    <a:cubicBezTo>
                      <a:pt x="404617" y="128168"/>
                      <a:pt x="397711" y="120901"/>
                      <a:pt x="391082" y="113500"/>
                    </a:cubicBezTo>
                    <a:cubicBezTo>
                      <a:pt x="384948" y="106632"/>
                      <a:pt x="378890" y="99641"/>
                      <a:pt x="372623" y="92859"/>
                    </a:cubicBezTo>
                    <a:cubicBezTo>
                      <a:pt x="363193" y="82629"/>
                      <a:pt x="353296" y="72847"/>
                      <a:pt x="341971" y="64684"/>
                    </a:cubicBezTo>
                    <a:cubicBezTo>
                      <a:pt x="326055" y="53388"/>
                      <a:pt x="309253" y="43396"/>
                      <a:pt x="292756" y="32985"/>
                    </a:cubicBezTo>
                    <a:cubicBezTo>
                      <a:pt x="284640" y="27870"/>
                      <a:pt x="276620" y="22450"/>
                      <a:pt x="267638" y="18955"/>
                    </a:cubicBezTo>
                    <a:cubicBezTo>
                      <a:pt x="259818" y="15802"/>
                      <a:pt x="255694" y="15516"/>
                      <a:pt x="247293" y="16983"/>
                    </a:cubicBezTo>
                    <a:cubicBezTo>
                      <a:pt x="240120" y="18145"/>
                      <a:pt x="233119" y="20288"/>
                      <a:pt x="226471" y="23212"/>
                    </a:cubicBezTo>
                    <a:cubicBezTo>
                      <a:pt x="207192" y="31404"/>
                      <a:pt x="194572" y="49473"/>
                      <a:pt x="185523" y="67637"/>
                    </a:cubicBezTo>
                    <a:cubicBezTo>
                      <a:pt x="182265" y="74190"/>
                      <a:pt x="180141" y="81239"/>
                      <a:pt x="179532" y="88544"/>
                    </a:cubicBezTo>
                    <a:cubicBezTo>
                      <a:pt x="178656" y="97907"/>
                      <a:pt x="178656" y="107318"/>
                      <a:pt x="178903" y="116710"/>
                    </a:cubicBezTo>
                    <a:cubicBezTo>
                      <a:pt x="179570" y="136227"/>
                      <a:pt x="179903" y="157677"/>
                      <a:pt x="192953" y="173488"/>
                    </a:cubicBezTo>
                    <a:cubicBezTo>
                      <a:pt x="203335" y="186519"/>
                      <a:pt x="216975" y="196253"/>
                      <a:pt x="230976" y="205035"/>
                    </a:cubicBezTo>
                    <a:cubicBezTo>
                      <a:pt x="242025" y="212179"/>
                      <a:pt x="253331" y="218894"/>
                      <a:pt x="264666" y="225562"/>
                    </a:cubicBezTo>
                    <a:cubicBezTo>
                      <a:pt x="271429" y="229695"/>
                      <a:pt x="278601" y="233696"/>
                      <a:pt x="285412" y="238144"/>
                    </a:cubicBezTo>
                    <a:cubicBezTo>
                      <a:pt x="293413" y="243373"/>
                      <a:pt x="300909" y="249231"/>
                      <a:pt x="306672" y="256699"/>
                    </a:cubicBezTo>
                    <a:cubicBezTo>
                      <a:pt x="308500" y="259070"/>
                      <a:pt x="310148" y="261604"/>
                      <a:pt x="311596" y="264328"/>
                    </a:cubicBezTo>
                    <a:cubicBezTo>
                      <a:pt x="315196" y="271348"/>
                      <a:pt x="317149" y="279073"/>
                      <a:pt x="320464" y="286217"/>
                    </a:cubicBezTo>
                    <a:cubicBezTo>
                      <a:pt x="325283" y="296761"/>
                      <a:pt x="330951" y="306896"/>
                      <a:pt x="336123" y="317268"/>
                    </a:cubicBezTo>
                    <a:cubicBezTo>
                      <a:pt x="338923" y="322898"/>
                      <a:pt x="341581" y="328613"/>
                      <a:pt x="343857" y="334509"/>
                    </a:cubicBezTo>
                    <a:cubicBezTo>
                      <a:pt x="344524" y="336185"/>
                      <a:pt x="345181" y="337871"/>
                      <a:pt x="345819" y="339566"/>
                    </a:cubicBezTo>
                    <a:cubicBezTo>
                      <a:pt x="349610" y="349663"/>
                      <a:pt x="352696" y="360140"/>
                      <a:pt x="353049" y="370961"/>
                    </a:cubicBezTo>
                    <a:cubicBezTo>
                      <a:pt x="353230" y="380048"/>
                      <a:pt x="352125" y="388153"/>
                      <a:pt x="350067" y="395716"/>
                    </a:cubicBezTo>
                    <a:cubicBezTo>
                      <a:pt x="345505" y="412509"/>
                      <a:pt x="336275" y="426606"/>
                      <a:pt x="326112" y="442722"/>
                    </a:cubicBezTo>
                    <a:cubicBezTo>
                      <a:pt x="325788" y="443236"/>
                      <a:pt x="325464" y="443741"/>
                      <a:pt x="325150" y="444256"/>
                    </a:cubicBezTo>
                    <a:cubicBezTo>
                      <a:pt x="317559" y="456476"/>
                      <a:pt x="310196" y="468859"/>
                      <a:pt x="302452" y="480984"/>
                    </a:cubicBezTo>
                    <a:cubicBezTo>
                      <a:pt x="290898" y="498672"/>
                      <a:pt x="279030" y="516484"/>
                      <a:pt x="264819" y="532171"/>
                    </a:cubicBezTo>
                    <a:cubicBezTo>
                      <a:pt x="259675" y="537858"/>
                      <a:pt x="254227" y="543249"/>
                      <a:pt x="248369" y="548269"/>
                    </a:cubicBezTo>
                    <a:cubicBezTo>
                      <a:pt x="231700" y="562747"/>
                      <a:pt x="216927" y="569728"/>
                      <a:pt x="194715" y="571519"/>
                    </a:cubicBezTo>
                    <a:cubicBezTo>
                      <a:pt x="187809" y="572233"/>
                      <a:pt x="180913" y="573043"/>
                      <a:pt x="174017" y="573815"/>
                    </a:cubicBezTo>
                    <a:cubicBezTo>
                      <a:pt x="162758" y="575072"/>
                      <a:pt x="151500" y="576186"/>
                      <a:pt x="140165" y="576510"/>
                    </a:cubicBezTo>
                    <a:cubicBezTo>
                      <a:pt x="126144" y="577215"/>
                      <a:pt x="112228" y="578949"/>
                      <a:pt x="98303" y="580673"/>
                    </a:cubicBezTo>
                    <a:cubicBezTo>
                      <a:pt x="92683" y="581377"/>
                      <a:pt x="87063" y="582063"/>
                      <a:pt x="81434" y="582682"/>
                    </a:cubicBezTo>
                    <a:cubicBezTo>
                      <a:pt x="61889" y="584968"/>
                      <a:pt x="42429" y="586845"/>
                      <a:pt x="23455" y="591903"/>
                    </a:cubicBezTo>
                    <a:cubicBezTo>
                      <a:pt x="18826" y="593303"/>
                      <a:pt x="14368" y="595255"/>
                      <a:pt x="10196" y="597722"/>
                    </a:cubicBezTo>
                    <a:cubicBezTo>
                      <a:pt x="8215" y="599027"/>
                      <a:pt x="6101" y="600504"/>
                      <a:pt x="5329" y="602837"/>
                    </a:cubicBezTo>
                    <a:cubicBezTo>
                      <a:pt x="3891" y="612705"/>
                      <a:pt x="28903" y="622525"/>
                      <a:pt x="36247" y="626193"/>
                    </a:cubicBezTo>
                    <a:cubicBezTo>
                      <a:pt x="54383" y="634327"/>
                      <a:pt x="72852" y="641718"/>
                      <a:pt x="91111" y="649557"/>
                    </a:cubicBezTo>
                    <a:cubicBezTo>
                      <a:pt x="108875" y="657082"/>
                      <a:pt x="126697" y="664474"/>
                      <a:pt x="144937" y="670617"/>
                    </a:cubicBezTo>
                    <a:cubicBezTo>
                      <a:pt x="163816" y="676989"/>
                      <a:pt x="183180" y="681942"/>
                      <a:pt x="201649" y="689477"/>
                    </a:cubicBezTo>
                    <a:cubicBezTo>
                      <a:pt x="214841" y="695001"/>
                      <a:pt x="228166" y="700183"/>
                      <a:pt x="241616" y="705031"/>
                    </a:cubicBezTo>
                    <a:lnTo>
                      <a:pt x="232386" y="705031"/>
                    </a:lnTo>
                    <a:cubicBezTo>
                      <a:pt x="221175" y="701031"/>
                      <a:pt x="210078" y="696697"/>
                      <a:pt x="198915" y="692525"/>
                    </a:cubicBezTo>
                    <a:cubicBezTo>
                      <a:pt x="180246" y="685581"/>
                      <a:pt x="160996" y="680361"/>
                      <a:pt x="142175" y="673856"/>
                    </a:cubicBezTo>
                    <a:cubicBezTo>
                      <a:pt x="115886" y="664721"/>
                      <a:pt x="90111" y="654168"/>
                      <a:pt x="64317" y="643738"/>
                    </a:cubicBezTo>
                    <a:cubicBezTo>
                      <a:pt x="52383" y="638823"/>
                      <a:pt x="40457" y="633898"/>
                      <a:pt x="28713" y="628564"/>
                    </a:cubicBezTo>
                    <a:cubicBezTo>
                      <a:pt x="21312" y="625116"/>
                      <a:pt x="13864" y="621554"/>
                      <a:pt x="7434" y="616449"/>
                    </a:cubicBezTo>
                    <a:cubicBezTo>
                      <a:pt x="2948" y="612972"/>
                      <a:pt x="-1272" y="607295"/>
                      <a:pt x="357" y="601351"/>
                    </a:cubicBezTo>
                    <a:cubicBezTo>
                      <a:pt x="2310" y="595493"/>
                      <a:pt x="8415" y="592665"/>
                      <a:pt x="13625" y="590226"/>
                    </a:cubicBezTo>
                    <a:cubicBezTo>
                      <a:pt x="19693" y="587493"/>
                      <a:pt x="26179" y="585949"/>
                      <a:pt x="32675" y="584664"/>
                    </a:cubicBezTo>
                    <a:cubicBezTo>
                      <a:pt x="50697" y="581054"/>
                      <a:pt x="68985" y="579120"/>
                      <a:pt x="87244" y="577120"/>
                    </a:cubicBezTo>
                    <a:cubicBezTo>
                      <a:pt x="89263" y="576901"/>
                      <a:pt x="91292" y="576663"/>
                      <a:pt x="93312" y="576415"/>
                    </a:cubicBezTo>
                    <a:cubicBezTo>
                      <a:pt x="104513" y="575100"/>
                      <a:pt x="115686" y="573596"/>
                      <a:pt x="126906" y="572491"/>
                    </a:cubicBezTo>
                    <a:cubicBezTo>
                      <a:pt x="133764" y="571852"/>
                      <a:pt x="140641" y="571624"/>
                      <a:pt x="147528" y="571386"/>
                    </a:cubicBezTo>
                    <a:cubicBezTo>
                      <a:pt x="154024" y="571148"/>
                      <a:pt x="160491" y="570586"/>
                      <a:pt x="166959" y="569928"/>
                    </a:cubicBezTo>
                    <a:cubicBezTo>
                      <a:pt x="172245" y="569395"/>
                      <a:pt x="177522" y="568795"/>
                      <a:pt x="182808" y="568252"/>
                    </a:cubicBezTo>
                    <a:cubicBezTo>
                      <a:pt x="195620" y="566890"/>
                      <a:pt x="208869" y="566309"/>
                      <a:pt x="220804" y="561004"/>
                    </a:cubicBezTo>
                    <a:cubicBezTo>
                      <a:pt x="234824" y="554488"/>
                      <a:pt x="247864" y="543620"/>
                      <a:pt x="259837" y="530685"/>
                    </a:cubicBezTo>
                    <a:cubicBezTo>
                      <a:pt x="281364" y="507444"/>
                      <a:pt x="299433" y="477526"/>
                      <a:pt x="313520" y="454181"/>
                    </a:cubicBezTo>
                    <a:cubicBezTo>
                      <a:pt x="315701" y="450380"/>
                      <a:pt x="317968" y="446627"/>
                      <a:pt x="320273" y="442874"/>
                    </a:cubicBezTo>
                    <a:cubicBezTo>
                      <a:pt x="328027" y="430225"/>
                      <a:pt x="336075" y="417709"/>
                      <a:pt x="341809" y="404012"/>
                    </a:cubicBezTo>
                    <a:cubicBezTo>
                      <a:pt x="342428" y="402355"/>
                      <a:pt x="343009" y="400688"/>
                      <a:pt x="343543" y="399012"/>
                    </a:cubicBezTo>
                    <a:cubicBezTo>
                      <a:pt x="346438" y="389944"/>
                      <a:pt x="348048" y="380600"/>
                      <a:pt x="347839" y="371065"/>
                    </a:cubicBezTo>
                    <a:cubicBezTo>
                      <a:pt x="347677" y="364474"/>
                      <a:pt x="346124" y="357445"/>
                      <a:pt x="344295" y="351330"/>
                    </a:cubicBezTo>
                    <a:cubicBezTo>
                      <a:pt x="343390" y="348186"/>
                      <a:pt x="342352" y="345100"/>
                      <a:pt x="341209" y="342062"/>
                    </a:cubicBezTo>
                    <a:cubicBezTo>
                      <a:pt x="338837" y="335737"/>
                      <a:pt x="336009" y="329632"/>
                      <a:pt x="332941" y="323621"/>
                    </a:cubicBezTo>
                    <a:cubicBezTo>
                      <a:pt x="329493" y="316878"/>
                      <a:pt x="325741" y="310267"/>
                      <a:pt x="322007" y="303667"/>
                    </a:cubicBezTo>
                    <a:cubicBezTo>
                      <a:pt x="319264" y="298666"/>
                      <a:pt x="316587" y="293637"/>
                      <a:pt x="314253" y="288427"/>
                    </a:cubicBezTo>
                    <a:cubicBezTo>
                      <a:pt x="310901" y="281092"/>
                      <a:pt x="308624" y="273263"/>
                      <a:pt x="304528" y="266281"/>
                    </a:cubicBezTo>
                    <a:cubicBezTo>
                      <a:pt x="303986" y="265386"/>
                      <a:pt x="303404" y="264500"/>
                      <a:pt x="302804" y="263633"/>
                    </a:cubicBezTo>
                    <a:lnTo>
                      <a:pt x="302804" y="263633"/>
                    </a:lnTo>
                    <a:cubicBezTo>
                      <a:pt x="298623" y="257537"/>
                      <a:pt x="293337" y="252279"/>
                      <a:pt x="287364" y="247917"/>
                    </a:cubicBezTo>
                    <a:cubicBezTo>
                      <a:pt x="285831" y="246793"/>
                      <a:pt x="284269" y="245688"/>
                      <a:pt x="282678" y="244602"/>
                    </a:cubicBezTo>
                    <a:cubicBezTo>
                      <a:pt x="249350" y="221790"/>
                      <a:pt x="203525" y="205130"/>
                      <a:pt x="181685" y="170974"/>
                    </a:cubicBezTo>
                    <a:cubicBezTo>
                      <a:pt x="178170" y="164944"/>
                      <a:pt x="175789" y="158258"/>
                      <a:pt x="174407" y="151419"/>
                    </a:cubicBezTo>
                    <a:cubicBezTo>
                      <a:pt x="173188" y="144523"/>
                      <a:pt x="172693" y="137512"/>
                      <a:pt x="172283" y="130512"/>
                    </a:cubicBezTo>
                    <a:cubicBezTo>
                      <a:pt x="171645" y="119501"/>
                      <a:pt x="171321" y="108442"/>
                      <a:pt x="171883" y="97422"/>
                    </a:cubicBezTo>
                    <a:cubicBezTo>
                      <a:pt x="172312" y="90488"/>
                      <a:pt x="172817" y="83506"/>
                      <a:pt x="174655" y="76781"/>
                    </a:cubicBezTo>
                    <a:cubicBezTo>
                      <a:pt x="178027" y="64999"/>
                      <a:pt x="184761" y="54445"/>
                      <a:pt x="191895" y="44596"/>
                    </a:cubicBezTo>
                    <a:cubicBezTo>
                      <a:pt x="202344" y="30118"/>
                      <a:pt x="216794" y="18317"/>
                      <a:pt x="234139" y="13335"/>
                    </a:cubicBezTo>
                    <a:cubicBezTo>
                      <a:pt x="240854" y="11287"/>
                      <a:pt x="247788" y="9906"/>
                      <a:pt x="254770" y="9230"/>
                    </a:cubicBezTo>
                    <a:cubicBezTo>
                      <a:pt x="263209" y="8715"/>
                      <a:pt x="271086" y="12811"/>
                      <a:pt x="278487" y="16373"/>
                    </a:cubicBezTo>
                    <a:cubicBezTo>
                      <a:pt x="296251" y="26337"/>
                      <a:pt x="313453" y="37290"/>
                      <a:pt x="330675" y="48158"/>
                    </a:cubicBezTo>
                    <a:cubicBezTo>
                      <a:pt x="342047" y="55426"/>
                      <a:pt x="353154" y="63217"/>
                      <a:pt x="362831" y="72676"/>
                    </a:cubicBezTo>
                    <a:cubicBezTo>
                      <a:pt x="367946" y="77543"/>
                      <a:pt x="372765" y="82696"/>
                      <a:pt x="377452" y="87973"/>
                    </a:cubicBezTo>
                    <a:cubicBezTo>
                      <a:pt x="385977" y="97546"/>
                      <a:pt x="394102" y="107509"/>
                      <a:pt x="402903" y="116834"/>
                    </a:cubicBezTo>
                    <a:cubicBezTo>
                      <a:pt x="408284" y="122253"/>
                      <a:pt x="413256" y="127444"/>
                      <a:pt x="419819" y="131274"/>
                    </a:cubicBezTo>
                    <a:cubicBezTo>
                      <a:pt x="420648" y="131702"/>
                      <a:pt x="421467" y="132112"/>
                      <a:pt x="422305" y="132493"/>
                    </a:cubicBezTo>
                    <a:cubicBezTo>
                      <a:pt x="429820" y="136027"/>
                      <a:pt x="437964" y="138246"/>
                      <a:pt x="446194" y="139170"/>
                    </a:cubicBezTo>
                    <a:cubicBezTo>
                      <a:pt x="462396" y="140637"/>
                      <a:pt x="478655" y="137789"/>
                      <a:pt x="494324" y="134198"/>
                    </a:cubicBezTo>
                    <a:cubicBezTo>
                      <a:pt x="496829" y="133617"/>
                      <a:pt x="499334" y="132988"/>
                      <a:pt x="501810" y="132331"/>
                    </a:cubicBezTo>
                    <a:cubicBezTo>
                      <a:pt x="503058" y="131997"/>
                      <a:pt x="504306" y="131664"/>
                      <a:pt x="505535" y="131312"/>
                    </a:cubicBezTo>
                    <a:cubicBezTo>
                      <a:pt x="508468" y="130502"/>
                      <a:pt x="511335" y="129673"/>
                      <a:pt x="514136" y="128835"/>
                    </a:cubicBezTo>
                    <a:cubicBezTo>
                      <a:pt x="518479" y="127530"/>
                      <a:pt x="522813" y="126225"/>
                      <a:pt x="526994" y="124463"/>
                    </a:cubicBezTo>
                    <a:cubicBezTo>
                      <a:pt x="531100" y="122653"/>
                      <a:pt x="534795" y="120101"/>
                      <a:pt x="538319" y="117358"/>
                    </a:cubicBezTo>
                    <a:cubicBezTo>
                      <a:pt x="545930" y="111347"/>
                      <a:pt x="551826" y="103537"/>
                      <a:pt x="557646" y="95869"/>
                    </a:cubicBezTo>
                    <a:cubicBezTo>
                      <a:pt x="569866" y="79372"/>
                      <a:pt x="581334" y="62370"/>
                      <a:pt x="592679" y="45272"/>
                    </a:cubicBezTo>
                    <a:cubicBezTo>
                      <a:pt x="595546" y="40957"/>
                      <a:pt x="598403" y="36633"/>
                      <a:pt x="601261" y="32309"/>
                    </a:cubicBezTo>
                    <a:cubicBezTo>
                      <a:pt x="607604" y="23203"/>
                      <a:pt x="613605" y="13278"/>
                      <a:pt x="623044" y="7068"/>
                    </a:cubicBezTo>
                    <a:cubicBezTo>
                      <a:pt x="633979" y="1019"/>
                      <a:pt x="646771" y="171"/>
                      <a:pt x="659144" y="29"/>
                    </a:cubicBezTo>
                    <a:cubicBezTo>
                      <a:pt x="661087" y="10"/>
                      <a:pt x="663021" y="0"/>
                      <a:pt x="664935" y="0"/>
                    </a:cubicBezTo>
                    <a:cubicBezTo>
                      <a:pt x="668002" y="29"/>
                      <a:pt x="671070" y="76"/>
                      <a:pt x="674146" y="105"/>
                    </a:cubicBezTo>
                    <a:cubicBezTo>
                      <a:pt x="675527" y="114"/>
                      <a:pt x="676899" y="124"/>
                      <a:pt x="678280" y="15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2" name="Google Shape;102;p6"/>
            <p:cNvGrpSpPr/>
            <p:nvPr/>
          </p:nvGrpSpPr>
          <p:grpSpPr>
            <a:xfrm rot="1895072" flipH="1">
              <a:off x="-1068391" y="1251533"/>
              <a:ext cx="1709747" cy="2006291"/>
              <a:chOff x="3706560" y="1436760"/>
              <a:chExt cx="757991" cy="889459"/>
            </a:xfrm>
          </p:grpSpPr>
          <p:sp>
            <p:nvSpPr>
              <p:cNvPr id="103" name="Google Shape;103;p6"/>
              <p:cNvSpPr/>
              <p:nvPr/>
            </p:nvSpPr>
            <p:spPr>
              <a:xfrm>
                <a:off x="3706560" y="1436760"/>
                <a:ext cx="757098" cy="887736"/>
              </a:xfrm>
              <a:custGeom>
                <a:avLst/>
                <a:gdLst/>
                <a:ahLst/>
                <a:cxnLst/>
                <a:rect l="l" t="t" r="r" b="b"/>
                <a:pathLst>
                  <a:path w="762819" h="892197" extrusionOk="0">
                    <a:moveTo>
                      <a:pt x="757558" y="48264"/>
                    </a:moveTo>
                    <a:lnTo>
                      <a:pt x="757558" y="61370"/>
                    </a:lnTo>
                    <a:cubicBezTo>
                      <a:pt x="751090" y="59332"/>
                      <a:pt x="744956" y="56588"/>
                      <a:pt x="739003" y="53445"/>
                    </a:cubicBezTo>
                    <a:cubicBezTo>
                      <a:pt x="718801" y="42777"/>
                      <a:pt x="700732" y="27423"/>
                      <a:pt x="679453" y="18850"/>
                    </a:cubicBezTo>
                    <a:cubicBezTo>
                      <a:pt x="668995" y="15279"/>
                      <a:pt x="660555" y="14097"/>
                      <a:pt x="653335" y="14812"/>
                    </a:cubicBezTo>
                    <a:cubicBezTo>
                      <a:pt x="634895" y="16631"/>
                      <a:pt x="624398" y="30833"/>
                      <a:pt x="608396" y="49064"/>
                    </a:cubicBezTo>
                    <a:cubicBezTo>
                      <a:pt x="577678" y="80201"/>
                      <a:pt x="539788" y="122825"/>
                      <a:pt x="496811" y="134713"/>
                    </a:cubicBezTo>
                    <a:cubicBezTo>
                      <a:pt x="477761" y="138827"/>
                      <a:pt x="458101" y="138942"/>
                      <a:pt x="438690" y="138951"/>
                    </a:cubicBezTo>
                    <a:cubicBezTo>
                      <a:pt x="410791" y="139104"/>
                      <a:pt x="382606" y="136284"/>
                      <a:pt x="356432" y="126131"/>
                    </a:cubicBezTo>
                    <a:cubicBezTo>
                      <a:pt x="288623" y="98022"/>
                      <a:pt x="260239" y="71695"/>
                      <a:pt x="185029" y="106423"/>
                    </a:cubicBezTo>
                    <a:cubicBezTo>
                      <a:pt x="154997" y="120625"/>
                      <a:pt x="125888" y="137246"/>
                      <a:pt x="99171" y="157030"/>
                    </a:cubicBezTo>
                    <a:cubicBezTo>
                      <a:pt x="76558" y="174698"/>
                      <a:pt x="66481" y="195863"/>
                      <a:pt x="80407" y="223009"/>
                    </a:cubicBezTo>
                    <a:cubicBezTo>
                      <a:pt x="90370" y="246412"/>
                      <a:pt x="105448" y="267501"/>
                      <a:pt x="125708" y="283045"/>
                    </a:cubicBezTo>
                    <a:cubicBezTo>
                      <a:pt x="152558" y="303915"/>
                      <a:pt x="181686" y="319269"/>
                      <a:pt x="193954" y="353435"/>
                    </a:cubicBezTo>
                    <a:cubicBezTo>
                      <a:pt x="199374" y="369180"/>
                      <a:pt x="203651" y="385344"/>
                      <a:pt x="210432" y="400632"/>
                    </a:cubicBezTo>
                    <a:cubicBezTo>
                      <a:pt x="227644" y="444828"/>
                      <a:pt x="255533" y="479260"/>
                      <a:pt x="242017" y="529219"/>
                    </a:cubicBezTo>
                    <a:cubicBezTo>
                      <a:pt x="241531" y="531438"/>
                      <a:pt x="241017" y="533658"/>
                      <a:pt x="240484" y="535877"/>
                    </a:cubicBezTo>
                    <a:cubicBezTo>
                      <a:pt x="239569" y="539687"/>
                      <a:pt x="238579" y="543487"/>
                      <a:pt x="237521" y="547278"/>
                    </a:cubicBezTo>
                    <a:cubicBezTo>
                      <a:pt x="232235" y="566176"/>
                      <a:pt x="225148" y="584788"/>
                      <a:pt x="216166" y="602381"/>
                    </a:cubicBezTo>
                    <a:cubicBezTo>
                      <a:pt x="212890" y="608810"/>
                      <a:pt x="209356" y="615096"/>
                      <a:pt x="205556" y="621211"/>
                    </a:cubicBezTo>
                    <a:cubicBezTo>
                      <a:pt x="198345" y="632851"/>
                      <a:pt x="190201" y="643852"/>
                      <a:pt x="181095" y="653987"/>
                    </a:cubicBezTo>
                    <a:cubicBezTo>
                      <a:pt x="173875" y="662017"/>
                      <a:pt x="166046" y="669494"/>
                      <a:pt x="157597" y="676295"/>
                    </a:cubicBezTo>
                    <a:cubicBezTo>
                      <a:pt x="151111" y="681752"/>
                      <a:pt x="144205" y="686496"/>
                      <a:pt x="137033" y="690792"/>
                    </a:cubicBezTo>
                    <a:cubicBezTo>
                      <a:pt x="124879" y="698078"/>
                      <a:pt x="111944" y="704069"/>
                      <a:pt x="99018" y="710061"/>
                    </a:cubicBezTo>
                    <a:cubicBezTo>
                      <a:pt x="93484" y="712632"/>
                      <a:pt x="87941" y="715195"/>
                      <a:pt x="82474" y="717862"/>
                    </a:cubicBezTo>
                    <a:cubicBezTo>
                      <a:pt x="77578" y="720252"/>
                      <a:pt x="72729" y="722710"/>
                      <a:pt x="67967" y="725329"/>
                    </a:cubicBezTo>
                    <a:cubicBezTo>
                      <a:pt x="66605" y="726072"/>
                      <a:pt x="65252" y="726834"/>
                      <a:pt x="63909" y="727615"/>
                    </a:cubicBezTo>
                    <a:cubicBezTo>
                      <a:pt x="46317" y="740074"/>
                      <a:pt x="24142" y="751447"/>
                      <a:pt x="16056" y="772554"/>
                    </a:cubicBezTo>
                    <a:cubicBezTo>
                      <a:pt x="10769" y="800281"/>
                      <a:pt x="23485" y="827418"/>
                      <a:pt x="35258" y="851821"/>
                    </a:cubicBezTo>
                    <a:cubicBezTo>
                      <a:pt x="41211" y="863737"/>
                      <a:pt x="46221" y="876053"/>
                      <a:pt x="51041" y="888445"/>
                    </a:cubicBezTo>
                    <a:lnTo>
                      <a:pt x="35410" y="888445"/>
                    </a:lnTo>
                    <a:cubicBezTo>
                      <a:pt x="30277" y="876796"/>
                      <a:pt x="25143" y="865156"/>
                      <a:pt x="19809" y="853612"/>
                    </a:cubicBezTo>
                    <a:cubicBezTo>
                      <a:pt x="6978" y="827199"/>
                      <a:pt x="-5242" y="796595"/>
                      <a:pt x="2330" y="766953"/>
                    </a:cubicBezTo>
                    <a:cubicBezTo>
                      <a:pt x="4721" y="759753"/>
                      <a:pt x="8817" y="753580"/>
                      <a:pt x="13789" y="748075"/>
                    </a:cubicBezTo>
                    <a:cubicBezTo>
                      <a:pt x="19694" y="741493"/>
                      <a:pt x="26847" y="735864"/>
                      <a:pt x="33791" y="730539"/>
                    </a:cubicBezTo>
                    <a:cubicBezTo>
                      <a:pt x="35744" y="728911"/>
                      <a:pt x="37735" y="727349"/>
                      <a:pt x="39773" y="725844"/>
                    </a:cubicBezTo>
                    <a:cubicBezTo>
                      <a:pt x="51593" y="717062"/>
                      <a:pt x="64528" y="710213"/>
                      <a:pt x="77749" y="703850"/>
                    </a:cubicBezTo>
                    <a:cubicBezTo>
                      <a:pt x="91618" y="697173"/>
                      <a:pt x="105800" y="691039"/>
                      <a:pt x="119345" y="683781"/>
                    </a:cubicBezTo>
                    <a:cubicBezTo>
                      <a:pt x="126003" y="680219"/>
                      <a:pt x="132508" y="676371"/>
                      <a:pt x="138738" y="672056"/>
                    </a:cubicBezTo>
                    <a:cubicBezTo>
                      <a:pt x="148568" y="665112"/>
                      <a:pt x="157607" y="657245"/>
                      <a:pt x="165874" y="648634"/>
                    </a:cubicBezTo>
                    <a:cubicBezTo>
                      <a:pt x="167665" y="646767"/>
                      <a:pt x="169418" y="644872"/>
                      <a:pt x="171123" y="642938"/>
                    </a:cubicBezTo>
                    <a:cubicBezTo>
                      <a:pt x="182972" y="629613"/>
                      <a:pt x="193087" y="614706"/>
                      <a:pt x="201498" y="598828"/>
                    </a:cubicBezTo>
                    <a:cubicBezTo>
                      <a:pt x="208470" y="585674"/>
                      <a:pt x="214281" y="571853"/>
                      <a:pt x="218957" y="557718"/>
                    </a:cubicBezTo>
                    <a:cubicBezTo>
                      <a:pt x="221462" y="550145"/>
                      <a:pt x="223634" y="542468"/>
                      <a:pt x="225482" y="534763"/>
                    </a:cubicBezTo>
                    <a:cubicBezTo>
                      <a:pt x="227368" y="526914"/>
                      <a:pt x="228911" y="519027"/>
                      <a:pt x="230121" y="511150"/>
                    </a:cubicBezTo>
                    <a:cubicBezTo>
                      <a:pt x="234454" y="484375"/>
                      <a:pt x="220748" y="459915"/>
                      <a:pt x="209947" y="436426"/>
                    </a:cubicBezTo>
                    <a:cubicBezTo>
                      <a:pt x="202384" y="419510"/>
                      <a:pt x="194802" y="402565"/>
                      <a:pt x="188668" y="385068"/>
                    </a:cubicBezTo>
                    <a:cubicBezTo>
                      <a:pt x="172971" y="321822"/>
                      <a:pt x="147786" y="323003"/>
                      <a:pt x="104857" y="284455"/>
                    </a:cubicBezTo>
                    <a:cubicBezTo>
                      <a:pt x="82635" y="263605"/>
                      <a:pt x="56670" y="222895"/>
                      <a:pt x="59499" y="191653"/>
                    </a:cubicBezTo>
                    <a:cubicBezTo>
                      <a:pt x="63881" y="161849"/>
                      <a:pt x="91265" y="143256"/>
                      <a:pt x="114935" y="128340"/>
                    </a:cubicBezTo>
                    <a:cubicBezTo>
                      <a:pt x="135614" y="115301"/>
                      <a:pt x="156845" y="103013"/>
                      <a:pt x="179143" y="92936"/>
                    </a:cubicBezTo>
                    <a:cubicBezTo>
                      <a:pt x="214500" y="76048"/>
                      <a:pt x="255886" y="68552"/>
                      <a:pt x="293424" y="82744"/>
                    </a:cubicBezTo>
                    <a:cubicBezTo>
                      <a:pt x="318513" y="91660"/>
                      <a:pt x="341487" y="105661"/>
                      <a:pt x="366757" y="114148"/>
                    </a:cubicBezTo>
                    <a:cubicBezTo>
                      <a:pt x="404971" y="126931"/>
                      <a:pt x="446519" y="125721"/>
                      <a:pt x="486153" y="121787"/>
                    </a:cubicBezTo>
                    <a:cubicBezTo>
                      <a:pt x="516309" y="117034"/>
                      <a:pt x="539416" y="94879"/>
                      <a:pt x="561257" y="75219"/>
                    </a:cubicBezTo>
                    <a:cubicBezTo>
                      <a:pt x="577821" y="60227"/>
                      <a:pt x="593337" y="44130"/>
                      <a:pt x="608092" y="27366"/>
                    </a:cubicBezTo>
                    <a:cubicBezTo>
                      <a:pt x="625199" y="5277"/>
                      <a:pt x="645563" y="-3752"/>
                      <a:pt x="671681" y="1420"/>
                    </a:cubicBezTo>
                    <a:cubicBezTo>
                      <a:pt x="674414" y="1953"/>
                      <a:pt x="677205" y="2648"/>
                      <a:pt x="680062" y="3506"/>
                    </a:cubicBezTo>
                    <a:cubicBezTo>
                      <a:pt x="706780" y="12831"/>
                      <a:pt x="728307" y="32166"/>
                      <a:pt x="752843" y="45682"/>
                    </a:cubicBezTo>
                    <a:cubicBezTo>
                      <a:pt x="752976" y="45759"/>
                      <a:pt x="753100" y="45844"/>
                      <a:pt x="753234" y="45920"/>
                    </a:cubicBezTo>
                    <a:cubicBezTo>
                      <a:pt x="754634" y="46768"/>
                      <a:pt x="756110" y="47540"/>
                      <a:pt x="757577" y="4830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6"/>
              <p:cNvSpPr/>
              <p:nvPr/>
            </p:nvSpPr>
            <p:spPr>
              <a:xfrm>
                <a:off x="3725640" y="1468800"/>
                <a:ext cx="738911" cy="857419"/>
              </a:xfrm>
              <a:custGeom>
                <a:avLst/>
                <a:gdLst/>
                <a:ahLst/>
                <a:cxnLst/>
                <a:rect l="l" t="t" r="r" b="b"/>
                <a:pathLst>
                  <a:path w="738911" h="866080" extrusionOk="0">
                    <a:moveTo>
                      <a:pt x="738518" y="49337"/>
                    </a:moveTo>
                    <a:lnTo>
                      <a:pt x="738518" y="56681"/>
                    </a:lnTo>
                    <a:cubicBezTo>
                      <a:pt x="732861" y="55185"/>
                      <a:pt x="727241" y="53557"/>
                      <a:pt x="721554" y="52204"/>
                    </a:cubicBezTo>
                    <a:cubicBezTo>
                      <a:pt x="710163" y="49318"/>
                      <a:pt x="698723" y="45670"/>
                      <a:pt x="688207" y="40298"/>
                    </a:cubicBezTo>
                    <a:cubicBezTo>
                      <a:pt x="683597" y="37945"/>
                      <a:pt x="679168" y="35278"/>
                      <a:pt x="674996" y="32192"/>
                    </a:cubicBezTo>
                    <a:cubicBezTo>
                      <a:pt x="670215" y="28668"/>
                      <a:pt x="665929" y="24515"/>
                      <a:pt x="661966" y="20095"/>
                    </a:cubicBezTo>
                    <a:cubicBezTo>
                      <a:pt x="657661" y="15399"/>
                      <a:pt x="653594" y="10199"/>
                      <a:pt x="647898" y="7113"/>
                    </a:cubicBezTo>
                    <a:cubicBezTo>
                      <a:pt x="625323" y="-3908"/>
                      <a:pt x="601054" y="50661"/>
                      <a:pt x="592119" y="66234"/>
                    </a:cubicBezTo>
                    <a:cubicBezTo>
                      <a:pt x="585433" y="78598"/>
                      <a:pt x="578622" y="90885"/>
                      <a:pt x="571317" y="102896"/>
                    </a:cubicBezTo>
                    <a:cubicBezTo>
                      <a:pt x="565592" y="111792"/>
                      <a:pt x="558810" y="119984"/>
                      <a:pt x="551886" y="127966"/>
                    </a:cubicBezTo>
                    <a:cubicBezTo>
                      <a:pt x="543008" y="138186"/>
                      <a:pt x="532893" y="148035"/>
                      <a:pt x="520672" y="154055"/>
                    </a:cubicBezTo>
                    <a:cubicBezTo>
                      <a:pt x="518415" y="155160"/>
                      <a:pt x="516091" y="156150"/>
                      <a:pt x="513690" y="156969"/>
                    </a:cubicBezTo>
                    <a:cubicBezTo>
                      <a:pt x="505308" y="160160"/>
                      <a:pt x="496345" y="161027"/>
                      <a:pt x="487468" y="161627"/>
                    </a:cubicBezTo>
                    <a:cubicBezTo>
                      <a:pt x="456340" y="163685"/>
                      <a:pt x="423517" y="161808"/>
                      <a:pt x="395466" y="146930"/>
                    </a:cubicBezTo>
                    <a:cubicBezTo>
                      <a:pt x="380626" y="139062"/>
                      <a:pt x="366443" y="129985"/>
                      <a:pt x="351518" y="122251"/>
                    </a:cubicBezTo>
                    <a:cubicBezTo>
                      <a:pt x="336992" y="114840"/>
                      <a:pt x="321600" y="109344"/>
                      <a:pt x="306550" y="103106"/>
                    </a:cubicBezTo>
                    <a:cubicBezTo>
                      <a:pt x="290501" y="96619"/>
                      <a:pt x="274832" y="89180"/>
                      <a:pt x="258535" y="83294"/>
                    </a:cubicBezTo>
                    <a:cubicBezTo>
                      <a:pt x="250200" y="80407"/>
                      <a:pt x="241675" y="77779"/>
                      <a:pt x="232846" y="76940"/>
                    </a:cubicBezTo>
                    <a:cubicBezTo>
                      <a:pt x="226940" y="76598"/>
                      <a:pt x="221054" y="77674"/>
                      <a:pt x="215253" y="78703"/>
                    </a:cubicBezTo>
                    <a:cubicBezTo>
                      <a:pt x="196603" y="82141"/>
                      <a:pt x="179106" y="89942"/>
                      <a:pt x="162780" y="99277"/>
                    </a:cubicBezTo>
                    <a:cubicBezTo>
                      <a:pt x="150159" y="106316"/>
                      <a:pt x="138215" y="113393"/>
                      <a:pt x="127909" y="123394"/>
                    </a:cubicBezTo>
                    <a:cubicBezTo>
                      <a:pt x="115374" y="136072"/>
                      <a:pt x="104306" y="150740"/>
                      <a:pt x="98362" y="167704"/>
                    </a:cubicBezTo>
                    <a:cubicBezTo>
                      <a:pt x="93543" y="180820"/>
                      <a:pt x="91295" y="195660"/>
                      <a:pt x="95590" y="209224"/>
                    </a:cubicBezTo>
                    <a:cubicBezTo>
                      <a:pt x="99019" y="218482"/>
                      <a:pt x="105363" y="226359"/>
                      <a:pt x="111888" y="233646"/>
                    </a:cubicBezTo>
                    <a:cubicBezTo>
                      <a:pt x="122622" y="244695"/>
                      <a:pt x="136481" y="251981"/>
                      <a:pt x="148854" y="260982"/>
                    </a:cubicBezTo>
                    <a:cubicBezTo>
                      <a:pt x="167018" y="273594"/>
                      <a:pt x="184211" y="288757"/>
                      <a:pt x="194574" y="308626"/>
                    </a:cubicBezTo>
                    <a:cubicBezTo>
                      <a:pt x="203690" y="328296"/>
                      <a:pt x="210957" y="348841"/>
                      <a:pt x="221444" y="367872"/>
                    </a:cubicBezTo>
                    <a:cubicBezTo>
                      <a:pt x="227255" y="378426"/>
                      <a:pt x="233798" y="387732"/>
                      <a:pt x="241047" y="397180"/>
                    </a:cubicBezTo>
                    <a:cubicBezTo>
                      <a:pt x="251343" y="410658"/>
                      <a:pt x="262792" y="424079"/>
                      <a:pt x="267755" y="440605"/>
                    </a:cubicBezTo>
                    <a:cubicBezTo>
                      <a:pt x="269860" y="448015"/>
                      <a:pt x="270450" y="455759"/>
                      <a:pt x="271108" y="463417"/>
                    </a:cubicBezTo>
                    <a:cubicBezTo>
                      <a:pt x="271708" y="471152"/>
                      <a:pt x="272203" y="478905"/>
                      <a:pt x="272365" y="486668"/>
                    </a:cubicBezTo>
                    <a:cubicBezTo>
                      <a:pt x="272508" y="493669"/>
                      <a:pt x="272374" y="500679"/>
                      <a:pt x="271784" y="507661"/>
                    </a:cubicBezTo>
                    <a:cubicBezTo>
                      <a:pt x="271708" y="508680"/>
                      <a:pt x="271603" y="509709"/>
                      <a:pt x="271498" y="510728"/>
                    </a:cubicBezTo>
                    <a:cubicBezTo>
                      <a:pt x="270946" y="515090"/>
                      <a:pt x="270088" y="519396"/>
                      <a:pt x="268974" y="523644"/>
                    </a:cubicBezTo>
                    <a:cubicBezTo>
                      <a:pt x="267260" y="530207"/>
                      <a:pt x="264926" y="536617"/>
                      <a:pt x="262145" y="542799"/>
                    </a:cubicBezTo>
                    <a:cubicBezTo>
                      <a:pt x="257087" y="554210"/>
                      <a:pt x="251381" y="565449"/>
                      <a:pt x="243866" y="575460"/>
                    </a:cubicBezTo>
                    <a:cubicBezTo>
                      <a:pt x="242695" y="577031"/>
                      <a:pt x="241494" y="578546"/>
                      <a:pt x="240247" y="580032"/>
                    </a:cubicBezTo>
                    <a:cubicBezTo>
                      <a:pt x="223702" y="599768"/>
                      <a:pt x="200708" y="612855"/>
                      <a:pt x="181230" y="629448"/>
                    </a:cubicBezTo>
                    <a:cubicBezTo>
                      <a:pt x="180668" y="629924"/>
                      <a:pt x="180106" y="630410"/>
                      <a:pt x="179553" y="630895"/>
                    </a:cubicBezTo>
                    <a:cubicBezTo>
                      <a:pt x="169809" y="638973"/>
                      <a:pt x="161037" y="648098"/>
                      <a:pt x="151864" y="656803"/>
                    </a:cubicBezTo>
                    <a:cubicBezTo>
                      <a:pt x="149893" y="658670"/>
                      <a:pt x="147902" y="660509"/>
                      <a:pt x="145863" y="662299"/>
                    </a:cubicBezTo>
                    <a:cubicBezTo>
                      <a:pt x="143492" y="664395"/>
                      <a:pt x="141082" y="666443"/>
                      <a:pt x="138624" y="668433"/>
                    </a:cubicBezTo>
                    <a:cubicBezTo>
                      <a:pt x="138167" y="668814"/>
                      <a:pt x="137710" y="669176"/>
                      <a:pt x="137262" y="669538"/>
                    </a:cubicBezTo>
                    <a:cubicBezTo>
                      <a:pt x="127337" y="677511"/>
                      <a:pt x="116774" y="684693"/>
                      <a:pt x="105820" y="691160"/>
                    </a:cubicBezTo>
                    <a:cubicBezTo>
                      <a:pt x="104877" y="691722"/>
                      <a:pt x="103925" y="692274"/>
                      <a:pt x="102972" y="692817"/>
                    </a:cubicBezTo>
                    <a:cubicBezTo>
                      <a:pt x="94219" y="697942"/>
                      <a:pt x="85084" y="702447"/>
                      <a:pt x="75626" y="706133"/>
                    </a:cubicBezTo>
                    <a:cubicBezTo>
                      <a:pt x="61043" y="711496"/>
                      <a:pt x="46203" y="716268"/>
                      <a:pt x="32173" y="723002"/>
                    </a:cubicBezTo>
                    <a:cubicBezTo>
                      <a:pt x="23724" y="727174"/>
                      <a:pt x="15209" y="731717"/>
                      <a:pt x="8561" y="738499"/>
                    </a:cubicBezTo>
                    <a:cubicBezTo>
                      <a:pt x="6646" y="740595"/>
                      <a:pt x="5074" y="743052"/>
                      <a:pt x="4493" y="745862"/>
                    </a:cubicBezTo>
                    <a:cubicBezTo>
                      <a:pt x="3979" y="748234"/>
                      <a:pt x="4379" y="750691"/>
                      <a:pt x="5141" y="752977"/>
                    </a:cubicBezTo>
                    <a:cubicBezTo>
                      <a:pt x="7332" y="758997"/>
                      <a:pt x="10199" y="764645"/>
                      <a:pt x="13256" y="770208"/>
                    </a:cubicBezTo>
                    <a:cubicBezTo>
                      <a:pt x="25467" y="792192"/>
                      <a:pt x="38279" y="814375"/>
                      <a:pt x="54195" y="833854"/>
                    </a:cubicBezTo>
                    <a:cubicBezTo>
                      <a:pt x="61615" y="842541"/>
                      <a:pt x="70216" y="849885"/>
                      <a:pt x="79360" y="856581"/>
                    </a:cubicBezTo>
                    <a:lnTo>
                      <a:pt x="72111" y="856581"/>
                    </a:lnTo>
                    <a:cubicBezTo>
                      <a:pt x="69225" y="854314"/>
                      <a:pt x="66387" y="851971"/>
                      <a:pt x="63615" y="849542"/>
                    </a:cubicBezTo>
                    <a:cubicBezTo>
                      <a:pt x="39660" y="827148"/>
                      <a:pt x="23124" y="798192"/>
                      <a:pt x="7427" y="769732"/>
                    </a:cubicBezTo>
                    <a:cubicBezTo>
                      <a:pt x="4608" y="764188"/>
                      <a:pt x="1931" y="758492"/>
                      <a:pt x="483" y="752425"/>
                    </a:cubicBezTo>
                    <a:cubicBezTo>
                      <a:pt x="-393" y="748805"/>
                      <a:pt x="-88" y="744910"/>
                      <a:pt x="1483" y="741519"/>
                    </a:cubicBezTo>
                    <a:cubicBezTo>
                      <a:pt x="2750" y="738709"/>
                      <a:pt x="4741" y="736309"/>
                      <a:pt x="6951" y="734175"/>
                    </a:cubicBezTo>
                    <a:cubicBezTo>
                      <a:pt x="18000" y="724050"/>
                      <a:pt x="32087" y="718202"/>
                      <a:pt x="45794" y="712591"/>
                    </a:cubicBezTo>
                    <a:cubicBezTo>
                      <a:pt x="52918" y="709648"/>
                      <a:pt x="60196" y="707124"/>
                      <a:pt x="67454" y="704552"/>
                    </a:cubicBezTo>
                    <a:cubicBezTo>
                      <a:pt x="78817" y="700504"/>
                      <a:pt x="89752" y="695341"/>
                      <a:pt x="100172" y="689293"/>
                    </a:cubicBezTo>
                    <a:cubicBezTo>
                      <a:pt x="100601" y="689055"/>
                      <a:pt x="101020" y="688807"/>
                      <a:pt x="101448" y="688560"/>
                    </a:cubicBezTo>
                    <a:cubicBezTo>
                      <a:pt x="109697" y="683816"/>
                      <a:pt x="117736" y="678663"/>
                      <a:pt x="125423" y="673044"/>
                    </a:cubicBezTo>
                    <a:cubicBezTo>
                      <a:pt x="128404" y="670872"/>
                      <a:pt x="131338" y="668624"/>
                      <a:pt x="134214" y="666300"/>
                    </a:cubicBezTo>
                    <a:cubicBezTo>
                      <a:pt x="134624" y="665976"/>
                      <a:pt x="135033" y="665643"/>
                      <a:pt x="135443" y="665300"/>
                    </a:cubicBezTo>
                    <a:cubicBezTo>
                      <a:pt x="136167" y="664709"/>
                      <a:pt x="136900" y="664109"/>
                      <a:pt x="137624" y="663499"/>
                    </a:cubicBezTo>
                    <a:cubicBezTo>
                      <a:pt x="150569" y="652508"/>
                      <a:pt x="161875" y="639735"/>
                      <a:pt x="174896" y="628819"/>
                    </a:cubicBezTo>
                    <a:cubicBezTo>
                      <a:pt x="175400" y="628400"/>
                      <a:pt x="175896" y="627981"/>
                      <a:pt x="176401" y="627581"/>
                    </a:cubicBezTo>
                    <a:cubicBezTo>
                      <a:pt x="201442" y="606883"/>
                      <a:pt x="219587" y="596367"/>
                      <a:pt x="234665" y="578898"/>
                    </a:cubicBezTo>
                    <a:cubicBezTo>
                      <a:pt x="244371" y="567649"/>
                      <a:pt x="252820" y="553524"/>
                      <a:pt x="261030" y="531950"/>
                    </a:cubicBezTo>
                    <a:cubicBezTo>
                      <a:pt x="261354" y="531073"/>
                      <a:pt x="261668" y="530207"/>
                      <a:pt x="261954" y="529321"/>
                    </a:cubicBezTo>
                    <a:cubicBezTo>
                      <a:pt x="264354" y="522139"/>
                      <a:pt x="265707" y="514757"/>
                      <a:pt x="266412" y="507280"/>
                    </a:cubicBezTo>
                    <a:cubicBezTo>
                      <a:pt x="266974" y="501422"/>
                      <a:pt x="267136" y="495526"/>
                      <a:pt x="267088" y="489601"/>
                    </a:cubicBezTo>
                    <a:cubicBezTo>
                      <a:pt x="267040" y="483134"/>
                      <a:pt x="266736" y="476676"/>
                      <a:pt x="266440" y="470275"/>
                    </a:cubicBezTo>
                    <a:cubicBezTo>
                      <a:pt x="265821" y="460655"/>
                      <a:pt x="265107" y="450930"/>
                      <a:pt x="262268" y="441672"/>
                    </a:cubicBezTo>
                    <a:cubicBezTo>
                      <a:pt x="257573" y="427660"/>
                      <a:pt x="247876" y="416173"/>
                      <a:pt x="239008" y="404610"/>
                    </a:cubicBezTo>
                    <a:cubicBezTo>
                      <a:pt x="231874" y="395542"/>
                      <a:pt x="225083" y="386179"/>
                      <a:pt x="219092" y="376311"/>
                    </a:cubicBezTo>
                    <a:cubicBezTo>
                      <a:pt x="212300" y="365424"/>
                      <a:pt x="206719" y="353861"/>
                      <a:pt x="201308" y="342250"/>
                    </a:cubicBezTo>
                    <a:cubicBezTo>
                      <a:pt x="197136" y="333325"/>
                      <a:pt x="193536" y="324143"/>
                      <a:pt x="189450" y="315180"/>
                    </a:cubicBezTo>
                    <a:cubicBezTo>
                      <a:pt x="180449" y="297092"/>
                      <a:pt x="165409" y="282709"/>
                      <a:pt x="149511" y="270593"/>
                    </a:cubicBezTo>
                    <a:cubicBezTo>
                      <a:pt x="141044" y="264040"/>
                      <a:pt x="132719" y="258382"/>
                      <a:pt x="124099" y="252353"/>
                    </a:cubicBezTo>
                    <a:cubicBezTo>
                      <a:pt x="117079" y="247505"/>
                      <a:pt x="110259" y="242247"/>
                      <a:pt x="104801" y="235636"/>
                    </a:cubicBezTo>
                    <a:cubicBezTo>
                      <a:pt x="98048" y="227607"/>
                      <a:pt x="91380" y="218930"/>
                      <a:pt x="88628" y="208643"/>
                    </a:cubicBezTo>
                    <a:cubicBezTo>
                      <a:pt x="85370" y="195965"/>
                      <a:pt x="86742" y="181877"/>
                      <a:pt x="90771" y="169523"/>
                    </a:cubicBezTo>
                    <a:cubicBezTo>
                      <a:pt x="97543" y="148311"/>
                      <a:pt x="112383" y="128975"/>
                      <a:pt x="128804" y="114202"/>
                    </a:cubicBezTo>
                    <a:cubicBezTo>
                      <a:pt x="145301" y="100591"/>
                      <a:pt x="164475" y="90437"/>
                      <a:pt x="184116" y="82141"/>
                    </a:cubicBezTo>
                    <a:cubicBezTo>
                      <a:pt x="199499" y="76074"/>
                      <a:pt x="215853" y="70806"/>
                      <a:pt x="232541" y="70816"/>
                    </a:cubicBezTo>
                    <a:cubicBezTo>
                      <a:pt x="252001" y="72549"/>
                      <a:pt x="270022" y="81122"/>
                      <a:pt x="287757" y="88723"/>
                    </a:cubicBezTo>
                    <a:cubicBezTo>
                      <a:pt x="302664" y="95343"/>
                      <a:pt x="317818" y="101372"/>
                      <a:pt x="332982" y="107344"/>
                    </a:cubicBezTo>
                    <a:cubicBezTo>
                      <a:pt x="340612" y="110373"/>
                      <a:pt x="348165" y="113602"/>
                      <a:pt x="355385" y="117507"/>
                    </a:cubicBezTo>
                    <a:cubicBezTo>
                      <a:pt x="372768" y="126642"/>
                      <a:pt x="388741" y="138662"/>
                      <a:pt x="406639" y="146721"/>
                    </a:cubicBezTo>
                    <a:cubicBezTo>
                      <a:pt x="436043" y="158894"/>
                      <a:pt x="469837" y="158960"/>
                      <a:pt x="500946" y="154760"/>
                    </a:cubicBezTo>
                    <a:cubicBezTo>
                      <a:pt x="511833" y="152759"/>
                      <a:pt x="521148" y="148073"/>
                      <a:pt x="529445" y="141663"/>
                    </a:cubicBezTo>
                    <a:cubicBezTo>
                      <a:pt x="534388" y="137853"/>
                      <a:pt x="538960" y="133433"/>
                      <a:pt x="543294" y="128623"/>
                    </a:cubicBezTo>
                    <a:cubicBezTo>
                      <a:pt x="551962" y="118822"/>
                      <a:pt x="560506" y="108773"/>
                      <a:pt x="567421" y="97638"/>
                    </a:cubicBezTo>
                    <a:cubicBezTo>
                      <a:pt x="579175" y="78388"/>
                      <a:pt x="589205" y="58167"/>
                      <a:pt x="600311" y="38536"/>
                    </a:cubicBezTo>
                    <a:cubicBezTo>
                      <a:pt x="609579" y="22562"/>
                      <a:pt x="630410" y="-9499"/>
                      <a:pt x="651441" y="2712"/>
                    </a:cubicBezTo>
                    <a:cubicBezTo>
                      <a:pt x="659328" y="7827"/>
                      <a:pt x="664671" y="15914"/>
                      <a:pt x="671662" y="22086"/>
                    </a:cubicBezTo>
                    <a:cubicBezTo>
                      <a:pt x="676492" y="26544"/>
                      <a:pt x="681997" y="30201"/>
                      <a:pt x="687779" y="33306"/>
                    </a:cubicBezTo>
                    <a:cubicBezTo>
                      <a:pt x="689931" y="34392"/>
                      <a:pt x="692113" y="35411"/>
                      <a:pt x="694322" y="36383"/>
                    </a:cubicBezTo>
                    <a:cubicBezTo>
                      <a:pt x="708200" y="42498"/>
                      <a:pt x="723021" y="46556"/>
                      <a:pt x="737852" y="49204"/>
                    </a:cubicBezTo>
                    <a:cubicBezTo>
                      <a:pt x="738061" y="49232"/>
                      <a:pt x="738271" y="49270"/>
                      <a:pt x="738480" y="4930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6"/>
              <p:cNvSpPr/>
              <p:nvPr/>
            </p:nvSpPr>
            <p:spPr>
              <a:xfrm>
                <a:off x="3744000" y="1531800"/>
                <a:ext cx="720443" cy="793432"/>
              </a:xfrm>
              <a:custGeom>
                <a:avLst/>
                <a:gdLst/>
                <a:ahLst/>
                <a:cxnLst/>
                <a:rect l="l" t="t" r="r" b="b"/>
                <a:pathLst>
                  <a:path w="720443" h="793432" extrusionOk="0">
                    <a:moveTo>
                      <a:pt x="720277" y="24815"/>
                    </a:moveTo>
                    <a:lnTo>
                      <a:pt x="720277" y="29797"/>
                    </a:lnTo>
                    <a:cubicBezTo>
                      <a:pt x="711952" y="28882"/>
                      <a:pt x="703713" y="27130"/>
                      <a:pt x="695864" y="24206"/>
                    </a:cubicBezTo>
                    <a:cubicBezTo>
                      <a:pt x="686920" y="21139"/>
                      <a:pt x="678176" y="17548"/>
                      <a:pt x="669413" y="14023"/>
                    </a:cubicBezTo>
                    <a:cubicBezTo>
                      <a:pt x="659517" y="10051"/>
                      <a:pt x="649258" y="5880"/>
                      <a:pt x="638429" y="5889"/>
                    </a:cubicBezTo>
                    <a:cubicBezTo>
                      <a:pt x="635628" y="5889"/>
                      <a:pt x="632923" y="6365"/>
                      <a:pt x="630351" y="7194"/>
                    </a:cubicBezTo>
                    <a:cubicBezTo>
                      <a:pt x="623017" y="9556"/>
                      <a:pt x="616673" y="14871"/>
                      <a:pt x="611978" y="20958"/>
                    </a:cubicBezTo>
                    <a:cubicBezTo>
                      <a:pt x="608139" y="26034"/>
                      <a:pt x="605224" y="31616"/>
                      <a:pt x="602395" y="37264"/>
                    </a:cubicBezTo>
                    <a:cubicBezTo>
                      <a:pt x="602148" y="37741"/>
                      <a:pt x="601900" y="38226"/>
                      <a:pt x="601652" y="38703"/>
                    </a:cubicBezTo>
                    <a:cubicBezTo>
                      <a:pt x="592842" y="55772"/>
                      <a:pt x="584355" y="74326"/>
                      <a:pt x="569325" y="86661"/>
                    </a:cubicBezTo>
                    <a:cubicBezTo>
                      <a:pt x="567782" y="87937"/>
                      <a:pt x="566162" y="89138"/>
                      <a:pt x="564476" y="90262"/>
                    </a:cubicBezTo>
                    <a:cubicBezTo>
                      <a:pt x="555028" y="96396"/>
                      <a:pt x="545169" y="101872"/>
                      <a:pt x="535435" y="107540"/>
                    </a:cubicBezTo>
                    <a:cubicBezTo>
                      <a:pt x="513232" y="120170"/>
                      <a:pt x="487857" y="135439"/>
                      <a:pt x="461930" y="135381"/>
                    </a:cubicBezTo>
                    <a:cubicBezTo>
                      <a:pt x="454082" y="135362"/>
                      <a:pt x="446176" y="133953"/>
                      <a:pt x="438289" y="130619"/>
                    </a:cubicBezTo>
                    <a:cubicBezTo>
                      <a:pt x="423011" y="124866"/>
                      <a:pt x="408038" y="118236"/>
                      <a:pt x="393484" y="110855"/>
                    </a:cubicBezTo>
                    <a:cubicBezTo>
                      <a:pt x="383711" y="105835"/>
                      <a:pt x="374253" y="100225"/>
                      <a:pt x="364528" y="95110"/>
                    </a:cubicBezTo>
                    <a:cubicBezTo>
                      <a:pt x="354545" y="89957"/>
                      <a:pt x="344449" y="85004"/>
                      <a:pt x="334219" y="80346"/>
                    </a:cubicBezTo>
                    <a:cubicBezTo>
                      <a:pt x="303206" y="66640"/>
                      <a:pt x="270792" y="54952"/>
                      <a:pt x="237112" y="50104"/>
                    </a:cubicBezTo>
                    <a:cubicBezTo>
                      <a:pt x="211594" y="47266"/>
                      <a:pt x="181971" y="49037"/>
                      <a:pt x="163141" y="68630"/>
                    </a:cubicBezTo>
                    <a:cubicBezTo>
                      <a:pt x="153816" y="77622"/>
                      <a:pt x="148986" y="89919"/>
                      <a:pt x="145072" y="102015"/>
                    </a:cubicBezTo>
                    <a:cubicBezTo>
                      <a:pt x="142224" y="111436"/>
                      <a:pt x="139633" y="121113"/>
                      <a:pt x="139614" y="131009"/>
                    </a:cubicBezTo>
                    <a:cubicBezTo>
                      <a:pt x="139614" y="138258"/>
                      <a:pt x="141928" y="145278"/>
                      <a:pt x="145681" y="151431"/>
                    </a:cubicBezTo>
                    <a:cubicBezTo>
                      <a:pt x="150244" y="158918"/>
                      <a:pt x="155578" y="165852"/>
                      <a:pt x="161235" y="172510"/>
                    </a:cubicBezTo>
                    <a:cubicBezTo>
                      <a:pt x="169770" y="181978"/>
                      <a:pt x="178180" y="191979"/>
                      <a:pt x="182343" y="204228"/>
                    </a:cubicBezTo>
                    <a:cubicBezTo>
                      <a:pt x="184238" y="209534"/>
                      <a:pt x="184762" y="215106"/>
                      <a:pt x="185562" y="220373"/>
                    </a:cubicBezTo>
                    <a:cubicBezTo>
                      <a:pt x="186677" y="227479"/>
                      <a:pt x="188229" y="234508"/>
                      <a:pt x="190096" y="240995"/>
                    </a:cubicBezTo>
                    <a:cubicBezTo>
                      <a:pt x="196078" y="262826"/>
                      <a:pt x="208956" y="281647"/>
                      <a:pt x="219833" y="301212"/>
                    </a:cubicBezTo>
                    <a:cubicBezTo>
                      <a:pt x="225605" y="311527"/>
                      <a:pt x="231292" y="321824"/>
                      <a:pt x="238588" y="331149"/>
                    </a:cubicBezTo>
                    <a:cubicBezTo>
                      <a:pt x="244979" y="339226"/>
                      <a:pt x="252066" y="346760"/>
                      <a:pt x="259276" y="353913"/>
                    </a:cubicBezTo>
                    <a:cubicBezTo>
                      <a:pt x="269144" y="363715"/>
                      <a:pt x="279936" y="372668"/>
                      <a:pt x="288499" y="383679"/>
                    </a:cubicBezTo>
                    <a:cubicBezTo>
                      <a:pt x="291004" y="386946"/>
                      <a:pt x="293385" y="390347"/>
                      <a:pt x="295519" y="393871"/>
                    </a:cubicBezTo>
                    <a:cubicBezTo>
                      <a:pt x="299081" y="399748"/>
                      <a:pt x="302005" y="405996"/>
                      <a:pt x="303825" y="412645"/>
                    </a:cubicBezTo>
                    <a:cubicBezTo>
                      <a:pt x="304130" y="413835"/>
                      <a:pt x="304406" y="415016"/>
                      <a:pt x="304653" y="416217"/>
                    </a:cubicBezTo>
                    <a:cubicBezTo>
                      <a:pt x="306758" y="426599"/>
                      <a:pt x="306387" y="437410"/>
                      <a:pt x="304406" y="447830"/>
                    </a:cubicBezTo>
                    <a:cubicBezTo>
                      <a:pt x="303891" y="450526"/>
                      <a:pt x="303272" y="453183"/>
                      <a:pt x="302558" y="455812"/>
                    </a:cubicBezTo>
                    <a:cubicBezTo>
                      <a:pt x="300548" y="462975"/>
                      <a:pt x="297176" y="469652"/>
                      <a:pt x="293719" y="476195"/>
                    </a:cubicBezTo>
                    <a:cubicBezTo>
                      <a:pt x="292776" y="477958"/>
                      <a:pt x="291833" y="479729"/>
                      <a:pt x="290880" y="481482"/>
                    </a:cubicBezTo>
                    <a:cubicBezTo>
                      <a:pt x="286346" y="489902"/>
                      <a:pt x="281708" y="498274"/>
                      <a:pt x="277107" y="506666"/>
                    </a:cubicBezTo>
                    <a:cubicBezTo>
                      <a:pt x="273802" y="512533"/>
                      <a:pt x="270535" y="518563"/>
                      <a:pt x="267220" y="524668"/>
                    </a:cubicBezTo>
                    <a:cubicBezTo>
                      <a:pt x="261324" y="535536"/>
                      <a:pt x="255333" y="546633"/>
                      <a:pt x="248885" y="557444"/>
                    </a:cubicBezTo>
                    <a:cubicBezTo>
                      <a:pt x="241779" y="569331"/>
                      <a:pt x="234140" y="580866"/>
                      <a:pt x="225482" y="591353"/>
                    </a:cubicBezTo>
                    <a:cubicBezTo>
                      <a:pt x="216138" y="602697"/>
                      <a:pt x="205603" y="612813"/>
                      <a:pt x="193306" y="620861"/>
                    </a:cubicBezTo>
                    <a:cubicBezTo>
                      <a:pt x="185715" y="625614"/>
                      <a:pt x="177695" y="629681"/>
                      <a:pt x="169379" y="632996"/>
                    </a:cubicBezTo>
                    <a:cubicBezTo>
                      <a:pt x="164084" y="635101"/>
                      <a:pt x="158673" y="636911"/>
                      <a:pt x="153168" y="638387"/>
                    </a:cubicBezTo>
                    <a:cubicBezTo>
                      <a:pt x="139499" y="641759"/>
                      <a:pt x="125431" y="642854"/>
                      <a:pt x="111525" y="644902"/>
                    </a:cubicBezTo>
                    <a:cubicBezTo>
                      <a:pt x="103914" y="646017"/>
                      <a:pt x="96370" y="647407"/>
                      <a:pt x="88960" y="649617"/>
                    </a:cubicBezTo>
                    <a:cubicBezTo>
                      <a:pt x="67690" y="656170"/>
                      <a:pt x="46755" y="663771"/>
                      <a:pt x="25933" y="671629"/>
                    </a:cubicBezTo>
                    <a:cubicBezTo>
                      <a:pt x="18475" y="674468"/>
                      <a:pt x="4930" y="679535"/>
                      <a:pt x="5359" y="687870"/>
                    </a:cubicBezTo>
                    <a:cubicBezTo>
                      <a:pt x="5607" y="693499"/>
                      <a:pt x="8674" y="698518"/>
                      <a:pt x="11741" y="703091"/>
                    </a:cubicBezTo>
                    <a:cubicBezTo>
                      <a:pt x="16055" y="709482"/>
                      <a:pt x="20789" y="715559"/>
                      <a:pt x="25704" y="721502"/>
                    </a:cubicBezTo>
                    <a:cubicBezTo>
                      <a:pt x="44440" y="744867"/>
                      <a:pt x="65290" y="765555"/>
                      <a:pt x="92665" y="778586"/>
                    </a:cubicBezTo>
                    <a:cubicBezTo>
                      <a:pt x="103362" y="783710"/>
                      <a:pt x="114230" y="788454"/>
                      <a:pt x="125022" y="793349"/>
                    </a:cubicBezTo>
                    <a:lnTo>
                      <a:pt x="110410" y="793349"/>
                    </a:lnTo>
                    <a:cubicBezTo>
                      <a:pt x="100571" y="789406"/>
                      <a:pt x="90846" y="785196"/>
                      <a:pt x="81540" y="780119"/>
                    </a:cubicBezTo>
                    <a:cubicBezTo>
                      <a:pt x="55899" y="766698"/>
                      <a:pt x="35715" y="745458"/>
                      <a:pt x="17665" y="723226"/>
                    </a:cubicBezTo>
                    <a:cubicBezTo>
                      <a:pt x="12950" y="717235"/>
                      <a:pt x="8102" y="711206"/>
                      <a:pt x="4797" y="704291"/>
                    </a:cubicBezTo>
                    <a:cubicBezTo>
                      <a:pt x="2387" y="699195"/>
                      <a:pt x="149" y="693727"/>
                      <a:pt x="6" y="688022"/>
                    </a:cubicBezTo>
                    <a:cubicBezTo>
                      <a:pt x="-147" y="683002"/>
                      <a:pt x="2711" y="678421"/>
                      <a:pt x="6730" y="675582"/>
                    </a:cubicBezTo>
                    <a:cubicBezTo>
                      <a:pt x="11950" y="671544"/>
                      <a:pt x="18084" y="669115"/>
                      <a:pt x="24218" y="666857"/>
                    </a:cubicBezTo>
                    <a:cubicBezTo>
                      <a:pt x="33667" y="663457"/>
                      <a:pt x="42983" y="659695"/>
                      <a:pt x="52422" y="656266"/>
                    </a:cubicBezTo>
                    <a:cubicBezTo>
                      <a:pt x="59966" y="653570"/>
                      <a:pt x="67567" y="651046"/>
                      <a:pt x="75120" y="648417"/>
                    </a:cubicBezTo>
                    <a:cubicBezTo>
                      <a:pt x="82207" y="645893"/>
                      <a:pt x="89350" y="643540"/>
                      <a:pt x="96713" y="641988"/>
                    </a:cubicBezTo>
                    <a:cubicBezTo>
                      <a:pt x="99571" y="641283"/>
                      <a:pt x="102447" y="640673"/>
                      <a:pt x="105333" y="640130"/>
                    </a:cubicBezTo>
                    <a:cubicBezTo>
                      <a:pt x="121688" y="636997"/>
                      <a:pt x="138414" y="635796"/>
                      <a:pt x="154511" y="631377"/>
                    </a:cubicBezTo>
                    <a:cubicBezTo>
                      <a:pt x="157235" y="630577"/>
                      <a:pt x="159940" y="629700"/>
                      <a:pt x="162617" y="628748"/>
                    </a:cubicBezTo>
                    <a:cubicBezTo>
                      <a:pt x="168370" y="626700"/>
                      <a:pt x="173989" y="624281"/>
                      <a:pt x="179438" y="621528"/>
                    </a:cubicBezTo>
                    <a:cubicBezTo>
                      <a:pt x="190696" y="615851"/>
                      <a:pt x="200898" y="608307"/>
                      <a:pt x="209680" y="599268"/>
                    </a:cubicBezTo>
                    <a:cubicBezTo>
                      <a:pt x="212918" y="595877"/>
                      <a:pt x="216042" y="592381"/>
                      <a:pt x="219043" y="588781"/>
                    </a:cubicBezTo>
                    <a:cubicBezTo>
                      <a:pt x="226063" y="580389"/>
                      <a:pt x="232444" y="571493"/>
                      <a:pt x="238379" y="562292"/>
                    </a:cubicBezTo>
                    <a:cubicBezTo>
                      <a:pt x="242122" y="556482"/>
                      <a:pt x="245675" y="550538"/>
                      <a:pt x="249075" y="544537"/>
                    </a:cubicBezTo>
                    <a:cubicBezTo>
                      <a:pt x="252990" y="537632"/>
                      <a:pt x="256800" y="530659"/>
                      <a:pt x="260572" y="523678"/>
                    </a:cubicBezTo>
                    <a:cubicBezTo>
                      <a:pt x="264448" y="516505"/>
                      <a:pt x="268287" y="509314"/>
                      <a:pt x="272173" y="502142"/>
                    </a:cubicBezTo>
                    <a:cubicBezTo>
                      <a:pt x="274678" y="497417"/>
                      <a:pt x="277269" y="492721"/>
                      <a:pt x="279841" y="488026"/>
                    </a:cubicBezTo>
                    <a:cubicBezTo>
                      <a:pt x="284670" y="479196"/>
                      <a:pt x="289442" y="470328"/>
                      <a:pt x="293423" y="461079"/>
                    </a:cubicBezTo>
                    <a:cubicBezTo>
                      <a:pt x="295233" y="456660"/>
                      <a:pt x="296605" y="452088"/>
                      <a:pt x="297576" y="447430"/>
                    </a:cubicBezTo>
                    <a:cubicBezTo>
                      <a:pt x="298919" y="440982"/>
                      <a:pt x="299510" y="434371"/>
                      <a:pt x="299443" y="427789"/>
                    </a:cubicBezTo>
                    <a:cubicBezTo>
                      <a:pt x="299405" y="425694"/>
                      <a:pt x="299272" y="423617"/>
                      <a:pt x="299024" y="421551"/>
                    </a:cubicBezTo>
                    <a:cubicBezTo>
                      <a:pt x="298081" y="413407"/>
                      <a:pt x="295529" y="405472"/>
                      <a:pt x="291490" y="398310"/>
                    </a:cubicBezTo>
                    <a:cubicBezTo>
                      <a:pt x="291061" y="397538"/>
                      <a:pt x="290614" y="396786"/>
                      <a:pt x="290147" y="396033"/>
                    </a:cubicBezTo>
                    <a:cubicBezTo>
                      <a:pt x="285489" y="388213"/>
                      <a:pt x="279517" y="381184"/>
                      <a:pt x="273059" y="374840"/>
                    </a:cubicBezTo>
                    <a:cubicBezTo>
                      <a:pt x="263229" y="365363"/>
                      <a:pt x="253161" y="356114"/>
                      <a:pt x="244008" y="345970"/>
                    </a:cubicBezTo>
                    <a:cubicBezTo>
                      <a:pt x="230720" y="332216"/>
                      <a:pt x="221176" y="315404"/>
                      <a:pt x="211718" y="298992"/>
                    </a:cubicBezTo>
                    <a:cubicBezTo>
                      <a:pt x="205031" y="287905"/>
                      <a:pt x="197716" y="277171"/>
                      <a:pt x="192211" y="265407"/>
                    </a:cubicBezTo>
                    <a:cubicBezTo>
                      <a:pt x="186915" y="254453"/>
                      <a:pt x="182886" y="242871"/>
                      <a:pt x="180524" y="230927"/>
                    </a:cubicBezTo>
                    <a:cubicBezTo>
                      <a:pt x="178476" y="221335"/>
                      <a:pt x="178323" y="211534"/>
                      <a:pt x="174170" y="202561"/>
                    </a:cubicBezTo>
                    <a:cubicBezTo>
                      <a:pt x="171865" y="197408"/>
                      <a:pt x="169008" y="192493"/>
                      <a:pt x="165531" y="188045"/>
                    </a:cubicBezTo>
                    <a:cubicBezTo>
                      <a:pt x="158149" y="179187"/>
                      <a:pt x="149891" y="171024"/>
                      <a:pt x="143433" y="161413"/>
                    </a:cubicBezTo>
                    <a:cubicBezTo>
                      <a:pt x="136756" y="152126"/>
                      <a:pt x="131965" y="141087"/>
                      <a:pt x="132470" y="129457"/>
                    </a:cubicBezTo>
                    <a:cubicBezTo>
                      <a:pt x="132660" y="121046"/>
                      <a:pt x="134566" y="112788"/>
                      <a:pt x="136823" y="104720"/>
                    </a:cubicBezTo>
                    <a:cubicBezTo>
                      <a:pt x="139366" y="95653"/>
                      <a:pt x="142824" y="86823"/>
                      <a:pt x="147443" y="78612"/>
                    </a:cubicBezTo>
                    <a:cubicBezTo>
                      <a:pt x="173408" y="34435"/>
                      <a:pt x="227558" y="38407"/>
                      <a:pt x="270678" y="50409"/>
                    </a:cubicBezTo>
                    <a:cubicBezTo>
                      <a:pt x="291833" y="56000"/>
                      <a:pt x="312492" y="63334"/>
                      <a:pt x="332619" y="71907"/>
                    </a:cubicBezTo>
                    <a:cubicBezTo>
                      <a:pt x="343068" y="76431"/>
                      <a:pt x="353212" y="81622"/>
                      <a:pt x="363585" y="86328"/>
                    </a:cubicBezTo>
                    <a:cubicBezTo>
                      <a:pt x="376767" y="92424"/>
                      <a:pt x="389102" y="100129"/>
                      <a:pt x="402066" y="106645"/>
                    </a:cubicBezTo>
                    <a:cubicBezTo>
                      <a:pt x="413096" y="112179"/>
                      <a:pt x="424192" y="117608"/>
                      <a:pt x="435632" y="122256"/>
                    </a:cubicBezTo>
                    <a:cubicBezTo>
                      <a:pt x="444118" y="125799"/>
                      <a:pt x="453186" y="129066"/>
                      <a:pt x="462425" y="128704"/>
                    </a:cubicBezTo>
                    <a:cubicBezTo>
                      <a:pt x="464712" y="128666"/>
                      <a:pt x="466959" y="128514"/>
                      <a:pt x="469198" y="128247"/>
                    </a:cubicBezTo>
                    <a:cubicBezTo>
                      <a:pt x="488095" y="125999"/>
                      <a:pt x="505269" y="116055"/>
                      <a:pt x="521862" y="107168"/>
                    </a:cubicBezTo>
                    <a:cubicBezTo>
                      <a:pt x="531034" y="102158"/>
                      <a:pt x="540150" y="97015"/>
                      <a:pt x="549141" y="91681"/>
                    </a:cubicBezTo>
                    <a:cubicBezTo>
                      <a:pt x="556609" y="87147"/>
                      <a:pt x="564314" y="82765"/>
                      <a:pt x="570410" y="76422"/>
                    </a:cubicBezTo>
                    <a:cubicBezTo>
                      <a:pt x="575440" y="71412"/>
                      <a:pt x="579354" y="65458"/>
                      <a:pt x="583069" y="59439"/>
                    </a:cubicBezTo>
                    <a:cubicBezTo>
                      <a:pt x="588927" y="50152"/>
                      <a:pt x="593585" y="41151"/>
                      <a:pt x="598700" y="31597"/>
                    </a:cubicBezTo>
                    <a:cubicBezTo>
                      <a:pt x="603729" y="22091"/>
                      <a:pt x="609615" y="12642"/>
                      <a:pt x="618759" y="6594"/>
                    </a:cubicBezTo>
                    <a:cubicBezTo>
                      <a:pt x="624636" y="2250"/>
                      <a:pt x="631494" y="184"/>
                      <a:pt x="638552" y="12"/>
                    </a:cubicBezTo>
                    <a:cubicBezTo>
                      <a:pt x="642429" y="-83"/>
                      <a:pt x="646372" y="384"/>
                      <a:pt x="650239" y="1355"/>
                    </a:cubicBezTo>
                    <a:cubicBezTo>
                      <a:pt x="670337" y="6565"/>
                      <a:pt x="688625" y="17005"/>
                      <a:pt x="708647" y="22444"/>
                    </a:cubicBezTo>
                    <a:cubicBezTo>
                      <a:pt x="712485" y="23463"/>
                      <a:pt x="716381" y="24187"/>
                      <a:pt x="720296" y="2481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6"/>
              <p:cNvSpPr/>
              <p:nvPr/>
            </p:nvSpPr>
            <p:spPr>
              <a:xfrm>
                <a:off x="3771360" y="1598760"/>
                <a:ext cx="692464" cy="726538"/>
              </a:xfrm>
              <a:custGeom>
                <a:avLst/>
                <a:gdLst/>
                <a:ahLst/>
                <a:cxnLst/>
                <a:rect l="l" t="t" r="r" b="b"/>
                <a:pathLst>
                  <a:path w="699459" h="726538" extrusionOk="0">
                    <a:moveTo>
                      <a:pt x="692863" y="141"/>
                    </a:moveTo>
                    <a:lnTo>
                      <a:pt x="692863" y="6741"/>
                    </a:lnTo>
                    <a:cubicBezTo>
                      <a:pt x="692644" y="6751"/>
                      <a:pt x="692425" y="6760"/>
                      <a:pt x="692205" y="6770"/>
                    </a:cubicBezTo>
                    <a:cubicBezTo>
                      <a:pt x="687672" y="6951"/>
                      <a:pt x="683119" y="6970"/>
                      <a:pt x="678594" y="7122"/>
                    </a:cubicBezTo>
                    <a:cubicBezTo>
                      <a:pt x="675908" y="7151"/>
                      <a:pt x="673308" y="7199"/>
                      <a:pt x="670812" y="7275"/>
                    </a:cubicBezTo>
                    <a:cubicBezTo>
                      <a:pt x="639999" y="8294"/>
                      <a:pt x="622711" y="14257"/>
                      <a:pt x="598699" y="37736"/>
                    </a:cubicBezTo>
                    <a:cubicBezTo>
                      <a:pt x="572619" y="63063"/>
                      <a:pt x="537396" y="111573"/>
                      <a:pt x="498391" y="112650"/>
                    </a:cubicBezTo>
                    <a:cubicBezTo>
                      <a:pt x="492428" y="112783"/>
                      <a:pt x="486475" y="112469"/>
                      <a:pt x="480541" y="111964"/>
                    </a:cubicBezTo>
                    <a:cubicBezTo>
                      <a:pt x="473883" y="111383"/>
                      <a:pt x="467235" y="110545"/>
                      <a:pt x="460615" y="109735"/>
                    </a:cubicBezTo>
                    <a:cubicBezTo>
                      <a:pt x="448442" y="108249"/>
                      <a:pt x="436193" y="106744"/>
                      <a:pt x="424496" y="102925"/>
                    </a:cubicBezTo>
                    <a:cubicBezTo>
                      <a:pt x="418228" y="100905"/>
                      <a:pt x="412218" y="98315"/>
                      <a:pt x="406398" y="95314"/>
                    </a:cubicBezTo>
                    <a:cubicBezTo>
                      <a:pt x="394749" y="89314"/>
                      <a:pt x="383881" y="81694"/>
                      <a:pt x="373385" y="73874"/>
                    </a:cubicBezTo>
                    <a:cubicBezTo>
                      <a:pt x="362202" y="65730"/>
                      <a:pt x="350515" y="57671"/>
                      <a:pt x="338761" y="50537"/>
                    </a:cubicBezTo>
                    <a:cubicBezTo>
                      <a:pt x="329236" y="44870"/>
                      <a:pt x="319197" y="40145"/>
                      <a:pt x="309129" y="35554"/>
                    </a:cubicBezTo>
                    <a:cubicBezTo>
                      <a:pt x="301795" y="32211"/>
                      <a:pt x="294403" y="28954"/>
                      <a:pt x="286812" y="26210"/>
                    </a:cubicBezTo>
                    <a:cubicBezTo>
                      <a:pt x="278125" y="23077"/>
                      <a:pt x="269191" y="20753"/>
                      <a:pt x="260151" y="18876"/>
                    </a:cubicBezTo>
                    <a:cubicBezTo>
                      <a:pt x="245502" y="15809"/>
                      <a:pt x="230567" y="13961"/>
                      <a:pt x="215670" y="15885"/>
                    </a:cubicBezTo>
                    <a:cubicBezTo>
                      <a:pt x="205507" y="17333"/>
                      <a:pt x="195124" y="19867"/>
                      <a:pt x="186885" y="26287"/>
                    </a:cubicBezTo>
                    <a:cubicBezTo>
                      <a:pt x="180294" y="31363"/>
                      <a:pt x="174731" y="37945"/>
                      <a:pt x="171569" y="45689"/>
                    </a:cubicBezTo>
                    <a:cubicBezTo>
                      <a:pt x="169874" y="49518"/>
                      <a:pt x="168731" y="53576"/>
                      <a:pt x="168873" y="57786"/>
                    </a:cubicBezTo>
                    <a:cubicBezTo>
                      <a:pt x="169054" y="69044"/>
                      <a:pt x="171502" y="80084"/>
                      <a:pt x="173217" y="91171"/>
                    </a:cubicBezTo>
                    <a:cubicBezTo>
                      <a:pt x="176532" y="111488"/>
                      <a:pt x="179132" y="131928"/>
                      <a:pt x="179408" y="152531"/>
                    </a:cubicBezTo>
                    <a:cubicBezTo>
                      <a:pt x="179865" y="166056"/>
                      <a:pt x="181980" y="179668"/>
                      <a:pt x="187066" y="192250"/>
                    </a:cubicBezTo>
                    <a:cubicBezTo>
                      <a:pt x="192505" y="205804"/>
                      <a:pt x="200906" y="217901"/>
                      <a:pt x="209602" y="229512"/>
                    </a:cubicBezTo>
                    <a:cubicBezTo>
                      <a:pt x="214622" y="236227"/>
                      <a:pt x="219785" y="242847"/>
                      <a:pt x="225643" y="248857"/>
                    </a:cubicBezTo>
                    <a:cubicBezTo>
                      <a:pt x="243035" y="267088"/>
                      <a:pt x="265381" y="278718"/>
                      <a:pt x="287622" y="289939"/>
                    </a:cubicBezTo>
                    <a:cubicBezTo>
                      <a:pt x="290289" y="291282"/>
                      <a:pt x="292956" y="292625"/>
                      <a:pt x="295613" y="293977"/>
                    </a:cubicBezTo>
                    <a:cubicBezTo>
                      <a:pt x="299956" y="296339"/>
                      <a:pt x="304347" y="298740"/>
                      <a:pt x="308500" y="301492"/>
                    </a:cubicBezTo>
                    <a:cubicBezTo>
                      <a:pt x="312444" y="304102"/>
                      <a:pt x="316149" y="307026"/>
                      <a:pt x="319359" y="310532"/>
                    </a:cubicBezTo>
                    <a:cubicBezTo>
                      <a:pt x="324617" y="316494"/>
                      <a:pt x="328560" y="323486"/>
                      <a:pt x="332580" y="330306"/>
                    </a:cubicBezTo>
                    <a:cubicBezTo>
                      <a:pt x="336561" y="337373"/>
                      <a:pt x="340466" y="344603"/>
                      <a:pt x="343572" y="352137"/>
                    </a:cubicBezTo>
                    <a:cubicBezTo>
                      <a:pt x="345419" y="356623"/>
                      <a:pt x="346981" y="361224"/>
                      <a:pt x="348105" y="365948"/>
                    </a:cubicBezTo>
                    <a:cubicBezTo>
                      <a:pt x="348201" y="366339"/>
                      <a:pt x="348286" y="366729"/>
                      <a:pt x="348363" y="367129"/>
                    </a:cubicBezTo>
                    <a:cubicBezTo>
                      <a:pt x="351753" y="384065"/>
                      <a:pt x="339571" y="407325"/>
                      <a:pt x="332780" y="422584"/>
                    </a:cubicBezTo>
                    <a:cubicBezTo>
                      <a:pt x="330522" y="427261"/>
                      <a:pt x="328208" y="431909"/>
                      <a:pt x="325826" y="436538"/>
                    </a:cubicBezTo>
                    <a:cubicBezTo>
                      <a:pt x="320978" y="445939"/>
                      <a:pt x="315835" y="455207"/>
                      <a:pt x="310205" y="464141"/>
                    </a:cubicBezTo>
                    <a:cubicBezTo>
                      <a:pt x="303947" y="474095"/>
                      <a:pt x="297089" y="483639"/>
                      <a:pt x="289384" y="492545"/>
                    </a:cubicBezTo>
                    <a:cubicBezTo>
                      <a:pt x="281088" y="501917"/>
                      <a:pt x="271829" y="510376"/>
                      <a:pt x="262495" y="518710"/>
                    </a:cubicBezTo>
                    <a:cubicBezTo>
                      <a:pt x="254360" y="525768"/>
                      <a:pt x="246102" y="532874"/>
                      <a:pt x="237549" y="539627"/>
                    </a:cubicBezTo>
                    <a:cubicBezTo>
                      <a:pt x="219423" y="553934"/>
                      <a:pt x="200030" y="566630"/>
                      <a:pt x="177951" y="573631"/>
                    </a:cubicBezTo>
                    <a:cubicBezTo>
                      <a:pt x="172055" y="575327"/>
                      <a:pt x="166121" y="576774"/>
                      <a:pt x="160139" y="578060"/>
                    </a:cubicBezTo>
                    <a:cubicBezTo>
                      <a:pt x="139260" y="582547"/>
                      <a:pt x="117943" y="585014"/>
                      <a:pt x="96864" y="588424"/>
                    </a:cubicBezTo>
                    <a:cubicBezTo>
                      <a:pt x="94969" y="588728"/>
                      <a:pt x="93083" y="589043"/>
                      <a:pt x="91197" y="589367"/>
                    </a:cubicBezTo>
                    <a:cubicBezTo>
                      <a:pt x="74185" y="591986"/>
                      <a:pt x="57469" y="596253"/>
                      <a:pt x="41105" y="601559"/>
                    </a:cubicBezTo>
                    <a:cubicBezTo>
                      <a:pt x="30532" y="605045"/>
                      <a:pt x="19579" y="608302"/>
                      <a:pt x="10444" y="614884"/>
                    </a:cubicBezTo>
                    <a:cubicBezTo>
                      <a:pt x="-2043" y="624228"/>
                      <a:pt x="9120" y="633725"/>
                      <a:pt x="17788" y="640783"/>
                    </a:cubicBezTo>
                    <a:cubicBezTo>
                      <a:pt x="20903" y="643383"/>
                      <a:pt x="23989" y="646021"/>
                      <a:pt x="27170" y="648545"/>
                    </a:cubicBezTo>
                    <a:cubicBezTo>
                      <a:pt x="60165" y="675082"/>
                      <a:pt x="102284" y="683302"/>
                      <a:pt x="140956" y="697999"/>
                    </a:cubicBezTo>
                    <a:cubicBezTo>
                      <a:pt x="160387" y="705019"/>
                      <a:pt x="179408" y="713401"/>
                      <a:pt x="197068" y="724193"/>
                    </a:cubicBezTo>
                    <a:cubicBezTo>
                      <a:pt x="198258" y="724926"/>
                      <a:pt x="199449" y="725679"/>
                      <a:pt x="200630" y="726431"/>
                    </a:cubicBezTo>
                    <a:lnTo>
                      <a:pt x="189295" y="726431"/>
                    </a:lnTo>
                    <a:cubicBezTo>
                      <a:pt x="168569" y="715287"/>
                      <a:pt x="146452" y="706924"/>
                      <a:pt x="124220" y="699266"/>
                    </a:cubicBezTo>
                    <a:cubicBezTo>
                      <a:pt x="87159" y="686883"/>
                      <a:pt x="49963" y="675796"/>
                      <a:pt x="19626" y="649879"/>
                    </a:cubicBezTo>
                    <a:cubicBezTo>
                      <a:pt x="15102" y="646221"/>
                      <a:pt x="10787" y="642278"/>
                      <a:pt x="6739" y="638087"/>
                    </a:cubicBezTo>
                    <a:cubicBezTo>
                      <a:pt x="5034" y="636287"/>
                      <a:pt x="3405" y="634334"/>
                      <a:pt x="2215" y="632143"/>
                    </a:cubicBezTo>
                    <a:cubicBezTo>
                      <a:pt x="-6587" y="616703"/>
                      <a:pt x="12892" y="606864"/>
                      <a:pt x="24798" y="602321"/>
                    </a:cubicBezTo>
                    <a:cubicBezTo>
                      <a:pt x="41638" y="596015"/>
                      <a:pt x="58926" y="590757"/>
                      <a:pt x="76538" y="587071"/>
                    </a:cubicBezTo>
                    <a:cubicBezTo>
                      <a:pt x="81662" y="586071"/>
                      <a:pt x="86816" y="585176"/>
                      <a:pt x="91969" y="584337"/>
                    </a:cubicBezTo>
                    <a:cubicBezTo>
                      <a:pt x="98693" y="583251"/>
                      <a:pt x="105437" y="582251"/>
                      <a:pt x="112171" y="581223"/>
                    </a:cubicBezTo>
                    <a:cubicBezTo>
                      <a:pt x="126106" y="578822"/>
                      <a:pt x="140270" y="576975"/>
                      <a:pt x="154167" y="574098"/>
                    </a:cubicBezTo>
                    <a:cubicBezTo>
                      <a:pt x="164454" y="571974"/>
                      <a:pt x="174579" y="569278"/>
                      <a:pt x="184352" y="565383"/>
                    </a:cubicBezTo>
                    <a:cubicBezTo>
                      <a:pt x="201106" y="558344"/>
                      <a:pt x="216270" y="548247"/>
                      <a:pt x="230576" y="537055"/>
                    </a:cubicBezTo>
                    <a:cubicBezTo>
                      <a:pt x="237044" y="531998"/>
                      <a:pt x="243330" y="526721"/>
                      <a:pt x="249512" y="521396"/>
                    </a:cubicBezTo>
                    <a:cubicBezTo>
                      <a:pt x="262418" y="510138"/>
                      <a:pt x="274410" y="499089"/>
                      <a:pt x="285602" y="486420"/>
                    </a:cubicBezTo>
                    <a:cubicBezTo>
                      <a:pt x="291651" y="479248"/>
                      <a:pt x="297251" y="471695"/>
                      <a:pt x="302490" y="463875"/>
                    </a:cubicBezTo>
                    <a:cubicBezTo>
                      <a:pt x="307376" y="456588"/>
                      <a:pt x="311920" y="449063"/>
                      <a:pt x="316197" y="441396"/>
                    </a:cubicBezTo>
                    <a:cubicBezTo>
                      <a:pt x="323074" y="429070"/>
                      <a:pt x="329246" y="416354"/>
                      <a:pt x="334932" y="403610"/>
                    </a:cubicBezTo>
                    <a:cubicBezTo>
                      <a:pt x="339314" y="393266"/>
                      <a:pt x="343686" y="382217"/>
                      <a:pt x="342476" y="370768"/>
                    </a:cubicBezTo>
                    <a:cubicBezTo>
                      <a:pt x="342428" y="370463"/>
                      <a:pt x="342381" y="370158"/>
                      <a:pt x="342324" y="369853"/>
                    </a:cubicBezTo>
                    <a:cubicBezTo>
                      <a:pt x="341647" y="366148"/>
                      <a:pt x="340523" y="362557"/>
                      <a:pt x="339219" y="359023"/>
                    </a:cubicBezTo>
                    <a:cubicBezTo>
                      <a:pt x="338809" y="357900"/>
                      <a:pt x="338380" y="356776"/>
                      <a:pt x="337933" y="355661"/>
                    </a:cubicBezTo>
                    <a:cubicBezTo>
                      <a:pt x="333694" y="345431"/>
                      <a:pt x="328360" y="335659"/>
                      <a:pt x="322540" y="326248"/>
                    </a:cubicBezTo>
                    <a:cubicBezTo>
                      <a:pt x="319873" y="322000"/>
                      <a:pt x="317101" y="317780"/>
                      <a:pt x="313644" y="314132"/>
                    </a:cubicBezTo>
                    <a:cubicBezTo>
                      <a:pt x="311053" y="311646"/>
                      <a:pt x="308224" y="309455"/>
                      <a:pt x="305262" y="307465"/>
                    </a:cubicBezTo>
                    <a:cubicBezTo>
                      <a:pt x="298871" y="303178"/>
                      <a:pt x="291822" y="299816"/>
                      <a:pt x="285002" y="296273"/>
                    </a:cubicBezTo>
                    <a:cubicBezTo>
                      <a:pt x="284240" y="295882"/>
                      <a:pt x="283488" y="295482"/>
                      <a:pt x="282735" y="295082"/>
                    </a:cubicBezTo>
                    <a:cubicBezTo>
                      <a:pt x="265581" y="286433"/>
                      <a:pt x="248369" y="277509"/>
                      <a:pt x="233634" y="265031"/>
                    </a:cubicBezTo>
                    <a:cubicBezTo>
                      <a:pt x="222013" y="255639"/>
                      <a:pt x="212365" y="244133"/>
                      <a:pt x="203497" y="232179"/>
                    </a:cubicBezTo>
                    <a:cubicBezTo>
                      <a:pt x="185628" y="209300"/>
                      <a:pt x="175112" y="188164"/>
                      <a:pt x="173331" y="158703"/>
                    </a:cubicBezTo>
                    <a:cubicBezTo>
                      <a:pt x="172531" y="144606"/>
                      <a:pt x="172274" y="130319"/>
                      <a:pt x="170236" y="116346"/>
                    </a:cubicBezTo>
                    <a:cubicBezTo>
                      <a:pt x="168083" y="98810"/>
                      <a:pt x="164749" y="81417"/>
                      <a:pt x="163168" y="63815"/>
                    </a:cubicBezTo>
                    <a:cubicBezTo>
                      <a:pt x="162844" y="59129"/>
                      <a:pt x="162825" y="54347"/>
                      <a:pt x="164035" y="49785"/>
                    </a:cubicBezTo>
                    <a:cubicBezTo>
                      <a:pt x="165540" y="44670"/>
                      <a:pt x="167740" y="39707"/>
                      <a:pt x="170674" y="35269"/>
                    </a:cubicBezTo>
                    <a:cubicBezTo>
                      <a:pt x="178170" y="24248"/>
                      <a:pt x="189438" y="15600"/>
                      <a:pt x="202544" y="12599"/>
                    </a:cubicBezTo>
                    <a:cubicBezTo>
                      <a:pt x="235148" y="4074"/>
                      <a:pt x="273867" y="13685"/>
                      <a:pt x="304147" y="26801"/>
                    </a:cubicBezTo>
                    <a:cubicBezTo>
                      <a:pt x="314606" y="31163"/>
                      <a:pt x="324912" y="35964"/>
                      <a:pt x="334951" y="41231"/>
                    </a:cubicBezTo>
                    <a:cubicBezTo>
                      <a:pt x="345334" y="46918"/>
                      <a:pt x="355259" y="53385"/>
                      <a:pt x="365117" y="59929"/>
                    </a:cubicBezTo>
                    <a:cubicBezTo>
                      <a:pt x="382233" y="71721"/>
                      <a:pt x="395645" y="82494"/>
                      <a:pt x="411685" y="90323"/>
                    </a:cubicBezTo>
                    <a:cubicBezTo>
                      <a:pt x="421343" y="95038"/>
                      <a:pt x="431944" y="98677"/>
                      <a:pt x="444889" y="100839"/>
                    </a:cubicBezTo>
                    <a:cubicBezTo>
                      <a:pt x="455424" y="102772"/>
                      <a:pt x="465234" y="103820"/>
                      <a:pt x="475731" y="104820"/>
                    </a:cubicBezTo>
                    <a:cubicBezTo>
                      <a:pt x="479055" y="105116"/>
                      <a:pt x="482417" y="105458"/>
                      <a:pt x="485780" y="105716"/>
                    </a:cubicBezTo>
                    <a:cubicBezTo>
                      <a:pt x="493609" y="106335"/>
                      <a:pt x="501477" y="106497"/>
                      <a:pt x="509116" y="104515"/>
                    </a:cubicBezTo>
                    <a:cubicBezTo>
                      <a:pt x="529509" y="98600"/>
                      <a:pt x="545225" y="83122"/>
                      <a:pt x="560122" y="68806"/>
                    </a:cubicBezTo>
                    <a:cubicBezTo>
                      <a:pt x="577067" y="52919"/>
                      <a:pt x="591107" y="33964"/>
                      <a:pt x="609500" y="19638"/>
                    </a:cubicBezTo>
                    <a:cubicBezTo>
                      <a:pt x="619692" y="11685"/>
                      <a:pt x="631446" y="5636"/>
                      <a:pt x="644161" y="3008"/>
                    </a:cubicBezTo>
                    <a:cubicBezTo>
                      <a:pt x="657287" y="417"/>
                      <a:pt x="670708" y="-107"/>
                      <a:pt x="684100" y="17"/>
                    </a:cubicBezTo>
                    <a:cubicBezTo>
                      <a:pt x="687024" y="45"/>
                      <a:pt x="689958" y="102"/>
                      <a:pt x="692872" y="1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6"/>
              <p:cNvSpPr/>
              <p:nvPr/>
            </p:nvSpPr>
            <p:spPr>
              <a:xfrm>
                <a:off x="3786120" y="1620360"/>
                <a:ext cx="677853" cy="705031"/>
              </a:xfrm>
              <a:custGeom>
                <a:avLst/>
                <a:gdLst/>
                <a:ahLst/>
                <a:cxnLst/>
                <a:rect l="l" t="t" r="r" b="b"/>
                <a:pathLst>
                  <a:path w="679552" h="705031" extrusionOk="0">
                    <a:moveTo>
                      <a:pt x="678261" y="152"/>
                    </a:moveTo>
                    <a:lnTo>
                      <a:pt x="678261" y="6534"/>
                    </a:lnTo>
                    <a:cubicBezTo>
                      <a:pt x="675394" y="6639"/>
                      <a:pt x="672508" y="6534"/>
                      <a:pt x="669660" y="6534"/>
                    </a:cubicBezTo>
                    <a:cubicBezTo>
                      <a:pt x="663669" y="6525"/>
                      <a:pt x="656868" y="6353"/>
                      <a:pt x="650105" y="6829"/>
                    </a:cubicBezTo>
                    <a:cubicBezTo>
                      <a:pt x="640809" y="7468"/>
                      <a:pt x="631598" y="9306"/>
                      <a:pt x="624626" y="14402"/>
                    </a:cubicBezTo>
                    <a:cubicBezTo>
                      <a:pt x="617463" y="20174"/>
                      <a:pt x="612919" y="28003"/>
                      <a:pt x="607662" y="35300"/>
                    </a:cubicBezTo>
                    <a:cubicBezTo>
                      <a:pt x="607338" y="35766"/>
                      <a:pt x="607014" y="36224"/>
                      <a:pt x="606680" y="36700"/>
                    </a:cubicBezTo>
                    <a:cubicBezTo>
                      <a:pt x="599651" y="46749"/>
                      <a:pt x="592783" y="56893"/>
                      <a:pt x="585830" y="66989"/>
                    </a:cubicBezTo>
                    <a:cubicBezTo>
                      <a:pt x="581534" y="73209"/>
                      <a:pt x="577162" y="79381"/>
                      <a:pt x="572714" y="85506"/>
                    </a:cubicBezTo>
                    <a:cubicBezTo>
                      <a:pt x="569657" y="89735"/>
                      <a:pt x="566561" y="93936"/>
                      <a:pt x="563446" y="98117"/>
                    </a:cubicBezTo>
                    <a:cubicBezTo>
                      <a:pt x="557579" y="105832"/>
                      <a:pt x="551750" y="113709"/>
                      <a:pt x="544473" y="120167"/>
                    </a:cubicBezTo>
                    <a:cubicBezTo>
                      <a:pt x="543320" y="121168"/>
                      <a:pt x="542139" y="122149"/>
                      <a:pt x="540920" y="123092"/>
                    </a:cubicBezTo>
                    <a:cubicBezTo>
                      <a:pt x="536938" y="126206"/>
                      <a:pt x="532643" y="128949"/>
                      <a:pt x="527947" y="130835"/>
                    </a:cubicBezTo>
                    <a:cubicBezTo>
                      <a:pt x="518107" y="134645"/>
                      <a:pt x="507849" y="137303"/>
                      <a:pt x="497648" y="139922"/>
                    </a:cubicBezTo>
                    <a:cubicBezTo>
                      <a:pt x="497552" y="139951"/>
                      <a:pt x="497457" y="139970"/>
                      <a:pt x="497362" y="139998"/>
                    </a:cubicBezTo>
                    <a:cubicBezTo>
                      <a:pt x="496333" y="140246"/>
                      <a:pt x="495295" y="140494"/>
                      <a:pt x="494257" y="140741"/>
                    </a:cubicBezTo>
                    <a:cubicBezTo>
                      <a:pt x="468958" y="146656"/>
                      <a:pt x="440298" y="149828"/>
                      <a:pt x="417047" y="136703"/>
                    </a:cubicBezTo>
                    <a:cubicBezTo>
                      <a:pt x="415571" y="135874"/>
                      <a:pt x="414123" y="134979"/>
                      <a:pt x="412694" y="134007"/>
                    </a:cubicBezTo>
                    <a:cubicBezTo>
                      <a:pt x="404617" y="128168"/>
                      <a:pt x="397711" y="120901"/>
                      <a:pt x="391082" y="113500"/>
                    </a:cubicBezTo>
                    <a:cubicBezTo>
                      <a:pt x="384948" y="106632"/>
                      <a:pt x="378890" y="99641"/>
                      <a:pt x="372623" y="92859"/>
                    </a:cubicBezTo>
                    <a:cubicBezTo>
                      <a:pt x="363193" y="82629"/>
                      <a:pt x="353296" y="72847"/>
                      <a:pt x="341971" y="64684"/>
                    </a:cubicBezTo>
                    <a:cubicBezTo>
                      <a:pt x="326055" y="53388"/>
                      <a:pt x="309253" y="43396"/>
                      <a:pt x="292756" y="32985"/>
                    </a:cubicBezTo>
                    <a:cubicBezTo>
                      <a:pt x="284640" y="27870"/>
                      <a:pt x="276620" y="22450"/>
                      <a:pt x="267638" y="18955"/>
                    </a:cubicBezTo>
                    <a:cubicBezTo>
                      <a:pt x="259818" y="15802"/>
                      <a:pt x="255694" y="15516"/>
                      <a:pt x="247293" y="16983"/>
                    </a:cubicBezTo>
                    <a:cubicBezTo>
                      <a:pt x="240120" y="18145"/>
                      <a:pt x="233119" y="20288"/>
                      <a:pt x="226471" y="23212"/>
                    </a:cubicBezTo>
                    <a:cubicBezTo>
                      <a:pt x="207192" y="31404"/>
                      <a:pt x="194572" y="49473"/>
                      <a:pt x="185523" y="67637"/>
                    </a:cubicBezTo>
                    <a:cubicBezTo>
                      <a:pt x="182265" y="74190"/>
                      <a:pt x="180141" y="81239"/>
                      <a:pt x="179532" y="88544"/>
                    </a:cubicBezTo>
                    <a:cubicBezTo>
                      <a:pt x="178656" y="97907"/>
                      <a:pt x="178656" y="107318"/>
                      <a:pt x="178903" y="116710"/>
                    </a:cubicBezTo>
                    <a:cubicBezTo>
                      <a:pt x="179570" y="136227"/>
                      <a:pt x="179903" y="157677"/>
                      <a:pt x="192953" y="173488"/>
                    </a:cubicBezTo>
                    <a:cubicBezTo>
                      <a:pt x="203335" y="186519"/>
                      <a:pt x="216975" y="196253"/>
                      <a:pt x="230976" y="205035"/>
                    </a:cubicBezTo>
                    <a:cubicBezTo>
                      <a:pt x="242025" y="212179"/>
                      <a:pt x="253331" y="218894"/>
                      <a:pt x="264666" y="225562"/>
                    </a:cubicBezTo>
                    <a:cubicBezTo>
                      <a:pt x="271429" y="229695"/>
                      <a:pt x="278601" y="233696"/>
                      <a:pt x="285412" y="238144"/>
                    </a:cubicBezTo>
                    <a:cubicBezTo>
                      <a:pt x="293413" y="243373"/>
                      <a:pt x="300909" y="249231"/>
                      <a:pt x="306672" y="256699"/>
                    </a:cubicBezTo>
                    <a:cubicBezTo>
                      <a:pt x="308500" y="259070"/>
                      <a:pt x="310148" y="261604"/>
                      <a:pt x="311596" y="264328"/>
                    </a:cubicBezTo>
                    <a:cubicBezTo>
                      <a:pt x="315196" y="271348"/>
                      <a:pt x="317149" y="279073"/>
                      <a:pt x="320464" y="286217"/>
                    </a:cubicBezTo>
                    <a:cubicBezTo>
                      <a:pt x="325283" y="296761"/>
                      <a:pt x="330951" y="306896"/>
                      <a:pt x="336123" y="317268"/>
                    </a:cubicBezTo>
                    <a:cubicBezTo>
                      <a:pt x="338923" y="322898"/>
                      <a:pt x="341581" y="328613"/>
                      <a:pt x="343857" y="334509"/>
                    </a:cubicBezTo>
                    <a:cubicBezTo>
                      <a:pt x="344524" y="336185"/>
                      <a:pt x="345181" y="337871"/>
                      <a:pt x="345819" y="339566"/>
                    </a:cubicBezTo>
                    <a:cubicBezTo>
                      <a:pt x="349610" y="349663"/>
                      <a:pt x="352696" y="360140"/>
                      <a:pt x="353049" y="370961"/>
                    </a:cubicBezTo>
                    <a:cubicBezTo>
                      <a:pt x="353230" y="380048"/>
                      <a:pt x="352125" y="388153"/>
                      <a:pt x="350067" y="395716"/>
                    </a:cubicBezTo>
                    <a:cubicBezTo>
                      <a:pt x="345505" y="412509"/>
                      <a:pt x="336275" y="426606"/>
                      <a:pt x="326112" y="442722"/>
                    </a:cubicBezTo>
                    <a:cubicBezTo>
                      <a:pt x="325788" y="443236"/>
                      <a:pt x="325464" y="443741"/>
                      <a:pt x="325150" y="444256"/>
                    </a:cubicBezTo>
                    <a:cubicBezTo>
                      <a:pt x="317559" y="456476"/>
                      <a:pt x="310196" y="468859"/>
                      <a:pt x="302452" y="480984"/>
                    </a:cubicBezTo>
                    <a:cubicBezTo>
                      <a:pt x="290898" y="498672"/>
                      <a:pt x="279030" y="516484"/>
                      <a:pt x="264819" y="532171"/>
                    </a:cubicBezTo>
                    <a:cubicBezTo>
                      <a:pt x="259675" y="537858"/>
                      <a:pt x="254227" y="543249"/>
                      <a:pt x="248369" y="548269"/>
                    </a:cubicBezTo>
                    <a:cubicBezTo>
                      <a:pt x="231700" y="562747"/>
                      <a:pt x="216927" y="569728"/>
                      <a:pt x="194715" y="571519"/>
                    </a:cubicBezTo>
                    <a:cubicBezTo>
                      <a:pt x="187809" y="572233"/>
                      <a:pt x="180913" y="573043"/>
                      <a:pt x="174017" y="573815"/>
                    </a:cubicBezTo>
                    <a:cubicBezTo>
                      <a:pt x="162758" y="575072"/>
                      <a:pt x="151500" y="576186"/>
                      <a:pt x="140165" y="576510"/>
                    </a:cubicBezTo>
                    <a:cubicBezTo>
                      <a:pt x="126144" y="577215"/>
                      <a:pt x="112228" y="578949"/>
                      <a:pt x="98303" y="580673"/>
                    </a:cubicBezTo>
                    <a:cubicBezTo>
                      <a:pt x="92683" y="581377"/>
                      <a:pt x="87063" y="582063"/>
                      <a:pt x="81434" y="582682"/>
                    </a:cubicBezTo>
                    <a:cubicBezTo>
                      <a:pt x="61889" y="584968"/>
                      <a:pt x="42429" y="586845"/>
                      <a:pt x="23455" y="591903"/>
                    </a:cubicBezTo>
                    <a:cubicBezTo>
                      <a:pt x="18826" y="593303"/>
                      <a:pt x="14368" y="595255"/>
                      <a:pt x="10196" y="597722"/>
                    </a:cubicBezTo>
                    <a:cubicBezTo>
                      <a:pt x="8215" y="599027"/>
                      <a:pt x="6101" y="600504"/>
                      <a:pt x="5329" y="602837"/>
                    </a:cubicBezTo>
                    <a:cubicBezTo>
                      <a:pt x="3891" y="612705"/>
                      <a:pt x="28903" y="622525"/>
                      <a:pt x="36247" y="626193"/>
                    </a:cubicBezTo>
                    <a:cubicBezTo>
                      <a:pt x="54383" y="634327"/>
                      <a:pt x="72852" y="641718"/>
                      <a:pt x="91111" y="649557"/>
                    </a:cubicBezTo>
                    <a:cubicBezTo>
                      <a:pt x="108875" y="657082"/>
                      <a:pt x="126697" y="664474"/>
                      <a:pt x="144937" y="670617"/>
                    </a:cubicBezTo>
                    <a:cubicBezTo>
                      <a:pt x="163816" y="676989"/>
                      <a:pt x="183180" y="681942"/>
                      <a:pt x="201649" y="689477"/>
                    </a:cubicBezTo>
                    <a:cubicBezTo>
                      <a:pt x="214841" y="695001"/>
                      <a:pt x="228166" y="700183"/>
                      <a:pt x="241616" y="705031"/>
                    </a:cubicBezTo>
                    <a:lnTo>
                      <a:pt x="232386" y="705031"/>
                    </a:lnTo>
                    <a:cubicBezTo>
                      <a:pt x="221175" y="701031"/>
                      <a:pt x="210078" y="696697"/>
                      <a:pt x="198915" y="692525"/>
                    </a:cubicBezTo>
                    <a:cubicBezTo>
                      <a:pt x="180246" y="685581"/>
                      <a:pt x="160996" y="680361"/>
                      <a:pt x="142175" y="673856"/>
                    </a:cubicBezTo>
                    <a:cubicBezTo>
                      <a:pt x="115886" y="664721"/>
                      <a:pt x="90111" y="654168"/>
                      <a:pt x="64317" y="643738"/>
                    </a:cubicBezTo>
                    <a:cubicBezTo>
                      <a:pt x="52383" y="638823"/>
                      <a:pt x="40457" y="633898"/>
                      <a:pt x="28713" y="628564"/>
                    </a:cubicBezTo>
                    <a:cubicBezTo>
                      <a:pt x="21312" y="625116"/>
                      <a:pt x="13864" y="621554"/>
                      <a:pt x="7434" y="616449"/>
                    </a:cubicBezTo>
                    <a:cubicBezTo>
                      <a:pt x="2948" y="612972"/>
                      <a:pt x="-1272" y="607295"/>
                      <a:pt x="357" y="601351"/>
                    </a:cubicBezTo>
                    <a:cubicBezTo>
                      <a:pt x="2310" y="595493"/>
                      <a:pt x="8415" y="592665"/>
                      <a:pt x="13625" y="590226"/>
                    </a:cubicBezTo>
                    <a:cubicBezTo>
                      <a:pt x="19693" y="587493"/>
                      <a:pt x="26179" y="585949"/>
                      <a:pt x="32675" y="584664"/>
                    </a:cubicBezTo>
                    <a:cubicBezTo>
                      <a:pt x="50697" y="581054"/>
                      <a:pt x="68985" y="579120"/>
                      <a:pt x="87244" y="577120"/>
                    </a:cubicBezTo>
                    <a:cubicBezTo>
                      <a:pt x="89263" y="576901"/>
                      <a:pt x="91292" y="576663"/>
                      <a:pt x="93312" y="576415"/>
                    </a:cubicBezTo>
                    <a:cubicBezTo>
                      <a:pt x="104513" y="575100"/>
                      <a:pt x="115686" y="573596"/>
                      <a:pt x="126906" y="572491"/>
                    </a:cubicBezTo>
                    <a:cubicBezTo>
                      <a:pt x="133764" y="571852"/>
                      <a:pt x="140641" y="571624"/>
                      <a:pt x="147528" y="571386"/>
                    </a:cubicBezTo>
                    <a:cubicBezTo>
                      <a:pt x="154024" y="571148"/>
                      <a:pt x="160491" y="570586"/>
                      <a:pt x="166959" y="569928"/>
                    </a:cubicBezTo>
                    <a:cubicBezTo>
                      <a:pt x="172245" y="569395"/>
                      <a:pt x="177522" y="568795"/>
                      <a:pt x="182808" y="568252"/>
                    </a:cubicBezTo>
                    <a:cubicBezTo>
                      <a:pt x="195620" y="566890"/>
                      <a:pt x="208869" y="566309"/>
                      <a:pt x="220804" y="561004"/>
                    </a:cubicBezTo>
                    <a:cubicBezTo>
                      <a:pt x="234824" y="554488"/>
                      <a:pt x="247864" y="543620"/>
                      <a:pt x="259837" y="530685"/>
                    </a:cubicBezTo>
                    <a:cubicBezTo>
                      <a:pt x="281364" y="507444"/>
                      <a:pt x="299433" y="477526"/>
                      <a:pt x="313520" y="454181"/>
                    </a:cubicBezTo>
                    <a:cubicBezTo>
                      <a:pt x="315701" y="450380"/>
                      <a:pt x="317968" y="446627"/>
                      <a:pt x="320273" y="442874"/>
                    </a:cubicBezTo>
                    <a:cubicBezTo>
                      <a:pt x="328027" y="430225"/>
                      <a:pt x="336075" y="417709"/>
                      <a:pt x="341809" y="404012"/>
                    </a:cubicBezTo>
                    <a:cubicBezTo>
                      <a:pt x="342428" y="402355"/>
                      <a:pt x="343009" y="400688"/>
                      <a:pt x="343543" y="399012"/>
                    </a:cubicBezTo>
                    <a:cubicBezTo>
                      <a:pt x="346438" y="389944"/>
                      <a:pt x="348048" y="380600"/>
                      <a:pt x="347839" y="371065"/>
                    </a:cubicBezTo>
                    <a:cubicBezTo>
                      <a:pt x="347677" y="364474"/>
                      <a:pt x="346124" y="357445"/>
                      <a:pt x="344295" y="351330"/>
                    </a:cubicBezTo>
                    <a:cubicBezTo>
                      <a:pt x="343390" y="348186"/>
                      <a:pt x="342352" y="345100"/>
                      <a:pt x="341209" y="342062"/>
                    </a:cubicBezTo>
                    <a:cubicBezTo>
                      <a:pt x="338837" y="335737"/>
                      <a:pt x="336009" y="329632"/>
                      <a:pt x="332941" y="323621"/>
                    </a:cubicBezTo>
                    <a:cubicBezTo>
                      <a:pt x="329493" y="316878"/>
                      <a:pt x="325741" y="310267"/>
                      <a:pt x="322007" y="303667"/>
                    </a:cubicBezTo>
                    <a:cubicBezTo>
                      <a:pt x="319264" y="298666"/>
                      <a:pt x="316587" y="293637"/>
                      <a:pt x="314253" y="288427"/>
                    </a:cubicBezTo>
                    <a:cubicBezTo>
                      <a:pt x="310901" y="281092"/>
                      <a:pt x="308624" y="273263"/>
                      <a:pt x="304528" y="266281"/>
                    </a:cubicBezTo>
                    <a:cubicBezTo>
                      <a:pt x="303986" y="265386"/>
                      <a:pt x="303404" y="264500"/>
                      <a:pt x="302804" y="263633"/>
                    </a:cubicBezTo>
                    <a:lnTo>
                      <a:pt x="302804" y="263633"/>
                    </a:lnTo>
                    <a:cubicBezTo>
                      <a:pt x="298623" y="257537"/>
                      <a:pt x="293337" y="252279"/>
                      <a:pt x="287364" y="247917"/>
                    </a:cubicBezTo>
                    <a:cubicBezTo>
                      <a:pt x="285831" y="246793"/>
                      <a:pt x="284269" y="245688"/>
                      <a:pt x="282678" y="244602"/>
                    </a:cubicBezTo>
                    <a:cubicBezTo>
                      <a:pt x="249350" y="221790"/>
                      <a:pt x="203525" y="205130"/>
                      <a:pt x="181685" y="170974"/>
                    </a:cubicBezTo>
                    <a:cubicBezTo>
                      <a:pt x="178170" y="164944"/>
                      <a:pt x="175789" y="158258"/>
                      <a:pt x="174407" y="151419"/>
                    </a:cubicBezTo>
                    <a:cubicBezTo>
                      <a:pt x="173188" y="144523"/>
                      <a:pt x="172693" y="137512"/>
                      <a:pt x="172283" y="130512"/>
                    </a:cubicBezTo>
                    <a:cubicBezTo>
                      <a:pt x="171645" y="119501"/>
                      <a:pt x="171321" y="108442"/>
                      <a:pt x="171883" y="97422"/>
                    </a:cubicBezTo>
                    <a:cubicBezTo>
                      <a:pt x="172312" y="90488"/>
                      <a:pt x="172817" y="83506"/>
                      <a:pt x="174655" y="76781"/>
                    </a:cubicBezTo>
                    <a:cubicBezTo>
                      <a:pt x="178027" y="64999"/>
                      <a:pt x="184761" y="54445"/>
                      <a:pt x="191895" y="44596"/>
                    </a:cubicBezTo>
                    <a:cubicBezTo>
                      <a:pt x="202344" y="30118"/>
                      <a:pt x="216794" y="18317"/>
                      <a:pt x="234139" y="13335"/>
                    </a:cubicBezTo>
                    <a:cubicBezTo>
                      <a:pt x="240854" y="11287"/>
                      <a:pt x="247788" y="9906"/>
                      <a:pt x="254770" y="9230"/>
                    </a:cubicBezTo>
                    <a:cubicBezTo>
                      <a:pt x="263209" y="8715"/>
                      <a:pt x="271086" y="12811"/>
                      <a:pt x="278487" y="16373"/>
                    </a:cubicBezTo>
                    <a:cubicBezTo>
                      <a:pt x="296251" y="26337"/>
                      <a:pt x="313453" y="37290"/>
                      <a:pt x="330675" y="48158"/>
                    </a:cubicBezTo>
                    <a:cubicBezTo>
                      <a:pt x="342047" y="55426"/>
                      <a:pt x="353154" y="63217"/>
                      <a:pt x="362831" y="72676"/>
                    </a:cubicBezTo>
                    <a:cubicBezTo>
                      <a:pt x="367946" y="77543"/>
                      <a:pt x="372765" y="82696"/>
                      <a:pt x="377452" y="87973"/>
                    </a:cubicBezTo>
                    <a:cubicBezTo>
                      <a:pt x="385977" y="97546"/>
                      <a:pt x="394102" y="107509"/>
                      <a:pt x="402903" y="116834"/>
                    </a:cubicBezTo>
                    <a:cubicBezTo>
                      <a:pt x="408284" y="122253"/>
                      <a:pt x="413256" y="127444"/>
                      <a:pt x="419819" y="131274"/>
                    </a:cubicBezTo>
                    <a:cubicBezTo>
                      <a:pt x="420648" y="131702"/>
                      <a:pt x="421467" y="132112"/>
                      <a:pt x="422305" y="132493"/>
                    </a:cubicBezTo>
                    <a:cubicBezTo>
                      <a:pt x="429820" y="136027"/>
                      <a:pt x="437964" y="138246"/>
                      <a:pt x="446194" y="139170"/>
                    </a:cubicBezTo>
                    <a:cubicBezTo>
                      <a:pt x="462396" y="140637"/>
                      <a:pt x="478655" y="137789"/>
                      <a:pt x="494324" y="134198"/>
                    </a:cubicBezTo>
                    <a:cubicBezTo>
                      <a:pt x="496829" y="133617"/>
                      <a:pt x="499334" y="132988"/>
                      <a:pt x="501810" y="132331"/>
                    </a:cubicBezTo>
                    <a:cubicBezTo>
                      <a:pt x="503058" y="131997"/>
                      <a:pt x="504306" y="131664"/>
                      <a:pt x="505535" y="131312"/>
                    </a:cubicBezTo>
                    <a:cubicBezTo>
                      <a:pt x="508468" y="130502"/>
                      <a:pt x="511335" y="129673"/>
                      <a:pt x="514136" y="128835"/>
                    </a:cubicBezTo>
                    <a:cubicBezTo>
                      <a:pt x="518479" y="127530"/>
                      <a:pt x="522813" y="126225"/>
                      <a:pt x="526994" y="124463"/>
                    </a:cubicBezTo>
                    <a:cubicBezTo>
                      <a:pt x="531100" y="122653"/>
                      <a:pt x="534795" y="120101"/>
                      <a:pt x="538319" y="117358"/>
                    </a:cubicBezTo>
                    <a:cubicBezTo>
                      <a:pt x="545930" y="111347"/>
                      <a:pt x="551826" y="103537"/>
                      <a:pt x="557646" y="95869"/>
                    </a:cubicBezTo>
                    <a:cubicBezTo>
                      <a:pt x="569866" y="79372"/>
                      <a:pt x="581334" y="62370"/>
                      <a:pt x="592679" y="45272"/>
                    </a:cubicBezTo>
                    <a:cubicBezTo>
                      <a:pt x="595546" y="40957"/>
                      <a:pt x="598403" y="36633"/>
                      <a:pt x="601261" y="32309"/>
                    </a:cubicBezTo>
                    <a:cubicBezTo>
                      <a:pt x="607604" y="23203"/>
                      <a:pt x="613605" y="13278"/>
                      <a:pt x="623044" y="7068"/>
                    </a:cubicBezTo>
                    <a:cubicBezTo>
                      <a:pt x="633979" y="1019"/>
                      <a:pt x="646771" y="171"/>
                      <a:pt x="659144" y="29"/>
                    </a:cubicBezTo>
                    <a:cubicBezTo>
                      <a:pt x="661087" y="10"/>
                      <a:pt x="663021" y="0"/>
                      <a:pt x="664935" y="0"/>
                    </a:cubicBezTo>
                    <a:cubicBezTo>
                      <a:pt x="668002" y="29"/>
                      <a:pt x="671070" y="76"/>
                      <a:pt x="674146" y="105"/>
                    </a:cubicBezTo>
                    <a:cubicBezTo>
                      <a:pt x="675527" y="114"/>
                      <a:pt x="676899" y="124"/>
                      <a:pt x="678280" y="15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8"/>
        <p:cNvGrpSpPr/>
        <p:nvPr/>
      </p:nvGrpSpPr>
      <p:grpSpPr>
        <a:xfrm>
          <a:off x="0" y="0"/>
          <a:ext cx="0" cy="0"/>
          <a:chOff x="0" y="0"/>
          <a:chExt cx="0" cy="0"/>
        </a:xfrm>
      </p:grpSpPr>
      <p:pic>
        <p:nvPicPr>
          <p:cNvPr id="109" name="Google Shape;109;p7"/>
          <p:cNvPicPr preferRelativeResize="0"/>
          <p:nvPr/>
        </p:nvPicPr>
        <p:blipFill>
          <a:blip r:embed="rId2">
            <a:alphaModFix amt="40000"/>
          </a:blip>
          <a:stretch>
            <a:fillRect/>
          </a:stretch>
        </p:blipFill>
        <p:spPr>
          <a:xfrm>
            <a:off x="1" y="673"/>
            <a:ext cx="9143998" cy="5142154"/>
          </a:xfrm>
          <a:prstGeom prst="rect">
            <a:avLst/>
          </a:prstGeom>
          <a:noFill/>
          <a:ln>
            <a:noFill/>
          </a:ln>
        </p:spPr>
      </p:pic>
      <p:sp>
        <p:nvSpPr>
          <p:cNvPr id="110" name="Google Shape;110;p7"/>
          <p:cNvSpPr txBox="1">
            <a:spLocks noGrp="1"/>
          </p:cNvSpPr>
          <p:nvPr>
            <p:ph type="title"/>
          </p:nvPr>
        </p:nvSpPr>
        <p:spPr>
          <a:xfrm>
            <a:off x="720000" y="871713"/>
            <a:ext cx="3931800" cy="10872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11" name="Google Shape;111;p7"/>
          <p:cNvSpPr txBox="1">
            <a:spLocks noGrp="1"/>
          </p:cNvSpPr>
          <p:nvPr>
            <p:ph type="body" idx="1"/>
          </p:nvPr>
        </p:nvSpPr>
        <p:spPr>
          <a:xfrm>
            <a:off x="720000" y="1985788"/>
            <a:ext cx="3931800" cy="22860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rgbClr val="434343"/>
                </a:solidFill>
              </a:defRPr>
            </a:lvl1pPr>
            <a:lvl2pPr marL="914400" lvl="1" indent="-304800" rtl="0">
              <a:lnSpc>
                <a:spcPct val="115000"/>
              </a:lnSpc>
              <a:spcBef>
                <a:spcPts val="0"/>
              </a:spcBef>
              <a:spcAft>
                <a:spcPts val="0"/>
              </a:spcAft>
              <a:buSzPts val="1200"/>
              <a:buChar char="○"/>
              <a:defRPr>
                <a:solidFill>
                  <a:srgbClr val="434343"/>
                </a:solidFill>
              </a:defRPr>
            </a:lvl2pPr>
            <a:lvl3pPr marL="1371600" lvl="2" indent="-304800" rtl="0">
              <a:lnSpc>
                <a:spcPct val="115000"/>
              </a:lnSpc>
              <a:spcBef>
                <a:spcPts val="0"/>
              </a:spcBef>
              <a:spcAft>
                <a:spcPts val="0"/>
              </a:spcAft>
              <a:buSzPts val="1200"/>
              <a:buChar char="■"/>
              <a:defRPr>
                <a:solidFill>
                  <a:srgbClr val="434343"/>
                </a:solidFill>
              </a:defRPr>
            </a:lvl3pPr>
            <a:lvl4pPr marL="1828800" lvl="3" indent="-304800" rtl="0">
              <a:lnSpc>
                <a:spcPct val="115000"/>
              </a:lnSpc>
              <a:spcBef>
                <a:spcPts val="0"/>
              </a:spcBef>
              <a:spcAft>
                <a:spcPts val="0"/>
              </a:spcAft>
              <a:buSzPts val="1200"/>
              <a:buChar char="●"/>
              <a:defRPr>
                <a:solidFill>
                  <a:srgbClr val="434343"/>
                </a:solidFill>
              </a:defRPr>
            </a:lvl4pPr>
            <a:lvl5pPr marL="2286000" lvl="4" indent="-304800" rtl="0">
              <a:lnSpc>
                <a:spcPct val="115000"/>
              </a:lnSpc>
              <a:spcBef>
                <a:spcPts val="0"/>
              </a:spcBef>
              <a:spcAft>
                <a:spcPts val="0"/>
              </a:spcAft>
              <a:buSzPts val="1200"/>
              <a:buChar char="○"/>
              <a:defRPr>
                <a:solidFill>
                  <a:srgbClr val="434343"/>
                </a:solidFill>
              </a:defRPr>
            </a:lvl5pPr>
            <a:lvl6pPr marL="2743200" lvl="5" indent="-304800" rtl="0">
              <a:lnSpc>
                <a:spcPct val="115000"/>
              </a:lnSpc>
              <a:spcBef>
                <a:spcPts val="0"/>
              </a:spcBef>
              <a:spcAft>
                <a:spcPts val="0"/>
              </a:spcAft>
              <a:buSzPts val="1200"/>
              <a:buChar char="■"/>
              <a:defRPr>
                <a:solidFill>
                  <a:srgbClr val="434343"/>
                </a:solidFill>
              </a:defRPr>
            </a:lvl6pPr>
            <a:lvl7pPr marL="3200400" lvl="6" indent="-304800" rtl="0">
              <a:lnSpc>
                <a:spcPct val="115000"/>
              </a:lnSpc>
              <a:spcBef>
                <a:spcPts val="0"/>
              </a:spcBef>
              <a:spcAft>
                <a:spcPts val="0"/>
              </a:spcAft>
              <a:buSzPts val="1200"/>
              <a:buChar char="●"/>
              <a:defRPr>
                <a:solidFill>
                  <a:srgbClr val="434343"/>
                </a:solidFill>
              </a:defRPr>
            </a:lvl7pPr>
            <a:lvl8pPr marL="3657600" lvl="7" indent="-304800" rtl="0">
              <a:lnSpc>
                <a:spcPct val="115000"/>
              </a:lnSpc>
              <a:spcBef>
                <a:spcPts val="0"/>
              </a:spcBef>
              <a:spcAft>
                <a:spcPts val="0"/>
              </a:spcAft>
              <a:buSzPts val="1200"/>
              <a:buChar char="○"/>
              <a:defRPr>
                <a:solidFill>
                  <a:srgbClr val="434343"/>
                </a:solidFill>
              </a:defRPr>
            </a:lvl8pPr>
            <a:lvl9pPr marL="4114800" lvl="8" indent="-304800" rtl="0">
              <a:lnSpc>
                <a:spcPct val="115000"/>
              </a:lnSpc>
              <a:spcBef>
                <a:spcPts val="0"/>
              </a:spcBef>
              <a:spcAft>
                <a:spcPts val="0"/>
              </a:spcAft>
              <a:buSzPts val="1200"/>
              <a:buChar char="■"/>
              <a:defRPr>
                <a:solidFill>
                  <a:srgbClr val="434343"/>
                </a:solidFill>
              </a:defRPr>
            </a:lvl9pPr>
          </a:lstStyle>
          <a:p>
            <a:endParaRPr/>
          </a:p>
        </p:txBody>
      </p:sp>
      <p:sp>
        <p:nvSpPr>
          <p:cNvPr id="112" name="Google Shape;112;p7"/>
          <p:cNvSpPr>
            <a:spLocks noGrp="1"/>
          </p:cNvSpPr>
          <p:nvPr>
            <p:ph type="pic" idx="2"/>
          </p:nvPr>
        </p:nvSpPr>
        <p:spPr>
          <a:xfrm>
            <a:off x="4938900" y="811350"/>
            <a:ext cx="3529200" cy="3520800"/>
          </a:xfrm>
          <a:prstGeom prst="roundRect">
            <a:avLst>
              <a:gd name="adj" fmla="val 16667"/>
            </a:avLst>
          </a:prstGeom>
          <a:noFill/>
          <a:ln>
            <a:noFill/>
          </a:ln>
        </p:spPr>
        <p:txBody>
          <a:bodyPr/>
          <a:lstStyle/>
          <a:p>
            <a:endParaRPr lang="en-GB"/>
          </a:p>
        </p:txBody>
      </p:sp>
      <p:grpSp>
        <p:nvGrpSpPr>
          <p:cNvPr id="113" name="Google Shape;113;p7"/>
          <p:cNvGrpSpPr/>
          <p:nvPr/>
        </p:nvGrpSpPr>
        <p:grpSpPr>
          <a:xfrm>
            <a:off x="4780045" y="2938373"/>
            <a:ext cx="4494782" cy="2490465"/>
            <a:chOff x="2765778" y="5292478"/>
            <a:chExt cx="2681211" cy="1485603"/>
          </a:xfrm>
        </p:grpSpPr>
        <p:sp>
          <p:nvSpPr>
            <p:cNvPr id="114" name="Google Shape;114;p7"/>
            <p:cNvSpPr/>
            <p:nvPr/>
          </p:nvSpPr>
          <p:spPr>
            <a:xfrm>
              <a:off x="2765778" y="5292478"/>
              <a:ext cx="2661192" cy="1477172"/>
            </a:xfrm>
            <a:custGeom>
              <a:avLst/>
              <a:gdLst/>
              <a:ahLst/>
              <a:cxnLst/>
              <a:rect l="l" t="t" r="r" b="b"/>
              <a:pathLst>
                <a:path w="1848050" h="1025814" extrusionOk="0">
                  <a:moveTo>
                    <a:pt x="1848031" y="38"/>
                  </a:moveTo>
                  <a:lnTo>
                    <a:pt x="1848031" y="1025814"/>
                  </a:lnTo>
                  <a:lnTo>
                    <a:pt x="0" y="1025814"/>
                  </a:lnTo>
                  <a:cubicBezTo>
                    <a:pt x="21946" y="1009240"/>
                    <a:pt x="42605" y="990219"/>
                    <a:pt x="54102" y="964949"/>
                  </a:cubicBezTo>
                  <a:cubicBezTo>
                    <a:pt x="63875" y="942870"/>
                    <a:pt x="58569" y="918429"/>
                    <a:pt x="59055" y="895160"/>
                  </a:cubicBezTo>
                  <a:cubicBezTo>
                    <a:pt x="59169" y="877653"/>
                    <a:pt x="61970" y="859803"/>
                    <a:pt x="69533" y="843896"/>
                  </a:cubicBezTo>
                  <a:cubicBezTo>
                    <a:pt x="77819" y="828980"/>
                    <a:pt x="91554" y="818245"/>
                    <a:pt x="105613" y="809082"/>
                  </a:cubicBezTo>
                  <a:cubicBezTo>
                    <a:pt x="121929" y="798348"/>
                    <a:pt x="139408" y="789556"/>
                    <a:pt x="156448" y="780050"/>
                  </a:cubicBezTo>
                  <a:cubicBezTo>
                    <a:pt x="185947" y="763943"/>
                    <a:pt x="213827" y="744617"/>
                    <a:pt x="244992" y="731739"/>
                  </a:cubicBezTo>
                  <a:cubicBezTo>
                    <a:pt x="288007" y="713489"/>
                    <a:pt x="336442" y="714651"/>
                    <a:pt x="381781" y="722071"/>
                  </a:cubicBezTo>
                  <a:cubicBezTo>
                    <a:pt x="420329" y="728444"/>
                    <a:pt x="457238" y="741493"/>
                    <a:pt x="494652" y="752342"/>
                  </a:cubicBezTo>
                  <a:cubicBezTo>
                    <a:pt x="502596" y="754552"/>
                    <a:pt x="510654" y="756352"/>
                    <a:pt x="518770" y="757742"/>
                  </a:cubicBezTo>
                  <a:cubicBezTo>
                    <a:pt x="526275" y="759038"/>
                    <a:pt x="533838" y="759981"/>
                    <a:pt x="541439" y="760552"/>
                  </a:cubicBezTo>
                  <a:cubicBezTo>
                    <a:pt x="546764" y="760962"/>
                    <a:pt x="552098" y="761190"/>
                    <a:pt x="557451" y="761248"/>
                  </a:cubicBezTo>
                  <a:cubicBezTo>
                    <a:pt x="558632" y="761229"/>
                    <a:pt x="559803" y="761210"/>
                    <a:pt x="560984" y="761171"/>
                  </a:cubicBezTo>
                  <a:cubicBezTo>
                    <a:pt x="563242" y="761114"/>
                    <a:pt x="565499" y="761047"/>
                    <a:pt x="567757" y="760962"/>
                  </a:cubicBezTo>
                  <a:cubicBezTo>
                    <a:pt x="581901" y="760429"/>
                    <a:pt x="596046" y="759552"/>
                    <a:pt x="610152" y="761219"/>
                  </a:cubicBezTo>
                  <a:cubicBezTo>
                    <a:pt x="610686" y="761276"/>
                    <a:pt x="611219" y="761334"/>
                    <a:pt x="611753" y="761410"/>
                  </a:cubicBezTo>
                  <a:cubicBezTo>
                    <a:pt x="613801" y="761667"/>
                    <a:pt x="615848" y="761943"/>
                    <a:pt x="617887" y="762276"/>
                  </a:cubicBezTo>
                  <a:cubicBezTo>
                    <a:pt x="629050" y="764067"/>
                    <a:pt x="640013" y="766953"/>
                    <a:pt x="650748" y="770534"/>
                  </a:cubicBezTo>
                  <a:cubicBezTo>
                    <a:pt x="652396" y="771077"/>
                    <a:pt x="654044" y="771640"/>
                    <a:pt x="655673" y="772230"/>
                  </a:cubicBezTo>
                  <a:cubicBezTo>
                    <a:pt x="658530" y="773230"/>
                    <a:pt x="661378" y="774287"/>
                    <a:pt x="664197" y="775383"/>
                  </a:cubicBezTo>
                  <a:cubicBezTo>
                    <a:pt x="671446" y="778126"/>
                    <a:pt x="678599" y="781098"/>
                    <a:pt x="685667" y="784250"/>
                  </a:cubicBezTo>
                  <a:cubicBezTo>
                    <a:pt x="687686" y="785146"/>
                    <a:pt x="689705" y="786051"/>
                    <a:pt x="691715" y="786975"/>
                  </a:cubicBezTo>
                  <a:cubicBezTo>
                    <a:pt x="729186" y="804167"/>
                    <a:pt x="764829" y="825427"/>
                    <a:pt x="803577" y="839781"/>
                  </a:cubicBezTo>
                  <a:cubicBezTo>
                    <a:pt x="840924" y="852849"/>
                    <a:pt x="880653" y="859298"/>
                    <a:pt x="920182" y="859765"/>
                  </a:cubicBezTo>
                  <a:cubicBezTo>
                    <a:pt x="966902" y="860212"/>
                    <a:pt x="1012888" y="847363"/>
                    <a:pt x="1053732" y="824951"/>
                  </a:cubicBezTo>
                  <a:cubicBezTo>
                    <a:pt x="1110729" y="795890"/>
                    <a:pt x="1163631" y="759714"/>
                    <a:pt x="1219886" y="729329"/>
                  </a:cubicBezTo>
                  <a:cubicBezTo>
                    <a:pt x="1267530" y="703374"/>
                    <a:pt x="1314831" y="678399"/>
                    <a:pt x="1355065" y="641842"/>
                  </a:cubicBezTo>
                  <a:cubicBezTo>
                    <a:pt x="1366885" y="630517"/>
                    <a:pt x="1377210" y="617801"/>
                    <a:pt x="1386392" y="604285"/>
                  </a:cubicBezTo>
                  <a:cubicBezTo>
                    <a:pt x="1389202" y="600142"/>
                    <a:pt x="1391917" y="595922"/>
                    <a:pt x="1394517" y="591655"/>
                  </a:cubicBezTo>
                  <a:cubicBezTo>
                    <a:pt x="1397137" y="587178"/>
                    <a:pt x="1399689" y="582673"/>
                    <a:pt x="1402175" y="578130"/>
                  </a:cubicBezTo>
                  <a:cubicBezTo>
                    <a:pt x="1406957" y="569452"/>
                    <a:pt x="1411558" y="560670"/>
                    <a:pt x="1416053" y="551840"/>
                  </a:cubicBezTo>
                  <a:cubicBezTo>
                    <a:pt x="1426407" y="531486"/>
                    <a:pt x="1436237" y="510845"/>
                    <a:pt x="1446619" y="490509"/>
                  </a:cubicBezTo>
                  <a:cubicBezTo>
                    <a:pt x="1453286" y="477450"/>
                    <a:pt x="1460182" y="464515"/>
                    <a:pt x="1467593" y="451847"/>
                  </a:cubicBezTo>
                  <a:cubicBezTo>
                    <a:pt x="1474689" y="439503"/>
                    <a:pt x="1482052" y="427339"/>
                    <a:pt x="1489662" y="415309"/>
                  </a:cubicBezTo>
                  <a:cubicBezTo>
                    <a:pt x="1514237" y="375152"/>
                    <a:pt x="1546260" y="339395"/>
                    <a:pt x="1565129" y="295932"/>
                  </a:cubicBezTo>
                  <a:cubicBezTo>
                    <a:pt x="1570406" y="283521"/>
                    <a:pt x="1574959" y="270805"/>
                    <a:pt x="1578559" y="257804"/>
                  </a:cubicBezTo>
                  <a:cubicBezTo>
                    <a:pt x="1587408" y="226190"/>
                    <a:pt x="1591456" y="192739"/>
                    <a:pt x="1607782" y="163725"/>
                  </a:cubicBezTo>
                  <a:cubicBezTo>
                    <a:pt x="1624498" y="133255"/>
                    <a:pt x="1650121" y="108623"/>
                    <a:pt x="1676790" y="86811"/>
                  </a:cubicBezTo>
                  <a:cubicBezTo>
                    <a:pt x="1708375" y="61427"/>
                    <a:pt x="1743589" y="40577"/>
                    <a:pt x="1781813" y="26937"/>
                  </a:cubicBezTo>
                  <a:cubicBezTo>
                    <a:pt x="1794977" y="22012"/>
                    <a:pt x="1808407" y="17840"/>
                    <a:pt x="1821466" y="12678"/>
                  </a:cubicBezTo>
                  <a:cubicBezTo>
                    <a:pt x="1830638" y="9097"/>
                    <a:pt x="1839440" y="4724"/>
                    <a:pt x="1848050" y="0"/>
                  </a:cubicBezTo>
                  <a:close/>
                </a:path>
              </a:pathLst>
            </a:custGeom>
            <a:solidFill>
              <a:srgbClr val="AEC0A3">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7"/>
            <p:cNvSpPr/>
            <p:nvPr/>
          </p:nvSpPr>
          <p:spPr>
            <a:xfrm>
              <a:off x="2894448" y="5518171"/>
              <a:ext cx="2532619" cy="1253936"/>
            </a:xfrm>
            <a:custGeom>
              <a:avLst/>
              <a:gdLst/>
              <a:ahLst/>
              <a:cxnLst/>
              <a:rect l="l" t="t" r="r" b="b"/>
              <a:pathLst>
                <a:path w="1758763" h="869280" extrusionOk="0">
                  <a:moveTo>
                    <a:pt x="1758753" y="9"/>
                  </a:moveTo>
                  <a:lnTo>
                    <a:pt x="1758753" y="869280"/>
                  </a:lnTo>
                  <a:lnTo>
                    <a:pt x="0" y="869280"/>
                  </a:lnTo>
                  <a:cubicBezTo>
                    <a:pt x="12773" y="851678"/>
                    <a:pt x="21422" y="830809"/>
                    <a:pt x="21603" y="808853"/>
                  </a:cubicBezTo>
                  <a:cubicBezTo>
                    <a:pt x="21536" y="800576"/>
                    <a:pt x="20260" y="792385"/>
                    <a:pt x="19040" y="784212"/>
                  </a:cubicBezTo>
                  <a:cubicBezTo>
                    <a:pt x="16545" y="764667"/>
                    <a:pt x="13345" y="744712"/>
                    <a:pt x="16516" y="725062"/>
                  </a:cubicBezTo>
                  <a:cubicBezTo>
                    <a:pt x="23422" y="686086"/>
                    <a:pt x="49806" y="665150"/>
                    <a:pt x="79515" y="642671"/>
                  </a:cubicBezTo>
                  <a:cubicBezTo>
                    <a:pt x="116014" y="614915"/>
                    <a:pt x="145409" y="591236"/>
                    <a:pt x="193748" y="593331"/>
                  </a:cubicBezTo>
                  <a:cubicBezTo>
                    <a:pt x="212712" y="593931"/>
                    <a:pt x="231543" y="597227"/>
                    <a:pt x="249717" y="602627"/>
                  </a:cubicBezTo>
                  <a:cubicBezTo>
                    <a:pt x="265652" y="607352"/>
                    <a:pt x="280978" y="613915"/>
                    <a:pt x="296647" y="619449"/>
                  </a:cubicBezTo>
                  <a:cubicBezTo>
                    <a:pt x="313792" y="625583"/>
                    <a:pt x="331165" y="631060"/>
                    <a:pt x="348463" y="636784"/>
                  </a:cubicBezTo>
                  <a:cubicBezTo>
                    <a:pt x="373923" y="645566"/>
                    <a:pt x="400040" y="652415"/>
                    <a:pt x="426625" y="656758"/>
                  </a:cubicBezTo>
                  <a:cubicBezTo>
                    <a:pt x="433025" y="657653"/>
                    <a:pt x="439464" y="658035"/>
                    <a:pt x="445903" y="658130"/>
                  </a:cubicBezTo>
                  <a:cubicBezTo>
                    <a:pt x="453409" y="658254"/>
                    <a:pt x="460934" y="658006"/>
                    <a:pt x="468439" y="657730"/>
                  </a:cubicBezTo>
                  <a:cubicBezTo>
                    <a:pt x="470754" y="657644"/>
                    <a:pt x="473069" y="657558"/>
                    <a:pt x="475374" y="657482"/>
                  </a:cubicBezTo>
                  <a:cubicBezTo>
                    <a:pt x="481517" y="657292"/>
                    <a:pt x="487680" y="657111"/>
                    <a:pt x="493833" y="656977"/>
                  </a:cubicBezTo>
                  <a:cubicBezTo>
                    <a:pt x="496472" y="656920"/>
                    <a:pt x="499110" y="656882"/>
                    <a:pt x="501748" y="656844"/>
                  </a:cubicBezTo>
                  <a:cubicBezTo>
                    <a:pt x="518484" y="656634"/>
                    <a:pt x="535229" y="656939"/>
                    <a:pt x="551879" y="658520"/>
                  </a:cubicBezTo>
                  <a:cubicBezTo>
                    <a:pt x="555050" y="658825"/>
                    <a:pt x="558222" y="659168"/>
                    <a:pt x="561385" y="659578"/>
                  </a:cubicBezTo>
                  <a:cubicBezTo>
                    <a:pt x="561556" y="659597"/>
                    <a:pt x="561737" y="659625"/>
                    <a:pt x="561908" y="659644"/>
                  </a:cubicBezTo>
                  <a:cubicBezTo>
                    <a:pt x="569166" y="660559"/>
                    <a:pt x="576415" y="661673"/>
                    <a:pt x="583616" y="663007"/>
                  </a:cubicBezTo>
                  <a:cubicBezTo>
                    <a:pt x="586407" y="663521"/>
                    <a:pt x="589169" y="664064"/>
                    <a:pt x="591941" y="664655"/>
                  </a:cubicBezTo>
                  <a:cubicBezTo>
                    <a:pt x="596332" y="665559"/>
                    <a:pt x="600713" y="666559"/>
                    <a:pt x="605057" y="667636"/>
                  </a:cubicBezTo>
                  <a:cubicBezTo>
                    <a:pt x="609381" y="668712"/>
                    <a:pt x="613667" y="669865"/>
                    <a:pt x="617934" y="671093"/>
                  </a:cubicBezTo>
                  <a:cubicBezTo>
                    <a:pt x="641156" y="677789"/>
                    <a:pt x="663664" y="686886"/>
                    <a:pt x="684886" y="698582"/>
                  </a:cubicBezTo>
                  <a:cubicBezTo>
                    <a:pt x="716156" y="715137"/>
                    <a:pt x="746893" y="733111"/>
                    <a:pt x="780231" y="745274"/>
                  </a:cubicBezTo>
                  <a:cubicBezTo>
                    <a:pt x="821531" y="760466"/>
                    <a:pt x="866146" y="764762"/>
                    <a:pt x="909857" y="761609"/>
                  </a:cubicBezTo>
                  <a:cubicBezTo>
                    <a:pt x="949728" y="758819"/>
                    <a:pt x="989371" y="751294"/>
                    <a:pt x="1027414" y="739054"/>
                  </a:cubicBezTo>
                  <a:cubicBezTo>
                    <a:pt x="1062095" y="727662"/>
                    <a:pt x="1094651" y="710774"/>
                    <a:pt x="1126522" y="693134"/>
                  </a:cubicBezTo>
                  <a:cubicBezTo>
                    <a:pt x="1179281" y="663626"/>
                    <a:pt x="1233411" y="632850"/>
                    <a:pt x="1271988" y="585159"/>
                  </a:cubicBezTo>
                  <a:cubicBezTo>
                    <a:pt x="1292266" y="560413"/>
                    <a:pt x="1303030" y="529961"/>
                    <a:pt x="1313812" y="500263"/>
                  </a:cubicBezTo>
                  <a:cubicBezTo>
                    <a:pt x="1317136" y="490690"/>
                    <a:pt x="1320470" y="481089"/>
                    <a:pt x="1323870" y="471497"/>
                  </a:cubicBezTo>
                  <a:cubicBezTo>
                    <a:pt x="1327423" y="461486"/>
                    <a:pt x="1331062" y="451475"/>
                    <a:pt x="1334862" y="441541"/>
                  </a:cubicBezTo>
                  <a:cubicBezTo>
                    <a:pt x="1338434" y="432178"/>
                    <a:pt x="1342149" y="422872"/>
                    <a:pt x="1346083" y="413661"/>
                  </a:cubicBezTo>
                  <a:cubicBezTo>
                    <a:pt x="1354741" y="393344"/>
                    <a:pt x="1364418" y="373523"/>
                    <a:pt x="1375829" y="354682"/>
                  </a:cubicBezTo>
                  <a:cubicBezTo>
                    <a:pt x="1382125" y="344271"/>
                    <a:pt x="1388964" y="334146"/>
                    <a:pt x="1396441" y="324421"/>
                  </a:cubicBezTo>
                  <a:cubicBezTo>
                    <a:pt x="1410481" y="305648"/>
                    <a:pt x="1427350" y="289112"/>
                    <a:pt x="1440323" y="269538"/>
                  </a:cubicBezTo>
                  <a:cubicBezTo>
                    <a:pt x="1458735" y="242611"/>
                    <a:pt x="1472822" y="213131"/>
                    <a:pt x="1487662" y="184185"/>
                  </a:cubicBezTo>
                  <a:cubicBezTo>
                    <a:pt x="1531229" y="102803"/>
                    <a:pt x="1609535" y="42758"/>
                    <a:pt x="1696107" y="12916"/>
                  </a:cubicBezTo>
                  <a:cubicBezTo>
                    <a:pt x="1710052" y="8306"/>
                    <a:pt x="1724530" y="5410"/>
                    <a:pt x="1739008" y="2991"/>
                  </a:cubicBezTo>
                  <a:cubicBezTo>
                    <a:pt x="1745580" y="1924"/>
                    <a:pt x="1752152" y="771"/>
                    <a:pt x="1758763" y="0"/>
                  </a:cubicBezTo>
                  <a:close/>
                </a:path>
              </a:pathLst>
            </a:custGeom>
            <a:solidFill>
              <a:srgbClr val="AEC0A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7"/>
            <p:cNvSpPr/>
            <p:nvPr/>
          </p:nvSpPr>
          <p:spPr>
            <a:xfrm>
              <a:off x="2964491" y="5683679"/>
              <a:ext cx="2464808" cy="1086610"/>
            </a:xfrm>
            <a:custGeom>
              <a:avLst/>
              <a:gdLst/>
              <a:ahLst/>
              <a:cxnLst/>
              <a:rect l="l" t="t" r="r" b="b"/>
              <a:pathLst>
                <a:path w="1720634" h="754590" extrusionOk="0">
                  <a:moveTo>
                    <a:pt x="1710071" y="0"/>
                  </a:moveTo>
                  <a:lnTo>
                    <a:pt x="1710071" y="754590"/>
                  </a:lnTo>
                  <a:lnTo>
                    <a:pt x="18526" y="754590"/>
                  </a:lnTo>
                  <a:cubicBezTo>
                    <a:pt x="18117" y="749522"/>
                    <a:pt x="17402" y="744474"/>
                    <a:pt x="16478" y="739483"/>
                  </a:cubicBezTo>
                  <a:cubicBezTo>
                    <a:pt x="13221" y="723614"/>
                    <a:pt x="7706" y="708298"/>
                    <a:pt x="4963" y="692306"/>
                  </a:cubicBezTo>
                  <a:cubicBezTo>
                    <a:pt x="-10563" y="605295"/>
                    <a:pt x="9020" y="554993"/>
                    <a:pt x="82458" y="505187"/>
                  </a:cubicBezTo>
                  <a:cubicBezTo>
                    <a:pt x="123778" y="477326"/>
                    <a:pt x="170107" y="506092"/>
                    <a:pt x="210341" y="521484"/>
                  </a:cubicBezTo>
                  <a:cubicBezTo>
                    <a:pt x="250355" y="538210"/>
                    <a:pt x="289836" y="556279"/>
                    <a:pt x="330794" y="570633"/>
                  </a:cubicBezTo>
                  <a:cubicBezTo>
                    <a:pt x="357969" y="579006"/>
                    <a:pt x="383324" y="591788"/>
                    <a:pt x="409661" y="602218"/>
                  </a:cubicBezTo>
                  <a:cubicBezTo>
                    <a:pt x="412471" y="603323"/>
                    <a:pt x="415281" y="604409"/>
                    <a:pt x="418100" y="605457"/>
                  </a:cubicBezTo>
                  <a:cubicBezTo>
                    <a:pt x="422529" y="607085"/>
                    <a:pt x="426987" y="608609"/>
                    <a:pt x="431473" y="610057"/>
                  </a:cubicBezTo>
                  <a:cubicBezTo>
                    <a:pt x="447932" y="615353"/>
                    <a:pt x="464744" y="619411"/>
                    <a:pt x="481756" y="622516"/>
                  </a:cubicBezTo>
                  <a:cubicBezTo>
                    <a:pt x="485042" y="623116"/>
                    <a:pt x="488328" y="623668"/>
                    <a:pt x="491633" y="624202"/>
                  </a:cubicBezTo>
                  <a:cubicBezTo>
                    <a:pt x="495976" y="624897"/>
                    <a:pt x="500329" y="625535"/>
                    <a:pt x="504682" y="626126"/>
                  </a:cubicBezTo>
                  <a:cubicBezTo>
                    <a:pt x="522846" y="629403"/>
                    <a:pt x="541116" y="630698"/>
                    <a:pt x="559394" y="630641"/>
                  </a:cubicBezTo>
                  <a:cubicBezTo>
                    <a:pt x="562347" y="630641"/>
                    <a:pt x="565299" y="630593"/>
                    <a:pt x="568252" y="630517"/>
                  </a:cubicBezTo>
                  <a:cubicBezTo>
                    <a:pt x="574815" y="630355"/>
                    <a:pt x="581378" y="630022"/>
                    <a:pt x="587940" y="629555"/>
                  </a:cubicBezTo>
                  <a:cubicBezTo>
                    <a:pt x="590150" y="629393"/>
                    <a:pt x="592370" y="629222"/>
                    <a:pt x="594589" y="629031"/>
                  </a:cubicBezTo>
                  <a:cubicBezTo>
                    <a:pt x="602228" y="628393"/>
                    <a:pt x="609867" y="627574"/>
                    <a:pt x="617496" y="626631"/>
                  </a:cubicBezTo>
                  <a:cubicBezTo>
                    <a:pt x="620240" y="626307"/>
                    <a:pt x="622992" y="626069"/>
                    <a:pt x="625735" y="625926"/>
                  </a:cubicBezTo>
                  <a:cubicBezTo>
                    <a:pt x="629222" y="625745"/>
                    <a:pt x="632698" y="625697"/>
                    <a:pt x="636175" y="625793"/>
                  </a:cubicBezTo>
                  <a:cubicBezTo>
                    <a:pt x="660902" y="626393"/>
                    <a:pt x="685191" y="633422"/>
                    <a:pt x="708622" y="641185"/>
                  </a:cubicBezTo>
                  <a:cubicBezTo>
                    <a:pt x="751189" y="655587"/>
                    <a:pt x="793395" y="671951"/>
                    <a:pt x="838172" y="678037"/>
                  </a:cubicBezTo>
                  <a:cubicBezTo>
                    <a:pt x="940470" y="693125"/>
                    <a:pt x="1047103" y="672903"/>
                    <a:pt x="1137638" y="623240"/>
                  </a:cubicBezTo>
                  <a:cubicBezTo>
                    <a:pt x="1250299" y="561556"/>
                    <a:pt x="1268387" y="500129"/>
                    <a:pt x="1294657" y="382267"/>
                  </a:cubicBezTo>
                  <a:cubicBezTo>
                    <a:pt x="1294752" y="381838"/>
                    <a:pt x="1294857" y="381400"/>
                    <a:pt x="1294953" y="380962"/>
                  </a:cubicBezTo>
                  <a:cubicBezTo>
                    <a:pt x="1297572" y="369351"/>
                    <a:pt x="1300791" y="358321"/>
                    <a:pt x="1304563" y="347777"/>
                  </a:cubicBezTo>
                  <a:cubicBezTo>
                    <a:pt x="1308059" y="337928"/>
                    <a:pt x="1312050" y="328498"/>
                    <a:pt x="1316431" y="319421"/>
                  </a:cubicBezTo>
                  <a:cubicBezTo>
                    <a:pt x="1325671" y="300285"/>
                    <a:pt x="1336701" y="282693"/>
                    <a:pt x="1348969" y="265900"/>
                  </a:cubicBezTo>
                  <a:cubicBezTo>
                    <a:pt x="1375382" y="229714"/>
                    <a:pt x="1407462" y="197291"/>
                    <a:pt x="1439399" y="161458"/>
                  </a:cubicBezTo>
                  <a:cubicBezTo>
                    <a:pt x="1484691" y="103699"/>
                    <a:pt x="1538240" y="53645"/>
                    <a:pt x="1611773" y="36300"/>
                  </a:cubicBezTo>
                  <a:cubicBezTo>
                    <a:pt x="1658350" y="26403"/>
                    <a:pt x="1686249" y="16916"/>
                    <a:pt x="1710071" y="19"/>
                  </a:cubicBezTo>
                  <a:close/>
                </a:path>
              </a:pathLst>
            </a:custGeom>
            <a:solidFill>
              <a:srgbClr val="AEC0A3">
                <a:alpha val="6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7"/>
            <p:cNvSpPr/>
            <p:nvPr/>
          </p:nvSpPr>
          <p:spPr>
            <a:xfrm>
              <a:off x="3026210" y="5799394"/>
              <a:ext cx="2420779" cy="978687"/>
            </a:xfrm>
            <a:custGeom>
              <a:avLst/>
              <a:gdLst/>
              <a:ahLst/>
              <a:cxnLst/>
              <a:rect l="l" t="t" r="r" b="b"/>
              <a:pathLst>
                <a:path w="1684020" h="678466" extrusionOk="0">
                  <a:moveTo>
                    <a:pt x="1679947" y="0"/>
                  </a:moveTo>
                  <a:lnTo>
                    <a:pt x="1679947" y="678466"/>
                  </a:lnTo>
                  <a:lnTo>
                    <a:pt x="62144" y="678466"/>
                  </a:lnTo>
                  <a:cubicBezTo>
                    <a:pt x="59553" y="676056"/>
                    <a:pt x="57029" y="673637"/>
                    <a:pt x="54543" y="671331"/>
                  </a:cubicBezTo>
                  <a:cubicBezTo>
                    <a:pt x="26263" y="644157"/>
                    <a:pt x="4461" y="608676"/>
                    <a:pt x="832" y="568995"/>
                  </a:cubicBezTo>
                  <a:cubicBezTo>
                    <a:pt x="-4064" y="528828"/>
                    <a:pt x="12976" y="486280"/>
                    <a:pt x="43456" y="459839"/>
                  </a:cubicBezTo>
                  <a:cubicBezTo>
                    <a:pt x="73431" y="436026"/>
                    <a:pt x="114236" y="439979"/>
                    <a:pt x="147926" y="453152"/>
                  </a:cubicBezTo>
                  <a:cubicBezTo>
                    <a:pt x="193865" y="470116"/>
                    <a:pt x="233956" y="499748"/>
                    <a:pt x="276133" y="523818"/>
                  </a:cubicBezTo>
                  <a:cubicBezTo>
                    <a:pt x="307461" y="542325"/>
                    <a:pt x="340779" y="557079"/>
                    <a:pt x="374898" y="569624"/>
                  </a:cubicBezTo>
                  <a:cubicBezTo>
                    <a:pt x="376812" y="570328"/>
                    <a:pt x="378727" y="571033"/>
                    <a:pt x="380632" y="571719"/>
                  </a:cubicBezTo>
                  <a:cubicBezTo>
                    <a:pt x="385499" y="573557"/>
                    <a:pt x="390404" y="575358"/>
                    <a:pt x="395319" y="577101"/>
                  </a:cubicBezTo>
                  <a:cubicBezTo>
                    <a:pt x="413131" y="583444"/>
                    <a:pt x="431257" y="589093"/>
                    <a:pt x="449669" y="593255"/>
                  </a:cubicBezTo>
                  <a:cubicBezTo>
                    <a:pt x="452488" y="593893"/>
                    <a:pt x="455327" y="594503"/>
                    <a:pt x="458156" y="595055"/>
                  </a:cubicBezTo>
                  <a:cubicBezTo>
                    <a:pt x="475177" y="598456"/>
                    <a:pt x="492455" y="600494"/>
                    <a:pt x="509953" y="600542"/>
                  </a:cubicBezTo>
                  <a:cubicBezTo>
                    <a:pt x="516858" y="600846"/>
                    <a:pt x="523716" y="600704"/>
                    <a:pt x="530546" y="600237"/>
                  </a:cubicBezTo>
                  <a:cubicBezTo>
                    <a:pt x="533746" y="600018"/>
                    <a:pt x="536937" y="599732"/>
                    <a:pt x="540137" y="599380"/>
                  </a:cubicBezTo>
                  <a:cubicBezTo>
                    <a:pt x="551205" y="598170"/>
                    <a:pt x="562207" y="596246"/>
                    <a:pt x="573170" y="594170"/>
                  </a:cubicBezTo>
                  <a:lnTo>
                    <a:pt x="579666" y="592922"/>
                  </a:lnTo>
                  <a:cubicBezTo>
                    <a:pt x="586181" y="591645"/>
                    <a:pt x="592677" y="590369"/>
                    <a:pt x="599183" y="589178"/>
                  </a:cubicBezTo>
                  <a:cubicBezTo>
                    <a:pt x="607508" y="587330"/>
                    <a:pt x="615871" y="586035"/>
                    <a:pt x="624253" y="585245"/>
                  </a:cubicBezTo>
                  <a:cubicBezTo>
                    <a:pt x="627796" y="584902"/>
                    <a:pt x="631339" y="584645"/>
                    <a:pt x="634892" y="584483"/>
                  </a:cubicBezTo>
                  <a:cubicBezTo>
                    <a:pt x="679774" y="582349"/>
                    <a:pt x="724837" y="593293"/>
                    <a:pt x="767737" y="605942"/>
                  </a:cubicBezTo>
                  <a:cubicBezTo>
                    <a:pt x="816886" y="620773"/>
                    <a:pt x="867340" y="625297"/>
                    <a:pt x="918242" y="621859"/>
                  </a:cubicBezTo>
                  <a:cubicBezTo>
                    <a:pt x="1044581" y="616020"/>
                    <a:pt x="1209297" y="564461"/>
                    <a:pt x="1305776" y="481660"/>
                  </a:cubicBezTo>
                  <a:cubicBezTo>
                    <a:pt x="1325055" y="463677"/>
                    <a:pt x="1337342" y="443351"/>
                    <a:pt x="1345457" y="421557"/>
                  </a:cubicBezTo>
                  <a:cubicBezTo>
                    <a:pt x="1352096" y="403746"/>
                    <a:pt x="1355944" y="384962"/>
                    <a:pt x="1358554" y="365665"/>
                  </a:cubicBezTo>
                  <a:cubicBezTo>
                    <a:pt x="1360554" y="350844"/>
                    <a:pt x="1361831" y="335718"/>
                    <a:pt x="1363059" y="320516"/>
                  </a:cubicBezTo>
                  <a:cubicBezTo>
                    <a:pt x="1363774" y="311801"/>
                    <a:pt x="1364459" y="303066"/>
                    <a:pt x="1365269" y="294351"/>
                  </a:cubicBezTo>
                  <a:cubicBezTo>
                    <a:pt x="1367926" y="275425"/>
                    <a:pt x="1371984" y="256518"/>
                    <a:pt x="1377623" y="238115"/>
                  </a:cubicBezTo>
                  <a:cubicBezTo>
                    <a:pt x="1388396" y="203054"/>
                    <a:pt x="1404950" y="169812"/>
                    <a:pt x="1428667" y="141732"/>
                  </a:cubicBezTo>
                  <a:cubicBezTo>
                    <a:pt x="1459595" y="108433"/>
                    <a:pt x="1487227" y="70676"/>
                    <a:pt x="1524660" y="44329"/>
                  </a:cubicBezTo>
                  <a:cubicBezTo>
                    <a:pt x="1549759" y="27832"/>
                    <a:pt x="1578039" y="16421"/>
                    <a:pt x="1607109" y="9115"/>
                  </a:cubicBezTo>
                  <a:cubicBezTo>
                    <a:pt x="1630969" y="2867"/>
                    <a:pt x="1655553" y="1934"/>
                    <a:pt x="167995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7"/>
          <p:cNvGrpSpPr/>
          <p:nvPr/>
        </p:nvGrpSpPr>
        <p:grpSpPr>
          <a:xfrm flipH="1">
            <a:off x="-846616" y="3235559"/>
            <a:ext cx="1656088" cy="2399169"/>
            <a:chOff x="8768880" y="3550680"/>
            <a:chExt cx="805216" cy="1166457"/>
          </a:xfrm>
        </p:grpSpPr>
        <p:sp>
          <p:nvSpPr>
            <p:cNvPr id="119" name="Google Shape;119;p7"/>
            <p:cNvSpPr/>
            <p:nvPr/>
          </p:nvSpPr>
          <p:spPr>
            <a:xfrm>
              <a:off x="8993880" y="3772800"/>
              <a:ext cx="580216" cy="944337"/>
            </a:xfrm>
            <a:custGeom>
              <a:avLst/>
              <a:gdLst/>
              <a:ahLst/>
              <a:cxnLst/>
              <a:rect l="l" t="t" r="r" b="b"/>
              <a:pathLst>
                <a:path w="580216" h="944337" extrusionOk="0">
                  <a:moveTo>
                    <a:pt x="579632" y="213444"/>
                  </a:moveTo>
                  <a:lnTo>
                    <a:pt x="579632" y="225702"/>
                  </a:lnTo>
                  <a:cubicBezTo>
                    <a:pt x="575155" y="223312"/>
                    <a:pt x="570622" y="221026"/>
                    <a:pt x="566030" y="218806"/>
                  </a:cubicBezTo>
                  <a:cubicBezTo>
                    <a:pt x="565401" y="218492"/>
                    <a:pt x="564745" y="218178"/>
                    <a:pt x="564116" y="217863"/>
                  </a:cubicBezTo>
                  <a:cubicBezTo>
                    <a:pt x="563316" y="217463"/>
                    <a:pt x="562487" y="217092"/>
                    <a:pt x="561696" y="216720"/>
                  </a:cubicBezTo>
                  <a:cubicBezTo>
                    <a:pt x="558705" y="215320"/>
                    <a:pt x="555677" y="213958"/>
                    <a:pt x="552657" y="212615"/>
                  </a:cubicBezTo>
                  <a:cubicBezTo>
                    <a:pt x="547837" y="210482"/>
                    <a:pt x="542989" y="208367"/>
                    <a:pt x="538122" y="206348"/>
                  </a:cubicBezTo>
                  <a:cubicBezTo>
                    <a:pt x="532045" y="203757"/>
                    <a:pt x="525949" y="201242"/>
                    <a:pt x="519853" y="198766"/>
                  </a:cubicBezTo>
                  <a:cubicBezTo>
                    <a:pt x="508994" y="194346"/>
                    <a:pt x="498127" y="189984"/>
                    <a:pt x="487325" y="185536"/>
                  </a:cubicBezTo>
                  <a:cubicBezTo>
                    <a:pt x="472047" y="179240"/>
                    <a:pt x="456940" y="172705"/>
                    <a:pt x="442253" y="165438"/>
                  </a:cubicBezTo>
                  <a:cubicBezTo>
                    <a:pt x="432585" y="160647"/>
                    <a:pt x="423098" y="155541"/>
                    <a:pt x="413916" y="149960"/>
                  </a:cubicBezTo>
                  <a:cubicBezTo>
                    <a:pt x="377483" y="126585"/>
                    <a:pt x="347860" y="96820"/>
                    <a:pt x="316304" y="69140"/>
                  </a:cubicBezTo>
                  <a:cubicBezTo>
                    <a:pt x="294149" y="50043"/>
                    <a:pt x="270774" y="29773"/>
                    <a:pt x="239761" y="21248"/>
                  </a:cubicBezTo>
                  <a:cubicBezTo>
                    <a:pt x="209376" y="13181"/>
                    <a:pt x="178153" y="9018"/>
                    <a:pt x="146425" y="8275"/>
                  </a:cubicBezTo>
                  <a:cubicBezTo>
                    <a:pt x="136224" y="8047"/>
                    <a:pt x="125956" y="8333"/>
                    <a:pt x="115898" y="9904"/>
                  </a:cubicBezTo>
                  <a:cubicBezTo>
                    <a:pt x="110250" y="10990"/>
                    <a:pt x="103925" y="13438"/>
                    <a:pt x="101868" y="18286"/>
                  </a:cubicBezTo>
                  <a:cubicBezTo>
                    <a:pt x="99562" y="24411"/>
                    <a:pt x="102553" y="30802"/>
                    <a:pt x="104515" y="36698"/>
                  </a:cubicBezTo>
                  <a:cubicBezTo>
                    <a:pt x="110078" y="49614"/>
                    <a:pt x="116831" y="62158"/>
                    <a:pt x="121994" y="75208"/>
                  </a:cubicBezTo>
                  <a:cubicBezTo>
                    <a:pt x="132795" y="100868"/>
                    <a:pt x="143063" y="127147"/>
                    <a:pt x="161075" y="150007"/>
                  </a:cubicBezTo>
                  <a:cubicBezTo>
                    <a:pt x="199299" y="198270"/>
                    <a:pt x="268860" y="217282"/>
                    <a:pt x="319828" y="253858"/>
                  </a:cubicBezTo>
                  <a:cubicBezTo>
                    <a:pt x="328982" y="260126"/>
                    <a:pt x="337306" y="267260"/>
                    <a:pt x="344660" y="274985"/>
                  </a:cubicBezTo>
                  <a:cubicBezTo>
                    <a:pt x="350308" y="281110"/>
                    <a:pt x="354613" y="288015"/>
                    <a:pt x="358433" y="295026"/>
                  </a:cubicBezTo>
                  <a:cubicBezTo>
                    <a:pt x="369577" y="315523"/>
                    <a:pt x="373482" y="337955"/>
                    <a:pt x="378416" y="359910"/>
                  </a:cubicBezTo>
                  <a:cubicBezTo>
                    <a:pt x="384798" y="385627"/>
                    <a:pt x="388398" y="411907"/>
                    <a:pt x="385484" y="438167"/>
                  </a:cubicBezTo>
                  <a:cubicBezTo>
                    <a:pt x="384655" y="447006"/>
                    <a:pt x="382950" y="455788"/>
                    <a:pt x="380607" y="464447"/>
                  </a:cubicBezTo>
                  <a:cubicBezTo>
                    <a:pt x="375816" y="481582"/>
                    <a:pt x="366862" y="497660"/>
                    <a:pt x="357318" y="513253"/>
                  </a:cubicBezTo>
                  <a:cubicBezTo>
                    <a:pt x="347117" y="530217"/>
                    <a:pt x="333744" y="545723"/>
                    <a:pt x="319342" y="560373"/>
                  </a:cubicBezTo>
                  <a:cubicBezTo>
                    <a:pt x="289748" y="590786"/>
                    <a:pt x="254458" y="616732"/>
                    <a:pt x="219939" y="643126"/>
                  </a:cubicBezTo>
                  <a:cubicBezTo>
                    <a:pt x="200727" y="658518"/>
                    <a:pt x="183135" y="675025"/>
                    <a:pt x="166885" y="692447"/>
                  </a:cubicBezTo>
                  <a:cubicBezTo>
                    <a:pt x="148759" y="711659"/>
                    <a:pt x="134014" y="732985"/>
                    <a:pt x="115460" y="751911"/>
                  </a:cubicBezTo>
                  <a:cubicBezTo>
                    <a:pt x="108421" y="758750"/>
                    <a:pt x="101210" y="765484"/>
                    <a:pt x="93142" y="771494"/>
                  </a:cubicBezTo>
                  <a:cubicBezTo>
                    <a:pt x="80655" y="780991"/>
                    <a:pt x="66749" y="789059"/>
                    <a:pt x="53919" y="798203"/>
                  </a:cubicBezTo>
                  <a:cubicBezTo>
                    <a:pt x="44022" y="805527"/>
                    <a:pt x="34850" y="813481"/>
                    <a:pt x="26724" y="822177"/>
                  </a:cubicBezTo>
                  <a:cubicBezTo>
                    <a:pt x="22705" y="826368"/>
                    <a:pt x="18914" y="830759"/>
                    <a:pt x="16123" y="835607"/>
                  </a:cubicBezTo>
                  <a:cubicBezTo>
                    <a:pt x="9656" y="847237"/>
                    <a:pt x="3693" y="861801"/>
                    <a:pt x="8970" y="874260"/>
                  </a:cubicBezTo>
                  <a:cubicBezTo>
                    <a:pt x="12132" y="882099"/>
                    <a:pt x="17295" y="889252"/>
                    <a:pt x="22686" y="896158"/>
                  </a:cubicBezTo>
                  <a:cubicBezTo>
                    <a:pt x="29439" y="905140"/>
                    <a:pt x="37135" y="913436"/>
                    <a:pt x="45403" y="921332"/>
                  </a:cubicBezTo>
                  <a:cubicBezTo>
                    <a:pt x="53385" y="928943"/>
                    <a:pt x="61910" y="936182"/>
                    <a:pt x="70635" y="943259"/>
                  </a:cubicBezTo>
                  <a:lnTo>
                    <a:pt x="60710" y="943259"/>
                  </a:lnTo>
                  <a:cubicBezTo>
                    <a:pt x="53042" y="937049"/>
                    <a:pt x="45574" y="930600"/>
                    <a:pt x="38583" y="923904"/>
                  </a:cubicBezTo>
                  <a:cubicBezTo>
                    <a:pt x="23791" y="909712"/>
                    <a:pt x="11104" y="894196"/>
                    <a:pt x="2750" y="876327"/>
                  </a:cubicBezTo>
                  <a:cubicBezTo>
                    <a:pt x="-469" y="869402"/>
                    <a:pt x="-584" y="861792"/>
                    <a:pt x="978" y="854543"/>
                  </a:cubicBezTo>
                  <a:cubicBezTo>
                    <a:pt x="2922" y="845304"/>
                    <a:pt x="6655" y="836331"/>
                    <a:pt x="12037" y="828121"/>
                  </a:cubicBezTo>
                  <a:cubicBezTo>
                    <a:pt x="15828" y="822501"/>
                    <a:pt x="20877" y="817577"/>
                    <a:pt x="25953" y="812757"/>
                  </a:cubicBezTo>
                  <a:cubicBezTo>
                    <a:pt x="36612" y="802641"/>
                    <a:pt x="48499" y="793431"/>
                    <a:pt x="61272" y="785192"/>
                  </a:cubicBezTo>
                  <a:cubicBezTo>
                    <a:pt x="73445" y="777095"/>
                    <a:pt x="85132" y="769656"/>
                    <a:pt x="95733" y="760531"/>
                  </a:cubicBezTo>
                  <a:cubicBezTo>
                    <a:pt x="102830" y="754321"/>
                    <a:pt x="109649" y="747873"/>
                    <a:pt x="115803" y="741005"/>
                  </a:cubicBezTo>
                  <a:cubicBezTo>
                    <a:pt x="133367" y="721107"/>
                    <a:pt x="149130" y="700124"/>
                    <a:pt x="167600" y="680797"/>
                  </a:cubicBezTo>
                  <a:cubicBezTo>
                    <a:pt x="187469" y="659328"/>
                    <a:pt x="210271" y="639945"/>
                    <a:pt x="234217" y="621704"/>
                  </a:cubicBezTo>
                  <a:cubicBezTo>
                    <a:pt x="269593" y="593853"/>
                    <a:pt x="304969" y="565259"/>
                    <a:pt x="332144" y="531417"/>
                  </a:cubicBezTo>
                  <a:cubicBezTo>
                    <a:pt x="346307" y="513624"/>
                    <a:pt x="357433" y="494155"/>
                    <a:pt x="366129" y="474057"/>
                  </a:cubicBezTo>
                  <a:cubicBezTo>
                    <a:pt x="375425" y="451426"/>
                    <a:pt x="376759" y="427166"/>
                    <a:pt x="375397" y="403420"/>
                  </a:cubicBezTo>
                  <a:cubicBezTo>
                    <a:pt x="374139" y="386799"/>
                    <a:pt x="370320" y="370378"/>
                    <a:pt x="366729" y="354014"/>
                  </a:cubicBezTo>
                  <a:cubicBezTo>
                    <a:pt x="362309" y="334116"/>
                    <a:pt x="357633" y="313933"/>
                    <a:pt x="346831" y="295635"/>
                  </a:cubicBezTo>
                  <a:cubicBezTo>
                    <a:pt x="340336" y="283691"/>
                    <a:pt x="329982" y="273604"/>
                    <a:pt x="318294" y="264965"/>
                  </a:cubicBezTo>
                  <a:cubicBezTo>
                    <a:pt x="267155" y="226845"/>
                    <a:pt x="197394" y="207148"/>
                    <a:pt x="156712" y="159485"/>
                  </a:cubicBezTo>
                  <a:cubicBezTo>
                    <a:pt x="134110" y="132748"/>
                    <a:pt x="123699" y="100706"/>
                    <a:pt x="109535" y="70569"/>
                  </a:cubicBezTo>
                  <a:cubicBezTo>
                    <a:pt x="103944" y="58224"/>
                    <a:pt x="97733" y="45994"/>
                    <a:pt x="93971" y="33107"/>
                  </a:cubicBezTo>
                  <a:cubicBezTo>
                    <a:pt x="91780" y="25982"/>
                    <a:pt x="91152" y="17886"/>
                    <a:pt x="96362" y="11552"/>
                  </a:cubicBezTo>
                  <a:cubicBezTo>
                    <a:pt x="103515" y="3399"/>
                    <a:pt x="116431" y="1541"/>
                    <a:pt x="127747" y="636"/>
                  </a:cubicBezTo>
                  <a:cubicBezTo>
                    <a:pt x="151521" y="-1078"/>
                    <a:pt x="175467" y="893"/>
                    <a:pt x="199013" y="3913"/>
                  </a:cubicBezTo>
                  <a:cubicBezTo>
                    <a:pt x="226607" y="7618"/>
                    <a:pt x="255372" y="12266"/>
                    <a:pt x="278232" y="26544"/>
                  </a:cubicBezTo>
                  <a:cubicBezTo>
                    <a:pt x="326867" y="56986"/>
                    <a:pt x="360785" y="100325"/>
                    <a:pt x="406658" y="133329"/>
                  </a:cubicBezTo>
                  <a:cubicBezTo>
                    <a:pt x="418717" y="142025"/>
                    <a:pt x="431804" y="149464"/>
                    <a:pt x="445482" y="156132"/>
                  </a:cubicBezTo>
                  <a:cubicBezTo>
                    <a:pt x="460103" y="163285"/>
                    <a:pt x="475362" y="169591"/>
                    <a:pt x="490697" y="175687"/>
                  </a:cubicBezTo>
                  <a:cubicBezTo>
                    <a:pt x="498079" y="178592"/>
                    <a:pt x="505461" y="181478"/>
                    <a:pt x="512785" y="184383"/>
                  </a:cubicBezTo>
                  <a:cubicBezTo>
                    <a:pt x="515862" y="185583"/>
                    <a:pt x="518910" y="186774"/>
                    <a:pt x="521996" y="188002"/>
                  </a:cubicBezTo>
                  <a:cubicBezTo>
                    <a:pt x="527816" y="190308"/>
                    <a:pt x="533598" y="192651"/>
                    <a:pt x="539360" y="195042"/>
                  </a:cubicBezTo>
                  <a:cubicBezTo>
                    <a:pt x="539989" y="195299"/>
                    <a:pt x="540589" y="195556"/>
                    <a:pt x="541217" y="195813"/>
                  </a:cubicBezTo>
                  <a:cubicBezTo>
                    <a:pt x="548114" y="198690"/>
                    <a:pt x="554934" y="201661"/>
                    <a:pt x="561687" y="204767"/>
                  </a:cubicBezTo>
                  <a:cubicBezTo>
                    <a:pt x="563116" y="205424"/>
                    <a:pt x="564506" y="206052"/>
                    <a:pt x="565906" y="206729"/>
                  </a:cubicBezTo>
                  <a:cubicBezTo>
                    <a:pt x="570526" y="208862"/>
                    <a:pt x="575117" y="211120"/>
                    <a:pt x="579622" y="21342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7"/>
            <p:cNvSpPr/>
            <p:nvPr/>
          </p:nvSpPr>
          <p:spPr>
            <a:xfrm>
              <a:off x="8959680" y="3733560"/>
              <a:ext cx="613432" cy="982732"/>
            </a:xfrm>
            <a:custGeom>
              <a:avLst/>
              <a:gdLst/>
              <a:ahLst/>
              <a:cxnLst/>
              <a:rect l="l" t="t" r="r" b="b"/>
              <a:pathLst>
                <a:path w="616515" h="982732" extrusionOk="0">
                  <a:moveTo>
                    <a:pt x="613547" y="88157"/>
                  </a:moveTo>
                  <a:lnTo>
                    <a:pt x="613547" y="97311"/>
                  </a:lnTo>
                  <a:cubicBezTo>
                    <a:pt x="608527" y="97025"/>
                    <a:pt x="603564" y="96625"/>
                    <a:pt x="598612" y="96082"/>
                  </a:cubicBezTo>
                  <a:cubicBezTo>
                    <a:pt x="597611" y="95996"/>
                    <a:pt x="596621" y="95882"/>
                    <a:pt x="595621" y="95768"/>
                  </a:cubicBezTo>
                  <a:cubicBezTo>
                    <a:pt x="591716" y="95339"/>
                    <a:pt x="587810" y="94825"/>
                    <a:pt x="583934" y="94282"/>
                  </a:cubicBezTo>
                  <a:cubicBezTo>
                    <a:pt x="579943" y="93739"/>
                    <a:pt x="575951" y="93139"/>
                    <a:pt x="571989" y="92539"/>
                  </a:cubicBezTo>
                  <a:cubicBezTo>
                    <a:pt x="570474" y="92310"/>
                    <a:pt x="568970" y="92053"/>
                    <a:pt x="567455" y="91825"/>
                  </a:cubicBezTo>
                  <a:cubicBezTo>
                    <a:pt x="562978" y="91110"/>
                    <a:pt x="558502" y="90367"/>
                    <a:pt x="554025" y="89577"/>
                  </a:cubicBezTo>
                  <a:cubicBezTo>
                    <a:pt x="541538" y="87472"/>
                    <a:pt x="529108" y="85157"/>
                    <a:pt x="516706" y="82709"/>
                  </a:cubicBezTo>
                  <a:cubicBezTo>
                    <a:pt x="502904" y="80004"/>
                    <a:pt x="489140" y="77118"/>
                    <a:pt x="475424" y="74070"/>
                  </a:cubicBezTo>
                  <a:cubicBezTo>
                    <a:pt x="458461" y="70336"/>
                    <a:pt x="441554" y="66374"/>
                    <a:pt x="424714" y="62297"/>
                  </a:cubicBezTo>
                  <a:cubicBezTo>
                    <a:pt x="391928" y="54344"/>
                    <a:pt x="359315" y="45876"/>
                    <a:pt x="326730" y="37408"/>
                  </a:cubicBezTo>
                  <a:cubicBezTo>
                    <a:pt x="293488" y="28998"/>
                    <a:pt x="259741" y="21587"/>
                    <a:pt x="225241" y="17768"/>
                  </a:cubicBezTo>
                  <a:cubicBezTo>
                    <a:pt x="196418" y="14948"/>
                    <a:pt x="131105" y="8328"/>
                    <a:pt x="107188" y="20816"/>
                  </a:cubicBezTo>
                  <a:cubicBezTo>
                    <a:pt x="95101" y="27169"/>
                    <a:pt x="98035" y="39170"/>
                    <a:pt x="103483" y="48295"/>
                  </a:cubicBezTo>
                  <a:cubicBezTo>
                    <a:pt x="112408" y="62240"/>
                    <a:pt x="120533" y="76518"/>
                    <a:pt x="126771" y="91482"/>
                  </a:cubicBezTo>
                  <a:cubicBezTo>
                    <a:pt x="144955" y="134268"/>
                    <a:pt x="162691" y="178140"/>
                    <a:pt x="195275" y="215087"/>
                  </a:cubicBezTo>
                  <a:cubicBezTo>
                    <a:pt x="212239" y="234128"/>
                    <a:pt x="234328" y="249435"/>
                    <a:pt x="253654" y="266713"/>
                  </a:cubicBezTo>
                  <a:cubicBezTo>
                    <a:pt x="271047" y="281762"/>
                    <a:pt x="286925" y="298012"/>
                    <a:pt x="301803" y="314862"/>
                  </a:cubicBezTo>
                  <a:cubicBezTo>
                    <a:pt x="317910" y="333045"/>
                    <a:pt x="332445" y="352495"/>
                    <a:pt x="341398" y="373955"/>
                  </a:cubicBezTo>
                  <a:cubicBezTo>
                    <a:pt x="346047" y="385442"/>
                    <a:pt x="349209" y="397301"/>
                    <a:pt x="351323" y="409274"/>
                  </a:cubicBezTo>
                  <a:cubicBezTo>
                    <a:pt x="354543" y="432877"/>
                    <a:pt x="352066" y="456994"/>
                    <a:pt x="343856" y="479740"/>
                  </a:cubicBezTo>
                  <a:cubicBezTo>
                    <a:pt x="337274" y="499580"/>
                    <a:pt x="328006" y="518764"/>
                    <a:pt x="316919" y="537156"/>
                  </a:cubicBezTo>
                  <a:cubicBezTo>
                    <a:pt x="291430" y="581943"/>
                    <a:pt x="257941" y="623053"/>
                    <a:pt x="220307" y="661277"/>
                  </a:cubicBezTo>
                  <a:cubicBezTo>
                    <a:pt x="205743" y="676755"/>
                    <a:pt x="192142" y="692919"/>
                    <a:pt x="180912" y="710254"/>
                  </a:cubicBezTo>
                  <a:cubicBezTo>
                    <a:pt x="170930" y="725818"/>
                    <a:pt x="161842" y="741810"/>
                    <a:pt x="150813" y="756889"/>
                  </a:cubicBezTo>
                  <a:cubicBezTo>
                    <a:pt x="134792" y="778186"/>
                    <a:pt x="115408" y="797627"/>
                    <a:pt x="93624" y="814962"/>
                  </a:cubicBezTo>
                  <a:cubicBezTo>
                    <a:pt x="73555" y="832041"/>
                    <a:pt x="51943" y="848233"/>
                    <a:pt x="35522" y="867959"/>
                  </a:cubicBezTo>
                  <a:cubicBezTo>
                    <a:pt x="22978" y="883695"/>
                    <a:pt x="15396" y="900830"/>
                    <a:pt x="20016" y="920014"/>
                  </a:cubicBezTo>
                  <a:cubicBezTo>
                    <a:pt x="24950" y="938883"/>
                    <a:pt x="34036" y="956676"/>
                    <a:pt x="44247" y="973982"/>
                  </a:cubicBezTo>
                  <a:cubicBezTo>
                    <a:pt x="45904" y="976802"/>
                    <a:pt x="47581" y="979602"/>
                    <a:pt x="49295" y="982364"/>
                  </a:cubicBezTo>
                  <a:lnTo>
                    <a:pt x="28340" y="982364"/>
                  </a:lnTo>
                  <a:cubicBezTo>
                    <a:pt x="28083" y="981993"/>
                    <a:pt x="27855" y="981593"/>
                    <a:pt x="27626" y="981193"/>
                  </a:cubicBezTo>
                  <a:cubicBezTo>
                    <a:pt x="16796" y="962867"/>
                    <a:pt x="7157" y="943988"/>
                    <a:pt x="1937" y="924005"/>
                  </a:cubicBezTo>
                  <a:cubicBezTo>
                    <a:pt x="-2968" y="905421"/>
                    <a:pt x="1709" y="885914"/>
                    <a:pt x="12967" y="869531"/>
                  </a:cubicBezTo>
                  <a:cubicBezTo>
                    <a:pt x="36027" y="835432"/>
                    <a:pt x="75422" y="812457"/>
                    <a:pt x="106074" y="783578"/>
                  </a:cubicBezTo>
                  <a:cubicBezTo>
                    <a:pt x="118790" y="771319"/>
                    <a:pt x="130105" y="758032"/>
                    <a:pt x="139973" y="744068"/>
                  </a:cubicBezTo>
                  <a:cubicBezTo>
                    <a:pt x="153546" y="724542"/>
                    <a:pt x="164377" y="703730"/>
                    <a:pt x="179340" y="684918"/>
                  </a:cubicBezTo>
                  <a:cubicBezTo>
                    <a:pt x="201828" y="655266"/>
                    <a:pt x="231280" y="629873"/>
                    <a:pt x="254511" y="600650"/>
                  </a:cubicBezTo>
                  <a:cubicBezTo>
                    <a:pt x="274866" y="575447"/>
                    <a:pt x="291259" y="548253"/>
                    <a:pt x="305994" y="520516"/>
                  </a:cubicBezTo>
                  <a:cubicBezTo>
                    <a:pt x="316624" y="500904"/>
                    <a:pt x="325120" y="480464"/>
                    <a:pt x="330654" y="459423"/>
                  </a:cubicBezTo>
                  <a:cubicBezTo>
                    <a:pt x="334074" y="444116"/>
                    <a:pt x="334817" y="427952"/>
                    <a:pt x="332988" y="412903"/>
                  </a:cubicBezTo>
                  <a:cubicBezTo>
                    <a:pt x="330197" y="394967"/>
                    <a:pt x="324463" y="377270"/>
                    <a:pt x="314719" y="361077"/>
                  </a:cubicBezTo>
                  <a:cubicBezTo>
                    <a:pt x="304794" y="344113"/>
                    <a:pt x="291830" y="328578"/>
                    <a:pt x="277971" y="313728"/>
                  </a:cubicBezTo>
                  <a:cubicBezTo>
                    <a:pt x="263379" y="297765"/>
                    <a:pt x="247473" y="282686"/>
                    <a:pt x="230594" y="268370"/>
                  </a:cubicBezTo>
                  <a:cubicBezTo>
                    <a:pt x="214259" y="254264"/>
                    <a:pt x="196694" y="240977"/>
                    <a:pt x="182474" y="225298"/>
                  </a:cubicBezTo>
                  <a:cubicBezTo>
                    <a:pt x="175606" y="217602"/>
                    <a:pt x="169415" y="209449"/>
                    <a:pt x="163519" y="201238"/>
                  </a:cubicBezTo>
                  <a:cubicBezTo>
                    <a:pt x="145107" y="175016"/>
                    <a:pt x="132020" y="146479"/>
                    <a:pt x="119818" y="117942"/>
                  </a:cubicBezTo>
                  <a:cubicBezTo>
                    <a:pt x="114256" y="104312"/>
                    <a:pt x="108617" y="90691"/>
                    <a:pt x="101911" y="77404"/>
                  </a:cubicBezTo>
                  <a:cubicBezTo>
                    <a:pt x="96463" y="65717"/>
                    <a:pt x="88110" y="54915"/>
                    <a:pt x="84747" y="42599"/>
                  </a:cubicBezTo>
                  <a:cubicBezTo>
                    <a:pt x="81071" y="29312"/>
                    <a:pt x="86290" y="15405"/>
                    <a:pt x="101426" y="8700"/>
                  </a:cubicBezTo>
                  <a:cubicBezTo>
                    <a:pt x="117189" y="1518"/>
                    <a:pt x="135744" y="975"/>
                    <a:pt x="153308" y="175"/>
                  </a:cubicBezTo>
                  <a:cubicBezTo>
                    <a:pt x="171072" y="-368"/>
                    <a:pt x="188884" y="432"/>
                    <a:pt x="206591" y="1489"/>
                  </a:cubicBezTo>
                  <a:cubicBezTo>
                    <a:pt x="247158" y="3461"/>
                    <a:pt x="286982" y="10957"/>
                    <a:pt x="325577" y="21244"/>
                  </a:cubicBezTo>
                  <a:cubicBezTo>
                    <a:pt x="357876" y="29541"/>
                    <a:pt x="390090" y="38037"/>
                    <a:pt x="422389" y="46390"/>
                  </a:cubicBezTo>
                  <a:cubicBezTo>
                    <a:pt x="435334" y="49724"/>
                    <a:pt x="448307" y="53058"/>
                    <a:pt x="461242" y="56315"/>
                  </a:cubicBezTo>
                  <a:cubicBezTo>
                    <a:pt x="480768" y="61249"/>
                    <a:pt x="500351" y="66040"/>
                    <a:pt x="519992" y="70593"/>
                  </a:cubicBezTo>
                  <a:cubicBezTo>
                    <a:pt x="531136" y="73184"/>
                    <a:pt x="542281" y="75727"/>
                    <a:pt x="553492" y="78147"/>
                  </a:cubicBezTo>
                  <a:cubicBezTo>
                    <a:pt x="554035" y="78261"/>
                    <a:pt x="554577" y="78347"/>
                    <a:pt x="555120" y="78461"/>
                  </a:cubicBezTo>
                  <a:cubicBezTo>
                    <a:pt x="560797" y="79575"/>
                    <a:pt x="566465" y="80652"/>
                    <a:pt x="572170" y="81680"/>
                  </a:cubicBezTo>
                  <a:cubicBezTo>
                    <a:pt x="576104" y="82395"/>
                    <a:pt x="580038" y="83109"/>
                    <a:pt x="584000" y="83757"/>
                  </a:cubicBezTo>
                  <a:cubicBezTo>
                    <a:pt x="587877" y="84414"/>
                    <a:pt x="591725" y="85043"/>
                    <a:pt x="595601" y="85643"/>
                  </a:cubicBezTo>
                  <a:cubicBezTo>
                    <a:pt x="596573" y="85786"/>
                    <a:pt x="597535" y="85928"/>
                    <a:pt x="598506" y="86071"/>
                  </a:cubicBezTo>
                  <a:cubicBezTo>
                    <a:pt x="603498" y="86843"/>
                    <a:pt x="608518" y="87529"/>
                    <a:pt x="613528" y="881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7"/>
            <p:cNvSpPr/>
            <p:nvPr/>
          </p:nvSpPr>
          <p:spPr>
            <a:xfrm>
              <a:off x="8907480" y="3700080"/>
              <a:ext cx="665910" cy="1017038"/>
            </a:xfrm>
            <a:custGeom>
              <a:avLst/>
              <a:gdLst/>
              <a:ahLst/>
              <a:cxnLst/>
              <a:rect l="l" t="t" r="r" b="b"/>
              <a:pathLst>
                <a:path w="670942" h="1045797" extrusionOk="0">
                  <a:moveTo>
                    <a:pt x="665745" y="1824"/>
                  </a:moveTo>
                  <a:lnTo>
                    <a:pt x="665745" y="11263"/>
                  </a:lnTo>
                  <a:cubicBezTo>
                    <a:pt x="659782" y="13168"/>
                    <a:pt x="653800" y="15025"/>
                    <a:pt x="647809" y="16826"/>
                  </a:cubicBezTo>
                  <a:cubicBezTo>
                    <a:pt x="647409" y="16940"/>
                    <a:pt x="647008" y="17054"/>
                    <a:pt x="646608" y="17168"/>
                  </a:cubicBezTo>
                  <a:cubicBezTo>
                    <a:pt x="641246" y="18768"/>
                    <a:pt x="635893" y="20302"/>
                    <a:pt x="630502" y="21759"/>
                  </a:cubicBezTo>
                  <a:cubicBezTo>
                    <a:pt x="629673" y="21988"/>
                    <a:pt x="628844" y="22217"/>
                    <a:pt x="628025" y="22445"/>
                  </a:cubicBezTo>
                  <a:cubicBezTo>
                    <a:pt x="625577" y="23103"/>
                    <a:pt x="623149" y="23760"/>
                    <a:pt x="620701" y="24388"/>
                  </a:cubicBezTo>
                  <a:cubicBezTo>
                    <a:pt x="619643" y="24617"/>
                    <a:pt x="618567" y="24874"/>
                    <a:pt x="617510" y="25103"/>
                  </a:cubicBezTo>
                  <a:cubicBezTo>
                    <a:pt x="613605" y="25960"/>
                    <a:pt x="609699" y="26789"/>
                    <a:pt x="605766" y="27522"/>
                  </a:cubicBezTo>
                  <a:cubicBezTo>
                    <a:pt x="598955" y="28836"/>
                    <a:pt x="592107" y="29999"/>
                    <a:pt x="585239" y="31027"/>
                  </a:cubicBezTo>
                  <a:cubicBezTo>
                    <a:pt x="566113" y="33904"/>
                    <a:pt x="546758" y="35761"/>
                    <a:pt x="527337" y="36904"/>
                  </a:cubicBezTo>
                  <a:cubicBezTo>
                    <a:pt x="515907" y="37590"/>
                    <a:pt x="504419" y="38047"/>
                    <a:pt x="492961" y="38333"/>
                  </a:cubicBezTo>
                  <a:cubicBezTo>
                    <a:pt x="492732" y="38333"/>
                    <a:pt x="492504" y="38333"/>
                    <a:pt x="492275" y="38361"/>
                  </a:cubicBezTo>
                  <a:cubicBezTo>
                    <a:pt x="485265" y="38561"/>
                    <a:pt x="478273" y="38647"/>
                    <a:pt x="471263" y="38561"/>
                  </a:cubicBezTo>
                  <a:cubicBezTo>
                    <a:pt x="415732" y="38161"/>
                    <a:pt x="360687" y="29894"/>
                    <a:pt x="306033" y="22083"/>
                  </a:cubicBezTo>
                  <a:cubicBezTo>
                    <a:pt x="263618" y="17149"/>
                    <a:pt x="94197" y="-19398"/>
                    <a:pt x="102579" y="44095"/>
                  </a:cubicBezTo>
                  <a:cubicBezTo>
                    <a:pt x="107627" y="59202"/>
                    <a:pt x="117686" y="72775"/>
                    <a:pt x="124591" y="87339"/>
                  </a:cubicBezTo>
                  <a:cubicBezTo>
                    <a:pt x="132830" y="103303"/>
                    <a:pt x="138678" y="120095"/>
                    <a:pt x="141926" y="137260"/>
                  </a:cubicBezTo>
                  <a:cubicBezTo>
                    <a:pt x="147147" y="160462"/>
                    <a:pt x="140812" y="183923"/>
                    <a:pt x="140069" y="207164"/>
                  </a:cubicBezTo>
                  <a:cubicBezTo>
                    <a:pt x="137735" y="249436"/>
                    <a:pt x="169578" y="286954"/>
                    <a:pt x="200762" y="317682"/>
                  </a:cubicBezTo>
                  <a:cubicBezTo>
                    <a:pt x="231147" y="345676"/>
                    <a:pt x="272971" y="362240"/>
                    <a:pt x="305414" y="388234"/>
                  </a:cubicBezTo>
                  <a:cubicBezTo>
                    <a:pt x="389881" y="457681"/>
                    <a:pt x="353248" y="528432"/>
                    <a:pt x="298717" y="601070"/>
                  </a:cubicBezTo>
                  <a:cubicBezTo>
                    <a:pt x="283954" y="621968"/>
                    <a:pt x="267790" y="642751"/>
                    <a:pt x="252198" y="663078"/>
                  </a:cubicBezTo>
                  <a:cubicBezTo>
                    <a:pt x="230443" y="691643"/>
                    <a:pt x="214964" y="722999"/>
                    <a:pt x="197038" y="753194"/>
                  </a:cubicBezTo>
                  <a:cubicBezTo>
                    <a:pt x="174436" y="787684"/>
                    <a:pt x="135659" y="811353"/>
                    <a:pt x="98769" y="834528"/>
                  </a:cubicBezTo>
                  <a:cubicBezTo>
                    <a:pt x="52392" y="861636"/>
                    <a:pt x="19035" y="880571"/>
                    <a:pt x="9996" y="931054"/>
                  </a:cubicBezTo>
                  <a:cubicBezTo>
                    <a:pt x="4776" y="959934"/>
                    <a:pt x="12158" y="988842"/>
                    <a:pt x="24388" y="1015836"/>
                  </a:cubicBezTo>
                  <a:lnTo>
                    <a:pt x="14130" y="1015836"/>
                  </a:lnTo>
                  <a:cubicBezTo>
                    <a:pt x="-3863" y="978517"/>
                    <a:pt x="-5197" y="935159"/>
                    <a:pt x="13158" y="897812"/>
                  </a:cubicBezTo>
                  <a:cubicBezTo>
                    <a:pt x="28836" y="862093"/>
                    <a:pt x="71880" y="844815"/>
                    <a:pt x="105408" y="822298"/>
                  </a:cubicBezTo>
                  <a:cubicBezTo>
                    <a:pt x="135621" y="802571"/>
                    <a:pt x="167073" y="782816"/>
                    <a:pt x="186885" y="754794"/>
                  </a:cubicBezTo>
                  <a:cubicBezTo>
                    <a:pt x="202620" y="732077"/>
                    <a:pt x="214193" y="707474"/>
                    <a:pt x="229157" y="684385"/>
                  </a:cubicBezTo>
                  <a:cubicBezTo>
                    <a:pt x="263056" y="632188"/>
                    <a:pt x="305614" y="583696"/>
                    <a:pt x="333550" y="528880"/>
                  </a:cubicBezTo>
                  <a:cubicBezTo>
                    <a:pt x="356011" y="482446"/>
                    <a:pt x="346466" y="436173"/>
                    <a:pt x="305271" y="399569"/>
                  </a:cubicBezTo>
                  <a:cubicBezTo>
                    <a:pt x="275276" y="372861"/>
                    <a:pt x="235224" y="355982"/>
                    <a:pt x="204410" y="330036"/>
                  </a:cubicBezTo>
                  <a:cubicBezTo>
                    <a:pt x="170511" y="299823"/>
                    <a:pt x="135535" y="259342"/>
                    <a:pt x="133116" y="216746"/>
                  </a:cubicBezTo>
                  <a:cubicBezTo>
                    <a:pt x="131715" y="193657"/>
                    <a:pt x="138878" y="170759"/>
                    <a:pt x="136221" y="147699"/>
                  </a:cubicBezTo>
                  <a:cubicBezTo>
                    <a:pt x="133744" y="130135"/>
                    <a:pt x="127982" y="112266"/>
                    <a:pt x="120657" y="95902"/>
                  </a:cubicBezTo>
                  <a:cubicBezTo>
                    <a:pt x="113275" y="77633"/>
                    <a:pt x="98902" y="61298"/>
                    <a:pt x="95083" y="42105"/>
                  </a:cubicBezTo>
                  <a:cubicBezTo>
                    <a:pt x="95483" y="-29961"/>
                    <a:pt x="275305" y="11120"/>
                    <a:pt x="327216" y="16644"/>
                  </a:cubicBezTo>
                  <a:cubicBezTo>
                    <a:pt x="374794" y="23969"/>
                    <a:pt x="422942" y="29075"/>
                    <a:pt x="471206" y="29532"/>
                  </a:cubicBezTo>
                  <a:cubicBezTo>
                    <a:pt x="477902" y="29589"/>
                    <a:pt x="484579" y="29560"/>
                    <a:pt x="491275" y="29446"/>
                  </a:cubicBezTo>
                  <a:cubicBezTo>
                    <a:pt x="501476" y="29246"/>
                    <a:pt x="511687" y="28846"/>
                    <a:pt x="521888" y="28189"/>
                  </a:cubicBezTo>
                  <a:cubicBezTo>
                    <a:pt x="528156" y="27789"/>
                    <a:pt x="534433" y="27303"/>
                    <a:pt x="540700" y="26703"/>
                  </a:cubicBezTo>
                  <a:cubicBezTo>
                    <a:pt x="555807" y="25646"/>
                    <a:pt x="570666" y="23684"/>
                    <a:pt x="585287" y="21083"/>
                  </a:cubicBezTo>
                  <a:cubicBezTo>
                    <a:pt x="591640" y="19940"/>
                    <a:pt x="598003" y="18721"/>
                    <a:pt x="604299" y="17349"/>
                  </a:cubicBezTo>
                  <a:cubicBezTo>
                    <a:pt x="607232" y="16721"/>
                    <a:pt x="610176" y="16092"/>
                    <a:pt x="613109" y="15406"/>
                  </a:cubicBezTo>
                  <a:cubicBezTo>
                    <a:pt x="613995" y="15206"/>
                    <a:pt x="614852" y="15035"/>
                    <a:pt x="615700" y="14835"/>
                  </a:cubicBezTo>
                  <a:cubicBezTo>
                    <a:pt x="620177" y="13778"/>
                    <a:pt x="624625" y="12701"/>
                    <a:pt x="629073" y="11615"/>
                  </a:cubicBezTo>
                  <a:cubicBezTo>
                    <a:pt x="634664" y="10215"/>
                    <a:pt x="640189" y="8767"/>
                    <a:pt x="645752" y="7281"/>
                  </a:cubicBezTo>
                  <a:cubicBezTo>
                    <a:pt x="646437" y="7110"/>
                    <a:pt x="647123" y="6910"/>
                    <a:pt x="647809" y="6738"/>
                  </a:cubicBezTo>
                  <a:cubicBezTo>
                    <a:pt x="653791" y="5138"/>
                    <a:pt x="659782" y="3490"/>
                    <a:pt x="665745" y="183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7"/>
            <p:cNvSpPr/>
            <p:nvPr/>
          </p:nvSpPr>
          <p:spPr>
            <a:xfrm>
              <a:off x="8852040" y="3665880"/>
              <a:ext cx="721881" cy="1049988"/>
            </a:xfrm>
            <a:custGeom>
              <a:avLst/>
              <a:gdLst/>
              <a:ahLst/>
              <a:cxnLst/>
              <a:rect l="l" t="t" r="r" b="b"/>
              <a:pathLst>
                <a:path w="721881" h="1049988" extrusionOk="0">
                  <a:moveTo>
                    <a:pt x="721300" y="38"/>
                  </a:moveTo>
                  <a:lnTo>
                    <a:pt x="721300" y="6163"/>
                  </a:lnTo>
                  <a:cubicBezTo>
                    <a:pt x="715308" y="6991"/>
                    <a:pt x="709355" y="7849"/>
                    <a:pt x="703364" y="8696"/>
                  </a:cubicBezTo>
                  <a:cubicBezTo>
                    <a:pt x="701278" y="9010"/>
                    <a:pt x="699230" y="9296"/>
                    <a:pt x="697153" y="9611"/>
                  </a:cubicBezTo>
                  <a:cubicBezTo>
                    <a:pt x="690972" y="10525"/>
                    <a:pt x="684781" y="11439"/>
                    <a:pt x="678599" y="12316"/>
                  </a:cubicBezTo>
                  <a:cubicBezTo>
                    <a:pt x="673922" y="13002"/>
                    <a:pt x="669245" y="13688"/>
                    <a:pt x="664569" y="14335"/>
                  </a:cubicBezTo>
                  <a:cubicBezTo>
                    <a:pt x="660835" y="14878"/>
                    <a:pt x="657072" y="15421"/>
                    <a:pt x="653310" y="15935"/>
                  </a:cubicBezTo>
                  <a:cubicBezTo>
                    <a:pt x="647976" y="16678"/>
                    <a:pt x="642651" y="17393"/>
                    <a:pt x="637289" y="18040"/>
                  </a:cubicBezTo>
                  <a:cubicBezTo>
                    <a:pt x="631440" y="18812"/>
                    <a:pt x="625573" y="19526"/>
                    <a:pt x="619696" y="20174"/>
                  </a:cubicBezTo>
                  <a:cubicBezTo>
                    <a:pt x="601142" y="22308"/>
                    <a:pt x="582577" y="23936"/>
                    <a:pt x="563937" y="24708"/>
                  </a:cubicBezTo>
                  <a:cubicBezTo>
                    <a:pt x="558403" y="24994"/>
                    <a:pt x="552878" y="25137"/>
                    <a:pt x="547316" y="25222"/>
                  </a:cubicBezTo>
                  <a:cubicBezTo>
                    <a:pt x="540705" y="25308"/>
                    <a:pt x="534057" y="25279"/>
                    <a:pt x="527418" y="25108"/>
                  </a:cubicBezTo>
                  <a:cubicBezTo>
                    <a:pt x="521408" y="24965"/>
                    <a:pt x="515388" y="24708"/>
                    <a:pt x="509349" y="24336"/>
                  </a:cubicBezTo>
                  <a:cubicBezTo>
                    <a:pt x="432835" y="20345"/>
                    <a:pt x="356378" y="12678"/>
                    <a:pt x="279635" y="13278"/>
                  </a:cubicBezTo>
                  <a:cubicBezTo>
                    <a:pt x="247621" y="14164"/>
                    <a:pt x="214093" y="14478"/>
                    <a:pt x="185528" y="27813"/>
                  </a:cubicBezTo>
                  <a:cubicBezTo>
                    <a:pt x="170021" y="34995"/>
                    <a:pt x="153085" y="43891"/>
                    <a:pt x="148609" y="59226"/>
                  </a:cubicBezTo>
                  <a:cubicBezTo>
                    <a:pt x="138408" y="104985"/>
                    <a:pt x="159381" y="149990"/>
                    <a:pt x="169764" y="194377"/>
                  </a:cubicBezTo>
                  <a:cubicBezTo>
                    <a:pt x="178774" y="247145"/>
                    <a:pt x="170792" y="304705"/>
                    <a:pt x="212750" y="349196"/>
                  </a:cubicBezTo>
                  <a:cubicBezTo>
                    <a:pt x="239773" y="380181"/>
                    <a:pt x="269853" y="409261"/>
                    <a:pt x="295875" y="440874"/>
                  </a:cubicBezTo>
                  <a:cubicBezTo>
                    <a:pt x="325612" y="474688"/>
                    <a:pt x="343452" y="515169"/>
                    <a:pt x="330136" y="557041"/>
                  </a:cubicBezTo>
                  <a:cubicBezTo>
                    <a:pt x="316592" y="606247"/>
                    <a:pt x="287997" y="651234"/>
                    <a:pt x="264480" y="697411"/>
                  </a:cubicBezTo>
                  <a:cubicBezTo>
                    <a:pt x="238849" y="746303"/>
                    <a:pt x="221151" y="802119"/>
                    <a:pt x="168554" y="836324"/>
                  </a:cubicBezTo>
                  <a:cubicBezTo>
                    <a:pt x="107404" y="879453"/>
                    <a:pt x="12135" y="942318"/>
                    <a:pt x="11420" y="1014441"/>
                  </a:cubicBezTo>
                  <a:cubicBezTo>
                    <a:pt x="11077" y="1026300"/>
                    <a:pt x="11192" y="1038130"/>
                    <a:pt x="11592" y="1049988"/>
                  </a:cubicBezTo>
                  <a:lnTo>
                    <a:pt x="476" y="1049988"/>
                  </a:lnTo>
                  <a:cubicBezTo>
                    <a:pt x="-581" y="1030176"/>
                    <a:pt x="-38" y="1010307"/>
                    <a:pt x="3753" y="990838"/>
                  </a:cubicBezTo>
                  <a:cubicBezTo>
                    <a:pt x="20860" y="932145"/>
                    <a:pt x="91068" y="880624"/>
                    <a:pt x="143323" y="841229"/>
                  </a:cubicBezTo>
                  <a:cubicBezTo>
                    <a:pt x="163506" y="826951"/>
                    <a:pt x="184404" y="812721"/>
                    <a:pt x="198253" y="793537"/>
                  </a:cubicBezTo>
                  <a:cubicBezTo>
                    <a:pt x="228666" y="751179"/>
                    <a:pt x="243868" y="703793"/>
                    <a:pt x="269434" y="659578"/>
                  </a:cubicBezTo>
                  <a:cubicBezTo>
                    <a:pt x="339023" y="528676"/>
                    <a:pt x="348253" y="508235"/>
                    <a:pt x="237677" y="394259"/>
                  </a:cubicBezTo>
                  <a:cubicBezTo>
                    <a:pt x="161448" y="317202"/>
                    <a:pt x="168516" y="301380"/>
                    <a:pt x="160534" y="206712"/>
                  </a:cubicBezTo>
                  <a:cubicBezTo>
                    <a:pt x="154181" y="157163"/>
                    <a:pt x="126749" y="108356"/>
                    <a:pt x="138950" y="57903"/>
                  </a:cubicBezTo>
                  <a:cubicBezTo>
                    <a:pt x="142999" y="42881"/>
                    <a:pt x="156743" y="32071"/>
                    <a:pt x="172050" y="24432"/>
                  </a:cubicBezTo>
                  <a:cubicBezTo>
                    <a:pt x="215465" y="1457"/>
                    <a:pt x="269805" y="6810"/>
                    <a:pt x="318944" y="6334"/>
                  </a:cubicBezTo>
                  <a:cubicBezTo>
                    <a:pt x="388563" y="7934"/>
                    <a:pt x="457828" y="14602"/>
                    <a:pt x="527361" y="17736"/>
                  </a:cubicBezTo>
                  <a:cubicBezTo>
                    <a:pt x="530552" y="17907"/>
                    <a:pt x="533771" y="18021"/>
                    <a:pt x="537000" y="18164"/>
                  </a:cubicBezTo>
                  <a:cubicBezTo>
                    <a:pt x="540648" y="18221"/>
                    <a:pt x="544296" y="18221"/>
                    <a:pt x="547944" y="18164"/>
                  </a:cubicBezTo>
                  <a:cubicBezTo>
                    <a:pt x="552964" y="18107"/>
                    <a:pt x="557955" y="17993"/>
                    <a:pt x="562937" y="17793"/>
                  </a:cubicBezTo>
                  <a:cubicBezTo>
                    <a:pt x="579501" y="17193"/>
                    <a:pt x="595979" y="15888"/>
                    <a:pt x="612429" y="14173"/>
                  </a:cubicBezTo>
                  <a:cubicBezTo>
                    <a:pt x="620325" y="13345"/>
                    <a:pt x="628221" y="12402"/>
                    <a:pt x="636118" y="11411"/>
                  </a:cubicBezTo>
                  <a:cubicBezTo>
                    <a:pt x="641394" y="10782"/>
                    <a:pt x="646633" y="10096"/>
                    <a:pt x="651881" y="9382"/>
                  </a:cubicBezTo>
                  <a:cubicBezTo>
                    <a:pt x="655672" y="8896"/>
                    <a:pt x="659463" y="8382"/>
                    <a:pt x="663226" y="7868"/>
                  </a:cubicBezTo>
                  <a:cubicBezTo>
                    <a:pt x="667902" y="7210"/>
                    <a:pt x="672579" y="6553"/>
                    <a:pt x="677256" y="5925"/>
                  </a:cubicBezTo>
                  <a:cubicBezTo>
                    <a:pt x="683580" y="5039"/>
                    <a:pt x="689915" y="4153"/>
                    <a:pt x="696239" y="3305"/>
                  </a:cubicBezTo>
                  <a:cubicBezTo>
                    <a:pt x="698602" y="2962"/>
                    <a:pt x="700973" y="2648"/>
                    <a:pt x="703336" y="2334"/>
                  </a:cubicBezTo>
                  <a:cubicBezTo>
                    <a:pt x="709289" y="1534"/>
                    <a:pt x="715280" y="733"/>
                    <a:pt x="72127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7"/>
            <p:cNvSpPr/>
            <p:nvPr/>
          </p:nvSpPr>
          <p:spPr>
            <a:xfrm>
              <a:off x="8801640" y="3619800"/>
              <a:ext cx="772183" cy="1096365"/>
            </a:xfrm>
            <a:custGeom>
              <a:avLst/>
              <a:gdLst/>
              <a:ahLst/>
              <a:cxnLst/>
              <a:rect l="l" t="t" r="r" b="b"/>
              <a:pathLst>
                <a:path w="772183" h="1096365" extrusionOk="0">
                  <a:moveTo>
                    <a:pt x="771825" y="0"/>
                  </a:moveTo>
                  <a:lnTo>
                    <a:pt x="771825" y="12259"/>
                  </a:lnTo>
                  <a:cubicBezTo>
                    <a:pt x="765920" y="14344"/>
                    <a:pt x="759938" y="16278"/>
                    <a:pt x="753889" y="18136"/>
                  </a:cubicBezTo>
                  <a:cubicBezTo>
                    <a:pt x="750098" y="19278"/>
                    <a:pt x="746307" y="20383"/>
                    <a:pt x="742488" y="21441"/>
                  </a:cubicBezTo>
                  <a:cubicBezTo>
                    <a:pt x="735820" y="23326"/>
                    <a:pt x="729058" y="25032"/>
                    <a:pt x="722276" y="26632"/>
                  </a:cubicBezTo>
                  <a:cubicBezTo>
                    <a:pt x="717771" y="27717"/>
                    <a:pt x="713237" y="28737"/>
                    <a:pt x="708674" y="29680"/>
                  </a:cubicBezTo>
                  <a:cubicBezTo>
                    <a:pt x="704826" y="30508"/>
                    <a:pt x="700949" y="31280"/>
                    <a:pt x="697073" y="32013"/>
                  </a:cubicBezTo>
                  <a:cubicBezTo>
                    <a:pt x="691996" y="32985"/>
                    <a:pt x="686919" y="33899"/>
                    <a:pt x="681823" y="34747"/>
                  </a:cubicBezTo>
                  <a:cubicBezTo>
                    <a:pt x="669764" y="36738"/>
                    <a:pt x="657591" y="38395"/>
                    <a:pt x="645419" y="39795"/>
                  </a:cubicBezTo>
                  <a:cubicBezTo>
                    <a:pt x="634703" y="41024"/>
                    <a:pt x="623978" y="42015"/>
                    <a:pt x="613262" y="42786"/>
                  </a:cubicBezTo>
                  <a:cubicBezTo>
                    <a:pt x="609129" y="43101"/>
                    <a:pt x="604994" y="43386"/>
                    <a:pt x="600860" y="43615"/>
                  </a:cubicBezTo>
                  <a:cubicBezTo>
                    <a:pt x="595812" y="43929"/>
                    <a:pt x="590764" y="44186"/>
                    <a:pt x="585754" y="44415"/>
                  </a:cubicBezTo>
                  <a:cubicBezTo>
                    <a:pt x="583077" y="44587"/>
                    <a:pt x="580391" y="44729"/>
                    <a:pt x="577715" y="44843"/>
                  </a:cubicBezTo>
                  <a:cubicBezTo>
                    <a:pt x="494533" y="48635"/>
                    <a:pt x="412113" y="30813"/>
                    <a:pt x="329046" y="34242"/>
                  </a:cubicBezTo>
                  <a:cubicBezTo>
                    <a:pt x="256637" y="40710"/>
                    <a:pt x="171740" y="72247"/>
                    <a:pt x="168264" y="141456"/>
                  </a:cubicBezTo>
                  <a:cubicBezTo>
                    <a:pt x="168893" y="165344"/>
                    <a:pt x="168778" y="189233"/>
                    <a:pt x="169206" y="213122"/>
                  </a:cubicBezTo>
                  <a:cubicBezTo>
                    <a:pt x="171540" y="248298"/>
                    <a:pt x="177960" y="283226"/>
                    <a:pt x="181866" y="318287"/>
                  </a:cubicBezTo>
                  <a:cubicBezTo>
                    <a:pt x="183970" y="344567"/>
                    <a:pt x="194896" y="369627"/>
                    <a:pt x="212964" y="391182"/>
                  </a:cubicBezTo>
                  <a:cubicBezTo>
                    <a:pt x="223794" y="404041"/>
                    <a:pt x="238196" y="414299"/>
                    <a:pt x="251874" y="424939"/>
                  </a:cubicBezTo>
                  <a:cubicBezTo>
                    <a:pt x="299851" y="457581"/>
                    <a:pt x="313596" y="498891"/>
                    <a:pt x="316330" y="548716"/>
                  </a:cubicBezTo>
                  <a:cubicBezTo>
                    <a:pt x="324969" y="622268"/>
                    <a:pt x="311910" y="657301"/>
                    <a:pt x="282516" y="725262"/>
                  </a:cubicBezTo>
                  <a:cubicBezTo>
                    <a:pt x="267181" y="759838"/>
                    <a:pt x="261247" y="797385"/>
                    <a:pt x="241578" y="830542"/>
                  </a:cubicBezTo>
                  <a:cubicBezTo>
                    <a:pt x="224814" y="856316"/>
                    <a:pt x="197934" y="875814"/>
                    <a:pt x="172760" y="895712"/>
                  </a:cubicBezTo>
                  <a:cubicBezTo>
                    <a:pt x="142375" y="919601"/>
                    <a:pt x="112895" y="944318"/>
                    <a:pt x="85215" y="970397"/>
                  </a:cubicBezTo>
                  <a:cubicBezTo>
                    <a:pt x="64889" y="990495"/>
                    <a:pt x="42934" y="1010164"/>
                    <a:pt x="29199" y="1034082"/>
                  </a:cubicBezTo>
                  <a:cubicBezTo>
                    <a:pt x="18940" y="1053608"/>
                    <a:pt x="17797" y="1075163"/>
                    <a:pt x="19083" y="1096365"/>
                  </a:cubicBezTo>
                  <a:lnTo>
                    <a:pt x="271" y="1096365"/>
                  </a:lnTo>
                  <a:cubicBezTo>
                    <a:pt x="-358" y="1083450"/>
                    <a:pt x="71" y="1070477"/>
                    <a:pt x="1928" y="1057656"/>
                  </a:cubicBezTo>
                  <a:cubicBezTo>
                    <a:pt x="9625" y="1011583"/>
                    <a:pt x="53268" y="978237"/>
                    <a:pt x="87968" y="944594"/>
                  </a:cubicBezTo>
                  <a:cubicBezTo>
                    <a:pt x="118667" y="916514"/>
                    <a:pt x="152052" y="890626"/>
                    <a:pt x="185037" y="864432"/>
                  </a:cubicBezTo>
                  <a:cubicBezTo>
                    <a:pt x="204678" y="848553"/>
                    <a:pt x="223328" y="830789"/>
                    <a:pt x="232786" y="809015"/>
                  </a:cubicBezTo>
                  <a:cubicBezTo>
                    <a:pt x="242740" y="784784"/>
                    <a:pt x="249493" y="759723"/>
                    <a:pt x="258951" y="735378"/>
                  </a:cubicBezTo>
                  <a:cubicBezTo>
                    <a:pt x="272267" y="699602"/>
                    <a:pt x="290193" y="664826"/>
                    <a:pt x="297575" y="627707"/>
                  </a:cubicBezTo>
                  <a:cubicBezTo>
                    <a:pt x="302509" y="595608"/>
                    <a:pt x="298947" y="563051"/>
                    <a:pt x="295718" y="530923"/>
                  </a:cubicBezTo>
                  <a:cubicBezTo>
                    <a:pt x="287164" y="440293"/>
                    <a:pt x="221709" y="445256"/>
                    <a:pt x="181970" y="377838"/>
                  </a:cubicBezTo>
                  <a:cubicBezTo>
                    <a:pt x="168597" y="357254"/>
                    <a:pt x="164463" y="333994"/>
                    <a:pt x="162101" y="310962"/>
                  </a:cubicBezTo>
                  <a:cubicBezTo>
                    <a:pt x="156367" y="265090"/>
                    <a:pt x="148185" y="219342"/>
                    <a:pt x="150214" y="173069"/>
                  </a:cubicBezTo>
                  <a:cubicBezTo>
                    <a:pt x="148109" y="137779"/>
                    <a:pt x="149014" y="113547"/>
                    <a:pt x="172760" y="82420"/>
                  </a:cubicBezTo>
                  <a:cubicBezTo>
                    <a:pt x="210164" y="40538"/>
                    <a:pt x="275667" y="22184"/>
                    <a:pt x="336046" y="18278"/>
                  </a:cubicBezTo>
                  <a:cubicBezTo>
                    <a:pt x="395283" y="16678"/>
                    <a:pt x="453985" y="26175"/>
                    <a:pt x="512964" y="29165"/>
                  </a:cubicBezTo>
                  <a:cubicBezTo>
                    <a:pt x="534348" y="30251"/>
                    <a:pt x="555864" y="30594"/>
                    <a:pt x="577391" y="30137"/>
                  </a:cubicBezTo>
                  <a:cubicBezTo>
                    <a:pt x="585659" y="29966"/>
                    <a:pt x="593955" y="29651"/>
                    <a:pt x="602223" y="29251"/>
                  </a:cubicBezTo>
                  <a:cubicBezTo>
                    <a:pt x="606242" y="29023"/>
                    <a:pt x="610233" y="28794"/>
                    <a:pt x="614253" y="28537"/>
                  </a:cubicBezTo>
                  <a:cubicBezTo>
                    <a:pt x="622406" y="27994"/>
                    <a:pt x="630560" y="27337"/>
                    <a:pt x="638684" y="26546"/>
                  </a:cubicBezTo>
                  <a:cubicBezTo>
                    <a:pt x="652086" y="25232"/>
                    <a:pt x="665421" y="23555"/>
                    <a:pt x="678652" y="21526"/>
                  </a:cubicBezTo>
                  <a:cubicBezTo>
                    <a:pt x="683785" y="20726"/>
                    <a:pt x="688910" y="19869"/>
                    <a:pt x="694015" y="18964"/>
                  </a:cubicBezTo>
                  <a:cubicBezTo>
                    <a:pt x="698006" y="18278"/>
                    <a:pt x="701997" y="17507"/>
                    <a:pt x="705959" y="16745"/>
                  </a:cubicBezTo>
                  <a:cubicBezTo>
                    <a:pt x="710465" y="15859"/>
                    <a:pt x="714970" y="14916"/>
                    <a:pt x="719475" y="13954"/>
                  </a:cubicBezTo>
                  <a:cubicBezTo>
                    <a:pt x="726514" y="12411"/>
                    <a:pt x="733506" y="10763"/>
                    <a:pt x="740459" y="8963"/>
                  </a:cubicBezTo>
                  <a:cubicBezTo>
                    <a:pt x="744964" y="7820"/>
                    <a:pt x="749441" y="6629"/>
                    <a:pt x="753889" y="5372"/>
                  </a:cubicBezTo>
                  <a:cubicBezTo>
                    <a:pt x="759900" y="3686"/>
                    <a:pt x="765891" y="1895"/>
                    <a:pt x="771825" y="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7"/>
            <p:cNvSpPr/>
            <p:nvPr/>
          </p:nvSpPr>
          <p:spPr>
            <a:xfrm>
              <a:off x="8768880" y="3550680"/>
              <a:ext cx="804491" cy="1165232"/>
            </a:xfrm>
            <a:custGeom>
              <a:avLst/>
              <a:gdLst/>
              <a:ahLst/>
              <a:cxnLst/>
              <a:rect l="l" t="t" r="r" b="b"/>
              <a:pathLst>
                <a:path w="804491" h="1165232" extrusionOk="0">
                  <a:moveTo>
                    <a:pt x="804491" y="0"/>
                  </a:moveTo>
                  <a:lnTo>
                    <a:pt x="804491" y="9668"/>
                  </a:lnTo>
                  <a:cubicBezTo>
                    <a:pt x="798500" y="12630"/>
                    <a:pt x="792546" y="15621"/>
                    <a:pt x="786556" y="18593"/>
                  </a:cubicBezTo>
                  <a:cubicBezTo>
                    <a:pt x="779602" y="22041"/>
                    <a:pt x="772611" y="25460"/>
                    <a:pt x="765600" y="28794"/>
                  </a:cubicBezTo>
                  <a:cubicBezTo>
                    <a:pt x="758304" y="32299"/>
                    <a:pt x="750979" y="35719"/>
                    <a:pt x="743559" y="39053"/>
                  </a:cubicBezTo>
                  <a:cubicBezTo>
                    <a:pt x="739254" y="40958"/>
                    <a:pt x="734892" y="42872"/>
                    <a:pt x="730529" y="44701"/>
                  </a:cubicBezTo>
                  <a:cubicBezTo>
                    <a:pt x="726538" y="46444"/>
                    <a:pt x="722547" y="48092"/>
                    <a:pt x="718499" y="49692"/>
                  </a:cubicBezTo>
                  <a:cubicBezTo>
                    <a:pt x="717928" y="49949"/>
                    <a:pt x="717328" y="50178"/>
                    <a:pt x="716756" y="50407"/>
                  </a:cubicBezTo>
                  <a:cubicBezTo>
                    <a:pt x="712108" y="52349"/>
                    <a:pt x="707460" y="54255"/>
                    <a:pt x="702754" y="56112"/>
                  </a:cubicBezTo>
                  <a:cubicBezTo>
                    <a:pt x="689810" y="61132"/>
                    <a:pt x="676589" y="65637"/>
                    <a:pt x="662959" y="69028"/>
                  </a:cubicBezTo>
                  <a:cubicBezTo>
                    <a:pt x="656997" y="70542"/>
                    <a:pt x="650957" y="71790"/>
                    <a:pt x="644861" y="72819"/>
                  </a:cubicBezTo>
                  <a:cubicBezTo>
                    <a:pt x="643547" y="73047"/>
                    <a:pt x="642214" y="73247"/>
                    <a:pt x="640899" y="73448"/>
                  </a:cubicBezTo>
                  <a:cubicBezTo>
                    <a:pt x="638737" y="73819"/>
                    <a:pt x="636565" y="74105"/>
                    <a:pt x="634375" y="74391"/>
                  </a:cubicBezTo>
                  <a:cubicBezTo>
                    <a:pt x="626221" y="75390"/>
                    <a:pt x="618011" y="75762"/>
                    <a:pt x="609800" y="75762"/>
                  </a:cubicBezTo>
                  <a:cubicBezTo>
                    <a:pt x="598455" y="75762"/>
                    <a:pt x="587111" y="74990"/>
                    <a:pt x="575815" y="74076"/>
                  </a:cubicBezTo>
                  <a:cubicBezTo>
                    <a:pt x="531828" y="70828"/>
                    <a:pt x="487813" y="67694"/>
                    <a:pt x="443655" y="66580"/>
                  </a:cubicBezTo>
                  <a:cubicBezTo>
                    <a:pt x="420310" y="66094"/>
                    <a:pt x="396821" y="66323"/>
                    <a:pt x="373752" y="69742"/>
                  </a:cubicBezTo>
                  <a:cubicBezTo>
                    <a:pt x="334670" y="75810"/>
                    <a:pt x="297380" y="86963"/>
                    <a:pt x="262204" y="102213"/>
                  </a:cubicBezTo>
                  <a:cubicBezTo>
                    <a:pt x="247526" y="108709"/>
                    <a:pt x="233524" y="116215"/>
                    <a:pt x="219932" y="124168"/>
                  </a:cubicBezTo>
                  <a:cubicBezTo>
                    <a:pt x="208816" y="130893"/>
                    <a:pt x="197758" y="137770"/>
                    <a:pt x="188176" y="146009"/>
                  </a:cubicBezTo>
                  <a:cubicBezTo>
                    <a:pt x="174088" y="158496"/>
                    <a:pt x="163230" y="173260"/>
                    <a:pt x="154619" y="188767"/>
                  </a:cubicBezTo>
                  <a:cubicBezTo>
                    <a:pt x="136912" y="223085"/>
                    <a:pt x="123034" y="259042"/>
                    <a:pt x="114967" y="295808"/>
                  </a:cubicBezTo>
                  <a:cubicBezTo>
                    <a:pt x="111490" y="314249"/>
                    <a:pt x="110433" y="332956"/>
                    <a:pt x="110861" y="351597"/>
                  </a:cubicBezTo>
                  <a:cubicBezTo>
                    <a:pt x="111776" y="372294"/>
                    <a:pt x="114024" y="393821"/>
                    <a:pt x="126082" y="412318"/>
                  </a:cubicBezTo>
                  <a:cubicBezTo>
                    <a:pt x="134264" y="424777"/>
                    <a:pt x="145723" y="435378"/>
                    <a:pt x="157096" y="445846"/>
                  </a:cubicBezTo>
                  <a:cubicBezTo>
                    <a:pt x="176822" y="463858"/>
                    <a:pt x="198348" y="480422"/>
                    <a:pt x="219189" y="497558"/>
                  </a:cubicBezTo>
                  <a:cubicBezTo>
                    <a:pt x="243735" y="518427"/>
                    <a:pt x="265538" y="541544"/>
                    <a:pt x="282645" y="567119"/>
                  </a:cubicBezTo>
                  <a:cubicBezTo>
                    <a:pt x="295790" y="585988"/>
                    <a:pt x="304962" y="606828"/>
                    <a:pt x="308248" y="628526"/>
                  </a:cubicBezTo>
                  <a:cubicBezTo>
                    <a:pt x="310553" y="645862"/>
                    <a:pt x="308305" y="663417"/>
                    <a:pt x="305886" y="680666"/>
                  </a:cubicBezTo>
                  <a:cubicBezTo>
                    <a:pt x="299275" y="716471"/>
                    <a:pt x="290950" y="752047"/>
                    <a:pt x="280797" y="787251"/>
                  </a:cubicBezTo>
                  <a:cubicBezTo>
                    <a:pt x="270786" y="821655"/>
                    <a:pt x="259470" y="856183"/>
                    <a:pt x="240859" y="888111"/>
                  </a:cubicBezTo>
                  <a:cubicBezTo>
                    <a:pt x="227171" y="910095"/>
                    <a:pt x="209388" y="930221"/>
                    <a:pt x="188804" y="948004"/>
                  </a:cubicBezTo>
                  <a:cubicBezTo>
                    <a:pt x="158391" y="975055"/>
                    <a:pt x="123034" y="998125"/>
                    <a:pt x="91964" y="1024433"/>
                  </a:cubicBezTo>
                  <a:cubicBezTo>
                    <a:pt x="78305" y="1036006"/>
                    <a:pt x="65484" y="1048265"/>
                    <a:pt x="53930" y="1061352"/>
                  </a:cubicBezTo>
                  <a:cubicBezTo>
                    <a:pt x="44691" y="1071639"/>
                    <a:pt x="36138" y="1082421"/>
                    <a:pt x="29670" y="1094108"/>
                  </a:cubicBezTo>
                  <a:cubicBezTo>
                    <a:pt x="22803" y="1106653"/>
                    <a:pt x="18526" y="1120026"/>
                    <a:pt x="14878" y="1133447"/>
                  </a:cubicBezTo>
                  <a:cubicBezTo>
                    <a:pt x="11916" y="1144076"/>
                    <a:pt x="9658" y="1154544"/>
                    <a:pt x="8211" y="1165232"/>
                  </a:cubicBezTo>
                  <a:lnTo>
                    <a:pt x="0" y="1165232"/>
                  </a:lnTo>
                  <a:cubicBezTo>
                    <a:pt x="828" y="1157592"/>
                    <a:pt x="2076" y="1149953"/>
                    <a:pt x="3820" y="1142429"/>
                  </a:cubicBezTo>
                  <a:cubicBezTo>
                    <a:pt x="7296" y="1126808"/>
                    <a:pt x="11916" y="1111301"/>
                    <a:pt x="19212" y="1096585"/>
                  </a:cubicBezTo>
                  <a:cubicBezTo>
                    <a:pt x="26108" y="1082612"/>
                    <a:pt x="35976" y="1069877"/>
                    <a:pt x="46806" y="1057847"/>
                  </a:cubicBezTo>
                  <a:cubicBezTo>
                    <a:pt x="59064" y="1044016"/>
                    <a:pt x="72609" y="1030996"/>
                    <a:pt x="87173" y="1018823"/>
                  </a:cubicBezTo>
                  <a:cubicBezTo>
                    <a:pt x="132273" y="981732"/>
                    <a:pt x="185014" y="949405"/>
                    <a:pt x="219218" y="904285"/>
                  </a:cubicBezTo>
                  <a:cubicBezTo>
                    <a:pt x="236896" y="881425"/>
                    <a:pt x="247298" y="855393"/>
                    <a:pt x="257023" y="829599"/>
                  </a:cubicBezTo>
                  <a:cubicBezTo>
                    <a:pt x="269167" y="795500"/>
                    <a:pt x="278463" y="760752"/>
                    <a:pt x="286159" y="725805"/>
                  </a:cubicBezTo>
                  <a:cubicBezTo>
                    <a:pt x="291722" y="701088"/>
                    <a:pt x="297361" y="676256"/>
                    <a:pt x="297875" y="651034"/>
                  </a:cubicBezTo>
                  <a:cubicBezTo>
                    <a:pt x="298561" y="638575"/>
                    <a:pt x="297075" y="626145"/>
                    <a:pt x="293513" y="614029"/>
                  </a:cubicBezTo>
                  <a:cubicBezTo>
                    <a:pt x="290093" y="602028"/>
                    <a:pt x="284359" y="590541"/>
                    <a:pt x="277549" y="579596"/>
                  </a:cubicBezTo>
                  <a:cubicBezTo>
                    <a:pt x="263071" y="556879"/>
                    <a:pt x="244878" y="535896"/>
                    <a:pt x="223780" y="517112"/>
                  </a:cubicBezTo>
                  <a:cubicBezTo>
                    <a:pt x="204311" y="499348"/>
                    <a:pt x="182185" y="483784"/>
                    <a:pt x="162230" y="466430"/>
                  </a:cubicBezTo>
                  <a:cubicBezTo>
                    <a:pt x="145580" y="451838"/>
                    <a:pt x="128388" y="437236"/>
                    <a:pt x="116024" y="419796"/>
                  </a:cubicBezTo>
                  <a:cubicBezTo>
                    <a:pt x="100089" y="397164"/>
                    <a:pt x="97974" y="370075"/>
                    <a:pt x="98231" y="344367"/>
                  </a:cubicBezTo>
                  <a:cubicBezTo>
                    <a:pt x="98546" y="328260"/>
                    <a:pt x="99603" y="312125"/>
                    <a:pt x="102622" y="296189"/>
                  </a:cubicBezTo>
                  <a:cubicBezTo>
                    <a:pt x="106213" y="277606"/>
                    <a:pt x="112262" y="259414"/>
                    <a:pt x="118786" y="241430"/>
                  </a:cubicBezTo>
                  <a:cubicBezTo>
                    <a:pt x="126997" y="219618"/>
                    <a:pt x="135493" y="197730"/>
                    <a:pt x="147751" y="177232"/>
                  </a:cubicBezTo>
                  <a:cubicBezTo>
                    <a:pt x="156077" y="164087"/>
                    <a:pt x="166049" y="151629"/>
                    <a:pt x="178165" y="140713"/>
                  </a:cubicBezTo>
                  <a:cubicBezTo>
                    <a:pt x="188480" y="131588"/>
                    <a:pt x="200653" y="124063"/>
                    <a:pt x="212912" y="116882"/>
                  </a:cubicBezTo>
                  <a:cubicBezTo>
                    <a:pt x="275425" y="80563"/>
                    <a:pt x="350634" y="56617"/>
                    <a:pt x="427377" y="57131"/>
                  </a:cubicBezTo>
                  <a:cubicBezTo>
                    <a:pt x="463896" y="57360"/>
                    <a:pt x="500329" y="59608"/>
                    <a:pt x="536705" y="61922"/>
                  </a:cubicBezTo>
                  <a:cubicBezTo>
                    <a:pt x="561080" y="63294"/>
                    <a:pt x="585425" y="66256"/>
                    <a:pt x="609885" y="66456"/>
                  </a:cubicBezTo>
                  <a:cubicBezTo>
                    <a:pt x="612362" y="66456"/>
                    <a:pt x="614877" y="66456"/>
                    <a:pt x="617353" y="66399"/>
                  </a:cubicBezTo>
                  <a:cubicBezTo>
                    <a:pt x="622659" y="66256"/>
                    <a:pt x="627926" y="65885"/>
                    <a:pt x="633174" y="65313"/>
                  </a:cubicBezTo>
                  <a:cubicBezTo>
                    <a:pt x="636394" y="64970"/>
                    <a:pt x="639613" y="64541"/>
                    <a:pt x="642814" y="64056"/>
                  </a:cubicBezTo>
                  <a:lnTo>
                    <a:pt x="642814" y="64027"/>
                  </a:lnTo>
                  <a:cubicBezTo>
                    <a:pt x="648919" y="63084"/>
                    <a:pt x="654958" y="61894"/>
                    <a:pt x="660940" y="60465"/>
                  </a:cubicBezTo>
                  <a:cubicBezTo>
                    <a:pt x="672084" y="57788"/>
                    <a:pt x="682952" y="54359"/>
                    <a:pt x="693468" y="50368"/>
                  </a:cubicBezTo>
                  <a:cubicBezTo>
                    <a:pt x="695887" y="49454"/>
                    <a:pt x="698345" y="48511"/>
                    <a:pt x="700735" y="47578"/>
                  </a:cubicBezTo>
                  <a:cubicBezTo>
                    <a:pt x="706184" y="45444"/>
                    <a:pt x="711536" y="43272"/>
                    <a:pt x="716899" y="41053"/>
                  </a:cubicBezTo>
                  <a:cubicBezTo>
                    <a:pt x="720947" y="39367"/>
                    <a:pt x="724995" y="37690"/>
                    <a:pt x="729015" y="35919"/>
                  </a:cubicBezTo>
                  <a:cubicBezTo>
                    <a:pt x="733406" y="34062"/>
                    <a:pt x="737768" y="32128"/>
                    <a:pt x="742131" y="30214"/>
                  </a:cubicBezTo>
                  <a:cubicBezTo>
                    <a:pt x="747579" y="27765"/>
                    <a:pt x="752960" y="25308"/>
                    <a:pt x="758352" y="22831"/>
                  </a:cubicBezTo>
                  <a:cubicBezTo>
                    <a:pt x="760352" y="21888"/>
                    <a:pt x="762343" y="20946"/>
                    <a:pt x="764334" y="19984"/>
                  </a:cubicBezTo>
                  <a:cubicBezTo>
                    <a:pt x="771801" y="16450"/>
                    <a:pt x="779183" y="12773"/>
                    <a:pt x="786546" y="9068"/>
                  </a:cubicBezTo>
                  <a:cubicBezTo>
                    <a:pt x="792527" y="6048"/>
                    <a:pt x="798490" y="3029"/>
                    <a:pt x="804481" y="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25"/>
        <p:cNvGrpSpPr/>
        <p:nvPr/>
      </p:nvGrpSpPr>
      <p:grpSpPr>
        <a:xfrm>
          <a:off x="0" y="0"/>
          <a:ext cx="0" cy="0"/>
          <a:chOff x="0" y="0"/>
          <a:chExt cx="0" cy="0"/>
        </a:xfrm>
      </p:grpSpPr>
      <p:pic>
        <p:nvPicPr>
          <p:cNvPr id="126" name="Google Shape;126;p8"/>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127" name="Google Shape;127;p8"/>
          <p:cNvSpPr txBox="1">
            <a:spLocks noGrp="1"/>
          </p:cNvSpPr>
          <p:nvPr>
            <p:ph type="title"/>
          </p:nvPr>
        </p:nvSpPr>
        <p:spPr>
          <a:xfrm>
            <a:off x="2724150" y="1307100"/>
            <a:ext cx="3695700" cy="25293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grpSp>
        <p:nvGrpSpPr>
          <p:cNvPr id="128" name="Google Shape;128;p8"/>
          <p:cNvGrpSpPr/>
          <p:nvPr/>
        </p:nvGrpSpPr>
        <p:grpSpPr>
          <a:xfrm flipH="1">
            <a:off x="-1641546" y="-200337"/>
            <a:ext cx="10793441" cy="5543135"/>
            <a:chOff x="-9" y="-12"/>
            <a:chExt cx="10793441" cy="5543135"/>
          </a:xfrm>
        </p:grpSpPr>
        <p:grpSp>
          <p:nvGrpSpPr>
            <p:cNvPr id="129" name="Google Shape;129;p8"/>
            <p:cNvGrpSpPr/>
            <p:nvPr/>
          </p:nvGrpSpPr>
          <p:grpSpPr>
            <a:xfrm rot="10800000">
              <a:off x="-9" y="-12"/>
              <a:ext cx="3985149" cy="2084117"/>
              <a:chOff x="3087360" y="1605240"/>
              <a:chExt cx="1377086" cy="720176"/>
            </a:xfrm>
          </p:grpSpPr>
          <p:sp>
            <p:nvSpPr>
              <p:cNvPr id="130" name="Google Shape;130;p8"/>
              <p:cNvSpPr/>
              <p:nvPr/>
            </p:nvSpPr>
            <p:spPr>
              <a:xfrm>
                <a:off x="3087360" y="1605240"/>
                <a:ext cx="1377086" cy="720176"/>
              </a:xfrm>
              <a:custGeom>
                <a:avLst/>
                <a:gdLst/>
                <a:ahLst/>
                <a:cxnLst/>
                <a:rect l="l" t="t" r="r" b="b"/>
                <a:pathLst>
                  <a:path w="1377086" h="720176" extrusionOk="0">
                    <a:moveTo>
                      <a:pt x="1377086" y="0"/>
                    </a:moveTo>
                    <a:lnTo>
                      <a:pt x="1377086" y="720176"/>
                    </a:lnTo>
                    <a:lnTo>
                      <a:pt x="0" y="720176"/>
                    </a:lnTo>
                    <a:cubicBezTo>
                      <a:pt x="27280" y="707060"/>
                      <a:pt x="54550" y="693734"/>
                      <a:pt x="79553" y="676542"/>
                    </a:cubicBezTo>
                    <a:cubicBezTo>
                      <a:pt x="103146" y="661226"/>
                      <a:pt x="124568" y="642947"/>
                      <a:pt x="145247" y="623954"/>
                    </a:cubicBezTo>
                    <a:cubicBezTo>
                      <a:pt x="156305" y="613220"/>
                      <a:pt x="169526" y="604504"/>
                      <a:pt x="184604" y="600742"/>
                    </a:cubicBezTo>
                    <a:cubicBezTo>
                      <a:pt x="193519" y="598427"/>
                      <a:pt x="202778" y="598246"/>
                      <a:pt x="211912" y="597541"/>
                    </a:cubicBezTo>
                    <a:cubicBezTo>
                      <a:pt x="226066" y="596522"/>
                      <a:pt x="240325" y="595589"/>
                      <a:pt x="254508" y="596817"/>
                    </a:cubicBezTo>
                    <a:cubicBezTo>
                      <a:pt x="266586" y="597818"/>
                      <a:pt x="278597" y="599465"/>
                      <a:pt x="290608" y="601037"/>
                    </a:cubicBezTo>
                    <a:cubicBezTo>
                      <a:pt x="298009" y="602056"/>
                      <a:pt x="305505" y="602323"/>
                      <a:pt x="312925" y="601351"/>
                    </a:cubicBezTo>
                    <a:cubicBezTo>
                      <a:pt x="324460" y="599951"/>
                      <a:pt x="335147" y="595284"/>
                      <a:pt x="344862" y="589083"/>
                    </a:cubicBezTo>
                    <a:cubicBezTo>
                      <a:pt x="347720" y="587273"/>
                      <a:pt x="350491" y="585311"/>
                      <a:pt x="353168" y="583282"/>
                    </a:cubicBezTo>
                    <a:cubicBezTo>
                      <a:pt x="365360" y="573948"/>
                      <a:pt x="376542" y="563423"/>
                      <a:pt x="386686" y="551936"/>
                    </a:cubicBezTo>
                    <a:cubicBezTo>
                      <a:pt x="390306" y="547849"/>
                      <a:pt x="393792" y="543630"/>
                      <a:pt x="397145" y="539315"/>
                    </a:cubicBezTo>
                    <a:cubicBezTo>
                      <a:pt x="402831" y="532067"/>
                      <a:pt x="408232" y="524618"/>
                      <a:pt x="413375" y="516998"/>
                    </a:cubicBezTo>
                    <a:cubicBezTo>
                      <a:pt x="425044" y="499739"/>
                      <a:pt x="435426" y="481622"/>
                      <a:pt x="444884" y="463048"/>
                    </a:cubicBezTo>
                    <a:cubicBezTo>
                      <a:pt x="447008" y="459153"/>
                      <a:pt x="449056" y="455181"/>
                      <a:pt x="451104" y="451218"/>
                    </a:cubicBezTo>
                    <a:cubicBezTo>
                      <a:pt x="457981" y="437893"/>
                      <a:pt x="464868" y="424491"/>
                      <a:pt x="474774" y="413156"/>
                    </a:cubicBezTo>
                    <a:cubicBezTo>
                      <a:pt x="488432" y="397478"/>
                      <a:pt x="505273" y="385039"/>
                      <a:pt x="522246" y="373199"/>
                    </a:cubicBezTo>
                    <a:cubicBezTo>
                      <a:pt x="530428" y="367303"/>
                      <a:pt x="539410" y="362350"/>
                      <a:pt x="549212" y="359797"/>
                    </a:cubicBezTo>
                    <a:cubicBezTo>
                      <a:pt x="560480" y="356711"/>
                      <a:pt x="572357" y="356902"/>
                      <a:pt x="583892" y="358054"/>
                    </a:cubicBezTo>
                    <a:cubicBezTo>
                      <a:pt x="608314" y="360750"/>
                      <a:pt x="631746" y="368818"/>
                      <a:pt x="656063" y="372151"/>
                    </a:cubicBezTo>
                    <a:cubicBezTo>
                      <a:pt x="681409" y="375476"/>
                      <a:pt x="707079" y="374247"/>
                      <a:pt x="732415" y="371618"/>
                    </a:cubicBezTo>
                    <a:cubicBezTo>
                      <a:pt x="763972" y="368837"/>
                      <a:pt x="795471" y="362607"/>
                      <a:pt x="827246" y="365150"/>
                    </a:cubicBezTo>
                    <a:cubicBezTo>
                      <a:pt x="833161" y="365608"/>
                      <a:pt x="839076" y="366055"/>
                      <a:pt x="844991" y="366503"/>
                    </a:cubicBezTo>
                    <a:lnTo>
                      <a:pt x="860012" y="367627"/>
                    </a:lnTo>
                    <a:cubicBezTo>
                      <a:pt x="865413" y="368027"/>
                      <a:pt x="870814" y="368427"/>
                      <a:pt x="876214" y="368818"/>
                    </a:cubicBezTo>
                    <a:cubicBezTo>
                      <a:pt x="885815" y="369522"/>
                      <a:pt x="895417" y="370218"/>
                      <a:pt x="905027" y="370894"/>
                    </a:cubicBezTo>
                    <a:cubicBezTo>
                      <a:pt x="906809" y="371027"/>
                      <a:pt x="908590" y="371151"/>
                      <a:pt x="910380" y="371275"/>
                    </a:cubicBezTo>
                    <a:cubicBezTo>
                      <a:pt x="915648" y="371646"/>
                      <a:pt x="920925" y="372008"/>
                      <a:pt x="926202" y="372380"/>
                    </a:cubicBezTo>
                    <a:cubicBezTo>
                      <a:pt x="931850" y="372770"/>
                      <a:pt x="937489" y="373151"/>
                      <a:pt x="943137" y="373532"/>
                    </a:cubicBezTo>
                    <a:cubicBezTo>
                      <a:pt x="946861" y="373771"/>
                      <a:pt x="950605" y="374028"/>
                      <a:pt x="954338" y="374266"/>
                    </a:cubicBezTo>
                    <a:cubicBezTo>
                      <a:pt x="956624" y="374409"/>
                      <a:pt x="958901" y="374552"/>
                      <a:pt x="961187" y="374675"/>
                    </a:cubicBezTo>
                    <a:cubicBezTo>
                      <a:pt x="970931" y="375180"/>
                      <a:pt x="980685" y="375314"/>
                      <a:pt x="990381" y="374123"/>
                    </a:cubicBezTo>
                    <a:cubicBezTo>
                      <a:pt x="996686" y="373332"/>
                      <a:pt x="1002887" y="371913"/>
                      <a:pt x="1008955" y="370075"/>
                    </a:cubicBezTo>
                    <a:cubicBezTo>
                      <a:pt x="1013974" y="368560"/>
                      <a:pt x="1018908" y="366751"/>
                      <a:pt x="1023766" y="364779"/>
                    </a:cubicBezTo>
                    <a:cubicBezTo>
                      <a:pt x="1024690" y="364398"/>
                      <a:pt x="1025604" y="364007"/>
                      <a:pt x="1026519" y="363607"/>
                    </a:cubicBezTo>
                    <a:cubicBezTo>
                      <a:pt x="1028548" y="362741"/>
                      <a:pt x="1030567" y="361836"/>
                      <a:pt x="1032567" y="360902"/>
                    </a:cubicBezTo>
                    <a:cubicBezTo>
                      <a:pt x="1035072" y="359731"/>
                      <a:pt x="1037558" y="358511"/>
                      <a:pt x="1040016" y="357235"/>
                    </a:cubicBezTo>
                    <a:cubicBezTo>
                      <a:pt x="1041568" y="356435"/>
                      <a:pt x="1043102" y="355606"/>
                      <a:pt x="1044626" y="354749"/>
                    </a:cubicBezTo>
                    <a:cubicBezTo>
                      <a:pt x="1048331" y="352692"/>
                      <a:pt x="1051960" y="350482"/>
                      <a:pt x="1055475" y="348110"/>
                    </a:cubicBezTo>
                    <a:cubicBezTo>
                      <a:pt x="1079478" y="331994"/>
                      <a:pt x="1098775" y="309953"/>
                      <a:pt x="1115663" y="286693"/>
                    </a:cubicBezTo>
                    <a:cubicBezTo>
                      <a:pt x="1138714" y="252384"/>
                      <a:pt x="1161212" y="217541"/>
                      <a:pt x="1181729" y="181661"/>
                    </a:cubicBezTo>
                    <a:cubicBezTo>
                      <a:pt x="1186834" y="173003"/>
                      <a:pt x="1191597" y="164040"/>
                      <a:pt x="1196454" y="155105"/>
                    </a:cubicBezTo>
                    <a:cubicBezTo>
                      <a:pt x="1197016" y="154057"/>
                      <a:pt x="1197588" y="153019"/>
                      <a:pt x="1198159" y="151981"/>
                    </a:cubicBezTo>
                    <a:cubicBezTo>
                      <a:pt x="1198969" y="150485"/>
                      <a:pt x="1199798" y="149000"/>
                      <a:pt x="1200617" y="147514"/>
                    </a:cubicBezTo>
                    <a:cubicBezTo>
                      <a:pt x="1211199" y="128445"/>
                      <a:pt x="1222715" y="109966"/>
                      <a:pt x="1239260" y="95498"/>
                    </a:cubicBezTo>
                    <a:cubicBezTo>
                      <a:pt x="1246718" y="89221"/>
                      <a:pt x="1254614" y="83563"/>
                      <a:pt x="1262739" y="78219"/>
                    </a:cubicBezTo>
                    <a:cubicBezTo>
                      <a:pt x="1272140" y="72038"/>
                      <a:pt x="1281827" y="66275"/>
                      <a:pt x="1291485" y="60465"/>
                    </a:cubicBezTo>
                    <a:cubicBezTo>
                      <a:pt x="1296181" y="57645"/>
                      <a:pt x="1300858" y="54807"/>
                      <a:pt x="1305497" y="51902"/>
                    </a:cubicBezTo>
                    <a:cubicBezTo>
                      <a:pt x="1310135" y="49006"/>
                      <a:pt x="1314726" y="46034"/>
                      <a:pt x="1319232" y="42939"/>
                    </a:cubicBezTo>
                    <a:cubicBezTo>
                      <a:pt x="1326785" y="37919"/>
                      <a:pt x="1334195" y="32690"/>
                      <a:pt x="1341577" y="27403"/>
                    </a:cubicBezTo>
                    <a:cubicBezTo>
                      <a:pt x="1344101" y="25575"/>
                      <a:pt x="1346549" y="23784"/>
                      <a:pt x="1348921" y="22031"/>
                    </a:cubicBezTo>
                    <a:cubicBezTo>
                      <a:pt x="1352007" y="19745"/>
                      <a:pt x="1354998" y="17497"/>
                      <a:pt x="1357951" y="15230"/>
                    </a:cubicBezTo>
                    <a:cubicBezTo>
                      <a:pt x="1362647" y="11640"/>
                      <a:pt x="1367257" y="8011"/>
                      <a:pt x="1372057" y="4115"/>
                    </a:cubicBezTo>
                    <a:cubicBezTo>
                      <a:pt x="1373505" y="2934"/>
                      <a:pt x="1374953" y="1743"/>
                      <a:pt x="1376420" y="571"/>
                    </a:cubicBezTo>
                    <a:cubicBezTo>
                      <a:pt x="1376639" y="391"/>
                      <a:pt x="1376858" y="219"/>
                      <a:pt x="1377077" y="38"/>
                    </a:cubicBezTo>
                    <a:close/>
                  </a:path>
                </a:pathLst>
              </a:custGeom>
              <a:solidFill>
                <a:srgbClr val="A4CECB">
                  <a:alpha val="168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8"/>
              <p:cNvSpPr/>
              <p:nvPr/>
            </p:nvSpPr>
            <p:spPr>
              <a:xfrm>
                <a:off x="3250080" y="1699920"/>
                <a:ext cx="1214276" cy="625240"/>
              </a:xfrm>
              <a:custGeom>
                <a:avLst/>
                <a:gdLst/>
                <a:ahLst/>
                <a:cxnLst/>
                <a:rect l="l" t="t" r="r" b="b"/>
                <a:pathLst>
                  <a:path w="1214276" h="625240" extrusionOk="0">
                    <a:moveTo>
                      <a:pt x="1214276" y="0"/>
                    </a:moveTo>
                    <a:lnTo>
                      <a:pt x="1214276" y="625240"/>
                    </a:lnTo>
                    <a:lnTo>
                      <a:pt x="0" y="625240"/>
                    </a:lnTo>
                    <a:cubicBezTo>
                      <a:pt x="13983" y="613724"/>
                      <a:pt x="26918" y="600885"/>
                      <a:pt x="38148" y="586673"/>
                    </a:cubicBezTo>
                    <a:cubicBezTo>
                      <a:pt x="50492" y="571290"/>
                      <a:pt x="58998" y="552231"/>
                      <a:pt x="75581" y="540706"/>
                    </a:cubicBezTo>
                    <a:cubicBezTo>
                      <a:pt x="89392" y="530428"/>
                      <a:pt x="106566" y="527504"/>
                      <a:pt x="123092" y="524456"/>
                    </a:cubicBezTo>
                    <a:cubicBezTo>
                      <a:pt x="140875" y="520979"/>
                      <a:pt x="158486" y="516684"/>
                      <a:pt x="176003" y="512064"/>
                    </a:cubicBezTo>
                    <a:cubicBezTo>
                      <a:pt x="189024" y="508949"/>
                      <a:pt x="200311" y="504815"/>
                      <a:pt x="210322" y="499777"/>
                    </a:cubicBezTo>
                    <a:cubicBezTo>
                      <a:pt x="228762" y="490509"/>
                      <a:pt x="242868" y="478212"/>
                      <a:pt x="255518" y="463744"/>
                    </a:cubicBezTo>
                    <a:cubicBezTo>
                      <a:pt x="264014" y="454019"/>
                      <a:pt x="271853" y="443313"/>
                      <a:pt x="279892" y="431892"/>
                    </a:cubicBezTo>
                    <a:cubicBezTo>
                      <a:pt x="286255" y="422853"/>
                      <a:pt x="292741" y="413356"/>
                      <a:pt x="299790" y="403546"/>
                    </a:cubicBezTo>
                    <a:cubicBezTo>
                      <a:pt x="308458" y="391011"/>
                      <a:pt x="315278" y="381933"/>
                      <a:pt x="324669" y="374580"/>
                    </a:cubicBezTo>
                    <a:cubicBezTo>
                      <a:pt x="330689" y="369865"/>
                      <a:pt x="337766" y="365855"/>
                      <a:pt x="347072" y="362112"/>
                    </a:cubicBezTo>
                    <a:cubicBezTo>
                      <a:pt x="392173" y="343052"/>
                      <a:pt x="433102" y="311077"/>
                      <a:pt x="482813" y="304819"/>
                    </a:cubicBezTo>
                    <a:cubicBezTo>
                      <a:pt x="531257" y="299837"/>
                      <a:pt x="578406" y="314839"/>
                      <a:pt x="624869" y="327098"/>
                    </a:cubicBezTo>
                    <a:cubicBezTo>
                      <a:pt x="628707" y="328117"/>
                      <a:pt x="632546" y="329108"/>
                      <a:pt x="636375" y="330070"/>
                    </a:cubicBezTo>
                    <a:cubicBezTo>
                      <a:pt x="643642" y="331946"/>
                      <a:pt x="650920" y="333794"/>
                      <a:pt x="658216" y="335613"/>
                    </a:cubicBezTo>
                    <a:cubicBezTo>
                      <a:pt x="663102" y="336823"/>
                      <a:pt x="667998" y="338014"/>
                      <a:pt x="672894" y="339176"/>
                    </a:cubicBezTo>
                    <a:cubicBezTo>
                      <a:pt x="676456" y="340023"/>
                      <a:pt x="680018" y="340862"/>
                      <a:pt x="683590" y="341681"/>
                    </a:cubicBezTo>
                    <a:cubicBezTo>
                      <a:pt x="692525" y="343738"/>
                      <a:pt x="701488" y="345700"/>
                      <a:pt x="710479" y="347548"/>
                    </a:cubicBezTo>
                    <a:cubicBezTo>
                      <a:pt x="712327" y="347939"/>
                      <a:pt x="714185" y="348310"/>
                      <a:pt x="716042" y="348682"/>
                    </a:cubicBezTo>
                    <a:cubicBezTo>
                      <a:pt x="720109" y="349491"/>
                      <a:pt x="724176" y="350291"/>
                      <a:pt x="728253" y="351044"/>
                    </a:cubicBezTo>
                    <a:cubicBezTo>
                      <a:pt x="736997" y="352682"/>
                      <a:pt x="745769" y="354197"/>
                      <a:pt x="754551" y="355549"/>
                    </a:cubicBezTo>
                    <a:cubicBezTo>
                      <a:pt x="756771" y="355892"/>
                      <a:pt x="758990" y="356226"/>
                      <a:pt x="761209" y="356549"/>
                    </a:cubicBezTo>
                    <a:cubicBezTo>
                      <a:pt x="773325" y="358321"/>
                      <a:pt x="785479" y="359788"/>
                      <a:pt x="797643" y="360883"/>
                    </a:cubicBezTo>
                    <a:cubicBezTo>
                      <a:pt x="806377" y="361674"/>
                      <a:pt x="815140" y="362283"/>
                      <a:pt x="823903" y="362664"/>
                    </a:cubicBezTo>
                    <a:cubicBezTo>
                      <a:pt x="826475" y="362779"/>
                      <a:pt x="829046" y="362874"/>
                      <a:pt x="831628" y="362950"/>
                    </a:cubicBezTo>
                    <a:cubicBezTo>
                      <a:pt x="839848" y="363198"/>
                      <a:pt x="848058" y="363255"/>
                      <a:pt x="856288" y="363084"/>
                    </a:cubicBezTo>
                    <a:cubicBezTo>
                      <a:pt x="858241" y="363055"/>
                      <a:pt x="860184" y="363007"/>
                      <a:pt x="862127" y="362941"/>
                    </a:cubicBezTo>
                    <a:cubicBezTo>
                      <a:pt x="875338" y="362521"/>
                      <a:pt x="888549" y="361540"/>
                      <a:pt x="901779" y="359921"/>
                    </a:cubicBezTo>
                    <a:cubicBezTo>
                      <a:pt x="983942" y="352111"/>
                      <a:pt x="1026605" y="273167"/>
                      <a:pt x="1066171" y="210407"/>
                    </a:cubicBezTo>
                    <a:cubicBezTo>
                      <a:pt x="1074249" y="196396"/>
                      <a:pt x="1079173" y="180823"/>
                      <a:pt x="1086774" y="166554"/>
                    </a:cubicBezTo>
                    <a:cubicBezTo>
                      <a:pt x="1095566" y="148638"/>
                      <a:pt x="1105938" y="131569"/>
                      <a:pt x="1116530" y="114671"/>
                    </a:cubicBezTo>
                    <a:cubicBezTo>
                      <a:pt x="1140266" y="78124"/>
                      <a:pt x="1156354" y="33976"/>
                      <a:pt x="1195902" y="11478"/>
                    </a:cubicBezTo>
                    <a:cubicBezTo>
                      <a:pt x="1201988" y="7591"/>
                      <a:pt x="1208094" y="3724"/>
                      <a:pt x="1214276" y="0"/>
                    </a:cubicBezTo>
                    <a:close/>
                  </a:path>
                </a:pathLst>
              </a:custGeom>
              <a:solidFill>
                <a:srgbClr val="A4CECB">
                  <a:alpha val="3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8"/>
              <p:cNvSpPr/>
              <p:nvPr/>
            </p:nvSpPr>
            <p:spPr>
              <a:xfrm>
                <a:off x="3352320" y="1813680"/>
                <a:ext cx="1111815" cy="511674"/>
              </a:xfrm>
              <a:custGeom>
                <a:avLst/>
                <a:gdLst/>
                <a:ahLst/>
                <a:cxnLst/>
                <a:rect l="l" t="t" r="r" b="b"/>
                <a:pathLst>
                  <a:path w="1111815" h="511674" extrusionOk="0">
                    <a:moveTo>
                      <a:pt x="1111796" y="10"/>
                    </a:moveTo>
                    <a:lnTo>
                      <a:pt x="1111796" y="511674"/>
                    </a:lnTo>
                    <a:lnTo>
                      <a:pt x="0" y="511674"/>
                    </a:lnTo>
                    <a:cubicBezTo>
                      <a:pt x="4020" y="507340"/>
                      <a:pt x="7782" y="502768"/>
                      <a:pt x="11449" y="498139"/>
                    </a:cubicBezTo>
                    <a:cubicBezTo>
                      <a:pt x="27156" y="478850"/>
                      <a:pt x="37624" y="455752"/>
                      <a:pt x="54616" y="437483"/>
                    </a:cubicBezTo>
                    <a:cubicBezTo>
                      <a:pt x="74324" y="416766"/>
                      <a:pt x="101079" y="405317"/>
                      <a:pt x="126263" y="392792"/>
                    </a:cubicBezTo>
                    <a:cubicBezTo>
                      <a:pt x="127683" y="392078"/>
                      <a:pt x="129102" y="391344"/>
                      <a:pt x="130512" y="390611"/>
                    </a:cubicBezTo>
                    <a:cubicBezTo>
                      <a:pt x="149676" y="380581"/>
                      <a:pt x="167745" y="368408"/>
                      <a:pt x="184699" y="354949"/>
                    </a:cubicBezTo>
                    <a:cubicBezTo>
                      <a:pt x="187985" y="352339"/>
                      <a:pt x="191233" y="349691"/>
                      <a:pt x="194434" y="346996"/>
                    </a:cubicBezTo>
                    <a:cubicBezTo>
                      <a:pt x="201568" y="340252"/>
                      <a:pt x="207788" y="334413"/>
                      <a:pt x="213465" y="329270"/>
                    </a:cubicBezTo>
                    <a:cubicBezTo>
                      <a:pt x="236553" y="308334"/>
                      <a:pt x="250641" y="298942"/>
                      <a:pt x="280511" y="287884"/>
                    </a:cubicBezTo>
                    <a:cubicBezTo>
                      <a:pt x="287264" y="285388"/>
                      <a:pt x="294827" y="282807"/>
                      <a:pt x="303486" y="279978"/>
                    </a:cubicBezTo>
                    <a:cubicBezTo>
                      <a:pt x="359188" y="257775"/>
                      <a:pt x="410299" y="248784"/>
                      <a:pt x="466687" y="258385"/>
                    </a:cubicBezTo>
                    <a:cubicBezTo>
                      <a:pt x="476231" y="260004"/>
                      <a:pt x="485927" y="262157"/>
                      <a:pt x="495833" y="264871"/>
                    </a:cubicBezTo>
                    <a:cubicBezTo>
                      <a:pt x="502196" y="266309"/>
                      <a:pt x="509226" y="268319"/>
                      <a:pt x="516788" y="270777"/>
                    </a:cubicBezTo>
                    <a:cubicBezTo>
                      <a:pt x="517874" y="271129"/>
                      <a:pt x="518979" y="271501"/>
                      <a:pt x="520094" y="271872"/>
                    </a:cubicBezTo>
                    <a:cubicBezTo>
                      <a:pt x="524970" y="273501"/>
                      <a:pt x="530066" y="275301"/>
                      <a:pt x="535334" y="277235"/>
                    </a:cubicBezTo>
                    <a:cubicBezTo>
                      <a:pt x="540001" y="278949"/>
                      <a:pt x="544801" y="280778"/>
                      <a:pt x="549726" y="282683"/>
                    </a:cubicBezTo>
                    <a:cubicBezTo>
                      <a:pt x="551317" y="283302"/>
                      <a:pt x="552926" y="283921"/>
                      <a:pt x="554545" y="284559"/>
                    </a:cubicBezTo>
                    <a:cubicBezTo>
                      <a:pt x="559032" y="286322"/>
                      <a:pt x="563613" y="288141"/>
                      <a:pt x="568261" y="290008"/>
                    </a:cubicBezTo>
                    <a:cubicBezTo>
                      <a:pt x="574091" y="292341"/>
                      <a:pt x="580034" y="294751"/>
                      <a:pt x="586073" y="297199"/>
                    </a:cubicBezTo>
                    <a:cubicBezTo>
                      <a:pt x="594093" y="300457"/>
                      <a:pt x="602275" y="303781"/>
                      <a:pt x="610543" y="307105"/>
                    </a:cubicBezTo>
                    <a:cubicBezTo>
                      <a:pt x="612686" y="307962"/>
                      <a:pt x="614829" y="308829"/>
                      <a:pt x="616982" y="309686"/>
                    </a:cubicBezTo>
                    <a:cubicBezTo>
                      <a:pt x="627755" y="313992"/>
                      <a:pt x="638651" y="318249"/>
                      <a:pt x="649510" y="322297"/>
                    </a:cubicBezTo>
                    <a:cubicBezTo>
                      <a:pt x="651834" y="323174"/>
                      <a:pt x="654148" y="324031"/>
                      <a:pt x="656482" y="324879"/>
                    </a:cubicBezTo>
                    <a:cubicBezTo>
                      <a:pt x="668950" y="329432"/>
                      <a:pt x="681323" y="333670"/>
                      <a:pt x="693372" y="337337"/>
                    </a:cubicBezTo>
                    <a:cubicBezTo>
                      <a:pt x="695049" y="337852"/>
                      <a:pt x="696706" y="338347"/>
                      <a:pt x="698363" y="338823"/>
                    </a:cubicBezTo>
                    <a:cubicBezTo>
                      <a:pt x="736787" y="350091"/>
                      <a:pt x="771506" y="355111"/>
                      <a:pt x="794737" y="345519"/>
                    </a:cubicBezTo>
                    <a:cubicBezTo>
                      <a:pt x="832552" y="330546"/>
                      <a:pt x="868413" y="309324"/>
                      <a:pt x="899474" y="283054"/>
                    </a:cubicBezTo>
                    <a:cubicBezTo>
                      <a:pt x="917048" y="262547"/>
                      <a:pt x="930164" y="238697"/>
                      <a:pt x="939060" y="213227"/>
                    </a:cubicBezTo>
                    <a:cubicBezTo>
                      <a:pt x="951767" y="176813"/>
                      <a:pt x="962063" y="138789"/>
                      <a:pt x="984085" y="106575"/>
                    </a:cubicBezTo>
                    <a:cubicBezTo>
                      <a:pt x="1009736" y="69761"/>
                      <a:pt x="1049455" y="46758"/>
                      <a:pt x="1084593" y="20126"/>
                    </a:cubicBezTo>
                    <a:cubicBezTo>
                      <a:pt x="1093556" y="13278"/>
                      <a:pt x="1102776" y="6753"/>
                      <a:pt x="1111815" y="0"/>
                    </a:cubicBezTo>
                    <a:close/>
                  </a:path>
                </a:pathLst>
              </a:custGeom>
              <a:solidFill>
                <a:srgbClr val="A4CECB">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8"/>
              <p:cNvSpPr/>
              <p:nvPr/>
            </p:nvSpPr>
            <p:spPr>
              <a:xfrm>
                <a:off x="3418920" y="1900440"/>
                <a:ext cx="1045502" cy="424863"/>
              </a:xfrm>
              <a:custGeom>
                <a:avLst/>
                <a:gdLst/>
                <a:ahLst/>
                <a:cxnLst/>
                <a:rect l="l" t="t" r="r" b="b"/>
                <a:pathLst>
                  <a:path w="1045502" h="424863" extrusionOk="0">
                    <a:moveTo>
                      <a:pt x="1045502" y="0"/>
                    </a:moveTo>
                    <a:lnTo>
                      <a:pt x="1045502" y="424863"/>
                    </a:lnTo>
                    <a:lnTo>
                      <a:pt x="0" y="424863"/>
                    </a:lnTo>
                    <a:cubicBezTo>
                      <a:pt x="9487" y="415538"/>
                      <a:pt x="16040" y="403841"/>
                      <a:pt x="22917" y="392554"/>
                    </a:cubicBezTo>
                    <a:cubicBezTo>
                      <a:pt x="33557" y="374685"/>
                      <a:pt x="42501" y="355806"/>
                      <a:pt x="54493" y="338766"/>
                    </a:cubicBezTo>
                    <a:cubicBezTo>
                      <a:pt x="62522" y="326679"/>
                      <a:pt x="72742" y="316592"/>
                      <a:pt x="83972" y="307686"/>
                    </a:cubicBezTo>
                    <a:cubicBezTo>
                      <a:pt x="91554" y="301666"/>
                      <a:pt x="99603" y="296170"/>
                      <a:pt x="107747" y="290970"/>
                    </a:cubicBezTo>
                    <a:cubicBezTo>
                      <a:pt x="118586" y="283912"/>
                      <a:pt x="129340" y="276501"/>
                      <a:pt x="141161" y="271148"/>
                    </a:cubicBezTo>
                    <a:cubicBezTo>
                      <a:pt x="141656" y="270929"/>
                      <a:pt x="142142" y="270710"/>
                      <a:pt x="142646" y="270491"/>
                    </a:cubicBezTo>
                    <a:cubicBezTo>
                      <a:pt x="157258" y="264404"/>
                      <a:pt x="172422" y="259718"/>
                      <a:pt x="187252" y="254213"/>
                    </a:cubicBezTo>
                    <a:cubicBezTo>
                      <a:pt x="187595" y="254079"/>
                      <a:pt x="187938" y="253965"/>
                      <a:pt x="188281" y="253822"/>
                    </a:cubicBezTo>
                    <a:cubicBezTo>
                      <a:pt x="206931" y="246840"/>
                      <a:pt x="225114" y="238677"/>
                      <a:pt x="243716" y="231581"/>
                    </a:cubicBezTo>
                    <a:cubicBezTo>
                      <a:pt x="252308" y="228257"/>
                      <a:pt x="261014" y="225238"/>
                      <a:pt x="269824" y="222523"/>
                    </a:cubicBezTo>
                    <a:cubicBezTo>
                      <a:pt x="281797" y="218818"/>
                      <a:pt x="293942" y="215665"/>
                      <a:pt x="306181" y="213008"/>
                    </a:cubicBezTo>
                    <a:cubicBezTo>
                      <a:pt x="316449" y="210750"/>
                      <a:pt x="326841" y="208855"/>
                      <a:pt x="337337" y="208140"/>
                    </a:cubicBezTo>
                    <a:cubicBezTo>
                      <a:pt x="343157" y="207759"/>
                      <a:pt x="348967" y="207807"/>
                      <a:pt x="354749" y="208207"/>
                    </a:cubicBezTo>
                    <a:cubicBezTo>
                      <a:pt x="367084" y="209055"/>
                      <a:pt x="379295" y="211512"/>
                      <a:pt x="391211" y="214951"/>
                    </a:cubicBezTo>
                    <a:cubicBezTo>
                      <a:pt x="395335" y="216132"/>
                      <a:pt x="399412" y="217427"/>
                      <a:pt x="403450" y="218818"/>
                    </a:cubicBezTo>
                    <a:cubicBezTo>
                      <a:pt x="404727" y="219275"/>
                      <a:pt x="406013" y="219732"/>
                      <a:pt x="407279" y="220199"/>
                    </a:cubicBezTo>
                    <a:cubicBezTo>
                      <a:pt x="413242" y="222380"/>
                      <a:pt x="419138" y="224723"/>
                      <a:pt x="424977" y="227219"/>
                    </a:cubicBezTo>
                    <a:cubicBezTo>
                      <a:pt x="430178" y="229429"/>
                      <a:pt x="435331" y="231753"/>
                      <a:pt x="440426" y="234191"/>
                    </a:cubicBezTo>
                    <a:cubicBezTo>
                      <a:pt x="440703" y="234325"/>
                      <a:pt x="440979" y="234448"/>
                      <a:pt x="441255" y="234582"/>
                    </a:cubicBezTo>
                    <a:cubicBezTo>
                      <a:pt x="442722" y="235287"/>
                      <a:pt x="444189" y="235991"/>
                      <a:pt x="445646" y="236725"/>
                    </a:cubicBezTo>
                    <a:cubicBezTo>
                      <a:pt x="445913" y="236849"/>
                      <a:pt x="446180" y="236972"/>
                      <a:pt x="446437" y="237115"/>
                    </a:cubicBezTo>
                    <a:cubicBezTo>
                      <a:pt x="460600" y="244135"/>
                      <a:pt x="474383" y="251927"/>
                      <a:pt x="487823" y="260261"/>
                    </a:cubicBezTo>
                    <a:cubicBezTo>
                      <a:pt x="490090" y="261661"/>
                      <a:pt x="492338" y="263080"/>
                      <a:pt x="494586" y="264519"/>
                    </a:cubicBezTo>
                    <a:cubicBezTo>
                      <a:pt x="498691" y="267138"/>
                      <a:pt x="502768" y="269805"/>
                      <a:pt x="506797" y="272529"/>
                    </a:cubicBezTo>
                    <a:cubicBezTo>
                      <a:pt x="507273" y="272844"/>
                      <a:pt x="507740" y="273158"/>
                      <a:pt x="508206" y="273472"/>
                    </a:cubicBezTo>
                    <a:cubicBezTo>
                      <a:pt x="509721" y="274491"/>
                      <a:pt x="511245" y="275501"/>
                      <a:pt x="512769" y="276501"/>
                    </a:cubicBezTo>
                    <a:cubicBezTo>
                      <a:pt x="519779" y="281130"/>
                      <a:pt x="526885" y="285607"/>
                      <a:pt x="534181" y="289770"/>
                    </a:cubicBezTo>
                    <a:cubicBezTo>
                      <a:pt x="536515" y="291094"/>
                      <a:pt x="538867" y="292398"/>
                      <a:pt x="541249" y="293656"/>
                    </a:cubicBezTo>
                    <a:cubicBezTo>
                      <a:pt x="542277" y="294199"/>
                      <a:pt x="543316" y="294742"/>
                      <a:pt x="544354" y="295275"/>
                    </a:cubicBezTo>
                    <a:cubicBezTo>
                      <a:pt x="564947" y="305781"/>
                      <a:pt x="587007" y="313096"/>
                      <a:pt x="609210" y="319383"/>
                    </a:cubicBezTo>
                    <a:cubicBezTo>
                      <a:pt x="633432" y="326250"/>
                      <a:pt x="658216" y="330975"/>
                      <a:pt x="683324" y="332908"/>
                    </a:cubicBezTo>
                    <a:cubicBezTo>
                      <a:pt x="703469" y="334394"/>
                      <a:pt x="723671" y="335404"/>
                      <a:pt x="743874" y="335671"/>
                    </a:cubicBezTo>
                    <a:cubicBezTo>
                      <a:pt x="759371" y="335813"/>
                      <a:pt x="775287" y="335328"/>
                      <a:pt x="789737" y="329117"/>
                    </a:cubicBezTo>
                    <a:cubicBezTo>
                      <a:pt x="798719" y="325479"/>
                      <a:pt x="806234" y="319192"/>
                      <a:pt x="813159" y="312553"/>
                    </a:cubicBezTo>
                    <a:cubicBezTo>
                      <a:pt x="838857" y="286817"/>
                      <a:pt x="855440" y="253184"/>
                      <a:pt x="865184" y="218427"/>
                    </a:cubicBezTo>
                    <a:cubicBezTo>
                      <a:pt x="878986" y="170059"/>
                      <a:pt x="887101" y="118901"/>
                      <a:pt x="912457" y="74790"/>
                    </a:cubicBezTo>
                    <a:cubicBezTo>
                      <a:pt x="917848" y="65599"/>
                      <a:pt x="925573" y="58036"/>
                      <a:pt x="933622" y="51168"/>
                    </a:cubicBezTo>
                    <a:cubicBezTo>
                      <a:pt x="949595" y="37748"/>
                      <a:pt x="969035" y="29432"/>
                      <a:pt x="988505" y="22450"/>
                    </a:cubicBezTo>
                    <a:cubicBezTo>
                      <a:pt x="1008050" y="15164"/>
                      <a:pt x="1027119" y="8773"/>
                      <a:pt x="1045493" y="19"/>
                    </a:cubicBezTo>
                    <a:close/>
                  </a:path>
                </a:pathLst>
              </a:custGeom>
              <a:solidFill>
                <a:srgbClr val="A4CECB">
                  <a:alpha val="64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8"/>
              <p:cNvSpPr/>
              <p:nvPr/>
            </p:nvSpPr>
            <p:spPr>
              <a:xfrm>
                <a:off x="3493440" y="1942920"/>
                <a:ext cx="970969" cy="382248"/>
              </a:xfrm>
              <a:custGeom>
                <a:avLst/>
                <a:gdLst/>
                <a:ahLst/>
                <a:cxnLst/>
                <a:rect l="l" t="t" r="r" b="b"/>
                <a:pathLst>
                  <a:path w="970969" h="382248" extrusionOk="0">
                    <a:moveTo>
                      <a:pt x="970969" y="0"/>
                    </a:moveTo>
                    <a:lnTo>
                      <a:pt x="970969" y="382248"/>
                    </a:lnTo>
                    <a:lnTo>
                      <a:pt x="0" y="382248"/>
                    </a:lnTo>
                    <a:cubicBezTo>
                      <a:pt x="18669" y="366522"/>
                      <a:pt x="33804" y="346872"/>
                      <a:pt x="46415" y="326050"/>
                    </a:cubicBezTo>
                    <a:cubicBezTo>
                      <a:pt x="55978" y="309686"/>
                      <a:pt x="64113" y="291751"/>
                      <a:pt x="73876" y="275149"/>
                    </a:cubicBezTo>
                    <a:cubicBezTo>
                      <a:pt x="83334" y="259051"/>
                      <a:pt x="94307" y="244202"/>
                      <a:pt x="109585" y="233229"/>
                    </a:cubicBezTo>
                    <a:cubicBezTo>
                      <a:pt x="112557" y="231086"/>
                      <a:pt x="115681" y="229105"/>
                      <a:pt x="118996" y="227286"/>
                    </a:cubicBezTo>
                    <a:cubicBezTo>
                      <a:pt x="125387" y="223618"/>
                      <a:pt x="132026" y="220466"/>
                      <a:pt x="138827" y="217713"/>
                    </a:cubicBezTo>
                    <a:cubicBezTo>
                      <a:pt x="155143" y="211103"/>
                      <a:pt x="172402" y="206769"/>
                      <a:pt x="189567" y="202978"/>
                    </a:cubicBezTo>
                    <a:cubicBezTo>
                      <a:pt x="216865" y="197358"/>
                      <a:pt x="245240" y="192348"/>
                      <a:pt x="273091" y="194881"/>
                    </a:cubicBezTo>
                    <a:cubicBezTo>
                      <a:pt x="279140" y="195424"/>
                      <a:pt x="285159" y="196329"/>
                      <a:pt x="291141" y="197663"/>
                    </a:cubicBezTo>
                    <a:cubicBezTo>
                      <a:pt x="293351" y="198158"/>
                      <a:pt x="295542" y="198701"/>
                      <a:pt x="297742" y="199311"/>
                    </a:cubicBezTo>
                    <a:cubicBezTo>
                      <a:pt x="302790" y="200530"/>
                      <a:pt x="307677" y="202073"/>
                      <a:pt x="312420" y="203873"/>
                    </a:cubicBezTo>
                    <a:cubicBezTo>
                      <a:pt x="314354" y="204606"/>
                      <a:pt x="316259" y="205378"/>
                      <a:pt x="318135" y="206207"/>
                    </a:cubicBezTo>
                    <a:cubicBezTo>
                      <a:pt x="318735" y="206464"/>
                      <a:pt x="319326" y="206731"/>
                      <a:pt x="319926" y="206997"/>
                    </a:cubicBezTo>
                    <a:cubicBezTo>
                      <a:pt x="324736" y="209159"/>
                      <a:pt x="329394" y="211588"/>
                      <a:pt x="333946" y="214236"/>
                    </a:cubicBezTo>
                    <a:cubicBezTo>
                      <a:pt x="335413" y="215084"/>
                      <a:pt x="336871" y="215951"/>
                      <a:pt x="338309" y="216846"/>
                    </a:cubicBezTo>
                    <a:cubicBezTo>
                      <a:pt x="344386" y="220599"/>
                      <a:pt x="350253" y="224695"/>
                      <a:pt x="355997" y="229038"/>
                    </a:cubicBezTo>
                    <a:cubicBezTo>
                      <a:pt x="358073" y="230600"/>
                      <a:pt x="360140" y="232191"/>
                      <a:pt x="362188" y="233810"/>
                    </a:cubicBezTo>
                    <a:cubicBezTo>
                      <a:pt x="364836" y="235896"/>
                      <a:pt x="367455" y="238020"/>
                      <a:pt x="370056" y="240163"/>
                    </a:cubicBezTo>
                    <a:cubicBezTo>
                      <a:pt x="371694" y="241525"/>
                      <a:pt x="373323" y="242888"/>
                      <a:pt x="374961" y="244259"/>
                    </a:cubicBezTo>
                    <a:cubicBezTo>
                      <a:pt x="378666" y="247374"/>
                      <a:pt x="382343" y="250517"/>
                      <a:pt x="386010" y="253641"/>
                    </a:cubicBezTo>
                    <a:cubicBezTo>
                      <a:pt x="387677" y="255070"/>
                      <a:pt x="389344" y="256489"/>
                      <a:pt x="391011" y="257899"/>
                    </a:cubicBezTo>
                    <a:cubicBezTo>
                      <a:pt x="393773" y="260252"/>
                      <a:pt x="396535" y="262595"/>
                      <a:pt x="399317" y="264890"/>
                    </a:cubicBezTo>
                    <a:cubicBezTo>
                      <a:pt x="442627" y="298656"/>
                      <a:pt x="495605" y="318478"/>
                      <a:pt x="548145" y="332823"/>
                    </a:cubicBezTo>
                    <a:cubicBezTo>
                      <a:pt x="593493" y="341004"/>
                      <a:pt x="639937" y="340100"/>
                      <a:pt x="685791" y="337937"/>
                    </a:cubicBezTo>
                    <a:cubicBezTo>
                      <a:pt x="717080" y="335270"/>
                      <a:pt x="751484" y="337566"/>
                      <a:pt x="779002" y="320116"/>
                    </a:cubicBezTo>
                    <a:cubicBezTo>
                      <a:pt x="823198" y="286655"/>
                      <a:pt x="865194" y="192205"/>
                      <a:pt x="876767" y="138255"/>
                    </a:cubicBezTo>
                    <a:cubicBezTo>
                      <a:pt x="882434" y="107594"/>
                      <a:pt x="873576" y="73057"/>
                      <a:pt x="892188" y="45939"/>
                    </a:cubicBezTo>
                    <a:cubicBezTo>
                      <a:pt x="905627" y="26251"/>
                      <a:pt x="927859" y="15154"/>
                      <a:pt x="949700" y="7239"/>
                    </a:cubicBezTo>
                    <a:cubicBezTo>
                      <a:pt x="956815" y="5077"/>
                      <a:pt x="963873" y="2467"/>
                      <a:pt x="970969" y="1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5" name="Google Shape;135;p8"/>
            <p:cNvGrpSpPr/>
            <p:nvPr/>
          </p:nvGrpSpPr>
          <p:grpSpPr>
            <a:xfrm rot="10800000">
              <a:off x="5517570" y="2959611"/>
              <a:ext cx="5275862" cy="2583512"/>
              <a:chOff x="7295760" y="1168031"/>
              <a:chExt cx="2030349" cy="994232"/>
            </a:xfrm>
          </p:grpSpPr>
          <p:sp>
            <p:nvSpPr>
              <p:cNvPr id="136" name="Google Shape;136;p8"/>
              <p:cNvSpPr/>
              <p:nvPr/>
            </p:nvSpPr>
            <p:spPr>
              <a:xfrm>
                <a:off x="7295760" y="1170720"/>
                <a:ext cx="2030349" cy="991543"/>
              </a:xfrm>
              <a:custGeom>
                <a:avLst/>
                <a:gdLst/>
                <a:ahLst/>
                <a:cxnLst/>
                <a:rect l="l" t="t" r="r" b="b"/>
                <a:pathLst>
                  <a:path w="2030349" h="991543" extrusionOk="0">
                    <a:moveTo>
                      <a:pt x="2028692" y="333480"/>
                    </a:moveTo>
                    <a:cubicBezTo>
                      <a:pt x="2025758" y="365436"/>
                      <a:pt x="2013490" y="397297"/>
                      <a:pt x="2000774" y="426168"/>
                    </a:cubicBezTo>
                    <a:cubicBezTo>
                      <a:pt x="1986401" y="458676"/>
                      <a:pt x="1967227" y="488890"/>
                      <a:pt x="1944967" y="516588"/>
                    </a:cubicBezTo>
                    <a:cubicBezTo>
                      <a:pt x="1933375" y="530714"/>
                      <a:pt x="1911877" y="551936"/>
                      <a:pt x="1892160" y="542363"/>
                    </a:cubicBezTo>
                    <a:cubicBezTo>
                      <a:pt x="1888674" y="540372"/>
                      <a:pt x="1886045" y="537105"/>
                      <a:pt x="1883902" y="533772"/>
                    </a:cubicBezTo>
                    <a:cubicBezTo>
                      <a:pt x="1875672" y="520436"/>
                      <a:pt x="1876749" y="504111"/>
                      <a:pt x="1872767" y="489404"/>
                    </a:cubicBezTo>
                    <a:cubicBezTo>
                      <a:pt x="1870539" y="480898"/>
                      <a:pt x="1866195" y="472678"/>
                      <a:pt x="1859832" y="466496"/>
                    </a:cubicBezTo>
                    <a:cubicBezTo>
                      <a:pt x="1845945" y="455943"/>
                      <a:pt x="1816560" y="455400"/>
                      <a:pt x="1799929" y="459248"/>
                    </a:cubicBezTo>
                    <a:cubicBezTo>
                      <a:pt x="1777908" y="465182"/>
                      <a:pt x="1757734" y="476193"/>
                      <a:pt x="1736541" y="484356"/>
                    </a:cubicBezTo>
                    <a:lnTo>
                      <a:pt x="1736512" y="484356"/>
                    </a:lnTo>
                    <a:cubicBezTo>
                      <a:pt x="1736112" y="484537"/>
                      <a:pt x="1735722" y="484689"/>
                      <a:pt x="1735322" y="484842"/>
                    </a:cubicBezTo>
                    <a:cubicBezTo>
                      <a:pt x="1724615" y="488575"/>
                      <a:pt x="1713548" y="491385"/>
                      <a:pt x="1702327" y="493157"/>
                    </a:cubicBezTo>
                    <a:cubicBezTo>
                      <a:pt x="1697984" y="493862"/>
                      <a:pt x="1693612" y="494376"/>
                      <a:pt x="1689240" y="494776"/>
                    </a:cubicBezTo>
                    <a:cubicBezTo>
                      <a:pt x="1686706" y="494986"/>
                      <a:pt x="1684134" y="495176"/>
                      <a:pt x="1681563" y="495262"/>
                    </a:cubicBezTo>
                    <a:cubicBezTo>
                      <a:pt x="1679610" y="495357"/>
                      <a:pt x="1677648" y="495414"/>
                      <a:pt x="1675695" y="495443"/>
                    </a:cubicBezTo>
                    <a:cubicBezTo>
                      <a:pt x="1675391" y="495443"/>
                      <a:pt x="1675057" y="495414"/>
                      <a:pt x="1674743" y="495386"/>
                    </a:cubicBezTo>
                    <a:cubicBezTo>
                      <a:pt x="1672942" y="495329"/>
                      <a:pt x="1671133" y="495205"/>
                      <a:pt x="1669304" y="495052"/>
                    </a:cubicBezTo>
                    <a:cubicBezTo>
                      <a:pt x="1667351" y="494871"/>
                      <a:pt x="1665360" y="494652"/>
                      <a:pt x="1663341" y="494376"/>
                    </a:cubicBezTo>
                    <a:cubicBezTo>
                      <a:pt x="1657074" y="493547"/>
                      <a:pt x="1650740" y="492271"/>
                      <a:pt x="1644501" y="490557"/>
                    </a:cubicBezTo>
                    <a:cubicBezTo>
                      <a:pt x="1637005" y="488509"/>
                      <a:pt x="1629604" y="485813"/>
                      <a:pt x="1622574" y="482575"/>
                    </a:cubicBezTo>
                    <a:cubicBezTo>
                      <a:pt x="1619183" y="481041"/>
                      <a:pt x="1615907" y="479365"/>
                      <a:pt x="1612697" y="477526"/>
                    </a:cubicBezTo>
                    <a:cubicBezTo>
                      <a:pt x="1607591" y="474678"/>
                      <a:pt x="1602696" y="471507"/>
                      <a:pt x="1598200" y="468049"/>
                    </a:cubicBezTo>
                    <a:cubicBezTo>
                      <a:pt x="1581045" y="453800"/>
                      <a:pt x="1566062" y="435112"/>
                      <a:pt x="1550832" y="419300"/>
                    </a:cubicBezTo>
                    <a:cubicBezTo>
                      <a:pt x="1544469" y="412756"/>
                      <a:pt x="1538259" y="405813"/>
                      <a:pt x="1530439" y="400983"/>
                    </a:cubicBezTo>
                    <a:cubicBezTo>
                      <a:pt x="1512732" y="390620"/>
                      <a:pt x="1492615" y="387801"/>
                      <a:pt x="1472403" y="388963"/>
                    </a:cubicBezTo>
                    <a:cubicBezTo>
                      <a:pt x="1468279" y="389144"/>
                      <a:pt x="1464173" y="389449"/>
                      <a:pt x="1460078" y="389849"/>
                    </a:cubicBezTo>
                    <a:lnTo>
                      <a:pt x="1460049" y="389849"/>
                    </a:lnTo>
                    <a:cubicBezTo>
                      <a:pt x="1443047" y="391592"/>
                      <a:pt x="1426226" y="395049"/>
                      <a:pt x="1409595" y="399088"/>
                    </a:cubicBezTo>
                    <a:cubicBezTo>
                      <a:pt x="1390697" y="403889"/>
                      <a:pt x="1371953" y="409451"/>
                      <a:pt x="1353817" y="416614"/>
                    </a:cubicBezTo>
                    <a:cubicBezTo>
                      <a:pt x="1334586" y="424415"/>
                      <a:pt x="1315717" y="433711"/>
                      <a:pt x="1299696" y="447037"/>
                    </a:cubicBezTo>
                    <a:cubicBezTo>
                      <a:pt x="1279484" y="464344"/>
                      <a:pt x="1264253" y="486451"/>
                      <a:pt x="1252271" y="510121"/>
                    </a:cubicBezTo>
                    <a:cubicBezTo>
                      <a:pt x="1252271" y="510121"/>
                      <a:pt x="1252261" y="510140"/>
                      <a:pt x="1252242" y="510178"/>
                    </a:cubicBezTo>
                    <a:cubicBezTo>
                      <a:pt x="1252242" y="510178"/>
                      <a:pt x="1252213" y="510207"/>
                      <a:pt x="1252213" y="510235"/>
                    </a:cubicBezTo>
                    <a:cubicBezTo>
                      <a:pt x="1248118" y="518217"/>
                      <a:pt x="1244413" y="526380"/>
                      <a:pt x="1241022" y="534581"/>
                    </a:cubicBezTo>
                    <a:lnTo>
                      <a:pt x="1241022" y="534610"/>
                    </a:lnTo>
                    <a:cubicBezTo>
                      <a:pt x="1240193" y="536600"/>
                      <a:pt x="1239403" y="538582"/>
                      <a:pt x="1238603" y="540572"/>
                    </a:cubicBezTo>
                    <a:cubicBezTo>
                      <a:pt x="1233897" y="552526"/>
                      <a:pt x="1230135" y="564852"/>
                      <a:pt x="1227382" y="577425"/>
                    </a:cubicBezTo>
                    <a:cubicBezTo>
                      <a:pt x="1226010" y="586816"/>
                      <a:pt x="1224963" y="596227"/>
                      <a:pt x="1223868" y="605647"/>
                    </a:cubicBezTo>
                    <a:cubicBezTo>
                      <a:pt x="1222182" y="618792"/>
                      <a:pt x="1220714" y="632041"/>
                      <a:pt x="1219314" y="645309"/>
                    </a:cubicBezTo>
                    <a:cubicBezTo>
                      <a:pt x="1218676" y="651272"/>
                      <a:pt x="1218028" y="657235"/>
                      <a:pt x="1217362" y="663226"/>
                    </a:cubicBezTo>
                    <a:lnTo>
                      <a:pt x="1217362" y="663254"/>
                    </a:lnTo>
                    <a:cubicBezTo>
                      <a:pt x="1216105" y="674665"/>
                      <a:pt x="1214828" y="686067"/>
                      <a:pt x="1213323" y="697440"/>
                    </a:cubicBezTo>
                    <a:lnTo>
                      <a:pt x="1213323" y="697468"/>
                    </a:lnTo>
                    <a:cubicBezTo>
                      <a:pt x="1212561" y="703155"/>
                      <a:pt x="1211790" y="708812"/>
                      <a:pt x="1210904" y="714470"/>
                    </a:cubicBezTo>
                    <a:lnTo>
                      <a:pt x="1210904" y="714499"/>
                    </a:lnTo>
                    <a:cubicBezTo>
                      <a:pt x="1209465" y="724195"/>
                      <a:pt x="1207818" y="733825"/>
                      <a:pt x="1205922" y="743369"/>
                    </a:cubicBezTo>
                    <a:lnTo>
                      <a:pt x="1205894" y="743398"/>
                    </a:lnTo>
                    <a:cubicBezTo>
                      <a:pt x="1204884" y="748532"/>
                      <a:pt x="1203751" y="753647"/>
                      <a:pt x="1202560" y="758752"/>
                    </a:cubicBezTo>
                    <a:cubicBezTo>
                      <a:pt x="1198521" y="776002"/>
                      <a:pt x="1193444" y="792966"/>
                      <a:pt x="1186844" y="809511"/>
                    </a:cubicBezTo>
                    <a:cubicBezTo>
                      <a:pt x="1185253" y="813521"/>
                      <a:pt x="1183539" y="817521"/>
                      <a:pt x="1181767" y="821465"/>
                    </a:cubicBezTo>
                    <a:cubicBezTo>
                      <a:pt x="1181710" y="821560"/>
                      <a:pt x="1181671" y="821674"/>
                      <a:pt x="1181614" y="821769"/>
                    </a:cubicBezTo>
                    <a:cubicBezTo>
                      <a:pt x="1178500" y="828685"/>
                      <a:pt x="1175004" y="835438"/>
                      <a:pt x="1171127" y="841981"/>
                    </a:cubicBezTo>
                    <a:lnTo>
                      <a:pt x="1171127" y="842010"/>
                    </a:lnTo>
                    <a:cubicBezTo>
                      <a:pt x="1169565" y="844639"/>
                      <a:pt x="1167946" y="847239"/>
                      <a:pt x="1166231" y="849773"/>
                    </a:cubicBezTo>
                    <a:lnTo>
                      <a:pt x="1166231" y="849801"/>
                    </a:lnTo>
                    <a:cubicBezTo>
                      <a:pt x="1163203" y="854450"/>
                      <a:pt x="1159964" y="858974"/>
                      <a:pt x="1156478" y="863317"/>
                    </a:cubicBezTo>
                    <a:cubicBezTo>
                      <a:pt x="1155040" y="865156"/>
                      <a:pt x="1153544" y="866985"/>
                      <a:pt x="1151982" y="868756"/>
                    </a:cubicBezTo>
                    <a:cubicBezTo>
                      <a:pt x="1151735" y="869061"/>
                      <a:pt x="1151496" y="869366"/>
                      <a:pt x="1151249" y="869642"/>
                    </a:cubicBezTo>
                    <a:cubicBezTo>
                      <a:pt x="1147820" y="873500"/>
                      <a:pt x="1144276" y="877291"/>
                      <a:pt x="1140581" y="881053"/>
                    </a:cubicBezTo>
                    <a:cubicBezTo>
                      <a:pt x="1136847" y="884844"/>
                      <a:pt x="1132970" y="888606"/>
                      <a:pt x="1128960" y="892273"/>
                    </a:cubicBezTo>
                    <a:cubicBezTo>
                      <a:pt x="1128436" y="892759"/>
                      <a:pt x="1127922" y="893226"/>
                      <a:pt x="1127369" y="893712"/>
                    </a:cubicBezTo>
                    <a:cubicBezTo>
                      <a:pt x="1125531" y="895398"/>
                      <a:pt x="1123674" y="897045"/>
                      <a:pt x="1121778" y="898665"/>
                    </a:cubicBezTo>
                    <a:cubicBezTo>
                      <a:pt x="1118140" y="901846"/>
                      <a:pt x="1114377" y="904999"/>
                      <a:pt x="1110558" y="908056"/>
                    </a:cubicBezTo>
                    <a:cubicBezTo>
                      <a:pt x="1108234" y="909923"/>
                      <a:pt x="1105881" y="911752"/>
                      <a:pt x="1103491" y="913533"/>
                    </a:cubicBezTo>
                    <a:cubicBezTo>
                      <a:pt x="1043159" y="959491"/>
                      <a:pt x="963654" y="991543"/>
                      <a:pt x="893045" y="990810"/>
                    </a:cubicBezTo>
                    <a:cubicBezTo>
                      <a:pt x="828094" y="990076"/>
                      <a:pt x="775649" y="946442"/>
                      <a:pt x="731434" y="903256"/>
                    </a:cubicBezTo>
                    <a:cubicBezTo>
                      <a:pt x="716508" y="889187"/>
                      <a:pt x="701249" y="875271"/>
                      <a:pt x="683695" y="864508"/>
                    </a:cubicBezTo>
                    <a:cubicBezTo>
                      <a:pt x="653758" y="845944"/>
                      <a:pt x="619449" y="836562"/>
                      <a:pt x="584920" y="831113"/>
                    </a:cubicBezTo>
                    <a:cubicBezTo>
                      <a:pt x="537581" y="823189"/>
                      <a:pt x="489452" y="822979"/>
                      <a:pt x="441903" y="816864"/>
                    </a:cubicBezTo>
                    <a:cubicBezTo>
                      <a:pt x="419671" y="813864"/>
                      <a:pt x="396888" y="811111"/>
                      <a:pt x="376399" y="801357"/>
                    </a:cubicBezTo>
                    <a:cubicBezTo>
                      <a:pt x="368294" y="797538"/>
                      <a:pt x="361140" y="791966"/>
                      <a:pt x="354416" y="786098"/>
                    </a:cubicBezTo>
                    <a:cubicBezTo>
                      <a:pt x="348910" y="781145"/>
                      <a:pt x="343500" y="775945"/>
                      <a:pt x="339490" y="769677"/>
                    </a:cubicBezTo>
                    <a:cubicBezTo>
                      <a:pt x="333832" y="760133"/>
                      <a:pt x="332089" y="747141"/>
                      <a:pt x="333251" y="736225"/>
                    </a:cubicBezTo>
                    <a:cubicBezTo>
                      <a:pt x="335147" y="723776"/>
                      <a:pt x="339823" y="711794"/>
                      <a:pt x="345852" y="700783"/>
                    </a:cubicBezTo>
                    <a:cubicBezTo>
                      <a:pt x="352215" y="688915"/>
                      <a:pt x="361569" y="678952"/>
                      <a:pt x="371542" y="670017"/>
                    </a:cubicBezTo>
                    <a:cubicBezTo>
                      <a:pt x="384572" y="658920"/>
                      <a:pt x="399793" y="650872"/>
                      <a:pt x="413833" y="641213"/>
                    </a:cubicBezTo>
                    <a:cubicBezTo>
                      <a:pt x="437560" y="625373"/>
                      <a:pt x="458019" y="608219"/>
                      <a:pt x="482146" y="593636"/>
                    </a:cubicBezTo>
                    <a:cubicBezTo>
                      <a:pt x="501777" y="581530"/>
                      <a:pt x="521713" y="569509"/>
                      <a:pt x="538781" y="553850"/>
                    </a:cubicBezTo>
                    <a:cubicBezTo>
                      <a:pt x="546278" y="546478"/>
                      <a:pt x="553403" y="538648"/>
                      <a:pt x="559175" y="529847"/>
                    </a:cubicBezTo>
                    <a:cubicBezTo>
                      <a:pt x="569661" y="512664"/>
                      <a:pt x="575138" y="492328"/>
                      <a:pt x="573605" y="472173"/>
                    </a:cubicBezTo>
                    <a:cubicBezTo>
                      <a:pt x="572596" y="464134"/>
                      <a:pt x="570976" y="456086"/>
                      <a:pt x="567976" y="448532"/>
                    </a:cubicBezTo>
                    <a:cubicBezTo>
                      <a:pt x="562899" y="436235"/>
                      <a:pt x="557270" y="424034"/>
                      <a:pt x="549535" y="413147"/>
                    </a:cubicBezTo>
                    <a:cubicBezTo>
                      <a:pt x="542592" y="403879"/>
                      <a:pt x="533847" y="395564"/>
                      <a:pt x="523237" y="390639"/>
                    </a:cubicBezTo>
                    <a:cubicBezTo>
                      <a:pt x="515045" y="387096"/>
                      <a:pt x="506358" y="384858"/>
                      <a:pt x="497548" y="383515"/>
                    </a:cubicBezTo>
                    <a:cubicBezTo>
                      <a:pt x="489413" y="382295"/>
                      <a:pt x="481155" y="381286"/>
                      <a:pt x="472964" y="382353"/>
                    </a:cubicBezTo>
                    <a:cubicBezTo>
                      <a:pt x="440483" y="387277"/>
                      <a:pt x="408537" y="396145"/>
                      <a:pt x="377923" y="408013"/>
                    </a:cubicBezTo>
                    <a:cubicBezTo>
                      <a:pt x="352692" y="417986"/>
                      <a:pt x="328688" y="430673"/>
                      <a:pt x="304076" y="442017"/>
                    </a:cubicBezTo>
                    <a:cubicBezTo>
                      <a:pt x="289122" y="448685"/>
                      <a:pt x="273891" y="454857"/>
                      <a:pt x="258175" y="459476"/>
                    </a:cubicBezTo>
                    <a:cubicBezTo>
                      <a:pt x="242087" y="464334"/>
                      <a:pt x="225390" y="466630"/>
                      <a:pt x="208693" y="467706"/>
                    </a:cubicBezTo>
                    <a:cubicBezTo>
                      <a:pt x="172088" y="470335"/>
                      <a:pt x="133683" y="465868"/>
                      <a:pt x="101937" y="446303"/>
                    </a:cubicBezTo>
                    <a:cubicBezTo>
                      <a:pt x="86982" y="437493"/>
                      <a:pt x="73342" y="425758"/>
                      <a:pt x="64932" y="410308"/>
                    </a:cubicBezTo>
                    <a:cubicBezTo>
                      <a:pt x="60007" y="399879"/>
                      <a:pt x="56464" y="388534"/>
                      <a:pt x="54378" y="376914"/>
                    </a:cubicBezTo>
                    <a:cubicBezTo>
                      <a:pt x="53588" y="374895"/>
                      <a:pt x="52845" y="372904"/>
                      <a:pt x="52206" y="370856"/>
                    </a:cubicBezTo>
                    <a:cubicBezTo>
                      <a:pt x="50892" y="366332"/>
                      <a:pt x="49244" y="361683"/>
                      <a:pt x="49635" y="356911"/>
                    </a:cubicBezTo>
                    <a:cubicBezTo>
                      <a:pt x="50159" y="338042"/>
                      <a:pt x="53426" y="318964"/>
                      <a:pt x="62294" y="302114"/>
                    </a:cubicBezTo>
                    <a:cubicBezTo>
                      <a:pt x="68656" y="289484"/>
                      <a:pt x="76419" y="277587"/>
                      <a:pt x="82534" y="264805"/>
                    </a:cubicBezTo>
                    <a:cubicBezTo>
                      <a:pt x="86077" y="257346"/>
                      <a:pt x="87792" y="249088"/>
                      <a:pt x="86782" y="240830"/>
                    </a:cubicBezTo>
                    <a:cubicBezTo>
                      <a:pt x="84763" y="225114"/>
                      <a:pt x="77819" y="210560"/>
                      <a:pt x="70513" y="196672"/>
                    </a:cubicBezTo>
                    <a:cubicBezTo>
                      <a:pt x="67332" y="191081"/>
                      <a:pt x="64065" y="185480"/>
                      <a:pt x="59626" y="180775"/>
                    </a:cubicBezTo>
                    <a:cubicBezTo>
                      <a:pt x="54978" y="176070"/>
                      <a:pt x="49959" y="171536"/>
                      <a:pt x="44187" y="168297"/>
                    </a:cubicBezTo>
                    <a:cubicBezTo>
                      <a:pt x="34214" y="163982"/>
                      <a:pt x="23698" y="161115"/>
                      <a:pt x="12992" y="159372"/>
                    </a:cubicBezTo>
                    <a:cubicBezTo>
                      <a:pt x="8706" y="158610"/>
                      <a:pt x="4334" y="158210"/>
                      <a:pt x="0" y="157658"/>
                    </a:cubicBezTo>
                    <a:lnTo>
                      <a:pt x="0" y="0"/>
                    </a:lnTo>
                    <a:lnTo>
                      <a:pt x="1941995" y="0"/>
                    </a:lnTo>
                    <a:cubicBezTo>
                      <a:pt x="1941014" y="552"/>
                      <a:pt x="1940005" y="1067"/>
                      <a:pt x="1939033" y="1619"/>
                    </a:cubicBezTo>
                    <a:cubicBezTo>
                      <a:pt x="1926098" y="8744"/>
                      <a:pt x="1912706" y="17459"/>
                      <a:pt x="1906248" y="31252"/>
                    </a:cubicBezTo>
                    <a:cubicBezTo>
                      <a:pt x="1904228" y="35804"/>
                      <a:pt x="1902819" y="40605"/>
                      <a:pt x="1901971" y="45530"/>
                    </a:cubicBezTo>
                    <a:cubicBezTo>
                      <a:pt x="1901180" y="51159"/>
                      <a:pt x="1901514" y="56845"/>
                      <a:pt x="1902095" y="62474"/>
                    </a:cubicBezTo>
                    <a:cubicBezTo>
                      <a:pt x="1903714" y="75352"/>
                      <a:pt x="1905486" y="88287"/>
                      <a:pt x="1909038" y="100794"/>
                    </a:cubicBezTo>
                    <a:cubicBezTo>
                      <a:pt x="1914059" y="115043"/>
                      <a:pt x="1921183" y="128626"/>
                      <a:pt x="1929346" y="141313"/>
                    </a:cubicBezTo>
                    <a:cubicBezTo>
                      <a:pt x="1937452" y="151714"/>
                      <a:pt x="1947481" y="160391"/>
                      <a:pt x="1956711" y="169755"/>
                    </a:cubicBezTo>
                    <a:cubicBezTo>
                      <a:pt x="1979495" y="192386"/>
                      <a:pt x="2001269" y="216846"/>
                      <a:pt x="2015947" y="245621"/>
                    </a:cubicBezTo>
                    <a:cubicBezTo>
                      <a:pt x="2026434" y="267300"/>
                      <a:pt x="2030349" y="309258"/>
                      <a:pt x="2028730" y="333480"/>
                    </a:cubicBezTo>
                    <a:close/>
                  </a:path>
                </a:pathLst>
              </a:custGeom>
              <a:solidFill>
                <a:srgbClr val="C2B594">
                  <a:alpha val="17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8"/>
              <p:cNvSpPr/>
              <p:nvPr/>
            </p:nvSpPr>
            <p:spPr>
              <a:xfrm>
                <a:off x="7306560" y="1170720"/>
                <a:ext cx="1972666" cy="928267"/>
              </a:xfrm>
              <a:custGeom>
                <a:avLst/>
                <a:gdLst/>
                <a:ahLst/>
                <a:cxnLst/>
                <a:rect l="l" t="t" r="r" b="b"/>
                <a:pathLst>
                  <a:path w="1972666" h="930593" extrusionOk="0">
                    <a:moveTo>
                      <a:pt x="1971389" y="324098"/>
                    </a:moveTo>
                    <a:cubicBezTo>
                      <a:pt x="1970046" y="339728"/>
                      <a:pt x="1968855" y="355416"/>
                      <a:pt x="1966341" y="370913"/>
                    </a:cubicBezTo>
                    <a:cubicBezTo>
                      <a:pt x="1962302" y="396964"/>
                      <a:pt x="1951939" y="458553"/>
                      <a:pt x="1916554" y="455867"/>
                    </a:cubicBezTo>
                    <a:cubicBezTo>
                      <a:pt x="1909210" y="455257"/>
                      <a:pt x="1901724" y="452961"/>
                      <a:pt x="1895818" y="448466"/>
                    </a:cubicBezTo>
                    <a:cubicBezTo>
                      <a:pt x="1883797" y="439722"/>
                      <a:pt x="1872301" y="430301"/>
                      <a:pt x="1861138" y="420481"/>
                    </a:cubicBezTo>
                    <a:cubicBezTo>
                      <a:pt x="1852975" y="413414"/>
                      <a:pt x="1845393" y="405708"/>
                      <a:pt x="1837315" y="398526"/>
                    </a:cubicBezTo>
                    <a:cubicBezTo>
                      <a:pt x="1834286" y="395869"/>
                      <a:pt x="1831105" y="393173"/>
                      <a:pt x="1827257" y="391887"/>
                    </a:cubicBezTo>
                    <a:cubicBezTo>
                      <a:pt x="1815113" y="388153"/>
                      <a:pt x="1805273" y="398374"/>
                      <a:pt x="1797844" y="406537"/>
                    </a:cubicBezTo>
                    <a:cubicBezTo>
                      <a:pt x="1791024" y="414338"/>
                      <a:pt x="1785032" y="422834"/>
                      <a:pt x="1778184" y="430635"/>
                    </a:cubicBezTo>
                    <a:cubicBezTo>
                      <a:pt x="1762192" y="447942"/>
                      <a:pt x="1742923" y="464239"/>
                      <a:pt x="1720082" y="471307"/>
                    </a:cubicBezTo>
                    <a:cubicBezTo>
                      <a:pt x="1718396" y="471830"/>
                      <a:pt x="1716653" y="472316"/>
                      <a:pt x="1714909" y="472745"/>
                    </a:cubicBezTo>
                    <a:cubicBezTo>
                      <a:pt x="1704394" y="474821"/>
                      <a:pt x="1694297" y="473602"/>
                      <a:pt x="1684696" y="470392"/>
                    </a:cubicBezTo>
                    <a:cubicBezTo>
                      <a:pt x="1675981" y="467487"/>
                      <a:pt x="1667694" y="462934"/>
                      <a:pt x="1659807" y="457762"/>
                    </a:cubicBezTo>
                    <a:cubicBezTo>
                      <a:pt x="1659807" y="457733"/>
                      <a:pt x="1659779" y="457733"/>
                      <a:pt x="1659779" y="457705"/>
                    </a:cubicBezTo>
                    <a:cubicBezTo>
                      <a:pt x="1655407" y="454828"/>
                      <a:pt x="1651159" y="451742"/>
                      <a:pt x="1647025" y="448628"/>
                    </a:cubicBezTo>
                    <a:cubicBezTo>
                      <a:pt x="1644063" y="446361"/>
                      <a:pt x="1641157" y="444103"/>
                      <a:pt x="1638338" y="441865"/>
                    </a:cubicBezTo>
                    <a:cubicBezTo>
                      <a:pt x="1632432" y="437036"/>
                      <a:pt x="1626537" y="432168"/>
                      <a:pt x="1620784" y="427187"/>
                    </a:cubicBezTo>
                    <a:cubicBezTo>
                      <a:pt x="1620755" y="427158"/>
                      <a:pt x="1620755" y="427130"/>
                      <a:pt x="1620726" y="427091"/>
                    </a:cubicBezTo>
                    <a:cubicBezTo>
                      <a:pt x="1616630" y="423605"/>
                      <a:pt x="1612621" y="420024"/>
                      <a:pt x="1608677" y="416328"/>
                    </a:cubicBezTo>
                    <a:cubicBezTo>
                      <a:pt x="1608220" y="415871"/>
                      <a:pt x="1607725" y="415414"/>
                      <a:pt x="1607268" y="414957"/>
                    </a:cubicBezTo>
                    <a:cubicBezTo>
                      <a:pt x="1596018" y="404041"/>
                      <a:pt x="1585560" y="392392"/>
                      <a:pt x="1574673" y="381105"/>
                    </a:cubicBezTo>
                    <a:cubicBezTo>
                      <a:pt x="1561490" y="367560"/>
                      <a:pt x="1552842" y="358083"/>
                      <a:pt x="1539783" y="350987"/>
                    </a:cubicBezTo>
                    <a:cubicBezTo>
                      <a:pt x="1538592" y="350310"/>
                      <a:pt x="1537364" y="349701"/>
                      <a:pt x="1536116" y="349120"/>
                    </a:cubicBezTo>
                    <a:cubicBezTo>
                      <a:pt x="1534830" y="348482"/>
                      <a:pt x="1533516" y="347901"/>
                      <a:pt x="1532201" y="347348"/>
                    </a:cubicBezTo>
                    <a:cubicBezTo>
                      <a:pt x="1531496" y="347043"/>
                      <a:pt x="1530829" y="346767"/>
                      <a:pt x="1530125" y="346491"/>
                    </a:cubicBezTo>
                    <a:cubicBezTo>
                      <a:pt x="1526610" y="345119"/>
                      <a:pt x="1522752" y="343833"/>
                      <a:pt x="1518475" y="342633"/>
                    </a:cubicBezTo>
                    <a:cubicBezTo>
                      <a:pt x="1498235" y="336823"/>
                      <a:pt x="1476918" y="337404"/>
                      <a:pt x="1456096" y="338776"/>
                    </a:cubicBezTo>
                    <a:cubicBezTo>
                      <a:pt x="1437018" y="340309"/>
                      <a:pt x="1418082" y="342995"/>
                      <a:pt x="1399251" y="346272"/>
                    </a:cubicBezTo>
                    <a:lnTo>
                      <a:pt x="1399223" y="346272"/>
                    </a:lnTo>
                    <a:cubicBezTo>
                      <a:pt x="1388916" y="348044"/>
                      <a:pt x="1378677" y="349968"/>
                      <a:pt x="1368400" y="351987"/>
                    </a:cubicBezTo>
                    <a:cubicBezTo>
                      <a:pt x="1363999" y="352939"/>
                      <a:pt x="1359589" y="353825"/>
                      <a:pt x="1355160" y="354711"/>
                    </a:cubicBezTo>
                    <a:lnTo>
                      <a:pt x="1355131" y="354711"/>
                    </a:lnTo>
                    <a:cubicBezTo>
                      <a:pt x="1346902" y="356359"/>
                      <a:pt x="1338615" y="357950"/>
                      <a:pt x="1330367" y="359483"/>
                    </a:cubicBezTo>
                    <a:cubicBezTo>
                      <a:pt x="1330185" y="359512"/>
                      <a:pt x="1330033" y="359578"/>
                      <a:pt x="1329842" y="359607"/>
                    </a:cubicBezTo>
                    <a:cubicBezTo>
                      <a:pt x="1296295" y="365941"/>
                      <a:pt x="1262691" y="372113"/>
                      <a:pt x="1230211" y="382572"/>
                    </a:cubicBezTo>
                    <a:cubicBezTo>
                      <a:pt x="1217276" y="387039"/>
                      <a:pt x="1204865" y="394497"/>
                      <a:pt x="1197093" y="405994"/>
                    </a:cubicBezTo>
                    <a:cubicBezTo>
                      <a:pt x="1189758" y="417614"/>
                      <a:pt x="1184681" y="430340"/>
                      <a:pt x="1179690" y="443113"/>
                    </a:cubicBezTo>
                    <a:cubicBezTo>
                      <a:pt x="1179690" y="443141"/>
                      <a:pt x="1179662" y="443141"/>
                      <a:pt x="1179662" y="443170"/>
                    </a:cubicBezTo>
                    <a:cubicBezTo>
                      <a:pt x="1176452" y="451361"/>
                      <a:pt x="1173299" y="459562"/>
                      <a:pt x="1169603" y="467516"/>
                    </a:cubicBezTo>
                    <a:cubicBezTo>
                      <a:pt x="1161622" y="485404"/>
                      <a:pt x="1151687" y="502282"/>
                      <a:pt x="1142781" y="519684"/>
                    </a:cubicBezTo>
                    <a:cubicBezTo>
                      <a:pt x="1142600" y="520084"/>
                      <a:pt x="1142409" y="520446"/>
                      <a:pt x="1142200" y="520846"/>
                    </a:cubicBezTo>
                    <a:cubicBezTo>
                      <a:pt x="1142200" y="520875"/>
                      <a:pt x="1142172" y="520941"/>
                      <a:pt x="1142143" y="520970"/>
                    </a:cubicBezTo>
                    <a:cubicBezTo>
                      <a:pt x="1136637" y="532286"/>
                      <a:pt x="1131741" y="543963"/>
                      <a:pt x="1129236" y="556346"/>
                    </a:cubicBezTo>
                    <a:cubicBezTo>
                      <a:pt x="1129027" y="557632"/>
                      <a:pt x="1128836" y="558918"/>
                      <a:pt x="1128684" y="560203"/>
                    </a:cubicBezTo>
                    <a:cubicBezTo>
                      <a:pt x="1128684" y="560232"/>
                      <a:pt x="1128656" y="560299"/>
                      <a:pt x="1128656" y="560327"/>
                    </a:cubicBezTo>
                    <a:cubicBezTo>
                      <a:pt x="1127827" y="566595"/>
                      <a:pt x="1127522" y="572929"/>
                      <a:pt x="1127617" y="579225"/>
                    </a:cubicBezTo>
                    <a:cubicBezTo>
                      <a:pt x="1127865" y="599227"/>
                      <a:pt x="1131894" y="619258"/>
                      <a:pt x="1135228" y="638918"/>
                    </a:cubicBezTo>
                    <a:lnTo>
                      <a:pt x="1135228" y="638947"/>
                    </a:lnTo>
                    <a:cubicBezTo>
                      <a:pt x="1135352" y="639737"/>
                      <a:pt x="1135504" y="640537"/>
                      <a:pt x="1135628" y="641328"/>
                    </a:cubicBezTo>
                    <a:cubicBezTo>
                      <a:pt x="1137704" y="652491"/>
                      <a:pt x="1139361" y="663778"/>
                      <a:pt x="1140486" y="675123"/>
                    </a:cubicBezTo>
                    <a:cubicBezTo>
                      <a:pt x="1140486" y="675151"/>
                      <a:pt x="1140457" y="675151"/>
                      <a:pt x="1140486" y="675180"/>
                    </a:cubicBezTo>
                    <a:cubicBezTo>
                      <a:pt x="1144553" y="715423"/>
                      <a:pt x="1142076" y="756371"/>
                      <a:pt x="1128656" y="794718"/>
                    </a:cubicBezTo>
                    <a:cubicBezTo>
                      <a:pt x="1124617" y="806091"/>
                      <a:pt x="1119788" y="817283"/>
                      <a:pt x="1114130" y="828018"/>
                    </a:cubicBezTo>
                    <a:lnTo>
                      <a:pt x="1114130" y="828046"/>
                    </a:lnTo>
                    <a:cubicBezTo>
                      <a:pt x="1110367" y="835171"/>
                      <a:pt x="1106271" y="842086"/>
                      <a:pt x="1101804" y="848744"/>
                    </a:cubicBezTo>
                    <a:cubicBezTo>
                      <a:pt x="1101500" y="849173"/>
                      <a:pt x="1101224" y="849630"/>
                      <a:pt x="1100918" y="850059"/>
                    </a:cubicBezTo>
                    <a:cubicBezTo>
                      <a:pt x="1099328" y="852411"/>
                      <a:pt x="1097709" y="854735"/>
                      <a:pt x="1095994" y="857002"/>
                    </a:cubicBezTo>
                    <a:cubicBezTo>
                      <a:pt x="1093489" y="860393"/>
                      <a:pt x="1090889" y="863727"/>
                      <a:pt x="1088164" y="866937"/>
                    </a:cubicBezTo>
                    <a:cubicBezTo>
                      <a:pt x="1085593" y="869994"/>
                      <a:pt x="1082935" y="872957"/>
                      <a:pt x="1080211" y="875862"/>
                    </a:cubicBezTo>
                    <a:cubicBezTo>
                      <a:pt x="1071982" y="884482"/>
                      <a:pt x="1062933" y="892340"/>
                      <a:pt x="1053056" y="899227"/>
                    </a:cubicBezTo>
                    <a:cubicBezTo>
                      <a:pt x="1045130" y="904761"/>
                      <a:pt x="1037063" y="910085"/>
                      <a:pt x="1028405" y="914391"/>
                    </a:cubicBezTo>
                    <a:cubicBezTo>
                      <a:pt x="1021528" y="917505"/>
                      <a:pt x="1014365" y="920077"/>
                      <a:pt x="1007154" y="922277"/>
                    </a:cubicBezTo>
                    <a:cubicBezTo>
                      <a:pt x="989819" y="927535"/>
                      <a:pt x="971531" y="930593"/>
                      <a:pt x="953424" y="928611"/>
                    </a:cubicBezTo>
                    <a:cubicBezTo>
                      <a:pt x="925325" y="926840"/>
                      <a:pt x="898836" y="915886"/>
                      <a:pt x="874986" y="901427"/>
                    </a:cubicBezTo>
                    <a:cubicBezTo>
                      <a:pt x="859021" y="892254"/>
                      <a:pt x="844953" y="880329"/>
                      <a:pt x="831532" y="867851"/>
                    </a:cubicBezTo>
                    <a:cubicBezTo>
                      <a:pt x="801567" y="841181"/>
                      <a:pt x="777068" y="808406"/>
                      <a:pt x="743798" y="785565"/>
                    </a:cubicBezTo>
                    <a:cubicBezTo>
                      <a:pt x="722938" y="771135"/>
                      <a:pt x="700011" y="759819"/>
                      <a:pt x="675418" y="753304"/>
                    </a:cubicBezTo>
                    <a:cubicBezTo>
                      <a:pt x="653282" y="747493"/>
                      <a:pt x="631564" y="744836"/>
                      <a:pt x="609305" y="740312"/>
                    </a:cubicBezTo>
                    <a:cubicBezTo>
                      <a:pt x="596798" y="737864"/>
                      <a:pt x="584416" y="733587"/>
                      <a:pt x="574320" y="725605"/>
                    </a:cubicBezTo>
                    <a:cubicBezTo>
                      <a:pt x="564499" y="717290"/>
                      <a:pt x="562909" y="702364"/>
                      <a:pt x="566890" y="690715"/>
                    </a:cubicBezTo>
                    <a:cubicBezTo>
                      <a:pt x="575234" y="667379"/>
                      <a:pt x="592360" y="648757"/>
                      <a:pt x="605724" y="628240"/>
                    </a:cubicBezTo>
                    <a:cubicBezTo>
                      <a:pt x="618601" y="609190"/>
                      <a:pt x="628907" y="588054"/>
                      <a:pt x="633860" y="565556"/>
                    </a:cubicBezTo>
                    <a:cubicBezTo>
                      <a:pt x="638260" y="542287"/>
                      <a:pt x="633651" y="518646"/>
                      <a:pt x="628202" y="495986"/>
                    </a:cubicBezTo>
                    <a:cubicBezTo>
                      <a:pt x="617620" y="455495"/>
                      <a:pt x="603980" y="415442"/>
                      <a:pt x="584045" y="378562"/>
                    </a:cubicBezTo>
                    <a:cubicBezTo>
                      <a:pt x="566614" y="347920"/>
                      <a:pt x="540220" y="327860"/>
                      <a:pt x="504320" y="325288"/>
                    </a:cubicBezTo>
                    <a:cubicBezTo>
                      <a:pt x="471145" y="322907"/>
                      <a:pt x="438055" y="333327"/>
                      <a:pt x="409766" y="350301"/>
                    </a:cubicBezTo>
                    <a:cubicBezTo>
                      <a:pt x="373713" y="372323"/>
                      <a:pt x="342519" y="402441"/>
                      <a:pt x="303562" y="419567"/>
                    </a:cubicBezTo>
                    <a:cubicBezTo>
                      <a:pt x="290503" y="425006"/>
                      <a:pt x="276987" y="429692"/>
                      <a:pt x="262890" y="431283"/>
                    </a:cubicBezTo>
                    <a:cubicBezTo>
                      <a:pt x="249126" y="432692"/>
                      <a:pt x="235096" y="432930"/>
                      <a:pt x="221542" y="429939"/>
                    </a:cubicBezTo>
                    <a:cubicBezTo>
                      <a:pt x="215208" y="428625"/>
                      <a:pt x="208940" y="426853"/>
                      <a:pt x="202978" y="424282"/>
                    </a:cubicBezTo>
                    <a:cubicBezTo>
                      <a:pt x="191510" y="419424"/>
                      <a:pt x="180318" y="413547"/>
                      <a:pt x="170964" y="405260"/>
                    </a:cubicBezTo>
                    <a:cubicBezTo>
                      <a:pt x="154905" y="391039"/>
                      <a:pt x="144485" y="371132"/>
                      <a:pt x="139713" y="350396"/>
                    </a:cubicBezTo>
                    <a:cubicBezTo>
                      <a:pt x="133169" y="321564"/>
                      <a:pt x="136531" y="291713"/>
                      <a:pt x="133074" y="262576"/>
                    </a:cubicBezTo>
                    <a:cubicBezTo>
                      <a:pt x="126473" y="214046"/>
                      <a:pt x="97450" y="182270"/>
                      <a:pt x="63475" y="150047"/>
                    </a:cubicBezTo>
                    <a:cubicBezTo>
                      <a:pt x="32223" y="120567"/>
                      <a:pt x="9935" y="81334"/>
                      <a:pt x="3267" y="38710"/>
                    </a:cubicBezTo>
                    <a:cubicBezTo>
                      <a:pt x="1371" y="25898"/>
                      <a:pt x="305" y="12964"/>
                      <a:pt x="0" y="0"/>
                    </a:cubicBezTo>
                    <a:lnTo>
                      <a:pt x="1829581" y="0"/>
                    </a:lnTo>
                    <a:cubicBezTo>
                      <a:pt x="1823923" y="6420"/>
                      <a:pt x="1819275" y="13516"/>
                      <a:pt x="1817561" y="22050"/>
                    </a:cubicBezTo>
                    <a:cubicBezTo>
                      <a:pt x="1814656" y="38681"/>
                      <a:pt x="1817465" y="55626"/>
                      <a:pt x="1821599" y="71771"/>
                    </a:cubicBezTo>
                    <a:cubicBezTo>
                      <a:pt x="1824781" y="84401"/>
                      <a:pt x="1829734" y="96660"/>
                      <a:pt x="1837258" y="107366"/>
                    </a:cubicBezTo>
                    <a:cubicBezTo>
                      <a:pt x="1857375" y="137179"/>
                      <a:pt x="1884655" y="160944"/>
                      <a:pt x="1909124" y="186966"/>
                    </a:cubicBezTo>
                    <a:cubicBezTo>
                      <a:pt x="1922859" y="202197"/>
                      <a:pt x="1936280" y="217732"/>
                      <a:pt x="1948567" y="234125"/>
                    </a:cubicBezTo>
                    <a:cubicBezTo>
                      <a:pt x="1954835" y="242259"/>
                      <a:pt x="1960588" y="250946"/>
                      <a:pt x="1964436" y="260480"/>
                    </a:cubicBezTo>
                    <a:cubicBezTo>
                      <a:pt x="1972447" y="280635"/>
                      <a:pt x="1972666" y="302771"/>
                      <a:pt x="1971380" y="324117"/>
                    </a:cubicBezTo>
                    <a:close/>
                  </a:path>
                </a:pathLst>
              </a:custGeom>
              <a:solidFill>
                <a:srgbClr val="C2B594">
                  <a:alpha val="3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8"/>
              <p:cNvSpPr/>
              <p:nvPr/>
            </p:nvSpPr>
            <p:spPr>
              <a:xfrm>
                <a:off x="7393320" y="1170720"/>
                <a:ext cx="1844305" cy="870680"/>
              </a:xfrm>
              <a:custGeom>
                <a:avLst/>
                <a:gdLst/>
                <a:ahLst/>
                <a:cxnLst/>
                <a:rect l="l" t="t" r="r" b="b"/>
                <a:pathLst>
                  <a:path w="1858242" h="872862" extrusionOk="0">
                    <a:moveTo>
                      <a:pt x="1835833" y="358702"/>
                    </a:moveTo>
                    <a:cubicBezTo>
                      <a:pt x="1832594" y="365979"/>
                      <a:pt x="1827975" y="372894"/>
                      <a:pt x="1821460" y="377628"/>
                    </a:cubicBezTo>
                    <a:cubicBezTo>
                      <a:pt x="1813659" y="383257"/>
                      <a:pt x="1804000" y="385582"/>
                      <a:pt x="1794485" y="385734"/>
                    </a:cubicBezTo>
                    <a:cubicBezTo>
                      <a:pt x="1780293" y="385944"/>
                      <a:pt x="1767025" y="380600"/>
                      <a:pt x="1753785" y="376161"/>
                    </a:cubicBezTo>
                    <a:cubicBezTo>
                      <a:pt x="1738650" y="371485"/>
                      <a:pt x="1725772" y="370199"/>
                      <a:pt x="1710855" y="376161"/>
                    </a:cubicBezTo>
                    <a:cubicBezTo>
                      <a:pt x="1686024" y="385305"/>
                      <a:pt x="1670708" y="410223"/>
                      <a:pt x="1645381" y="418395"/>
                    </a:cubicBezTo>
                    <a:cubicBezTo>
                      <a:pt x="1640637" y="419929"/>
                      <a:pt x="1635713" y="421091"/>
                      <a:pt x="1630731" y="421148"/>
                    </a:cubicBezTo>
                    <a:cubicBezTo>
                      <a:pt x="1626359" y="420719"/>
                      <a:pt x="1622016" y="419738"/>
                      <a:pt x="1617701" y="418948"/>
                    </a:cubicBezTo>
                    <a:lnTo>
                      <a:pt x="1617606" y="418948"/>
                    </a:lnTo>
                    <a:cubicBezTo>
                      <a:pt x="1607547" y="417233"/>
                      <a:pt x="1598584" y="414204"/>
                      <a:pt x="1590421" y="410080"/>
                    </a:cubicBezTo>
                    <a:cubicBezTo>
                      <a:pt x="1572895" y="401307"/>
                      <a:pt x="1558894" y="387639"/>
                      <a:pt x="1545254" y="371580"/>
                    </a:cubicBezTo>
                    <a:cubicBezTo>
                      <a:pt x="1528500" y="352254"/>
                      <a:pt x="1512507" y="332194"/>
                      <a:pt x="1494305" y="314154"/>
                    </a:cubicBezTo>
                    <a:cubicBezTo>
                      <a:pt x="1487856" y="307667"/>
                      <a:pt x="1481065" y="301428"/>
                      <a:pt x="1473359" y="296447"/>
                    </a:cubicBezTo>
                    <a:cubicBezTo>
                      <a:pt x="1445746" y="278682"/>
                      <a:pt x="1411742" y="274977"/>
                      <a:pt x="1379729" y="278892"/>
                    </a:cubicBezTo>
                    <a:cubicBezTo>
                      <a:pt x="1321959" y="285988"/>
                      <a:pt x="1267771" y="309134"/>
                      <a:pt x="1213041" y="327698"/>
                    </a:cubicBezTo>
                    <a:cubicBezTo>
                      <a:pt x="1212089" y="328070"/>
                      <a:pt x="1211117" y="328403"/>
                      <a:pt x="1210136" y="328736"/>
                    </a:cubicBezTo>
                    <a:cubicBezTo>
                      <a:pt x="1210136" y="328736"/>
                      <a:pt x="1210126" y="328736"/>
                      <a:pt x="1210107" y="328736"/>
                    </a:cubicBezTo>
                    <a:cubicBezTo>
                      <a:pt x="1168178" y="343900"/>
                      <a:pt x="1123506" y="356683"/>
                      <a:pt x="1090359" y="388029"/>
                    </a:cubicBezTo>
                    <a:cubicBezTo>
                      <a:pt x="1053326" y="423567"/>
                      <a:pt x="1027942" y="468792"/>
                      <a:pt x="997309" y="509549"/>
                    </a:cubicBezTo>
                    <a:cubicBezTo>
                      <a:pt x="981717" y="530466"/>
                      <a:pt x="966734" y="552364"/>
                      <a:pt x="958752" y="577434"/>
                    </a:cubicBezTo>
                    <a:cubicBezTo>
                      <a:pt x="954561" y="590979"/>
                      <a:pt x="952180" y="605076"/>
                      <a:pt x="951532" y="619239"/>
                    </a:cubicBezTo>
                    <a:cubicBezTo>
                      <a:pt x="950856" y="660740"/>
                      <a:pt x="965172" y="700830"/>
                      <a:pt x="966115" y="742198"/>
                    </a:cubicBezTo>
                    <a:cubicBezTo>
                      <a:pt x="966239" y="759476"/>
                      <a:pt x="964191" y="777002"/>
                      <a:pt x="957923" y="793204"/>
                    </a:cubicBezTo>
                    <a:cubicBezTo>
                      <a:pt x="950313" y="813568"/>
                      <a:pt x="938416" y="832618"/>
                      <a:pt x="921566" y="846592"/>
                    </a:cubicBezTo>
                    <a:cubicBezTo>
                      <a:pt x="904135" y="861393"/>
                      <a:pt x="881962" y="872862"/>
                      <a:pt x="858539" y="871242"/>
                    </a:cubicBezTo>
                    <a:cubicBezTo>
                      <a:pt x="840652" y="870052"/>
                      <a:pt x="821878" y="860479"/>
                      <a:pt x="808143" y="849230"/>
                    </a:cubicBezTo>
                    <a:cubicBezTo>
                      <a:pt x="795484" y="838952"/>
                      <a:pt x="785664" y="825741"/>
                      <a:pt x="776243" y="812530"/>
                    </a:cubicBezTo>
                    <a:cubicBezTo>
                      <a:pt x="761318" y="791737"/>
                      <a:pt x="748202" y="769506"/>
                      <a:pt x="730647" y="750732"/>
                    </a:cubicBezTo>
                    <a:cubicBezTo>
                      <a:pt x="723523" y="742845"/>
                      <a:pt x="715236" y="736263"/>
                      <a:pt x="706425" y="730367"/>
                    </a:cubicBezTo>
                    <a:cubicBezTo>
                      <a:pt x="698348" y="724738"/>
                      <a:pt x="690033" y="719480"/>
                      <a:pt x="681470" y="714585"/>
                    </a:cubicBezTo>
                    <a:cubicBezTo>
                      <a:pt x="671621" y="709079"/>
                      <a:pt x="661505" y="703726"/>
                      <a:pt x="653523" y="695563"/>
                    </a:cubicBezTo>
                    <a:cubicBezTo>
                      <a:pt x="632664" y="674437"/>
                      <a:pt x="624415" y="643728"/>
                      <a:pt x="624805" y="614620"/>
                    </a:cubicBezTo>
                    <a:cubicBezTo>
                      <a:pt x="625111" y="590893"/>
                      <a:pt x="628387" y="567309"/>
                      <a:pt x="629092" y="543582"/>
                    </a:cubicBezTo>
                    <a:cubicBezTo>
                      <a:pt x="630130" y="519398"/>
                      <a:pt x="628206" y="495110"/>
                      <a:pt x="622606" y="471535"/>
                    </a:cubicBezTo>
                    <a:cubicBezTo>
                      <a:pt x="617129" y="448723"/>
                      <a:pt x="607927" y="426701"/>
                      <a:pt x="594231" y="407594"/>
                    </a:cubicBezTo>
                    <a:cubicBezTo>
                      <a:pt x="564389" y="366617"/>
                      <a:pt x="523193" y="336623"/>
                      <a:pt x="478121" y="314573"/>
                    </a:cubicBezTo>
                    <a:cubicBezTo>
                      <a:pt x="453355" y="303162"/>
                      <a:pt x="432315" y="296961"/>
                      <a:pt x="404511" y="299714"/>
                    </a:cubicBezTo>
                    <a:cubicBezTo>
                      <a:pt x="363135" y="305067"/>
                      <a:pt x="327483" y="329127"/>
                      <a:pt x="294793" y="353501"/>
                    </a:cubicBezTo>
                    <a:cubicBezTo>
                      <a:pt x="264246" y="376371"/>
                      <a:pt x="227365" y="404231"/>
                      <a:pt x="187151" y="391849"/>
                    </a:cubicBezTo>
                    <a:cubicBezTo>
                      <a:pt x="162110" y="383991"/>
                      <a:pt x="139145" y="361883"/>
                      <a:pt x="126115" y="339738"/>
                    </a:cubicBezTo>
                    <a:cubicBezTo>
                      <a:pt x="119628" y="328298"/>
                      <a:pt x="113856" y="316249"/>
                      <a:pt x="111103" y="303314"/>
                    </a:cubicBezTo>
                    <a:cubicBezTo>
                      <a:pt x="102635" y="260042"/>
                      <a:pt x="116637" y="215456"/>
                      <a:pt x="106550" y="172526"/>
                    </a:cubicBezTo>
                    <a:cubicBezTo>
                      <a:pt x="98787" y="140541"/>
                      <a:pt x="83767" y="130664"/>
                      <a:pt x="56430" y="115310"/>
                    </a:cubicBezTo>
                    <a:cubicBezTo>
                      <a:pt x="26216" y="98765"/>
                      <a:pt x="-14884" y="67942"/>
                      <a:pt x="5423" y="29413"/>
                    </a:cubicBezTo>
                    <a:cubicBezTo>
                      <a:pt x="11177" y="17669"/>
                      <a:pt x="20778" y="8830"/>
                      <a:pt x="30198" y="0"/>
                    </a:cubicBezTo>
                    <a:lnTo>
                      <a:pt x="1642418" y="0"/>
                    </a:lnTo>
                    <a:cubicBezTo>
                      <a:pt x="1642476" y="7220"/>
                      <a:pt x="1643552" y="14526"/>
                      <a:pt x="1644866" y="21279"/>
                    </a:cubicBezTo>
                    <a:cubicBezTo>
                      <a:pt x="1649143" y="37338"/>
                      <a:pt x="1657649" y="52930"/>
                      <a:pt x="1665050" y="66961"/>
                    </a:cubicBezTo>
                    <a:cubicBezTo>
                      <a:pt x="1680004" y="94879"/>
                      <a:pt x="1699149" y="120501"/>
                      <a:pt x="1720247" y="144085"/>
                    </a:cubicBezTo>
                    <a:cubicBezTo>
                      <a:pt x="1733153" y="158086"/>
                      <a:pt x="1747832" y="170326"/>
                      <a:pt x="1763367" y="181270"/>
                    </a:cubicBezTo>
                    <a:cubicBezTo>
                      <a:pt x="1782112" y="194234"/>
                      <a:pt x="1801896" y="206378"/>
                      <a:pt x="1817155" y="223561"/>
                    </a:cubicBezTo>
                    <a:cubicBezTo>
                      <a:pt x="1837214" y="246012"/>
                      <a:pt x="1841682" y="277349"/>
                      <a:pt x="1842653" y="306400"/>
                    </a:cubicBezTo>
                    <a:cubicBezTo>
                      <a:pt x="1843358" y="323983"/>
                      <a:pt x="1842929" y="342300"/>
                      <a:pt x="1835833" y="358692"/>
                    </a:cubicBezTo>
                    <a:close/>
                  </a:path>
                </a:pathLst>
              </a:custGeom>
              <a:solidFill>
                <a:srgbClr val="C2B594">
                  <a:alpha val="506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8"/>
              <p:cNvSpPr/>
              <p:nvPr/>
            </p:nvSpPr>
            <p:spPr>
              <a:xfrm>
                <a:off x="7426493" y="1168031"/>
                <a:ext cx="1768886" cy="719347"/>
              </a:xfrm>
              <a:custGeom>
                <a:avLst/>
                <a:gdLst/>
                <a:ahLst/>
                <a:cxnLst/>
                <a:rect l="l" t="t" r="r" b="b"/>
                <a:pathLst>
                  <a:path w="1777775" h="719347" extrusionOk="0">
                    <a:moveTo>
                      <a:pt x="1749590" y="321031"/>
                    </a:moveTo>
                    <a:cubicBezTo>
                      <a:pt x="1724825" y="336775"/>
                      <a:pt x="1694917" y="341919"/>
                      <a:pt x="1668771" y="355006"/>
                    </a:cubicBezTo>
                    <a:cubicBezTo>
                      <a:pt x="1646787" y="365008"/>
                      <a:pt x="1630671" y="388249"/>
                      <a:pt x="1604582" y="387877"/>
                    </a:cubicBezTo>
                    <a:cubicBezTo>
                      <a:pt x="1589932" y="387420"/>
                      <a:pt x="1576483" y="383019"/>
                      <a:pt x="1564062" y="376199"/>
                    </a:cubicBezTo>
                    <a:cubicBezTo>
                      <a:pt x="1555899" y="371732"/>
                      <a:pt x="1548194" y="366227"/>
                      <a:pt x="1540916" y="360140"/>
                    </a:cubicBezTo>
                    <a:cubicBezTo>
                      <a:pt x="1528467" y="349739"/>
                      <a:pt x="1517247" y="337633"/>
                      <a:pt x="1507064" y="325984"/>
                    </a:cubicBezTo>
                    <a:cubicBezTo>
                      <a:pt x="1480890" y="293846"/>
                      <a:pt x="1459573" y="255194"/>
                      <a:pt x="1421102" y="235925"/>
                    </a:cubicBezTo>
                    <a:cubicBezTo>
                      <a:pt x="1396089" y="223476"/>
                      <a:pt x="1367038" y="223171"/>
                      <a:pt x="1339672" y="224857"/>
                    </a:cubicBezTo>
                    <a:cubicBezTo>
                      <a:pt x="1262892" y="228867"/>
                      <a:pt x="1192283" y="261490"/>
                      <a:pt x="1125008" y="296199"/>
                    </a:cubicBezTo>
                    <a:cubicBezTo>
                      <a:pt x="1123998" y="296751"/>
                      <a:pt x="1122959" y="297266"/>
                      <a:pt x="1121921" y="297818"/>
                    </a:cubicBezTo>
                    <a:cubicBezTo>
                      <a:pt x="1070486" y="324479"/>
                      <a:pt x="1012660" y="340938"/>
                      <a:pt x="967740" y="378638"/>
                    </a:cubicBezTo>
                    <a:cubicBezTo>
                      <a:pt x="944956" y="398364"/>
                      <a:pt x="930097" y="425606"/>
                      <a:pt x="920344" y="453800"/>
                    </a:cubicBezTo>
                    <a:cubicBezTo>
                      <a:pt x="906342" y="498291"/>
                      <a:pt x="894807" y="543735"/>
                      <a:pt x="886863" y="589721"/>
                    </a:cubicBezTo>
                    <a:cubicBezTo>
                      <a:pt x="877748" y="636565"/>
                      <a:pt x="886073" y="718795"/>
                      <a:pt x="819102" y="719347"/>
                    </a:cubicBezTo>
                    <a:cubicBezTo>
                      <a:pt x="754456" y="712127"/>
                      <a:pt x="721795" y="621278"/>
                      <a:pt x="710851" y="566052"/>
                    </a:cubicBezTo>
                    <a:cubicBezTo>
                      <a:pt x="699288" y="508321"/>
                      <a:pt x="704984" y="447065"/>
                      <a:pt x="684372" y="391287"/>
                    </a:cubicBezTo>
                    <a:cubicBezTo>
                      <a:pt x="672503" y="362541"/>
                      <a:pt x="650034" y="339976"/>
                      <a:pt x="627307" y="319459"/>
                    </a:cubicBezTo>
                    <a:cubicBezTo>
                      <a:pt x="582054" y="278692"/>
                      <a:pt x="524923" y="251050"/>
                      <a:pt x="464468" y="242640"/>
                    </a:cubicBezTo>
                    <a:cubicBezTo>
                      <a:pt x="443427" y="239982"/>
                      <a:pt x="422300" y="240135"/>
                      <a:pt x="401231" y="241268"/>
                    </a:cubicBezTo>
                    <a:cubicBezTo>
                      <a:pt x="360740" y="247755"/>
                      <a:pt x="322240" y="263871"/>
                      <a:pt x="285026" y="280749"/>
                    </a:cubicBezTo>
                    <a:cubicBezTo>
                      <a:pt x="266129" y="288550"/>
                      <a:pt x="239954" y="300257"/>
                      <a:pt x="219399" y="297294"/>
                    </a:cubicBezTo>
                    <a:cubicBezTo>
                      <a:pt x="180070" y="293199"/>
                      <a:pt x="166983" y="251641"/>
                      <a:pt x="163163" y="217846"/>
                    </a:cubicBezTo>
                    <a:cubicBezTo>
                      <a:pt x="159677" y="189071"/>
                      <a:pt x="163439" y="154057"/>
                      <a:pt x="147352" y="128826"/>
                    </a:cubicBezTo>
                    <a:cubicBezTo>
                      <a:pt x="135760" y="111242"/>
                      <a:pt x="116005" y="101889"/>
                      <a:pt x="97050" y="94364"/>
                    </a:cubicBezTo>
                    <a:cubicBezTo>
                      <a:pt x="81639" y="88001"/>
                      <a:pt x="66104" y="81915"/>
                      <a:pt x="51216" y="74400"/>
                    </a:cubicBezTo>
                    <a:cubicBezTo>
                      <a:pt x="31128" y="64151"/>
                      <a:pt x="12383" y="50149"/>
                      <a:pt x="5134" y="27889"/>
                    </a:cubicBezTo>
                    <a:cubicBezTo>
                      <a:pt x="2134" y="19421"/>
                      <a:pt x="333" y="9725"/>
                      <a:pt x="0" y="0"/>
                    </a:cubicBezTo>
                    <a:lnTo>
                      <a:pt x="1483966" y="0"/>
                    </a:lnTo>
                    <a:cubicBezTo>
                      <a:pt x="1488767" y="16697"/>
                      <a:pt x="1491063" y="34309"/>
                      <a:pt x="1498825" y="49844"/>
                    </a:cubicBezTo>
                    <a:cubicBezTo>
                      <a:pt x="1506712" y="61065"/>
                      <a:pt x="1518609" y="68561"/>
                      <a:pt x="1529344" y="76819"/>
                    </a:cubicBezTo>
                    <a:cubicBezTo>
                      <a:pt x="1549889" y="90278"/>
                      <a:pt x="1568482" y="106299"/>
                      <a:pt x="1587351" y="121920"/>
                    </a:cubicBezTo>
                    <a:cubicBezTo>
                      <a:pt x="1605267" y="136722"/>
                      <a:pt x="1623432" y="151181"/>
                      <a:pt x="1643739" y="162687"/>
                    </a:cubicBezTo>
                    <a:cubicBezTo>
                      <a:pt x="1681629" y="186204"/>
                      <a:pt x="1728168" y="202349"/>
                      <a:pt x="1753429" y="241125"/>
                    </a:cubicBezTo>
                    <a:cubicBezTo>
                      <a:pt x="1768993" y="264890"/>
                      <a:pt x="1777775" y="303019"/>
                      <a:pt x="1749610" y="321031"/>
                    </a:cubicBezTo>
                    <a:close/>
                  </a:path>
                </a:pathLst>
              </a:custGeom>
              <a:solidFill>
                <a:srgbClr val="C2B594">
                  <a:alpha val="631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8"/>
              <p:cNvSpPr/>
              <p:nvPr/>
            </p:nvSpPr>
            <p:spPr>
              <a:xfrm>
                <a:off x="7552800" y="1170720"/>
                <a:ext cx="1537002" cy="516655"/>
              </a:xfrm>
              <a:custGeom>
                <a:avLst/>
                <a:gdLst/>
                <a:ahLst/>
                <a:cxnLst/>
                <a:rect l="l" t="t" r="r" b="b"/>
                <a:pathLst>
                  <a:path w="1537002" h="516655" extrusionOk="0">
                    <a:moveTo>
                      <a:pt x="1531297" y="275273"/>
                    </a:moveTo>
                    <a:cubicBezTo>
                      <a:pt x="1526677" y="290227"/>
                      <a:pt x="1519190" y="304600"/>
                      <a:pt x="1507627" y="315363"/>
                    </a:cubicBezTo>
                    <a:cubicBezTo>
                      <a:pt x="1496006" y="326650"/>
                      <a:pt x="1482824" y="333737"/>
                      <a:pt x="1466593" y="335394"/>
                    </a:cubicBezTo>
                    <a:cubicBezTo>
                      <a:pt x="1460535" y="336185"/>
                      <a:pt x="1454944" y="336071"/>
                      <a:pt x="1449687" y="335242"/>
                    </a:cubicBezTo>
                    <a:cubicBezTo>
                      <a:pt x="1440266" y="333651"/>
                      <a:pt x="1431980" y="329651"/>
                      <a:pt x="1424217" y="324050"/>
                    </a:cubicBezTo>
                    <a:cubicBezTo>
                      <a:pt x="1419016" y="320288"/>
                      <a:pt x="1414034" y="315792"/>
                      <a:pt x="1409138" y="310839"/>
                    </a:cubicBezTo>
                    <a:cubicBezTo>
                      <a:pt x="1397851" y="299590"/>
                      <a:pt x="1388774" y="286493"/>
                      <a:pt x="1379992" y="273291"/>
                    </a:cubicBezTo>
                    <a:cubicBezTo>
                      <a:pt x="1369781" y="258213"/>
                      <a:pt x="1360608" y="244916"/>
                      <a:pt x="1350083" y="230819"/>
                    </a:cubicBezTo>
                    <a:cubicBezTo>
                      <a:pt x="1343568" y="222161"/>
                      <a:pt x="1336596" y="213846"/>
                      <a:pt x="1328957" y="206169"/>
                    </a:cubicBezTo>
                    <a:cubicBezTo>
                      <a:pt x="1317765" y="195253"/>
                      <a:pt x="1304706" y="186319"/>
                      <a:pt x="1290638" y="179565"/>
                    </a:cubicBezTo>
                    <a:cubicBezTo>
                      <a:pt x="1276293" y="172993"/>
                      <a:pt x="1260758" y="168831"/>
                      <a:pt x="1244985" y="168040"/>
                    </a:cubicBezTo>
                    <a:cubicBezTo>
                      <a:pt x="1222601" y="167516"/>
                      <a:pt x="1200245" y="172260"/>
                      <a:pt x="1179329" y="180146"/>
                    </a:cubicBezTo>
                    <a:cubicBezTo>
                      <a:pt x="1136761" y="196234"/>
                      <a:pt x="1097928" y="219408"/>
                      <a:pt x="1060676" y="245040"/>
                    </a:cubicBezTo>
                    <a:cubicBezTo>
                      <a:pt x="1040216" y="259080"/>
                      <a:pt x="1019852" y="273758"/>
                      <a:pt x="998230" y="285988"/>
                    </a:cubicBezTo>
                    <a:cubicBezTo>
                      <a:pt x="982819" y="294704"/>
                      <a:pt x="966731" y="302162"/>
                      <a:pt x="949519" y="307238"/>
                    </a:cubicBezTo>
                    <a:cubicBezTo>
                      <a:pt x="908238" y="320850"/>
                      <a:pt x="864508" y="322983"/>
                      <a:pt x="822065" y="330908"/>
                    </a:cubicBezTo>
                    <a:cubicBezTo>
                      <a:pt x="805768" y="335070"/>
                      <a:pt x="789432" y="341395"/>
                      <a:pt x="776840" y="352863"/>
                    </a:cubicBezTo>
                    <a:cubicBezTo>
                      <a:pt x="774030" y="355521"/>
                      <a:pt x="771335" y="358302"/>
                      <a:pt x="768801" y="361245"/>
                    </a:cubicBezTo>
                    <a:cubicBezTo>
                      <a:pt x="745808" y="389963"/>
                      <a:pt x="731834" y="424396"/>
                      <a:pt x="717004" y="457695"/>
                    </a:cubicBezTo>
                    <a:cubicBezTo>
                      <a:pt x="712994" y="466258"/>
                      <a:pt x="709422" y="475097"/>
                      <a:pt x="704498" y="483165"/>
                    </a:cubicBezTo>
                    <a:cubicBezTo>
                      <a:pt x="702326" y="486470"/>
                      <a:pt x="700031" y="489709"/>
                      <a:pt x="697678" y="492862"/>
                    </a:cubicBezTo>
                    <a:cubicBezTo>
                      <a:pt x="691011" y="501825"/>
                      <a:pt x="682876" y="510197"/>
                      <a:pt x="672142" y="514055"/>
                    </a:cubicBezTo>
                    <a:cubicBezTo>
                      <a:pt x="668379" y="515550"/>
                      <a:pt x="664379" y="516655"/>
                      <a:pt x="660273" y="516560"/>
                    </a:cubicBezTo>
                    <a:cubicBezTo>
                      <a:pt x="627641" y="513931"/>
                      <a:pt x="615201" y="472373"/>
                      <a:pt x="608715" y="445551"/>
                    </a:cubicBezTo>
                    <a:cubicBezTo>
                      <a:pt x="595322" y="387144"/>
                      <a:pt x="599113" y="325736"/>
                      <a:pt x="581006" y="268281"/>
                    </a:cubicBezTo>
                    <a:cubicBezTo>
                      <a:pt x="575777" y="250850"/>
                      <a:pt x="569872" y="233324"/>
                      <a:pt x="559175" y="218408"/>
                    </a:cubicBezTo>
                    <a:cubicBezTo>
                      <a:pt x="534038" y="183575"/>
                      <a:pt x="489214" y="164040"/>
                      <a:pt x="448047" y="156115"/>
                    </a:cubicBezTo>
                    <a:cubicBezTo>
                      <a:pt x="401317" y="148104"/>
                      <a:pt x="353463" y="154800"/>
                      <a:pt x="307658" y="165202"/>
                    </a:cubicBezTo>
                    <a:cubicBezTo>
                      <a:pt x="281388" y="171221"/>
                      <a:pt x="255461" y="178594"/>
                      <a:pt x="229372" y="185318"/>
                    </a:cubicBezTo>
                    <a:cubicBezTo>
                      <a:pt x="205883" y="191224"/>
                      <a:pt x="181547" y="196815"/>
                      <a:pt x="157239" y="193662"/>
                    </a:cubicBezTo>
                    <a:cubicBezTo>
                      <a:pt x="147819" y="192405"/>
                      <a:pt x="139046" y="188281"/>
                      <a:pt x="131188" y="183109"/>
                    </a:cubicBezTo>
                    <a:cubicBezTo>
                      <a:pt x="108900" y="168307"/>
                      <a:pt x="99508" y="142075"/>
                      <a:pt x="84458" y="121120"/>
                    </a:cubicBezTo>
                    <a:cubicBezTo>
                      <a:pt x="66142" y="93812"/>
                      <a:pt x="37243" y="75648"/>
                      <a:pt x="19479" y="47977"/>
                    </a:cubicBezTo>
                    <a:cubicBezTo>
                      <a:pt x="10582" y="33118"/>
                      <a:pt x="4249" y="16783"/>
                      <a:pt x="0" y="0"/>
                    </a:cubicBezTo>
                    <a:lnTo>
                      <a:pt x="1253824" y="0"/>
                    </a:lnTo>
                    <a:cubicBezTo>
                      <a:pt x="1276912" y="45044"/>
                      <a:pt x="1281379" y="51987"/>
                      <a:pt x="1338196" y="83849"/>
                    </a:cubicBezTo>
                    <a:cubicBezTo>
                      <a:pt x="1355408" y="93450"/>
                      <a:pt x="1373086" y="102289"/>
                      <a:pt x="1390460" y="111614"/>
                    </a:cubicBezTo>
                    <a:cubicBezTo>
                      <a:pt x="1409424" y="121768"/>
                      <a:pt x="1428045" y="132502"/>
                      <a:pt x="1445324" y="145409"/>
                    </a:cubicBezTo>
                    <a:cubicBezTo>
                      <a:pt x="1454801" y="152171"/>
                      <a:pt x="1464222" y="159077"/>
                      <a:pt x="1473365" y="166297"/>
                    </a:cubicBezTo>
                    <a:cubicBezTo>
                      <a:pt x="1488834" y="178470"/>
                      <a:pt x="1503579" y="191529"/>
                      <a:pt x="1516762" y="206140"/>
                    </a:cubicBezTo>
                    <a:cubicBezTo>
                      <a:pt x="1524524" y="215313"/>
                      <a:pt x="1532573" y="225038"/>
                      <a:pt x="1534926" y="237144"/>
                    </a:cubicBezTo>
                    <a:cubicBezTo>
                      <a:pt x="1537002" y="249869"/>
                      <a:pt x="1535078" y="263042"/>
                      <a:pt x="1531315" y="27527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41" name="Google Shape;141;p8"/>
          <p:cNvGrpSpPr/>
          <p:nvPr/>
        </p:nvGrpSpPr>
        <p:grpSpPr>
          <a:xfrm flipH="1">
            <a:off x="-45888" y="1461642"/>
            <a:ext cx="9472020" cy="3710121"/>
            <a:chOff x="-328016" y="1825992"/>
            <a:chExt cx="9472020" cy="3710121"/>
          </a:xfrm>
        </p:grpSpPr>
        <p:grpSp>
          <p:nvGrpSpPr>
            <p:cNvPr id="142" name="Google Shape;142;p8"/>
            <p:cNvGrpSpPr/>
            <p:nvPr/>
          </p:nvGrpSpPr>
          <p:grpSpPr>
            <a:xfrm rot="5400000">
              <a:off x="-156711" y="3388953"/>
              <a:ext cx="1975855" cy="2318464"/>
              <a:chOff x="3706560" y="1436760"/>
              <a:chExt cx="757991" cy="889459"/>
            </a:xfrm>
          </p:grpSpPr>
          <p:sp>
            <p:nvSpPr>
              <p:cNvPr id="143" name="Google Shape;143;p8"/>
              <p:cNvSpPr/>
              <p:nvPr/>
            </p:nvSpPr>
            <p:spPr>
              <a:xfrm>
                <a:off x="3706560" y="1436760"/>
                <a:ext cx="757098" cy="887736"/>
              </a:xfrm>
              <a:custGeom>
                <a:avLst/>
                <a:gdLst/>
                <a:ahLst/>
                <a:cxnLst/>
                <a:rect l="l" t="t" r="r" b="b"/>
                <a:pathLst>
                  <a:path w="762819" h="892197" extrusionOk="0">
                    <a:moveTo>
                      <a:pt x="757558" y="48264"/>
                    </a:moveTo>
                    <a:lnTo>
                      <a:pt x="757558" y="61370"/>
                    </a:lnTo>
                    <a:cubicBezTo>
                      <a:pt x="751090" y="59332"/>
                      <a:pt x="744956" y="56588"/>
                      <a:pt x="739003" y="53445"/>
                    </a:cubicBezTo>
                    <a:cubicBezTo>
                      <a:pt x="718801" y="42777"/>
                      <a:pt x="700732" y="27423"/>
                      <a:pt x="679453" y="18850"/>
                    </a:cubicBezTo>
                    <a:cubicBezTo>
                      <a:pt x="668995" y="15279"/>
                      <a:pt x="660555" y="14097"/>
                      <a:pt x="653335" y="14812"/>
                    </a:cubicBezTo>
                    <a:cubicBezTo>
                      <a:pt x="634895" y="16631"/>
                      <a:pt x="624398" y="30833"/>
                      <a:pt x="608396" y="49064"/>
                    </a:cubicBezTo>
                    <a:cubicBezTo>
                      <a:pt x="577678" y="80201"/>
                      <a:pt x="539788" y="122825"/>
                      <a:pt x="496811" y="134713"/>
                    </a:cubicBezTo>
                    <a:cubicBezTo>
                      <a:pt x="477761" y="138827"/>
                      <a:pt x="458101" y="138942"/>
                      <a:pt x="438690" y="138951"/>
                    </a:cubicBezTo>
                    <a:cubicBezTo>
                      <a:pt x="410791" y="139104"/>
                      <a:pt x="382606" y="136284"/>
                      <a:pt x="356432" y="126131"/>
                    </a:cubicBezTo>
                    <a:cubicBezTo>
                      <a:pt x="288623" y="98022"/>
                      <a:pt x="260239" y="71695"/>
                      <a:pt x="185029" y="106423"/>
                    </a:cubicBezTo>
                    <a:cubicBezTo>
                      <a:pt x="154997" y="120625"/>
                      <a:pt x="125888" y="137246"/>
                      <a:pt x="99171" y="157030"/>
                    </a:cubicBezTo>
                    <a:cubicBezTo>
                      <a:pt x="76558" y="174698"/>
                      <a:pt x="66481" y="195863"/>
                      <a:pt x="80407" y="223009"/>
                    </a:cubicBezTo>
                    <a:cubicBezTo>
                      <a:pt x="90370" y="246412"/>
                      <a:pt x="105448" y="267501"/>
                      <a:pt x="125708" y="283045"/>
                    </a:cubicBezTo>
                    <a:cubicBezTo>
                      <a:pt x="152558" y="303915"/>
                      <a:pt x="181686" y="319269"/>
                      <a:pt x="193954" y="353435"/>
                    </a:cubicBezTo>
                    <a:cubicBezTo>
                      <a:pt x="199374" y="369180"/>
                      <a:pt x="203651" y="385344"/>
                      <a:pt x="210432" y="400632"/>
                    </a:cubicBezTo>
                    <a:cubicBezTo>
                      <a:pt x="227644" y="444828"/>
                      <a:pt x="255533" y="479260"/>
                      <a:pt x="242017" y="529219"/>
                    </a:cubicBezTo>
                    <a:cubicBezTo>
                      <a:pt x="241531" y="531438"/>
                      <a:pt x="241017" y="533658"/>
                      <a:pt x="240484" y="535877"/>
                    </a:cubicBezTo>
                    <a:cubicBezTo>
                      <a:pt x="239569" y="539687"/>
                      <a:pt x="238579" y="543487"/>
                      <a:pt x="237521" y="547278"/>
                    </a:cubicBezTo>
                    <a:cubicBezTo>
                      <a:pt x="232235" y="566176"/>
                      <a:pt x="225148" y="584788"/>
                      <a:pt x="216166" y="602381"/>
                    </a:cubicBezTo>
                    <a:cubicBezTo>
                      <a:pt x="212890" y="608810"/>
                      <a:pt x="209356" y="615096"/>
                      <a:pt x="205556" y="621211"/>
                    </a:cubicBezTo>
                    <a:cubicBezTo>
                      <a:pt x="198345" y="632851"/>
                      <a:pt x="190201" y="643852"/>
                      <a:pt x="181095" y="653987"/>
                    </a:cubicBezTo>
                    <a:cubicBezTo>
                      <a:pt x="173875" y="662017"/>
                      <a:pt x="166046" y="669494"/>
                      <a:pt x="157597" y="676295"/>
                    </a:cubicBezTo>
                    <a:cubicBezTo>
                      <a:pt x="151111" y="681752"/>
                      <a:pt x="144205" y="686496"/>
                      <a:pt x="137033" y="690792"/>
                    </a:cubicBezTo>
                    <a:cubicBezTo>
                      <a:pt x="124879" y="698078"/>
                      <a:pt x="111944" y="704069"/>
                      <a:pt x="99018" y="710061"/>
                    </a:cubicBezTo>
                    <a:cubicBezTo>
                      <a:pt x="93484" y="712632"/>
                      <a:pt x="87941" y="715195"/>
                      <a:pt x="82474" y="717862"/>
                    </a:cubicBezTo>
                    <a:cubicBezTo>
                      <a:pt x="77578" y="720252"/>
                      <a:pt x="72729" y="722710"/>
                      <a:pt x="67967" y="725329"/>
                    </a:cubicBezTo>
                    <a:cubicBezTo>
                      <a:pt x="66605" y="726072"/>
                      <a:pt x="65252" y="726834"/>
                      <a:pt x="63909" y="727615"/>
                    </a:cubicBezTo>
                    <a:cubicBezTo>
                      <a:pt x="46317" y="740074"/>
                      <a:pt x="24142" y="751447"/>
                      <a:pt x="16056" y="772554"/>
                    </a:cubicBezTo>
                    <a:cubicBezTo>
                      <a:pt x="10769" y="800281"/>
                      <a:pt x="23485" y="827418"/>
                      <a:pt x="35258" y="851821"/>
                    </a:cubicBezTo>
                    <a:cubicBezTo>
                      <a:pt x="41211" y="863737"/>
                      <a:pt x="46221" y="876053"/>
                      <a:pt x="51041" y="888445"/>
                    </a:cubicBezTo>
                    <a:lnTo>
                      <a:pt x="35410" y="888445"/>
                    </a:lnTo>
                    <a:cubicBezTo>
                      <a:pt x="30277" y="876796"/>
                      <a:pt x="25143" y="865156"/>
                      <a:pt x="19809" y="853612"/>
                    </a:cubicBezTo>
                    <a:cubicBezTo>
                      <a:pt x="6978" y="827199"/>
                      <a:pt x="-5242" y="796595"/>
                      <a:pt x="2330" y="766953"/>
                    </a:cubicBezTo>
                    <a:cubicBezTo>
                      <a:pt x="4721" y="759753"/>
                      <a:pt x="8817" y="753580"/>
                      <a:pt x="13789" y="748075"/>
                    </a:cubicBezTo>
                    <a:cubicBezTo>
                      <a:pt x="19694" y="741493"/>
                      <a:pt x="26847" y="735864"/>
                      <a:pt x="33791" y="730539"/>
                    </a:cubicBezTo>
                    <a:cubicBezTo>
                      <a:pt x="35744" y="728911"/>
                      <a:pt x="37735" y="727349"/>
                      <a:pt x="39773" y="725844"/>
                    </a:cubicBezTo>
                    <a:cubicBezTo>
                      <a:pt x="51593" y="717062"/>
                      <a:pt x="64528" y="710213"/>
                      <a:pt x="77749" y="703850"/>
                    </a:cubicBezTo>
                    <a:cubicBezTo>
                      <a:pt x="91618" y="697173"/>
                      <a:pt x="105800" y="691039"/>
                      <a:pt x="119345" y="683781"/>
                    </a:cubicBezTo>
                    <a:cubicBezTo>
                      <a:pt x="126003" y="680219"/>
                      <a:pt x="132508" y="676371"/>
                      <a:pt x="138738" y="672056"/>
                    </a:cubicBezTo>
                    <a:cubicBezTo>
                      <a:pt x="148568" y="665112"/>
                      <a:pt x="157607" y="657245"/>
                      <a:pt x="165874" y="648634"/>
                    </a:cubicBezTo>
                    <a:cubicBezTo>
                      <a:pt x="167665" y="646767"/>
                      <a:pt x="169418" y="644872"/>
                      <a:pt x="171123" y="642938"/>
                    </a:cubicBezTo>
                    <a:cubicBezTo>
                      <a:pt x="182972" y="629613"/>
                      <a:pt x="193087" y="614706"/>
                      <a:pt x="201498" y="598828"/>
                    </a:cubicBezTo>
                    <a:cubicBezTo>
                      <a:pt x="208470" y="585674"/>
                      <a:pt x="214281" y="571853"/>
                      <a:pt x="218957" y="557718"/>
                    </a:cubicBezTo>
                    <a:cubicBezTo>
                      <a:pt x="221462" y="550145"/>
                      <a:pt x="223634" y="542468"/>
                      <a:pt x="225482" y="534763"/>
                    </a:cubicBezTo>
                    <a:cubicBezTo>
                      <a:pt x="227368" y="526914"/>
                      <a:pt x="228911" y="519027"/>
                      <a:pt x="230121" y="511150"/>
                    </a:cubicBezTo>
                    <a:cubicBezTo>
                      <a:pt x="234454" y="484375"/>
                      <a:pt x="220748" y="459915"/>
                      <a:pt x="209947" y="436426"/>
                    </a:cubicBezTo>
                    <a:cubicBezTo>
                      <a:pt x="202384" y="419510"/>
                      <a:pt x="194802" y="402565"/>
                      <a:pt x="188668" y="385068"/>
                    </a:cubicBezTo>
                    <a:cubicBezTo>
                      <a:pt x="172971" y="321822"/>
                      <a:pt x="147786" y="323003"/>
                      <a:pt x="104857" y="284455"/>
                    </a:cubicBezTo>
                    <a:cubicBezTo>
                      <a:pt x="82635" y="263605"/>
                      <a:pt x="56670" y="222895"/>
                      <a:pt x="59499" y="191653"/>
                    </a:cubicBezTo>
                    <a:cubicBezTo>
                      <a:pt x="63881" y="161849"/>
                      <a:pt x="91265" y="143256"/>
                      <a:pt x="114935" y="128340"/>
                    </a:cubicBezTo>
                    <a:cubicBezTo>
                      <a:pt x="135614" y="115301"/>
                      <a:pt x="156845" y="103013"/>
                      <a:pt x="179143" y="92936"/>
                    </a:cubicBezTo>
                    <a:cubicBezTo>
                      <a:pt x="214500" y="76048"/>
                      <a:pt x="255886" y="68552"/>
                      <a:pt x="293424" y="82744"/>
                    </a:cubicBezTo>
                    <a:cubicBezTo>
                      <a:pt x="318513" y="91660"/>
                      <a:pt x="341487" y="105661"/>
                      <a:pt x="366757" y="114148"/>
                    </a:cubicBezTo>
                    <a:cubicBezTo>
                      <a:pt x="404971" y="126931"/>
                      <a:pt x="446519" y="125721"/>
                      <a:pt x="486153" y="121787"/>
                    </a:cubicBezTo>
                    <a:cubicBezTo>
                      <a:pt x="516309" y="117034"/>
                      <a:pt x="539416" y="94879"/>
                      <a:pt x="561257" y="75219"/>
                    </a:cubicBezTo>
                    <a:cubicBezTo>
                      <a:pt x="577821" y="60227"/>
                      <a:pt x="593337" y="44130"/>
                      <a:pt x="608092" y="27366"/>
                    </a:cubicBezTo>
                    <a:cubicBezTo>
                      <a:pt x="625199" y="5277"/>
                      <a:pt x="645563" y="-3752"/>
                      <a:pt x="671681" y="1420"/>
                    </a:cubicBezTo>
                    <a:cubicBezTo>
                      <a:pt x="674414" y="1953"/>
                      <a:pt x="677205" y="2648"/>
                      <a:pt x="680062" y="3506"/>
                    </a:cubicBezTo>
                    <a:cubicBezTo>
                      <a:pt x="706780" y="12831"/>
                      <a:pt x="728307" y="32166"/>
                      <a:pt x="752843" y="45682"/>
                    </a:cubicBezTo>
                    <a:cubicBezTo>
                      <a:pt x="752976" y="45759"/>
                      <a:pt x="753100" y="45844"/>
                      <a:pt x="753234" y="45920"/>
                    </a:cubicBezTo>
                    <a:cubicBezTo>
                      <a:pt x="754634" y="46768"/>
                      <a:pt x="756110" y="47540"/>
                      <a:pt x="757577" y="4830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8"/>
              <p:cNvSpPr/>
              <p:nvPr/>
            </p:nvSpPr>
            <p:spPr>
              <a:xfrm>
                <a:off x="3725640" y="1468800"/>
                <a:ext cx="738911" cy="857419"/>
              </a:xfrm>
              <a:custGeom>
                <a:avLst/>
                <a:gdLst/>
                <a:ahLst/>
                <a:cxnLst/>
                <a:rect l="l" t="t" r="r" b="b"/>
                <a:pathLst>
                  <a:path w="738911" h="866080" extrusionOk="0">
                    <a:moveTo>
                      <a:pt x="738518" y="49337"/>
                    </a:moveTo>
                    <a:lnTo>
                      <a:pt x="738518" y="56681"/>
                    </a:lnTo>
                    <a:cubicBezTo>
                      <a:pt x="732861" y="55185"/>
                      <a:pt x="727241" y="53557"/>
                      <a:pt x="721554" y="52204"/>
                    </a:cubicBezTo>
                    <a:cubicBezTo>
                      <a:pt x="710163" y="49318"/>
                      <a:pt x="698723" y="45670"/>
                      <a:pt x="688207" y="40298"/>
                    </a:cubicBezTo>
                    <a:cubicBezTo>
                      <a:pt x="683597" y="37945"/>
                      <a:pt x="679168" y="35278"/>
                      <a:pt x="674996" y="32192"/>
                    </a:cubicBezTo>
                    <a:cubicBezTo>
                      <a:pt x="670215" y="28668"/>
                      <a:pt x="665929" y="24515"/>
                      <a:pt x="661966" y="20095"/>
                    </a:cubicBezTo>
                    <a:cubicBezTo>
                      <a:pt x="657661" y="15399"/>
                      <a:pt x="653594" y="10199"/>
                      <a:pt x="647898" y="7113"/>
                    </a:cubicBezTo>
                    <a:cubicBezTo>
                      <a:pt x="625323" y="-3908"/>
                      <a:pt x="601054" y="50661"/>
                      <a:pt x="592119" y="66234"/>
                    </a:cubicBezTo>
                    <a:cubicBezTo>
                      <a:pt x="585433" y="78598"/>
                      <a:pt x="578622" y="90885"/>
                      <a:pt x="571317" y="102896"/>
                    </a:cubicBezTo>
                    <a:cubicBezTo>
                      <a:pt x="565592" y="111792"/>
                      <a:pt x="558810" y="119984"/>
                      <a:pt x="551886" y="127966"/>
                    </a:cubicBezTo>
                    <a:cubicBezTo>
                      <a:pt x="543008" y="138186"/>
                      <a:pt x="532893" y="148035"/>
                      <a:pt x="520672" y="154055"/>
                    </a:cubicBezTo>
                    <a:cubicBezTo>
                      <a:pt x="518415" y="155160"/>
                      <a:pt x="516091" y="156150"/>
                      <a:pt x="513690" y="156969"/>
                    </a:cubicBezTo>
                    <a:cubicBezTo>
                      <a:pt x="505308" y="160160"/>
                      <a:pt x="496345" y="161027"/>
                      <a:pt x="487468" y="161627"/>
                    </a:cubicBezTo>
                    <a:cubicBezTo>
                      <a:pt x="456340" y="163685"/>
                      <a:pt x="423517" y="161808"/>
                      <a:pt x="395466" y="146930"/>
                    </a:cubicBezTo>
                    <a:cubicBezTo>
                      <a:pt x="380626" y="139062"/>
                      <a:pt x="366443" y="129985"/>
                      <a:pt x="351518" y="122251"/>
                    </a:cubicBezTo>
                    <a:cubicBezTo>
                      <a:pt x="336992" y="114840"/>
                      <a:pt x="321600" y="109344"/>
                      <a:pt x="306550" y="103106"/>
                    </a:cubicBezTo>
                    <a:cubicBezTo>
                      <a:pt x="290501" y="96619"/>
                      <a:pt x="274832" y="89180"/>
                      <a:pt x="258535" y="83294"/>
                    </a:cubicBezTo>
                    <a:cubicBezTo>
                      <a:pt x="250200" y="80407"/>
                      <a:pt x="241675" y="77779"/>
                      <a:pt x="232846" y="76940"/>
                    </a:cubicBezTo>
                    <a:cubicBezTo>
                      <a:pt x="226940" y="76598"/>
                      <a:pt x="221054" y="77674"/>
                      <a:pt x="215253" y="78703"/>
                    </a:cubicBezTo>
                    <a:cubicBezTo>
                      <a:pt x="196603" y="82141"/>
                      <a:pt x="179106" y="89942"/>
                      <a:pt x="162780" y="99277"/>
                    </a:cubicBezTo>
                    <a:cubicBezTo>
                      <a:pt x="150159" y="106316"/>
                      <a:pt x="138215" y="113393"/>
                      <a:pt x="127909" y="123394"/>
                    </a:cubicBezTo>
                    <a:cubicBezTo>
                      <a:pt x="115374" y="136072"/>
                      <a:pt x="104306" y="150740"/>
                      <a:pt x="98362" y="167704"/>
                    </a:cubicBezTo>
                    <a:cubicBezTo>
                      <a:pt x="93543" y="180820"/>
                      <a:pt x="91295" y="195660"/>
                      <a:pt x="95590" y="209224"/>
                    </a:cubicBezTo>
                    <a:cubicBezTo>
                      <a:pt x="99019" y="218482"/>
                      <a:pt x="105363" y="226359"/>
                      <a:pt x="111888" y="233646"/>
                    </a:cubicBezTo>
                    <a:cubicBezTo>
                      <a:pt x="122622" y="244695"/>
                      <a:pt x="136481" y="251981"/>
                      <a:pt x="148854" y="260982"/>
                    </a:cubicBezTo>
                    <a:cubicBezTo>
                      <a:pt x="167018" y="273594"/>
                      <a:pt x="184211" y="288757"/>
                      <a:pt x="194574" y="308626"/>
                    </a:cubicBezTo>
                    <a:cubicBezTo>
                      <a:pt x="203690" y="328296"/>
                      <a:pt x="210957" y="348841"/>
                      <a:pt x="221444" y="367872"/>
                    </a:cubicBezTo>
                    <a:cubicBezTo>
                      <a:pt x="227255" y="378426"/>
                      <a:pt x="233798" y="387732"/>
                      <a:pt x="241047" y="397180"/>
                    </a:cubicBezTo>
                    <a:cubicBezTo>
                      <a:pt x="251343" y="410658"/>
                      <a:pt x="262792" y="424079"/>
                      <a:pt x="267755" y="440605"/>
                    </a:cubicBezTo>
                    <a:cubicBezTo>
                      <a:pt x="269860" y="448015"/>
                      <a:pt x="270450" y="455759"/>
                      <a:pt x="271108" y="463417"/>
                    </a:cubicBezTo>
                    <a:cubicBezTo>
                      <a:pt x="271708" y="471152"/>
                      <a:pt x="272203" y="478905"/>
                      <a:pt x="272365" y="486668"/>
                    </a:cubicBezTo>
                    <a:cubicBezTo>
                      <a:pt x="272508" y="493669"/>
                      <a:pt x="272374" y="500679"/>
                      <a:pt x="271784" y="507661"/>
                    </a:cubicBezTo>
                    <a:cubicBezTo>
                      <a:pt x="271708" y="508680"/>
                      <a:pt x="271603" y="509709"/>
                      <a:pt x="271498" y="510728"/>
                    </a:cubicBezTo>
                    <a:cubicBezTo>
                      <a:pt x="270946" y="515090"/>
                      <a:pt x="270088" y="519396"/>
                      <a:pt x="268974" y="523644"/>
                    </a:cubicBezTo>
                    <a:cubicBezTo>
                      <a:pt x="267260" y="530207"/>
                      <a:pt x="264926" y="536617"/>
                      <a:pt x="262145" y="542799"/>
                    </a:cubicBezTo>
                    <a:cubicBezTo>
                      <a:pt x="257087" y="554210"/>
                      <a:pt x="251381" y="565449"/>
                      <a:pt x="243866" y="575460"/>
                    </a:cubicBezTo>
                    <a:cubicBezTo>
                      <a:pt x="242695" y="577031"/>
                      <a:pt x="241494" y="578546"/>
                      <a:pt x="240247" y="580032"/>
                    </a:cubicBezTo>
                    <a:cubicBezTo>
                      <a:pt x="223702" y="599768"/>
                      <a:pt x="200708" y="612855"/>
                      <a:pt x="181230" y="629448"/>
                    </a:cubicBezTo>
                    <a:cubicBezTo>
                      <a:pt x="180668" y="629924"/>
                      <a:pt x="180106" y="630410"/>
                      <a:pt x="179553" y="630895"/>
                    </a:cubicBezTo>
                    <a:cubicBezTo>
                      <a:pt x="169809" y="638973"/>
                      <a:pt x="161037" y="648098"/>
                      <a:pt x="151864" y="656803"/>
                    </a:cubicBezTo>
                    <a:cubicBezTo>
                      <a:pt x="149893" y="658670"/>
                      <a:pt x="147902" y="660509"/>
                      <a:pt x="145863" y="662299"/>
                    </a:cubicBezTo>
                    <a:cubicBezTo>
                      <a:pt x="143492" y="664395"/>
                      <a:pt x="141082" y="666443"/>
                      <a:pt x="138624" y="668433"/>
                    </a:cubicBezTo>
                    <a:cubicBezTo>
                      <a:pt x="138167" y="668814"/>
                      <a:pt x="137710" y="669176"/>
                      <a:pt x="137262" y="669538"/>
                    </a:cubicBezTo>
                    <a:cubicBezTo>
                      <a:pt x="127337" y="677511"/>
                      <a:pt x="116774" y="684693"/>
                      <a:pt x="105820" y="691160"/>
                    </a:cubicBezTo>
                    <a:cubicBezTo>
                      <a:pt x="104877" y="691722"/>
                      <a:pt x="103925" y="692274"/>
                      <a:pt x="102972" y="692817"/>
                    </a:cubicBezTo>
                    <a:cubicBezTo>
                      <a:pt x="94219" y="697942"/>
                      <a:pt x="85084" y="702447"/>
                      <a:pt x="75626" y="706133"/>
                    </a:cubicBezTo>
                    <a:cubicBezTo>
                      <a:pt x="61043" y="711496"/>
                      <a:pt x="46203" y="716268"/>
                      <a:pt x="32173" y="723002"/>
                    </a:cubicBezTo>
                    <a:cubicBezTo>
                      <a:pt x="23724" y="727174"/>
                      <a:pt x="15209" y="731717"/>
                      <a:pt x="8561" y="738499"/>
                    </a:cubicBezTo>
                    <a:cubicBezTo>
                      <a:pt x="6646" y="740595"/>
                      <a:pt x="5074" y="743052"/>
                      <a:pt x="4493" y="745862"/>
                    </a:cubicBezTo>
                    <a:cubicBezTo>
                      <a:pt x="3979" y="748234"/>
                      <a:pt x="4379" y="750691"/>
                      <a:pt x="5141" y="752977"/>
                    </a:cubicBezTo>
                    <a:cubicBezTo>
                      <a:pt x="7332" y="758997"/>
                      <a:pt x="10199" y="764645"/>
                      <a:pt x="13256" y="770208"/>
                    </a:cubicBezTo>
                    <a:cubicBezTo>
                      <a:pt x="25467" y="792192"/>
                      <a:pt x="38279" y="814375"/>
                      <a:pt x="54195" y="833854"/>
                    </a:cubicBezTo>
                    <a:cubicBezTo>
                      <a:pt x="61615" y="842541"/>
                      <a:pt x="70216" y="849885"/>
                      <a:pt x="79360" y="856581"/>
                    </a:cubicBezTo>
                    <a:lnTo>
                      <a:pt x="72111" y="856581"/>
                    </a:lnTo>
                    <a:cubicBezTo>
                      <a:pt x="69225" y="854314"/>
                      <a:pt x="66387" y="851971"/>
                      <a:pt x="63615" y="849542"/>
                    </a:cubicBezTo>
                    <a:cubicBezTo>
                      <a:pt x="39660" y="827148"/>
                      <a:pt x="23124" y="798192"/>
                      <a:pt x="7427" y="769732"/>
                    </a:cubicBezTo>
                    <a:cubicBezTo>
                      <a:pt x="4608" y="764188"/>
                      <a:pt x="1931" y="758492"/>
                      <a:pt x="483" y="752425"/>
                    </a:cubicBezTo>
                    <a:cubicBezTo>
                      <a:pt x="-393" y="748805"/>
                      <a:pt x="-88" y="744910"/>
                      <a:pt x="1483" y="741519"/>
                    </a:cubicBezTo>
                    <a:cubicBezTo>
                      <a:pt x="2750" y="738709"/>
                      <a:pt x="4741" y="736309"/>
                      <a:pt x="6951" y="734175"/>
                    </a:cubicBezTo>
                    <a:cubicBezTo>
                      <a:pt x="18000" y="724050"/>
                      <a:pt x="32087" y="718202"/>
                      <a:pt x="45794" y="712591"/>
                    </a:cubicBezTo>
                    <a:cubicBezTo>
                      <a:pt x="52918" y="709648"/>
                      <a:pt x="60196" y="707124"/>
                      <a:pt x="67454" y="704552"/>
                    </a:cubicBezTo>
                    <a:cubicBezTo>
                      <a:pt x="78817" y="700504"/>
                      <a:pt x="89752" y="695341"/>
                      <a:pt x="100172" y="689293"/>
                    </a:cubicBezTo>
                    <a:cubicBezTo>
                      <a:pt x="100601" y="689055"/>
                      <a:pt x="101020" y="688807"/>
                      <a:pt x="101448" y="688560"/>
                    </a:cubicBezTo>
                    <a:cubicBezTo>
                      <a:pt x="109697" y="683816"/>
                      <a:pt x="117736" y="678663"/>
                      <a:pt x="125423" y="673044"/>
                    </a:cubicBezTo>
                    <a:cubicBezTo>
                      <a:pt x="128404" y="670872"/>
                      <a:pt x="131338" y="668624"/>
                      <a:pt x="134214" y="666300"/>
                    </a:cubicBezTo>
                    <a:cubicBezTo>
                      <a:pt x="134624" y="665976"/>
                      <a:pt x="135033" y="665643"/>
                      <a:pt x="135443" y="665300"/>
                    </a:cubicBezTo>
                    <a:cubicBezTo>
                      <a:pt x="136167" y="664709"/>
                      <a:pt x="136900" y="664109"/>
                      <a:pt x="137624" y="663499"/>
                    </a:cubicBezTo>
                    <a:cubicBezTo>
                      <a:pt x="150569" y="652508"/>
                      <a:pt x="161875" y="639735"/>
                      <a:pt x="174896" y="628819"/>
                    </a:cubicBezTo>
                    <a:cubicBezTo>
                      <a:pt x="175400" y="628400"/>
                      <a:pt x="175896" y="627981"/>
                      <a:pt x="176401" y="627581"/>
                    </a:cubicBezTo>
                    <a:cubicBezTo>
                      <a:pt x="201442" y="606883"/>
                      <a:pt x="219587" y="596367"/>
                      <a:pt x="234665" y="578898"/>
                    </a:cubicBezTo>
                    <a:cubicBezTo>
                      <a:pt x="244371" y="567649"/>
                      <a:pt x="252820" y="553524"/>
                      <a:pt x="261030" y="531950"/>
                    </a:cubicBezTo>
                    <a:cubicBezTo>
                      <a:pt x="261354" y="531073"/>
                      <a:pt x="261668" y="530207"/>
                      <a:pt x="261954" y="529321"/>
                    </a:cubicBezTo>
                    <a:cubicBezTo>
                      <a:pt x="264354" y="522139"/>
                      <a:pt x="265707" y="514757"/>
                      <a:pt x="266412" y="507280"/>
                    </a:cubicBezTo>
                    <a:cubicBezTo>
                      <a:pt x="266974" y="501422"/>
                      <a:pt x="267136" y="495526"/>
                      <a:pt x="267088" y="489601"/>
                    </a:cubicBezTo>
                    <a:cubicBezTo>
                      <a:pt x="267040" y="483134"/>
                      <a:pt x="266736" y="476676"/>
                      <a:pt x="266440" y="470275"/>
                    </a:cubicBezTo>
                    <a:cubicBezTo>
                      <a:pt x="265821" y="460655"/>
                      <a:pt x="265107" y="450930"/>
                      <a:pt x="262268" y="441672"/>
                    </a:cubicBezTo>
                    <a:cubicBezTo>
                      <a:pt x="257573" y="427660"/>
                      <a:pt x="247876" y="416173"/>
                      <a:pt x="239008" y="404610"/>
                    </a:cubicBezTo>
                    <a:cubicBezTo>
                      <a:pt x="231874" y="395542"/>
                      <a:pt x="225083" y="386179"/>
                      <a:pt x="219092" y="376311"/>
                    </a:cubicBezTo>
                    <a:cubicBezTo>
                      <a:pt x="212300" y="365424"/>
                      <a:pt x="206719" y="353861"/>
                      <a:pt x="201308" y="342250"/>
                    </a:cubicBezTo>
                    <a:cubicBezTo>
                      <a:pt x="197136" y="333325"/>
                      <a:pt x="193536" y="324143"/>
                      <a:pt x="189450" y="315180"/>
                    </a:cubicBezTo>
                    <a:cubicBezTo>
                      <a:pt x="180449" y="297092"/>
                      <a:pt x="165409" y="282709"/>
                      <a:pt x="149511" y="270593"/>
                    </a:cubicBezTo>
                    <a:cubicBezTo>
                      <a:pt x="141044" y="264040"/>
                      <a:pt x="132719" y="258382"/>
                      <a:pt x="124099" y="252353"/>
                    </a:cubicBezTo>
                    <a:cubicBezTo>
                      <a:pt x="117079" y="247505"/>
                      <a:pt x="110259" y="242247"/>
                      <a:pt x="104801" y="235636"/>
                    </a:cubicBezTo>
                    <a:cubicBezTo>
                      <a:pt x="98048" y="227607"/>
                      <a:pt x="91380" y="218930"/>
                      <a:pt x="88628" y="208643"/>
                    </a:cubicBezTo>
                    <a:cubicBezTo>
                      <a:pt x="85370" y="195965"/>
                      <a:pt x="86742" y="181877"/>
                      <a:pt x="90771" y="169523"/>
                    </a:cubicBezTo>
                    <a:cubicBezTo>
                      <a:pt x="97543" y="148311"/>
                      <a:pt x="112383" y="128975"/>
                      <a:pt x="128804" y="114202"/>
                    </a:cubicBezTo>
                    <a:cubicBezTo>
                      <a:pt x="145301" y="100591"/>
                      <a:pt x="164475" y="90437"/>
                      <a:pt x="184116" y="82141"/>
                    </a:cubicBezTo>
                    <a:cubicBezTo>
                      <a:pt x="199499" y="76074"/>
                      <a:pt x="215853" y="70806"/>
                      <a:pt x="232541" y="70816"/>
                    </a:cubicBezTo>
                    <a:cubicBezTo>
                      <a:pt x="252001" y="72549"/>
                      <a:pt x="270022" y="81122"/>
                      <a:pt x="287757" y="88723"/>
                    </a:cubicBezTo>
                    <a:cubicBezTo>
                      <a:pt x="302664" y="95343"/>
                      <a:pt x="317818" y="101372"/>
                      <a:pt x="332982" y="107344"/>
                    </a:cubicBezTo>
                    <a:cubicBezTo>
                      <a:pt x="340612" y="110373"/>
                      <a:pt x="348165" y="113602"/>
                      <a:pt x="355385" y="117507"/>
                    </a:cubicBezTo>
                    <a:cubicBezTo>
                      <a:pt x="372768" y="126642"/>
                      <a:pt x="388741" y="138662"/>
                      <a:pt x="406639" y="146721"/>
                    </a:cubicBezTo>
                    <a:cubicBezTo>
                      <a:pt x="436043" y="158894"/>
                      <a:pt x="469837" y="158960"/>
                      <a:pt x="500946" y="154760"/>
                    </a:cubicBezTo>
                    <a:cubicBezTo>
                      <a:pt x="511833" y="152759"/>
                      <a:pt x="521148" y="148073"/>
                      <a:pt x="529445" y="141663"/>
                    </a:cubicBezTo>
                    <a:cubicBezTo>
                      <a:pt x="534388" y="137853"/>
                      <a:pt x="538960" y="133433"/>
                      <a:pt x="543294" y="128623"/>
                    </a:cubicBezTo>
                    <a:cubicBezTo>
                      <a:pt x="551962" y="118822"/>
                      <a:pt x="560506" y="108773"/>
                      <a:pt x="567421" y="97638"/>
                    </a:cubicBezTo>
                    <a:cubicBezTo>
                      <a:pt x="579175" y="78388"/>
                      <a:pt x="589205" y="58167"/>
                      <a:pt x="600311" y="38536"/>
                    </a:cubicBezTo>
                    <a:cubicBezTo>
                      <a:pt x="609579" y="22562"/>
                      <a:pt x="630410" y="-9499"/>
                      <a:pt x="651441" y="2712"/>
                    </a:cubicBezTo>
                    <a:cubicBezTo>
                      <a:pt x="659328" y="7827"/>
                      <a:pt x="664671" y="15914"/>
                      <a:pt x="671662" y="22086"/>
                    </a:cubicBezTo>
                    <a:cubicBezTo>
                      <a:pt x="676492" y="26544"/>
                      <a:pt x="681997" y="30201"/>
                      <a:pt x="687779" y="33306"/>
                    </a:cubicBezTo>
                    <a:cubicBezTo>
                      <a:pt x="689931" y="34392"/>
                      <a:pt x="692113" y="35411"/>
                      <a:pt x="694322" y="36383"/>
                    </a:cubicBezTo>
                    <a:cubicBezTo>
                      <a:pt x="708200" y="42498"/>
                      <a:pt x="723021" y="46556"/>
                      <a:pt x="737852" y="49204"/>
                    </a:cubicBezTo>
                    <a:cubicBezTo>
                      <a:pt x="738061" y="49232"/>
                      <a:pt x="738271" y="49270"/>
                      <a:pt x="738480" y="4930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8"/>
              <p:cNvSpPr/>
              <p:nvPr/>
            </p:nvSpPr>
            <p:spPr>
              <a:xfrm>
                <a:off x="3744000" y="1531800"/>
                <a:ext cx="720443" cy="793432"/>
              </a:xfrm>
              <a:custGeom>
                <a:avLst/>
                <a:gdLst/>
                <a:ahLst/>
                <a:cxnLst/>
                <a:rect l="l" t="t" r="r" b="b"/>
                <a:pathLst>
                  <a:path w="720443" h="793432" extrusionOk="0">
                    <a:moveTo>
                      <a:pt x="720277" y="24815"/>
                    </a:moveTo>
                    <a:lnTo>
                      <a:pt x="720277" y="29797"/>
                    </a:lnTo>
                    <a:cubicBezTo>
                      <a:pt x="711952" y="28882"/>
                      <a:pt x="703713" y="27130"/>
                      <a:pt x="695864" y="24206"/>
                    </a:cubicBezTo>
                    <a:cubicBezTo>
                      <a:pt x="686920" y="21139"/>
                      <a:pt x="678176" y="17548"/>
                      <a:pt x="669413" y="14023"/>
                    </a:cubicBezTo>
                    <a:cubicBezTo>
                      <a:pt x="659517" y="10051"/>
                      <a:pt x="649258" y="5880"/>
                      <a:pt x="638429" y="5889"/>
                    </a:cubicBezTo>
                    <a:cubicBezTo>
                      <a:pt x="635628" y="5889"/>
                      <a:pt x="632923" y="6365"/>
                      <a:pt x="630351" y="7194"/>
                    </a:cubicBezTo>
                    <a:cubicBezTo>
                      <a:pt x="623017" y="9556"/>
                      <a:pt x="616673" y="14871"/>
                      <a:pt x="611978" y="20958"/>
                    </a:cubicBezTo>
                    <a:cubicBezTo>
                      <a:pt x="608139" y="26034"/>
                      <a:pt x="605224" y="31616"/>
                      <a:pt x="602395" y="37264"/>
                    </a:cubicBezTo>
                    <a:cubicBezTo>
                      <a:pt x="602148" y="37741"/>
                      <a:pt x="601900" y="38226"/>
                      <a:pt x="601652" y="38703"/>
                    </a:cubicBezTo>
                    <a:cubicBezTo>
                      <a:pt x="592842" y="55772"/>
                      <a:pt x="584355" y="74326"/>
                      <a:pt x="569325" y="86661"/>
                    </a:cubicBezTo>
                    <a:cubicBezTo>
                      <a:pt x="567782" y="87937"/>
                      <a:pt x="566162" y="89138"/>
                      <a:pt x="564476" y="90262"/>
                    </a:cubicBezTo>
                    <a:cubicBezTo>
                      <a:pt x="555028" y="96396"/>
                      <a:pt x="545169" y="101872"/>
                      <a:pt x="535435" y="107540"/>
                    </a:cubicBezTo>
                    <a:cubicBezTo>
                      <a:pt x="513232" y="120170"/>
                      <a:pt x="487857" y="135439"/>
                      <a:pt x="461930" y="135381"/>
                    </a:cubicBezTo>
                    <a:cubicBezTo>
                      <a:pt x="454082" y="135362"/>
                      <a:pt x="446176" y="133953"/>
                      <a:pt x="438289" y="130619"/>
                    </a:cubicBezTo>
                    <a:cubicBezTo>
                      <a:pt x="423011" y="124866"/>
                      <a:pt x="408038" y="118236"/>
                      <a:pt x="393484" y="110855"/>
                    </a:cubicBezTo>
                    <a:cubicBezTo>
                      <a:pt x="383711" y="105835"/>
                      <a:pt x="374253" y="100225"/>
                      <a:pt x="364528" y="95110"/>
                    </a:cubicBezTo>
                    <a:cubicBezTo>
                      <a:pt x="354545" y="89957"/>
                      <a:pt x="344449" y="85004"/>
                      <a:pt x="334219" y="80346"/>
                    </a:cubicBezTo>
                    <a:cubicBezTo>
                      <a:pt x="303206" y="66640"/>
                      <a:pt x="270792" y="54952"/>
                      <a:pt x="237112" y="50104"/>
                    </a:cubicBezTo>
                    <a:cubicBezTo>
                      <a:pt x="211594" y="47266"/>
                      <a:pt x="181971" y="49037"/>
                      <a:pt x="163141" y="68630"/>
                    </a:cubicBezTo>
                    <a:cubicBezTo>
                      <a:pt x="153816" y="77622"/>
                      <a:pt x="148986" y="89919"/>
                      <a:pt x="145072" y="102015"/>
                    </a:cubicBezTo>
                    <a:cubicBezTo>
                      <a:pt x="142224" y="111436"/>
                      <a:pt x="139633" y="121113"/>
                      <a:pt x="139614" y="131009"/>
                    </a:cubicBezTo>
                    <a:cubicBezTo>
                      <a:pt x="139614" y="138258"/>
                      <a:pt x="141928" y="145278"/>
                      <a:pt x="145681" y="151431"/>
                    </a:cubicBezTo>
                    <a:cubicBezTo>
                      <a:pt x="150244" y="158918"/>
                      <a:pt x="155578" y="165852"/>
                      <a:pt x="161235" y="172510"/>
                    </a:cubicBezTo>
                    <a:cubicBezTo>
                      <a:pt x="169770" y="181978"/>
                      <a:pt x="178180" y="191979"/>
                      <a:pt x="182343" y="204228"/>
                    </a:cubicBezTo>
                    <a:cubicBezTo>
                      <a:pt x="184238" y="209534"/>
                      <a:pt x="184762" y="215106"/>
                      <a:pt x="185562" y="220373"/>
                    </a:cubicBezTo>
                    <a:cubicBezTo>
                      <a:pt x="186677" y="227479"/>
                      <a:pt x="188229" y="234508"/>
                      <a:pt x="190096" y="240995"/>
                    </a:cubicBezTo>
                    <a:cubicBezTo>
                      <a:pt x="196078" y="262826"/>
                      <a:pt x="208956" y="281647"/>
                      <a:pt x="219833" y="301212"/>
                    </a:cubicBezTo>
                    <a:cubicBezTo>
                      <a:pt x="225605" y="311527"/>
                      <a:pt x="231292" y="321824"/>
                      <a:pt x="238588" y="331149"/>
                    </a:cubicBezTo>
                    <a:cubicBezTo>
                      <a:pt x="244979" y="339226"/>
                      <a:pt x="252066" y="346760"/>
                      <a:pt x="259276" y="353913"/>
                    </a:cubicBezTo>
                    <a:cubicBezTo>
                      <a:pt x="269144" y="363715"/>
                      <a:pt x="279936" y="372668"/>
                      <a:pt x="288499" y="383679"/>
                    </a:cubicBezTo>
                    <a:cubicBezTo>
                      <a:pt x="291004" y="386946"/>
                      <a:pt x="293385" y="390347"/>
                      <a:pt x="295519" y="393871"/>
                    </a:cubicBezTo>
                    <a:cubicBezTo>
                      <a:pt x="299081" y="399748"/>
                      <a:pt x="302005" y="405996"/>
                      <a:pt x="303825" y="412645"/>
                    </a:cubicBezTo>
                    <a:cubicBezTo>
                      <a:pt x="304130" y="413835"/>
                      <a:pt x="304406" y="415016"/>
                      <a:pt x="304653" y="416217"/>
                    </a:cubicBezTo>
                    <a:cubicBezTo>
                      <a:pt x="306758" y="426599"/>
                      <a:pt x="306387" y="437410"/>
                      <a:pt x="304406" y="447830"/>
                    </a:cubicBezTo>
                    <a:cubicBezTo>
                      <a:pt x="303891" y="450526"/>
                      <a:pt x="303272" y="453183"/>
                      <a:pt x="302558" y="455812"/>
                    </a:cubicBezTo>
                    <a:cubicBezTo>
                      <a:pt x="300548" y="462975"/>
                      <a:pt x="297176" y="469652"/>
                      <a:pt x="293719" y="476195"/>
                    </a:cubicBezTo>
                    <a:cubicBezTo>
                      <a:pt x="292776" y="477958"/>
                      <a:pt x="291833" y="479729"/>
                      <a:pt x="290880" y="481482"/>
                    </a:cubicBezTo>
                    <a:cubicBezTo>
                      <a:pt x="286346" y="489902"/>
                      <a:pt x="281708" y="498274"/>
                      <a:pt x="277107" y="506666"/>
                    </a:cubicBezTo>
                    <a:cubicBezTo>
                      <a:pt x="273802" y="512533"/>
                      <a:pt x="270535" y="518563"/>
                      <a:pt x="267220" y="524668"/>
                    </a:cubicBezTo>
                    <a:cubicBezTo>
                      <a:pt x="261324" y="535536"/>
                      <a:pt x="255333" y="546633"/>
                      <a:pt x="248885" y="557444"/>
                    </a:cubicBezTo>
                    <a:cubicBezTo>
                      <a:pt x="241779" y="569331"/>
                      <a:pt x="234140" y="580866"/>
                      <a:pt x="225482" y="591353"/>
                    </a:cubicBezTo>
                    <a:cubicBezTo>
                      <a:pt x="216138" y="602697"/>
                      <a:pt x="205603" y="612813"/>
                      <a:pt x="193306" y="620861"/>
                    </a:cubicBezTo>
                    <a:cubicBezTo>
                      <a:pt x="185715" y="625614"/>
                      <a:pt x="177695" y="629681"/>
                      <a:pt x="169379" y="632996"/>
                    </a:cubicBezTo>
                    <a:cubicBezTo>
                      <a:pt x="164084" y="635101"/>
                      <a:pt x="158673" y="636911"/>
                      <a:pt x="153168" y="638387"/>
                    </a:cubicBezTo>
                    <a:cubicBezTo>
                      <a:pt x="139499" y="641759"/>
                      <a:pt x="125431" y="642854"/>
                      <a:pt x="111525" y="644902"/>
                    </a:cubicBezTo>
                    <a:cubicBezTo>
                      <a:pt x="103914" y="646017"/>
                      <a:pt x="96370" y="647407"/>
                      <a:pt x="88960" y="649617"/>
                    </a:cubicBezTo>
                    <a:cubicBezTo>
                      <a:pt x="67690" y="656170"/>
                      <a:pt x="46755" y="663771"/>
                      <a:pt x="25933" y="671629"/>
                    </a:cubicBezTo>
                    <a:cubicBezTo>
                      <a:pt x="18475" y="674468"/>
                      <a:pt x="4930" y="679535"/>
                      <a:pt x="5359" y="687870"/>
                    </a:cubicBezTo>
                    <a:cubicBezTo>
                      <a:pt x="5607" y="693499"/>
                      <a:pt x="8674" y="698518"/>
                      <a:pt x="11741" y="703091"/>
                    </a:cubicBezTo>
                    <a:cubicBezTo>
                      <a:pt x="16055" y="709482"/>
                      <a:pt x="20789" y="715559"/>
                      <a:pt x="25704" y="721502"/>
                    </a:cubicBezTo>
                    <a:cubicBezTo>
                      <a:pt x="44440" y="744867"/>
                      <a:pt x="65290" y="765555"/>
                      <a:pt x="92665" y="778586"/>
                    </a:cubicBezTo>
                    <a:cubicBezTo>
                      <a:pt x="103362" y="783710"/>
                      <a:pt x="114230" y="788454"/>
                      <a:pt x="125022" y="793349"/>
                    </a:cubicBezTo>
                    <a:lnTo>
                      <a:pt x="110410" y="793349"/>
                    </a:lnTo>
                    <a:cubicBezTo>
                      <a:pt x="100571" y="789406"/>
                      <a:pt x="90846" y="785196"/>
                      <a:pt x="81540" y="780119"/>
                    </a:cubicBezTo>
                    <a:cubicBezTo>
                      <a:pt x="55899" y="766698"/>
                      <a:pt x="35715" y="745458"/>
                      <a:pt x="17665" y="723226"/>
                    </a:cubicBezTo>
                    <a:cubicBezTo>
                      <a:pt x="12950" y="717235"/>
                      <a:pt x="8102" y="711206"/>
                      <a:pt x="4797" y="704291"/>
                    </a:cubicBezTo>
                    <a:cubicBezTo>
                      <a:pt x="2387" y="699195"/>
                      <a:pt x="149" y="693727"/>
                      <a:pt x="6" y="688022"/>
                    </a:cubicBezTo>
                    <a:cubicBezTo>
                      <a:pt x="-147" y="683002"/>
                      <a:pt x="2711" y="678421"/>
                      <a:pt x="6730" y="675582"/>
                    </a:cubicBezTo>
                    <a:cubicBezTo>
                      <a:pt x="11950" y="671544"/>
                      <a:pt x="18084" y="669115"/>
                      <a:pt x="24218" y="666857"/>
                    </a:cubicBezTo>
                    <a:cubicBezTo>
                      <a:pt x="33667" y="663457"/>
                      <a:pt x="42983" y="659695"/>
                      <a:pt x="52422" y="656266"/>
                    </a:cubicBezTo>
                    <a:cubicBezTo>
                      <a:pt x="59966" y="653570"/>
                      <a:pt x="67567" y="651046"/>
                      <a:pt x="75120" y="648417"/>
                    </a:cubicBezTo>
                    <a:cubicBezTo>
                      <a:pt x="82207" y="645893"/>
                      <a:pt x="89350" y="643540"/>
                      <a:pt x="96713" y="641988"/>
                    </a:cubicBezTo>
                    <a:cubicBezTo>
                      <a:pt x="99571" y="641283"/>
                      <a:pt x="102447" y="640673"/>
                      <a:pt x="105333" y="640130"/>
                    </a:cubicBezTo>
                    <a:cubicBezTo>
                      <a:pt x="121688" y="636997"/>
                      <a:pt x="138414" y="635796"/>
                      <a:pt x="154511" y="631377"/>
                    </a:cubicBezTo>
                    <a:cubicBezTo>
                      <a:pt x="157235" y="630577"/>
                      <a:pt x="159940" y="629700"/>
                      <a:pt x="162617" y="628748"/>
                    </a:cubicBezTo>
                    <a:cubicBezTo>
                      <a:pt x="168370" y="626700"/>
                      <a:pt x="173989" y="624281"/>
                      <a:pt x="179438" y="621528"/>
                    </a:cubicBezTo>
                    <a:cubicBezTo>
                      <a:pt x="190696" y="615851"/>
                      <a:pt x="200898" y="608307"/>
                      <a:pt x="209680" y="599268"/>
                    </a:cubicBezTo>
                    <a:cubicBezTo>
                      <a:pt x="212918" y="595877"/>
                      <a:pt x="216042" y="592381"/>
                      <a:pt x="219043" y="588781"/>
                    </a:cubicBezTo>
                    <a:cubicBezTo>
                      <a:pt x="226063" y="580389"/>
                      <a:pt x="232444" y="571493"/>
                      <a:pt x="238379" y="562292"/>
                    </a:cubicBezTo>
                    <a:cubicBezTo>
                      <a:pt x="242122" y="556482"/>
                      <a:pt x="245675" y="550538"/>
                      <a:pt x="249075" y="544537"/>
                    </a:cubicBezTo>
                    <a:cubicBezTo>
                      <a:pt x="252990" y="537632"/>
                      <a:pt x="256800" y="530659"/>
                      <a:pt x="260572" y="523678"/>
                    </a:cubicBezTo>
                    <a:cubicBezTo>
                      <a:pt x="264448" y="516505"/>
                      <a:pt x="268287" y="509314"/>
                      <a:pt x="272173" y="502142"/>
                    </a:cubicBezTo>
                    <a:cubicBezTo>
                      <a:pt x="274678" y="497417"/>
                      <a:pt x="277269" y="492721"/>
                      <a:pt x="279841" y="488026"/>
                    </a:cubicBezTo>
                    <a:cubicBezTo>
                      <a:pt x="284670" y="479196"/>
                      <a:pt x="289442" y="470328"/>
                      <a:pt x="293423" y="461079"/>
                    </a:cubicBezTo>
                    <a:cubicBezTo>
                      <a:pt x="295233" y="456660"/>
                      <a:pt x="296605" y="452088"/>
                      <a:pt x="297576" y="447430"/>
                    </a:cubicBezTo>
                    <a:cubicBezTo>
                      <a:pt x="298919" y="440982"/>
                      <a:pt x="299510" y="434371"/>
                      <a:pt x="299443" y="427789"/>
                    </a:cubicBezTo>
                    <a:cubicBezTo>
                      <a:pt x="299405" y="425694"/>
                      <a:pt x="299272" y="423617"/>
                      <a:pt x="299024" y="421551"/>
                    </a:cubicBezTo>
                    <a:cubicBezTo>
                      <a:pt x="298081" y="413407"/>
                      <a:pt x="295529" y="405472"/>
                      <a:pt x="291490" y="398310"/>
                    </a:cubicBezTo>
                    <a:cubicBezTo>
                      <a:pt x="291061" y="397538"/>
                      <a:pt x="290614" y="396786"/>
                      <a:pt x="290147" y="396033"/>
                    </a:cubicBezTo>
                    <a:cubicBezTo>
                      <a:pt x="285489" y="388213"/>
                      <a:pt x="279517" y="381184"/>
                      <a:pt x="273059" y="374840"/>
                    </a:cubicBezTo>
                    <a:cubicBezTo>
                      <a:pt x="263229" y="365363"/>
                      <a:pt x="253161" y="356114"/>
                      <a:pt x="244008" y="345970"/>
                    </a:cubicBezTo>
                    <a:cubicBezTo>
                      <a:pt x="230720" y="332216"/>
                      <a:pt x="221176" y="315404"/>
                      <a:pt x="211718" y="298992"/>
                    </a:cubicBezTo>
                    <a:cubicBezTo>
                      <a:pt x="205031" y="287905"/>
                      <a:pt x="197716" y="277171"/>
                      <a:pt x="192211" y="265407"/>
                    </a:cubicBezTo>
                    <a:cubicBezTo>
                      <a:pt x="186915" y="254453"/>
                      <a:pt x="182886" y="242871"/>
                      <a:pt x="180524" y="230927"/>
                    </a:cubicBezTo>
                    <a:cubicBezTo>
                      <a:pt x="178476" y="221335"/>
                      <a:pt x="178323" y="211534"/>
                      <a:pt x="174170" y="202561"/>
                    </a:cubicBezTo>
                    <a:cubicBezTo>
                      <a:pt x="171865" y="197408"/>
                      <a:pt x="169008" y="192493"/>
                      <a:pt x="165531" y="188045"/>
                    </a:cubicBezTo>
                    <a:cubicBezTo>
                      <a:pt x="158149" y="179187"/>
                      <a:pt x="149891" y="171024"/>
                      <a:pt x="143433" y="161413"/>
                    </a:cubicBezTo>
                    <a:cubicBezTo>
                      <a:pt x="136756" y="152126"/>
                      <a:pt x="131965" y="141087"/>
                      <a:pt x="132470" y="129457"/>
                    </a:cubicBezTo>
                    <a:cubicBezTo>
                      <a:pt x="132660" y="121046"/>
                      <a:pt x="134566" y="112788"/>
                      <a:pt x="136823" y="104720"/>
                    </a:cubicBezTo>
                    <a:cubicBezTo>
                      <a:pt x="139366" y="95653"/>
                      <a:pt x="142824" y="86823"/>
                      <a:pt x="147443" y="78612"/>
                    </a:cubicBezTo>
                    <a:cubicBezTo>
                      <a:pt x="173408" y="34435"/>
                      <a:pt x="227558" y="38407"/>
                      <a:pt x="270678" y="50409"/>
                    </a:cubicBezTo>
                    <a:cubicBezTo>
                      <a:pt x="291833" y="56000"/>
                      <a:pt x="312492" y="63334"/>
                      <a:pt x="332619" y="71907"/>
                    </a:cubicBezTo>
                    <a:cubicBezTo>
                      <a:pt x="343068" y="76431"/>
                      <a:pt x="353212" y="81622"/>
                      <a:pt x="363585" y="86328"/>
                    </a:cubicBezTo>
                    <a:cubicBezTo>
                      <a:pt x="376767" y="92424"/>
                      <a:pt x="389102" y="100129"/>
                      <a:pt x="402066" y="106645"/>
                    </a:cubicBezTo>
                    <a:cubicBezTo>
                      <a:pt x="413096" y="112179"/>
                      <a:pt x="424192" y="117608"/>
                      <a:pt x="435632" y="122256"/>
                    </a:cubicBezTo>
                    <a:cubicBezTo>
                      <a:pt x="444118" y="125799"/>
                      <a:pt x="453186" y="129066"/>
                      <a:pt x="462425" y="128704"/>
                    </a:cubicBezTo>
                    <a:cubicBezTo>
                      <a:pt x="464712" y="128666"/>
                      <a:pt x="466959" y="128514"/>
                      <a:pt x="469198" y="128247"/>
                    </a:cubicBezTo>
                    <a:cubicBezTo>
                      <a:pt x="488095" y="125999"/>
                      <a:pt x="505269" y="116055"/>
                      <a:pt x="521862" y="107168"/>
                    </a:cubicBezTo>
                    <a:cubicBezTo>
                      <a:pt x="531034" y="102158"/>
                      <a:pt x="540150" y="97015"/>
                      <a:pt x="549141" y="91681"/>
                    </a:cubicBezTo>
                    <a:cubicBezTo>
                      <a:pt x="556609" y="87147"/>
                      <a:pt x="564314" y="82765"/>
                      <a:pt x="570410" y="76422"/>
                    </a:cubicBezTo>
                    <a:cubicBezTo>
                      <a:pt x="575440" y="71412"/>
                      <a:pt x="579354" y="65458"/>
                      <a:pt x="583069" y="59439"/>
                    </a:cubicBezTo>
                    <a:cubicBezTo>
                      <a:pt x="588927" y="50152"/>
                      <a:pt x="593585" y="41151"/>
                      <a:pt x="598700" y="31597"/>
                    </a:cubicBezTo>
                    <a:cubicBezTo>
                      <a:pt x="603729" y="22091"/>
                      <a:pt x="609615" y="12642"/>
                      <a:pt x="618759" y="6594"/>
                    </a:cubicBezTo>
                    <a:cubicBezTo>
                      <a:pt x="624636" y="2250"/>
                      <a:pt x="631494" y="184"/>
                      <a:pt x="638552" y="12"/>
                    </a:cubicBezTo>
                    <a:cubicBezTo>
                      <a:pt x="642429" y="-83"/>
                      <a:pt x="646372" y="384"/>
                      <a:pt x="650239" y="1355"/>
                    </a:cubicBezTo>
                    <a:cubicBezTo>
                      <a:pt x="670337" y="6565"/>
                      <a:pt x="688625" y="17005"/>
                      <a:pt x="708647" y="22444"/>
                    </a:cubicBezTo>
                    <a:cubicBezTo>
                      <a:pt x="712485" y="23463"/>
                      <a:pt x="716381" y="24187"/>
                      <a:pt x="720296" y="2481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8"/>
              <p:cNvSpPr/>
              <p:nvPr/>
            </p:nvSpPr>
            <p:spPr>
              <a:xfrm>
                <a:off x="3771360" y="1598760"/>
                <a:ext cx="692464" cy="726538"/>
              </a:xfrm>
              <a:custGeom>
                <a:avLst/>
                <a:gdLst/>
                <a:ahLst/>
                <a:cxnLst/>
                <a:rect l="l" t="t" r="r" b="b"/>
                <a:pathLst>
                  <a:path w="699459" h="726538" extrusionOk="0">
                    <a:moveTo>
                      <a:pt x="692863" y="141"/>
                    </a:moveTo>
                    <a:lnTo>
                      <a:pt x="692863" y="6741"/>
                    </a:lnTo>
                    <a:cubicBezTo>
                      <a:pt x="692644" y="6751"/>
                      <a:pt x="692425" y="6760"/>
                      <a:pt x="692205" y="6770"/>
                    </a:cubicBezTo>
                    <a:cubicBezTo>
                      <a:pt x="687672" y="6951"/>
                      <a:pt x="683119" y="6970"/>
                      <a:pt x="678594" y="7122"/>
                    </a:cubicBezTo>
                    <a:cubicBezTo>
                      <a:pt x="675908" y="7151"/>
                      <a:pt x="673308" y="7199"/>
                      <a:pt x="670812" y="7275"/>
                    </a:cubicBezTo>
                    <a:cubicBezTo>
                      <a:pt x="639999" y="8294"/>
                      <a:pt x="622711" y="14257"/>
                      <a:pt x="598699" y="37736"/>
                    </a:cubicBezTo>
                    <a:cubicBezTo>
                      <a:pt x="572619" y="63063"/>
                      <a:pt x="537396" y="111573"/>
                      <a:pt x="498391" y="112650"/>
                    </a:cubicBezTo>
                    <a:cubicBezTo>
                      <a:pt x="492428" y="112783"/>
                      <a:pt x="486475" y="112469"/>
                      <a:pt x="480541" y="111964"/>
                    </a:cubicBezTo>
                    <a:cubicBezTo>
                      <a:pt x="473883" y="111383"/>
                      <a:pt x="467235" y="110545"/>
                      <a:pt x="460615" y="109735"/>
                    </a:cubicBezTo>
                    <a:cubicBezTo>
                      <a:pt x="448442" y="108249"/>
                      <a:pt x="436193" y="106744"/>
                      <a:pt x="424496" y="102925"/>
                    </a:cubicBezTo>
                    <a:cubicBezTo>
                      <a:pt x="418228" y="100905"/>
                      <a:pt x="412218" y="98315"/>
                      <a:pt x="406398" y="95314"/>
                    </a:cubicBezTo>
                    <a:cubicBezTo>
                      <a:pt x="394749" y="89314"/>
                      <a:pt x="383881" y="81694"/>
                      <a:pt x="373385" y="73874"/>
                    </a:cubicBezTo>
                    <a:cubicBezTo>
                      <a:pt x="362202" y="65730"/>
                      <a:pt x="350515" y="57671"/>
                      <a:pt x="338761" y="50537"/>
                    </a:cubicBezTo>
                    <a:cubicBezTo>
                      <a:pt x="329236" y="44870"/>
                      <a:pt x="319197" y="40145"/>
                      <a:pt x="309129" y="35554"/>
                    </a:cubicBezTo>
                    <a:cubicBezTo>
                      <a:pt x="301795" y="32211"/>
                      <a:pt x="294403" y="28954"/>
                      <a:pt x="286812" y="26210"/>
                    </a:cubicBezTo>
                    <a:cubicBezTo>
                      <a:pt x="278125" y="23077"/>
                      <a:pt x="269191" y="20753"/>
                      <a:pt x="260151" y="18876"/>
                    </a:cubicBezTo>
                    <a:cubicBezTo>
                      <a:pt x="245502" y="15809"/>
                      <a:pt x="230567" y="13961"/>
                      <a:pt x="215670" y="15885"/>
                    </a:cubicBezTo>
                    <a:cubicBezTo>
                      <a:pt x="205507" y="17333"/>
                      <a:pt x="195124" y="19867"/>
                      <a:pt x="186885" y="26287"/>
                    </a:cubicBezTo>
                    <a:cubicBezTo>
                      <a:pt x="180294" y="31363"/>
                      <a:pt x="174731" y="37945"/>
                      <a:pt x="171569" y="45689"/>
                    </a:cubicBezTo>
                    <a:cubicBezTo>
                      <a:pt x="169874" y="49518"/>
                      <a:pt x="168731" y="53576"/>
                      <a:pt x="168873" y="57786"/>
                    </a:cubicBezTo>
                    <a:cubicBezTo>
                      <a:pt x="169054" y="69044"/>
                      <a:pt x="171502" y="80084"/>
                      <a:pt x="173217" y="91171"/>
                    </a:cubicBezTo>
                    <a:cubicBezTo>
                      <a:pt x="176532" y="111488"/>
                      <a:pt x="179132" y="131928"/>
                      <a:pt x="179408" y="152531"/>
                    </a:cubicBezTo>
                    <a:cubicBezTo>
                      <a:pt x="179865" y="166056"/>
                      <a:pt x="181980" y="179668"/>
                      <a:pt x="187066" y="192250"/>
                    </a:cubicBezTo>
                    <a:cubicBezTo>
                      <a:pt x="192505" y="205804"/>
                      <a:pt x="200906" y="217901"/>
                      <a:pt x="209602" y="229512"/>
                    </a:cubicBezTo>
                    <a:cubicBezTo>
                      <a:pt x="214622" y="236227"/>
                      <a:pt x="219785" y="242847"/>
                      <a:pt x="225643" y="248857"/>
                    </a:cubicBezTo>
                    <a:cubicBezTo>
                      <a:pt x="243035" y="267088"/>
                      <a:pt x="265381" y="278718"/>
                      <a:pt x="287622" y="289939"/>
                    </a:cubicBezTo>
                    <a:cubicBezTo>
                      <a:pt x="290289" y="291282"/>
                      <a:pt x="292956" y="292625"/>
                      <a:pt x="295613" y="293977"/>
                    </a:cubicBezTo>
                    <a:cubicBezTo>
                      <a:pt x="299956" y="296339"/>
                      <a:pt x="304347" y="298740"/>
                      <a:pt x="308500" y="301492"/>
                    </a:cubicBezTo>
                    <a:cubicBezTo>
                      <a:pt x="312444" y="304102"/>
                      <a:pt x="316149" y="307026"/>
                      <a:pt x="319359" y="310532"/>
                    </a:cubicBezTo>
                    <a:cubicBezTo>
                      <a:pt x="324617" y="316494"/>
                      <a:pt x="328560" y="323486"/>
                      <a:pt x="332580" y="330306"/>
                    </a:cubicBezTo>
                    <a:cubicBezTo>
                      <a:pt x="336561" y="337373"/>
                      <a:pt x="340466" y="344603"/>
                      <a:pt x="343572" y="352137"/>
                    </a:cubicBezTo>
                    <a:cubicBezTo>
                      <a:pt x="345419" y="356623"/>
                      <a:pt x="346981" y="361224"/>
                      <a:pt x="348105" y="365948"/>
                    </a:cubicBezTo>
                    <a:cubicBezTo>
                      <a:pt x="348201" y="366339"/>
                      <a:pt x="348286" y="366729"/>
                      <a:pt x="348363" y="367129"/>
                    </a:cubicBezTo>
                    <a:cubicBezTo>
                      <a:pt x="351753" y="384065"/>
                      <a:pt x="339571" y="407325"/>
                      <a:pt x="332780" y="422584"/>
                    </a:cubicBezTo>
                    <a:cubicBezTo>
                      <a:pt x="330522" y="427261"/>
                      <a:pt x="328208" y="431909"/>
                      <a:pt x="325826" y="436538"/>
                    </a:cubicBezTo>
                    <a:cubicBezTo>
                      <a:pt x="320978" y="445939"/>
                      <a:pt x="315835" y="455207"/>
                      <a:pt x="310205" y="464141"/>
                    </a:cubicBezTo>
                    <a:cubicBezTo>
                      <a:pt x="303947" y="474095"/>
                      <a:pt x="297089" y="483639"/>
                      <a:pt x="289384" y="492545"/>
                    </a:cubicBezTo>
                    <a:cubicBezTo>
                      <a:pt x="281088" y="501917"/>
                      <a:pt x="271829" y="510376"/>
                      <a:pt x="262495" y="518710"/>
                    </a:cubicBezTo>
                    <a:cubicBezTo>
                      <a:pt x="254360" y="525768"/>
                      <a:pt x="246102" y="532874"/>
                      <a:pt x="237549" y="539627"/>
                    </a:cubicBezTo>
                    <a:cubicBezTo>
                      <a:pt x="219423" y="553934"/>
                      <a:pt x="200030" y="566630"/>
                      <a:pt x="177951" y="573631"/>
                    </a:cubicBezTo>
                    <a:cubicBezTo>
                      <a:pt x="172055" y="575327"/>
                      <a:pt x="166121" y="576774"/>
                      <a:pt x="160139" y="578060"/>
                    </a:cubicBezTo>
                    <a:cubicBezTo>
                      <a:pt x="139260" y="582547"/>
                      <a:pt x="117943" y="585014"/>
                      <a:pt x="96864" y="588424"/>
                    </a:cubicBezTo>
                    <a:cubicBezTo>
                      <a:pt x="94969" y="588728"/>
                      <a:pt x="93083" y="589043"/>
                      <a:pt x="91197" y="589367"/>
                    </a:cubicBezTo>
                    <a:cubicBezTo>
                      <a:pt x="74185" y="591986"/>
                      <a:pt x="57469" y="596253"/>
                      <a:pt x="41105" y="601559"/>
                    </a:cubicBezTo>
                    <a:cubicBezTo>
                      <a:pt x="30532" y="605045"/>
                      <a:pt x="19579" y="608302"/>
                      <a:pt x="10444" y="614884"/>
                    </a:cubicBezTo>
                    <a:cubicBezTo>
                      <a:pt x="-2043" y="624228"/>
                      <a:pt x="9120" y="633725"/>
                      <a:pt x="17788" y="640783"/>
                    </a:cubicBezTo>
                    <a:cubicBezTo>
                      <a:pt x="20903" y="643383"/>
                      <a:pt x="23989" y="646021"/>
                      <a:pt x="27170" y="648545"/>
                    </a:cubicBezTo>
                    <a:cubicBezTo>
                      <a:pt x="60165" y="675082"/>
                      <a:pt x="102284" y="683302"/>
                      <a:pt x="140956" y="697999"/>
                    </a:cubicBezTo>
                    <a:cubicBezTo>
                      <a:pt x="160387" y="705019"/>
                      <a:pt x="179408" y="713401"/>
                      <a:pt x="197068" y="724193"/>
                    </a:cubicBezTo>
                    <a:cubicBezTo>
                      <a:pt x="198258" y="724926"/>
                      <a:pt x="199449" y="725679"/>
                      <a:pt x="200630" y="726431"/>
                    </a:cubicBezTo>
                    <a:lnTo>
                      <a:pt x="189295" y="726431"/>
                    </a:lnTo>
                    <a:cubicBezTo>
                      <a:pt x="168569" y="715287"/>
                      <a:pt x="146452" y="706924"/>
                      <a:pt x="124220" y="699266"/>
                    </a:cubicBezTo>
                    <a:cubicBezTo>
                      <a:pt x="87159" y="686883"/>
                      <a:pt x="49963" y="675796"/>
                      <a:pt x="19626" y="649879"/>
                    </a:cubicBezTo>
                    <a:cubicBezTo>
                      <a:pt x="15102" y="646221"/>
                      <a:pt x="10787" y="642278"/>
                      <a:pt x="6739" y="638087"/>
                    </a:cubicBezTo>
                    <a:cubicBezTo>
                      <a:pt x="5034" y="636287"/>
                      <a:pt x="3405" y="634334"/>
                      <a:pt x="2215" y="632143"/>
                    </a:cubicBezTo>
                    <a:cubicBezTo>
                      <a:pt x="-6587" y="616703"/>
                      <a:pt x="12892" y="606864"/>
                      <a:pt x="24798" y="602321"/>
                    </a:cubicBezTo>
                    <a:cubicBezTo>
                      <a:pt x="41638" y="596015"/>
                      <a:pt x="58926" y="590757"/>
                      <a:pt x="76538" y="587071"/>
                    </a:cubicBezTo>
                    <a:cubicBezTo>
                      <a:pt x="81662" y="586071"/>
                      <a:pt x="86816" y="585176"/>
                      <a:pt x="91969" y="584337"/>
                    </a:cubicBezTo>
                    <a:cubicBezTo>
                      <a:pt x="98693" y="583251"/>
                      <a:pt x="105437" y="582251"/>
                      <a:pt x="112171" y="581223"/>
                    </a:cubicBezTo>
                    <a:cubicBezTo>
                      <a:pt x="126106" y="578822"/>
                      <a:pt x="140270" y="576975"/>
                      <a:pt x="154167" y="574098"/>
                    </a:cubicBezTo>
                    <a:cubicBezTo>
                      <a:pt x="164454" y="571974"/>
                      <a:pt x="174579" y="569278"/>
                      <a:pt x="184352" y="565383"/>
                    </a:cubicBezTo>
                    <a:cubicBezTo>
                      <a:pt x="201106" y="558344"/>
                      <a:pt x="216270" y="548247"/>
                      <a:pt x="230576" y="537055"/>
                    </a:cubicBezTo>
                    <a:cubicBezTo>
                      <a:pt x="237044" y="531998"/>
                      <a:pt x="243330" y="526721"/>
                      <a:pt x="249512" y="521396"/>
                    </a:cubicBezTo>
                    <a:cubicBezTo>
                      <a:pt x="262418" y="510138"/>
                      <a:pt x="274410" y="499089"/>
                      <a:pt x="285602" y="486420"/>
                    </a:cubicBezTo>
                    <a:cubicBezTo>
                      <a:pt x="291651" y="479248"/>
                      <a:pt x="297251" y="471695"/>
                      <a:pt x="302490" y="463875"/>
                    </a:cubicBezTo>
                    <a:cubicBezTo>
                      <a:pt x="307376" y="456588"/>
                      <a:pt x="311920" y="449063"/>
                      <a:pt x="316197" y="441396"/>
                    </a:cubicBezTo>
                    <a:cubicBezTo>
                      <a:pt x="323074" y="429070"/>
                      <a:pt x="329246" y="416354"/>
                      <a:pt x="334932" y="403610"/>
                    </a:cubicBezTo>
                    <a:cubicBezTo>
                      <a:pt x="339314" y="393266"/>
                      <a:pt x="343686" y="382217"/>
                      <a:pt x="342476" y="370768"/>
                    </a:cubicBezTo>
                    <a:cubicBezTo>
                      <a:pt x="342428" y="370463"/>
                      <a:pt x="342381" y="370158"/>
                      <a:pt x="342324" y="369853"/>
                    </a:cubicBezTo>
                    <a:cubicBezTo>
                      <a:pt x="341647" y="366148"/>
                      <a:pt x="340523" y="362557"/>
                      <a:pt x="339219" y="359023"/>
                    </a:cubicBezTo>
                    <a:cubicBezTo>
                      <a:pt x="338809" y="357900"/>
                      <a:pt x="338380" y="356776"/>
                      <a:pt x="337933" y="355661"/>
                    </a:cubicBezTo>
                    <a:cubicBezTo>
                      <a:pt x="333694" y="345431"/>
                      <a:pt x="328360" y="335659"/>
                      <a:pt x="322540" y="326248"/>
                    </a:cubicBezTo>
                    <a:cubicBezTo>
                      <a:pt x="319873" y="322000"/>
                      <a:pt x="317101" y="317780"/>
                      <a:pt x="313644" y="314132"/>
                    </a:cubicBezTo>
                    <a:cubicBezTo>
                      <a:pt x="311053" y="311646"/>
                      <a:pt x="308224" y="309455"/>
                      <a:pt x="305262" y="307465"/>
                    </a:cubicBezTo>
                    <a:cubicBezTo>
                      <a:pt x="298871" y="303178"/>
                      <a:pt x="291822" y="299816"/>
                      <a:pt x="285002" y="296273"/>
                    </a:cubicBezTo>
                    <a:cubicBezTo>
                      <a:pt x="284240" y="295882"/>
                      <a:pt x="283488" y="295482"/>
                      <a:pt x="282735" y="295082"/>
                    </a:cubicBezTo>
                    <a:cubicBezTo>
                      <a:pt x="265581" y="286433"/>
                      <a:pt x="248369" y="277509"/>
                      <a:pt x="233634" y="265031"/>
                    </a:cubicBezTo>
                    <a:cubicBezTo>
                      <a:pt x="222013" y="255639"/>
                      <a:pt x="212365" y="244133"/>
                      <a:pt x="203497" y="232179"/>
                    </a:cubicBezTo>
                    <a:cubicBezTo>
                      <a:pt x="185628" y="209300"/>
                      <a:pt x="175112" y="188164"/>
                      <a:pt x="173331" y="158703"/>
                    </a:cubicBezTo>
                    <a:cubicBezTo>
                      <a:pt x="172531" y="144606"/>
                      <a:pt x="172274" y="130319"/>
                      <a:pt x="170236" y="116346"/>
                    </a:cubicBezTo>
                    <a:cubicBezTo>
                      <a:pt x="168083" y="98810"/>
                      <a:pt x="164749" y="81417"/>
                      <a:pt x="163168" y="63815"/>
                    </a:cubicBezTo>
                    <a:cubicBezTo>
                      <a:pt x="162844" y="59129"/>
                      <a:pt x="162825" y="54347"/>
                      <a:pt x="164035" y="49785"/>
                    </a:cubicBezTo>
                    <a:cubicBezTo>
                      <a:pt x="165540" y="44670"/>
                      <a:pt x="167740" y="39707"/>
                      <a:pt x="170674" y="35269"/>
                    </a:cubicBezTo>
                    <a:cubicBezTo>
                      <a:pt x="178170" y="24248"/>
                      <a:pt x="189438" y="15600"/>
                      <a:pt x="202544" y="12599"/>
                    </a:cubicBezTo>
                    <a:cubicBezTo>
                      <a:pt x="235148" y="4074"/>
                      <a:pt x="273867" y="13685"/>
                      <a:pt x="304147" y="26801"/>
                    </a:cubicBezTo>
                    <a:cubicBezTo>
                      <a:pt x="314606" y="31163"/>
                      <a:pt x="324912" y="35964"/>
                      <a:pt x="334951" y="41231"/>
                    </a:cubicBezTo>
                    <a:cubicBezTo>
                      <a:pt x="345334" y="46918"/>
                      <a:pt x="355259" y="53385"/>
                      <a:pt x="365117" y="59929"/>
                    </a:cubicBezTo>
                    <a:cubicBezTo>
                      <a:pt x="382233" y="71721"/>
                      <a:pt x="395645" y="82494"/>
                      <a:pt x="411685" y="90323"/>
                    </a:cubicBezTo>
                    <a:cubicBezTo>
                      <a:pt x="421343" y="95038"/>
                      <a:pt x="431944" y="98677"/>
                      <a:pt x="444889" y="100839"/>
                    </a:cubicBezTo>
                    <a:cubicBezTo>
                      <a:pt x="455424" y="102772"/>
                      <a:pt x="465234" y="103820"/>
                      <a:pt x="475731" y="104820"/>
                    </a:cubicBezTo>
                    <a:cubicBezTo>
                      <a:pt x="479055" y="105116"/>
                      <a:pt x="482417" y="105458"/>
                      <a:pt x="485780" y="105716"/>
                    </a:cubicBezTo>
                    <a:cubicBezTo>
                      <a:pt x="493609" y="106335"/>
                      <a:pt x="501477" y="106497"/>
                      <a:pt x="509116" y="104515"/>
                    </a:cubicBezTo>
                    <a:cubicBezTo>
                      <a:pt x="529509" y="98600"/>
                      <a:pt x="545225" y="83122"/>
                      <a:pt x="560122" y="68806"/>
                    </a:cubicBezTo>
                    <a:cubicBezTo>
                      <a:pt x="577067" y="52919"/>
                      <a:pt x="591107" y="33964"/>
                      <a:pt x="609500" y="19638"/>
                    </a:cubicBezTo>
                    <a:cubicBezTo>
                      <a:pt x="619692" y="11685"/>
                      <a:pt x="631446" y="5636"/>
                      <a:pt x="644161" y="3008"/>
                    </a:cubicBezTo>
                    <a:cubicBezTo>
                      <a:pt x="657287" y="417"/>
                      <a:pt x="670708" y="-107"/>
                      <a:pt x="684100" y="17"/>
                    </a:cubicBezTo>
                    <a:cubicBezTo>
                      <a:pt x="687024" y="45"/>
                      <a:pt x="689958" y="102"/>
                      <a:pt x="692872" y="1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8"/>
              <p:cNvSpPr/>
              <p:nvPr/>
            </p:nvSpPr>
            <p:spPr>
              <a:xfrm>
                <a:off x="3786120" y="1620360"/>
                <a:ext cx="677853" cy="705031"/>
              </a:xfrm>
              <a:custGeom>
                <a:avLst/>
                <a:gdLst/>
                <a:ahLst/>
                <a:cxnLst/>
                <a:rect l="l" t="t" r="r" b="b"/>
                <a:pathLst>
                  <a:path w="679552" h="705031" extrusionOk="0">
                    <a:moveTo>
                      <a:pt x="678261" y="152"/>
                    </a:moveTo>
                    <a:lnTo>
                      <a:pt x="678261" y="6534"/>
                    </a:lnTo>
                    <a:cubicBezTo>
                      <a:pt x="675394" y="6639"/>
                      <a:pt x="672508" y="6534"/>
                      <a:pt x="669660" y="6534"/>
                    </a:cubicBezTo>
                    <a:cubicBezTo>
                      <a:pt x="663669" y="6525"/>
                      <a:pt x="656868" y="6353"/>
                      <a:pt x="650105" y="6829"/>
                    </a:cubicBezTo>
                    <a:cubicBezTo>
                      <a:pt x="640809" y="7468"/>
                      <a:pt x="631598" y="9306"/>
                      <a:pt x="624626" y="14402"/>
                    </a:cubicBezTo>
                    <a:cubicBezTo>
                      <a:pt x="617463" y="20174"/>
                      <a:pt x="612919" y="28003"/>
                      <a:pt x="607662" y="35300"/>
                    </a:cubicBezTo>
                    <a:cubicBezTo>
                      <a:pt x="607338" y="35766"/>
                      <a:pt x="607014" y="36224"/>
                      <a:pt x="606680" y="36700"/>
                    </a:cubicBezTo>
                    <a:cubicBezTo>
                      <a:pt x="599651" y="46749"/>
                      <a:pt x="592783" y="56893"/>
                      <a:pt x="585830" y="66989"/>
                    </a:cubicBezTo>
                    <a:cubicBezTo>
                      <a:pt x="581534" y="73209"/>
                      <a:pt x="577162" y="79381"/>
                      <a:pt x="572714" y="85506"/>
                    </a:cubicBezTo>
                    <a:cubicBezTo>
                      <a:pt x="569657" y="89735"/>
                      <a:pt x="566561" y="93936"/>
                      <a:pt x="563446" y="98117"/>
                    </a:cubicBezTo>
                    <a:cubicBezTo>
                      <a:pt x="557579" y="105832"/>
                      <a:pt x="551750" y="113709"/>
                      <a:pt x="544473" y="120167"/>
                    </a:cubicBezTo>
                    <a:cubicBezTo>
                      <a:pt x="543320" y="121168"/>
                      <a:pt x="542139" y="122149"/>
                      <a:pt x="540920" y="123092"/>
                    </a:cubicBezTo>
                    <a:cubicBezTo>
                      <a:pt x="536938" y="126206"/>
                      <a:pt x="532643" y="128949"/>
                      <a:pt x="527947" y="130835"/>
                    </a:cubicBezTo>
                    <a:cubicBezTo>
                      <a:pt x="518107" y="134645"/>
                      <a:pt x="507849" y="137303"/>
                      <a:pt x="497648" y="139922"/>
                    </a:cubicBezTo>
                    <a:cubicBezTo>
                      <a:pt x="497552" y="139951"/>
                      <a:pt x="497457" y="139970"/>
                      <a:pt x="497362" y="139998"/>
                    </a:cubicBezTo>
                    <a:cubicBezTo>
                      <a:pt x="496333" y="140246"/>
                      <a:pt x="495295" y="140494"/>
                      <a:pt x="494257" y="140741"/>
                    </a:cubicBezTo>
                    <a:cubicBezTo>
                      <a:pt x="468958" y="146656"/>
                      <a:pt x="440298" y="149828"/>
                      <a:pt x="417047" y="136703"/>
                    </a:cubicBezTo>
                    <a:cubicBezTo>
                      <a:pt x="415571" y="135874"/>
                      <a:pt x="414123" y="134979"/>
                      <a:pt x="412694" y="134007"/>
                    </a:cubicBezTo>
                    <a:cubicBezTo>
                      <a:pt x="404617" y="128168"/>
                      <a:pt x="397711" y="120901"/>
                      <a:pt x="391082" y="113500"/>
                    </a:cubicBezTo>
                    <a:cubicBezTo>
                      <a:pt x="384948" y="106632"/>
                      <a:pt x="378890" y="99641"/>
                      <a:pt x="372623" y="92859"/>
                    </a:cubicBezTo>
                    <a:cubicBezTo>
                      <a:pt x="363193" y="82629"/>
                      <a:pt x="353296" y="72847"/>
                      <a:pt x="341971" y="64684"/>
                    </a:cubicBezTo>
                    <a:cubicBezTo>
                      <a:pt x="326055" y="53388"/>
                      <a:pt x="309253" y="43396"/>
                      <a:pt x="292756" y="32985"/>
                    </a:cubicBezTo>
                    <a:cubicBezTo>
                      <a:pt x="284640" y="27870"/>
                      <a:pt x="276620" y="22450"/>
                      <a:pt x="267638" y="18955"/>
                    </a:cubicBezTo>
                    <a:cubicBezTo>
                      <a:pt x="259818" y="15802"/>
                      <a:pt x="255694" y="15516"/>
                      <a:pt x="247293" y="16983"/>
                    </a:cubicBezTo>
                    <a:cubicBezTo>
                      <a:pt x="240120" y="18145"/>
                      <a:pt x="233119" y="20288"/>
                      <a:pt x="226471" y="23212"/>
                    </a:cubicBezTo>
                    <a:cubicBezTo>
                      <a:pt x="207192" y="31404"/>
                      <a:pt x="194572" y="49473"/>
                      <a:pt x="185523" y="67637"/>
                    </a:cubicBezTo>
                    <a:cubicBezTo>
                      <a:pt x="182265" y="74190"/>
                      <a:pt x="180141" y="81239"/>
                      <a:pt x="179532" y="88544"/>
                    </a:cubicBezTo>
                    <a:cubicBezTo>
                      <a:pt x="178656" y="97907"/>
                      <a:pt x="178656" y="107318"/>
                      <a:pt x="178903" y="116710"/>
                    </a:cubicBezTo>
                    <a:cubicBezTo>
                      <a:pt x="179570" y="136227"/>
                      <a:pt x="179903" y="157677"/>
                      <a:pt x="192953" y="173488"/>
                    </a:cubicBezTo>
                    <a:cubicBezTo>
                      <a:pt x="203335" y="186519"/>
                      <a:pt x="216975" y="196253"/>
                      <a:pt x="230976" y="205035"/>
                    </a:cubicBezTo>
                    <a:cubicBezTo>
                      <a:pt x="242025" y="212179"/>
                      <a:pt x="253331" y="218894"/>
                      <a:pt x="264666" y="225562"/>
                    </a:cubicBezTo>
                    <a:cubicBezTo>
                      <a:pt x="271429" y="229695"/>
                      <a:pt x="278601" y="233696"/>
                      <a:pt x="285412" y="238144"/>
                    </a:cubicBezTo>
                    <a:cubicBezTo>
                      <a:pt x="293413" y="243373"/>
                      <a:pt x="300909" y="249231"/>
                      <a:pt x="306672" y="256699"/>
                    </a:cubicBezTo>
                    <a:cubicBezTo>
                      <a:pt x="308500" y="259070"/>
                      <a:pt x="310148" y="261604"/>
                      <a:pt x="311596" y="264328"/>
                    </a:cubicBezTo>
                    <a:cubicBezTo>
                      <a:pt x="315196" y="271348"/>
                      <a:pt x="317149" y="279073"/>
                      <a:pt x="320464" y="286217"/>
                    </a:cubicBezTo>
                    <a:cubicBezTo>
                      <a:pt x="325283" y="296761"/>
                      <a:pt x="330951" y="306896"/>
                      <a:pt x="336123" y="317268"/>
                    </a:cubicBezTo>
                    <a:cubicBezTo>
                      <a:pt x="338923" y="322898"/>
                      <a:pt x="341581" y="328613"/>
                      <a:pt x="343857" y="334509"/>
                    </a:cubicBezTo>
                    <a:cubicBezTo>
                      <a:pt x="344524" y="336185"/>
                      <a:pt x="345181" y="337871"/>
                      <a:pt x="345819" y="339566"/>
                    </a:cubicBezTo>
                    <a:cubicBezTo>
                      <a:pt x="349610" y="349663"/>
                      <a:pt x="352696" y="360140"/>
                      <a:pt x="353049" y="370961"/>
                    </a:cubicBezTo>
                    <a:cubicBezTo>
                      <a:pt x="353230" y="380048"/>
                      <a:pt x="352125" y="388153"/>
                      <a:pt x="350067" y="395716"/>
                    </a:cubicBezTo>
                    <a:cubicBezTo>
                      <a:pt x="345505" y="412509"/>
                      <a:pt x="336275" y="426606"/>
                      <a:pt x="326112" y="442722"/>
                    </a:cubicBezTo>
                    <a:cubicBezTo>
                      <a:pt x="325788" y="443236"/>
                      <a:pt x="325464" y="443741"/>
                      <a:pt x="325150" y="444256"/>
                    </a:cubicBezTo>
                    <a:cubicBezTo>
                      <a:pt x="317559" y="456476"/>
                      <a:pt x="310196" y="468859"/>
                      <a:pt x="302452" y="480984"/>
                    </a:cubicBezTo>
                    <a:cubicBezTo>
                      <a:pt x="290898" y="498672"/>
                      <a:pt x="279030" y="516484"/>
                      <a:pt x="264819" y="532171"/>
                    </a:cubicBezTo>
                    <a:cubicBezTo>
                      <a:pt x="259675" y="537858"/>
                      <a:pt x="254227" y="543249"/>
                      <a:pt x="248369" y="548269"/>
                    </a:cubicBezTo>
                    <a:cubicBezTo>
                      <a:pt x="231700" y="562747"/>
                      <a:pt x="216927" y="569728"/>
                      <a:pt x="194715" y="571519"/>
                    </a:cubicBezTo>
                    <a:cubicBezTo>
                      <a:pt x="187809" y="572233"/>
                      <a:pt x="180913" y="573043"/>
                      <a:pt x="174017" y="573815"/>
                    </a:cubicBezTo>
                    <a:cubicBezTo>
                      <a:pt x="162758" y="575072"/>
                      <a:pt x="151500" y="576186"/>
                      <a:pt x="140165" y="576510"/>
                    </a:cubicBezTo>
                    <a:cubicBezTo>
                      <a:pt x="126144" y="577215"/>
                      <a:pt x="112228" y="578949"/>
                      <a:pt x="98303" y="580673"/>
                    </a:cubicBezTo>
                    <a:cubicBezTo>
                      <a:pt x="92683" y="581377"/>
                      <a:pt x="87063" y="582063"/>
                      <a:pt x="81434" y="582682"/>
                    </a:cubicBezTo>
                    <a:cubicBezTo>
                      <a:pt x="61889" y="584968"/>
                      <a:pt x="42429" y="586845"/>
                      <a:pt x="23455" y="591903"/>
                    </a:cubicBezTo>
                    <a:cubicBezTo>
                      <a:pt x="18826" y="593303"/>
                      <a:pt x="14368" y="595255"/>
                      <a:pt x="10196" y="597722"/>
                    </a:cubicBezTo>
                    <a:cubicBezTo>
                      <a:pt x="8215" y="599027"/>
                      <a:pt x="6101" y="600504"/>
                      <a:pt x="5329" y="602837"/>
                    </a:cubicBezTo>
                    <a:cubicBezTo>
                      <a:pt x="3891" y="612705"/>
                      <a:pt x="28903" y="622525"/>
                      <a:pt x="36247" y="626193"/>
                    </a:cubicBezTo>
                    <a:cubicBezTo>
                      <a:pt x="54383" y="634327"/>
                      <a:pt x="72852" y="641718"/>
                      <a:pt x="91111" y="649557"/>
                    </a:cubicBezTo>
                    <a:cubicBezTo>
                      <a:pt x="108875" y="657082"/>
                      <a:pt x="126697" y="664474"/>
                      <a:pt x="144937" y="670617"/>
                    </a:cubicBezTo>
                    <a:cubicBezTo>
                      <a:pt x="163816" y="676989"/>
                      <a:pt x="183180" y="681942"/>
                      <a:pt x="201649" y="689477"/>
                    </a:cubicBezTo>
                    <a:cubicBezTo>
                      <a:pt x="214841" y="695001"/>
                      <a:pt x="228166" y="700183"/>
                      <a:pt x="241616" y="705031"/>
                    </a:cubicBezTo>
                    <a:lnTo>
                      <a:pt x="232386" y="705031"/>
                    </a:lnTo>
                    <a:cubicBezTo>
                      <a:pt x="221175" y="701031"/>
                      <a:pt x="210078" y="696697"/>
                      <a:pt x="198915" y="692525"/>
                    </a:cubicBezTo>
                    <a:cubicBezTo>
                      <a:pt x="180246" y="685581"/>
                      <a:pt x="160996" y="680361"/>
                      <a:pt x="142175" y="673856"/>
                    </a:cubicBezTo>
                    <a:cubicBezTo>
                      <a:pt x="115886" y="664721"/>
                      <a:pt x="90111" y="654168"/>
                      <a:pt x="64317" y="643738"/>
                    </a:cubicBezTo>
                    <a:cubicBezTo>
                      <a:pt x="52383" y="638823"/>
                      <a:pt x="40457" y="633898"/>
                      <a:pt x="28713" y="628564"/>
                    </a:cubicBezTo>
                    <a:cubicBezTo>
                      <a:pt x="21312" y="625116"/>
                      <a:pt x="13864" y="621554"/>
                      <a:pt x="7434" y="616449"/>
                    </a:cubicBezTo>
                    <a:cubicBezTo>
                      <a:pt x="2948" y="612972"/>
                      <a:pt x="-1272" y="607295"/>
                      <a:pt x="357" y="601351"/>
                    </a:cubicBezTo>
                    <a:cubicBezTo>
                      <a:pt x="2310" y="595493"/>
                      <a:pt x="8415" y="592665"/>
                      <a:pt x="13625" y="590226"/>
                    </a:cubicBezTo>
                    <a:cubicBezTo>
                      <a:pt x="19693" y="587493"/>
                      <a:pt x="26179" y="585949"/>
                      <a:pt x="32675" y="584664"/>
                    </a:cubicBezTo>
                    <a:cubicBezTo>
                      <a:pt x="50697" y="581054"/>
                      <a:pt x="68985" y="579120"/>
                      <a:pt x="87244" y="577120"/>
                    </a:cubicBezTo>
                    <a:cubicBezTo>
                      <a:pt x="89263" y="576901"/>
                      <a:pt x="91292" y="576663"/>
                      <a:pt x="93312" y="576415"/>
                    </a:cubicBezTo>
                    <a:cubicBezTo>
                      <a:pt x="104513" y="575100"/>
                      <a:pt x="115686" y="573596"/>
                      <a:pt x="126906" y="572491"/>
                    </a:cubicBezTo>
                    <a:cubicBezTo>
                      <a:pt x="133764" y="571852"/>
                      <a:pt x="140641" y="571624"/>
                      <a:pt x="147528" y="571386"/>
                    </a:cubicBezTo>
                    <a:cubicBezTo>
                      <a:pt x="154024" y="571148"/>
                      <a:pt x="160491" y="570586"/>
                      <a:pt x="166959" y="569928"/>
                    </a:cubicBezTo>
                    <a:cubicBezTo>
                      <a:pt x="172245" y="569395"/>
                      <a:pt x="177522" y="568795"/>
                      <a:pt x="182808" y="568252"/>
                    </a:cubicBezTo>
                    <a:cubicBezTo>
                      <a:pt x="195620" y="566890"/>
                      <a:pt x="208869" y="566309"/>
                      <a:pt x="220804" y="561004"/>
                    </a:cubicBezTo>
                    <a:cubicBezTo>
                      <a:pt x="234824" y="554488"/>
                      <a:pt x="247864" y="543620"/>
                      <a:pt x="259837" y="530685"/>
                    </a:cubicBezTo>
                    <a:cubicBezTo>
                      <a:pt x="281364" y="507444"/>
                      <a:pt x="299433" y="477526"/>
                      <a:pt x="313520" y="454181"/>
                    </a:cubicBezTo>
                    <a:cubicBezTo>
                      <a:pt x="315701" y="450380"/>
                      <a:pt x="317968" y="446627"/>
                      <a:pt x="320273" y="442874"/>
                    </a:cubicBezTo>
                    <a:cubicBezTo>
                      <a:pt x="328027" y="430225"/>
                      <a:pt x="336075" y="417709"/>
                      <a:pt x="341809" y="404012"/>
                    </a:cubicBezTo>
                    <a:cubicBezTo>
                      <a:pt x="342428" y="402355"/>
                      <a:pt x="343009" y="400688"/>
                      <a:pt x="343543" y="399012"/>
                    </a:cubicBezTo>
                    <a:cubicBezTo>
                      <a:pt x="346438" y="389944"/>
                      <a:pt x="348048" y="380600"/>
                      <a:pt x="347839" y="371065"/>
                    </a:cubicBezTo>
                    <a:cubicBezTo>
                      <a:pt x="347677" y="364474"/>
                      <a:pt x="346124" y="357445"/>
                      <a:pt x="344295" y="351330"/>
                    </a:cubicBezTo>
                    <a:cubicBezTo>
                      <a:pt x="343390" y="348186"/>
                      <a:pt x="342352" y="345100"/>
                      <a:pt x="341209" y="342062"/>
                    </a:cubicBezTo>
                    <a:cubicBezTo>
                      <a:pt x="338837" y="335737"/>
                      <a:pt x="336009" y="329632"/>
                      <a:pt x="332941" y="323621"/>
                    </a:cubicBezTo>
                    <a:cubicBezTo>
                      <a:pt x="329493" y="316878"/>
                      <a:pt x="325741" y="310267"/>
                      <a:pt x="322007" y="303667"/>
                    </a:cubicBezTo>
                    <a:cubicBezTo>
                      <a:pt x="319264" y="298666"/>
                      <a:pt x="316587" y="293637"/>
                      <a:pt x="314253" y="288427"/>
                    </a:cubicBezTo>
                    <a:cubicBezTo>
                      <a:pt x="310901" y="281092"/>
                      <a:pt x="308624" y="273263"/>
                      <a:pt x="304528" y="266281"/>
                    </a:cubicBezTo>
                    <a:cubicBezTo>
                      <a:pt x="303986" y="265386"/>
                      <a:pt x="303404" y="264500"/>
                      <a:pt x="302804" y="263633"/>
                    </a:cubicBezTo>
                    <a:lnTo>
                      <a:pt x="302804" y="263633"/>
                    </a:lnTo>
                    <a:cubicBezTo>
                      <a:pt x="298623" y="257537"/>
                      <a:pt x="293337" y="252279"/>
                      <a:pt x="287364" y="247917"/>
                    </a:cubicBezTo>
                    <a:cubicBezTo>
                      <a:pt x="285831" y="246793"/>
                      <a:pt x="284269" y="245688"/>
                      <a:pt x="282678" y="244602"/>
                    </a:cubicBezTo>
                    <a:cubicBezTo>
                      <a:pt x="249350" y="221790"/>
                      <a:pt x="203525" y="205130"/>
                      <a:pt x="181685" y="170974"/>
                    </a:cubicBezTo>
                    <a:cubicBezTo>
                      <a:pt x="178170" y="164944"/>
                      <a:pt x="175789" y="158258"/>
                      <a:pt x="174407" y="151419"/>
                    </a:cubicBezTo>
                    <a:cubicBezTo>
                      <a:pt x="173188" y="144523"/>
                      <a:pt x="172693" y="137512"/>
                      <a:pt x="172283" y="130512"/>
                    </a:cubicBezTo>
                    <a:cubicBezTo>
                      <a:pt x="171645" y="119501"/>
                      <a:pt x="171321" y="108442"/>
                      <a:pt x="171883" y="97422"/>
                    </a:cubicBezTo>
                    <a:cubicBezTo>
                      <a:pt x="172312" y="90488"/>
                      <a:pt x="172817" y="83506"/>
                      <a:pt x="174655" y="76781"/>
                    </a:cubicBezTo>
                    <a:cubicBezTo>
                      <a:pt x="178027" y="64999"/>
                      <a:pt x="184761" y="54445"/>
                      <a:pt x="191895" y="44596"/>
                    </a:cubicBezTo>
                    <a:cubicBezTo>
                      <a:pt x="202344" y="30118"/>
                      <a:pt x="216794" y="18317"/>
                      <a:pt x="234139" y="13335"/>
                    </a:cubicBezTo>
                    <a:cubicBezTo>
                      <a:pt x="240854" y="11287"/>
                      <a:pt x="247788" y="9906"/>
                      <a:pt x="254770" y="9230"/>
                    </a:cubicBezTo>
                    <a:cubicBezTo>
                      <a:pt x="263209" y="8715"/>
                      <a:pt x="271086" y="12811"/>
                      <a:pt x="278487" y="16373"/>
                    </a:cubicBezTo>
                    <a:cubicBezTo>
                      <a:pt x="296251" y="26337"/>
                      <a:pt x="313453" y="37290"/>
                      <a:pt x="330675" y="48158"/>
                    </a:cubicBezTo>
                    <a:cubicBezTo>
                      <a:pt x="342047" y="55426"/>
                      <a:pt x="353154" y="63217"/>
                      <a:pt x="362831" y="72676"/>
                    </a:cubicBezTo>
                    <a:cubicBezTo>
                      <a:pt x="367946" y="77543"/>
                      <a:pt x="372765" y="82696"/>
                      <a:pt x="377452" y="87973"/>
                    </a:cubicBezTo>
                    <a:cubicBezTo>
                      <a:pt x="385977" y="97546"/>
                      <a:pt x="394102" y="107509"/>
                      <a:pt x="402903" y="116834"/>
                    </a:cubicBezTo>
                    <a:cubicBezTo>
                      <a:pt x="408284" y="122253"/>
                      <a:pt x="413256" y="127444"/>
                      <a:pt x="419819" y="131274"/>
                    </a:cubicBezTo>
                    <a:cubicBezTo>
                      <a:pt x="420648" y="131702"/>
                      <a:pt x="421467" y="132112"/>
                      <a:pt x="422305" y="132493"/>
                    </a:cubicBezTo>
                    <a:cubicBezTo>
                      <a:pt x="429820" y="136027"/>
                      <a:pt x="437964" y="138246"/>
                      <a:pt x="446194" y="139170"/>
                    </a:cubicBezTo>
                    <a:cubicBezTo>
                      <a:pt x="462396" y="140637"/>
                      <a:pt x="478655" y="137789"/>
                      <a:pt x="494324" y="134198"/>
                    </a:cubicBezTo>
                    <a:cubicBezTo>
                      <a:pt x="496829" y="133617"/>
                      <a:pt x="499334" y="132988"/>
                      <a:pt x="501810" y="132331"/>
                    </a:cubicBezTo>
                    <a:cubicBezTo>
                      <a:pt x="503058" y="131997"/>
                      <a:pt x="504306" y="131664"/>
                      <a:pt x="505535" y="131312"/>
                    </a:cubicBezTo>
                    <a:cubicBezTo>
                      <a:pt x="508468" y="130502"/>
                      <a:pt x="511335" y="129673"/>
                      <a:pt x="514136" y="128835"/>
                    </a:cubicBezTo>
                    <a:cubicBezTo>
                      <a:pt x="518479" y="127530"/>
                      <a:pt x="522813" y="126225"/>
                      <a:pt x="526994" y="124463"/>
                    </a:cubicBezTo>
                    <a:cubicBezTo>
                      <a:pt x="531100" y="122653"/>
                      <a:pt x="534795" y="120101"/>
                      <a:pt x="538319" y="117358"/>
                    </a:cubicBezTo>
                    <a:cubicBezTo>
                      <a:pt x="545930" y="111347"/>
                      <a:pt x="551826" y="103537"/>
                      <a:pt x="557646" y="95869"/>
                    </a:cubicBezTo>
                    <a:cubicBezTo>
                      <a:pt x="569866" y="79372"/>
                      <a:pt x="581334" y="62370"/>
                      <a:pt x="592679" y="45272"/>
                    </a:cubicBezTo>
                    <a:cubicBezTo>
                      <a:pt x="595546" y="40957"/>
                      <a:pt x="598403" y="36633"/>
                      <a:pt x="601261" y="32309"/>
                    </a:cubicBezTo>
                    <a:cubicBezTo>
                      <a:pt x="607604" y="23203"/>
                      <a:pt x="613605" y="13278"/>
                      <a:pt x="623044" y="7068"/>
                    </a:cubicBezTo>
                    <a:cubicBezTo>
                      <a:pt x="633979" y="1019"/>
                      <a:pt x="646771" y="171"/>
                      <a:pt x="659144" y="29"/>
                    </a:cubicBezTo>
                    <a:cubicBezTo>
                      <a:pt x="661087" y="10"/>
                      <a:pt x="663021" y="0"/>
                      <a:pt x="664935" y="0"/>
                    </a:cubicBezTo>
                    <a:cubicBezTo>
                      <a:pt x="668002" y="29"/>
                      <a:pt x="671070" y="76"/>
                      <a:pt x="674146" y="105"/>
                    </a:cubicBezTo>
                    <a:cubicBezTo>
                      <a:pt x="675527" y="114"/>
                      <a:pt x="676899" y="124"/>
                      <a:pt x="678280" y="15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8"/>
            <p:cNvGrpSpPr/>
            <p:nvPr/>
          </p:nvGrpSpPr>
          <p:grpSpPr>
            <a:xfrm rot="-5400000" flipH="1">
              <a:off x="7440401" y="1980182"/>
              <a:ext cx="1857793" cy="1549414"/>
              <a:chOff x="5393520" y="2053800"/>
              <a:chExt cx="942755" cy="786225"/>
            </a:xfrm>
          </p:grpSpPr>
          <p:sp>
            <p:nvSpPr>
              <p:cNvPr id="149" name="Google Shape;149;p8"/>
              <p:cNvSpPr/>
              <p:nvPr/>
            </p:nvSpPr>
            <p:spPr>
              <a:xfrm>
                <a:off x="5393520" y="2053800"/>
                <a:ext cx="942755" cy="785967"/>
              </a:xfrm>
              <a:custGeom>
                <a:avLst/>
                <a:gdLst/>
                <a:ahLst/>
                <a:cxnLst/>
                <a:rect l="l" t="t" r="r" b="b"/>
                <a:pathLst>
                  <a:path w="945118" h="787937" extrusionOk="0">
                    <a:moveTo>
                      <a:pt x="942699" y="693139"/>
                    </a:moveTo>
                    <a:cubicBezTo>
                      <a:pt x="937422" y="728258"/>
                      <a:pt x="911457" y="764291"/>
                      <a:pt x="880215" y="785751"/>
                    </a:cubicBezTo>
                    <a:lnTo>
                      <a:pt x="852164" y="785751"/>
                    </a:lnTo>
                    <a:cubicBezTo>
                      <a:pt x="860603" y="779960"/>
                      <a:pt x="868537" y="773416"/>
                      <a:pt x="876052" y="766444"/>
                    </a:cubicBezTo>
                    <a:cubicBezTo>
                      <a:pt x="887178" y="756376"/>
                      <a:pt x="897284" y="745165"/>
                      <a:pt x="905628" y="732678"/>
                    </a:cubicBezTo>
                    <a:cubicBezTo>
                      <a:pt x="911247" y="723743"/>
                      <a:pt x="916238" y="714361"/>
                      <a:pt x="919829" y="704426"/>
                    </a:cubicBezTo>
                    <a:cubicBezTo>
                      <a:pt x="925925" y="685967"/>
                      <a:pt x="928183" y="665917"/>
                      <a:pt x="923830" y="646829"/>
                    </a:cubicBezTo>
                    <a:cubicBezTo>
                      <a:pt x="921868" y="637513"/>
                      <a:pt x="917772" y="628807"/>
                      <a:pt x="913514" y="620349"/>
                    </a:cubicBezTo>
                    <a:cubicBezTo>
                      <a:pt x="905590" y="604566"/>
                      <a:pt x="895064" y="590374"/>
                      <a:pt x="885292" y="575753"/>
                    </a:cubicBezTo>
                    <a:cubicBezTo>
                      <a:pt x="871071" y="552560"/>
                      <a:pt x="861955" y="526795"/>
                      <a:pt x="851840" y="501668"/>
                    </a:cubicBezTo>
                    <a:cubicBezTo>
                      <a:pt x="842572" y="478760"/>
                      <a:pt x="833009" y="455243"/>
                      <a:pt x="816245" y="436669"/>
                    </a:cubicBezTo>
                    <a:cubicBezTo>
                      <a:pt x="808006" y="427763"/>
                      <a:pt x="798709" y="419905"/>
                      <a:pt x="788623" y="413171"/>
                    </a:cubicBezTo>
                    <a:cubicBezTo>
                      <a:pt x="774678" y="404341"/>
                      <a:pt x="760324" y="395759"/>
                      <a:pt x="744712" y="390225"/>
                    </a:cubicBezTo>
                    <a:cubicBezTo>
                      <a:pt x="718728" y="381291"/>
                      <a:pt x="691182" y="381215"/>
                      <a:pt x="663959" y="382396"/>
                    </a:cubicBezTo>
                    <a:cubicBezTo>
                      <a:pt x="658616" y="382615"/>
                      <a:pt x="653282" y="382900"/>
                      <a:pt x="647986" y="383177"/>
                    </a:cubicBezTo>
                    <a:cubicBezTo>
                      <a:pt x="635622" y="383767"/>
                      <a:pt x="623183" y="384215"/>
                      <a:pt x="610724" y="384348"/>
                    </a:cubicBezTo>
                    <a:cubicBezTo>
                      <a:pt x="598589" y="384482"/>
                      <a:pt x="586435" y="384301"/>
                      <a:pt x="574339" y="383605"/>
                    </a:cubicBezTo>
                    <a:cubicBezTo>
                      <a:pt x="547840" y="382110"/>
                      <a:pt x="521570" y="378205"/>
                      <a:pt x="496186" y="369908"/>
                    </a:cubicBezTo>
                    <a:cubicBezTo>
                      <a:pt x="466106" y="360107"/>
                      <a:pt x="437083" y="345810"/>
                      <a:pt x="412385" y="325884"/>
                    </a:cubicBezTo>
                    <a:cubicBezTo>
                      <a:pt x="396907" y="312711"/>
                      <a:pt x="382648" y="297795"/>
                      <a:pt x="371199" y="280973"/>
                    </a:cubicBezTo>
                    <a:cubicBezTo>
                      <a:pt x="365665" y="272782"/>
                      <a:pt x="360797" y="264143"/>
                      <a:pt x="355930" y="255542"/>
                    </a:cubicBezTo>
                    <a:cubicBezTo>
                      <a:pt x="324841" y="199544"/>
                      <a:pt x="306381" y="136851"/>
                      <a:pt x="268710" y="84473"/>
                    </a:cubicBezTo>
                    <a:cubicBezTo>
                      <a:pt x="253070" y="62718"/>
                      <a:pt x="236658" y="40601"/>
                      <a:pt x="213903" y="25808"/>
                    </a:cubicBezTo>
                    <a:cubicBezTo>
                      <a:pt x="207378" y="21598"/>
                      <a:pt x="200044" y="18341"/>
                      <a:pt x="192243" y="17750"/>
                    </a:cubicBezTo>
                    <a:cubicBezTo>
                      <a:pt x="187643" y="17521"/>
                      <a:pt x="181556" y="17769"/>
                      <a:pt x="179727" y="22770"/>
                    </a:cubicBezTo>
                    <a:cubicBezTo>
                      <a:pt x="178346" y="25808"/>
                      <a:pt x="176946" y="28961"/>
                      <a:pt x="176603" y="32333"/>
                    </a:cubicBezTo>
                    <a:cubicBezTo>
                      <a:pt x="176394" y="38905"/>
                      <a:pt x="179794" y="44839"/>
                      <a:pt x="182499" y="50630"/>
                    </a:cubicBezTo>
                    <a:cubicBezTo>
                      <a:pt x="200253" y="83806"/>
                      <a:pt x="223199" y="113876"/>
                      <a:pt x="241182" y="146938"/>
                    </a:cubicBezTo>
                    <a:cubicBezTo>
                      <a:pt x="262871" y="186276"/>
                      <a:pt x="282769" y="227224"/>
                      <a:pt x="292941" y="271210"/>
                    </a:cubicBezTo>
                    <a:cubicBezTo>
                      <a:pt x="295370" y="281069"/>
                      <a:pt x="296704" y="291175"/>
                      <a:pt x="297104" y="301309"/>
                    </a:cubicBezTo>
                    <a:cubicBezTo>
                      <a:pt x="297580" y="315797"/>
                      <a:pt x="295313" y="330389"/>
                      <a:pt x="290208" y="343962"/>
                    </a:cubicBezTo>
                    <a:cubicBezTo>
                      <a:pt x="283531" y="360460"/>
                      <a:pt x="272767" y="375662"/>
                      <a:pt x="258337" y="386234"/>
                    </a:cubicBezTo>
                    <a:cubicBezTo>
                      <a:pt x="236429" y="403198"/>
                      <a:pt x="209560" y="413847"/>
                      <a:pt x="190538" y="434402"/>
                    </a:cubicBezTo>
                    <a:cubicBezTo>
                      <a:pt x="173174" y="454881"/>
                      <a:pt x="166878" y="482713"/>
                      <a:pt x="168793" y="509088"/>
                    </a:cubicBezTo>
                    <a:cubicBezTo>
                      <a:pt x="171298" y="531871"/>
                      <a:pt x="180165" y="553417"/>
                      <a:pt x="183137" y="576153"/>
                    </a:cubicBezTo>
                    <a:cubicBezTo>
                      <a:pt x="186747" y="598727"/>
                      <a:pt x="186519" y="622149"/>
                      <a:pt x="180918" y="644381"/>
                    </a:cubicBezTo>
                    <a:cubicBezTo>
                      <a:pt x="173803" y="669612"/>
                      <a:pt x="158277" y="691730"/>
                      <a:pt x="141694" y="711675"/>
                    </a:cubicBezTo>
                    <a:cubicBezTo>
                      <a:pt x="114528" y="744422"/>
                      <a:pt x="78114" y="765691"/>
                      <a:pt x="41062" y="785770"/>
                    </a:cubicBezTo>
                    <a:lnTo>
                      <a:pt x="0" y="785770"/>
                    </a:lnTo>
                    <a:cubicBezTo>
                      <a:pt x="28108" y="769492"/>
                      <a:pt x="57426" y="755166"/>
                      <a:pt x="84372" y="736945"/>
                    </a:cubicBezTo>
                    <a:cubicBezTo>
                      <a:pt x="92221" y="731296"/>
                      <a:pt x="99898" y="725381"/>
                      <a:pt x="107166" y="719009"/>
                    </a:cubicBezTo>
                    <a:cubicBezTo>
                      <a:pt x="120939" y="706503"/>
                      <a:pt x="132893" y="692120"/>
                      <a:pt x="143323" y="676728"/>
                    </a:cubicBezTo>
                    <a:cubicBezTo>
                      <a:pt x="154324" y="659878"/>
                      <a:pt x="162601" y="644105"/>
                      <a:pt x="164611" y="623778"/>
                    </a:cubicBezTo>
                    <a:cubicBezTo>
                      <a:pt x="166983" y="604566"/>
                      <a:pt x="165230" y="585107"/>
                      <a:pt x="161182" y="566247"/>
                    </a:cubicBezTo>
                    <a:cubicBezTo>
                      <a:pt x="157277" y="547312"/>
                      <a:pt x="150495" y="528900"/>
                      <a:pt x="149095" y="509516"/>
                    </a:cubicBezTo>
                    <a:cubicBezTo>
                      <a:pt x="146428" y="469683"/>
                      <a:pt x="162039" y="427820"/>
                      <a:pt x="195272" y="404313"/>
                    </a:cubicBezTo>
                    <a:cubicBezTo>
                      <a:pt x="213493" y="390473"/>
                      <a:pt x="234487" y="380624"/>
                      <a:pt x="252003" y="365832"/>
                    </a:cubicBezTo>
                    <a:cubicBezTo>
                      <a:pt x="256232" y="361993"/>
                      <a:pt x="259937" y="357650"/>
                      <a:pt x="263062" y="352878"/>
                    </a:cubicBezTo>
                    <a:cubicBezTo>
                      <a:pt x="288884" y="315987"/>
                      <a:pt x="274520" y="271220"/>
                      <a:pt x="260918" y="232548"/>
                    </a:cubicBezTo>
                    <a:cubicBezTo>
                      <a:pt x="245526" y="192591"/>
                      <a:pt x="225295" y="154539"/>
                      <a:pt x="203063" y="118001"/>
                    </a:cubicBezTo>
                    <a:cubicBezTo>
                      <a:pt x="190805" y="98065"/>
                      <a:pt x="177403" y="78758"/>
                      <a:pt x="166697" y="57907"/>
                    </a:cubicBezTo>
                    <a:cubicBezTo>
                      <a:pt x="159725" y="44134"/>
                      <a:pt x="155924" y="31647"/>
                      <a:pt x="163459" y="16664"/>
                    </a:cubicBezTo>
                    <a:cubicBezTo>
                      <a:pt x="169621" y="434"/>
                      <a:pt x="188538" y="-2167"/>
                      <a:pt x="203645" y="1405"/>
                    </a:cubicBezTo>
                    <a:cubicBezTo>
                      <a:pt x="213817" y="3872"/>
                      <a:pt x="223180" y="8978"/>
                      <a:pt x="231486" y="15254"/>
                    </a:cubicBezTo>
                    <a:cubicBezTo>
                      <a:pt x="250565" y="29304"/>
                      <a:pt x="265500" y="48049"/>
                      <a:pt x="279721" y="66775"/>
                    </a:cubicBezTo>
                    <a:cubicBezTo>
                      <a:pt x="311506" y="108247"/>
                      <a:pt x="331318" y="156882"/>
                      <a:pt x="352501" y="204221"/>
                    </a:cubicBezTo>
                    <a:cubicBezTo>
                      <a:pt x="364503" y="230396"/>
                      <a:pt x="377409" y="256589"/>
                      <a:pt x="394783" y="279659"/>
                    </a:cubicBezTo>
                    <a:cubicBezTo>
                      <a:pt x="403060" y="289841"/>
                      <a:pt x="412223" y="299309"/>
                      <a:pt x="421995" y="308072"/>
                    </a:cubicBezTo>
                    <a:cubicBezTo>
                      <a:pt x="435226" y="319388"/>
                      <a:pt x="450180" y="328456"/>
                      <a:pt x="465715" y="336228"/>
                    </a:cubicBezTo>
                    <a:cubicBezTo>
                      <a:pt x="503168" y="355068"/>
                      <a:pt x="539267" y="361831"/>
                      <a:pt x="575901" y="363755"/>
                    </a:cubicBezTo>
                    <a:cubicBezTo>
                      <a:pt x="588598" y="364422"/>
                      <a:pt x="601351" y="364508"/>
                      <a:pt x="614239" y="364308"/>
                    </a:cubicBezTo>
                    <a:cubicBezTo>
                      <a:pt x="630965" y="364041"/>
                      <a:pt x="647929" y="363308"/>
                      <a:pt x="665293" y="362765"/>
                    </a:cubicBezTo>
                    <a:cubicBezTo>
                      <a:pt x="674656" y="362469"/>
                      <a:pt x="684124" y="362222"/>
                      <a:pt x="693734" y="362126"/>
                    </a:cubicBezTo>
                    <a:cubicBezTo>
                      <a:pt x="723662" y="362469"/>
                      <a:pt x="753751" y="369242"/>
                      <a:pt x="779612" y="384653"/>
                    </a:cubicBezTo>
                    <a:cubicBezTo>
                      <a:pt x="806253" y="398979"/>
                      <a:pt x="830990" y="418286"/>
                      <a:pt x="846715" y="444518"/>
                    </a:cubicBezTo>
                    <a:cubicBezTo>
                      <a:pt x="864584" y="474569"/>
                      <a:pt x="874833" y="508316"/>
                      <a:pt x="887616" y="540682"/>
                    </a:cubicBezTo>
                    <a:cubicBezTo>
                      <a:pt x="893902" y="558008"/>
                      <a:pt x="901008" y="575115"/>
                      <a:pt x="910914" y="590717"/>
                    </a:cubicBezTo>
                    <a:cubicBezTo>
                      <a:pt x="921048" y="606890"/>
                      <a:pt x="932479" y="622645"/>
                      <a:pt x="938994" y="640733"/>
                    </a:cubicBezTo>
                    <a:cubicBezTo>
                      <a:pt x="944604" y="657544"/>
                      <a:pt x="945118" y="675718"/>
                      <a:pt x="942727" y="69316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8"/>
              <p:cNvSpPr/>
              <p:nvPr/>
            </p:nvSpPr>
            <p:spPr>
              <a:xfrm>
                <a:off x="5534640" y="2100960"/>
                <a:ext cx="773477" cy="737900"/>
              </a:xfrm>
              <a:custGeom>
                <a:avLst/>
                <a:gdLst/>
                <a:ahLst/>
                <a:cxnLst/>
                <a:rect l="l" t="t" r="r" b="b"/>
                <a:pathLst>
                  <a:path w="777364" h="739749" extrusionOk="0">
                    <a:moveTo>
                      <a:pt x="705698" y="722033"/>
                    </a:moveTo>
                    <a:cubicBezTo>
                      <a:pt x="695877" y="728834"/>
                      <a:pt x="685257" y="734016"/>
                      <a:pt x="674322" y="738559"/>
                    </a:cubicBezTo>
                    <a:lnTo>
                      <a:pt x="657930" y="738559"/>
                    </a:lnTo>
                    <a:cubicBezTo>
                      <a:pt x="668179" y="734444"/>
                      <a:pt x="678380" y="730206"/>
                      <a:pt x="688153" y="725053"/>
                    </a:cubicBezTo>
                    <a:cubicBezTo>
                      <a:pt x="701164" y="717928"/>
                      <a:pt x="712298" y="709279"/>
                      <a:pt x="723052" y="699364"/>
                    </a:cubicBezTo>
                    <a:cubicBezTo>
                      <a:pt x="738197" y="684914"/>
                      <a:pt x="749675" y="666960"/>
                      <a:pt x="758619" y="648138"/>
                    </a:cubicBezTo>
                    <a:cubicBezTo>
                      <a:pt x="764534" y="635404"/>
                      <a:pt x="767496" y="621183"/>
                      <a:pt x="766020" y="607162"/>
                    </a:cubicBezTo>
                    <a:cubicBezTo>
                      <a:pt x="763638" y="586445"/>
                      <a:pt x="753504" y="567728"/>
                      <a:pt x="742483" y="550612"/>
                    </a:cubicBezTo>
                    <a:cubicBezTo>
                      <a:pt x="730129" y="531381"/>
                      <a:pt x="716185" y="513264"/>
                      <a:pt x="703107" y="494529"/>
                    </a:cubicBezTo>
                    <a:cubicBezTo>
                      <a:pt x="696068" y="484404"/>
                      <a:pt x="689562" y="473907"/>
                      <a:pt x="683847" y="462972"/>
                    </a:cubicBezTo>
                    <a:cubicBezTo>
                      <a:pt x="678209" y="452352"/>
                      <a:pt x="673465" y="441284"/>
                      <a:pt x="667750" y="430711"/>
                    </a:cubicBezTo>
                    <a:cubicBezTo>
                      <a:pt x="665102" y="426044"/>
                      <a:pt x="662511" y="421329"/>
                      <a:pt x="659463" y="416909"/>
                    </a:cubicBezTo>
                    <a:cubicBezTo>
                      <a:pt x="648614" y="403336"/>
                      <a:pt x="637451" y="389849"/>
                      <a:pt x="624078" y="378667"/>
                    </a:cubicBezTo>
                    <a:cubicBezTo>
                      <a:pt x="612848" y="369608"/>
                      <a:pt x="599132" y="364008"/>
                      <a:pt x="585187" y="360655"/>
                    </a:cubicBezTo>
                    <a:cubicBezTo>
                      <a:pt x="568585" y="357197"/>
                      <a:pt x="551374" y="357207"/>
                      <a:pt x="534524" y="358778"/>
                    </a:cubicBezTo>
                    <a:cubicBezTo>
                      <a:pt x="530723" y="359217"/>
                      <a:pt x="526970" y="359759"/>
                      <a:pt x="523237" y="360379"/>
                    </a:cubicBezTo>
                    <a:cubicBezTo>
                      <a:pt x="504454" y="363541"/>
                      <a:pt x="486451" y="368789"/>
                      <a:pt x="467896" y="372875"/>
                    </a:cubicBezTo>
                    <a:cubicBezTo>
                      <a:pt x="466277" y="373228"/>
                      <a:pt x="464658" y="373580"/>
                      <a:pt x="463039" y="373914"/>
                    </a:cubicBezTo>
                    <a:cubicBezTo>
                      <a:pt x="454028" y="375800"/>
                      <a:pt x="444951" y="377381"/>
                      <a:pt x="435816" y="378581"/>
                    </a:cubicBezTo>
                    <a:cubicBezTo>
                      <a:pt x="429358" y="379429"/>
                      <a:pt x="422872" y="380086"/>
                      <a:pt x="416357" y="380514"/>
                    </a:cubicBezTo>
                    <a:cubicBezTo>
                      <a:pt x="395564" y="381677"/>
                      <a:pt x="374780" y="378209"/>
                      <a:pt x="354682" y="373094"/>
                    </a:cubicBezTo>
                    <a:cubicBezTo>
                      <a:pt x="329879" y="366837"/>
                      <a:pt x="306010" y="356302"/>
                      <a:pt x="285721" y="340586"/>
                    </a:cubicBezTo>
                    <a:cubicBezTo>
                      <a:pt x="266862" y="325841"/>
                      <a:pt x="249669" y="308791"/>
                      <a:pt x="235248" y="289655"/>
                    </a:cubicBezTo>
                    <a:cubicBezTo>
                      <a:pt x="225161" y="276025"/>
                      <a:pt x="216284" y="261490"/>
                      <a:pt x="207473" y="247002"/>
                    </a:cubicBezTo>
                    <a:cubicBezTo>
                      <a:pt x="190138" y="216732"/>
                      <a:pt x="174774" y="185366"/>
                      <a:pt x="159287" y="154124"/>
                    </a:cubicBezTo>
                    <a:cubicBezTo>
                      <a:pt x="149333" y="133036"/>
                      <a:pt x="140075" y="111605"/>
                      <a:pt x="129207" y="90954"/>
                    </a:cubicBezTo>
                    <a:cubicBezTo>
                      <a:pt x="118300" y="70180"/>
                      <a:pt x="108175" y="48825"/>
                      <a:pt x="94888" y="29432"/>
                    </a:cubicBezTo>
                    <a:cubicBezTo>
                      <a:pt x="88668" y="20936"/>
                      <a:pt x="76733" y="7211"/>
                      <a:pt x="68961" y="7944"/>
                    </a:cubicBezTo>
                    <a:cubicBezTo>
                      <a:pt x="68513" y="9249"/>
                      <a:pt x="68894" y="10611"/>
                      <a:pt x="69161" y="11926"/>
                    </a:cubicBezTo>
                    <a:cubicBezTo>
                      <a:pt x="69894" y="14812"/>
                      <a:pt x="70809" y="17650"/>
                      <a:pt x="71876" y="20431"/>
                    </a:cubicBezTo>
                    <a:cubicBezTo>
                      <a:pt x="73914" y="25594"/>
                      <a:pt x="76343" y="30604"/>
                      <a:pt x="78981" y="35481"/>
                    </a:cubicBezTo>
                    <a:cubicBezTo>
                      <a:pt x="90440" y="55207"/>
                      <a:pt x="103394" y="74048"/>
                      <a:pt x="114233" y="94155"/>
                    </a:cubicBezTo>
                    <a:cubicBezTo>
                      <a:pt x="132483" y="126016"/>
                      <a:pt x="149618" y="158687"/>
                      <a:pt x="161249" y="193615"/>
                    </a:cubicBezTo>
                    <a:cubicBezTo>
                      <a:pt x="165506" y="206093"/>
                      <a:pt x="169993" y="218532"/>
                      <a:pt x="172955" y="231381"/>
                    </a:cubicBezTo>
                    <a:cubicBezTo>
                      <a:pt x="176841" y="249736"/>
                      <a:pt x="175993" y="268834"/>
                      <a:pt x="173145" y="287265"/>
                    </a:cubicBezTo>
                    <a:cubicBezTo>
                      <a:pt x="166716" y="326536"/>
                      <a:pt x="140598" y="360340"/>
                      <a:pt x="108337" y="382543"/>
                    </a:cubicBezTo>
                    <a:cubicBezTo>
                      <a:pt x="86906" y="397307"/>
                      <a:pt x="75752" y="403927"/>
                      <a:pt x="63865" y="428463"/>
                    </a:cubicBezTo>
                    <a:cubicBezTo>
                      <a:pt x="57979" y="441055"/>
                      <a:pt x="55350" y="455133"/>
                      <a:pt x="56740" y="468983"/>
                    </a:cubicBezTo>
                    <a:cubicBezTo>
                      <a:pt x="58750" y="482261"/>
                      <a:pt x="62351" y="495291"/>
                      <a:pt x="67056" y="507864"/>
                    </a:cubicBezTo>
                    <a:cubicBezTo>
                      <a:pt x="79515" y="538125"/>
                      <a:pt x="95336" y="568119"/>
                      <a:pt x="96984" y="601447"/>
                    </a:cubicBezTo>
                    <a:cubicBezTo>
                      <a:pt x="97755" y="626669"/>
                      <a:pt x="96783" y="653168"/>
                      <a:pt x="84715" y="675913"/>
                    </a:cubicBezTo>
                    <a:cubicBezTo>
                      <a:pt x="73057" y="698573"/>
                      <a:pt x="55150" y="718061"/>
                      <a:pt x="33804" y="731939"/>
                    </a:cubicBezTo>
                    <a:cubicBezTo>
                      <a:pt x="29946" y="734311"/>
                      <a:pt x="25984" y="736483"/>
                      <a:pt x="21955" y="738550"/>
                    </a:cubicBezTo>
                    <a:lnTo>
                      <a:pt x="0" y="738550"/>
                    </a:lnTo>
                    <a:cubicBezTo>
                      <a:pt x="11735" y="733263"/>
                      <a:pt x="23431" y="727786"/>
                      <a:pt x="34014" y="720443"/>
                    </a:cubicBezTo>
                    <a:cubicBezTo>
                      <a:pt x="52273" y="706869"/>
                      <a:pt x="67618" y="689096"/>
                      <a:pt x="77229" y="668408"/>
                    </a:cubicBezTo>
                    <a:cubicBezTo>
                      <a:pt x="87668" y="646043"/>
                      <a:pt x="87963" y="620497"/>
                      <a:pt x="86544" y="596541"/>
                    </a:cubicBezTo>
                    <a:cubicBezTo>
                      <a:pt x="83810" y="568214"/>
                      <a:pt x="71285" y="542373"/>
                      <a:pt x="60407" y="516484"/>
                    </a:cubicBezTo>
                    <a:cubicBezTo>
                      <a:pt x="55416" y="504463"/>
                      <a:pt x="51845" y="491890"/>
                      <a:pt x="49339" y="479127"/>
                    </a:cubicBezTo>
                    <a:cubicBezTo>
                      <a:pt x="47711" y="471507"/>
                      <a:pt x="47120" y="463706"/>
                      <a:pt x="47835" y="455943"/>
                    </a:cubicBezTo>
                    <a:cubicBezTo>
                      <a:pt x="49311" y="435626"/>
                      <a:pt x="58464" y="416471"/>
                      <a:pt x="71123" y="400736"/>
                    </a:cubicBezTo>
                    <a:cubicBezTo>
                      <a:pt x="83439" y="386410"/>
                      <a:pt x="100746" y="377876"/>
                      <a:pt x="115138" y="365951"/>
                    </a:cubicBezTo>
                    <a:cubicBezTo>
                      <a:pt x="136265" y="348653"/>
                      <a:pt x="153114" y="325593"/>
                      <a:pt x="161439" y="299476"/>
                    </a:cubicBezTo>
                    <a:cubicBezTo>
                      <a:pt x="167735" y="277816"/>
                      <a:pt x="169745" y="249974"/>
                      <a:pt x="164221" y="228038"/>
                    </a:cubicBezTo>
                    <a:cubicBezTo>
                      <a:pt x="146513" y="165307"/>
                      <a:pt x="114414" y="107899"/>
                      <a:pt x="79686" y="53312"/>
                    </a:cubicBezTo>
                    <a:cubicBezTo>
                      <a:pt x="72104" y="41463"/>
                      <a:pt x="58807" y="19774"/>
                      <a:pt x="60779" y="6782"/>
                    </a:cubicBezTo>
                    <a:cubicBezTo>
                      <a:pt x="62455" y="-647"/>
                      <a:pt x="70790" y="-1190"/>
                      <a:pt x="76905" y="1429"/>
                    </a:cubicBezTo>
                    <a:cubicBezTo>
                      <a:pt x="89602" y="6744"/>
                      <a:pt x="98765" y="17821"/>
                      <a:pt x="106642" y="28718"/>
                    </a:cubicBezTo>
                    <a:cubicBezTo>
                      <a:pt x="116700" y="42758"/>
                      <a:pt x="124911" y="58017"/>
                      <a:pt x="133026" y="73228"/>
                    </a:cubicBezTo>
                    <a:cubicBezTo>
                      <a:pt x="140627" y="87449"/>
                      <a:pt x="148114" y="101727"/>
                      <a:pt x="154876" y="116377"/>
                    </a:cubicBezTo>
                    <a:cubicBezTo>
                      <a:pt x="163839" y="136151"/>
                      <a:pt x="172774" y="155934"/>
                      <a:pt x="182737" y="175222"/>
                    </a:cubicBezTo>
                    <a:cubicBezTo>
                      <a:pt x="200663" y="211627"/>
                      <a:pt x="218256" y="248431"/>
                      <a:pt x="242202" y="281369"/>
                    </a:cubicBezTo>
                    <a:cubicBezTo>
                      <a:pt x="259718" y="304857"/>
                      <a:pt x="280968" y="326012"/>
                      <a:pt x="305733" y="341814"/>
                    </a:cubicBezTo>
                    <a:cubicBezTo>
                      <a:pt x="327327" y="355264"/>
                      <a:pt x="352177" y="362512"/>
                      <a:pt x="377085" y="366808"/>
                    </a:cubicBezTo>
                    <a:cubicBezTo>
                      <a:pt x="396335" y="370323"/>
                      <a:pt x="415480" y="369827"/>
                      <a:pt x="434473" y="367332"/>
                    </a:cubicBezTo>
                    <a:cubicBezTo>
                      <a:pt x="445570" y="365875"/>
                      <a:pt x="456609" y="363731"/>
                      <a:pt x="467573" y="361312"/>
                    </a:cubicBezTo>
                    <a:cubicBezTo>
                      <a:pt x="473735" y="359960"/>
                      <a:pt x="479879" y="358512"/>
                      <a:pt x="485985" y="357035"/>
                    </a:cubicBezTo>
                    <a:cubicBezTo>
                      <a:pt x="498148" y="354016"/>
                      <a:pt x="510292" y="350939"/>
                      <a:pt x="522608" y="348796"/>
                    </a:cubicBezTo>
                    <a:cubicBezTo>
                      <a:pt x="527856" y="347882"/>
                      <a:pt x="533143" y="347129"/>
                      <a:pt x="538477" y="346624"/>
                    </a:cubicBezTo>
                    <a:cubicBezTo>
                      <a:pt x="553507" y="345415"/>
                      <a:pt x="568719" y="345605"/>
                      <a:pt x="583606" y="348091"/>
                    </a:cubicBezTo>
                    <a:cubicBezTo>
                      <a:pt x="599246" y="350996"/>
                      <a:pt x="614496" y="356997"/>
                      <a:pt x="627536" y="366141"/>
                    </a:cubicBezTo>
                    <a:cubicBezTo>
                      <a:pt x="640823" y="376142"/>
                      <a:pt x="651843" y="388782"/>
                      <a:pt x="662349" y="401574"/>
                    </a:cubicBezTo>
                    <a:cubicBezTo>
                      <a:pt x="666397" y="406565"/>
                      <a:pt x="670465" y="411575"/>
                      <a:pt x="673598" y="417214"/>
                    </a:cubicBezTo>
                    <a:cubicBezTo>
                      <a:pt x="683523" y="433331"/>
                      <a:pt x="689858" y="451323"/>
                      <a:pt x="698925" y="467887"/>
                    </a:cubicBezTo>
                    <a:cubicBezTo>
                      <a:pt x="710641" y="488852"/>
                      <a:pt x="723938" y="508892"/>
                      <a:pt x="737378" y="528781"/>
                    </a:cubicBezTo>
                    <a:cubicBezTo>
                      <a:pt x="754008" y="552793"/>
                      <a:pt x="770877" y="578673"/>
                      <a:pt x="773973" y="608400"/>
                    </a:cubicBezTo>
                    <a:cubicBezTo>
                      <a:pt x="777364" y="650853"/>
                      <a:pt x="739578" y="699669"/>
                      <a:pt x="705698" y="72203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8"/>
              <p:cNvSpPr/>
              <p:nvPr/>
            </p:nvSpPr>
            <p:spPr>
              <a:xfrm>
                <a:off x="5600880" y="2356920"/>
                <a:ext cx="681304" cy="483105"/>
              </a:xfrm>
              <a:custGeom>
                <a:avLst/>
                <a:gdLst/>
                <a:ahLst/>
                <a:cxnLst/>
                <a:rect l="l" t="t" r="r" b="b"/>
                <a:pathLst>
                  <a:path w="681304" h="487985" extrusionOk="0">
                    <a:moveTo>
                      <a:pt x="680599" y="349040"/>
                    </a:moveTo>
                    <a:cubicBezTo>
                      <a:pt x="679990" y="358384"/>
                      <a:pt x="678694" y="367747"/>
                      <a:pt x="675865" y="376701"/>
                    </a:cubicBezTo>
                    <a:cubicBezTo>
                      <a:pt x="674922" y="380225"/>
                      <a:pt x="673284" y="383492"/>
                      <a:pt x="671760" y="386788"/>
                    </a:cubicBezTo>
                    <a:cubicBezTo>
                      <a:pt x="667322" y="396227"/>
                      <a:pt x="662702" y="405600"/>
                      <a:pt x="657540" y="414658"/>
                    </a:cubicBezTo>
                    <a:cubicBezTo>
                      <a:pt x="650882" y="426631"/>
                      <a:pt x="642376" y="437461"/>
                      <a:pt x="632965" y="447386"/>
                    </a:cubicBezTo>
                    <a:cubicBezTo>
                      <a:pt x="628345" y="452263"/>
                      <a:pt x="623526" y="456959"/>
                      <a:pt x="618430" y="461340"/>
                    </a:cubicBezTo>
                    <a:cubicBezTo>
                      <a:pt x="607943" y="469951"/>
                      <a:pt x="595456" y="476161"/>
                      <a:pt x="582473" y="480000"/>
                    </a:cubicBezTo>
                    <a:cubicBezTo>
                      <a:pt x="578739" y="480990"/>
                      <a:pt x="574977" y="481914"/>
                      <a:pt x="571195" y="482752"/>
                    </a:cubicBezTo>
                    <a:lnTo>
                      <a:pt x="433607" y="482752"/>
                    </a:lnTo>
                    <a:cubicBezTo>
                      <a:pt x="434150" y="481704"/>
                      <a:pt x="435188" y="480914"/>
                      <a:pt x="436502" y="480914"/>
                    </a:cubicBezTo>
                    <a:cubicBezTo>
                      <a:pt x="439607" y="480990"/>
                      <a:pt x="442703" y="481066"/>
                      <a:pt x="445808" y="481133"/>
                    </a:cubicBezTo>
                    <a:lnTo>
                      <a:pt x="445808" y="481133"/>
                    </a:lnTo>
                    <a:cubicBezTo>
                      <a:pt x="469916" y="481676"/>
                      <a:pt x="494033" y="482038"/>
                      <a:pt x="518122" y="480704"/>
                    </a:cubicBezTo>
                    <a:cubicBezTo>
                      <a:pt x="530047" y="480247"/>
                      <a:pt x="541915" y="478933"/>
                      <a:pt x="553688" y="476914"/>
                    </a:cubicBezTo>
                    <a:cubicBezTo>
                      <a:pt x="564966" y="474951"/>
                      <a:pt x="576301" y="472989"/>
                      <a:pt x="587092" y="469065"/>
                    </a:cubicBezTo>
                    <a:cubicBezTo>
                      <a:pt x="594836" y="465922"/>
                      <a:pt x="602390" y="462159"/>
                      <a:pt x="609210" y="457301"/>
                    </a:cubicBezTo>
                    <a:cubicBezTo>
                      <a:pt x="614696" y="453129"/>
                      <a:pt x="619649" y="448300"/>
                      <a:pt x="624421" y="443319"/>
                    </a:cubicBezTo>
                    <a:cubicBezTo>
                      <a:pt x="639994" y="427383"/>
                      <a:pt x="650938" y="407781"/>
                      <a:pt x="660064" y="387617"/>
                    </a:cubicBezTo>
                    <a:cubicBezTo>
                      <a:pt x="663921" y="379806"/>
                      <a:pt x="666874" y="371605"/>
                      <a:pt x="668226" y="362975"/>
                    </a:cubicBezTo>
                    <a:cubicBezTo>
                      <a:pt x="669560" y="354498"/>
                      <a:pt x="670398" y="345887"/>
                      <a:pt x="669446" y="337325"/>
                    </a:cubicBezTo>
                    <a:cubicBezTo>
                      <a:pt x="667922" y="324323"/>
                      <a:pt x="663473" y="311455"/>
                      <a:pt x="656006" y="300720"/>
                    </a:cubicBezTo>
                    <a:cubicBezTo>
                      <a:pt x="651548" y="294672"/>
                      <a:pt x="645824" y="289738"/>
                      <a:pt x="640185" y="284842"/>
                    </a:cubicBezTo>
                    <a:cubicBezTo>
                      <a:pt x="631498" y="277298"/>
                      <a:pt x="622659" y="269897"/>
                      <a:pt x="614629" y="261658"/>
                    </a:cubicBezTo>
                    <a:cubicBezTo>
                      <a:pt x="600056" y="247161"/>
                      <a:pt x="590274" y="228511"/>
                      <a:pt x="583949" y="209099"/>
                    </a:cubicBezTo>
                    <a:cubicBezTo>
                      <a:pt x="580311" y="197888"/>
                      <a:pt x="577149" y="186515"/>
                      <a:pt x="572824" y="175542"/>
                    </a:cubicBezTo>
                    <a:cubicBezTo>
                      <a:pt x="564699" y="154835"/>
                      <a:pt x="552183" y="134871"/>
                      <a:pt x="533067" y="122755"/>
                    </a:cubicBezTo>
                    <a:cubicBezTo>
                      <a:pt x="521427" y="115754"/>
                      <a:pt x="507473" y="113506"/>
                      <a:pt x="494071" y="114954"/>
                    </a:cubicBezTo>
                    <a:cubicBezTo>
                      <a:pt x="481822" y="116411"/>
                      <a:pt x="470488" y="121031"/>
                      <a:pt x="459515" y="126508"/>
                    </a:cubicBezTo>
                    <a:cubicBezTo>
                      <a:pt x="452609" y="129956"/>
                      <a:pt x="445856" y="133737"/>
                      <a:pt x="439103" y="137261"/>
                    </a:cubicBezTo>
                    <a:cubicBezTo>
                      <a:pt x="428978" y="142681"/>
                      <a:pt x="418767" y="148358"/>
                      <a:pt x="408384" y="153711"/>
                    </a:cubicBezTo>
                    <a:cubicBezTo>
                      <a:pt x="397936" y="159093"/>
                      <a:pt x="387287" y="164131"/>
                      <a:pt x="376352" y="168189"/>
                    </a:cubicBezTo>
                    <a:cubicBezTo>
                      <a:pt x="361969" y="173542"/>
                      <a:pt x="347081" y="177219"/>
                      <a:pt x="331461" y="177781"/>
                    </a:cubicBezTo>
                    <a:cubicBezTo>
                      <a:pt x="316973" y="178276"/>
                      <a:pt x="302295" y="176571"/>
                      <a:pt x="288493" y="172056"/>
                    </a:cubicBezTo>
                    <a:cubicBezTo>
                      <a:pt x="276520" y="167789"/>
                      <a:pt x="265776" y="160750"/>
                      <a:pt x="255384" y="153559"/>
                    </a:cubicBezTo>
                    <a:cubicBezTo>
                      <a:pt x="238630" y="142148"/>
                      <a:pt x="223790" y="128194"/>
                      <a:pt x="210169" y="113230"/>
                    </a:cubicBezTo>
                    <a:cubicBezTo>
                      <a:pt x="196167" y="97990"/>
                      <a:pt x="183585" y="81416"/>
                      <a:pt x="173231" y="63490"/>
                    </a:cubicBezTo>
                    <a:cubicBezTo>
                      <a:pt x="166887" y="52441"/>
                      <a:pt x="161115" y="41059"/>
                      <a:pt x="154143" y="30391"/>
                    </a:cubicBezTo>
                    <a:cubicBezTo>
                      <a:pt x="152448" y="27762"/>
                      <a:pt x="150705" y="25162"/>
                      <a:pt x="148876" y="22628"/>
                    </a:cubicBezTo>
                    <a:cubicBezTo>
                      <a:pt x="144628" y="17027"/>
                      <a:pt x="140637" y="10903"/>
                      <a:pt x="134741" y="6893"/>
                    </a:cubicBezTo>
                    <a:cubicBezTo>
                      <a:pt x="124425" y="301"/>
                      <a:pt x="125016" y="22342"/>
                      <a:pt x="124616" y="27705"/>
                    </a:cubicBezTo>
                    <a:cubicBezTo>
                      <a:pt x="124454" y="66491"/>
                      <a:pt x="125749" y="91189"/>
                      <a:pt x="95717" y="120288"/>
                    </a:cubicBezTo>
                    <a:cubicBezTo>
                      <a:pt x="79858" y="136576"/>
                      <a:pt x="59217" y="146644"/>
                      <a:pt x="40948" y="159769"/>
                    </a:cubicBezTo>
                    <a:cubicBezTo>
                      <a:pt x="25813" y="170770"/>
                      <a:pt x="15373" y="180972"/>
                      <a:pt x="12754" y="200422"/>
                    </a:cubicBezTo>
                    <a:cubicBezTo>
                      <a:pt x="10154" y="216119"/>
                      <a:pt x="13268" y="230721"/>
                      <a:pt x="20346" y="244827"/>
                    </a:cubicBezTo>
                    <a:cubicBezTo>
                      <a:pt x="42901" y="286642"/>
                      <a:pt x="53654" y="315065"/>
                      <a:pt x="54140" y="363347"/>
                    </a:cubicBezTo>
                    <a:cubicBezTo>
                      <a:pt x="54874" y="391017"/>
                      <a:pt x="48987" y="418859"/>
                      <a:pt x="36747" y="443719"/>
                    </a:cubicBezTo>
                    <a:cubicBezTo>
                      <a:pt x="29108" y="458892"/>
                      <a:pt x="18021" y="472113"/>
                      <a:pt x="4801" y="482762"/>
                    </a:cubicBezTo>
                    <a:lnTo>
                      <a:pt x="0" y="482762"/>
                    </a:lnTo>
                    <a:cubicBezTo>
                      <a:pt x="6620" y="477361"/>
                      <a:pt x="12697" y="471313"/>
                      <a:pt x="18212" y="464750"/>
                    </a:cubicBezTo>
                    <a:cubicBezTo>
                      <a:pt x="33966" y="445633"/>
                      <a:pt x="43577" y="419363"/>
                      <a:pt x="47949" y="395132"/>
                    </a:cubicBezTo>
                    <a:cubicBezTo>
                      <a:pt x="51045" y="377892"/>
                      <a:pt x="50740" y="359918"/>
                      <a:pt x="49311" y="342582"/>
                    </a:cubicBezTo>
                    <a:cubicBezTo>
                      <a:pt x="45520" y="306549"/>
                      <a:pt x="36176" y="285680"/>
                      <a:pt x="18355" y="254914"/>
                    </a:cubicBezTo>
                    <a:cubicBezTo>
                      <a:pt x="11516" y="242475"/>
                      <a:pt x="6268" y="228797"/>
                      <a:pt x="6029" y="214452"/>
                    </a:cubicBezTo>
                    <a:cubicBezTo>
                      <a:pt x="5887" y="203460"/>
                      <a:pt x="7563" y="192211"/>
                      <a:pt x="12183" y="182172"/>
                    </a:cubicBezTo>
                    <a:cubicBezTo>
                      <a:pt x="15964" y="174437"/>
                      <a:pt x="22012" y="168065"/>
                      <a:pt x="28337" y="162341"/>
                    </a:cubicBezTo>
                    <a:cubicBezTo>
                      <a:pt x="41100" y="151244"/>
                      <a:pt x="56093" y="143205"/>
                      <a:pt x="69723" y="133280"/>
                    </a:cubicBezTo>
                    <a:cubicBezTo>
                      <a:pt x="84363" y="122660"/>
                      <a:pt x="97431" y="110563"/>
                      <a:pt x="107080" y="95561"/>
                    </a:cubicBezTo>
                    <a:cubicBezTo>
                      <a:pt x="116672" y="80435"/>
                      <a:pt x="119063" y="61604"/>
                      <a:pt x="119558" y="44174"/>
                    </a:cubicBezTo>
                    <a:cubicBezTo>
                      <a:pt x="120215" y="32620"/>
                      <a:pt x="116100" y="-5223"/>
                      <a:pt x="135389" y="606"/>
                    </a:cubicBezTo>
                    <a:cubicBezTo>
                      <a:pt x="151743" y="6845"/>
                      <a:pt x="175031" y="51479"/>
                      <a:pt x="185280" y="67300"/>
                    </a:cubicBezTo>
                    <a:cubicBezTo>
                      <a:pt x="193786" y="80788"/>
                      <a:pt x="204511" y="93951"/>
                      <a:pt x="215313" y="105419"/>
                    </a:cubicBezTo>
                    <a:cubicBezTo>
                      <a:pt x="235791" y="127155"/>
                      <a:pt x="258794" y="147263"/>
                      <a:pt x="285722" y="160598"/>
                    </a:cubicBezTo>
                    <a:cubicBezTo>
                      <a:pt x="300666" y="167151"/>
                      <a:pt x="317430" y="168770"/>
                      <a:pt x="333604" y="168218"/>
                    </a:cubicBezTo>
                    <a:cubicBezTo>
                      <a:pt x="348063" y="167532"/>
                      <a:pt x="361817" y="164208"/>
                      <a:pt x="375133" y="159426"/>
                    </a:cubicBezTo>
                    <a:cubicBezTo>
                      <a:pt x="385763" y="155616"/>
                      <a:pt x="396126" y="150873"/>
                      <a:pt x="406365" y="145815"/>
                    </a:cubicBezTo>
                    <a:cubicBezTo>
                      <a:pt x="420500" y="138824"/>
                      <a:pt x="434397" y="131223"/>
                      <a:pt x="448418" y="124593"/>
                    </a:cubicBezTo>
                    <a:cubicBezTo>
                      <a:pt x="451818" y="122898"/>
                      <a:pt x="455219" y="121250"/>
                      <a:pt x="458629" y="119716"/>
                    </a:cubicBezTo>
                    <a:cubicBezTo>
                      <a:pt x="478374" y="110801"/>
                      <a:pt x="498577" y="105257"/>
                      <a:pt x="520694" y="111649"/>
                    </a:cubicBezTo>
                    <a:cubicBezTo>
                      <a:pt x="542601" y="117850"/>
                      <a:pt x="560289" y="136004"/>
                      <a:pt x="571500" y="155245"/>
                    </a:cubicBezTo>
                    <a:cubicBezTo>
                      <a:pt x="581796" y="172713"/>
                      <a:pt x="586178" y="192840"/>
                      <a:pt x="594598" y="211156"/>
                    </a:cubicBezTo>
                    <a:cubicBezTo>
                      <a:pt x="603257" y="230302"/>
                      <a:pt x="614258" y="248733"/>
                      <a:pt x="629650" y="263249"/>
                    </a:cubicBezTo>
                    <a:cubicBezTo>
                      <a:pt x="643519" y="276450"/>
                      <a:pt x="660340" y="287347"/>
                      <a:pt x="669455" y="304711"/>
                    </a:cubicBezTo>
                    <a:cubicBezTo>
                      <a:pt x="676656" y="318275"/>
                      <a:pt x="681304" y="333581"/>
                      <a:pt x="680609" y="34904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8"/>
              <p:cNvSpPr/>
              <p:nvPr/>
            </p:nvSpPr>
            <p:spPr>
              <a:xfrm>
                <a:off x="5624280" y="2400120"/>
                <a:ext cx="632207" cy="439298"/>
              </a:xfrm>
              <a:custGeom>
                <a:avLst/>
                <a:gdLst/>
                <a:ahLst/>
                <a:cxnLst/>
                <a:rect l="l" t="t" r="r" b="b"/>
                <a:pathLst>
                  <a:path w="635384" h="442618" extrusionOk="0">
                    <a:moveTo>
                      <a:pt x="632429" y="302177"/>
                    </a:moveTo>
                    <a:cubicBezTo>
                      <a:pt x="632429" y="325075"/>
                      <a:pt x="622371" y="346440"/>
                      <a:pt x="609321" y="364775"/>
                    </a:cubicBezTo>
                    <a:cubicBezTo>
                      <a:pt x="596072" y="384711"/>
                      <a:pt x="579765" y="400180"/>
                      <a:pt x="557943" y="410362"/>
                    </a:cubicBezTo>
                    <a:cubicBezTo>
                      <a:pt x="543189" y="416896"/>
                      <a:pt x="527064" y="419601"/>
                      <a:pt x="511090" y="421030"/>
                    </a:cubicBezTo>
                    <a:cubicBezTo>
                      <a:pt x="490678" y="422468"/>
                      <a:pt x="470218" y="420802"/>
                      <a:pt x="449778" y="421249"/>
                    </a:cubicBezTo>
                    <a:cubicBezTo>
                      <a:pt x="448892" y="421268"/>
                      <a:pt x="447996" y="421287"/>
                      <a:pt x="447111" y="421316"/>
                    </a:cubicBezTo>
                    <a:cubicBezTo>
                      <a:pt x="414278" y="422259"/>
                      <a:pt x="381674" y="425469"/>
                      <a:pt x="350022" y="433946"/>
                    </a:cubicBezTo>
                    <a:cubicBezTo>
                      <a:pt x="349318" y="434127"/>
                      <a:pt x="348613" y="434317"/>
                      <a:pt x="347917" y="434508"/>
                    </a:cubicBezTo>
                    <a:cubicBezTo>
                      <a:pt x="342479" y="435975"/>
                      <a:pt x="337078" y="437566"/>
                      <a:pt x="331715" y="439271"/>
                    </a:cubicBezTo>
                    <a:lnTo>
                      <a:pt x="306522" y="439271"/>
                    </a:lnTo>
                    <a:cubicBezTo>
                      <a:pt x="316142" y="434994"/>
                      <a:pt x="325981" y="431193"/>
                      <a:pt x="336021" y="427964"/>
                    </a:cubicBezTo>
                    <a:cubicBezTo>
                      <a:pt x="342831" y="425735"/>
                      <a:pt x="349879" y="423735"/>
                      <a:pt x="357014" y="422030"/>
                    </a:cubicBezTo>
                    <a:lnTo>
                      <a:pt x="357014" y="422030"/>
                    </a:lnTo>
                    <a:cubicBezTo>
                      <a:pt x="367320" y="419535"/>
                      <a:pt x="377807" y="417630"/>
                      <a:pt x="387989" y="416458"/>
                    </a:cubicBezTo>
                    <a:cubicBezTo>
                      <a:pt x="405772" y="414125"/>
                      <a:pt x="423641" y="412153"/>
                      <a:pt x="441605" y="412181"/>
                    </a:cubicBezTo>
                    <a:cubicBezTo>
                      <a:pt x="447530" y="412153"/>
                      <a:pt x="453483" y="412429"/>
                      <a:pt x="459455" y="412848"/>
                    </a:cubicBezTo>
                    <a:cubicBezTo>
                      <a:pt x="474238" y="413877"/>
                      <a:pt x="489068" y="415715"/>
                      <a:pt x="503594" y="415506"/>
                    </a:cubicBezTo>
                    <a:cubicBezTo>
                      <a:pt x="516338" y="415610"/>
                      <a:pt x="529035" y="413791"/>
                      <a:pt x="541360" y="410648"/>
                    </a:cubicBezTo>
                    <a:cubicBezTo>
                      <a:pt x="549695" y="408371"/>
                      <a:pt x="558277" y="405866"/>
                      <a:pt x="565726" y="401447"/>
                    </a:cubicBezTo>
                    <a:cubicBezTo>
                      <a:pt x="576594" y="394865"/>
                      <a:pt x="586223" y="386131"/>
                      <a:pt x="594177" y="376253"/>
                    </a:cubicBezTo>
                    <a:cubicBezTo>
                      <a:pt x="612122" y="352069"/>
                      <a:pt x="629800" y="324218"/>
                      <a:pt x="626381" y="292986"/>
                    </a:cubicBezTo>
                    <a:cubicBezTo>
                      <a:pt x="624057" y="269516"/>
                      <a:pt x="599825" y="259972"/>
                      <a:pt x="581851" y="249818"/>
                    </a:cubicBezTo>
                    <a:cubicBezTo>
                      <a:pt x="560354" y="237903"/>
                      <a:pt x="540122" y="220738"/>
                      <a:pt x="531731" y="196954"/>
                    </a:cubicBezTo>
                    <a:cubicBezTo>
                      <a:pt x="525959" y="182362"/>
                      <a:pt x="523654" y="166665"/>
                      <a:pt x="522520" y="151092"/>
                    </a:cubicBezTo>
                    <a:cubicBezTo>
                      <a:pt x="521529" y="137357"/>
                      <a:pt x="521120" y="123241"/>
                      <a:pt x="516500" y="110134"/>
                    </a:cubicBezTo>
                    <a:cubicBezTo>
                      <a:pt x="513338" y="103105"/>
                      <a:pt x="509261" y="96151"/>
                      <a:pt x="502975" y="91484"/>
                    </a:cubicBezTo>
                    <a:cubicBezTo>
                      <a:pt x="500822" y="89798"/>
                      <a:pt x="498355" y="88617"/>
                      <a:pt x="495822" y="87627"/>
                    </a:cubicBezTo>
                    <a:cubicBezTo>
                      <a:pt x="490554" y="85426"/>
                      <a:pt x="484877" y="84150"/>
                      <a:pt x="479181" y="85083"/>
                    </a:cubicBezTo>
                    <a:cubicBezTo>
                      <a:pt x="472781" y="85998"/>
                      <a:pt x="466046" y="88217"/>
                      <a:pt x="460484" y="91341"/>
                    </a:cubicBezTo>
                    <a:cubicBezTo>
                      <a:pt x="453226" y="95608"/>
                      <a:pt x="446339" y="100476"/>
                      <a:pt x="439767" y="105743"/>
                    </a:cubicBezTo>
                    <a:cubicBezTo>
                      <a:pt x="436747" y="108163"/>
                      <a:pt x="433795" y="110668"/>
                      <a:pt x="430899" y="113239"/>
                    </a:cubicBezTo>
                    <a:cubicBezTo>
                      <a:pt x="418755" y="123879"/>
                      <a:pt x="408220" y="136214"/>
                      <a:pt x="397419" y="148253"/>
                    </a:cubicBezTo>
                    <a:cubicBezTo>
                      <a:pt x="386617" y="160293"/>
                      <a:pt x="375549" y="172047"/>
                      <a:pt x="362348" y="181514"/>
                    </a:cubicBezTo>
                    <a:cubicBezTo>
                      <a:pt x="359652" y="183343"/>
                      <a:pt x="356909" y="185115"/>
                      <a:pt x="354109" y="186820"/>
                    </a:cubicBezTo>
                    <a:lnTo>
                      <a:pt x="354109" y="186820"/>
                    </a:lnTo>
                    <a:cubicBezTo>
                      <a:pt x="326743" y="203546"/>
                      <a:pt x="294711" y="214147"/>
                      <a:pt x="262478" y="211356"/>
                    </a:cubicBezTo>
                    <a:cubicBezTo>
                      <a:pt x="249962" y="209918"/>
                      <a:pt x="237618" y="206489"/>
                      <a:pt x="226159" y="201241"/>
                    </a:cubicBezTo>
                    <a:cubicBezTo>
                      <a:pt x="191927" y="184096"/>
                      <a:pt x="166428" y="151635"/>
                      <a:pt x="154169" y="115716"/>
                    </a:cubicBezTo>
                    <a:cubicBezTo>
                      <a:pt x="147892" y="98571"/>
                      <a:pt x="146378" y="80245"/>
                      <a:pt x="144663" y="62204"/>
                    </a:cubicBezTo>
                    <a:cubicBezTo>
                      <a:pt x="143130" y="46498"/>
                      <a:pt x="142339" y="30562"/>
                      <a:pt x="136501" y="15799"/>
                    </a:cubicBezTo>
                    <a:cubicBezTo>
                      <a:pt x="133414" y="7731"/>
                      <a:pt x="125518" y="1502"/>
                      <a:pt x="120422" y="12636"/>
                    </a:cubicBezTo>
                    <a:cubicBezTo>
                      <a:pt x="117136" y="21066"/>
                      <a:pt x="117469" y="30286"/>
                      <a:pt x="116688" y="39173"/>
                    </a:cubicBezTo>
                    <a:cubicBezTo>
                      <a:pt x="116279" y="44869"/>
                      <a:pt x="115803" y="50546"/>
                      <a:pt x="115174" y="56223"/>
                    </a:cubicBezTo>
                    <a:cubicBezTo>
                      <a:pt x="113955" y="68405"/>
                      <a:pt x="111107" y="80521"/>
                      <a:pt x="106116" y="91722"/>
                    </a:cubicBezTo>
                    <a:cubicBezTo>
                      <a:pt x="98991" y="108620"/>
                      <a:pt x="80808" y="116640"/>
                      <a:pt x="63844" y="120078"/>
                    </a:cubicBezTo>
                    <a:cubicBezTo>
                      <a:pt x="51452" y="123145"/>
                      <a:pt x="38079" y="123650"/>
                      <a:pt x="27030" y="130661"/>
                    </a:cubicBezTo>
                    <a:cubicBezTo>
                      <a:pt x="17771" y="136128"/>
                      <a:pt x="9961" y="144767"/>
                      <a:pt x="7084" y="155273"/>
                    </a:cubicBezTo>
                    <a:cubicBezTo>
                      <a:pt x="5636" y="161598"/>
                      <a:pt x="6113" y="168275"/>
                      <a:pt x="7646" y="174542"/>
                    </a:cubicBezTo>
                    <a:cubicBezTo>
                      <a:pt x="10627" y="185982"/>
                      <a:pt x="17647" y="195659"/>
                      <a:pt x="24458" y="205127"/>
                    </a:cubicBezTo>
                    <a:cubicBezTo>
                      <a:pt x="31325" y="214776"/>
                      <a:pt x="38469" y="224244"/>
                      <a:pt x="44908" y="234178"/>
                    </a:cubicBezTo>
                    <a:cubicBezTo>
                      <a:pt x="51394" y="244322"/>
                      <a:pt x="57243" y="254886"/>
                      <a:pt x="62767" y="265582"/>
                    </a:cubicBezTo>
                    <a:cubicBezTo>
                      <a:pt x="70826" y="281689"/>
                      <a:pt x="78436" y="298386"/>
                      <a:pt x="81856" y="316169"/>
                    </a:cubicBezTo>
                    <a:cubicBezTo>
                      <a:pt x="83951" y="328009"/>
                      <a:pt x="84780" y="340106"/>
                      <a:pt x="84256" y="352117"/>
                    </a:cubicBezTo>
                    <a:cubicBezTo>
                      <a:pt x="83284" y="364947"/>
                      <a:pt x="80703" y="377682"/>
                      <a:pt x="76826" y="389941"/>
                    </a:cubicBezTo>
                    <a:cubicBezTo>
                      <a:pt x="71121" y="408209"/>
                      <a:pt x="60939" y="424383"/>
                      <a:pt x="49042" y="439251"/>
                    </a:cubicBezTo>
                    <a:lnTo>
                      <a:pt x="37021" y="439251"/>
                    </a:lnTo>
                    <a:cubicBezTo>
                      <a:pt x="37936" y="438166"/>
                      <a:pt x="38841" y="437080"/>
                      <a:pt x="39736" y="435975"/>
                    </a:cubicBezTo>
                    <a:cubicBezTo>
                      <a:pt x="54004" y="418573"/>
                      <a:pt x="65892" y="398723"/>
                      <a:pt x="71550" y="376787"/>
                    </a:cubicBezTo>
                    <a:cubicBezTo>
                      <a:pt x="73683" y="367862"/>
                      <a:pt x="75798" y="358860"/>
                      <a:pt x="76293" y="349669"/>
                    </a:cubicBezTo>
                    <a:cubicBezTo>
                      <a:pt x="76750" y="338582"/>
                      <a:pt x="76074" y="327409"/>
                      <a:pt x="74140" y="316484"/>
                    </a:cubicBezTo>
                    <a:cubicBezTo>
                      <a:pt x="69206" y="292843"/>
                      <a:pt x="57414" y="270507"/>
                      <a:pt x="45832" y="249666"/>
                    </a:cubicBezTo>
                    <a:cubicBezTo>
                      <a:pt x="37107" y="233950"/>
                      <a:pt x="26211" y="219624"/>
                      <a:pt x="16104" y="204803"/>
                    </a:cubicBezTo>
                    <a:cubicBezTo>
                      <a:pt x="8713" y="193954"/>
                      <a:pt x="1845" y="182096"/>
                      <a:pt x="493" y="168789"/>
                    </a:cubicBezTo>
                    <a:cubicBezTo>
                      <a:pt x="-2650" y="148949"/>
                      <a:pt x="9618" y="132156"/>
                      <a:pt x="26506" y="123050"/>
                    </a:cubicBezTo>
                    <a:cubicBezTo>
                      <a:pt x="39565" y="115678"/>
                      <a:pt x="55052" y="114992"/>
                      <a:pt x="69263" y="110972"/>
                    </a:cubicBezTo>
                    <a:cubicBezTo>
                      <a:pt x="83837" y="106905"/>
                      <a:pt x="96191" y="99800"/>
                      <a:pt x="101782" y="85064"/>
                    </a:cubicBezTo>
                    <a:cubicBezTo>
                      <a:pt x="104820" y="77035"/>
                      <a:pt x="107268" y="68719"/>
                      <a:pt x="108402" y="60195"/>
                    </a:cubicBezTo>
                    <a:cubicBezTo>
                      <a:pt x="109116" y="54156"/>
                      <a:pt x="109497" y="48088"/>
                      <a:pt x="110059" y="42040"/>
                    </a:cubicBezTo>
                    <a:cubicBezTo>
                      <a:pt x="111288" y="31620"/>
                      <a:pt x="111069" y="20856"/>
                      <a:pt x="114212" y="10769"/>
                    </a:cubicBezTo>
                    <a:cubicBezTo>
                      <a:pt x="117069" y="1806"/>
                      <a:pt x="126442" y="-3347"/>
                      <a:pt x="134805" y="2464"/>
                    </a:cubicBezTo>
                    <a:cubicBezTo>
                      <a:pt x="140549" y="6607"/>
                      <a:pt x="142920" y="14179"/>
                      <a:pt x="145130" y="20628"/>
                    </a:cubicBezTo>
                    <a:cubicBezTo>
                      <a:pt x="151702" y="41106"/>
                      <a:pt x="151807" y="62890"/>
                      <a:pt x="154512" y="84074"/>
                    </a:cubicBezTo>
                    <a:cubicBezTo>
                      <a:pt x="160056" y="125765"/>
                      <a:pt x="183087" y="164808"/>
                      <a:pt x="218235" y="188030"/>
                    </a:cubicBezTo>
                    <a:cubicBezTo>
                      <a:pt x="231331" y="196840"/>
                      <a:pt x="247381" y="201974"/>
                      <a:pt x="262831" y="203917"/>
                    </a:cubicBezTo>
                    <a:cubicBezTo>
                      <a:pt x="277556" y="205403"/>
                      <a:pt x="292511" y="203879"/>
                      <a:pt x="306788" y="200069"/>
                    </a:cubicBezTo>
                    <a:cubicBezTo>
                      <a:pt x="323905" y="195535"/>
                      <a:pt x="340383" y="188125"/>
                      <a:pt x="355099" y="178200"/>
                    </a:cubicBezTo>
                    <a:cubicBezTo>
                      <a:pt x="360100" y="174828"/>
                      <a:pt x="364900" y="171161"/>
                      <a:pt x="369444" y="167227"/>
                    </a:cubicBezTo>
                    <a:cubicBezTo>
                      <a:pt x="378559" y="159074"/>
                      <a:pt x="386532" y="149796"/>
                      <a:pt x="394723" y="140728"/>
                    </a:cubicBezTo>
                    <a:cubicBezTo>
                      <a:pt x="396619" y="138623"/>
                      <a:pt x="398533" y="136518"/>
                      <a:pt x="400467" y="134442"/>
                    </a:cubicBezTo>
                    <a:cubicBezTo>
                      <a:pt x="408792" y="125469"/>
                      <a:pt x="417421" y="116783"/>
                      <a:pt x="426575" y="108648"/>
                    </a:cubicBezTo>
                    <a:cubicBezTo>
                      <a:pt x="430499" y="105333"/>
                      <a:pt x="434443" y="101943"/>
                      <a:pt x="438481" y="98685"/>
                    </a:cubicBezTo>
                    <a:cubicBezTo>
                      <a:pt x="446882" y="91884"/>
                      <a:pt x="455702" y="85588"/>
                      <a:pt x="465703" y="81502"/>
                    </a:cubicBezTo>
                    <a:cubicBezTo>
                      <a:pt x="479801" y="76206"/>
                      <a:pt x="491935" y="76739"/>
                      <a:pt x="505146" y="84455"/>
                    </a:cubicBezTo>
                    <a:cubicBezTo>
                      <a:pt x="513462" y="89636"/>
                      <a:pt x="518805" y="98218"/>
                      <a:pt x="522425" y="107124"/>
                    </a:cubicBezTo>
                    <a:cubicBezTo>
                      <a:pt x="526911" y="120135"/>
                      <a:pt x="526959" y="134175"/>
                      <a:pt x="528283" y="147748"/>
                    </a:cubicBezTo>
                    <a:cubicBezTo>
                      <a:pt x="529969" y="167322"/>
                      <a:pt x="532588" y="186934"/>
                      <a:pt x="542227" y="204251"/>
                    </a:cubicBezTo>
                    <a:cubicBezTo>
                      <a:pt x="548238" y="214461"/>
                      <a:pt x="556553" y="223253"/>
                      <a:pt x="565859" y="230521"/>
                    </a:cubicBezTo>
                    <a:cubicBezTo>
                      <a:pt x="575098" y="237464"/>
                      <a:pt x="585185" y="243122"/>
                      <a:pt x="595129" y="248970"/>
                    </a:cubicBezTo>
                    <a:cubicBezTo>
                      <a:pt x="608702" y="257124"/>
                      <a:pt x="625866" y="266925"/>
                      <a:pt x="630295" y="283089"/>
                    </a:cubicBezTo>
                    <a:cubicBezTo>
                      <a:pt x="632029" y="289290"/>
                      <a:pt x="632734" y="295729"/>
                      <a:pt x="632419" y="302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53"/>
        <p:cNvGrpSpPr/>
        <p:nvPr/>
      </p:nvGrpSpPr>
      <p:grpSpPr>
        <a:xfrm>
          <a:off x="0" y="0"/>
          <a:ext cx="0" cy="0"/>
          <a:chOff x="0" y="0"/>
          <a:chExt cx="0" cy="0"/>
        </a:xfrm>
      </p:grpSpPr>
      <p:pic>
        <p:nvPicPr>
          <p:cNvPr id="154" name="Google Shape;154;p9"/>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155" name="Google Shape;155;p9"/>
          <p:cNvSpPr txBox="1">
            <a:spLocks noGrp="1"/>
          </p:cNvSpPr>
          <p:nvPr>
            <p:ph type="title"/>
          </p:nvPr>
        </p:nvSpPr>
        <p:spPr>
          <a:xfrm>
            <a:off x="2201850" y="1584874"/>
            <a:ext cx="4740300" cy="841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45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6" name="Google Shape;156;p9"/>
          <p:cNvSpPr txBox="1">
            <a:spLocks noGrp="1"/>
          </p:cNvSpPr>
          <p:nvPr>
            <p:ph type="subTitle" idx="1"/>
          </p:nvPr>
        </p:nvSpPr>
        <p:spPr>
          <a:xfrm>
            <a:off x="2201925" y="2427926"/>
            <a:ext cx="4740300" cy="1130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grpSp>
        <p:nvGrpSpPr>
          <p:cNvPr id="157" name="Google Shape;157;p9"/>
          <p:cNvGrpSpPr/>
          <p:nvPr/>
        </p:nvGrpSpPr>
        <p:grpSpPr>
          <a:xfrm rot="5400000" flipH="1">
            <a:off x="-1333081" y="1333745"/>
            <a:ext cx="5529086" cy="2862945"/>
            <a:chOff x="2619360" y="1370160"/>
            <a:chExt cx="1844935" cy="955302"/>
          </a:xfrm>
        </p:grpSpPr>
        <p:sp>
          <p:nvSpPr>
            <p:cNvPr id="158" name="Google Shape;158;p9"/>
            <p:cNvSpPr/>
            <p:nvPr/>
          </p:nvSpPr>
          <p:spPr>
            <a:xfrm>
              <a:off x="2619360" y="1370160"/>
              <a:ext cx="1844916" cy="955100"/>
            </a:xfrm>
            <a:custGeom>
              <a:avLst/>
              <a:gdLst/>
              <a:ahLst/>
              <a:cxnLst/>
              <a:rect l="l" t="t" r="r" b="b"/>
              <a:pathLst>
                <a:path w="1844916" h="955100" extrusionOk="0">
                  <a:moveTo>
                    <a:pt x="1844907" y="0"/>
                  </a:moveTo>
                  <a:lnTo>
                    <a:pt x="1844907" y="955100"/>
                  </a:lnTo>
                  <a:lnTo>
                    <a:pt x="0" y="955100"/>
                  </a:lnTo>
                  <a:lnTo>
                    <a:pt x="0" y="327917"/>
                  </a:lnTo>
                  <a:cubicBezTo>
                    <a:pt x="16135" y="342805"/>
                    <a:pt x="31975" y="358045"/>
                    <a:pt x="46025" y="374952"/>
                  </a:cubicBezTo>
                  <a:cubicBezTo>
                    <a:pt x="61779" y="393430"/>
                    <a:pt x="74981" y="413890"/>
                    <a:pt x="90307" y="432702"/>
                  </a:cubicBezTo>
                  <a:cubicBezTo>
                    <a:pt x="105318" y="449161"/>
                    <a:pt x="123234" y="462906"/>
                    <a:pt x="142942" y="473288"/>
                  </a:cubicBezTo>
                  <a:cubicBezTo>
                    <a:pt x="144342" y="474040"/>
                    <a:pt x="145761" y="474755"/>
                    <a:pt x="147180" y="475459"/>
                  </a:cubicBezTo>
                  <a:cubicBezTo>
                    <a:pt x="150686" y="477203"/>
                    <a:pt x="154248" y="478841"/>
                    <a:pt x="157848" y="480365"/>
                  </a:cubicBezTo>
                  <a:cubicBezTo>
                    <a:pt x="162525" y="482356"/>
                    <a:pt x="167278" y="484146"/>
                    <a:pt x="172107" y="485756"/>
                  </a:cubicBezTo>
                  <a:cubicBezTo>
                    <a:pt x="188024" y="491461"/>
                    <a:pt x="204683" y="493252"/>
                    <a:pt x="221475" y="493586"/>
                  </a:cubicBezTo>
                  <a:cubicBezTo>
                    <a:pt x="225676" y="493671"/>
                    <a:pt x="229886" y="493662"/>
                    <a:pt x="234086" y="493614"/>
                  </a:cubicBezTo>
                  <a:cubicBezTo>
                    <a:pt x="235258" y="493595"/>
                    <a:pt x="236420" y="493576"/>
                    <a:pt x="237592" y="493557"/>
                  </a:cubicBezTo>
                  <a:cubicBezTo>
                    <a:pt x="245183" y="493414"/>
                    <a:pt x="252765" y="493119"/>
                    <a:pt x="260280" y="492928"/>
                  </a:cubicBezTo>
                  <a:cubicBezTo>
                    <a:pt x="269100" y="492528"/>
                    <a:pt x="277692" y="493690"/>
                    <a:pt x="286217" y="495329"/>
                  </a:cubicBezTo>
                  <a:cubicBezTo>
                    <a:pt x="287179" y="495510"/>
                    <a:pt x="288150" y="495700"/>
                    <a:pt x="289122" y="495910"/>
                  </a:cubicBezTo>
                  <a:cubicBezTo>
                    <a:pt x="290151" y="496119"/>
                    <a:pt x="291179" y="496338"/>
                    <a:pt x="292208" y="496557"/>
                  </a:cubicBezTo>
                  <a:cubicBezTo>
                    <a:pt x="296437" y="497453"/>
                    <a:pt x="300657" y="498415"/>
                    <a:pt x="304886" y="499301"/>
                  </a:cubicBezTo>
                  <a:cubicBezTo>
                    <a:pt x="310410" y="500453"/>
                    <a:pt x="315954" y="501482"/>
                    <a:pt x="321574" y="502091"/>
                  </a:cubicBezTo>
                  <a:cubicBezTo>
                    <a:pt x="331099" y="502672"/>
                    <a:pt x="340662" y="502491"/>
                    <a:pt x="350110" y="501510"/>
                  </a:cubicBezTo>
                  <a:cubicBezTo>
                    <a:pt x="351768" y="501329"/>
                    <a:pt x="353425" y="501139"/>
                    <a:pt x="355073" y="500910"/>
                  </a:cubicBezTo>
                  <a:cubicBezTo>
                    <a:pt x="358226" y="500482"/>
                    <a:pt x="361359" y="499967"/>
                    <a:pt x="364484" y="499358"/>
                  </a:cubicBezTo>
                  <a:cubicBezTo>
                    <a:pt x="377600" y="496776"/>
                    <a:pt x="390363" y="492528"/>
                    <a:pt x="402412" y="486451"/>
                  </a:cubicBezTo>
                  <a:cubicBezTo>
                    <a:pt x="406279" y="484670"/>
                    <a:pt x="410118" y="482708"/>
                    <a:pt x="413947" y="480698"/>
                  </a:cubicBezTo>
                  <a:cubicBezTo>
                    <a:pt x="417433" y="478869"/>
                    <a:pt x="420919" y="477002"/>
                    <a:pt x="424434" y="475183"/>
                  </a:cubicBezTo>
                  <a:cubicBezTo>
                    <a:pt x="425615" y="474574"/>
                    <a:pt x="426796" y="473964"/>
                    <a:pt x="427987" y="473373"/>
                  </a:cubicBezTo>
                  <a:cubicBezTo>
                    <a:pt x="441798" y="466420"/>
                    <a:pt x="456028" y="460743"/>
                    <a:pt x="471983" y="461972"/>
                  </a:cubicBezTo>
                  <a:cubicBezTo>
                    <a:pt x="488271" y="462505"/>
                    <a:pt x="503882" y="467678"/>
                    <a:pt x="519179" y="472878"/>
                  </a:cubicBezTo>
                  <a:cubicBezTo>
                    <a:pt x="552383" y="484822"/>
                    <a:pt x="585368" y="497338"/>
                    <a:pt x="619182" y="507483"/>
                  </a:cubicBezTo>
                  <a:cubicBezTo>
                    <a:pt x="672684" y="522865"/>
                    <a:pt x="711641" y="565052"/>
                    <a:pt x="755914" y="596417"/>
                  </a:cubicBezTo>
                  <a:cubicBezTo>
                    <a:pt x="781450" y="615210"/>
                    <a:pt x="808625" y="631765"/>
                    <a:pt x="836790" y="646309"/>
                  </a:cubicBezTo>
                  <a:cubicBezTo>
                    <a:pt x="863298" y="659225"/>
                    <a:pt x="890930" y="669788"/>
                    <a:pt x="916381" y="684809"/>
                  </a:cubicBezTo>
                  <a:cubicBezTo>
                    <a:pt x="917219" y="685257"/>
                    <a:pt x="918077" y="685705"/>
                    <a:pt x="918924" y="686152"/>
                  </a:cubicBezTo>
                  <a:cubicBezTo>
                    <a:pt x="930926" y="692496"/>
                    <a:pt x="943070" y="698554"/>
                    <a:pt x="955291" y="704460"/>
                  </a:cubicBezTo>
                  <a:cubicBezTo>
                    <a:pt x="972102" y="712575"/>
                    <a:pt x="989076" y="720366"/>
                    <a:pt x="1006078" y="728072"/>
                  </a:cubicBezTo>
                  <a:cubicBezTo>
                    <a:pt x="1008593" y="729139"/>
                    <a:pt x="1011098" y="730215"/>
                    <a:pt x="1013622" y="731320"/>
                  </a:cubicBezTo>
                  <a:cubicBezTo>
                    <a:pt x="1031805" y="739264"/>
                    <a:pt x="1050055" y="747846"/>
                    <a:pt x="1069219" y="752780"/>
                  </a:cubicBezTo>
                  <a:cubicBezTo>
                    <a:pt x="1076658" y="754694"/>
                    <a:pt x="1084240" y="756047"/>
                    <a:pt x="1092013" y="756609"/>
                  </a:cubicBezTo>
                  <a:cubicBezTo>
                    <a:pt x="1114701" y="758981"/>
                    <a:pt x="1135142" y="750827"/>
                    <a:pt x="1154144" y="738464"/>
                  </a:cubicBezTo>
                  <a:cubicBezTo>
                    <a:pt x="1170223" y="727996"/>
                    <a:pt x="1185272" y="714518"/>
                    <a:pt x="1199798" y="701821"/>
                  </a:cubicBezTo>
                  <a:cubicBezTo>
                    <a:pt x="1208256" y="694439"/>
                    <a:pt x="1216524" y="687324"/>
                    <a:pt x="1224725" y="681219"/>
                  </a:cubicBezTo>
                  <a:cubicBezTo>
                    <a:pt x="1234640" y="672646"/>
                    <a:pt x="1244927" y="664597"/>
                    <a:pt x="1255490" y="656987"/>
                  </a:cubicBezTo>
                  <a:cubicBezTo>
                    <a:pt x="1271826" y="645214"/>
                    <a:pt x="1288856" y="634470"/>
                    <a:pt x="1306297" y="624392"/>
                  </a:cubicBezTo>
                  <a:cubicBezTo>
                    <a:pt x="1312440" y="620830"/>
                    <a:pt x="1318641" y="617363"/>
                    <a:pt x="1324870" y="613962"/>
                  </a:cubicBezTo>
                  <a:cubicBezTo>
                    <a:pt x="1331224" y="610495"/>
                    <a:pt x="1337615" y="607095"/>
                    <a:pt x="1344035" y="603752"/>
                  </a:cubicBezTo>
                  <a:cubicBezTo>
                    <a:pt x="1351350" y="599942"/>
                    <a:pt x="1358694" y="596198"/>
                    <a:pt x="1366066" y="592503"/>
                  </a:cubicBezTo>
                  <a:cubicBezTo>
                    <a:pt x="1368504" y="591017"/>
                    <a:pt x="1371000" y="589578"/>
                    <a:pt x="1373524" y="588150"/>
                  </a:cubicBezTo>
                  <a:cubicBezTo>
                    <a:pt x="1375267" y="587169"/>
                    <a:pt x="1377020" y="586188"/>
                    <a:pt x="1378791" y="585216"/>
                  </a:cubicBezTo>
                  <a:cubicBezTo>
                    <a:pt x="1392012" y="577901"/>
                    <a:pt x="1405576" y="570614"/>
                    <a:pt x="1416091" y="560080"/>
                  </a:cubicBezTo>
                  <a:cubicBezTo>
                    <a:pt x="1417501" y="558670"/>
                    <a:pt x="1418863" y="557193"/>
                    <a:pt x="1420139" y="555650"/>
                  </a:cubicBezTo>
                  <a:cubicBezTo>
                    <a:pt x="1421454" y="554098"/>
                    <a:pt x="1422692" y="552479"/>
                    <a:pt x="1423864" y="550783"/>
                  </a:cubicBezTo>
                  <a:cubicBezTo>
                    <a:pt x="1429055" y="542582"/>
                    <a:pt x="1433236" y="533857"/>
                    <a:pt x="1437037" y="524951"/>
                  </a:cubicBezTo>
                  <a:cubicBezTo>
                    <a:pt x="1437932" y="522856"/>
                    <a:pt x="1438799" y="520751"/>
                    <a:pt x="1439666" y="518646"/>
                  </a:cubicBezTo>
                  <a:cubicBezTo>
                    <a:pt x="1442923" y="510673"/>
                    <a:pt x="1445990" y="502615"/>
                    <a:pt x="1449324" y="494709"/>
                  </a:cubicBezTo>
                  <a:cubicBezTo>
                    <a:pt x="1449715" y="493786"/>
                    <a:pt x="1450105" y="492852"/>
                    <a:pt x="1450505" y="491928"/>
                  </a:cubicBezTo>
                  <a:cubicBezTo>
                    <a:pt x="1451029" y="490709"/>
                    <a:pt x="1451543" y="489490"/>
                    <a:pt x="1452058" y="488261"/>
                  </a:cubicBezTo>
                  <a:cubicBezTo>
                    <a:pt x="1465164" y="457552"/>
                    <a:pt x="1478566" y="426815"/>
                    <a:pt x="1495816" y="398164"/>
                  </a:cubicBezTo>
                  <a:cubicBezTo>
                    <a:pt x="1507712" y="377657"/>
                    <a:pt x="1522876" y="359816"/>
                    <a:pt x="1539269" y="342976"/>
                  </a:cubicBezTo>
                  <a:cubicBezTo>
                    <a:pt x="1540859" y="341338"/>
                    <a:pt x="1542469" y="339700"/>
                    <a:pt x="1544088" y="338071"/>
                  </a:cubicBezTo>
                  <a:cubicBezTo>
                    <a:pt x="1548803" y="333337"/>
                    <a:pt x="1553604" y="328670"/>
                    <a:pt x="1558442" y="324031"/>
                  </a:cubicBezTo>
                  <a:cubicBezTo>
                    <a:pt x="1560195" y="322345"/>
                    <a:pt x="1561957" y="320669"/>
                    <a:pt x="1563719" y="318992"/>
                  </a:cubicBezTo>
                  <a:cubicBezTo>
                    <a:pt x="1571349" y="311715"/>
                    <a:pt x="1579036" y="304486"/>
                    <a:pt x="1586560" y="297151"/>
                  </a:cubicBezTo>
                  <a:cubicBezTo>
                    <a:pt x="1588999" y="294780"/>
                    <a:pt x="1591408" y="292408"/>
                    <a:pt x="1593809" y="290008"/>
                  </a:cubicBezTo>
                  <a:cubicBezTo>
                    <a:pt x="1605667" y="278149"/>
                    <a:pt x="1617021" y="265881"/>
                    <a:pt x="1627089" y="252603"/>
                  </a:cubicBezTo>
                  <a:cubicBezTo>
                    <a:pt x="1630147" y="248583"/>
                    <a:pt x="1633080" y="244469"/>
                    <a:pt x="1635890" y="240240"/>
                  </a:cubicBezTo>
                  <a:cubicBezTo>
                    <a:pt x="1641386" y="231943"/>
                    <a:pt x="1646349" y="223228"/>
                    <a:pt x="1650635" y="213960"/>
                  </a:cubicBezTo>
                  <a:cubicBezTo>
                    <a:pt x="1668599" y="178775"/>
                    <a:pt x="1680848" y="139665"/>
                    <a:pt x="1707299" y="109557"/>
                  </a:cubicBezTo>
                  <a:cubicBezTo>
                    <a:pt x="1717167" y="98793"/>
                    <a:pt x="1728921" y="90059"/>
                    <a:pt x="1740694" y="81505"/>
                  </a:cubicBezTo>
                  <a:cubicBezTo>
                    <a:pt x="1741532" y="80886"/>
                    <a:pt x="1742370" y="80286"/>
                    <a:pt x="1743208" y="79677"/>
                  </a:cubicBezTo>
                  <a:cubicBezTo>
                    <a:pt x="1748476" y="75819"/>
                    <a:pt x="1753753" y="71961"/>
                    <a:pt x="1759010" y="68094"/>
                  </a:cubicBezTo>
                  <a:cubicBezTo>
                    <a:pt x="1787862" y="46863"/>
                    <a:pt x="1816398" y="25165"/>
                    <a:pt x="1843259" y="1448"/>
                  </a:cubicBezTo>
                  <a:cubicBezTo>
                    <a:pt x="1843812" y="981"/>
                    <a:pt x="1844364" y="505"/>
                    <a:pt x="1844916" y="38"/>
                  </a:cubicBezTo>
                  <a:close/>
                </a:path>
              </a:pathLst>
            </a:custGeom>
            <a:solidFill>
              <a:srgbClr val="AEC0A3">
                <a:alpha val="2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9"/>
            <p:cNvSpPr/>
            <p:nvPr/>
          </p:nvSpPr>
          <p:spPr>
            <a:xfrm>
              <a:off x="2619360" y="1480680"/>
              <a:ext cx="1844916" cy="844782"/>
            </a:xfrm>
            <a:custGeom>
              <a:avLst/>
              <a:gdLst/>
              <a:ahLst/>
              <a:cxnLst/>
              <a:rect l="l" t="t" r="r" b="b"/>
              <a:pathLst>
                <a:path w="1844916" h="844782" extrusionOk="0">
                  <a:moveTo>
                    <a:pt x="1844907" y="0"/>
                  </a:moveTo>
                  <a:lnTo>
                    <a:pt x="1844907" y="844782"/>
                  </a:lnTo>
                  <a:lnTo>
                    <a:pt x="0" y="844782"/>
                  </a:lnTo>
                  <a:lnTo>
                    <a:pt x="0" y="399945"/>
                  </a:lnTo>
                  <a:cubicBezTo>
                    <a:pt x="1705" y="401050"/>
                    <a:pt x="3372" y="402241"/>
                    <a:pt x="5067" y="403117"/>
                  </a:cubicBezTo>
                  <a:cubicBezTo>
                    <a:pt x="32061" y="419424"/>
                    <a:pt x="61198" y="431797"/>
                    <a:pt x="90697" y="442808"/>
                  </a:cubicBezTo>
                  <a:cubicBezTo>
                    <a:pt x="94231" y="444151"/>
                    <a:pt x="97793" y="445418"/>
                    <a:pt x="101394" y="446608"/>
                  </a:cubicBezTo>
                  <a:cubicBezTo>
                    <a:pt x="102622" y="447018"/>
                    <a:pt x="103861" y="447408"/>
                    <a:pt x="105099" y="447789"/>
                  </a:cubicBezTo>
                  <a:cubicBezTo>
                    <a:pt x="109557" y="449170"/>
                    <a:pt x="114062" y="450409"/>
                    <a:pt x="118605" y="451447"/>
                  </a:cubicBezTo>
                  <a:cubicBezTo>
                    <a:pt x="120739" y="451942"/>
                    <a:pt x="122882" y="452380"/>
                    <a:pt x="125035" y="452780"/>
                  </a:cubicBezTo>
                  <a:cubicBezTo>
                    <a:pt x="134293" y="454504"/>
                    <a:pt x="143685" y="455343"/>
                    <a:pt x="153152" y="454924"/>
                  </a:cubicBezTo>
                  <a:cubicBezTo>
                    <a:pt x="168154" y="454190"/>
                    <a:pt x="182680" y="450075"/>
                    <a:pt x="197120" y="446151"/>
                  </a:cubicBezTo>
                  <a:cubicBezTo>
                    <a:pt x="197949" y="445922"/>
                    <a:pt x="198758" y="445703"/>
                    <a:pt x="199577" y="445484"/>
                  </a:cubicBezTo>
                  <a:cubicBezTo>
                    <a:pt x="199920" y="445389"/>
                    <a:pt x="200244" y="445284"/>
                    <a:pt x="200587" y="445199"/>
                  </a:cubicBezTo>
                  <a:cubicBezTo>
                    <a:pt x="203825" y="444265"/>
                    <a:pt x="207064" y="443360"/>
                    <a:pt x="210312" y="442503"/>
                  </a:cubicBezTo>
                  <a:cubicBezTo>
                    <a:pt x="227886" y="437788"/>
                    <a:pt x="245669" y="433959"/>
                    <a:pt x="263490" y="430273"/>
                  </a:cubicBezTo>
                  <a:cubicBezTo>
                    <a:pt x="265405" y="429873"/>
                    <a:pt x="267338" y="429482"/>
                    <a:pt x="269253" y="429082"/>
                  </a:cubicBezTo>
                  <a:cubicBezTo>
                    <a:pt x="270167" y="428901"/>
                    <a:pt x="271072" y="428711"/>
                    <a:pt x="271986" y="428520"/>
                  </a:cubicBezTo>
                  <a:cubicBezTo>
                    <a:pt x="280511" y="426777"/>
                    <a:pt x="289036" y="425034"/>
                    <a:pt x="297542" y="423224"/>
                  </a:cubicBezTo>
                  <a:cubicBezTo>
                    <a:pt x="301323" y="422424"/>
                    <a:pt x="305105" y="421605"/>
                    <a:pt x="308877" y="420767"/>
                  </a:cubicBezTo>
                  <a:cubicBezTo>
                    <a:pt x="318440" y="418643"/>
                    <a:pt x="327965" y="416395"/>
                    <a:pt x="337433" y="413899"/>
                  </a:cubicBezTo>
                  <a:cubicBezTo>
                    <a:pt x="339033" y="413471"/>
                    <a:pt x="340633" y="413052"/>
                    <a:pt x="342233" y="412613"/>
                  </a:cubicBezTo>
                  <a:cubicBezTo>
                    <a:pt x="344615" y="411966"/>
                    <a:pt x="346977" y="411299"/>
                    <a:pt x="349348" y="410613"/>
                  </a:cubicBezTo>
                  <a:cubicBezTo>
                    <a:pt x="353435" y="409432"/>
                    <a:pt x="357492" y="408194"/>
                    <a:pt x="361550" y="406898"/>
                  </a:cubicBezTo>
                  <a:cubicBezTo>
                    <a:pt x="376361" y="400841"/>
                    <a:pt x="391716" y="396583"/>
                    <a:pt x="407327" y="393983"/>
                  </a:cubicBezTo>
                  <a:cubicBezTo>
                    <a:pt x="411051" y="393363"/>
                    <a:pt x="414785" y="392830"/>
                    <a:pt x="418529" y="392401"/>
                  </a:cubicBezTo>
                  <a:cubicBezTo>
                    <a:pt x="419576" y="392278"/>
                    <a:pt x="420634" y="392163"/>
                    <a:pt x="421681" y="392059"/>
                  </a:cubicBezTo>
                  <a:cubicBezTo>
                    <a:pt x="463648" y="387791"/>
                    <a:pt x="506835" y="395021"/>
                    <a:pt x="545887" y="411128"/>
                  </a:cubicBezTo>
                  <a:cubicBezTo>
                    <a:pt x="592074" y="433311"/>
                    <a:pt x="633260" y="465049"/>
                    <a:pt x="671493" y="498881"/>
                  </a:cubicBezTo>
                  <a:cubicBezTo>
                    <a:pt x="695316" y="520170"/>
                    <a:pt x="715689" y="544916"/>
                    <a:pt x="739311" y="566414"/>
                  </a:cubicBezTo>
                  <a:cubicBezTo>
                    <a:pt x="780088" y="601570"/>
                    <a:pt x="830932" y="623106"/>
                    <a:pt x="881205" y="641604"/>
                  </a:cubicBezTo>
                  <a:cubicBezTo>
                    <a:pt x="884806" y="642928"/>
                    <a:pt x="888416" y="644242"/>
                    <a:pt x="892007" y="645538"/>
                  </a:cubicBezTo>
                  <a:cubicBezTo>
                    <a:pt x="898179" y="647538"/>
                    <a:pt x="904351" y="649500"/>
                    <a:pt x="910533" y="651443"/>
                  </a:cubicBezTo>
                  <a:cubicBezTo>
                    <a:pt x="922515" y="655206"/>
                    <a:pt x="934526" y="658863"/>
                    <a:pt x="946585" y="662378"/>
                  </a:cubicBezTo>
                  <a:cubicBezTo>
                    <a:pt x="960234" y="666359"/>
                    <a:pt x="973941" y="670160"/>
                    <a:pt x="987695" y="673751"/>
                  </a:cubicBezTo>
                  <a:cubicBezTo>
                    <a:pt x="989019" y="674103"/>
                    <a:pt x="990343" y="674437"/>
                    <a:pt x="991667" y="674780"/>
                  </a:cubicBezTo>
                  <a:cubicBezTo>
                    <a:pt x="998668" y="676580"/>
                    <a:pt x="1005707" y="678504"/>
                    <a:pt x="1012784" y="680247"/>
                  </a:cubicBezTo>
                  <a:cubicBezTo>
                    <a:pt x="1032081" y="685000"/>
                    <a:pt x="1051665" y="688372"/>
                    <a:pt x="1071448" y="683771"/>
                  </a:cubicBezTo>
                  <a:cubicBezTo>
                    <a:pt x="1098042" y="679028"/>
                    <a:pt x="1122893" y="669103"/>
                    <a:pt x="1147048" y="657416"/>
                  </a:cubicBezTo>
                  <a:cubicBezTo>
                    <a:pt x="1161755" y="650300"/>
                    <a:pt x="1176195" y="642528"/>
                    <a:pt x="1190616" y="634870"/>
                  </a:cubicBezTo>
                  <a:cubicBezTo>
                    <a:pt x="1198312" y="630774"/>
                    <a:pt x="1206017" y="626716"/>
                    <a:pt x="1213742" y="622802"/>
                  </a:cubicBezTo>
                  <a:cubicBezTo>
                    <a:pt x="1225734" y="616391"/>
                    <a:pt x="1237888" y="610267"/>
                    <a:pt x="1249909" y="603875"/>
                  </a:cubicBezTo>
                  <a:cubicBezTo>
                    <a:pt x="1252776" y="602361"/>
                    <a:pt x="1255624" y="600827"/>
                    <a:pt x="1258472" y="599275"/>
                  </a:cubicBezTo>
                  <a:cubicBezTo>
                    <a:pt x="1266625" y="594817"/>
                    <a:pt x="1274683" y="590179"/>
                    <a:pt x="1282532" y="585187"/>
                  </a:cubicBezTo>
                  <a:cubicBezTo>
                    <a:pt x="1286008" y="582673"/>
                    <a:pt x="1289476" y="580130"/>
                    <a:pt x="1292914" y="577558"/>
                  </a:cubicBezTo>
                  <a:cubicBezTo>
                    <a:pt x="1300086" y="572214"/>
                    <a:pt x="1307182" y="566757"/>
                    <a:pt x="1314221" y="561232"/>
                  </a:cubicBezTo>
                  <a:cubicBezTo>
                    <a:pt x="1332471" y="546926"/>
                    <a:pt x="1350378" y="532152"/>
                    <a:pt x="1368400" y="517522"/>
                  </a:cubicBezTo>
                  <a:cubicBezTo>
                    <a:pt x="1370733" y="515626"/>
                    <a:pt x="1373067" y="513731"/>
                    <a:pt x="1375401" y="511845"/>
                  </a:cubicBezTo>
                  <a:cubicBezTo>
                    <a:pt x="1381592" y="506854"/>
                    <a:pt x="1387793" y="501882"/>
                    <a:pt x="1394031" y="496967"/>
                  </a:cubicBezTo>
                  <a:cubicBezTo>
                    <a:pt x="1396327" y="495157"/>
                    <a:pt x="1398632" y="493347"/>
                    <a:pt x="1400947" y="491557"/>
                  </a:cubicBezTo>
                  <a:cubicBezTo>
                    <a:pt x="1408624" y="485527"/>
                    <a:pt x="1416368" y="479517"/>
                    <a:pt x="1423626" y="472983"/>
                  </a:cubicBezTo>
                  <a:cubicBezTo>
                    <a:pt x="1425540" y="471259"/>
                    <a:pt x="1427436" y="469487"/>
                    <a:pt x="1429274" y="467668"/>
                  </a:cubicBezTo>
                  <a:cubicBezTo>
                    <a:pt x="1430760" y="466211"/>
                    <a:pt x="1432217" y="464715"/>
                    <a:pt x="1433636" y="463182"/>
                  </a:cubicBezTo>
                  <a:cubicBezTo>
                    <a:pt x="1442723" y="451514"/>
                    <a:pt x="1450181" y="438788"/>
                    <a:pt x="1457296" y="425815"/>
                  </a:cubicBezTo>
                  <a:cubicBezTo>
                    <a:pt x="1458382" y="423834"/>
                    <a:pt x="1459459" y="421853"/>
                    <a:pt x="1460535" y="419862"/>
                  </a:cubicBezTo>
                  <a:cubicBezTo>
                    <a:pt x="1463497" y="414376"/>
                    <a:pt x="1466440" y="408870"/>
                    <a:pt x="1469450" y="403403"/>
                  </a:cubicBezTo>
                  <a:lnTo>
                    <a:pt x="1469450" y="403403"/>
                  </a:lnTo>
                  <a:cubicBezTo>
                    <a:pt x="1470727" y="401088"/>
                    <a:pt x="1472013" y="398774"/>
                    <a:pt x="1473318" y="396488"/>
                  </a:cubicBezTo>
                  <a:cubicBezTo>
                    <a:pt x="1478185" y="387944"/>
                    <a:pt x="1483319" y="379562"/>
                    <a:pt x="1489119" y="371608"/>
                  </a:cubicBezTo>
                  <a:cubicBezTo>
                    <a:pt x="1508255" y="345157"/>
                    <a:pt x="1530877" y="321259"/>
                    <a:pt x="1555423" y="299771"/>
                  </a:cubicBezTo>
                  <a:cubicBezTo>
                    <a:pt x="1564538" y="291646"/>
                    <a:pt x="1574159" y="284112"/>
                    <a:pt x="1583703" y="276492"/>
                  </a:cubicBezTo>
                  <a:cubicBezTo>
                    <a:pt x="1585455" y="275092"/>
                    <a:pt x="1587208" y="273691"/>
                    <a:pt x="1588951" y="272272"/>
                  </a:cubicBezTo>
                  <a:cubicBezTo>
                    <a:pt x="1596733" y="265967"/>
                    <a:pt x="1604401" y="259518"/>
                    <a:pt x="1611621" y="252546"/>
                  </a:cubicBezTo>
                  <a:cubicBezTo>
                    <a:pt x="1619012" y="245516"/>
                    <a:pt x="1626003" y="238096"/>
                    <a:pt x="1632595" y="230362"/>
                  </a:cubicBezTo>
                  <a:cubicBezTo>
                    <a:pt x="1634357" y="228286"/>
                    <a:pt x="1636100" y="226190"/>
                    <a:pt x="1637814" y="224076"/>
                  </a:cubicBezTo>
                  <a:cubicBezTo>
                    <a:pt x="1647244" y="212408"/>
                    <a:pt x="1655836" y="200054"/>
                    <a:pt x="1663627" y="187195"/>
                  </a:cubicBezTo>
                  <a:cubicBezTo>
                    <a:pt x="1675209" y="168707"/>
                    <a:pt x="1685001" y="152533"/>
                    <a:pt x="1693964" y="138113"/>
                  </a:cubicBezTo>
                  <a:cubicBezTo>
                    <a:pt x="1705413" y="119691"/>
                    <a:pt x="1715519" y="104118"/>
                    <a:pt x="1726292" y="90154"/>
                  </a:cubicBezTo>
                  <a:cubicBezTo>
                    <a:pt x="1735045" y="78800"/>
                    <a:pt x="1744256" y="68513"/>
                    <a:pt x="1754991" y="58645"/>
                  </a:cubicBezTo>
                  <a:cubicBezTo>
                    <a:pt x="1757620" y="56236"/>
                    <a:pt x="1760344" y="53845"/>
                    <a:pt x="1763173" y="51464"/>
                  </a:cubicBezTo>
                  <a:cubicBezTo>
                    <a:pt x="1772345" y="43767"/>
                    <a:pt x="1782642" y="36224"/>
                    <a:pt x="1794615" y="28527"/>
                  </a:cubicBezTo>
                  <a:cubicBezTo>
                    <a:pt x="1796615" y="27232"/>
                    <a:pt x="1798663" y="25946"/>
                    <a:pt x="1800768" y="24651"/>
                  </a:cubicBezTo>
                  <a:cubicBezTo>
                    <a:pt x="1808569" y="19822"/>
                    <a:pt x="1817065" y="14897"/>
                    <a:pt x="1826371" y="9820"/>
                  </a:cubicBezTo>
                  <a:cubicBezTo>
                    <a:pt x="1830905" y="7344"/>
                    <a:pt x="1835639" y="4829"/>
                    <a:pt x="1840573" y="2267"/>
                  </a:cubicBezTo>
                  <a:cubicBezTo>
                    <a:pt x="1842002" y="1534"/>
                    <a:pt x="1843449" y="781"/>
                    <a:pt x="1844916" y="29"/>
                  </a:cubicBezTo>
                  <a:close/>
                </a:path>
              </a:pathLst>
            </a:custGeom>
            <a:solidFill>
              <a:srgbClr val="AEC0A3">
                <a:alpha val="4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9"/>
            <p:cNvSpPr/>
            <p:nvPr/>
          </p:nvSpPr>
          <p:spPr>
            <a:xfrm>
              <a:off x="2619360" y="1594080"/>
              <a:ext cx="1844907" cy="731234"/>
            </a:xfrm>
            <a:custGeom>
              <a:avLst/>
              <a:gdLst/>
              <a:ahLst/>
              <a:cxnLst/>
              <a:rect l="l" t="t" r="r" b="b"/>
              <a:pathLst>
                <a:path w="1844907" h="731234" extrusionOk="0">
                  <a:moveTo>
                    <a:pt x="1844907" y="19"/>
                  </a:moveTo>
                  <a:lnTo>
                    <a:pt x="1844907" y="731234"/>
                  </a:lnTo>
                  <a:lnTo>
                    <a:pt x="0" y="731234"/>
                  </a:lnTo>
                  <a:lnTo>
                    <a:pt x="0" y="407937"/>
                  </a:lnTo>
                  <a:cubicBezTo>
                    <a:pt x="12402" y="411432"/>
                    <a:pt x="24860" y="414747"/>
                    <a:pt x="37833" y="415357"/>
                  </a:cubicBezTo>
                  <a:cubicBezTo>
                    <a:pt x="66456" y="418528"/>
                    <a:pt x="94840" y="413823"/>
                    <a:pt x="122749" y="406527"/>
                  </a:cubicBezTo>
                  <a:cubicBezTo>
                    <a:pt x="123987" y="406203"/>
                    <a:pt x="125225" y="405879"/>
                    <a:pt x="126454" y="405546"/>
                  </a:cubicBezTo>
                  <a:cubicBezTo>
                    <a:pt x="129550" y="404708"/>
                    <a:pt x="132626" y="403851"/>
                    <a:pt x="135703" y="402965"/>
                  </a:cubicBezTo>
                  <a:cubicBezTo>
                    <a:pt x="146352" y="399907"/>
                    <a:pt x="156915" y="396592"/>
                    <a:pt x="167402" y="393316"/>
                  </a:cubicBezTo>
                  <a:cubicBezTo>
                    <a:pt x="170774" y="392259"/>
                    <a:pt x="174146" y="391211"/>
                    <a:pt x="177508" y="390163"/>
                  </a:cubicBezTo>
                  <a:cubicBezTo>
                    <a:pt x="179261" y="389620"/>
                    <a:pt x="181013" y="389077"/>
                    <a:pt x="182766" y="388544"/>
                  </a:cubicBezTo>
                  <a:cubicBezTo>
                    <a:pt x="187242" y="387182"/>
                    <a:pt x="191700" y="385848"/>
                    <a:pt x="196139" y="384581"/>
                  </a:cubicBezTo>
                  <a:cubicBezTo>
                    <a:pt x="211074" y="380705"/>
                    <a:pt x="225409" y="375047"/>
                    <a:pt x="239459" y="368503"/>
                  </a:cubicBezTo>
                  <a:cubicBezTo>
                    <a:pt x="240697" y="367922"/>
                    <a:pt x="241935" y="367341"/>
                    <a:pt x="243183" y="366751"/>
                  </a:cubicBezTo>
                  <a:cubicBezTo>
                    <a:pt x="245240" y="365770"/>
                    <a:pt x="247298" y="364760"/>
                    <a:pt x="249355" y="363750"/>
                  </a:cubicBezTo>
                  <a:cubicBezTo>
                    <a:pt x="259918" y="358511"/>
                    <a:pt x="270367" y="352892"/>
                    <a:pt x="280797" y="347291"/>
                  </a:cubicBezTo>
                  <a:cubicBezTo>
                    <a:pt x="281673" y="346815"/>
                    <a:pt x="282559" y="346348"/>
                    <a:pt x="283435" y="345881"/>
                  </a:cubicBezTo>
                  <a:cubicBezTo>
                    <a:pt x="284264" y="345443"/>
                    <a:pt x="285074" y="345005"/>
                    <a:pt x="285902" y="344557"/>
                  </a:cubicBezTo>
                  <a:cubicBezTo>
                    <a:pt x="291094" y="341786"/>
                    <a:pt x="296285" y="339023"/>
                    <a:pt x="301495" y="336337"/>
                  </a:cubicBezTo>
                  <a:cubicBezTo>
                    <a:pt x="305076" y="334489"/>
                    <a:pt x="308677" y="332670"/>
                    <a:pt x="312287" y="330898"/>
                  </a:cubicBezTo>
                  <a:cubicBezTo>
                    <a:pt x="318087" y="328060"/>
                    <a:pt x="323936" y="325336"/>
                    <a:pt x="329841" y="322812"/>
                  </a:cubicBezTo>
                  <a:cubicBezTo>
                    <a:pt x="331241" y="322212"/>
                    <a:pt x="332651" y="321621"/>
                    <a:pt x="334061" y="321050"/>
                  </a:cubicBezTo>
                  <a:cubicBezTo>
                    <a:pt x="335909" y="320288"/>
                    <a:pt x="337776" y="319545"/>
                    <a:pt x="339642" y="318821"/>
                  </a:cubicBezTo>
                  <a:cubicBezTo>
                    <a:pt x="357578" y="311934"/>
                    <a:pt x="376133" y="307096"/>
                    <a:pt x="395897" y="306105"/>
                  </a:cubicBezTo>
                  <a:cubicBezTo>
                    <a:pt x="398107" y="305991"/>
                    <a:pt x="400336" y="305933"/>
                    <a:pt x="402584" y="305924"/>
                  </a:cubicBezTo>
                  <a:cubicBezTo>
                    <a:pt x="403498" y="306029"/>
                    <a:pt x="404412" y="306143"/>
                    <a:pt x="405336" y="306257"/>
                  </a:cubicBezTo>
                  <a:cubicBezTo>
                    <a:pt x="406575" y="306419"/>
                    <a:pt x="407813" y="306581"/>
                    <a:pt x="409051" y="306753"/>
                  </a:cubicBezTo>
                  <a:cubicBezTo>
                    <a:pt x="463001" y="314296"/>
                    <a:pt x="514836" y="337442"/>
                    <a:pt x="557689" y="370903"/>
                  </a:cubicBezTo>
                  <a:cubicBezTo>
                    <a:pt x="605133" y="408908"/>
                    <a:pt x="645795" y="455066"/>
                    <a:pt x="696563" y="489080"/>
                  </a:cubicBezTo>
                  <a:cubicBezTo>
                    <a:pt x="723510" y="507168"/>
                    <a:pt x="751161" y="524618"/>
                    <a:pt x="780307" y="538934"/>
                  </a:cubicBezTo>
                  <a:cubicBezTo>
                    <a:pt x="804339" y="548830"/>
                    <a:pt x="829199" y="556822"/>
                    <a:pt x="854497" y="562994"/>
                  </a:cubicBezTo>
                  <a:cubicBezTo>
                    <a:pt x="864984" y="565556"/>
                    <a:pt x="875538" y="567804"/>
                    <a:pt x="886139" y="569747"/>
                  </a:cubicBezTo>
                  <a:cubicBezTo>
                    <a:pt x="891054" y="570652"/>
                    <a:pt x="895979" y="571491"/>
                    <a:pt x="900913" y="572262"/>
                  </a:cubicBezTo>
                  <a:cubicBezTo>
                    <a:pt x="906532" y="572995"/>
                    <a:pt x="912171" y="573748"/>
                    <a:pt x="917800" y="574510"/>
                  </a:cubicBezTo>
                  <a:cubicBezTo>
                    <a:pt x="925373" y="575529"/>
                    <a:pt x="932964" y="576548"/>
                    <a:pt x="940565" y="577520"/>
                  </a:cubicBezTo>
                  <a:cubicBezTo>
                    <a:pt x="954862" y="579358"/>
                    <a:pt x="969188" y="581035"/>
                    <a:pt x="983533" y="582216"/>
                  </a:cubicBezTo>
                  <a:cubicBezTo>
                    <a:pt x="1000154" y="583597"/>
                    <a:pt x="1016803" y="584321"/>
                    <a:pt x="1033472" y="583873"/>
                  </a:cubicBezTo>
                  <a:cubicBezTo>
                    <a:pt x="1065124" y="582244"/>
                    <a:pt x="1096061" y="575015"/>
                    <a:pt x="1127103" y="568633"/>
                  </a:cubicBezTo>
                  <a:cubicBezTo>
                    <a:pt x="1138914" y="566204"/>
                    <a:pt x="1150744" y="563909"/>
                    <a:pt x="1162641" y="562080"/>
                  </a:cubicBezTo>
                  <a:cubicBezTo>
                    <a:pt x="1165089" y="561585"/>
                    <a:pt x="1167470" y="561118"/>
                    <a:pt x="1169813" y="560651"/>
                  </a:cubicBezTo>
                  <a:cubicBezTo>
                    <a:pt x="1174794" y="559670"/>
                    <a:pt x="1179519" y="558746"/>
                    <a:pt x="1184034" y="557879"/>
                  </a:cubicBezTo>
                  <a:cubicBezTo>
                    <a:pt x="1187434" y="557222"/>
                    <a:pt x="1190711" y="556584"/>
                    <a:pt x="1193864" y="555965"/>
                  </a:cubicBezTo>
                  <a:cubicBezTo>
                    <a:pt x="1208637" y="553088"/>
                    <a:pt x="1220943" y="550583"/>
                    <a:pt x="1231859" y="547688"/>
                  </a:cubicBezTo>
                  <a:cubicBezTo>
                    <a:pt x="1235974" y="546602"/>
                    <a:pt x="1239898" y="545449"/>
                    <a:pt x="1243679" y="544192"/>
                  </a:cubicBezTo>
                  <a:cubicBezTo>
                    <a:pt x="1244403" y="543954"/>
                    <a:pt x="1245127" y="543716"/>
                    <a:pt x="1245841" y="543468"/>
                  </a:cubicBezTo>
                  <a:cubicBezTo>
                    <a:pt x="1255233" y="540229"/>
                    <a:pt x="1263825" y="536324"/>
                    <a:pt x="1272540" y="531085"/>
                  </a:cubicBezTo>
                  <a:cubicBezTo>
                    <a:pt x="1281656" y="525609"/>
                    <a:pt x="1290904" y="518684"/>
                    <a:pt x="1301363" y="509549"/>
                  </a:cubicBezTo>
                  <a:cubicBezTo>
                    <a:pt x="1310640" y="501444"/>
                    <a:pt x="1320870" y="491595"/>
                    <a:pt x="1332786" y="479479"/>
                  </a:cubicBezTo>
                  <a:cubicBezTo>
                    <a:pt x="1341110" y="471545"/>
                    <a:pt x="1349835" y="464087"/>
                    <a:pt x="1358865" y="457038"/>
                  </a:cubicBezTo>
                  <a:cubicBezTo>
                    <a:pt x="1373362" y="445713"/>
                    <a:pt x="1388669" y="435435"/>
                    <a:pt x="1404433" y="425891"/>
                  </a:cubicBezTo>
                  <a:cubicBezTo>
                    <a:pt x="1408090" y="423672"/>
                    <a:pt x="1411767" y="421500"/>
                    <a:pt x="1415472" y="419357"/>
                  </a:cubicBezTo>
                  <a:cubicBezTo>
                    <a:pt x="1423064" y="414966"/>
                    <a:pt x="1430731" y="410727"/>
                    <a:pt x="1438456" y="406613"/>
                  </a:cubicBezTo>
                  <a:cubicBezTo>
                    <a:pt x="1454410" y="398650"/>
                    <a:pt x="1466631" y="390877"/>
                    <a:pt x="1476775" y="381095"/>
                  </a:cubicBezTo>
                  <a:cubicBezTo>
                    <a:pt x="1482081" y="375980"/>
                    <a:pt x="1486824" y="370313"/>
                    <a:pt x="1491244" y="363798"/>
                  </a:cubicBezTo>
                  <a:cubicBezTo>
                    <a:pt x="1492729" y="361607"/>
                    <a:pt x="1494177" y="359321"/>
                    <a:pt x="1495597" y="356930"/>
                  </a:cubicBezTo>
                  <a:cubicBezTo>
                    <a:pt x="1496940" y="354663"/>
                    <a:pt x="1498264" y="352292"/>
                    <a:pt x="1499568" y="349815"/>
                  </a:cubicBezTo>
                  <a:cubicBezTo>
                    <a:pt x="1500635" y="347777"/>
                    <a:pt x="1501693" y="345672"/>
                    <a:pt x="1502750" y="343481"/>
                  </a:cubicBezTo>
                  <a:cubicBezTo>
                    <a:pt x="1503112" y="342729"/>
                    <a:pt x="1503483" y="341957"/>
                    <a:pt x="1503845" y="341176"/>
                  </a:cubicBezTo>
                  <a:cubicBezTo>
                    <a:pt x="1522419" y="304133"/>
                    <a:pt x="1539173" y="265119"/>
                    <a:pt x="1570987" y="237173"/>
                  </a:cubicBezTo>
                  <a:cubicBezTo>
                    <a:pt x="1598533" y="210760"/>
                    <a:pt x="1630680" y="190033"/>
                    <a:pt x="1660893" y="166945"/>
                  </a:cubicBezTo>
                  <a:cubicBezTo>
                    <a:pt x="1662532" y="165697"/>
                    <a:pt x="1664160" y="164440"/>
                    <a:pt x="1665780" y="163173"/>
                  </a:cubicBezTo>
                  <a:cubicBezTo>
                    <a:pt x="1665846" y="163116"/>
                    <a:pt x="1665913" y="163058"/>
                    <a:pt x="1665980" y="163001"/>
                  </a:cubicBezTo>
                  <a:cubicBezTo>
                    <a:pt x="1668094" y="161220"/>
                    <a:pt x="1670152" y="159401"/>
                    <a:pt x="1672171" y="157515"/>
                  </a:cubicBezTo>
                  <a:cubicBezTo>
                    <a:pt x="1689335" y="141532"/>
                    <a:pt x="1702965" y="122187"/>
                    <a:pt x="1717786" y="104070"/>
                  </a:cubicBezTo>
                  <a:cubicBezTo>
                    <a:pt x="1722034" y="99146"/>
                    <a:pt x="1726282" y="94183"/>
                    <a:pt x="1730569" y="89221"/>
                  </a:cubicBezTo>
                  <a:cubicBezTo>
                    <a:pt x="1753305" y="62913"/>
                    <a:pt x="1777108" y="36966"/>
                    <a:pt x="1808026" y="20488"/>
                  </a:cubicBezTo>
                  <a:cubicBezTo>
                    <a:pt x="1812950" y="17640"/>
                    <a:pt x="1817894" y="14849"/>
                    <a:pt x="1822857" y="12078"/>
                  </a:cubicBezTo>
                  <a:cubicBezTo>
                    <a:pt x="1827276" y="9620"/>
                    <a:pt x="1831696" y="7191"/>
                    <a:pt x="1836125" y="4782"/>
                  </a:cubicBezTo>
                  <a:cubicBezTo>
                    <a:pt x="1839049" y="3181"/>
                    <a:pt x="1841973" y="1591"/>
                    <a:pt x="1844897" y="0"/>
                  </a:cubicBezTo>
                  <a:close/>
                </a:path>
              </a:pathLst>
            </a:custGeom>
            <a:solidFill>
              <a:srgbClr val="AEC0A3">
                <a:alpha val="6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9"/>
            <p:cNvSpPr/>
            <p:nvPr/>
          </p:nvSpPr>
          <p:spPr>
            <a:xfrm>
              <a:off x="2619360" y="1631160"/>
              <a:ext cx="1844935" cy="694049"/>
            </a:xfrm>
            <a:custGeom>
              <a:avLst/>
              <a:gdLst/>
              <a:ahLst/>
              <a:cxnLst/>
              <a:rect l="l" t="t" r="r" b="b"/>
              <a:pathLst>
                <a:path w="1844935" h="694049" extrusionOk="0">
                  <a:moveTo>
                    <a:pt x="1844907" y="0"/>
                  </a:moveTo>
                  <a:lnTo>
                    <a:pt x="1844907" y="694049"/>
                  </a:lnTo>
                  <a:lnTo>
                    <a:pt x="0" y="694049"/>
                  </a:lnTo>
                  <a:lnTo>
                    <a:pt x="0" y="487556"/>
                  </a:lnTo>
                  <a:cubicBezTo>
                    <a:pt x="15611" y="482994"/>
                    <a:pt x="31909" y="482336"/>
                    <a:pt x="47911" y="479984"/>
                  </a:cubicBezTo>
                  <a:cubicBezTo>
                    <a:pt x="49368" y="479774"/>
                    <a:pt x="50816" y="479546"/>
                    <a:pt x="52273" y="479298"/>
                  </a:cubicBezTo>
                  <a:cubicBezTo>
                    <a:pt x="53397" y="479107"/>
                    <a:pt x="54502" y="478907"/>
                    <a:pt x="55616" y="478698"/>
                  </a:cubicBezTo>
                  <a:cubicBezTo>
                    <a:pt x="57769" y="478184"/>
                    <a:pt x="59893" y="477574"/>
                    <a:pt x="61979" y="476869"/>
                  </a:cubicBezTo>
                  <a:cubicBezTo>
                    <a:pt x="71618" y="473621"/>
                    <a:pt x="80553" y="468430"/>
                    <a:pt x="89011" y="462820"/>
                  </a:cubicBezTo>
                  <a:cubicBezTo>
                    <a:pt x="89383" y="462572"/>
                    <a:pt x="89754" y="462324"/>
                    <a:pt x="90135" y="462067"/>
                  </a:cubicBezTo>
                  <a:cubicBezTo>
                    <a:pt x="92583" y="460438"/>
                    <a:pt x="95002" y="458762"/>
                    <a:pt x="97412" y="457067"/>
                  </a:cubicBezTo>
                  <a:cubicBezTo>
                    <a:pt x="98841" y="456057"/>
                    <a:pt x="100270" y="455047"/>
                    <a:pt x="101679" y="454028"/>
                  </a:cubicBezTo>
                  <a:cubicBezTo>
                    <a:pt x="111138" y="447237"/>
                    <a:pt x="120472" y="440274"/>
                    <a:pt x="130416" y="434197"/>
                  </a:cubicBezTo>
                  <a:cubicBezTo>
                    <a:pt x="138808" y="429158"/>
                    <a:pt x="147218" y="424148"/>
                    <a:pt x="155619" y="419129"/>
                  </a:cubicBezTo>
                  <a:cubicBezTo>
                    <a:pt x="156886" y="418376"/>
                    <a:pt x="158153" y="417624"/>
                    <a:pt x="159420" y="416862"/>
                  </a:cubicBezTo>
                  <a:cubicBezTo>
                    <a:pt x="162916" y="414776"/>
                    <a:pt x="166402" y="412690"/>
                    <a:pt x="169897" y="410585"/>
                  </a:cubicBezTo>
                  <a:cubicBezTo>
                    <a:pt x="181985" y="403346"/>
                    <a:pt x="194034" y="396050"/>
                    <a:pt x="206007" y="388610"/>
                  </a:cubicBezTo>
                  <a:cubicBezTo>
                    <a:pt x="208864" y="386839"/>
                    <a:pt x="211703" y="385058"/>
                    <a:pt x="214541" y="383267"/>
                  </a:cubicBezTo>
                  <a:cubicBezTo>
                    <a:pt x="215760" y="382505"/>
                    <a:pt x="216980" y="381733"/>
                    <a:pt x="218199" y="380962"/>
                  </a:cubicBezTo>
                  <a:cubicBezTo>
                    <a:pt x="225133" y="376561"/>
                    <a:pt x="232029" y="372113"/>
                    <a:pt x="238877" y="367579"/>
                  </a:cubicBezTo>
                  <a:cubicBezTo>
                    <a:pt x="246955" y="362474"/>
                    <a:pt x="254918" y="357140"/>
                    <a:pt x="263128" y="352215"/>
                  </a:cubicBezTo>
                  <a:cubicBezTo>
                    <a:pt x="264347" y="351482"/>
                    <a:pt x="265586" y="350758"/>
                    <a:pt x="266814" y="350044"/>
                  </a:cubicBezTo>
                  <a:cubicBezTo>
                    <a:pt x="268224" y="349234"/>
                    <a:pt x="269634" y="348434"/>
                    <a:pt x="271053" y="347663"/>
                  </a:cubicBezTo>
                  <a:cubicBezTo>
                    <a:pt x="273663" y="346234"/>
                    <a:pt x="276301" y="344881"/>
                    <a:pt x="278978" y="343595"/>
                  </a:cubicBezTo>
                  <a:cubicBezTo>
                    <a:pt x="283416" y="341414"/>
                    <a:pt x="287912" y="339385"/>
                    <a:pt x="292465" y="337480"/>
                  </a:cubicBezTo>
                  <a:lnTo>
                    <a:pt x="293608" y="337004"/>
                  </a:lnTo>
                  <a:cubicBezTo>
                    <a:pt x="294532" y="336623"/>
                    <a:pt x="295466" y="336252"/>
                    <a:pt x="296389" y="335880"/>
                  </a:cubicBezTo>
                  <a:cubicBezTo>
                    <a:pt x="299590" y="334585"/>
                    <a:pt x="302800" y="333365"/>
                    <a:pt x="306038" y="332184"/>
                  </a:cubicBezTo>
                  <a:cubicBezTo>
                    <a:pt x="309410" y="330946"/>
                    <a:pt x="312811" y="329765"/>
                    <a:pt x="316230" y="328622"/>
                  </a:cubicBezTo>
                  <a:cubicBezTo>
                    <a:pt x="318840" y="327746"/>
                    <a:pt x="321450" y="326898"/>
                    <a:pt x="324069" y="326060"/>
                  </a:cubicBezTo>
                  <a:cubicBezTo>
                    <a:pt x="325364" y="325641"/>
                    <a:pt x="326660" y="325231"/>
                    <a:pt x="327965" y="324831"/>
                  </a:cubicBezTo>
                  <a:cubicBezTo>
                    <a:pt x="328441" y="324688"/>
                    <a:pt x="328908" y="324536"/>
                    <a:pt x="329375" y="324393"/>
                  </a:cubicBezTo>
                  <a:cubicBezTo>
                    <a:pt x="335090" y="322631"/>
                    <a:pt x="340814" y="320935"/>
                    <a:pt x="346539" y="319259"/>
                  </a:cubicBezTo>
                  <a:cubicBezTo>
                    <a:pt x="353416" y="317297"/>
                    <a:pt x="360274" y="315192"/>
                    <a:pt x="367217" y="313363"/>
                  </a:cubicBezTo>
                  <a:cubicBezTo>
                    <a:pt x="370332" y="312544"/>
                    <a:pt x="373447" y="311782"/>
                    <a:pt x="376590" y="311115"/>
                  </a:cubicBezTo>
                  <a:cubicBezTo>
                    <a:pt x="378657" y="310677"/>
                    <a:pt x="380733" y="310286"/>
                    <a:pt x="382810" y="309944"/>
                  </a:cubicBezTo>
                  <a:cubicBezTo>
                    <a:pt x="384229" y="309705"/>
                    <a:pt x="385658" y="309496"/>
                    <a:pt x="387086" y="309305"/>
                  </a:cubicBezTo>
                  <a:cubicBezTo>
                    <a:pt x="391716" y="308800"/>
                    <a:pt x="396383" y="309124"/>
                    <a:pt x="401031" y="309420"/>
                  </a:cubicBezTo>
                  <a:cubicBezTo>
                    <a:pt x="415481" y="310696"/>
                    <a:pt x="429130" y="316154"/>
                    <a:pt x="441855" y="322869"/>
                  </a:cubicBezTo>
                  <a:cubicBezTo>
                    <a:pt x="460258" y="332213"/>
                    <a:pt x="476974" y="344119"/>
                    <a:pt x="492785" y="357226"/>
                  </a:cubicBezTo>
                  <a:cubicBezTo>
                    <a:pt x="493624" y="357911"/>
                    <a:pt x="494462" y="358607"/>
                    <a:pt x="495290" y="359312"/>
                  </a:cubicBezTo>
                  <a:cubicBezTo>
                    <a:pt x="496395" y="360236"/>
                    <a:pt x="497481" y="361169"/>
                    <a:pt x="498577" y="362102"/>
                  </a:cubicBezTo>
                  <a:cubicBezTo>
                    <a:pt x="501720" y="364798"/>
                    <a:pt x="504825" y="367532"/>
                    <a:pt x="507902" y="370303"/>
                  </a:cubicBezTo>
                  <a:cubicBezTo>
                    <a:pt x="509578" y="371808"/>
                    <a:pt x="511245" y="373313"/>
                    <a:pt x="512893" y="374828"/>
                  </a:cubicBezTo>
                  <a:lnTo>
                    <a:pt x="515036" y="376799"/>
                  </a:lnTo>
                  <a:cubicBezTo>
                    <a:pt x="518322" y="379828"/>
                    <a:pt x="521570" y="382876"/>
                    <a:pt x="524808" y="385934"/>
                  </a:cubicBezTo>
                  <a:cubicBezTo>
                    <a:pt x="561499" y="419500"/>
                    <a:pt x="591436" y="459934"/>
                    <a:pt x="630555" y="490928"/>
                  </a:cubicBezTo>
                  <a:cubicBezTo>
                    <a:pt x="638394" y="497015"/>
                    <a:pt x="646214" y="503168"/>
                    <a:pt x="654672" y="508378"/>
                  </a:cubicBezTo>
                  <a:cubicBezTo>
                    <a:pt x="673246" y="519408"/>
                    <a:pt x="692668" y="529066"/>
                    <a:pt x="713022" y="536353"/>
                  </a:cubicBezTo>
                  <a:cubicBezTo>
                    <a:pt x="745503" y="548002"/>
                    <a:pt x="778974" y="556003"/>
                    <a:pt x="812702" y="562947"/>
                  </a:cubicBezTo>
                  <a:cubicBezTo>
                    <a:pt x="822112" y="564890"/>
                    <a:pt x="831542" y="566747"/>
                    <a:pt x="840981" y="568585"/>
                  </a:cubicBezTo>
                  <a:cubicBezTo>
                    <a:pt x="848535" y="570052"/>
                    <a:pt x="856097" y="571510"/>
                    <a:pt x="863651" y="572967"/>
                  </a:cubicBezTo>
                  <a:cubicBezTo>
                    <a:pt x="870242" y="574243"/>
                    <a:pt x="876833" y="575539"/>
                    <a:pt x="883406" y="576863"/>
                  </a:cubicBezTo>
                  <a:cubicBezTo>
                    <a:pt x="888683" y="577910"/>
                    <a:pt x="893950" y="578987"/>
                    <a:pt x="899208" y="580101"/>
                  </a:cubicBezTo>
                  <a:cubicBezTo>
                    <a:pt x="911733" y="582444"/>
                    <a:pt x="924277" y="584778"/>
                    <a:pt x="936955" y="586150"/>
                  </a:cubicBezTo>
                  <a:cubicBezTo>
                    <a:pt x="940575" y="586492"/>
                    <a:pt x="944213" y="586759"/>
                    <a:pt x="947842" y="586940"/>
                  </a:cubicBezTo>
                  <a:cubicBezTo>
                    <a:pt x="957625" y="587454"/>
                    <a:pt x="967454" y="587464"/>
                    <a:pt x="977246" y="587273"/>
                  </a:cubicBezTo>
                  <a:cubicBezTo>
                    <a:pt x="993458" y="586826"/>
                    <a:pt x="1009641" y="585254"/>
                    <a:pt x="1025566" y="582187"/>
                  </a:cubicBezTo>
                  <a:cubicBezTo>
                    <a:pt x="1029129" y="581206"/>
                    <a:pt x="1032634" y="580015"/>
                    <a:pt x="1036149" y="578882"/>
                  </a:cubicBezTo>
                  <a:cubicBezTo>
                    <a:pt x="1051693" y="573776"/>
                    <a:pt x="1067105" y="568242"/>
                    <a:pt x="1082221" y="561966"/>
                  </a:cubicBezTo>
                  <a:cubicBezTo>
                    <a:pt x="1088574" y="559318"/>
                    <a:pt x="1094861" y="556508"/>
                    <a:pt x="1101147" y="553679"/>
                  </a:cubicBezTo>
                  <a:cubicBezTo>
                    <a:pt x="1108253" y="550459"/>
                    <a:pt x="1115330" y="547192"/>
                    <a:pt x="1122455" y="544039"/>
                  </a:cubicBezTo>
                  <a:cubicBezTo>
                    <a:pt x="1133246" y="539267"/>
                    <a:pt x="1144248" y="534991"/>
                    <a:pt x="1155325" y="530943"/>
                  </a:cubicBezTo>
                  <a:cubicBezTo>
                    <a:pt x="1159535" y="529400"/>
                    <a:pt x="1163765" y="527885"/>
                    <a:pt x="1168003" y="526390"/>
                  </a:cubicBezTo>
                  <a:cubicBezTo>
                    <a:pt x="1173337" y="524418"/>
                    <a:pt x="1178690" y="522532"/>
                    <a:pt x="1184062" y="520694"/>
                  </a:cubicBezTo>
                  <a:cubicBezTo>
                    <a:pt x="1186739" y="519779"/>
                    <a:pt x="1189415" y="518884"/>
                    <a:pt x="1192101" y="517998"/>
                  </a:cubicBezTo>
                  <a:cubicBezTo>
                    <a:pt x="1207903" y="512778"/>
                    <a:pt x="1223867" y="508016"/>
                    <a:pt x="1239850" y="503377"/>
                  </a:cubicBezTo>
                  <a:cubicBezTo>
                    <a:pt x="1240536" y="503177"/>
                    <a:pt x="1241222" y="502977"/>
                    <a:pt x="1241908" y="502777"/>
                  </a:cubicBezTo>
                  <a:cubicBezTo>
                    <a:pt x="1245365" y="501777"/>
                    <a:pt x="1248842" y="500777"/>
                    <a:pt x="1252309" y="499777"/>
                  </a:cubicBezTo>
                  <a:cubicBezTo>
                    <a:pt x="1259062" y="497824"/>
                    <a:pt x="1265815" y="495881"/>
                    <a:pt x="1272569" y="493919"/>
                  </a:cubicBezTo>
                  <a:cubicBezTo>
                    <a:pt x="1288180" y="489366"/>
                    <a:pt x="1303763" y="484699"/>
                    <a:pt x="1319203" y="479574"/>
                  </a:cubicBezTo>
                  <a:cubicBezTo>
                    <a:pt x="1325804" y="477393"/>
                    <a:pt x="1332395" y="475126"/>
                    <a:pt x="1338939" y="472745"/>
                  </a:cubicBezTo>
                  <a:cubicBezTo>
                    <a:pt x="1347111" y="469792"/>
                    <a:pt x="1355122" y="466515"/>
                    <a:pt x="1362999" y="463001"/>
                  </a:cubicBezTo>
                  <a:cubicBezTo>
                    <a:pt x="1366533" y="461429"/>
                    <a:pt x="1370029" y="459810"/>
                    <a:pt x="1373505" y="458153"/>
                  </a:cubicBezTo>
                  <a:cubicBezTo>
                    <a:pt x="1392117" y="449313"/>
                    <a:pt x="1410167" y="439379"/>
                    <a:pt x="1428274" y="429711"/>
                  </a:cubicBezTo>
                  <a:cubicBezTo>
                    <a:pt x="1432474" y="427463"/>
                    <a:pt x="1436684" y="425244"/>
                    <a:pt x="1440894" y="423034"/>
                  </a:cubicBezTo>
                  <a:cubicBezTo>
                    <a:pt x="1449962" y="418271"/>
                    <a:pt x="1459087" y="413623"/>
                    <a:pt x="1468241" y="409004"/>
                  </a:cubicBezTo>
                  <a:cubicBezTo>
                    <a:pt x="1471451" y="407384"/>
                    <a:pt x="1474661" y="405775"/>
                    <a:pt x="1477880" y="404165"/>
                  </a:cubicBezTo>
                  <a:cubicBezTo>
                    <a:pt x="1488653" y="398783"/>
                    <a:pt x="1499426" y="393430"/>
                    <a:pt x="1510189" y="388039"/>
                  </a:cubicBezTo>
                  <a:cubicBezTo>
                    <a:pt x="1512370" y="386953"/>
                    <a:pt x="1514532" y="385858"/>
                    <a:pt x="1516713" y="384753"/>
                  </a:cubicBezTo>
                  <a:cubicBezTo>
                    <a:pt x="1532544" y="376771"/>
                    <a:pt x="1548289" y="368637"/>
                    <a:pt x="1563805" y="360064"/>
                  </a:cubicBezTo>
                  <a:cubicBezTo>
                    <a:pt x="1571511" y="355273"/>
                    <a:pt x="1578816" y="349806"/>
                    <a:pt x="1585512" y="343672"/>
                  </a:cubicBezTo>
                  <a:cubicBezTo>
                    <a:pt x="1589580" y="339595"/>
                    <a:pt x="1593056" y="335004"/>
                    <a:pt x="1596171" y="330175"/>
                  </a:cubicBezTo>
                  <a:cubicBezTo>
                    <a:pt x="1600933" y="322250"/>
                    <a:pt x="1603724" y="313373"/>
                    <a:pt x="1606401" y="304571"/>
                  </a:cubicBezTo>
                  <a:cubicBezTo>
                    <a:pt x="1612897" y="282416"/>
                    <a:pt x="1617983" y="259861"/>
                    <a:pt x="1624946" y="237849"/>
                  </a:cubicBezTo>
                  <a:cubicBezTo>
                    <a:pt x="1629823" y="222876"/>
                    <a:pt x="1636595" y="208588"/>
                    <a:pt x="1643767" y="194596"/>
                  </a:cubicBezTo>
                  <a:cubicBezTo>
                    <a:pt x="1657112" y="167545"/>
                    <a:pt x="1677715" y="145237"/>
                    <a:pt x="1697822" y="123101"/>
                  </a:cubicBezTo>
                  <a:cubicBezTo>
                    <a:pt x="1701108" y="119472"/>
                    <a:pt x="1704356" y="115824"/>
                    <a:pt x="1707575" y="112138"/>
                  </a:cubicBezTo>
                  <a:cubicBezTo>
                    <a:pt x="1711814" y="107299"/>
                    <a:pt x="1716005" y="102413"/>
                    <a:pt x="1720129" y="97469"/>
                  </a:cubicBezTo>
                  <a:cubicBezTo>
                    <a:pt x="1726549" y="89849"/>
                    <a:pt x="1732683" y="81944"/>
                    <a:pt x="1739370" y="74552"/>
                  </a:cubicBezTo>
                  <a:cubicBezTo>
                    <a:pt x="1742532" y="71056"/>
                    <a:pt x="1745828" y="67675"/>
                    <a:pt x="1749343" y="64513"/>
                  </a:cubicBezTo>
                  <a:cubicBezTo>
                    <a:pt x="1764859" y="49701"/>
                    <a:pt x="1782470" y="37348"/>
                    <a:pt x="1800568" y="25918"/>
                  </a:cubicBezTo>
                  <a:cubicBezTo>
                    <a:pt x="1815036" y="16745"/>
                    <a:pt x="1830019" y="8430"/>
                    <a:pt x="1844935" y="1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2" name="Google Shape;162;p9"/>
          <p:cNvGrpSpPr/>
          <p:nvPr/>
        </p:nvGrpSpPr>
        <p:grpSpPr>
          <a:xfrm>
            <a:off x="-11" y="4"/>
            <a:ext cx="10206761" cy="5576593"/>
            <a:chOff x="-11" y="4"/>
            <a:chExt cx="10206761" cy="5576593"/>
          </a:xfrm>
        </p:grpSpPr>
        <p:grpSp>
          <p:nvGrpSpPr>
            <p:cNvPr id="163" name="Google Shape;163;p9"/>
            <p:cNvGrpSpPr/>
            <p:nvPr/>
          </p:nvGrpSpPr>
          <p:grpSpPr>
            <a:xfrm rot="10800000">
              <a:off x="-11" y="4"/>
              <a:ext cx="1709724" cy="2006264"/>
              <a:chOff x="3706560" y="1436760"/>
              <a:chExt cx="757991" cy="889459"/>
            </a:xfrm>
          </p:grpSpPr>
          <p:sp>
            <p:nvSpPr>
              <p:cNvPr id="164" name="Google Shape;164;p9"/>
              <p:cNvSpPr/>
              <p:nvPr/>
            </p:nvSpPr>
            <p:spPr>
              <a:xfrm>
                <a:off x="3706560" y="1436760"/>
                <a:ext cx="757098" cy="887736"/>
              </a:xfrm>
              <a:custGeom>
                <a:avLst/>
                <a:gdLst/>
                <a:ahLst/>
                <a:cxnLst/>
                <a:rect l="l" t="t" r="r" b="b"/>
                <a:pathLst>
                  <a:path w="762819" h="892197" extrusionOk="0">
                    <a:moveTo>
                      <a:pt x="757558" y="48264"/>
                    </a:moveTo>
                    <a:lnTo>
                      <a:pt x="757558" y="61370"/>
                    </a:lnTo>
                    <a:cubicBezTo>
                      <a:pt x="751090" y="59332"/>
                      <a:pt x="744956" y="56588"/>
                      <a:pt x="739003" y="53445"/>
                    </a:cubicBezTo>
                    <a:cubicBezTo>
                      <a:pt x="718801" y="42777"/>
                      <a:pt x="700732" y="27423"/>
                      <a:pt x="679453" y="18850"/>
                    </a:cubicBezTo>
                    <a:cubicBezTo>
                      <a:pt x="668995" y="15279"/>
                      <a:pt x="660555" y="14097"/>
                      <a:pt x="653335" y="14812"/>
                    </a:cubicBezTo>
                    <a:cubicBezTo>
                      <a:pt x="634895" y="16631"/>
                      <a:pt x="624398" y="30833"/>
                      <a:pt x="608396" y="49064"/>
                    </a:cubicBezTo>
                    <a:cubicBezTo>
                      <a:pt x="577678" y="80201"/>
                      <a:pt x="539788" y="122825"/>
                      <a:pt x="496811" y="134713"/>
                    </a:cubicBezTo>
                    <a:cubicBezTo>
                      <a:pt x="477761" y="138827"/>
                      <a:pt x="458101" y="138942"/>
                      <a:pt x="438690" y="138951"/>
                    </a:cubicBezTo>
                    <a:cubicBezTo>
                      <a:pt x="410791" y="139104"/>
                      <a:pt x="382606" y="136284"/>
                      <a:pt x="356432" y="126131"/>
                    </a:cubicBezTo>
                    <a:cubicBezTo>
                      <a:pt x="288623" y="98022"/>
                      <a:pt x="260239" y="71695"/>
                      <a:pt x="185029" y="106423"/>
                    </a:cubicBezTo>
                    <a:cubicBezTo>
                      <a:pt x="154997" y="120625"/>
                      <a:pt x="125888" y="137246"/>
                      <a:pt x="99171" y="157030"/>
                    </a:cubicBezTo>
                    <a:cubicBezTo>
                      <a:pt x="76558" y="174698"/>
                      <a:pt x="66481" y="195863"/>
                      <a:pt x="80407" y="223009"/>
                    </a:cubicBezTo>
                    <a:cubicBezTo>
                      <a:pt x="90370" y="246412"/>
                      <a:pt x="105448" y="267501"/>
                      <a:pt x="125708" y="283045"/>
                    </a:cubicBezTo>
                    <a:cubicBezTo>
                      <a:pt x="152558" y="303915"/>
                      <a:pt x="181686" y="319269"/>
                      <a:pt x="193954" y="353435"/>
                    </a:cubicBezTo>
                    <a:cubicBezTo>
                      <a:pt x="199374" y="369180"/>
                      <a:pt x="203651" y="385344"/>
                      <a:pt x="210432" y="400632"/>
                    </a:cubicBezTo>
                    <a:cubicBezTo>
                      <a:pt x="227644" y="444828"/>
                      <a:pt x="255533" y="479260"/>
                      <a:pt x="242017" y="529219"/>
                    </a:cubicBezTo>
                    <a:cubicBezTo>
                      <a:pt x="241531" y="531438"/>
                      <a:pt x="241017" y="533658"/>
                      <a:pt x="240484" y="535877"/>
                    </a:cubicBezTo>
                    <a:cubicBezTo>
                      <a:pt x="239569" y="539687"/>
                      <a:pt x="238579" y="543487"/>
                      <a:pt x="237521" y="547278"/>
                    </a:cubicBezTo>
                    <a:cubicBezTo>
                      <a:pt x="232235" y="566176"/>
                      <a:pt x="225148" y="584788"/>
                      <a:pt x="216166" y="602381"/>
                    </a:cubicBezTo>
                    <a:cubicBezTo>
                      <a:pt x="212890" y="608810"/>
                      <a:pt x="209356" y="615096"/>
                      <a:pt x="205556" y="621211"/>
                    </a:cubicBezTo>
                    <a:cubicBezTo>
                      <a:pt x="198345" y="632851"/>
                      <a:pt x="190201" y="643852"/>
                      <a:pt x="181095" y="653987"/>
                    </a:cubicBezTo>
                    <a:cubicBezTo>
                      <a:pt x="173875" y="662017"/>
                      <a:pt x="166046" y="669494"/>
                      <a:pt x="157597" y="676295"/>
                    </a:cubicBezTo>
                    <a:cubicBezTo>
                      <a:pt x="151111" y="681752"/>
                      <a:pt x="144205" y="686496"/>
                      <a:pt x="137033" y="690792"/>
                    </a:cubicBezTo>
                    <a:cubicBezTo>
                      <a:pt x="124879" y="698078"/>
                      <a:pt x="111944" y="704069"/>
                      <a:pt x="99018" y="710061"/>
                    </a:cubicBezTo>
                    <a:cubicBezTo>
                      <a:pt x="93484" y="712632"/>
                      <a:pt x="87941" y="715195"/>
                      <a:pt x="82474" y="717862"/>
                    </a:cubicBezTo>
                    <a:cubicBezTo>
                      <a:pt x="77578" y="720252"/>
                      <a:pt x="72729" y="722710"/>
                      <a:pt x="67967" y="725329"/>
                    </a:cubicBezTo>
                    <a:cubicBezTo>
                      <a:pt x="66605" y="726072"/>
                      <a:pt x="65252" y="726834"/>
                      <a:pt x="63909" y="727615"/>
                    </a:cubicBezTo>
                    <a:cubicBezTo>
                      <a:pt x="46317" y="740074"/>
                      <a:pt x="24142" y="751447"/>
                      <a:pt x="16056" y="772554"/>
                    </a:cubicBezTo>
                    <a:cubicBezTo>
                      <a:pt x="10769" y="800281"/>
                      <a:pt x="23485" y="827418"/>
                      <a:pt x="35258" y="851821"/>
                    </a:cubicBezTo>
                    <a:cubicBezTo>
                      <a:pt x="41211" y="863737"/>
                      <a:pt x="46221" y="876053"/>
                      <a:pt x="51041" y="888445"/>
                    </a:cubicBezTo>
                    <a:lnTo>
                      <a:pt x="35410" y="888445"/>
                    </a:lnTo>
                    <a:cubicBezTo>
                      <a:pt x="30277" y="876796"/>
                      <a:pt x="25143" y="865156"/>
                      <a:pt x="19809" y="853612"/>
                    </a:cubicBezTo>
                    <a:cubicBezTo>
                      <a:pt x="6978" y="827199"/>
                      <a:pt x="-5242" y="796595"/>
                      <a:pt x="2330" y="766953"/>
                    </a:cubicBezTo>
                    <a:cubicBezTo>
                      <a:pt x="4721" y="759753"/>
                      <a:pt x="8817" y="753580"/>
                      <a:pt x="13789" y="748075"/>
                    </a:cubicBezTo>
                    <a:cubicBezTo>
                      <a:pt x="19694" y="741493"/>
                      <a:pt x="26847" y="735864"/>
                      <a:pt x="33791" y="730539"/>
                    </a:cubicBezTo>
                    <a:cubicBezTo>
                      <a:pt x="35744" y="728911"/>
                      <a:pt x="37735" y="727349"/>
                      <a:pt x="39773" y="725844"/>
                    </a:cubicBezTo>
                    <a:cubicBezTo>
                      <a:pt x="51593" y="717062"/>
                      <a:pt x="64528" y="710213"/>
                      <a:pt x="77749" y="703850"/>
                    </a:cubicBezTo>
                    <a:cubicBezTo>
                      <a:pt x="91618" y="697173"/>
                      <a:pt x="105800" y="691039"/>
                      <a:pt x="119345" y="683781"/>
                    </a:cubicBezTo>
                    <a:cubicBezTo>
                      <a:pt x="126003" y="680219"/>
                      <a:pt x="132508" y="676371"/>
                      <a:pt x="138738" y="672056"/>
                    </a:cubicBezTo>
                    <a:cubicBezTo>
                      <a:pt x="148568" y="665112"/>
                      <a:pt x="157607" y="657245"/>
                      <a:pt x="165874" y="648634"/>
                    </a:cubicBezTo>
                    <a:cubicBezTo>
                      <a:pt x="167665" y="646767"/>
                      <a:pt x="169418" y="644872"/>
                      <a:pt x="171123" y="642938"/>
                    </a:cubicBezTo>
                    <a:cubicBezTo>
                      <a:pt x="182972" y="629613"/>
                      <a:pt x="193087" y="614706"/>
                      <a:pt x="201498" y="598828"/>
                    </a:cubicBezTo>
                    <a:cubicBezTo>
                      <a:pt x="208470" y="585674"/>
                      <a:pt x="214281" y="571853"/>
                      <a:pt x="218957" y="557718"/>
                    </a:cubicBezTo>
                    <a:cubicBezTo>
                      <a:pt x="221462" y="550145"/>
                      <a:pt x="223634" y="542468"/>
                      <a:pt x="225482" y="534763"/>
                    </a:cubicBezTo>
                    <a:cubicBezTo>
                      <a:pt x="227368" y="526914"/>
                      <a:pt x="228911" y="519027"/>
                      <a:pt x="230121" y="511150"/>
                    </a:cubicBezTo>
                    <a:cubicBezTo>
                      <a:pt x="234454" y="484375"/>
                      <a:pt x="220748" y="459915"/>
                      <a:pt x="209947" y="436426"/>
                    </a:cubicBezTo>
                    <a:cubicBezTo>
                      <a:pt x="202384" y="419510"/>
                      <a:pt x="194802" y="402565"/>
                      <a:pt x="188668" y="385068"/>
                    </a:cubicBezTo>
                    <a:cubicBezTo>
                      <a:pt x="172971" y="321822"/>
                      <a:pt x="147786" y="323003"/>
                      <a:pt x="104857" y="284455"/>
                    </a:cubicBezTo>
                    <a:cubicBezTo>
                      <a:pt x="82635" y="263605"/>
                      <a:pt x="56670" y="222895"/>
                      <a:pt x="59499" y="191653"/>
                    </a:cubicBezTo>
                    <a:cubicBezTo>
                      <a:pt x="63881" y="161849"/>
                      <a:pt x="91265" y="143256"/>
                      <a:pt x="114935" y="128340"/>
                    </a:cubicBezTo>
                    <a:cubicBezTo>
                      <a:pt x="135614" y="115301"/>
                      <a:pt x="156845" y="103013"/>
                      <a:pt x="179143" y="92936"/>
                    </a:cubicBezTo>
                    <a:cubicBezTo>
                      <a:pt x="214500" y="76048"/>
                      <a:pt x="255886" y="68552"/>
                      <a:pt x="293424" y="82744"/>
                    </a:cubicBezTo>
                    <a:cubicBezTo>
                      <a:pt x="318513" y="91660"/>
                      <a:pt x="341487" y="105661"/>
                      <a:pt x="366757" y="114148"/>
                    </a:cubicBezTo>
                    <a:cubicBezTo>
                      <a:pt x="404971" y="126931"/>
                      <a:pt x="446519" y="125721"/>
                      <a:pt x="486153" y="121787"/>
                    </a:cubicBezTo>
                    <a:cubicBezTo>
                      <a:pt x="516309" y="117034"/>
                      <a:pt x="539416" y="94879"/>
                      <a:pt x="561257" y="75219"/>
                    </a:cubicBezTo>
                    <a:cubicBezTo>
                      <a:pt x="577821" y="60227"/>
                      <a:pt x="593337" y="44130"/>
                      <a:pt x="608092" y="27366"/>
                    </a:cubicBezTo>
                    <a:cubicBezTo>
                      <a:pt x="625199" y="5277"/>
                      <a:pt x="645563" y="-3752"/>
                      <a:pt x="671681" y="1420"/>
                    </a:cubicBezTo>
                    <a:cubicBezTo>
                      <a:pt x="674414" y="1953"/>
                      <a:pt x="677205" y="2648"/>
                      <a:pt x="680062" y="3506"/>
                    </a:cubicBezTo>
                    <a:cubicBezTo>
                      <a:pt x="706780" y="12831"/>
                      <a:pt x="728307" y="32166"/>
                      <a:pt x="752843" y="45682"/>
                    </a:cubicBezTo>
                    <a:cubicBezTo>
                      <a:pt x="752976" y="45759"/>
                      <a:pt x="753100" y="45844"/>
                      <a:pt x="753234" y="45920"/>
                    </a:cubicBezTo>
                    <a:cubicBezTo>
                      <a:pt x="754634" y="46768"/>
                      <a:pt x="756110" y="47540"/>
                      <a:pt x="757577" y="4830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9"/>
              <p:cNvSpPr/>
              <p:nvPr/>
            </p:nvSpPr>
            <p:spPr>
              <a:xfrm>
                <a:off x="3725640" y="1468800"/>
                <a:ext cx="738911" cy="857419"/>
              </a:xfrm>
              <a:custGeom>
                <a:avLst/>
                <a:gdLst/>
                <a:ahLst/>
                <a:cxnLst/>
                <a:rect l="l" t="t" r="r" b="b"/>
                <a:pathLst>
                  <a:path w="738911" h="866080" extrusionOk="0">
                    <a:moveTo>
                      <a:pt x="738518" y="49337"/>
                    </a:moveTo>
                    <a:lnTo>
                      <a:pt x="738518" y="56681"/>
                    </a:lnTo>
                    <a:cubicBezTo>
                      <a:pt x="732861" y="55185"/>
                      <a:pt x="727241" y="53557"/>
                      <a:pt x="721554" y="52204"/>
                    </a:cubicBezTo>
                    <a:cubicBezTo>
                      <a:pt x="710163" y="49318"/>
                      <a:pt x="698723" y="45670"/>
                      <a:pt x="688207" y="40298"/>
                    </a:cubicBezTo>
                    <a:cubicBezTo>
                      <a:pt x="683597" y="37945"/>
                      <a:pt x="679168" y="35278"/>
                      <a:pt x="674996" y="32192"/>
                    </a:cubicBezTo>
                    <a:cubicBezTo>
                      <a:pt x="670215" y="28668"/>
                      <a:pt x="665929" y="24515"/>
                      <a:pt x="661966" y="20095"/>
                    </a:cubicBezTo>
                    <a:cubicBezTo>
                      <a:pt x="657661" y="15399"/>
                      <a:pt x="653594" y="10199"/>
                      <a:pt x="647898" y="7113"/>
                    </a:cubicBezTo>
                    <a:cubicBezTo>
                      <a:pt x="625323" y="-3908"/>
                      <a:pt x="601054" y="50661"/>
                      <a:pt x="592119" y="66234"/>
                    </a:cubicBezTo>
                    <a:cubicBezTo>
                      <a:pt x="585433" y="78598"/>
                      <a:pt x="578622" y="90885"/>
                      <a:pt x="571317" y="102896"/>
                    </a:cubicBezTo>
                    <a:cubicBezTo>
                      <a:pt x="565592" y="111792"/>
                      <a:pt x="558810" y="119984"/>
                      <a:pt x="551886" y="127966"/>
                    </a:cubicBezTo>
                    <a:cubicBezTo>
                      <a:pt x="543008" y="138186"/>
                      <a:pt x="532893" y="148035"/>
                      <a:pt x="520672" y="154055"/>
                    </a:cubicBezTo>
                    <a:cubicBezTo>
                      <a:pt x="518415" y="155160"/>
                      <a:pt x="516091" y="156150"/>
                      <a:pt x="513690" y="156969"/>
                    </a:cubicBezTo>
                    <a:cubicBezTo>
                      <a:pt x="505308" y="160160"/>
                      <a:pt x="496345" y="161027"/>
                      <a:pt x="487468" y="161627"/>
                    </a:cubicBezTo>
                    <a:cubicBezTo>
                      <a:pt x="456340" y="163685"/>
                      <a:pt x="423517" y="161808"/>
                      <a:pt x="395466" y="146930"/>
                    </a:cubicBezTo>
                    <a:cubicBezTo>
                      <a:pt x="380626" y="139062"/>
                      <a:pt x="366443" y="129985"/>
                      <a:pt x="351518" y="122251"/>
                    </a:cubicBezTo>
                    <a:cubicBezTo>
                      <a:pt x="336992" y="114840"/>
                      <a:pt x="321600" y="109344"/>
                      <a:pt x="306550" y="103106"/>
                    </a:cubicBezTo>
                    <a:cubicBezTo>
                      <a:pt x="290501" y="96619"/>
                      <a:pt x="274832" y="89180"/>
                      <a:pt x="258535" y="83294"/>
                    </a:cubicBezTo>
                    <a:cubicBezTo>
                      <a:pt x="250200" y="80407"/>
                      <a:pt x="241675" y="77779"/>
                      <a:pt x="232846" y="76940"/>
                    </a:cubicBezTo>
                    <a:cubicBezTo>
                      <a:pt x="226940" y="76598"/>
                      <a:pt x="221054" y="77674"/>
                      <a:pt x="215253" y="78703"/>
                    </a:cubicBezTo>
                    <a:cubicBezTo>
                      <a:pt x="196603" y="82141"/>
                      <a:pt x="179106" y="89942"/>
                      <a:pt x="162780" y="99277"/>
                    </a:cubicBezTo>
                    <a:cubicBezTo>
                      <a:pt x="150159" y="106316"/>
                      <a:pt x="138215" y="113393"/>
                      <a:pt x="127909" y="123394"/>
                    </a:cubicBezTo>
                    <a:cubicBezTo>
                      <a:pt x="115374" y="136072"/>
                      <a:pt x="104306" y="150740"/>
                      <a:pt x="98362" y="167704"/>
                    </a:cubicBezTo>
                    <a:cubicBezTo>
                      <a:pt x="93543" y="180820"/>
                      <a:pt x="91295" y="195660"/>
                      <a:pt x="95590" y="209224"/>
                    </a:cubicBezTo>
                    <a:cubicBezTo>
                      <a:pt x="99019" y="218482"/>
                      <a:pt x="105363" y="226359"/>
                      <a:pt x="111888" y="233646"/>
                    </a:cubicBezTo>
                    <a:cubicBezTo>
                      <a:pt x="122622" y="244695"/>
                      <a:pt x="136481" y="251981"/>
                      <a:pt x="148854" y="260982"/>
                    </a:cubicBezTo>
                    <a:cubicBezTo>
                      <a:pt x="167018" y="273594"/>
                      <a:pt x="184211" y="288757"/>
                      <a:pt x="194574" y="308626"/>
                    </a:cubicBezTo>
                    <a:cubicBezTo>
                      <a:pt x="203690" y="328296"/>
                      <a:pt x="210957" y="348841"/>
                      <a:pt x="221444" y="367872"/>
                    </a:cubicBezTo>
                    <a:cubicBezTo>
                      <a:pt x="227255" y="378426"/>
                      <a:pt x="233798" y="387732"/>
                      <a:pt x="241047" y="397180"/>
                    </a:cubicBezTo>
                    <a:cubicBezTo>
                      <a:pt x="251343" y="410658"/>
                      <a:pt x="262792" y="424079"/>
                      <a:pt x="267755" y="440605"/>
                    </a:cubicBezTo>
                    <a:cubicBezTo>
                      <a:pt x="269860" y="448015"/>
                      <a:pt x="270450" y="455759"/>
                      <a:pt x="271108" y="463417"/>
                    </a:cubicBezTo>
                    <a:cubicBezTo>
                      <a:pt x="271708" y="471152"/>
                      <a:pt x="272203" y="478905"/>
                      <a:pt x="272365" y="486668"/>
                    </a:cubicBezTo>
                    <a:cubicBezTo>
                      <a:pt x="272508" y="493669"/>
                      <a:pt x="272374" y="500679"/>
                      <a:pt x="271784" y="507661"/>
                    </a:cubicBezTo>
                    <a:cubicBezTo>
                      <a:pt x="271708" y="508680"/>
                      <a:pt x="271603" y="509709"/>
                      <a:pt x="271498" y="510728"/>
                    </a:cubicBezTo>
                    <a:cubicBezTo>
                      <a:pt x="270946" y="515090"/>
                      <a:pt x="270088" y="519396"/>
                      <a:pt x="268974" y="523644"/>
                    </a:cubicBezTo>
                    <a:cubicBezTo>
                      <a:pt x="267260" y="530207"/>
                      <a:pt x="264926" y="536617"/>
                      <a:pt x="262145" y="542799"/>
                    </a:cubicBezTo>
                    <a:cubicBezTo>
                      <a:pt x="257087" y="554210"/>
                      <a:pt x="251381" y="565449"/>
                      <a:pt x="243866" y="575460"/>
                    </a:cubicBezTo>
                    <a:cubicBezTo>
                      <a:pt x="242695" y="577031"/>
                      <a:pt x="241494" y="578546"/>
                      <a:pt x="240247" y="580032"/>
                    </a:cubicBezTo>
                    <a:cubicBezTo>
                      <a:pt x="223702" y="599768"/>
                      <a:pt x="200708" y="612855"/>
                      <a:pt x="181230" y="629448"/>
                    </a:cubicBezTo>
                    <a:cubicBezTo>
                      <a:pt x="180668" y="629924"/>
                      <a:pt x="180106" y="630410"/>
                      <a:pt x="179553" y="630895"/>
                    </a:cubicBezTo>
                    <a:cubicBezTo>
                      <a:pt x="169809" y="638973"/>
                      <a:pt x="161037" y="648098"/>
                      <a:pt x="151864" y="656803"/>
                    </a:cubicBezTo>
                    <a:cubicBezTo>
                      <a:pt x="149893" y="658670"/>
                      <a:pt x="147902" y="660509"/>
                      <a:pt x="145863" y="662299"/>
                    </a:cubicBezTo>
                    <a:cubicBezTo>
                      <a:pt x="143492" y="664395"/>
                      <a:pt x="141082" y="666443"/>
                      <a:pt x="138624" y="668433"/>
                    </a:cubicBezTo>
                    <a:cubicBezTo>
                      <a:pt x="138167" y="668814"/>
                      <a:pt x="137710" y="669176"/>
                      <a:pt x="137262" y="669538"/>
                    </a:cubicBezTo>
                    <a:cubicBezTo>
                      <a:pt x="127337" y="677511"/>
                      <a:pt x="116774" y="684693"/>
                      <a:pt x="105820" y="691160"/>
                    </a:cubicBezTo>
                    <a:cubicBezTo>
                      <a:pt x="104877" y="691722"/>
                      <a:pt x="103925" y="692274"/>
                      <a:pt x="102972" y="692817"/>
                    </a:cubicBezTo>
                    <a:cubicBezTo>
                      <a:pt x="94219" y="697942"/>
                      <a:pt x="85084" y="702447"/>
                      <a:pt x="75626" y="706133"/>
                    </a:cubicBezTo>
                    <a:cubicBezTo>
                      <a:pt x="61043" y="711496"/>
                      <a:pt x="46203" y="716268"/>
                      <a:pt x="32173" y="723002"/>
                    </a:cubicBezTo>
                    <a:cubicBezTo>
                      <a:pt x="23724" y="727174"/>
                      <a:pt x="15209" y="731717"/>
                      <a:pt x="8561" y="738499"/>
                    </a:cubicBezTo>
                    <a:cubicBezTo>
                      <a:pt x="6646" y="740595"/>
                      <a:pt x="5074" y="743052"/>
                      <a:pt x="4493" y="745862"/>
                    </a:cubicBezTo>
                    <a:cubicBezTo>
                      <a:pt x="3979" y="748234"/>
                      <a:pt x="4379" y="750691"/>
                      <a:pt x="5141" y="752977"/>
                    </a:cubicBezTo>
                    <a:cubicBezTo>
                      <a:pt x="7332" y="758997"/>
                      <a:pt x="10199" y="764645"/>
                      <a:pt x="13256" y="770208"/>
                    </a:cubicBezTo>
                    <a:cubicBezTo>
                      <a:pt x="25467" y="792192"/>
                      <a:pt x="38279" y="814375"/>
                      <a:pt x="54195" y="833854"/>
                    </a:cubicBezTo>
                    <a:cubicBezTo>
                      <a:pt x="61615" y="842541"/>
                      <a:pt x="70216" y="849885"/>
                      <a:pt x="79360" y="856581"/>
                    </a:cubicBezTo>
                    <a:lnTo>
                      <a:pt x="72111" y="856581"/>
                    </a:lnTo>
                    <a:cubicBezTo>
                      <a:pt x="69225" y="854314"/>
                      <a:pt x="66387" y="851971"/>
                      <a:pt x="63615" y="849542"/>
                    </a:cubicBezTo>
                    <a:cubicBezTo>
                      <a:pt x="39660" y="827148"/>
                      <a:pt x="23124" y="798192"/>
                      <a:pt x="7427" y="769732"/>
                    </a:cubicBezTo>
                    <a:cubicBezTo>
                      <a:pt x="4608" y="764188"/>
                      <a:pt x="1931" y="758492"/>
                      <a:pt x="483" y="752425"/>
                    </a:cubicBezTo>
                    <a:cubicBezTo>
                      <a:pt x="-393" y="748805"/>
                      <a:pt x="-88" y="744910"/>
                      <a:pt x="1483" y="741519"/>
                    </a:cubicBezTo>
                    <a:cubicBezTo>
                      <a:pt x="2750" y="738709"/>
                      <a:pt x="4741" y="736309"/>
                      <a:pt x="6951" y="734175"/>
                    </a:cubicBezTo>
                    <a:cubicBezTo>
                      <a:pt x="18000" y="724050"/>
                      <a:pt x="32087" y="718202"/>
                      <a:pt x="45794" y="712591"/>
                    </a:cubicBezTo>
                    <a:cubicBezTo>
                      <a:pt x="52918" y="709648"/>
                      <a:pt x="60196" y="707124"/>
                      <a:pt x="67454" y="704552"/>
                    </a:cubicBezTo>
                    <a:cubicBezTo>
                      <a:pt x="78817" y="700504"/>
                      <a:pt x="89752" y="695341"/>
                      <a:pt x="100172" y="689293"/>
                    </a:cubicBezTo>
                    <a:cubicBezTo>
                      <a:pt x="100601" y="689055"/>
                      <a:pt x="101020" y="688807"/>
                      <a:pt x="101448" y="688560"/>
                    </a:cubicBezTo>
                    <a:cubicBezTo>
                      <a:pt x="109697" y="683816"/>
                      <a:pt x="117736" y="678663"/>
                      <a:pt x="125423" y="673044"/>
                    </a:cubicBezTo>
                    <a:cubicBezTo>
                      <a:pt x="128404" y="670872"/>
                      <a:pt x="131338" y="668624"/>
                      <a:pt x="134214" y="666300"/>
                    </a:cubicBezTo>
                    <a:cubicBezTo>
                      <a:pt x="134624" y="665976"/>
                      <a:pt x="135033" y="665643"/>
                      <a:pt x="135443" y="665300"/>
                    </a:cubicBezTo>
                    <a:cubicBezTo>
                      <a:pt x="136167" y="664709"/>
                      <a:pt x="136900" y="664109"/>
                      <a:pt x="137624" y="663499"/>
                    </a:cubicBezTo>
                    <a:cubicBezTo>
                      <a:pt x="150569" y="652508"/>
                      <a:pt x="161875" y="639735"/>
                      <a:pt x="174896" y="628819"/>
                    </a:cubicBezTo>
                    <a:cubicBezTo>
                      <a:pt x="175400" y="628400"/>
                      <a:pt x="175896" y="627981"/>
                      <a:pt x="176401" y="627581"/>
                    </a:cubicBezTo>
                    <a:cubicBezTo>
                      <a:pt x="201442" y="606883"/>
                      <a:pt x="219587" y="596367"/>
                      <a:pt x="234665" y="578898"/>
                    </a:cubicBezTo>
                    <a:cubicBezTo>
                      <a:pt x="244371" y="567649"/>
                      <a:pt x="252820" y="553524"/>
                      <a:pt x="261030" y="531950"/>
                    </a:cubicBezTo>
                    <a:cubicBezTo>
                      <a:pt x="261354" y="531073"/>
                      <a:pt x="261668" y="530207"/>
                      <a:pt x="261954" y="529321"/>
                    </a:cubicBezTo>
                    <a:cubicBezTo>
                      <a:pt x="264354" y="522139"/>
                      <a:pt x="265707" y="514757"/>
                      <a:pt x="266412" y="507280"/>
                    </a:cubicBezTo>
                    <a:cubicBezTo>
                      <a:pt x="266974" y="501422"/>
                      <a:pt x="267136" y="495526"/>
                      <a:pt x="267088" y="489601"/>
                    </a:cubicBezTo>
                    <a:cubicBezTo>
                      <a:pt x="267040" y="483134"/>
                      <a:pt x="266736" y="476676"/>
                      <a:pt x="266440" y="470275"/>
                    </a:cubicBezTo>
                    <a:cubicBezTo>
                      <a:pt x="265821" y="460655"/>
                      <a:pt x="265107" y="450930"/>
                      <a:pt x="262268" y="441672"/>
                    </a:cubicBezTo>
                    <a:cubicBezTo>
                      <a:pt x="257573" y="427660"/>
                      <a:pt x="247876" y="416173"/>
                      <a:pt x="239008" y="404610"/>
                    </a:cubicBezTo>
                    <a:cubicBezTo>
                      <a:pt x="231874" y="395542"/>
                      <a:pt x="225083" y="386179"/>
                      <a:pt x="219092" y="376311"/>
                    </a:cubicBezTo>
                    <a:cubicBezTo>
                      <a:pt x="212300" y="365424"/>
                      <a:pt x="206719" y="353861"/>
                      <a:pt x="201308" y="342250"/>
                    </a:cubicBezTo>
                    <a:cubicBezTo>
                      <a:pt x="197136" y="333325"/>
                      <a:pt x="193536" y="324143"/>
                      <a:pt x="189450" y="315180"/>
                    </a:cubicBezTo>
                    <a:cubicBezTo>
                      <a:pt x="180449" y="297092"/>
                      <a:pt x="165409" y="282709"/>
                      <a:pt x="149511" y="270593"/>
                    </a:cubicBezTo>
                    <a:cubicBezTo>
                      <a:pt x="141044" y="264040"/>
                      <a:pt x="132719" y="258382"/>
                      <a:pt x="124099" y="252353"/>
                    </a:cubicBezTo>
                    <a:cubicBezTo>
                      <a:pt x="117079" y="247505"/>
                      <a:pt x="110259" y="242247"/>
                      <a:pt x="104801" y="235636"/>
                    </a:cubicBezTo>
                    <a:cubicBezTo>
                      <a:pt x="98048" y="227607"/>
                      <a:pt x="91380" y="218930"/>
                      <a:pt x="88628" y="208643"/>
                    </a:cubicBezTo>
                    <a:cubicBezTo>
                      <a:pt x="85370" y="195965"/>
                      <a:pt x="86742" y="181877"/>
                      <a:pt x="90771" y="169523"/>
                    </a:cubicBezTo>
                    <a:cubicBezTo>
                      <a:pt x="97543" y="148311"/>
                      <a:pt x="112383" y="128975"/>
                      <a:pt x="128804" y="114202"/>
                    </a:cubicBezTo>
                    <a:cubicBezTo>
                      <a:pt x="145301" y="100591"/>
                      <a:pt x="164475" y="90437"/>
                      <a:pt x="184116" y="82141"/>
                    </a:cubicBezTo>
                    <a:cubicBezTo>
                      <a:pt x="199499" y="76074"/>
                      <a:pt x="215853" y="70806"/>
                      <a:pt x="232541" y="70816"/>
                    </a:cubicBezTo>
                    <a:cubicBezTo>
                      <a:pt x="252001" y="72549"/>
                      <a:pt x="270022" y="81122"/>
                      <a:pt x="287757" y="88723"/>
                    </a:cubicBezTo>
                    <a:cubicBezTo>
                      <a:pt x="302664" y="95343"/>
                      <a:pt x="317818" y="101372"/>
                      <a:pt x="332982" y="107344"/>
                    </a:cubicBezTo>
                    <a:cubicBezTo>
                      <a:pt x="340612" y="110373"/>
                      <a:pt x="348165" y="113602"/>
                      <a:pt x="355385" y="117507"/>
                    </a:cubicBezTo>
                    <a:cubicBezTo>
                      <a:pt x="372768" y="126642"/>
                      <a:pt x="388741" y="138662"/>
                      <a:pt x="406639" y="146721"/>
                    </a:cubicBezTo>
                    <a:cubicBezTo>
                      <a:pt x="436043" y="158894"/>
                      <a:pt x="469837" y="158960"/>
                      <a:pt x="500946" y="154760"/>
                    </a:cubicBezTo>
                    <a:cubicBezTo>
                      <a:pt x="511833" y="152759"/>
                      <a:pt x="521148" y="148073"/>
                      <a:pt x="529445" y="141663"/>
                    </a:cubicBezTo>
                    <a:cubicBezTo>
                      <a:pt x="534388" y="137853"/>
                      <a:pt x="538960" y="133433"/>
                      <a:pt x="543294" y="128623"/>
                    </a:cubicBezTo>
                    <a:cubicBezTo>
                      <a:pt x="551962" y="118822"/>
                      <a:pt x="560506" y="108773"/>
                      <a:pt x="567421" y="97638"/>
                    </a:cubicBezTo>
                    <a:cubicBezTo>
                      <a:pt x="579175" y="78388"/>
                      <a:pt x="589205" y="58167"/>
                      <a:pt x="600311" y="38536"/>
                    </a:cubicBezTo>
                    <a:cubicBezTo>
                      <a:pt x="609579" y="22562"/>
                      <a:pt x="630410" y="-9499"/>
                      <a:pt x="651441" y="2712"/>
                    </a:cubicBezTo>
                    <a:cubicBezTo>
                      <a:pt x="659328" y="7827"/>
                      <a:pt x="664671" y="15914"/>
                      <a:pt x="671662" y="22086"/>
                    </a:cubicBezTo>
                    <a:cubicBezTo>
                      <a:pt x="676492" y="26544"/>
                      <a:pt x="681997" y="30201"/>
                      <a:pt x="687779" y="33306"/>
                    </a:cubicBezTo>
                    <a:cubicBezTo>
                      <a:pt x="689931" y="34392"/>
                      <a:pt x="692113" y="35411"/>
                      <a:pt x="694322" y="36383"/>
                    </a:cubicBezTo>
                    <a:cubicBezTo>
                      <a:pt x="708200" y="42498"/>
                      <a:pt x="723021" y="46556"/>
                      <a:pt x="737852" y="49204"/>
                    </a:cubicBezTo>
                    <a:cubicBezTo>
                      <a:pt x="738061" y="49232"/>
                      <a:pt x="738271" y="49270"/>
                      <a:pt x="738480" y="4930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9"/>
              <p:cNvSpPr/>
              <p:nvPr/>
            </p:nvSpPr>
            <p:spPr>
              <a:xfrm>
                <a:off x="3744000" y="1531800"/>
                <a:ext cx="720443" cy="793432"/>
              </a:xfrm>
              <a:custGeom>
                <a:avLst/>
                <a:gdLst/>
                <a:ahLst/>
                <a:cxnLst/>
                <a:rect l="l" t="t" r="r" b="b"/>
                <a:pathLst>
                  <a:path w="720443" h="793432" extrusionOk="0">
                    <a:moveTo>
                      <a:pt x="720277" y="24815"/>
                    </a:moveTo>
                    <a:lnTo>
                      <a:pt x="720277" y="29797"/>
                    </a:lnTo>
                    <a:cubicBezTo>
                      <a:pt x="711952" y="28882"/>
                      <a:pt x="703713" y="27130"/>
                      <a:pt x="695864" y="24206"/>
                    </a:cubicBezTo>
                    <a:cubicBezTo>
                      <a:pt x="686920" y="21139"/>
                      <a:pt x="678176" y="17548"/>
                      <a:pt x="669413" y="14023"/>
                    </a:cubicBezTo>
                    <a:cubicBezTo>
                      <a:pt x="659517" y="10051"/>
                      <a:pt x="649258" y="5880"/>
                      <a:pt x="638429" y="5889"/>
                    </a:cubicBezTo>
                    <a:cubicBezTo>
                      <a:pt x="635628" y="5889"/>
                      <a:pt x="632923" y="6365"/>
                      <a:pt x="630351" y="7194"/>
                    </a:cubicBezTo>
                    <a:cubicBezTo>
                      <a:pt x="623017" y="9556"/>
                      <a:pt x="616673" y="14871"/>
                      <a:pt x="611978" y="20958"/>
                    </a:cubicBezTo>
                    <a:cubicBezTo>
                      <a:pt x="608139" y="26034"/>
                      <a:pt x="605224" y="31616"/>
                      <a:pt x="602395" y="37264"/>
                    </a:cubicBezTo>
                    <a:cubicBezTo>
                      <a:pt x="602148" y="37741"/>
                      <a:pt x="601900" y="38226"/>
                      <a:pt x="601652" y="38703"/>
                    </a:cubicBezTo>
                    <a:cubicBezTo>
                      <a:pt x="592842" y="55772"/>
                      <a:pt x="584355" y="74326"/>
                      <a:pt x="569325" y="86661"/>
                    </a:cubicBezTo>
                    <a:cubicBezTo>
                      <a:pt x="567782" y="87937"/>
                      <a:pt x="566162" y="89138"/>
                      <a:pt x="564476" y="90262"/>
                    </a:cubicBezTo>
                    <a:cubicBezTo>
                      <a:pt x="555028" y="96396"/>
                      <a:pt x="545169" y="101872"/>
                      <a:pt x="535435" y="107540"/>
                    </a:cubicBezTo>
                    <a:cubicBezTo>
                      <a:pt x="513232" y="120170"/>
                      <a:pt x="487857" y="135439"/>
                      <a:pt x="461930" y="135381"/>
                    </a:cubicBezTo>
                    <a:cubicBezTo>
                      <a:pt x="454082" y="135362"/>
                      <a:pt x="446176" y="133953"/>
                      <a:pt x="438289" y="130619"/>
                    </a:cubicBezTo>
                    <a:cubicBezTo>
                      <a:pt x="423011" y="124866"/>
                      <a:pt x="408038" y="118236"/>
                      <a:pt x="393484" y="110855"/>
                    </a:cubicBezTo>
                    <a:cubicBezTo>
                      <a:pt x="383711" y="105835"/>
                      <a:pt x="374253" y="100225"/>
                      <a:pt x="364528" y="95110"/>
                    </a:cubicBezTo>
                    <a:cubicBezTo>
                      <a:pt x="354545" y="89957"/>
                      <a:pt x="344449" y="85004"/>
                      <a:pt x="334219" y="80346"/>
                    </a:cubicBezTo>
                    <a:cubicBezTo>
                      <a:pt x="303206" y="66640"/>
                      <a:pt x="270792" y="54952"/>
                      <a:pt x="237112" y="50104"/>
                    </a:cubicBezTo>
                    <a:cubicBezTo>
                      <a:pt x="211594" y="47266"/>
                      <a:pt x="181971" y="49037"/>
                      <a:pt x="163141" y="68630"/>
                    </a:cubicBezTo>
                    <a:cubicBezTo>
                      <a:pt x="153816" y="77622"/>
                      <a:pt x="148986" y="89919"/>
                      <a:pt x="145072" y="102015"/>
                    </a:cubicBezTo>
                    <a:cubicBezTo>
                      <a:pt x="142224" y="111436"/>
                      <a:pt x="139633" y="121113"/>
                      <a:pt x="139614" y="131009"/>
                    </a:cubicBezTo>
                    <a:cubicBezTo>
                      <a:pt x="139614" y="138258"/>
                      <a:pt x="141928" y="145278"/>
                      <a:pt x="145681" y="151431"/>
                    </a:cubicBezTo>
                    <a:cubicBezTo>
                      <a:pt x="150244" y="158918"/>
                      <a:pt x="155578" y="165852"/>
                      <a:pt x="161235" y="172510"/>
                    </a:cubicBezTo>
                    <a:cubicBezTo>
                      <a:pt x="169770" y="181978"/>
                      <a:pt x="178180" y="191979"/>
                      <a:pt x="182343" y="204228"/>
                    </a:cubicBezTo>
                    <a:cubicBezTo>
                      <a:pt x="184238" y="209534"/>
                      <a:pt x="184762" y="215106"/>
                      <a:pt x="185562" y="220373"/>
                    </a:cubicBezTo>
                    <a:cubicBezTo>
                      <a:pt x="186677" y="227479"/>
                      <a:pt x="188229" y="234508"/>
                      <a:pt x="190096" y="240995"/>
                    </a:cubicBezTo>
                    <a:cubicBezTo>
                      <a:pt x="196078" y="262826"/>
                      <a:pt x="208956" y="281647"/>
                      <a:pt x="219833" y="301212"/>
                    </a:cubicBezTo>
                    <a:cubicBezTo>
                      <a:pt x="225605" y="311527"/>
                      <a:pt x="231292" y="321824"/>
                      <a:pt x="238588" y="331149"/>
                    </a:cubicBezTo>
                    <a:cubicBezTo>
                      <a:pt x="244979" y="339226"/>
                      <a:pt x="252066" y="346760"/>
                      <a:pt x="259276" y="353913"/>
                    </a:cubicBezTo>
                    <a:cubicBezTo>
                      <a:pt x="269144" y="363715"/>
                      <a:pt x="279936" y="372668"/>
                      <a:pt x="288499" y="383679"/>
                    </a:cubicBezTo>
                    <a:cubicBezTo>
                      <a:pt x="291004" y="386946"/>
                      <a:pt x="293385" y="390347"/>
                      <a:pt x="295519" y="393871"/>
                    </a:cubicBezTo>
                    <a:cubicBezTo>
                      <a:pt x="299081" y="399748"/>
                      <a:pt x="302005" y="405996"/>
                      <a:pt x="303825" y="412645"/>
                    </a:cubicBezTo>
                    <a:cubicBezTo>
                      <a:pt x="304130" y="413835"/>
                      <a:pt x="304406" y="415016"/>
                      <a:pt x="304653" y="416217"/>
                    </a:cubicBezTo>
                    <a:cubicBezTo>
                      <a:pt x="306758" y="426599"/>
                      <a:pt x="306387" y="437410"/>
                      <a:pt x="304406" y="447830"/>
                    </a:cubicBezTo>
                    <a:cubicBezTo>
                      <a:pt x="303891" y="450526"/>
                      <a:pt x="303272" y="453183"/>
                      <a:pt x="302558" y="455812"/>
                    </a:cubicBezTo>
                    <a:cubicBezTo>
                      <a:pt x="300548" y="462975"/>
                      <a:pt x="297176" y="469652"/>
                      <a:pt x="293719" y="476195"/>
                    </a:cubicBezTo>
                    <a:cubicBezTo>
                      <a:pt x="292776" y="477958"/>
                      <a:pt x="291833" y="479729"/>
                      <a:pt x="290880" y="481482"/>
                    </a:cubicBezTo>
                    <a:cubicBezTo>
                      <a:pt x="286346" y="489902"/>
                      <a:pt x="281708" y="498274"/>
                      <a:pt x="277107" y="506666"/>
                    </a:cubicBezTo>
                    <a:cubicBezTo>
                      <a:pt x="273802" y="512533"/>
                      <a:pt x="270535" y="518563"/>
                      <a:pt x="267220" y="524668"/>
                    </a:cubicBezTo>
                    <a:cubicBezTo>
                      <a:pt x="261324" y="535536"/>
                      <a:pt x="255333" y="546633"/>
                      <a:pt x="248885" y="557444"/>
                    </a:cubicBezTo>
                    <a:cubicBezTo>
                      <a:pt x="241779" y="569331"/>
                      <a:pt x="234140" y="580866"/>
                      <a:pt x="225482" y="591353"/>
                    </a:cubicBezTo>
                    <a:cubicBezTo>
                      <a:pt x="216138" y="602697"/>
                      <a:pt x="205603" y="612813"/>
                      <a:pt x="193306" y="620861"/>
                    </a:cubicBezTo>
                    <a:cubicBezTo>
                      <a:pt x="185715" y="625614"/>
                      <a:pt x="177695" y="629681"/>
                      <a:pt x="169379" y="632996"/>
                    </a:cubicBezTo>
                    <a:cubicBezTo>
                      <a:pt x="164084" y="635101"/>
                      <a:pt x="158673" y="636911"/>
                      <a:pt x="153168" y="638387"/>
                    </a:cubicBezTo>
                    <a:cubicBezTo>
                      <a:pt x="139499" y="641759"/>
                      <a:pt x="125431" y="642854"/>
                      <a:pt x="111525" y="644902"/>
                    </a:cubicBezTo>
                    <a:cubicBezTo>
                      <a:pt x="103914" y="646017"/>
                      <a:pt x="96370" y="647407"/>
                      <a:pt x="88960" y="649617"/>
                    </a:cubicBezTo>
                    <a:cubicBezTo>
                      <a:pt x="67690" y="656170"/>
                      <a:pt x="46755" y="663771"/>
                      <a:pt x="25933" y="671629"/>
                    </a:cubicBezTo>
                    <a:cubicBezTo>
                      <a:pt x="18475" y="674468"/>
                      <a:pt x="4930" y="679535"/>
                      <a:pt x="5359" y="687870"/>
                    </a:cubicBezTo>
                    <a:cubicBezTo>
                      <a:pt x="5607" y="693499"/>
                      <a:pt x="8674" y="698518"/>
                      <a:pt x="11741" y="703091"/>
                    </a:cubicBezTo>
                    <a:cubicBezTo>
                      <a:pt x="16055" y="709482"/>
                      <a:pt x="20789" y="715559"/>
                      <a:pt x="25704" y="721502"/>
                    </a:cubicBezTo>
                    <a:cubicBezTo>
                      <a:pt x="44440" y="744867"/>
                      <a:pt x="65290" y="765555"/>
                      <a:pt x="92665" y="778586"/>
                    </a:cubicBezTo>
                    <a:cubicBezTo>
                      <a:pt x="103362" y="783710"/>
                      <a:pt x="114230" y="788454"/>
                      <a:pt x="125022" y="793349"/>
                    </a:cubicBezTo>
                    <a:lnTo>
                      <a:pt x="110410" y="793349"/>
                    </a:lnTo>
                    <a:cubicBezTo>
                      <a:pt x="100571" y="789406"/>
                      <a:pt x="90846" y="785196"/>
                      <a:pt x="81540" y="780119"/>
                    </a:cubicBezTo>
                    <a:cubicBezTo>
                      <a:pt x="55899" y="766698"/>
                      <a:pt x="35715" y="745458"/>
                      <a:pt x="17665" y="723226"/>
                    </a:cubicBezTo>
                    <a:cubicBezTo>
                      <a:pt x="12950" y="717235"/>
                      <a:pt x="8102" y="711206"/>
                      <a:pt x="4797" y="704291"/>
                    </a:cubicBezTo>
                    <a:cubicBezTo>
                      <a:pt x="2387" y="699195"/>
                      <a:pt x="149" y="693727"/>
                      <a:pt x="6" y="688022"/>
                    </a:cubicBezTo>
                    <a:cubicBezTo>
                      <a:pt x="-147" y="683002"/>
                      <a:pt x="2711" y="678421"/>
                      <a:pt x="6730" y="675582"/>
                    </a:cubicBezTo>
                    <a:cubicBezTo>
                      <a:pt x="11950" y="671544"/>
                      <a:pt x="18084" y="669115"/>
                      <a:pt x="24218" y="666857"/>
                    </a:cubicBezTo>
                    <a:cubicBezTo>
                      <a:pt x="33667" y="663457"/>
                      <a:pt x="42983" y="659695"/>
                      <a:pt x="52422" y="656266"/>
                    </a:cubicBezTo>
                    <a:cubicBezTo>
                      <a:pt x="59966" y="653570"/>
                      <a:pt x="67567" y="651046"/>
                      <a:pt x="75120" y="648417"/>
                    </a:cubicBezTo>
                    <a:cubicBezTo>
                      <a:pt x="82207" y="645893"/>
                      <a:pt x="89350" y="643540"/>
                      <a:pt x="96713" y="641988"/>
                    </a:cubicBezTo>
                    <a:cubicBezTo>
                      <a:pt x="99571" y="641283"/>
                      <a:pt x="102447" y="640673"/>
                      <a:pt x="105333" y="640130"/>
                    </a:cubicBezTo>
                    <a:cubicBezTo>
                      <a:pt x="121688" y="636997"/>
                      <a:pt x="138414" y="635796"/>
                      <a:pt x="154511" y="631377"/>
                    </a:cubicBezTo>
                    <a:cubicBezTo>
                      <a:pt x="157235" y="630577"/>
                      <a:pt x="159940" y="629700"/>
                      <a:pt x="162617" y="628748"/>
                    </a:cubicBezTo>
                    <a:cubicBezTo>
                      <a:pt x="168370" y="626700"/>
                      <a:pt x="173989" y="624281"/>
                      <a:pt x="179438" y="621528"/>
                    </a:cubicBezTo>
                    <a:cubicBezTo>
                      <a:pt x="190696" y="615851"/>
                      <a:pt x="200898" y="608307"/>
                      <a:pt x="209680" y="599268"/>
                    </a:cubicBezTo>
                    <a:cubicBezTo>
                      <a:pt x="212918" y="595877"/>
                      <a:pt x="216042" y="592381"/>
                      <a:pt x="219043" y="588781"/>
                    </a:cubicBezTo>
                    <a:cubicBezTo>
                      <a:pt x="226063" y="580389"/>
                      <a:pt x="232444" y="571493"/>
                      <a:pt x="238379" y="562292"/>
                    </a:cubicBezTo>
                    <a:cubicBezTo>
                      <a:pt x="242122" y="556482"/>
                      <a:pt x="245675" y="550538"/>
                      <a:pt x="249075" y="544537"/>
                    </a:cubicBezTo>
                    <a:cubicBezTo>
                      <a:pt x="252990" y="537632"/>
                      <a:pt x="256800" y="530659"/>
                      <a:pt x="260572" y="523678"/>
                    </a:cubicBezTo>
                    <a:cubicBezTo>
                      <a:pt x="264448" y="516505"/>
                      <a:pt x="268287" y="509314"/>
                      <a:pt x="272173" y="502142"/>
                    </a:cubicBezTo>
                    <a:cubicBezTo>
                      <a:pt x="274678" y="497417"/>
                      <a:pt x="277269" y="492721"/>
                      <a:pt x="279841" y="488026"/>
                    </a:cubicBezTo>
                    <a:cubicBezTo>
                      <a:pt x="284670" y="479196"/>
                      <a:pt x="289442" y="470328"/>
                      <a:pt x="293423" y="461079"/>
                    </a:cubicBezTo>
                    <a:cubicBezTo>
                      <a:pt x="295233" y="456660"/>
                      <a:pt x="296605" y="452088"/>
                      <a:pt x="297576" y="447430"/>
                    </a:cubicBezTo>
                    <a:cubicBezTo>
                      <a:pt x="298919" y="440982"/>
                      <a:pt x="299510" y="434371"/>
                      <a:pt x="299443" y="427789"/>
                    </a:cubicBezTo>
                    <a:cubicBezTo>
                      <a:pt x="299405" y="425694"/>
                      <a:pt x="299272" y="423617"/>
                      <a:pt x="299024" y="421551"/>
                    </a:cubicBezTo>
                    <a:cubicBezTo>
                      <a:pt x="298081" y="413407"/>
                      <a:pt x="295529" y="405472"/>
                      <a:pt x="291490" y="398310"/>
                    </a:cubicBezTo>
                    <a:cubicBezTo>
                      <a:pt x="291061" y="397538"/>
                      <a:pt x="290614" y="396786"/>
                      <a:pt x="290147" y="396033"/>
                    </a:cubicBezTo>
                    <a:cubicBezTo>
                      <a:pt x="285489" y="388213"/>
                      <a:pt x="279517" y="381184"/>
                      <a:pt x="273059" y="374840"/>
                    </a:cubicBezTo>
                    <a:cubicBezTo>
                      <a:pt x="263229" y="365363"/>
                      <a:pt x="253161" y="356114"/>
                      <a:pt x="244008" y="345970"/>
                    </a:cubicBezTo>
                    <a:cubicBezTo>
                      <a:pt x="230720" y="332216"/>
                      <a:pt x="221176" y="315404"/>
                      <a:pt x="211718" y="298992"/>
                    </a:cubicBezTo>
                    <a:cubicBezTo>
                      <a:pt x="205031" y="287905"/>
                      <a:pt x="197716" y="277171"/>
                      <a:pt x="192211" y="265407"/>
                    </a:cubicBezTo>
                    <a:cubicBezTo>
                      <a:pt x="186915" y="254453"/>
                      <a:pt x="182886" y="242871"/>
                      <a:pt x="180524" y="230927"/>
                    </a:cubicBezTo>
                    <a:cubicBezTo>
                      <a:pt x="178476" y="221335"/>
                      <a:pt x="178323" y="211534"/>
                      <a:pt x="174170" y="202561"/>
                    </a:cubicBezTo>
                    <a:cubicBezTo>
                      <a:pt x="171865" y="197408"/>
                      <a:pt x="169008" y="192493"/>
                      <a:pt x="165531" y="188045"/>
                    </a:cubicBezTo>
                    <a:cubicBezTo>
                      <a:pt x="158149" y="179187"/>
                      <a:pt x="149891" y="171024"/>
                      <a:pt x="143433" y="161413"/>
                    </a:cubicBezTo>
                    <a:cubicBezTo>
                      <a:pt x="136756" y="152126"/>
                      <a:pt x="131965" y="141087"/>
                      <a:pt x="132470" y="129457"/>
                    </a:cubicBezTo>
                    <a:cubicBezTo>
                      <a:pt x="132660" y="121046"/>
                      <a:pt x="134566" y="112788"/>
                      <a:pt x="136823" y="104720"/>
                    </a:cubicBezTo>
                    <a:cubicBezTo>
                      <a:pt x="139366" y="95653"/>
                      <a:pt x="142824" y="86823"/>
                      <a:pt x="147443" y="78612"/>
                    </a:cubicBezTo>
                    <a:cubicBezTo>
                      <a:pt x="173408" y="34435"/>
                      <a:pt x="227558" y="38407"/>
                      <a:pt x="270678" y="50409"/>
                    </a:cubicBezTo>
                    <a:cubicBezTo>
                      <a:pt x="291833" y="56000"/>
                      <a:pt x="312492" y="63334"/>
                      <a:pt x="332619" y="71907"/>
                    </a:cubicBezTo>
                    <a:cubicBezTo>
                      <a:pt x="343068" y="76431"/>
                      <a:pt x="353212" y="81622"/>
                      <a:pt x="363585" y="86328"/>
                    </a:cubicBezTo>
                    <a:cubicBezTo>
                      <a:pt x="376767" y="92424"/>
                      <a:pt x="389102" y="100129"/>
                      <a:pt x="402066" y="106645"/>
                    </a:cubicBezTo>
                    <a:cubicBezTo>
                      <a:pt x="413096" y="112179"/>
                      <a:pt x="424192" y="117608"/>
                      <a:pt x="435632" y="122256"/>
                    </a:cubicBezTo>
                    <a:cubicBezTo>
                      <a:pt x="444118" y="125799"/>
                      <a:pt x="453186" y="129066"/>
                      <a:pt x="462425" y="128704"/>
                    </a:cubicBezTo>
                    <a:cubicBezTo>
                      <a:pt x="464712" y="128666"/>
                      <a:pt x="466959" y="128514"/>
                      <a:pt x="469198" y="128247"/>
                    </a:cubicBezTo>
                    <a:cubicBezTo>
                      <a:pt x="488095" y="125999"/>
                      <a:pt x="505269" y="116055"/>
                      <a:pt x="521862" y="107168"/>
                    </a:cubicBezTo>
                    <a:cubicBezTo>
                      <a:pt x="531034" y="102158"/>
                      <a:pt x="540150" y="97015"/>
                      <a:pt x="549141" y="91681"/>
                    </a:cubicBezTo>
                    <a:cubicBezTo>
                      <a:pt x="556609" y="87147"/>
                      <a:pt x="564314" y="82765"/>
                      <a:pt x="570410" y="76422"/>
                    </a:cubicBezTo>
                    <a:cubicBezTo>
                      <a:pt x="575440" y="71412"/>
                      <a:pt x="579354" y="65458"/>
                      <a:pt x="583069" y="59439"/>
                    </a:cubicBezTo>
                    <a:cubicBezTo>
                      <a:pt x="588927" y="50152"/>
                      <a:pt x="593585" y="41151"/>
                      <a:pt x="598700" y="31597"/>
                    </a:cubicBezTo>
                    <a:cubicBezTo>
                      <a:pt x="603729" y="22091"/>
                      <a:pt x="609615" y="12642"/>
                      <a:pt x="618759" y="6594"/>
                    </a:cubicBezTo>
                    <a:cubicBezTo>
                      <a:pt x="624636" y="2250"/>
                      <a:pt x="631494" y="184"/>
                      <a:pt x="638552" y="12"/>
                    </a:cubicBezTo>
                    <a:cubicBezTo>
                      <a:pt x="642429" y="-83"/>
                      <a:pt x="646372" y="384"/>
                      <a:pt x="650239" y="1355"/>
                    </a:cubicBezTo>
                    <a:cubicBezTo>
                      <a:pt x="670337" y="6565"/>
                      <a:pt x="688625" y="17005"/>
                      <a:pt x="708647" y="22444"/>
                    </a:cubicBezTo>
                    <a:cubicBezTo>
                      <a:pt x="712485" y="23463"/>
                      <a:pt x="716381" y="24187"/>
                      <a:pt x="720296" y="2481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9"/>
              <p:cNvSpPr/>
              <p:nvPr/>
            </p:nvSpPr>
            <p:spPr>
              <a:xfrm>
                <a:off x="3771360" y="1598760"/>
                <a:ext cx="692464" cy="726538"/>
              </a:xfrm>
              <a:custGeom>
                <a:avLst/>
                <a:gdLst/>
                <a:ahLst/>
                <a:cxnLst/>
                <a:rect l="l" t="t" r="r" b="b"/>
                <a:pathLst>
                  <a:path w="699459" h="726538" extrusionOk="0">
                    <a:moveTo>
                      <a:pt x="692863" y="141"/>
                    </a:moveTo>
                    <a:lnTo>
                      <a:pt x="692863" y="6741"/>
                    </a:lnTo>
                    <a:cubicBezTo>
                      <a:pt x="692644" y="6751"/>
                      <a:pt x="692425" y="6760"/>
                      <a:pt x="692205" y="6770"/>
                    </a:cubicBezTo>
                    <a:cubicBezTo>
                      <a:pt x="687672" y="6951"/>
                      <a:pt x="683119" y="6970"/>
                      <a:pt x="678594" y="7122"/>
                    </a:cubicBezTo>
                    <a:cubicBezTo>
                      <a:pt x="675908" y="7151"/>
                      <a:pt x="673308" y="7199"/>
                      <a:pt x="670812" y="7275"/>
                    </a:cubicBezTo>
                    <a:cubicBezTo>
                      <a:pt x="639999" y="8294"/>
                      <a:pt x="622711" y="14257"/>
                      <a:pt x="598699" y="37736"/>
                    </a:cubicBezTo>
                    <a:cubicBezTo>
                      <a:pt x="572619" y="63063"/>
                      <a:pt x="537396" y="111573"/>
                      <a:pt x="498391" y="112650"/>
                    </a:cubicBezTo>
                    <a:cubicBezTo>
                      <a:pt x="492428" y="112783"/>
                      <a:pt x="486475" y="112469"/>
                      <a:pt x="480541" y="111964"/>
                    </a:cubicBezTo>
                    <a:cubicBezTo>
                      <a:pt x="473883" y="111383"/>
                      <a:pt x="467235" y="110545"/>
                      <a:pt x="460615" y="109735"/>
                    </a:cubicBezTo>
                    <a:cubicBezTo>
                      <a:pt x="448442" y="108249"/>
                      <a:pt x="436193" y="106744"/>
                      <a:pt x="424496" y="102925"/>
                    </a:cubicBezTo>
                    <a:cubicBezTo>
                      <a:pt x="418228" y="100905"/>
                      <a:pt x="412218" y="98315"/>
                      <a:pt x="406398" y="95314"/>
                    </a:cubicBezTo>
                    <a:cubicBezTo>
                      <a:pt x="394749" y="89314"/>
                      <a:pt x="383881" y="81694"/>
                      <a:pt x="373385" y="73874"/>
                    </a:cubicBezTo>
                    <a:cubicBezTo>
                      <a:pt x="362202" y="65730"/>
                      <a:pt x="350515" y="57671"/>
                      <a:pt x="338761" y="50537"/>
                    </a:cubicBezTo>
                    <a:cubicBezTo>
                      <a:pt x="329236" y="44870"/>
                      <a:pt x="319197" y="40145"/>
                      <a:pt x="309129" y="35554"/>
                    </a:cubicBezTo>
                    <a:cubicBezTo>
                      <a:pt x="301795" y="32211"/>
                      <a:pt x="294403" y="28954"/>
                      <a:pt x="286812" y="26210"/>
                    </a:cubicBezTo>
                    <a:cubicBezTo>
                      <a:pt x="278125" y="23077"/>
                      <a:pt x="269191" y="20753"/>
                      <a:pt x="260151" y="18876"/>
                    </a:cubicBezTo>
                    <a:cubicBezTo>
                      <a:pt x="245502" y="15809"/>
                      <a:pt x="230567" y="13961"/>
                      <a:pt x="215670" y="15885"/>
                    </a:cubicBezTo>
                    <a:cubicBezTo>
                      <a:pt x="205507" y="17333"/>
                      <a:pt x="195124" y="19867"/>
                      <a:pt x="186885" y="26287"/>
                    </a:cubicBezTo>
                    <a:cubicBezTo>
                      <a:pt x="180294" y="31363"/>
                      <a:pt x="174731" y="37945"/>
                      <a:pt x="171569" y="45689"/>
                    </a:cubicBezTo>
                    <a:cubicBezTo>
                      <a:pt x="169874" y="49518"/>
                      <a:pt x="168731" y="53576"/>
                      <a:pt x="168873" y="57786"/>
                    </a:cubicBezTo>
                    <a:cubicBezTo>
                      <a:pt x="169054" y="69044"/>
                      <a:pt x="171502" y="80084"/>
                      <a:pt x="173217" y="91171"/>
                    </a:cubicBezTo>
                    <a:cubicBezTo>
                      <a:pt x="176532" y="111488"/>
                      <a:pt x="179132" y="131928"/>
                      <a:pt x="179408" y="152531"/>
                    </a:cubicBezTo>
                    <a:cubicBezTo>
                      <a:pt x="179865" y="166056"/>
                      <a:pt x="181980" y="179668"/>
                      <a:pt x="187066" y="192250"/>
                    </a:cubicBezTo>
                    <a:cubicBezTo>
                      <a:pt x="192505" y="205804"/>
                      <a:pt x="200906" y="217901"/>
                      <a:pt x="209602" y="229512"/>
                    </a:cubicBezTo>
                    <a:cubicBezTo>
                      <a:pt x="214622" y="236227"/>
                      <a:pt x="219785" y="242847"/>
                      <a:pt x="225643" y="248857"/>
                    </a:cubicBezTo>
                    <a:cubicBezTo>
                      <a:pt x="243035" y="267088"/>
                      <a:pt x="265381" y="278718"/>
                      <a:pt x="287622" y="289939"/>
                    </a:cubicBezTo>
                    <a:cubicBezTo>
                      <a:pt x="290289" y="291282"/>
                      <a:pt x="292956" y="292625"/>
                      <a:pt x="295613" y="293977"/>
                    </a:cubicBezTo>
                    <a:cubicBezTo>
                      <a:pt x="299956" y="296339"/>
                      <a:pt x="304347" y="298740"/>
                      <a:pt x="308500" y="301492"/>
                    </a:cubicBezTo>
                    <a:cubicBezTo>
                      <a:pt x="312444" y="304102"/>
                      <a:pt x="316149" y="307026"/>
                      <a:pt x="319359" y="310532"/>
                    </a:cubicBezTo>
                    <a:cubicBezTo>
                      <a:pt x="324617" y="316494"/>
                      <a:pt x="328560" y="323486"/>
                      <a:pt x="332580" y="330306"/>
                    </a:cubicBezTo>
                    <a:cubicBezTo>
                      <a:pt x="336561" y="337373"/>
                      <a:pt x="340466" y="344603"/>
                      <a:pt x="343572" y="352137"/>
                    </a:cubicBezTo>
                    <a:cubicBezTo>
                      <a:pt x="345419" y="356623"/>
                      <a:pt x="346981" y="361224"/>
                      <a:pt x="348105" y="365948"/>
                    </a:cubicBezTo>
                    <a:cubicBezTo>
                      <a:pt x="348201" y="366339"/>
                      <a:pt x="348286" y="366729"/>
                      <a:pt x="348363" y="367129"/>
                    </a:cubicBezTo>
                    <a:cubicBezTo>
                      <a:pt x="351753" y="384065"/>
                      <a:pt x="339571" y="407325"/>
                      <a:pt x="332780" y="422584"/>
                    </a:cubicBezTo>
                    <a:cubicBezTo>
                      <a:pt x="330522" y="427261"/>
                      <a:pt x="328208" y="431909"/>
                      <a:pt x="325826" y="436538"/>
                    </a:cubicBezTo>
                    <a:cubicBezTo>
                      <a:pt x="320978" y="445939"/>
                      <a:pt x="315835" y="455207"/>
                      <a:pt x="310205" y="464141"/>
                    </a:cubicBezTo>
                    <a:cubicBezTo>
                      <a:pt x="303947" y="474095"/>
                      <a:pt x="297089" y="483639"/>
                      <a:pt x="289384" y="492545"/>
                    </a:cubicBezTo>
                    <a:cubicBezTo>
                      <a:pt x="281088" y="501917"/>
                      <a:pt x="271829" y="510376"/>
                      <a:pt x="262495" y="518710"/>
                    </a:cubicBezTo>
                    <a:cubicBezTo>
                      <a:pt x="254360" y="525768"/>
                      <a:pt x="246102" y="532874"/>
                      <a:pt x="237549" y="539627"/>
                    </a:cubicBezTo>
                    <a:cubicBezTo>
                      <a:pt x="219423" y="553934"/>
                      <a:pt x="200030" y="566630"/>
                      <a:pt x="177951" y="573631"/>
                    </a:cubicBezTo>
                    <a:cubicBezTo>
                      <a:pt x="172055" y="575327"/>
                      <a:pt x="166121" y="576774"/>
                      <a:pt x="160139" y="578060"/>
                    </a:cubicBezTo>
                    <a:cubicBezTo>
                      <a:pt x="139260" y="582547"/>
                      <a:pt x="117943" y="585014"/>
                      <a:pt x="96864" y="588424"/>
                    </a:cubicBezTo>
                    <a:cubicBezTo>
                      <a:pt x="94969" y="588728"/>
                      <a:pt x="93083" y="589043"/>
                      <a:pt x="91197" y="589367"/>
                    </a:cubicBezTo>
                    <a:cubicBezTo>
                      <a:pt x="74185" y="591986"/>
                      <a:pt x="57469" y="596253"/>
                      <a:pt x="41105" y="601559"/>
                    </a:cubicBezTo>
                    <a:cubicBezTo>
                      <a:pt x="30532" y="605045"/>
                      <a:pt x="19579" y="608302"/>
                      <a:pt x="10444" y="614884"/>
                    </a:cubicBezTo>
                    <a:cubicBezTo>
                      <a:pt x="-2043" y="624228"/>
                      <a:pt x="9120" y="633725"/>
                      <a:pt x="17788" y="640783"/>
                    </a:cubicBezTo>
                    <a:cubicBezTo>
                      <a:pt x="20903" y="643383"/>
                      <a:pt x="23989" y="646021"/>
                      <a:pt x="27170" y="648545"/>
                    </a:cubicBezTo>
                    <a:cubicBezTo>
                      <a:pt x="60165" y="675082"/>
                      <a:pt x="102284" y="683302"/>
                      <a:pt x="140956" y="697999"/>
                    </a:cubicBezTo>
                    <a:cubicBezTo>
                      <a:pt x="160387" y="705019"/>
                      <a:pt x="179408" y="713401"/>
                      <a:pt x="197068" y="724193"/>
                    </a:cubicBezTo>
                    <a:cubicBezTo>
                      <a:pt x="198258" y="724926"/>
                      <a:pt x="199449" y="725679"/>
                      <a:pt x="200630" y="726431"/>
                    </a:cubicBezTo>
                    <a:lnTo>
                      <a:pt x="189295" y="726431"/>
                    </a:lnTo>
                    <a:cubicBezTo>
                      <a:pt x="168569" y="715287"/>
                      <a:pt x="146452" y="706924"/>
                      <a:pt x="124220" y="699266"/>
                    </a:cubicBezTo>
                    <a:cubicBezTo>
                      <a:pt x="87159" y="686883"/>
                      <a:pt x="49963" y="675796"/>
                      <a:pt x="19626" y="649879"/>
                    </a:cubicBezTo>
                    <a:cubicBezTo>
                      <a:pt x="15102" y="646221"/>
                      <a:pt x="10787" y="642278"/>
                      <a:pt x="6739" y="638087"/>
                    </a:cubicBezTo>
                    <a:cubicBezTo>
                      <a:pt x="5034" y="636287"/>
                      <a:pt x="3405" y="634334"/>
                      <a:pt x="2215" y="632143"/>
                    </a:cubicBezTo>
                    <a:cubicBezTo>
                      <a:pt x="-6587" y="616703"/>
                      <a:pt x="12892" y="606864"/>
                      <a:pt x="24798" y="602321"/>
                    </a:cubicBezTo>
                    <a:cubicBezTo>
                      <a:pt x="41638" y="596015"/>
                      <a:pt x="58926" y="590757"/>
                      <a:pt x="76538" y="587071"/>
                    </a:cubicBezTo>
                    <a:cubicBezTo>
                      <a:pt x="81662" y="586071"/>
                      <a:pt x="86816" y="585176"/>
                      <a:pt x="91969" y="584337"/>
                    </a:cubicBezTo>
                    <a:cubicBezTo>
                      <a:pt x="98693" y="583251"/>
                      <a:pt x="105437" y="582251"/>
                      <a:pt x="112171" y="581223"/>
                    </a:cubicBezTo>
                    <a:cubicBezTo>
                      <a:pt x="126106" y="578822"/>
                      <a:pt x="140270" y="576975"/>
                      <a:pt x="154167" y="574098"/>
                    </a:cubicBezTo>
                    <a:cubicBezTo>
                      <a:pt x="164454" y="571974"/>
                      <a:pt x="174579" y="569278"/>
                      <a:pt x="184352" y="565383"/>
                    </a:cubicBezTo>
                    <a:cubicBezTo>
                      <a:pt x="201106" y="558344"/>
                      <a:pt x="216270" y="548247"/>
                      <a:pt x="230576" y="537055"/>
                    </a:cubicBezTo>
                    <a:cubicBezTo>
                      <a:pt x="237044" y="531998"/>
                      <a:pt x="243330" y="526721"/>
                      <a:pt x="249512" y="521396"/>
                    </a:cubicBezTo>
                    <a:cubicBezTo>
                      <a:pt x="262418" y="510138"/>
                      <a:pt x="274410" y="499089"/>
                      <a:pt x="285602" y="486420"/>
                    </a:cubicBezTo>
                    <a:cubicBezTo>
                      <a:pt x="291651" y="479248"/>
                      <a:pt x="297251" y="471695"/>
                      <a:pt x="302490" y="463875"/>
                    </a:cubicBezTo>
                    <a:cubicBezTo>
                      <a:pt x="307376" y="456588"/>
                      <a:pt x="311920" y="449063"/>
                      <a:pt x="316197" y="441396"/>
                    </a:cubicBezTo>
                    <a:cubicBezTo>
                      <a:pt x="323074" y="429070"/>
                      <a:pt x="329246" y="416354"/>
                      <a:pt x="334932" y="403610"/>
                    </a:cubicBezTo>
                    <a:cubicBezTo>
                      <a:pt x="339314" y="393266"/>
                      <a:pt x="343686" y="382217"/>
                      <a:pt x="342476" y="370768"/>
                    </a:cubicBezTo>
                    <a:cubicBezTo>
                      <a:pt x="342428" y="370463"/>
                      <a:pt x="342381" y="370158"/>
                      <a:pt x="342324" y="369853"/>
                    </a:cubicBezTo>
                    <a:cubicBezTo>
                      <a:pt x="341647" y="366148"/>
                      <a:pt x="340523" y="362557"/>
                      <a:pt x="339219" y="359023"/>
                    </a:cubicBezTo>
                    <a:cubicBezTo>
                      <a:pt x="338809" y="357900"/>
                      <a:pt x="338380" y="356776"/>
                      <a:pt x="337933" y="355661"/>
                    </a:cubicBezTo>
                    <a:cubicBezTo>
                      <a:pt x="333694" y="345431"/>
                      <a:pt x="328360" y="335659"/>
                      <a:pt x="322540" y="326248"/>
                    </a:cubicBezTo>
                    <a:cubicBezTo>
                      <a:pt x="319873" y="322000"/>
                      <a:pt x="317101" y="317780"/>
                      <a:pt x="313644" y="314132"/>
                    </a:cubicBezTo>
                    <a:cubicBezTo>
                      <a:pt x="311053" y="311646"/>
                      <a:pt x="308224" y="309455"/>
                      <a:pt x="305262" y="307465"/>
                    </a:cubicBezTo>
                    <a:cubicBezTo>
                      <a:pt x="298871" y="303178"/>
                      <a:pt x="291822" y="299816"/>
                      <a:pt x="285002" y="296273"/>
                    </a:cubicBezTo>
                    <a:cubicBezTo>
                      <a:pt x="284240" y="295882"/>
                      <a:pt x="283488" y="295482"/>
                      <a:pt x="282735" y="295082"/>
                    </a:cubicBezTo>
                    <a:cubicBezTo>
                      <a:pt x="265581" y="286433"/>
                      <a:pt x="248369" y="277509"/>
                      <a:pt x="233634" y="265031"/>
                    </a:cubicBezTo>
                    <a:cubicBezTo>
                      <a:pt x="222013" y="255639"/>
                      <a:pt x="212365" y="244133"/>
                      <a:pt x="203497" y="232179"/>
                    </a:cubicBezTo>
                    <a:cubicBezTo>
                      <a:pt x="185628" y="209300"/>
                      <a:pt x="175112" y="188164"/>
                      <a:pt x="173331" y="158703"/>
                    </a:cubicBezTo>
                    <a:cubicBezTo>
                      <a:pt x="172531" y="144606"/>
                      <a:pt x="172274" y="130319"/>
                      <a:pt x="170236" y="116346"/>
                    </a:cubicBezTo>
                    <a:cubicBezTo>
                      <a:pt x="168083" y="98810"/>
                      <a:pt x="164749" y="81417"/>
                      <a:pt x="163168" y="63815"/>
                    </a:cubicBezTo>
                    <a:cubicBezTo>
                      <a:pt x="162844" y="59129"/>
                      <a:pt x="162825" y="54347"/>
                      <a:pt x="164035" y="49785"/>
                    </a:cubicBezTo>
                    <a:cubicBezTo>
                      <a:pt x="165540" y="44670"/>
                      <a:pt x="167740" y="39707"/>
                      <a:pt x="170674" y="35269"/>
                    </a:cubicBezTo>
                    <a:cubicBezTo>
                      <a:pt x="178170" y="24248"/>
                      <a:pt x="189438" y="15600"/>
                      <a:pt x="202544" y="12599"/>
                    </a:cubicBezTo>
                    <a:cubicBezTo>
                      <a:pt x="235148" y="4074"/>
                      <a:pt x="273867" y="13685"/>
                      <a:pt x="304147" y="26801"/>
                    </a:cubicBezTo>
                    <a:cubicBezTo>
                      <a:pt x="314606" y="31163"/>
                      <a:pt x="324912" y="35964"/>
                      <a:pt x="334951" y="41231"/>
                    </a:cubicBezTo>
                    <a:cubicBezTo>
                      <a:pt x="345334" y="46918"/>
                      <a:pt x="355259" y="53385"/>
                      <a:pt x="365117" y="59929"/>
                    </a:cubicBezTo>
                    <a:cubicBezTo>
                      <a:pt x="382233" y="71721"/>
                      <a:pt x="395645" y="82494"/>
                      <a:pt x="411685" y="90323"/>
                    </a:cubicBezTo>
                    <a:cubicBezTo>
                      <a:pt x="421343" y="95038"/>
                      <a:pt x="431944" y="98677"/>
                      <a:pt x="444889" y="100839"/>
                    </a:cubicBezTo>
                    <a:cubicBezTo>
                      <a:pt x="455424" y="102772"/>
                      <a:pt x="465234" y="103820"/>
                      <a:pt x="475731" y="104820"/>
                    </a:cubicBezTo>
                    <a:cubicBezTo>
                      <a:pt x="479055" y="105116"/>
                      <a:pt x="482417" y="105458"/>
                      <a:pt x="485780" y="105716"/>
                    </a:cubicBezTo>
                    <a:cubicBezTo>
                      <a:pt x="493609" y="106335"/>
                      <a:pt x="501477" y="106497"/>
                      <a:pt x="509116" y="104515"/>
                    </a:cubicBezTo>
                    <a:cubicBezTo>
                      <a:pt x="529509" y="98600"/>
                      <a:pt x="545225" y="83122"/>
                      <a:pt x="560122" y="68806"/>
                    </a:cubicBezTo>
                    <a:cubicBezTo>
                      <a:pt x="577067" y="52919"/>
                      <a:pt x="591107" y="33964"/>
                      <a:pt x="609500" y="19638"/>
                    </a:cubicBezTo>
                    <a:cubicBezTo>
                      <a:pt x="619692" y="11685"/>
                      <a:pt x="631446" y="5636"/>
                      <a:pt x="644161" y="3008"/>
                    </a:cubicBezTo>
                    <a:cubicBezTo>
                      <a:pt x="657287" y="417"/>
                      <a:pt x="670708" y="-107"/>
                      <a:pt x="684100" y="17"/>
                    </a:cubicBezTo>
                    <a:cubicBezTo>
                      <a:pt x="687024" y="45"/>
                      <a:pt x="689958" y="102"/>
                      <a:pt x="692872" y="1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9"/>
              <p:cNvSpPr/>
              <p:nvPr/>
            </p:nvSpPr>
            <p:spPr>
              <a:xfrm>
                <a:off x="3786120" y="1620360"/>
                <a:ext cx="677853" cy="705031"/>
              </a:xfrm>
              <a:custGeom>
                <a:avLst/>
                <a:gdLst/>
                <a:ahLst/>
                <a:cxnLst/>
                <a:rect l="l" t="t" r="r" b="b"/>
                <a:pathLst>
                  <a:path w="679552" h="705031" extrusionOk="0">
                    <a:moveTo>
                      <a:pt x="678261" y="152"/>
                    </a:moveTo>
                    <a:lnTo>
                      <a:pt x="678261" y="6534"/>
                    </a:lnTo>
                    <a:cubicBezTo>
                      <a:pt x="675394" y="6639"/>
                      <a:pt x="672508" y="6534"/>
                      <a:pt x="669660" y="6534"/>
                    </a:cubicBezTo>
                    <a:cubicBezTo>
                      <a:pt x="663669" y="6525"/>
                      <a:pt x="656868" y="6353"/>
                      <a:pt x="650105" y="6829"/>
                    </a:cubicBezTo>
                    <a:cubicBezTo>
                      <a:pt x="640809" y="7468"/>
                      <a:pt x="631598" y="9306"/>
                      <a:pt x="624626" y="14402"/>
                    </a:cubicBezTo>
                    <a:cubicBezTo>
                      <a:pt x="617463" y="20174"/>
                      <a:pt x="612919" y="28003"/>
                      <a:pt x="607662" y="35300"/>
                    </a:cubicBezTo>
                    <a:cubicBezTo>
                      <a:pt x="607338" y="35766"/>
                      <a:pt x="607014" y="36224"/>
                      <a:pt x="606680" y="36700"/>
                    </a:cubicBezTo>
                    <a:cubicBezTo>
                      <a:pt x="599651" y="46749"/>
                      <a:pt x="592783" y="56893"/>
                      <a:pt x="585830" y="66989"/>
                    </a:cubicBezTo>
                    <a:cubicBezTo>
                      <a:pt x="581534" y="73209"/>
                      <a:pt x="577162" y="79381"/>
                      <a:pt x="572714" y="85506"/>
                    </a:cubicBezTo>
                    <a:cubicBezTo>
                      <a:pt x="569657" y="89735"/>
                      <a:pt x="566561" y="93936"/>
                      <a:pt x="563446" y="98117"/>
                    </a:cubicBezTo>
                    <a:cubicBezTo>
                      <a:pt x="557579" y="105832"/>
                      <a:pt x="551750" y="113709"/>
                      <a:pt x="544473" y="120167"/>
                    </a:cubicBezTo>
                    <a:cubicBezTo>
                      <a:pt x="543320" y="121168"/>
                      <a:pt x="542139" y="122149"/>
                      <a:pt x="540920" y="123092"/>
                    </a:cubicBezTo>
                    <a:cubicBezTo>
                      <a:pt x="536938" y="126206"/>
                      <a:pt x="532643" y="128949"/>
                      <a:pt x="527947" y="130835"/>
                    </a:cubicBezTo>
                    <a:cubicBezTo>
                      <a:pt x="518107" y="134645"/>
                      <a:pt x="507849" y="137303"/>
                      <a:pt x="497648" y="139922"/>
                    </a:cubicBezTo>
                    <a:cubicBezTo>
                      <a:pt x="497552" y="139951"/>
                      <a:pt x="497457" y="139970"/>
                      <a:pt x="497362" y="139998"/>
                    </a:cubicBezTo>
                    <a:cubicBezTo>
                      <a:pt x="496333" y="140246"/>
                      <a:pt x="495295" y="140494"/>
                      <a:pt x="494257" y="140741"/>
                    </a:cubicBezTo>
                    <a:cubicBezTo>
                      <a:pt x="468958" y="146656"/>
                      <a:pt x="440298" y="149828"/>
                      <a:pt x="417047" y="136703"/>
                    </a:cubicBezTo>
                    <a:cubicBezTo>
                      <a:pt x="415571" y="135874"/>
                      <a:pt x="414123" y="134979"/>
                      <a:pt x="412694" y="134007"/>
                    </a:cubicBezTo>
                    <a:cubicBezTo>
                      <a:pt x="404617" y="128168"/>
                      <a:pt x="397711" y="120901"/>
                      <a:pt x="391082" y="113500"/>
                    </a:cubicBezTo>
                    <a:cubicBezTo>
                      <a:pt x="384948" y="106632"/>
                      <a:pt x="378890" y="99641"/>
                      <a:pt x="372623" y="92859"/>
                    </a:cubicBezTo>
                    <a:cubicBezTo>
                      <a:pt x="363193" y="82629"/>
                      <a:pt x="353296" y="72847"/>
                      <a:pt x="341971" y="64684"/>
                    </a:cubicBezTo>
                    <a:cubicBezTo>
                      <a:pt x="326055" y="53388"/>
                      <a:pt x="309253" y="43396"/>
                      <a:pt x="292756" y="32985"/>
                    </a:cubicBezTo>
                    <a:cubicBezTo>
                      <a:pt x="284640" y="27870"/>
                      <a:pt x="276620" y="22450"/>
                      <a:pt x="267638" y="18955"/>
                    </a:cubicBezTo>
                    <a:cubicBezTo>
                      <a:pt x="259818" y="15802"/>
                      <a:pt x="255694" y="15516"/>
                      <a:pt x="247293" y="16983"/>
                    </a:cubicBezTo>
                    <a:cubicBezTo>
                      <a:pt x="240120" y="18145"/>
                      <a:pt x="233119" y="20288"/>
                      <a:pt x="226471" y="23212"/>
                    </a:cubicBezTo>
                    <a:cubicBezTo>
                      <a:pt x="207192" y="31404"/>
                      <a:pt x="194572" y="49473"/>
                      <a:pt x="185523" y="67637"/>
                    </a:cubicBezTo>
                    <a:cubicBezTo>
                      <a:pt x="182265" y="74190"/>
                      <a:pt x="180141" y="81239"/>
                      <a:pt x="179532" y="88544"/>
                    </a:cubicBezTo>
                    <a:cubicBezTo>
                      <a:pt x="178656" y="97907"/>
                      <a:pt x="178656" y="107318"/>
                      <a:pt x="178903" y="116710"/>
                    </a:cubicBezTo>
                    <a:cubicBezTo>
                      <a:pt x="179570" y="136227"/>
                      <a:pt x="179903" y="157677"/>
                      <a:pt x="192953" y="173488"/>
                    </a:cubicBezTo>
                    <a:cubicBezTo>
                      <a:pt x="203335" y="186519"/>
                      <a:pt x="216975" y="196253"/>
                      <a:pt x="230976" y="205035"/>
                    </a:cubicBezTo>
                    <a:cubicBezTo>
                      <a:pt x="242025" y="212179"/>
                      <a:pt x="253331" y="218894"/>
                      <a:pt x="264666" y="225562"/>
                    </a:cubicBezTo>
                    <a:cubicBezTo>
                      <a:pt x="271429" y="229695"/>
                      <a:pt x="278601" y="233696"/>
                      <a:pt x="285412" y="238144"/>
                    </a:cubicBezTo>
                    <a:cubicBezTo>
                      <a:pt x="293413" y="243373"/>
                      <a:pt x="300909" y="249231"/>
                      <a:pt x="306672" y="256699"/>
                    </a:cubicBezTo>
                    <a:cubicBezTo>
                      <a:pt x="308500" y="259070"/>
                      <a:pt x="310148" y="261604"/>
                      <a:pt x="311596" y="264328"/>
                    </a:cubicBezTo>
                    <a:cubicBezTo>
                      <a:pt x="315196" y="271348"/>
                      <a:pt x="317149" y="279073"/>
                      <a:pt x="320464" y="286217"/>
                    </a:cubicBezTo>
                    <a:cubicBezTo>
                      <a:pt x="325283" y="296761"/>
                      <a:pt x="330951" y="306896"/>
                      <a:pt x="336123" y="317268"/>
                    </a:cubicBezTo>
                    <a:cubicBezTo>
                      <a:pt x="338923" y="322898"/>
                      <a:pt x="341581" y="328613"/>
                      <a:pt x="343857" y="334509"/>
                    </a:cubicBezTo>
                    <a:cubicBezTo>
                      <a:pt x="344524" y="336185"/>
                      <a:pt x="345181" y="337871"/>
                      <a:pt x="345819" y="339566"/>
                    </a:cubicBezTo>
                    <a:cubicBezTo>
                      <a:pt x="349610" y="349663"/>
                      <a:pt x="352696" y="360140"/>
                      <a:pt x="353049" y="370961"/>
                    </a:cubicBezTo>
                    <a:cubicBezTo>
                      <a:pt x="353230" y="380048"/>
                      <a:pt x="352125" y="388153"/>
                      <a:pt x="350067" y="395716"/>
                    </a:cubicBezTo>
                    <a:cubicBezTo>
                      <a:pt x="345505" y="412509"/>
                      <a:pt x="336275" y="426606"/>
                      <a:pt x="326112" y="442722"/>
                    </a:cubicBezTo>
                    <a:cubicBezTo>
                      <a:pt x="325788" y="443236"/>
                      <a:pt x="325464" y="443741"/>
                      <a:pt x="325150" y="444256"/>
                    </a:cubicBezTo>
                    <a:cubicBezTo>
                      <a:pt x="317559" y="456476"/>
                      <a:pt x="310196" y="468859"/>
                      <a:pt x="302452" y="480984"/>
                    </a:cubicBezTo>
                    <a:cubicBezTo>
                      <a:pt x="290898" y="498672"/>
                      <a:pt x="279030" y="516484"/>
                      <a:pt x="264819" y="532171"/>
                    </a:cubicBezTo>
                    <a:cubicBezTo>
                      <a:pt x="259675" y="537858"/>
                      <a:pt x="254227" y="543249"/>
                      <a:pt x="248369" y="548269"/>
                    </a:cubicBezTo>
                    <a:cubicBezTo>
                      <a:pt x="231700" y="562747"/>
                      <a:pt x="216927" y="569728"/>
                      <a:pt x="194715" y="571519"/>
                    </a:cubicBezTo>
                    <a:cubicBezTo>
                      <a:pt x="187809" y="572233"/>
                      <a:pt x="180913" y="573043"/>
                      <a:pt x="174017" y="573815"/>
                    </a:cubicBezTo>
                    <a:cubicBezTo>
                      <a:pt x="162758" y="575072"/>
                      <a:pt x="151500" y="576186"/>
                      <a:pt x="140165" y="576510"/>
                    </a:cubicBezTo>
                    <a:cubicBezTo>
                      <a:pt x="126144" y="577215"/>
                      <a:pt x="112228" y="578949"/>
                      <a:pt x="98303" y="580673"/>
                    </a:cubicBezTo>
                    <a:cubicBezTo>
                      <a:pt x="92683" y="581377"/>
                      <a:pt x="87063" y="582063"/>
                      <a:pt x="81434" y="582682"/>
                    </a:cubicBezTo>
                    <a:cubicBezTo>
                      <a:pt x="61889" y="584968"/>
                      <a:pt x="42429" y="586845"/>
                      <a:pt x="23455" y="591903"/>
                    </a:cubicBezTo>
                    <a:cubicBezTo>
                      <a:pt x="18826" y="593303"/>
                      <a:pt x="14368" y="595255"/>
                      <a:pt x="10196" y="597722"/>
                    </a:cubicBezTo>
                    <a:cubicBezTo>
                      <a:pt x="8215" y="599027"/>
                      <a:pt x="6101" y="600504"/>
                      <a:pt x="5329" y="602837"/>
                    </a:cubicBezTo>
                    <a:cubicBezTo>
                      <a:pt x="3891" y="612705"/>
                      <a:pt x="28903" y="622525"/>
                      <a:pt x="36247" y="626193"/>
                    </a:cubicBezTo>
                    <a:cubicBezTo>
                      <a:pt x="54383" y="634327"/>
                      <a:pt x="72852" y="641718"/>
                      <a:pt x="91111" y="649557"/>
                    </a:cubicBezTo>
                    <a:cubicBezTo>
                      <a:pt x="108875" y="657082"/>
                      <a:pt x="126697" y="664474"/>
                      <a:pt x="144937" y="670617"/>
                    </a:cubicBezTo>
                    <a:cubicBezTo>
                      <a:pt x="163816" y="676989"/>
                      <a:pt x="183180" y="681942"/>
                      <a:pt x="201649" y="689477"/>
                    </a:cubicBezTo>
                    <a:cubicBezTo>
                      <a:pt x="214841" y="695001"/>
                      <a:pt x="228166" y="700183"/>
                      <a:pt x="241616" y="705031"/>
                    </a:cubicBezTo>
                    <a:lnTo>
                      <a:pt x="232386" y="705031"/>
                    </a:lnTo>
                    <a:cubicBezTo>
                      <a:pt x="221175" y="701031"/>
                      <a:pt x="210078" y="696697"/>
                      <a:pt x="198915" y="692525"/>
                    </a:cubicBezTo>
                    <a:cubicBezTo>
                      <a:pt x="180246" y="685581"/>
                      <a:pt x="160996" y="680361"/>
                      <a:pt x="142175" y="673856"/>
                    </a:cubicBezTo>
                    <a:cubicBezTo>
                      <a:pt x="115886" y="664721"/>
                      <a:pt x="90111" y="654168"/>
                      <a:pt x="64317" y="643738"/>
                    </a:cubicBezTo>
                    <a:cubicBezTo>
                      <a:pt x="52383" y="638823"/>
                      <a:pt x="40457" y="633898"/>
                      <a:pt x="28713" y="628564"/>
                    </a:cubicBezTo>
                    <a:cubicBezTo>
                      <a:pt x="21312" y="625116"/>
                      <a:pt x="13864" y="621554"/>
                      <a:pt x="7434" y="616449"/>
                    </a:cubicBezTo>
                    <a:cubicBezTo>
                      <a:pt x="2948" y="612972"/>
                      <a:pt x="-1272" y="607295"/>
                      <a:pt x="357" y="601351"/>
                    </a:cubicBezTo>
                    <a:cubicBezTo>
                      <a:pt x="2310" y="595493"/>
                      <a:pt x="8415" y="592665"/>
                      <a:pt x="13625" y="590226"/>
                    </a:cubicBezTo>
                    <a:cubicBezTo>
                      <a:pt x="19693" y="587493"/>
                      <a:pt x="26179" y="585949"/>
                      <a:pt x="32675" y="584664"/>
                    </a:cubicBezTo>
                    <a:cubicBezTo>
                      <a:pt x="50697" y="581054"/>
                      <a:pt x="68985" y="579120"/>
                      <a:pt x="87244" y="577120"/>
                    </a:cubicBezTo>
                    <a:cubicBezTo>
                      <a:pt x="89263" y="576901"/>
                      <a:pt x="91292" y="576663"/>
                      <a:pt x="93312" y="576415"/>
                    </a:cubicBezTo>
                    <a:cubicBezTo>
                      <a:pt x="104513" y="575100"/>
                      <a:pt x="115686" y="573596"/>
                      <a:pt x="126906" y="572491"/>
                    </a:cubicBezTo>
                    <a:cubicBezTo>
                      <a:pt x="133764" y="571852"/>
                      <a:pt x="140641" y="571624"/>
                      <a:pt x="147528" y="571386"/>
                    </a:cubicBezTo>
                    <a:cubicBezTo>
                      <a:pt x="154024" y="571148"/>
                      <a:pt x="160491" y="570586"/>
                      <a:pt x="166959" y="569928"/>
                    </a:cubicBezTo>
                    <a:cubicBezTo>
                      <a:pt x="172245" y="569395"/>
                      <a:pt x="177522" y="568795"/>
                      <a:pt x="182808" y="568252"/>
                    </a:cubicBezTo>
                    <a:cubicBezTo>
                      <a:pt x="195620" y="566890"/>
                      <a:pt x="208869" y="566309"/>
                      <a:pt x="220804" y="561004"/>
                    </a:cubicBezTo>
                    <a:cubicBezTo>
                      <a:pt x="234824" y="554488"/>
                      <a:pt x="247864" y="543620"/>
                      <a:pt x="259837" y="530685"/>
                    </a:cubicBezTo>
                    <a:cubicBezTo>
                      <a:pt x="281364" y="507444"/>
                      <a:pt x="299433" y="477526"/>
                      <a:pt x="313520" y="454181"/>
                    </a:cubicBezTo>
                    <a:cubicBezTo>
                      <a:pt x="315701" y="450380"/>
                      <a:pt x="317968" y="446627"/>
                      <a:pt x="320273" y="442874"/>
                    </a:cubicBezTo>
                    <a:cubicBezTo>
                      <a:pt x="328027" y="430225"/>
                      <a:pt x="336075" y="417709"/>
                      <a:pt x="341809" y="404012"/>
                    </a:cubicBezTo>
                    <a:cubicBezTo>
                      <a:pt x="342428" y="402355"/>
                      <a:pt x="343009" y="400688"/>
                      <a:pt x="343543" y="399012"/>
                    </a:cubicBezTo>
                    <a:cubicBezTo>
                      <a:pt x="346438" y="389944"/>
                      <a:pt x="348048" y="380600"/>
                      <a:pt x="347839" y="371065"/>
                    </a:cubicBezTo>
                    <a:cubicBezTo>
                      <a:pt x="347677" y="364474"/>
                      <a:pt x="346124" y="357445"/>
                      <a:pt x="344295" y="351330"/>
                    </a:cubicBezTo>
                    <a:cubicBezTo>
                      <a:pt x="343390" y="348186"/>
                      <a:pt x="342352" y="345100"/>
                      <a:pt x="341209" y="342062"/>
                    </a:cubicBezTo>
                    <a:cubicBezTo>
                      <a:pt x="338837" y="335737"/>
                      <a:pt x="336009" y="329632"/>
                      <a:pt x="332941" y="323621"/>
                    </a:cubicBezTo>
                    <a:cubicBezTo>
                      <a:pt x="329493" y="316878"/>
                      <a:pt x="325741" y="310267"/>
                      <a:pt x="322007" y="303667"/>
                    </a:cubicBezTo>
                    <a:cubicBezTo>
                      <a:pt x="319264" y="298666"/>
                      <a:pt x="316587" y="293637"/>
                      <a:pt x="314253" y="288427"/>
                    </a:cubicBezTo>
                    <a:cubicBezTo>
                      <a:pt x="310901" y="281092"/>
                      <a:pt x="308624" y="273263"/>
                      <a:pt x="304528" y="266281"/>
                    </a:cubicBezTo>
                    <a:cubicBezTo>
                      <a:pt x="303986" y="265386"/>
                      <a:pt x="303404" y="264500"/>
                      <a:pt x="302804" y="263633"/>
                    </a:cubicBezTo>
                    <a:lnTo>
                      <a:pt x="302804" y="263633"/>
                    </a:lnTo>
                    <a:cubicBezTo>
                      <a:pt x="298623" y="257537"/>
                      <a:pt x="293337" y="252279"/>
                      <a:pt x="287364" y="247917"/>
                    </a:cubicBezTo>
                    <a:cubicBezTo>
                      <a:pt x="285831" y="246793"/>
                      <a:pt x="284269" y="245688"/>
                      <a:pt x="282678" y="244602"/>
                    </a:cubicBezTo>
                    <a:cubicBezTo>
                      <a:pt x="249350" y="221790"/>
                      <a:pt x="203525" y="205130"/>
                      <a:pt x="181685" y="170974"/>
                    </a:cubicBezTo>
                    <a:cubicBezTo>
                      <a:pt x="178170" y="164944"/>
                      <a:pt x="175789" y="158258"/>
                      <a:pt x="174407" y="151419"/>
                    </a:cubicBezTo>
                    <a:cubicBezTo>
                      <a:pt x="173188" y="144523"/>
                      <a:pt x="172693" y="137512"/>
                      <a:pt x="172283" y="130512"/>
                    </a:cubicBezTo>
                    <a:cubicBezTo>
                      <a:pt x="171645" y="119501"/>
                      <a:pt x="171321" y="108442"/>
                      <a:pt x="171883" y="97422"/>
                    </a:cubicBezTo>
                    <a:cubicBezTo>
                      <a:pt x="172312" y="90488"/>
                      <a:pt x="172817" y="83506"/>
                      <a:pt x="174655" y="76781"/>
                    </a:cubicBezTo>
                    <a:cubicBezTo>
                      <a:pt x="178027" y="64999"/>
                      <a:pt x="184761" y="54445"/>
                      <a:pt x="191895" y="44596"/>
                    </a:cubicBezTo>
                    <a:cubicBezTo>
                      <a:pt x="202344" y="30118"/>
                      <a:pt x="216794" y="18317"/>
                      <a:pt x="234139" y="13335"/>
                    </a:cubicBezTo>
                    <a:cubicBezTo>
                      <a:pt x="240854" y="11287"/>
                      <a:pt x="247788" y="9906"/>
                      <a:pt x="254770" y="9230"/>
                    </a:cubicBezTo>
                    <a:cubicBezTo>
                      <a:pt x="263209" y="8715"/>
                      <a:pt x="271086" y="12811"/>
                      <a:pt x="278487" y="16373"/>
                    </a:cubicBezTo>
                    <a:cubicBezTo>
                      <a:pt x="296251" y="26337"/>
                      <a:pt x="313453" y="37290"/>
                      <a:pt x="330675" y="48158"/>
                    </a:cubicBezTo>
                    <a:cubicBezTo>
                      <a:pt x="342047" y="55426"/>
                      <a:pt x="353154" y="63217"/>
                      <a:pt x="362831" y="72676"/>
                    </a:cubicBezTo>
                    <a:cubicBezTo>
                      <a:pt x="367946" y="77543"/>
                      <a:pt x="372765" y="82696"/>
                      <a:pt x="377452" y="87973"/>
                    </a:cubicBezTo>
                    <a:cubicBezTo>
                      <a:pt x="385977" y="97546"/>
                      <a:pt x="394102" y="107509"/>
                      <a:pt x="402903" y="116834"/>
                    </a:cubicBezTo>
                    <a:cubicBezTo>
                      <a:pt x="408284" y="122253"/>
                      <a:pt x="413256" y="127444"/>
                      <a:pt x="419819" y="131274"/>
                    </a:cubicBezTo>
                    <a:cubicBezTo>
                      <a:pt x="420648" y="131702"/>
                      <a:pt x="421467" y="132112"/>
                      <a:pt x="422305" y="132493"/>
                    </a:cubicBezTo>
                    <a:cubicBezTo>
                      <a:pt x="429820" y="136027"/>
                      <a:pt x="437964" y="138246"/>
                      <a:pt x="446194" y="139170"/>
                    </a:cubicBezTo>
                    <a:cubicBezTo>
                      <a:pt x="462396" y="140637"/>
                      <a:pt x="478655" y="137789"/>
                      <a:pt x="494324" y="134198"/>
                    </a:cubicBezTo>
                    <a:cubicBezTo>
                      <a:pt x="496829" y="133617"/>
                      <a:pt x="499334" y="132988"/>
                      <a:pt x="501810" y="132331"/>
                    </a:cubicBezTo>
                    <a:cubicBezTo>
                      <a:pt x="503058" y="131997"/>
                      <a:pt x="504306" y="131664"/>
                      <a:pt x="505535" y="131312"/>
                    </a:cubicBezTo>
                    <a:cubicBezTo>
                      <a:pt x="508468" y="130502"/>
                      <a:pt x="511335" y="129673"/>
                      <a:pt x="514136" y="128835"/>
                    </a:cubicBezTo>
                    <a:cubicBezTo>
                      <a:pt x="518479" y="127530"/>
                      <a:pt x="522813" y="126225"/>
                      <a:pt x="526994" y="124463"/>
                    </a:cubicBezTo>
                    <a:cubicBezTo>
                      <a:pt x="531100" y="122653"/>
                      <a:pt x="534795" y="120101"/>
                      <a:pt x="538319" y="117358"/>
                    </a:cubicBezTo>
                    <a:cubicBezTo>
                      <a:pt x="545930" y="111347"/>
                      <a:pt x="551826" y="103537"/>
                      <a:pt x="557646" y="95869"/>
                    </a:cubicBezTo>
                    <a:cubicBezTo>
                      <a:pt x="569866" y="79372"/>
                      <a:pt x="581334" y="62370"/>
                      <a:pt x="592679" y="45272"/>
                    </a:cubicBezTo>
                    <a:cubicBezTo>
                      <a:pt x="595546" y="40957"/>
                      <a:pt x="598403" y="36633"/>
                      <a:pt x="601261" y="32309"/>
                    </a:cubicBezTo>
                    <a:cubicBezTo>
                      <a:pt x="607604" y="23203"/>
                      <a:pt x="613605" y="13278"/>
                      <a:pt x="623044" y="7068"/>
                    </a:cubicBezTo>
                    <a:cubicBezTo>
                      <a:pt x="633979" y="1019"/>
                      <a:pt x="646771" y="171"/>
                      <a:pt x="659144" y="29"/>
                    </a:cubicBezTo>
                    <a:cubicBezTo>
                      <a:pt x="661087" y="10"/>
                      <a:pt x="663021" y="0"/>
                      <a:pt x="664935" y="0"/>
                    </a:cubicBezTo>
                    <a:cubicBezTo>
                      <a:pt x="668002" y="29"/>
                      <a:pt x="671070" y="76"/>
                      <a:pt x="674146" y="105"/>
                    </a:cubicBezTo>
                    <a:cubicBezTo>
                      <a:pt x="675527" y="114"/>
                      <a:pt x="676899" y="124"/>
                      <a:pt x="678280" y="15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9"/>
            <p:cNvGrpSpPr/>
            <p:nvPr/>
          </p:nvGrpSpPr>
          <p:grpSpPr>
            <a:xfrm rot="-1895072">
              <a:off x="8098233" y="3271158"/>
              <a:ext cx="1709747" cy="2006291"/>
              <a:chOff x="3706560" y="1436760"/>
              <a:chExt cx="757991" cy="889459"/>
            </a:xfrm>
          </p:grpSpPr>
          <p:sp>
            <p:nvSpPr>
              <p:cNvPr id="170" name="Google Shape;170;p9"/>
              <p:cNvSpPr/>
              <p:nvPr/>
            </p:nvSpPr>
            <p:spPr>
              <a:xfrm>
                <a:off x="3706560" y="1436760"/>
                <a:ext cx="757098" cy="887736"/>
              </a:xfrm>
              <a:custGeom>
                <a:avLst/>
                <a:gdLst/>
                <a:ahLst/>
                <a:cxnLst/>
                <a:rect l="l" t="t" r="r" b="b"/>
                <a:pathLst>
                  <a:path w="762819" h="892197" extrusionOk="0">
                    <a:moveTo>
                      <a:pt x="757558" y="48264"/>
                    </a:moveTo>
                    <a:lnTo>
                      <a:pt x="757558" y="61370"/>
                    </a:lnTo>
                    <a:cubicBezTo>
                      <a:pt x="751090" y="59332"/>
                      <a:pt x="744956" y="56588"/>
                      <a:pt x="739003" y="53445"/>
                    </a:cubicBezTo>
                    <a:cubicBezTo>
                      <a:pt x="718801" y="42777"/>
                      <a:pt x="700732" y="27423"/>
                      <a:pt x="679453" y="18850"/>
                    </a:cubicBezTo>
                    <a:cubicBezTo>
                      <a:pt x="668995" y="15279"/>
                      <a:pt x="660555" y="14097"/>
                      <a:pt x="653335" y="14812"/>
                    </a:cubicBezTo>
                    <a:cubicBezTo>
                      <a:pt x="634895" y="16631"/>
                      <a:pt x="624398" y="30833"/>
                      <a:pt x="608396" y="49064"/>
                    </a:cubicBezTo>
                    <a:cubicBezTo>
                      <a:pt x="577678" y="80201"/>
                      <a:pt x="539788" y="122825"/>
                      <a:pt x="496811" y="134713"/>
                    </a:cubicBezTo>
                    <a:cubicBezTo>
                      <a:pt x="477761" y="138827"/>
                      <a:pt x="458101" y="138942"/>
                      <a:pt x="438690" y="138951"/>
                    </a:cubicBezTo>
                    <a:cubicBezTo>
                      <a:pt x="410791" y="139104"/>
                      <a:pt x="382606" y="136284"/>
                      <a:pt x="356432" y="126131"/>
                    </a:cubicBezTo>
                    <a:cubicBezTo>
                      <a:pt x="288623" y="98022"/>
                      <a:pt x="260239" y="71695"/>
                      <a:pt x="185029" y="106423"/>
                    </a:cubicBezTo>
                    <a:cubicBezTo>
                      <a:pt x="154997" y="120625"/>
                      <a:pt x="125888" y="137246"/>
                      <a:pt x="99171" y="157030"/>
                    </a:cubicBezTo>
                    <a:cubicBezTo>
                      <a:pt x="76558" y="174698"/>
                      <a:pt x="66481" y="195863"/>
                      <a:pt x="80407" y="223009"/>
                    </a:cubicBezTo>
                    <a:cubicBezTo>
                      <a:pt x="90370" y="246412"/>
                      <a:pt x="105448" y="267501"/>
                      <a:pt x="125708" y="283045"/>
                    </a:cubicBezTo>
                    <a:cubicBezTo>
                      <a:pt x="152558" y="303915"/>
                      <a:pt x="181686" y="319269"/>
                      <a:pt x="193954" y="353435"/>
                    </a:cubicBezTo>
                    <a:cubicBezTo>
                      <a:pt x="199374" y="369180"/>
                      <a:pt x="203651" y="385344"/>
                      <a:pt x="210432" y="400632"/>
                    </a:cubicBezTo>
                    <a:cubicBezTo>
                      <a:pt x="227644" y="444828"/>
                      <a:pt x="255533" y="479260"/>
                      <a:pt x="242017" y="529219"/>
                    </a:cubicBezTo>
                    <a:cubicBezTo>
                      <a:pt x="241531" y="531438"/>
                      <a:pt x="241017" y="533658"/>
                      <a:pt x="240484" y="535877"/>
                    </a:cubicBezTo>
                    <a:cubicBezTo>
                      <a:pt x="239569" y="539687"/>
                      <a:pt x="238579" y="543487"/>
                      <a:pt x="237521" y="547278"/>
                    </a:cubicBezTo>
                    <a:cubicBezTo>
                      <a:pt x="232235" y="566176"/>
                      <a:pt x="225148" y="584788"/>
                      <a:pt x="216166" y="602381"/>
                    </a:cubicBezTo>
                    <a:cubicBezTo>
                      <a:pt x="212890" y="608810"/>
                      <a:pt x="209356" y="615096"/>
                      <a:pt x="205556" y="621211"/>
                    </a:cubicBezTo>
                    <a:cubicBezTo>
                      <a:pt x="198345" y="632851"/>
                      <a:pt x="190201" y="643852"/>
                      <a:pt x="181095" y="653987"/>
                    </a:cubicBezTo>
                    <a:cubicBezTo>
                      <a:pt x="173875" y="662017"/>
                      <a:pt x="166046" y="669494"/>
                      <a:pt x="157597" y="676295"/>
                    </a:cubicBezTo>
                    <a:cubicBezTo>
                      <a:pt x="151111" y="681752"/>
                      <a:pt x="144205" y="686496"/>
                      <a:pt x="137033" y="690792"/>
                    </a:cubicBezTo>
                    <a:cubicBezTo>
                      <a:pt x="124879" y="698078"/>
                      <a:pt x="111944" y="704069"/>
                      <a:pt x="99018" y="710061"/>
                    </a:cubicBezTo>
                    <a:cubicBezTo>
                      <a:pt x="93484" y="712632"/>
                      <a:pt x="87941" y="715195"/>
                      <a:pt x="82474" y="717862"/>
                    </a:cubicBezTo>
                    <a:cubicBezTo>
                      <a:pt x="77578" y="720252"/>
                      <a:pt x="72729" y="722710"/>
                      <a:pt x="67967" y="725329"/>
                    </a:cubicBezTo>
                    <a:cubicBezTo>
                      <a:pt x="66605" y="726072"/>
                      <a:pt x="65252" y="726834"/>
                      <a:pt x="63909" y="727615"/>
                    </a:cubicBezTo>
                    <a:cubicBezTo>
                      <a:pt x="46317" y="740074"/>
                      <a:pt x="24142" y="751447"/>
                      <a:pt x="16056" y="772554"/>
                    </a:cubicBezTo>
                    <a:cubicBezTo>
                      <a:pt x="10769" y="800281"/>
                      <a:pt x="23485" y="827418"/>
                      <a:pt x="35258" y="851821"/>
                    </a:cubicBezTo>
                    <a:cubicBezTo>
                      <a:pt x="41211" y="863737"/>
                      <a:pt x="46221" y="876053"/>
                      <a:pt x="51041" y="888445"/>
                    </a:cubicBezTo>
                    <a:lnTo>
                      <a:pt x="35410" y="888445"/>
                    </a:lnTo>
                    <a:cubicBezTo>
                      <a:pt x="30277" y="876796"/>
                      <a:pt x="25143" y="865156"/>
                      <a:pt x="19809" y="853612"/>
                    </a:cubicBezTo>
                    <a:cubicBezTo>
                      <a:pt x="6978" y="827199"/>
                      <a:pt x="-5242" y="796595"/>
                      <a:pt x="2330" y="766953"/>
                    </a:cubicBezTo>
                    <a:cubicBezTo>
                      <a:pt x="4721" y="759753"/>
                      <a:pt x="8817" y="753580"/>
                      <a:pt x="13789" y="748075"/>
                    </a:cubicBezTo>
                    <a:cubicBezTo>
                      <a:pt x="19694" y="741493"/>
                      <a:pt x="26847" y="735864"/>
                      <a:pt x="33791" y="730539"/>
                    </a:cubicBezTo>
                    <a:cubicBezTo>
                      <a:pt x="35744" y="728911"/>
                      <a:pt x="37735" y="727349"/>
                      <a:pt x="39773" y="725844"/>
                    </a:cubicBezTo>
                    <a:cubicBezTo>
                      <a:pt x="51593" y="717062"/>
                      <a:pt x="64528" y="710213"/>
                      <a:pt x="77749" y="703850"/>
                    </a:cubicBezTo>
                    <a:cubicBezTo>
                      <a:pt x="91618" y="697173"/>
                      <a:pt x="105800" y="691039"/>
                      <a:pt x="119345" y="683781"/>
                    </a:cubicBezTo>
                    <a:cubicBezTo>
                      <a:pt x="126003" y="680219"/>
                      <a:pt x="132508" y="676371"/>
                      <a:pt x="138738" y="672056"/>
                    </a:cubicBezTo>
                    <a:cubicBezTo>
                      <a:pt x="148568" y="665112"/>
                      <a:pt x="157607" y="657245"/>
                      <a:pt x="165874" y="648634"/>
                    </a:cubicBezTo>
                    <a:cubicBezTo>
                      <a:pt x="167665" y="646767"/>
                      <a:pt x="169418" y="644872"/>
                      <a:pt x="171123" y="642938"/>
                    </a:cubicBezTo>
                    <a:cubicBezTo>
                      <a:pt x="182972" y="629613"/>
                      <a:pt x="193087" y="614706"/>
                      <a:pt x="201498" y="598828"/>
                    </a:cubicBezTo>
                    <a:cubicBezTo>
                      <a:pt x="208470" y="585674"/>
                      <a:pt x="214281" y="571853"/>
                      <a:pt x="218957" y="557718"/>
                    </a:cubicBezTo>
                    <a:cubicBezTo>
                      <a:pt x="221462" y="550145"/>
                      <a:pt x="223634" y="542468"/>
                      <a:pt x="225482" y="534763"/>
                    </a:cubicBezTo>
                    <a:cubicBezTo>
                      <a:pt x="227368" y="526914"/>
                      <a:pt x="228911" y="519027"/>
                      <a:pt x="230121" y="511150"/>
                    </a:cubicBezTo>
                    <a:cubicBezTo>
                      <a:pt x="234454" y="484375"/>
                      <a:pt x="220748" y="459915"/>
                      <a:pt x="209947" y="436426"/>
                    </a:cubicBezTo>
                    <a:cubicBezTo>
                      <a:pt x="202384" y="419510"/>
                      <a:pt x="194802" y="402565"/>
                      <a:pt x="188668" y="385068"/>
                    </a:cubicBezTo>
                    <a:cubicBezTo>
                      <a:pt x="172971" y="321822"/>
                      <a:pt x="147786" y="323003"/>
                      <a:pt x="104857" y="284455"/>
                    </a:cubicBezTo>
                    <a:cubicBezTo>
                      <a:pt x="82635" y="263605"/>
                      <a:pt x="56670" y="222895"/>
                      <a:pt x="59499" y="191653"/>
                    </a:cubicBezTo>
                    <a:cubicBezTo>
                      <a:pt x="63881" y="161849"/>
                      <a:pt x="91265" y="143256"/>
                      <a:pt x="114935" y="128340"/>
                    </a:cubicBezTo>
                    <a:cubicBezTo>
                      <a:pt x="135614" y="115301"/>
                      <a:pt x="156845" y="103013"/>
                      <a:pt x="179143" y="92936"/>
                    </a:cubicBezTo>
                    <a:cubicBezTo>
                      <a:pt x="214500" y="76048"/>
                      <a:pt x="255886" y="68552"/>
                      <a:pt x="293424" y="82744"/>
                    </a:cubicBezTo>
                    <a:cubicBezTo>
                      <a:pt x="318513" y="91660"/>
                      <a:pt x="341487" y="105661"/>
                      <a:pt x="366757" y="114148"/>
                    </a:cubicBezTo>
                    <a:cubicBezTo>
                      <a:pt x="404971" y="126931"/>
                      <a:pt x="446519" y="125721"/>
                      <a:pt x="486153" y="121787"/>
                    </a:cubicBezTo>
                    <a:cubicBezTo>
                      <a:pt x="516309" y="117034"/>
                      <a:pt x="539416" y="94879"/>
                      <a:pt x="561257" y="75219"/>
                    </a:cubicBezTo>
                    <a:cubicBezTo>
                      <a:pt x="577821" y="60227"/>
                      <a:pt x="593337" y="44130"/>
                      <a:pt x="608092" y="27366"/>
                    </a:cubicBezTo>
                    <a:cubicBezTo>
                      <a:pt x="625199" y="5277"/>
                      <a:pt x="645563" y="-3752"/>
                      <a:pt x="671681" y="1420"/>
                    </a:cubicBezTo>
                    <a:cubicBezTo>
                      <a:pt x="674414" y="1953"/>
                      <a:pt x="677205" y="2648"/>
                      <a:pt x="680062" y="3506"/>
                    </a:cubicBezTo>
                    <a:cubicBezTo>
                      <a:pt x="706780" y="12831"/>
                      <a:pt x="728307" y="32166"/>
                      <a:pt x="752843" y="45682"/>
                    </a:cubicBezTo>
                    <a:cubicBezTo>
                      <a:pt x="752976" y="45759"/>
                      <a:pt x="753100" y="45844"/>
                      <a:pt x="753234" y="45920"/>
                    </a:cubicBezTo>
                    <a:cubicBezTo>
                      <a:pt x="754634" y="46768"/>
                      <a:pt x="756110" y="47540"/>
                      <a:pt x="757577" y="4830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9"/>
              <p:cNvSpPr/>
              <p:nvPr/>
            </p:nvSpPr>
            <p:spPr>
              <a:xfrm>
                <a:off x="3725640" y="1468800"/>
                <a:ext cx="738911" cy="857419"/>
              </a:xfrm>
              <a:custGeom>
                <a:avLst/>
                <a:gdLst/>
                <a:ahLst/>
                <a:cxnLst/>
                <a:rect l="l" t="t" r="r" b="b"/>
                <a:pathLst>
                  <a:path w="738911" h="866080" extrusionOk="0">
                    <a:moveTo>
                      <a:pt x="738518" y="49337"/>
                    </a:moveTo>
                    <a:lnTo>
                      <a:pt x="738518" y="56681"/>
                    </a:lnTo>
                    <a:cubicBezTo>
                      <a:pt x="732861" y="55185"/>
                      <a:pt x="727241" y="53557"/>
                      <a:pt x="721554" y="52204"/>
                    </a:cubicBezTo>
                    <a:cubicBezTo>
                      <a:pt x="710163" y="49318"/>
                      <a:pt x="698723" y="45670"/>
                      <a:pt x="688207" y="40298"/>
                    </a:cubicBezTo>
                    <a:cubicBezTo>
                      <a:pt x="683597" y="37945"/>
                      <a:pt x="679168" y="35278"/>
                      <a:pt x="674996" y="32192"/>
                    </a:cubicBezTo>
                    <a:cubicBezTo>
                      <a:pt x="670215" y="28668"/>
                      <a:pt x="665929" y="24515"/>
                      <a:pt x="661966" y="20095"/>
                    </a:cubicBezTo>
                    <a:cubicBezTo>
                      <a:pt x="657661" y="15399"/>
                      <a:pt x="653594" y="10199"/>
                      <a:pt x="647898" y="7113"/>
                    </a:cubicBezTo>
                    <a:cubicBezTo>
                      <a:pt x="625323" y="-3908"/>
                      <a:pt x="601054" y="50661"/>
                      <a:pt x="592119" y="66234"/>
                    </a:cubicBezTo>
                    <a:cubicBezTo>
                      <a:pt x="585433" y="78598"/>
                      <a:pt x="578622" y="90885"/>
                      <a:pt x="571317" y="102896"/>
                    </a:cubicBezTo>
                    <a:cubicBezTo>
                      <a:pt x="565592" y="111792"/>
                      <a:pt x="558810" y="119984"/>
                      <a:pt x="551886" y="127966"/>
                    </a:cubicBezTo>
                    <a:cubicBezTo>
                      <a:pt x="543008" y="138186"/>
                      <a:pt x="532893" y="148035"/>
                      <a:pt x="520672" y="154055"/>
                    </a:cubicBezTo>
                    <a:cubicBezTo>
                      <a:pt x="518415" y="155160"/>
                      <a:pt x="516091" y="156150"/>
                      <a:pt x="513690" y="156969"/>
                    </a:cubicBezTo>
                    <a:cubicBezTo>
                      <a:pt x="505308" y="160160"/>
                      <a:pt x="496345" y="161027"/>
                      <a:pt x="487468" y="161627"/>
                    </a:cubicBezTo>
                    <a:cubicBezTo>
                      <a:pt x="456340" y="163685"/>
                      <a:pt x="423517" y="161808"/>
                      <a:pt x="395466" y="146930"/>
                    </a:cubicBezTo>
                    <a:cubicBezTo>
                      <a:pt x="380626" y="139062"/>
                      <a:pt x="366443" y="129985"/>
                      <a:pt x="351518" y="122251"/>
                    </a:cubicBezTo>
                    <a:cubicBezTo>
                      <a:pt x="336992" y="114840"/>
                      <a:pt x="321600" y="109344"/>
                      <a:pt x="306550" y="103106"/>
                    </a:cubicBezTo>
                    <a:cubicBezTo>
                      <a:pt x="290501" y="96619"/>
                      <a:pt x="274832" y="89180"/>
                      <a:pt x="258535" y="83294"/>
                    </a:cubicBezTo>
                    <a:cubicBezTo>
                      <a:pt x="250200" y="80407"/>
                      <a:pt x="241675" y="77779"/>
                      <a:pt x="232846" y="76940"/>
                    </a:cubicBezTo>
                    <a:cubicBezTo>
                      <a:pt x="226940" y="76598"/>
                      <a:pt x="221054" y="77674"/>
                      <a:pt x="215253" y="78703"/>
                    </a:cubicBezTo>
                    <a:cubicBezTo>
                      <a:pt x="196603" y="82141"/>
                      <a:pt x="179106" y="89942"/>
                      <a:pt x="162780" y="99277"/>
                    </a:cubicBezTo>
                    <a:cubicBezTo>
                      <a:pt x="150159" y="106316"/>
                      <a:pt x="138215" y="113393"/>
                      <a:pt x="127909" y="123394"/>
                    </a:cubicBezTo>
                    <a:cubicBezTo>
                      <a:pt x="115374" y="136072"/>
                      <a:pt x="104306" y="150740"/>
                      <a:pt x="98362" y="167704"/>
                    </a:cubicBezTo>
                    <a:cubicBezTo>
                      <a:pt x="93543" y="180820"/>
                      <a:pt x="91295" y="195660"/>
                      <a:pt x="95590" y="209224"/>
                    </a:cubicBezTo>
                    <a:cubicBezTo>
                      <a:pt x="99019" y="218482"/>
                      <a:pt x="105363" y="226359"/>
                      <a:pt x="111888" y="233646"/>
                    </a:cubicBezTo>
                    <a:cubicBezTo>
                      <a:pt x="122622" y="244695"/>
                      <a:pt x="136481" y="251981"/>
                      <a:pt x="148854" y="260982"/>
                    </a:cubicBezTo>
                    <a:cubicBezTo>
                      <a:pt x="167018" y="273594"/>
                      <a:pt x="184211" y="288757"/>
                      <a:pt x="194574" y="308626"/>
                    </a:cubicBezTo>
                    <a:cubicBezTo>
                      <a:pt x="203690" y="328296"/>
                      <a:pt x="210957" y="348841"/>
                      <a:pt x="221444" y="367872"/>
                    </a:cubicBezTo>
                    <a:cubicBezTo>
                      <a:pt x="227255" y="378426"/>
                      <a:pt x="233798" y="387732"/>
                      <a:pt x="241047" y="397180"/>
                    </a:cubicBezTo>
                    <a:cubicBezTo>
                      <a:pt x="251343" y="410658"/>
                      <a:pt x="262792" y="424079"/>
                      <a:pt x="267755" y="440605"/>
                    </a:cubicBezTo>
                    <a:cubicBezTo>
                      <a:pt x="269860" y="448015"/>
                      <a:pt x="270450" y="455759"/>
                      <a:pt x="271108" y="463417"/>
                    </a:cubicBezTo>
                    <a:cubicBezTo>
                      <a:pt x="271708" y="471152"/>
                      <a:pt x="272203" y="478905"/>
                      <a:pt x="272365" y="486668"/>
                    </a:cubicBezTo>
                    <a:cubicBezTo>
                      <a:pt x="272508" y="493669"/>
                      <a:pt x="272374" y="500679"/>
                      <a:pt x="271784" y="507661"/>
                    </a:cubicBezTo>
                    <a:cubicBezTo>
                      <a:pt x="271708" y="508680"/>
                      <a:pt x="271603" y="509709"/>
                      <a:pt x="271498" y="510728"/>
                    </a:cubicBezTo>
                    <a:cubicBezTo>
                      <a:pt x="270946" y="515090"/>
                      <a:pt x="270088" y="519396"/>
                      <a:pt x="268974" y="523644"/>
                    </a:cubicBezTo>
                    <a:cubicBezTo>
                      <a:pt x="267260" y="530207"/>
                      <a:pt x="264926" y="536617"/>
                      <a:pt x="262145" y="542799"/>
                    </a:cubicBezTo>
                    <a:cubicBezTo>
                      <a:pt x="257087" y="554210"/>
                      <a:pt x="251381" y="565449"/>
                      <a:pt x="243866" y="575460"/>
                    </a:cubicBezTo>
                    <a:cubicBezTo>
                      <a:pt x="242695" y="577031"/>
                      <a:pt x="241494" y="578546"/>
                      <a:pt x="240247" y="580032"/>
                    </a:cubicBezTo>
                    <a:cubicBezTo>
                      <a:pt x="223702" y="599768"/>
                      <a:pt x="200708" y="612855"/>
                      <a:pt x="181230" y="629448"/>
                    </a:cubicBezTo>
                    <a:cubicBezTo>
                      <a:pt x="180668" y="629924"/>
                      <a:pt x="180106" y="630410"/>
                      <a:pt x="179553" y="630895"/>
                    </a:cubicBezTo>
                    <a:cubicBezTo>
                      <a:pt x="169809" y="638973"/>
                      <a:pt x="161037" y="648098"/>
                      <a:pt x="151864" y="656803"/>
                    </a:cubicBezTo>
                    <a:cubicBezTo>
                      <a:pt x="149893" y="658670"/>
                      <a:pt x="147902" y="660509"/>
                      <a:pt x="145863" y="662299"/>
                    </a:cubicBezTo>
                    <a:cubicBezTo>
                      <a:pt x="143492" y="664395"/>
                      <a:pt x="141082" y="666443"/>
                      <a:pt x="138624" y="668433"/>
                    </a:cubicBezTo>
                    <a:cubicBezTo>
                      <a:pt x="138167" y="668814"/>
                      <a:pt x="137710" y="669176"/>
                      <a:pt x="137262" y="669538"/>
                    </a:cubicBezTo>
                    <a:cubicBezTo>
                      <a:pt x="127337" y="677511"/>
                      <a:pt x="116774" y="684693"/>
                      <a:pt x="105820" y="691160"/>
                    </a:cubicBezTo>
                    <a:cubicBezTo>
                      <a:pt x="104877" y="691722"/>
                      <a:pt x="103925" y="692274"/>
                      <a:pt x="102972" y="692817"/>
                    </a:cubicBezTo>
                    <a:cubicBezTo>
                      <a:pt x="94219" y="697942"/>
                      <a:pt x="85084" y="702447"/>
                      <a:pt x="75626" y="706133"/>
                    </a:cubicBezTo>
                    <a:cubicBezTo>
                      <a:pt x="61043" y="711496"/>
                      <a:pt x="46203" y="716268"/>
                      <a:pt x="32173" y="723002"/>
                    </a:cubicBezTo>
                    <a:cubicBezTo>
                      <a:pt x="23724" y="727174"/>
                      <a:pt x="15209" y="731717"/>
                      <a:pt x="8561" y="738499"/>
                    </a:cubicBezTo>
                    <a:cubicBezTo>
                      <a:pt x="6646" y="740595"/>
                      <a:pt x="5074" y="743052"/>
                      <a:pt x="4493" y="745862"/>
                    </a:cubicBezTo>
                    <a:cubicBezTo>
                      <a:pt x="3979" y="748234"/>
                      <a:pt x="4379" y="750691"/>
                      <a:pt x="5141" y="752977"/>
                    </a:cubicBezTo>
                    <a:cubicBezTo>
                      <a:pt x="7332" y="758997"/>
                      <a:pt x="10199" y="764645"/>
                      <a:pt x="13256" y="770208"/>
                    </a:cubicBezTo>
                    <a:cubicBezTo>
                      <a:pt x="25467" y="792192"/>
                      <a:pt x="38279" y="814375"/>
                      <a:pt x="54195" y="833854"/>
                    </a:cubicBezTo>
                    <a:cubicBezTo>
                      <a:pt x="61615" y="842541"/>
                      <a:pt x="70216" y="849885"/>
                      <a:pt x="79360" y="856581"/>
                    </a:cubicBezTo>
                    <a:lnTo>
                      <a:pt x="72111" y="856581"/>
                    </a:lnTo>
                    <a:cubicBezTo>
                      <a:pt x="69225" y="854314"/>
                      <a:pt x="66387" y="851971"/>
                      <a:pt x="63615" y="849542"/>
                    </a:cubicBezTo>
                    <a:cubicBezTo>
                      <a:pt x="39660" y="827148"/>
                      <a:pt x="23124" y="798192"/>
                      <a:pt x="7427" y="769732"/>
                    </a:cubicBezTo>
                    <a:cubicBezTo>
                      <a:pt x="4608" y="764188"/>
                      <a:pt x="1931" y="758492"/>
                      <a:pt x="483" y="752425"/>
                    </a:cubicBezTo>
                    <a:cubicBezTo>
                      <a:pt x="-393" y="748805"/>
                      <a:pt x="-88" y="744910"/>
                      <a:pt x="1483" y="741519"/>
                    </a:cubicBezTo>
                    <a:cubicBezTo>
                      <a:pt x="2750" y="738709"/>
                      <a:pt x="4741" y="736309"/>
                      <a:pt x="6951" y="734175"/>
                    </a:cubicBezTo>
                    <a:cubicBezTo>
                      <a:pt x="18000" y="724050"/>
                      <a:pt x="32087" y="718202"/>
                      <a:pt x="45794" y="712591"/>
                    </a:cubicBezTo>
                    <a:cubicBezTo>
                      <a:pt x="52918" y="709648"/>
                      <a:pt x="60196" y="707124"/>
                      <a:pt x="67454" y="704552"/>
                    </a:cubicBezTo>
                    <a:cubicBezTo>
                      <a:pt x="78817" y="700504"/>
                      <a:pt x="89752" y="695341"/>
                      <a:pt x="100172" y="689293"/>
                    </a:cubicBezTo>
                    <a:cubicBezTo>
                      <a:pt x="100601" y="689055"/>
                      <a:pt x="101020" y="688807"/>
                      <a:pt x="101448" y="688560"/>
                    </a:cubicBezTo>
                    <a:cubicBezTo>
                      <a:pt x="109697" y="683816"/>
                      <a:pt x="117736" y="678663"/>
                      <a:pt x="125423" y="673044"/>
                    </a:cubicBezTo>
                    <a:cubicBezTo>
                      <a:pt x="128404" y="670872"/>
                      <a:pt x="131338" y="668624"/>
                      <a:pt x="134214" y="666300"/>
                    </a:cubicBezTo>
                    <a:cubicBezTo>
                      <a:pt x="134624" y="665976"/>
                      <a:pt x="135033" y="665643"/>
                      <a:pt x="135443" y="665300"/>
                    </a:cubicBezTo>
                    <a:cubicBezTo>
                      <a:pt x="136167" y="664709"/>
                      <a:pt x="136900" y="664109"/>
                      <a:pt x="137624" y="663499"/>
                    </a:cubicBezTo>
                    <a:cubicBezTo>
                      <a:pt x="150569" y="652508"/>
                      <a:pt x="161875" y="639735"/>
                      <a:pt x="174896" y="628819"/>
                    </a:cubicBezTo>
                    <a:cubicBezTo>
                      <a:pt x="175400" y="628400"/>
                      <a:pt x="175896" y="627981"/>
                      <a:pt x="176401" y="627581"/>
                    </a:cubicBezTo>
                    <a:cubicBezTo>
                      <a:pt x="201442" y="606883"/>
                      <a:pt x="219587" y="596367"/>
                      <a:pt x="234665" y="578898"/>
                    </a:cubicBezTo>
                    <a:cubicBezTo>
                      <a:pt x="244371" y="567649"/>
                      <a:pt x="252820" y="553524"/>
                      <a:pt x="261030" y="531950"/>
                    </a:cubicBezTo>
                    <a:cubicBezTo>
                      <a:pt x="261354" y="531073"/>
                      <a:pt x="261668" y="530207"/>
                      <a:pt x="261954" y="529321"/>
                    </a:cubicBezTo>
                    <a:cubicBezTo>
                      <a:pt x="264354" y="522139"/>
                      <a:pt x="265707" y="514757"/>
                      <a:pt x="266412" y="507280"/>
                    </a:cubicBezTo>
                    <a:cubicBezTo>
                      <a:pt x="266974" y="501422"/>
                      <a:pt x="267136" y="495526"/>
                      <a:pt x="267088" y="489601"/>
                    </a:cubicBezTo>
                    <a:cubicBezTo>
                      <a:pt x="267040" y="483134"/>
                      <a:pt x="266736" y="476676"/>
                      <a:pt x="266440" y="470275"/>
                    </a:cubicBezTo>
                    <a:cubicBezTo>
                      <a:pt x="265821" y="460655"/>
                      <a:pt x="265107" y="450930"/>
                      <a:pt x="262268" y="441672"/>
                    </a:cubicBezTo>
                    <a:cubicBezTo>
                      <a:pt x="257573" y="427660"/>
                      <a:pt x="247876" y="416173"/>
                      <a:pt x="239008" y="404610"/>
                    </a:cubicBezTo>
                    <a:cubicBezTo>
                      <a:pt x="231874" y="395542"/>
                      <a:pt x="225083" y="386179"/>
                      <a:pt x="219092" y="376311"/>
                    </a:cubicBezTo>
                    <a:cubicBezTo>
                      <a:pt x="212300" y="365424"/>
                      <a:pt x="206719" y="353861"/>
                      <a:pt x="201308" y="342250"/>
                    </a:cubicBezTo>
                    <a:cubicBezTo>
                      <a:pt x="197136" y="333325"/>
                      <a:pt x="193536" y="324143"/>
                      <a:pt x="189450" y="315180"/>
                    </a:cubicBezTo>
                    <a:cubicBezTo>
                      <a:pt x="180449" y="297092"/>
                      <a:pt x="165409" y="282709"/>
                      <a:pt x="149511" y="270593"/>
                    </a:cubicBezTo>
                    <a:cubicBezTo>
                      <a:pt x="141044" y="264040"/>
                      <a:pt x="132719" y="258382"/>
                      <a:pt x="124099" y="252353"/>
                    </a:cubicBezTo>
                    <a:cubicBezTo>
                      <a:pt x="117079" y="247505"/>
                      <a:pt x="110259" y="242247"/>
                      <a:pt x="104801" y="235636"/>
                    </a:cubicBezTo>
                    <a:cubicBezTo>
                      <a:pt x="98048" y="227607"/>
                      <a:pt x="91380" y="218930"/>
                      <a:pt x="88628" y="208643"/>
                    </a:cubicBezTo>
                    <a:cubicBezTo>
                      <a:pt x="85370" y="195965"/>
                      <a:pt x="86742" y="181877"/>
                      <a:pt x="90771" y="169523"/>
                    </a:cubicBezTo>
                    <a:cubicBezTo>
                      <a:pt x="97543" y="148311"/>
                      <a:pt x="112383" y="128975"/>
                      <a:pt x="128804" y="114202"/>
                    </a:cubicBezTo>
                    <a:cubicBezTo>
                      <a:pt x="145301" y="100591"/>
                      <a:pt x="164475" y="90437"/>
                      <a:pt x="184116" y="82141"/>
                    </a:cubicBezTo>
                    <a:cubicBezTo>
                      <a:pt x="199499" y="76074"/>
                      <a:pt x="215853" y="70806"/>
                      <a:pt x="232541" y="70816"/>
                    </a:cubicBezTo>
                    <a:cubicBezTo>
                      <a:pt x="252001" y="72549"/>
                      <a:pt x="270022" y="81122"/>
                      <a:pt x="287757" y="88723"/>
                    </a:cubicBezTo>
                    <a:cubicBezTo>
                      <a:pt x="302664" y="95343"/>
                      <a:pt x="317818" y="101372"/>
                      <a:pt x="332982" y="107344"/>
                    </a:cubicBezTo>
                    <a:cubicBezTo>
                      <a:pt x="340612" y="110373"/>
                      <a:pt x="348165" y="113602"/>
                      <a:pt x="355385" y="117507"/>
                    </a:cubicBezTo>
                    <a:cubicBezTo>
                      <a:pt x="372768" y="126642"/>
                      <a:pt x="388741" y="138662"/>
                      <a:pt x="406639" y="146721"/>
                    </a:cubicBezTo>
                    <a:cubicBezTo>
                      <a:pt x="436043" y="158894"/>
                      <a:pt x="469837" y="158960"/>
                      <a:pt x="500946" y="154760"/>
                    </a:cubicBezTo>
                    <a:cubicBezTo>
                      <a:pt x="511833" y="152759"/>
                      <a:pt x="521148" y="148073"/>
                      <a:pt x="529445" y="141663"/>
                    </a:cubicBezTo>
                    <a:cubicBezTo>
                      <a:pt x="534388" y="137853"/>
                      <a:pt x="538960" y="133433"/>
                      <a:pt x="543294" y="128623"/>
                    </a:cubicBezTo>
                    <a:cubicBezTo>
                      <a:pt x="551962" y="118822"/>
                      <a:pt x="560506" y="108773"/>
                      <a:pt x="567421" y="97638"/>
                    </a:cubicBezTo>
                    <a:cubicBezTo>
                      <a:pt x="579175" y="78388"/>
                      <a:pt x="589205" y="58167"/>
                      <a:pt x="600311" y="38536"/>
                    </a:cubicBezTo>
                    <a:cubicBezTo>
                      <a:pt x="609579" y="22562"/>
                      <a:pt x="630410" y="-9499"/>
                      <a:pt x="651441" y="2712"/>
                    </a:cubicBezTo>
                    <a:cubicBezTo>
                      <a:pt x="659328" y="7827"/>
                      <a:pt x="664671" y="15914"/>
                      <a:pt x="671662" y="22086"/>
                    </a:cubicBezTo>
                    <a:cubicBezTo>
                      <a:pt x="676492" y="26544"/>
                      <a:pt x="681997" y="30201"/>
                      <a:pt x="687779" y="33306"/>
                    </a:cubicBezTo>
                    <a:cubicBezTo>
                      <a:pt x="689931" y="34392"/>
                      <a:pt x="692113" y="35411"/>
                      <a:pt x="694322" y="36383"/>
                    </a:cubicBezTo>
                    <a:cubicBezTo>
                      <a:pt x="708200" y="42498"/>
                      <a:pt x="723021" y="46556"/>
                      <a:pt x="737852" y="49204"/>
                    </a:cubicBezTo>
                    <a:cubicBezTo>
                      <a:pt x="738061" y="49232"/>
                      <a:pt x="738271" y="49270"/>
                      <a:pt x="738480" y="4930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9"/>
              <p:cNvSpPr/>
              <p:nvPr/>
            </p:nvSpPr>
            <p:spPr>
              <a:xfrm>
                <a:off x="3744000" y="1531800"/>
                <a:ext cx="720443" cy="793432"/>
              </a:xfrm>
              <a:custGeom>
                <a:avLst/>
                <a:gdLst/>
                <a:ahLst/>
                <a:cxnLst/>
                <a:rect l="l" t="t" r="r" b="b"/>
                <a:pathLst>
                  <a:path w="720443" h="793432" extrusionOk="0">
                    <a:moveTo>
                      <a:pt x="720277" y="24815"/>
                    </a:moveTo>
                    <a:lnTo>
                      <a:pt x="720277" y="29797"/>
                    </a:lnTo>
                    <a:cubicBezTo>
                      <a:pt x="711952" y="28882"/>
                      <a:pt x="703713" y="27130"/>
                      <a:pt x="695864" y="24206"/>
                    </a:cubicBezTo>
                    <a:cubicBezTo>
                      <a:pt x="686920" y="21139"/>
                      <a:pt x="678176" y="17548"/>
                      <a:pt x="669413" y="14023"/>
                    </a:cubicBezTo>
                    <a:cubicBezTo>
                      <a:pt x="659517" y="10051"/>
                      <a:pt x="649258" y="5880"/>
                      <a:pt x="638429" y="5889"/>
                    </a:cubicBezTo>
                    <a:cubicBezTo>
                      <a:pt x="635628" y="5889"/>
                      <a:pt x="632923" y="6365"/>
                      <a:pt x="630351" y="7194"/>
                    </a:cubicBezTo>
                    <a:cubicBezTo>
                      <a:pt x="623017" y="9556"/>
                      <a:pt x="616673" y="14871"/>
                      <a:pt x="611978" y="20958"/>
                    </a:cubicBezTo>
                    <a:cubicBezTo>
                      <a:pt x="608139" y="26034"/>
                      <a:pt x="605224" y="31616"/>
                      <a:pt x="602395" y="37264"/>
                    </a:cubicBezTo>
                    <a:cubicBezTo>
                      <a:pt x="602148" y="37741"/>
                      <a:pt x="601900" y="38226"/>
                      <a:pt x="601652" y="38703"/>
                    </a:cubicBezTo>
                    <a:cubicBezTo>
                      <a:pt x="592842" y="55772"/>
                      <a:pt x="584355" y="74326"/>
                      <a:pt x="569325" y="86661"/>
                    </a:cubicBezTo>
                    <a:cubicBezTo>
                      <a:pt x="567782" y="87937"/>
                      <a:pt x="566162" y="89138"/>
                      <a:pt x="564476" y="90262"/>
                    </a:cubicBezTo>
                    <a:cubicBezTo>
                      <a:pt x="555028" y="96396"/>
                      <a:pt x="545169" y="101872"/>
                      <a:pt x="535435" y="107540"/>
                    </a:cubicBezTo>
                    <a:cubicBezTo>
                      <a:pt x="513232" y="120170"/>
                      <a:pt x="487857" y="135439"/>
                      <a:pt x="461930" y="135381"/>
                    </a:cubicBezTo>
                    <a:cubicBezTo>
                      <a:pt x="454082" y="135362"/>
                      <a:pt x="446176" y="133953"/>
                      <a:pt x="438289" y="130619"/>
                    </a:cubicBezTo>
                    <a:cubicBezTo>
                      <a:pt x="423011" y="124866"/>
                      <a:pt x="408038" y="118236"/>
                      <a:pt x="393484" y="110855"/>
                    </a:cubicBezTo>
                    <a:cubicBezTo>
                      <a:pt x="383711" y="105835"/>
                      <a:pt x="374253" y="100225"/>
                      <a:pt x="364528" y="95110"/>
                    </a:cubicBezTo>
                    <a:cubicBezTo>
                      <a:pt x="354545" y="89957"/>
                      <a:pt x="344449" y="85004"/>
                      <a:pt x="334219" y="80346"/>
                    </a:cubicBezTo>
                    <a:cubicBezTo>
                      <a:pt x="303206" y="66640"/>
                      <a:pt x="270792" y="54952"/>
                      <a:pt x="237112" y="50104"/>
                    </a:cubicBezTo>
                    <a:cubicBezTo>
                      <a:pt x="211594" y="47266"/>
                      <a:pt x="181971" y="49037"/>
                      <a:pt x="163141" y="68630"/>
                    </a:cubicBezTo>
                    <a:cubicBezTo>
                      <a:pt x="153816" y="77622"/>
                      <a:pt x="148986" y="89919"/>
                      <a:pt x="145072" y="102015"/>
                    </a:cubicBezTo>
                    <a:cubicBezTo>
                      <a:pt x="142224" y="111436"/>
                      <a:pt x="139633" y="121113"/>
                      <a:pt x="139614" y="131009"/>
                    </a:cubicBezTo>
                    <a:cubicBezTo>
                      <a:pt x="139614" y="138258"/>
                      <a:pt x="141928" y="145278"/>
                      <a:pt x="145681" y="151431"/>
                    </a:cubicBezTo>
                    <a:cubicBezTo>
                      <a:pt x="150244" y="158918"/>
                      <a:pt x="155578" y="165852"/>
                      <a:pt x="161235" y="172510"/>
                    </a:cubicBezTo>
                    <a:cubicBezTo>
                      <a:pt x="169770" y="181978"/>
                      <a:pt x="178180" y="191979"/>
                      <a:pt x="182343" y="204228"/>
                    </a:cubicBezTo>
                    <a:cubicBezTo>
                      <a:pt x="184238" y="209534"/>
                      <a:pt x="184762" y="215106"/>
                      <a:pt x="185562" y="220373"/>
                    </a:cubicBezTo>
                    <a:cubicBezTo>
                      <a:pt x="186677" y="227479"/>
                      <a:pt x="188229" y="234508"/>
                      <a:pt x="190096" y="240995"/>
                    </a:cubicBezTo>
                    <a:cubicBezTo>
                      <a:pt x="196078" y="262826"/>
                      <a:pt x="208956" y="281647"/>
                      <a:pt x="219833" y="301212"/>
                    </a:cubicBezTo>
                    <a:cubicBezTo>
                      <a:pt x="225605" y="311527"/>
                      <a:pt x="231292" y="321824"/>
                      <a:pt x="238588" y="331149"/>
                    </a:cubicBezTo>
                    <a:cubicBezTo>
                      <a:pt x="244979" y="339226"/>
                      <a:pt x="252066" y="346760"/>
                      <a:pt x="259276" y="353913"/>
                    </a:cubicBezTo>
                    <a:cubicBezTo>
                      <a:pt x="269144" y="363715"/>
                      <a:pt x="279936" y="372668"/>
                      <a:pt x="288499" y="383679"/>
                    </a:cubicBezTo>
                    <a:cubicBezTo>
                      <a:pt x="291004" y="386946"/>
                      <a:pt x="293385" y="390347"/>
                      <a:pt x="295519" y="393871"/>
                    </a:cubicBezTo>
                    <a:cubicBezTo>
                      <a:pt x="299081" y="399748"/>
                      <a:pt x="302005" y="405996"/>
                      <a:pt x="303825" y="412645"/>
                    </a:cubicBezTo>
                    <a:cubicBezTo>
                      <a:pt x="304130" y="413835"/>
                      <a:pt x="304406" y="415016"/>
                      <a:pt x="304653" y="416217"/>
                    </a:cubicBezTo>
                    <a:cubicBezTo>
                      <a:pt x="306758" y="426599"/>
                      <a:pt x="306387" y="437410"/>
                      <a:pt x="304406" y="447830"/>
                    </a:cubicBezTo>
                    <a:cubicBezTo>
                      <a:pt x="303891" y="450526"/>
                      <a:pt x="303272" y="453183"/>
                      <a:pt x="302558" y="455812"/>
                    </a:cubicBezTo>
                    <a:cubicBezTo>
                      <a:pt x="300548" y="462975"/>
                      <a:pt x="297176" y="469652"/>
                      <a:pt x="293719" y="476195"/>
                    </a:cubicBezTo>
                    <a:cubicBezTo>
                      <a:pt x="292776" y="477958"/>
                      <a:pt x="291833" y="479729"/>
                      <a:pt x="290880" y="481482"/>
                    </a:cubicBezTo>
                    <a:cubicBezTo>
                      <a:pt x="286346" y="489902"/>
                      <a:pt x="281708" y="498274"/>
                      <a:pt x="277107" y="506666"/>
                    </a:cubicBezTo>
                    <a:cubicBezTo>
                      <a:pt x="273802" y="512533"/>
                      <a:pt x="270535" y="518563"/>
                      <a:pt x="267220" y="524668"/>
                    </a:cubicBezTo>
                    <a:cubicBezTo>
                      <a:pt x="261324" y="535536"/>
                      <a:pt x="255333" y="546633"/>
                      <a:pt x="248885" y="557444"/>
                    </a:cubicBezTo>
                    <a:cubicBezTo>
                      <a:pt x="241779" y="569331"/>
                      <a:pt x="234140" y="580866"/>
                      <a:pt x="225482" y="591353"/>
                    </a:cubicBezTo>
                    <a:cubicBezTo>
                      <a:pt x="216138" y="602697"/>
                      <a:pt x="205603" y="612813"/>
                      <a:pt x="193306" y="620861"/>
                    </a:cubicBezTo>
                    <a:cubicBezTo>
                      <a:pt x="185715" y="625614"/>
                      <a:pt x="177695" y="629681"/>
                      <a:pt x="169379" y="632996"/>
                    </a:cubicBezTo>
                    <a:cubicBezTo>
                      <a:pt x="164084" y="635101"/>
                      <a:pt x="158673" y="636911"/>
                      <a:pt x="153168" y="638387"/>
                    </a:cubicBezTo>
                    <a:cubicBezTo>
                      <a:pt x="139499" y="641759"/>
                      <a:pt x="125431" y="642854"/>
                      <a:pt x="111525" y="644902"/>
                    </a:cubicBezTo>
                    <a:cubicBezTo>
                      <a:pt x="103914" y="646017"/>
                      <a:pt x="96370" y="647407"/>
                      <a:pt x="88960" y="649617"/>
                    </a:cubicBezTo>
                    <a:cubicBezTo>
                      <a:pt x="67690" y="656170"/>
                      <a:pt x="46755" y="663771"/>
                      <a:pt x="25933" y="671629"/>
                    </a:cubicBezTo>
                    <a:cubicBezTo>
                      <a:pt x="18475" y="674468"/>
                      <a:pt x="4930" y="679535"/>
                      <a:pt x="5359" y="687870"/>
                    </a:cubicBezTo>
                    <a:cubicBezTo>
                      <a:pt x="5607" y="693499"/>
                      <a:pt x="8674" y="698518"/>
                      <a:pt x="11741" y="703091"/>
                    </a:cubicBezTo>
                    <a:cubicBezTo>
                      <a:pt x="16055" y="709482"/>
                      <a:pt x="20789" y="715559"/>
                      <a:pt x="25704" y="721502"/>
                    </a:cubicBezTo>
                    <a:cubicBezTo>
                      <a:pt x="44440" y="744867"/>
                      <a:pt x="65290" y="765555"/>
                      <a:pt x="92665" y="778586"/>
                    </a:cubicBezTo>
                    <a:cubicBezTo>
                      <a:pt x="103362" y="783710"/>
                      <a:pt x="114230" y="788454"/>
                      <a:pt x="125022" y="793349"/>
                    </a:cubicBezTo>
                    <a:lnTo>
                      <a:pt x="110410" y="793349"/>
                    </a:lnTo>
                    <a:cubicBezTo>
                      <a:pt x="100571" y="789406"/>
                      <a:pt x="90846" y="785196"/>
                      <a:pt x="81540" y="780119"/>
                    </a:cubicBezTo>
                    <a:cubicBezTo>
                      <a:pt x="55899" y="766698"/>
                      <a:pt x="35715" y="745458"/>
                      <a:pt x="17665" y="723226"/>
                    </a:cubicBezTo>
                    <a:cubicBezTo>
                      <a:pt x="12950" y="717235"/>
                      <a:pt x="8102" y="711206"/>
                      <a:pt x="4797" y="704291"/>
                    </a:cubicBezTo>
                    <a:cubicBezTo>
                      <a:pt x="2387" y="699195"/>
                      <a:pt x="149" y="693727"/>
                      <a:pt x="6" y="688022"/>
                    </a:cubicBezTo>
                    <a:cubicBezTo>
                      <a:pt x="-147" y="683002"/>
                      <a:pt x="2711" y="678421"/>
                      <a:pt x="6730" y="675582"/>
                    </a:cubicBezTo>
                    <a:cubicBezTo>
                      <a:pt x="11950" y="671544"/>
                      <a:pt x="18084" y="669115"/>
                      <a:pt x="24218" y="666857"/>
                    </a:cubicBezTo>
                    <a:cubicBezTo>
                      <a:pt x="33667" y="663457"/>
                      <a:pt x="42983" y="659695"/>
                      <a:pt x="52422" y="656266"/>
                    </a:cubicBezTo>
                    <a:cubicBezTo>
                      <a:pt x="59966" y="653570"/>
                      <a:pt x="67567" y="651046"/>
                      <a:pt x="75120" y="648417"/>
                    </a:cubicBezTo>
                    <a:cubicBezTo>
                      <a:pt x="82207" y="645893"/>
                      <a:pt x="89350" y="643540"/>
                      <a:pt x="96713" y="641988"/>
                    </a:cubicBezTo>
                    <a:cubicBezTo>
                      <a:pt x="99571" y="641283"/>
                      <a:pt x="102447" y="640673"/>
                      <a:pt x="105333" y="640130"/>
                    </a:cubicBezTo>
                    <a:cubicBezTo>
                      <a:pt x="121688" y="636997"/>
                      <a:pt x="138414" y="635796"/>
                      <a:pt x="154511" y="631377"/>
                    </a:cubicBezTo>
                    <a:cubicBezTo>
                      <a:pt x="157235" y="630577"/>
                      <a:pt x="159940" y="629700"/>
                      <a:pt x="162617" y="628748"/>
                    </a:cubicBezTo>
                    <a:cubicBezTo>
                      <a:pt x="168370" y="626700"/>
                      <a:pt x="173989" y="624281"/>
                      <a:pt x="179438" y="621528"/>
                    </a:cubicBezTo>
                    <a:cubicBezTo>
                      <a:pt x="190696" y="615851"/>
                      <a:pt x="200898" y="608307"/>
                      <a:pt x="209680" y="599268"/>
                    </a:cubicBezTo>
                    <a:cubicBezTo>
                      <a:pt x="212918" y="595877"/>
                      <a:pt x="216042" y="592381"/>
                      <a:pt x="219043" y="588781"/>
                    </a:cubicBezTo>
                    <a:cubicBezTo>
                      <a:pt x="226063" y="580389"/>
                      <a:pt x="232444" y="571493"/>
                      <a:pt x="238379" y="562292"/>
                    </a:cubicBezTo>
                    <a:cubicBezTo>
                      <a:pt x="242122" y="556482"/>
                      <a:pt x="245675" y="550538"/>
                      <a:pt x="249075" y="544537"/>
                    </a:cubicBezTo>
                    <a:cubicBezTo>
                      <a:pt x="252990" y="537632"/>
                      <a:pt x="256800" y="530659"/>
                      <a:pt x="260572" y="523678"/>
                    </a:cubicBezTo>
                    <a:cubicBezTo>
                      <a:pt x="264448" y="516505"/>
                      <a:pt x="268287" y="509314"/>
                      <a:pt x="272173" y="502142"/>
                    </a:cubicBezTo>
                    <a:cubicBezTo>
                      <a:pt x="274678" y="497417"/>
                      <a:pt x="277269" y="492721"/>
                      <a:pt x="279841" y="488026"/>
                    </a:cubicBezTo>
                    <a:cubicBezTo>
                      <a:pt x="284670" y="479196"/>
                      <a:pt x="289442" y="470328"/>
                      <a:pt x="293423" y="461079"/>
                    </a:cubicBezTo>
                    <a:cubicBezTo>
                      <a:pt x="295233" y="456660"/>
                      <a:pt x="296605" y="452088"/>
                      <a:pt x="297576" y="447430"/>
                    </a:cubicBezTo>
                    <a:cubicBezTo>
                      <a:pt x="298919" y="440982"/>
                      <a:pt x="299510" y="434371"/>
                      <a:pt x="299443" y="427789"/>
                    </a:cubicBezTo>
                    <a:cubicBezTo>
                      <a:pt x="299405" y="425694"/>
                      <a:pt x="299272" y="423617"/>
                      <a:pt x="299024" y="421551"/>
                    </a:cubicBezTo>
                    <a:cubicBezTo>
                      <a:pt x="298081" y="413407"/>
                      <a:pt x="295529" y="405472"/>
                      <a:pt x="291490" y="398310"/>
                    </a:cubicBezTo>
                    <a:cubicBezTo>
                      <a:pt x="291061" y="397538"/>
                      <a:pt x="290614" y="396786"/>
                      <a:pt x="290147" y="396033"/>
                    </a:cubicBezTo>
                    <a:cubicBezTo>
                      <a:pt x="285489" y="388213"/>
                      <a:pt x="279517" y="381184"/>
                      <a:pt x="273059" y="374840"/>
                    </a:cubicBezTo>
                    <a:cubicBezTo>
                      <a:pt x="263229" y="365363"/>
                      <a:pt x="253161" y="356114"/>
                      <a:pt x="244008" y="345970"/>
                    </a:cubicBezTo>
                    <a:cubicBezTo>
                      <a:pt x="230720" y="332216"/>
                      <a:pt x="221176" y="315404"/>
                      <a:pt x="211718" y="298992"/>
                    </a:cubicBezTo>
                    <a:cubicBezTo>
                      <a:pt x="205031" y="287905"/>
                      <a:pt x="197716" y="277171"/>
                      <a:pt x="192211" y="265407"/>
                    </a:cubicBezTo>
                    <a:cubicBezTo>
                      <a:pt x="186915" y="254453"/>
                      <a:pt x="182886" y="242871"/>
                      <a:pt x="180524" y="230927"/>
                    </a:cubicBezTo>
                    <a:cubicBezTo>
                      <a:pt x="178476" y="221335"/>
                      <a:pt x="178323" y="211534"/>
                      <a:pt x="174170" y="202561"/>
                    </a:cubicBezTo>
                    <a:cubicBezTo>
                      <a:pt x="171865" y="197408"/>
                      <a:pt x="169008" y="192493"/>
                      <a:pt x="165531" y="188045"/>
                    </a:cubicBezTo>
                    <a:cubicBezTo>
                      <a:pt x="158149" y="179187"/>
                      <a:pt x="149891" y="171024"/>
                      <a:pt x="143433" y="161413"/>
                    </a:cubicBezTo>
                    <a:cubicBezTo>
                      <a:pt x="136756" y="152126"/>
                      <a:pt x="131965" y="141087"/>
                      <a:pt x="132470" y="129457"/>
                    </a:cubicBezTo>
                    <a:cubicBezTo>
                      <a:pt x="132660" y="121046"/>
                      <a:pt x="134566" y="112788"/>
                      <a:pt x="136823" y="104720"/>
                    </a:cubicBezTo>
                    <a:cubicBezTo>
                      <a:pt x="139366" y="95653"/>
                      <a:pt x="142824" y="86823"/>
                      <a:pt x="147443" y="78612"/>
                    </a:cubicBezTo>
                    <a:cubicBezTo>
                      <a:pt x="173408" y="34435"/>
                      <a:pt x="227558" y="38407"/>
                      <a:pt x="270678" y="50409"/>
                    </a:cubicBezTo>
                    <a:cubicBezTo>
                      <a:pt x="291833" y="56000"/>
                      <a:pt x="312492" y="63334"/>
                      <a:pt x="332619" y="71907"/>
                    </a:cubicBezTo>
                    <a:cubicBezTo>
                      <a:pt x="343068" y="76431"/>
                      <a:pt x="353212" y="81622"/>
                      <a:pt x="363585" y="86328"/>
                    </a:cubicBezTo>
                    <a:cubicBezTo>
                      <a:pt x="376767" y="92424"/>
                      <a:pt x="389102" y="100129"/>
                      <a:pt x="402066" y="106645"/>
                    </a:cubicBezTo>
                    <a:cubicBezTo>
                      <a:pt x="413096" y="112179"/>
                      <a:pt x="424192" y="117608"/>
                      <a:pt x="435632" y="122256"/>
                    </a:cubicBezTo>
                    <a:cubicBezTo>
                      <a:pt x="444118" y="125799"/>
                      <a:pt x="453186" y="129066"/>
                      <a:pt x="462425" y="128704"/>
                    </a:cubicBezTo>
                    <a:cubicBezTo>
                      <a:pt x="464712" y="128666"/>
                      <a:pt x="466959" y="128514"/>
                      <a:pt x="469198" y="128247"/>
                    </a:cubicBezTo>
                    <a:cubicBezTo>
                      <a:pt x="488095" y="125999"/>
                      <a:pt x="505269" y="116055"/>
                      <a:pt x="521862" y="107168"/>
                    </a:cubicBezTo>
                    <a:cubicBezTo>
                      <a:pt x="531034" y="102158"/>
                      <a:pt x="540150" y="97015"/>
                      <a:pt x="549141" y="91681"/>
                    </a:cubicBezTo>
                    <a:cubicBezTo>
                      <a:pt x="556609" y="87147"/>
                      <a:pt x="564314" y="82765"/>
                      <a:pt x="570410" y="76422"/>
                    </a:cubicBezTo>
                    <a:cubicBezTo>
                      <a:pt x="575440" y="71412"/>
                      <a:pt x="579354" y="65458"/>
                      <a:pt x="583069" y="59439"/>
                    </a:cubicBezTo>
                    <a:cubicBezTo>
                      <a:pt x="588927" y="50152"/>
                      <a:pt x="593585" y="41151"/>
                      <a:pt x="598700" y="31597"/>
                    </a:cubicBezTo>
                    <a:cubicBezTo>
                      <a:pt x="603729" y="22091"/>
                      <a:pt x="609615" y="12642"/>
                      <a:pt x="618759" y="6594"/>
                    </a:cubicBezTo>
                    <a:cubicBezTo>
                      <a:pt x="624636" y="2250"/>
                      <a:pt x="631494" y="184"/>
                      <a:pt x="638552" y="12"/>
                    </a:cubicBezTo>
                    <a:cubicBezTo>
                      <a:pt x="642429" y="-83"/>
                      <a:pt x="646372" y="384"/>
                      <a:pt x="650239" y="1355"/>
                    </a:cubicBezTo>
                    <a:cubicBezTo>
                      <a:pt x="670337" y="6565"/>
                      <a:pt x="688625" y="17005"/>
                      <a:pt x="708647" y="22444"/>
                    </a:cubicBezTo>
                    <a:cubicBezTo>
                      <a:pt x="712485" y="23463"/>
                      <a:pt x="716381" y="24187"/>
                      <a:pt x="720296" y="2481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9"/>
              <p:cNvSpPr/>
              <p:nvPr/>
            </p:nvSpPr>
            <p:spPr>
              <a:xfrm>
                <a:off x="3771360" y="1598760"/>
                <a:ext cx="692464" cy="726538"/>
              </a:xfrm>
              <a:custGeom>
                <a:avLst/>
                <a:gdLst/>
                <a:ahLst/>
                <a:cxnLst/>
                <a:rect l="l" t="t" r="r" b="b"/>
                <a:pathLst>
                  <a:path w="699459" h="726538" extrusionOk="0">
                    <a:moveTo>
                      <a:pt x="692863" y="141"/>
                    </a:moveTo>
                    <a:lnTo>
                      <a:pt x="692863" y="6741"/>
                    </a:lnTo>
                    <a:cubicBezTo>
                      <a:pt x="692644" y="6751"/>
                      <a:pt x="692425" y="6760"/>
                      <a:pt x="692205" y="6770"/>
                    </a:cubicBezTo>
                    <a:cubicBezTo>
                      <a:pt x="687672" y="6951"/>
                      <a:pt x="683119" y="6970"/>
                      <a:pt x="678594" y="7122"/>
                    </a:cubicBezTo>
                    <a:cubicBezTo>
                      <a:pt x="675908" y="7151"/>
                      <a:pt x="673308" y="7199"/>
                      <a:pt x="670812" y="7275"/>
                    </a:cubicBezTo>
                    <a:cubicBezTo>
                      <a:pt x="639999" y="8294"/>
                      <a:pt x="622711" y="14257"/>
                      <a:pt x="598699" y="37736"/>
                    </a:cubicBezTo>
                    <a:cubicBezTo>
                      <a:pt x="572619" y="63063"/>
                      <a:pt x="537396" y="111573"/>
                      <a:pt x="498391" y="112650"/>
                    </a:cubicBezTo>
                    <a:cubicBezTo>
                      <a:pt x="492428" y="112783"/>
                      <a:pt x="486475" y="112469"/>
                      <a:pt x="480541" y="111964"/>
                    </a:cubicBezTo>
                    <a:cubicBezTo>
                      <a:pt x="473883" y="111383"/>
                      <a:pt x="467235" y="110545"/>
                      <a:pt x="460615" y="109735"/>
                    </a:cubicBezTo>
                    <a:cubicBezTo>
                      <a:pt x="448442" y="108249"/>
                      <a:pt x="436193" y="106744"/>
                      <a:pt x="424496" y="102925"/>
                    </a:cubicBezTo>
                    <a:cubicBezTo>
                      <a:pt x="418228" y="100905"/>
                      <a:pt x="412218" y="98315"/>
                      <a:pt x="406398" y="95314"/>
                    </a:cubicBezTo>
                    <a:cubicBezTo>
                      <a:pt x="394749" y="89314"/>
                      <a:pt x="383881" y="81694"/>
                      <a:pt x="373385" y="73874"/>
                    </a:cubicBezTo>
                    <a:cubicBezTo>
                      <a:pt x="362202" y="65730"/>
                      <a:pt x="350515" y="57671"/>
                      <a:pt x="338761" y="50537"/>
                    </a:cubicBezTo>
                    <a:cubicBezTo>
                      <a:pt x="329236" y="44870"/>
                      <a:pt x="319197" y="40145"/>
                      <a:pt x="309129" y="35554"/>
                    </a:cubicBezTo>
                    <a:cubicBezTo>
                      <a:pt x="301795" y="32211"/>
                      <a:pt x="294403" y="28954"/>
                      <a:pt x="286812" y="26210"/>
                    </a:cubicBezTo>
                    <a:cubicBezTo>
                      <a:pt x="278125" y="23077"/>
                      <a:pt x="269191" y="20753"/>
                      <a:pt x="260151" y="18876"/>
                    </a:cubicBezTo>
                    <a:cubicBezTo>
                      <a:pt x="245502" y="15809"/>
                      <a:pt x="230567" y="13961"/>
                      <a:pt x="215670" y="15885"/>
                    </a:cubicBezTo>
                    <a:cubicBezTo>
                      <a:pt x="205507" y="17333"/>
                      <a:pt x="195124" y="19867"/>
                      <a:pt x="186885" y="26287"/>
                    </a:cubicBezTo>
                    <a:cubicBezTo>
                      <a:pt x="180294" y="31363"/>
                      <a:pt x="174731" y="37945"/>
                      <a:pt x="171569" y="45689"/>
                    </a:cubicBezTo>
                    <a:cubicBezTo>
                      <a:pt x="169874" y="49518"/>
                      <a:pt x="168731" y="53576"/>
                      <a:pt x="168873" y="57786"/>
                    </a:cubicBezTo>
                    <a:cubicBezTo>
                      <a:pt x="169054" y="69044"/>
                      <a:pt x="171502" y="80084"/>
                      <a:pt x="173217" y="91171"/>
                    </a:cubicBezTo>
                    <a:cubicBezTo>
                      <a:pt x="176532" y="111488"/>
                      <a:pt x="179132" y="131928"/>
                      <a:pt x="179408" y="152531"/>
                    </a:cubicBezTo>
                    <a:cubicBezTo>
                      <a:pt x="179865" y="166056"/>
                      <a:pt x="181980" y="179668"/>
                      <a:pt x="187066" y="192250"/>
                    </a:cubicBezTo>
                    <a:cubicBezTo>
                      <a:pt x="192505" y="205804"/>
                      <a:pt x="200906" y="217901"/>
                      <a:pt x="209602" y="229512"/>
                    </a:cubicBezTo>
                    <a:cubicBezTo>
                      <a:pt x="214622" y="236227"/>
                      <a:pt x="219785" y="242847"/>
                      <a:pt x="225643" y="248857"/>
                    </a:cubicBezTo>
                    <a:cubicBezTo>
                      <a:pt x="243035" y="267088"/>
                      <a:pt x="265381" y="278718"/>
                      <a:pt x="287622" y="289939"/>
                    </a:cubicBezTo>
                    <a:cubicBezTo>
                      <a:pt x="290289" y="291282"/>
                      <a:pt x="292956" y="292625"/>
                      <a:pt x="295613" y="293977"/>
                    </a:cubicBezTo>
                    <a:cubicBezTo>
                      <a:pt x="299956" y="296339"/>
                      <a:pt x="304347" y="298740"/>
                      <a:pt x="308500" y="301492"/>
                    </a:cubicBezTo>
                    <a:cubicBezTo>
                      <a:pt x="312444" y="304102"/>
                      <a:pt x="316149" y="307026"/>
                      <a:pt x="319359" y="310532"/>
                    </a:cubicBezTo>
                    <a:cubicBezTo>
                      <a:pt x="324617" y="316494"/>
                      <a:pt x="328560" y="323486"/>
                      <a:pt x="332580" y="330306"/>
                    </a:cubicBezTo>
                    <a:cubicBezTo>
                      <a:pt x="336561" y="337373"/>
                      <a:pt x="340466" y="344603"/>
                      <a:pt x="343572" y="352137"/>
                    </a:cubicBezTo>
                    <a:cubicBezTo>
                      <a:pt x="345419" y="356623"/>
                      <a:pt x="346981" y="361224"/>
                      <a:pt x="348105" y="365948"/>
                    </a:cubicBezTo>
                    <a:cubicBezTo>
                      <a:pt x="348201" y="366339"/>
                      <a:pt x="348286" y="366729"/>
                      <a:pt x="348363" y="367129"/>
                    </a:cubicBezTo>
                    <a:cubicBezTo>
                      <a:pt x="351753" y="384065"/>
                      <a:pt x="339571" y="407325"/>
                      <a:pt x="332780" y="422584"/>
                    </a:cubicBezTo>
                    <a:cubicBezTo>
                      <a:pt x="330522" y="427261"/>
                      <a:pt x="328208" y="431909"/>
                      <a:pt x="325826" y="436538"/>
                    </a:cubicBezTo>
                    <a:cubicBezTo>
                      <a:pt x="320978" y="445939"/>
                      <a:pt x="315835" y="455207"/>
                      <a:pt x="310205" y="464141"/>
                    </a:cubicBezTo>
                    <a:cubicBezTo>
                      <a:pt x="303947" y="474095"/>
                      <a:pt x="297089" y="483639"/>
                      <a:pt x="289384" y="492545"/>
                    </a:cubicBezTo>
                    <a:cubicBezTo>
                      <a:pt x="281088" y="501917"/>
                      <a:pt x="271829" y="510376"/>
                      <a:pt x="262495" y="518710"/>
                    </a:cubicBezTo>
                    <a:cubicBezTo>
                      <a:pt x="254360" y="525768"/>
                      <a:pt x="246102" y="532874"/>
                      <a:pt x="237549" y="539627"/>
                    </a:cubicBezTo>
                    <a:cubicBezTo>
                      <a:pt x="219423" y="553934"/>
                      <a:pt x="200030" y="566630"/>
                      <a:pt x="177951" y="573631"/>
                    </a:cubicBezTo>
                    <a:cubicBezTo>
                      <a:pt x="172055" y="575327"/>
                      <a:pt x="166121" y="576774"/>
                      <a:pt x="160139" y="578060"/>
                    </a:cubicBezTo>
                    <a:cubicBezTo>
                      <a:pt x="139260" y="582547"/>
                      <a:pt x="117943" y="585014"/>
                      <a:pt x="96864" y="588424"/>
                    </a:cubicBezTo>
                    <a:cubicBezTo>
                      <a:pt x="94969" y="588728"/>
                      <a:pt x="93083" y="589043"/>
                      <a:pt x="91197" y="589367"/>
                    </a:cubicBezTo>
                    <a:cubicBezTo>
                      <a:pt x="74185" y="591986"/>
                      <a:pt x="57469" y="596253"/>
                      <a:pt x="41105" y="601559"/>
                    </a:cubicBezTo>
                    <a:cubicBezTo>
                      <a:pt x="30532" y="605045"/>
                      <a:pt x="19579" y="608302"/>
                      <a:pt x="10444" y="614884"/>
                    </a:cubicBezTo>
                    <a:cubicBezTo>
                      <a:pt x="-2043" y="624228"/>
                      <a:pt x="9120" y="633725"/>
                      <a:pt x="17788" y="640783"/>
                    </a:cubicBezTo>
                    <a:cubicBezTo>
                      <a:pt x="20903" y="643383"/>
                      <a:pt x="23989" y="646021"/>
                      <a:pt x="27170" y="648545"/>
                    </a:cubicBezTo>
                    <a:cubicBezTo>
                      <a:pt x="60165" y="675082"/>
                      <a:pt x="102284" y="683302"/>
                      <a:pt x="140956" y="697999"/>
                    </a:cubicBezTo>
                    <a:cubicBezTo>
                      <a:pt x="160387" y="705019"/>
                      <a:pt x="179408" y="713401"/>
                      <a:pt x="197068" y="724193"/>
                    </a:cubicBezTo>
                    <a:cubicBezTo>
                      <a:pt x="198258" y="724926"/>
                      <a:pt x="199449" y="725679"/>
                      <a:pt x="200630" y="726431"/>
                    </a:cubicBezTo>
                    <a:lnTo>
                      <a:pt x="189295" y="726431"/>
                    </a:lnTo>
                    <a:cubicBezTo>
                      <a:pt x="168569" y="715287"/>
                      <a:pt x="146452" y="706924"/>
                      <a:pt x="124220" y="699266"/>
                    </a:cubicBezTo>
                    <a:cubicBezTo>
                      <a:pt x="87159" y="686883"/>
                      <a:pt x="49963" y="675796"/>
                      <a:pt x="19626" y="649879"/>
                    </a:cubicBezTo>
                    <a:cubicBezTo>
                      <a:pt x="15102" y="646221"/>
                      <a:pt x="10787" y="642278"/>
                      <a:pt x="6739" y="638087"/>
                    </a:cubicBezTo>
                    <a:cubicBezTo>
                      <a:pt x="5034" y="636287"/>
                      <a:pt x="3405" y="634334"/>
                      <a:pt x="2215" y="632143"/>
                    </a:cubicBezTo>
                    <a:cubicBezTo>
                      <a:pt x="-6587" y="616703"/>
                      <a:pt x="12892" y="606864"/>
                      <a:pt x="24798" y="602321"/>
                    </a:cubicBezTo>
                    <a:cubicBezTo>
                      <a:pt x="41638" y="596015"/>
                      <a:pt x="58926" y="590757"/>
                      <a:pt x="76538" y="587071"/>
                    </a:cubicBezTo>
                    <a:cubicBezTo>
                      <a:pt x="81662" y="586071"/>
                      <a:pt x="86816" y="585176"/>
                      <a:pt x="91969" y="584337"/>
                    </a:cubicBezTo>
                    <a:cubicBezTo>
                      <a:pt x="98693" y="583251"/>
                      <a:pt x="105437" y="582251"/>
                      <a:pt x="112171" y="581223"/>
                    </a:cubicBezTo>
                    <a:cubicBezTo>
                      <a:pt x="126106" y="578822"/>
                      <a:pt x="140270" y="576975"/>
                      <a:pt x="154167" y="574098"/>
                    </a:cubicBezTo>
                    <a:cubicBezTo>
                      <a:pt x="164454" y="571974"/>
                      <a:pt x="174579" y="569278"/>
                      <a:pt x="184352" y="565383"/>
                    </a:cubicBezTo>
                    <a:cubicBezTo>
                      <a:pt x="201106" y="558344"/>
                      <a:pt x="216270" y="548247"/>
                      <a:pt x="230576" y="537055"/>
                    </a:cubicBezTo>
                    <a:cubicBezTo>
                      <a:pt x="237044" y="531998"/>
                      <a:pt x="243330" y="526721"/>
                      <a:pt x="249512" y="521396"/>
                    </a:cubicBezTo>
                    <a:cubicBezTo>
                      <a:pt x="262418" y="510138"/>
                      <a:pt x="274410" y="499089"/>
                      <a:pt x="285602" y="486420"/>
                    </a:cubicBezTo>
                    <a:cubicBezTo>
                      <a:pt x="291651" y="479248"/>
                      <a:pt x="297251" y="471695"/>
                      <a:pt x="302490" y="463875"/>
                    </a:cubicBezTo>
                    <a:cubicBezTo>
                      <a:pt x="307376" y="456588"/>
                      <a:pt x="311920" y="449063"/>
                      <a:pt x="316197" y="441396"/>
                    </a:cubicBezTo>
                    <a:cubicBezTo>
                      <a:pt x="323074" y="429070"/>
                      <a:pt x="329246" y="416354"/>
                      <a:pt x="334932" y="403610"/>
                    </a:cubicBezTo>
                    <a:cubicBezTo>
                      <a:pt x="339314" y="393266"/>
                      <a:pt x="343686" y="382217"/>
                      <a:pt x="342476" y="370768"/>
                    </a:cubicBezTo>
                    <a:cubicBezTo>
                      <a:pt x="342428" y="370463"/>
                      <a:pt x="342381" y="370158"/>
                      <a:pt x="342324" y="369853"/>
                    </a:cubicBezTo>
                    <a:cubicBezTo>
                      <a:pt x="341647" y="366148"/>
                      <a:pt x="340523" y="362557"/>
                      <a:pt x="339219" y="359023"/>
                    </a:cubicBezTo>
                    <a:cubicBezTo>
                      <a:pt x="338809" y="357900"/>
                      <a:pt x="338380" y="356776"/>
                      <a:pt x="337933" y="355661"/>
                    </a:cubicBezTo>
                    <a:cubicBezTo>
                      <a:pt x="333694" y="345431"/>
                      <a:pt x="328360" y="335659"/>
                      <a:pt x="322540" y="326248"/>
                    </a:cubicBezTo>
                    <a:cubicBezTo>
                      <a:pt x="319873" y="322000"/>
                      <a:pt x="317101" y="317780"/>
                      <a:pt x="313644" y="314132"/>
                    </a:cubicBezTo>
                    <a:cubicBezTo>
                      <a:pt x="311053" y="311646"/>
                      <a:pt x="308224" y="309455"/>
                      <a:pt x="305262" y="307465"/>
                    </a:cubicBezTo>
                    <a:cubicBezTo>
                      <a:pt x="298871" y="303178"/>
                      <a:pt x="291822" y="299816"/>
                      <a:pt x="285002" y="296273"/>
                    </a:cubicBezTo>
                    <a:cubicBezTo>
                      <a:pt x="284240" y="295882"/>
                      <a:pt x="283488" y="295482"/>
                      <a:pt x="282735" y="295082"/>
                    </a:cubicBezTo>
                    <a:cubicBezTo>
                      <a:pt x="265581" y="286433"/>
                      <a:pt x="248369" y="277509"/>
                      <a:pt x="233634" y="265031"/>
                    </a:cubicBezTo>
                    <a:cubicBezTo>
                      <a:pt x="222013" y="255639"/>
                      <a:pt x="212365" y="244133"/>
                      <a:pt x="203497" y="232179"/>
                    </a:cubicBezTo>
                    <a:cubicBezTo>
                      <a:pt x="185628" y="209300"/>
                      <a:pt x="175112" y="188164"/>
                      <a:pt x="173331" y="158703"/>
                    </a:cubicBezTo>
                    <a:cubicBezTo>
                      <a:pt x="172531" y="144606"/>
                      <a:pt x="172274" y="130319"/>
                      <a:pt x="170236" y="116346"/>
                    </a:cubicBezTo>
                    <a:cubicBezTo>
                      <a:pt x="168083" y="98810"/>
                      <a:pt x="164749" y="81417"/>
                      <a:pt x="163168" y="63815"/>
                    </a:cubicBezTo>
                    <a:cubicBezTo>
                      <a:pt x="162844" y="59129"/>
                      <a:pt x="162825" y="54347"/>
                      <a:pt x="164035" y="49785"/>
                    </a:cubicBezTo>
                    <a:cubicBezTo>
                      <a:pt x="165540" y="44670"/>
                      <a:pt x="167740" y="39707"/>
                      <a:pt x="170674" y="35269"/>
                    </a:cubicBezTo>
                    <a:cubicBezTo>
                      <a:pt x="178170" y="24248"/>
                      <a:pt x="189438" y="15600"/>
                      <a:pt x="202544" y="12599"/>
                    </a:cubicBezTo>
                    <a:cubicBezTo>
                      <a:pt x="235148" y="4074"/>
                      <a:pt x="273867" y="13685"/>
                      <a:pt x="304147" y="26801"/>
                    </a:cubicBezTo>
                    <a:cubicBezTo>
                      <a:pt x="314606" y="31163"/>
                      <a:pt x="324912" y="35964"/>
                      <a:pt x="334951" y="41231"/>
                    </a:cubicBezTo>
                    <a:cubicBezTo>
                      <a:pt x="345334" y="46918"/>
                      <a:pt x="355259" y="53385"/>
                      <a:pt x="365117" y="59929"/>
                    </a:cubicBezTo>
                    <a:cubicBezTo>
                      <a:pt x="382233" y="71721"/>
                      <a:pt x="395645" y="82494"/>
                      <a:pt x="411685" y="90323"/>
                    </a:cubicBezTo>
                    <a:cubicBezTo>
                      <a:pt x="421343" y="95038"/>
                      <a:pt x="431944" y="98677"/>
                      <a:pt x="444889" y="100839"/>
                    </a:cubicBezTo>
                    <a:cubicBezTo>
                      <a:pt x="455424" y="102772"/>
                      <a:pt x="465234" y="103820"/>
                      <a:pt x="475731" y="104820"/>
                    </a:cubicBezTo>
                    <a:cubicBezTo>
                      <a:pt x="479055" y="105116"/>
                      <a:pt x="482417" y="105458"/>
                      <a:pt x="485780" y="105716"/>
                    </a:cubicBezTo>
                    <a:cubicBezTo>
                      <a:pt x="493609" y="106335"/>
                      <a:pt x="501477" y="106497"/>
                      <a:pt x="509116" y="104515"/>
                    </a:cubicBezTo>
                    <a:cubicBezTo>
                      <a:pt x="529509" y="98600"/>
                      <a:pt x="545225" y="83122"/>
                      <a:pt x="560122" y="68806"/>
                    </a:cubicBezTo>
                    <a:cubicBezTo>
                      <a:pt x="577067" y="52919"/>
                      <a:pt x="591107" y="33964"/>
                      <a:pt x="609500" y="19638"/>
                    </a:cubicBezTo>
                    <a:cubicBezTo>
                      <a:pt x="619692" y="11685"/>
                      <a:pt x="631446" y="5636"/>
                      <a:pt x="644161" y="3008"/>
                    </a:cubicBezTo>
                    <a:cubicBezTo>
                      <a:pt x="657287" y="417"/>
                      <a:pt x="670708" y="-107"/>
                      <a:pt x="684100" y="17"/>
                    </a:cubicBezTo>
                    <a:cubicBezTo>
                      <a:pt x="687024" y="45"/>
                      <a:pt x="689958" y="102"/>
                      <a:pt x="692872" y="1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9"/>
              <p:cNvSpPr/>
              <p:nvPr/>
            </p:nvSpPr>
            <p:spPr>
              <a:xfrm>
                <a:off x="3786120" y="1620360"/>
                <a:ext cx="677853" cy="705031"/>
              </a:xfrm>
              <a:custGeom>
                <a:avLst/>
                <a:gdLst/>
                <a:ahLst/>
                <a:cxnLst/>
                <a:rect l="l" t="t" r="r" b="b"/>
                <a:pathLst>
                  <a:path w="679552" h="705031" extrusionOk="0">
                    <a:moveTo>
                      <a:pt x="678261" y="152"/>
                    </a:moveTo>
                    <a:lnTo>
                      <a:pt x="678261" y="6534"/>
                    </a:lnTo>
                    <a:cubicBezTo>
                      <a:pt x="675394" y="6639"/>
                      <a:pt x="672508" y="6534"/>
                      <a:pt x="669660" y="6534"/>
                    </a:cubicBezTo>
                    <a:cubicBezTo>
                      <a:pt x="663669" y="6525"/>
                      <a:pt x="656868" y="6353"/>
                      <a:pt x="650105" y="6829"/>
                    </a:cubicBezTo>
                    <a:cubicBezTo>
                      <a:pt x="640809" y="7468"/>
                      <a:pt x="631598" y="9306"/>
                      <a:pt x="624626" y="14402"/>
                    </a:cubicBezTo>
                    <a:cubicBezTo>
                      <a:pt x="617463" y="20174"/>
                      <a:pt x="612919" y="28003"/>
                      <a:pt x="607662" y="35300"/>
                    </a:cubicBezTo>
                    <a:cubicBezTo>
                      <a:pt x="607338" y="35766"/>
                      <a:pt x="607014" y="36224"/>
                      <a:pt x="606680" y="36700"/>
                    </a:cubicBezTo>
                    <a:cubicBezTo>
                      <a:pt x="599651" y="46749"/>
                      <a:pt x="592783" y="56893"/>
                      <a:pt x="585830" y="66989"/>
                    </a:cubicBezTo>
                    <a:cubicBezTo>
                      <a:pt x="581534" y="73209"/>
                      <a:pt x="577162" y="79381"/>
                      <a:pt x="572714" y="85506"/>
                    </a:cubicBezTo>
                    <a:cubicBezTo>
                      <a:pt x="569657" y="89735"/>
                      <a:pt x="566561" y="93936"/>
                      <a:pt x="563446" y="98117"/>
                    </a:cubicBezTo>
                    <a:cubicBezTo>
                      <a:pt x="557579" y="105832"/>
                      <a:pt x="551750" y="113709"/>
                      <a:pt x="544473" y="120167"/>
                    </a:cubicBezTo>
                    <a:cubicBezTo>
                      <a:pt x="543320" y="121168"/>
                      <a:pt x="542139" y="122149"/>
                      <a:pt x="540920" y="123092"/>
                    </a:cubicBezTo>
                    <a:cubicBezTo>
                      <a:pt x="536938" y="126206"/>
                      <a:pt x="532643" y="128949"/>
                      <a:pt x="527947" y="130835"/>
                    </a:cubicBezTo>
                    <a:cubicBezTo>
                      <a:pt x="518107" y="134645"/>
                      <a:pt x="507849" y="137303"/>
                      <a:pt x="497648" y="139922"/>
                    </a:cubicBezTo>
                    <a:cubicBezTo>
                      <a:pt x="497552" y="139951"/>
                      <a:pt x="497457" y="139970"/>
                      <a:pt x="497362" y="139998"/>
                    </a:cubicBezTo>
                    <a:cubicBezTo>
                      <a:pt x="496333" y="140246"/>
                      <a:pt x="495295" y="140494"/>
                      <a:pt x="494257" y="140741"/>
                    </a:cubicBezTo>
                    <a:cubicBezTo>
                      <a:pt x="468958" y="146656"/>
                      <a:pt x="440298" y="149828"/>
                      <a:pt x="417047" y="136703"/>
                    </a:cubicBezTo>
                    <a:cubicBezTo>
                      <a:pt x="415571" y="135874"/>
                      <a:pt x="414123" y="134979"/>
                      <a:pt x="412694" y="134007"/>
                    </a:cubicBezTo>
                    <a:cubicBezTo>
                      <a:pt x="404617" y="128168"/>
                      <a:pt x="397711" y="120901"/>
                      <a:pt x="391082" y="113500"/>
                    </a:cubicBezTo>
                    <a:cubicBezTo>
                      <a:pt x="384948" y="106632"/>
                      <a:pt x="378890" y="99641"/>
                      <a:pt x="372623" y="92859"/>
                    </a:cubicBezTo>
                    <a:cubicBezTo>
                      <a:pt x="363193" y="82629"/>
                      <a:pt x="353296" y="72847"/>
                      <a:pt x="341971" y="64684"/>
                    </a:cubicBezTo>
                    <a:cubicBezTo>
                      <a:pt x="326055" y="53388"/>
                      <a:pt x="309253" y="43396"/>
                      <a:pt x="292756" y="32985"/>
                    </a:cubicBezTo>
                    <a:cubicBezTo>
                      <a:pt x="284640" y="27870"/>
                      <a:pt x="276620" y="22450"/>
                      <a:pt x="267638" y="18955"/>
                    </a:cubicBezTo>
                    <a:cubicBezTo>
                      <a:pt x="259818" y="15802"/>
                      <a:pt x="255694" y="15516"/>
                      <a:pt x="247293" y="16983"/>
                    </a:cubicBezTo>
                    <a:cubicBezTo>
                      <a:pt x="240120" y="18145"/>
                      <a:pt x="233119" y="20288"/>
                      <a:pt x="226471" y="23212"/>
                    </a:cubicBezTo>
                    <a:cubicBezTo>
                      <a:pt x="207192" y="31404"/>
                      <a:pt x="194572" y="49473"/>
                      <a:pt x="185523" y="67637"/>
                    </a:cubicBezTo>
                    <a:cubicBezTo>
                      <a:pt x="182265" y="74190"/>
                      <a:pt x="180141" y="81239"/>
                      <a:pt x="179532" y="88544"/>
                    </a:cubicBezTo>
                    <a:cubicBezTo>
                      <a:pt x="178656" y="97907"/>
                      <a:pt x="178656" y="107318"/>
                      <a:pt x="178903" y="116710"/>
                    </a:cubicBezTo>
                    <a:cubicBezTo>
                      <a:pt x="179570" y="136227"/>
                      <a:pt x="179903" y="157677"/>
                      <a:pt x="192953" y="173488"/>
                    </a:cubicBezTo>
                    <a:cubicBezTo>
                      <a:pt x="203335" y="186519"/>
                      <a:pt x="216975" y="196253"/>
                      <a:pt x="230976" y="205035"/>
                    </a:cubicBezTo>
                    <a:cubicBezTo>
                      <a:pt x="242025" y="212179"/>
                      <a:pt x="253331" y="218894"/>
                      <a:pt x="264666" y="225562"/>
                    </a:cubicBezTo>
                    <a:cubicBezTo>
                      <a:pt x="271429" y="229695"/>
                      <a:pt x="278601" y="233696"/>
                      <a:pt x="285412" y="238144"/>
                    </a:cubicBezTo>
                    <a:cubicBezTo>
                      <a:pt x="293413" y="243373"/>
                      <a:pt x="300909" y="249231"/>
                      <a:pt x="306672" y="256699"/>
                    </a:cubicBezTo>
                    <a:cubicBezTo>
                      <a:pt x="308500" y="259070"/>
                      <a:pt x="310148" y="261604"/>
                      <a:pt x="311596" y="264328"/>
                    </a:cubicBezTo>
                    <a:cubicBezTo>
                      <a:pt x="315196" y="271348"/>
                      <a:pt x="317149" y="279073"/>
                      <a:pt x="320464" y="286217"/>
                    </a:cubicBezTo>
                    <a:cubicBezTo>
                      <a:pt x="325283" y="296761"/>
                      <a:pt x="330951" y="306896"/>
                      <a:pt x="336123" y="317268"/>
                    </a:cubicBezTo>
                    <a:cubicBezTo>
                      <a:pt x="338923" y="322898"/>
                      <a:pt x="341581" y="328613"/>
                      <a:pt x="343857" y="334509"/>
                    </a:cubicBezTo>
                    <a:cubicBezTo>
                      <a:pt x="344524" y="336185"/>
                      <a:pt x="345181" y="337871"/>
                      <a:pt x="345819" y="339566"/>
                    </a:cubicBezTo>
                    <a:cubicBezTo>
                      <a:pt x="349610" y="349663"/>
                      <a:pt x="352696" y="360140"/>
                      <a:pt x="353049" y="370961"/>
                    </a:cubicBezTo>
                    <a:cubicBezTo>
                      <a:pt x="353230" y="380048"/>
                      <a:pt x="352125" y="388153"/>
                      <a:pt x="350067" y="395716"/>
                    </a:cubicBezTo>
                    <a:cubicBezTo>
                      <a:pt x="345505" y="412509"/>
                      <a:pt x="336275" y="426606"/>
                      <a:pt x="326112" y="442722"/>
                    </a:cubicBezTo>
                    <a:cubicBezTo>
                      <a:pt x="325788" y="443236"/>
                      <a:pt x="325464" y="443741"/>
                      <a:pt x="325150" y="444256"/>
                    </a:cubicBezTo>
                    <a:cubicBezTo>
                      <a:pt x="317559" y="456476"/>
                      <a:pt x="310196" y="468859"/>
                      <a:pt x="302452" y="480984"/>
                    </a:cubicBezTo>
                    <a:cubicBezTo>
                      <a:pt x="290898" y="498672"/>
                      <a:pt x="279030" y="516484"/>
                      <a:pt x="264819" y="532171"/>
                    </a:cubicBezTo>
                    <a:cubicBezTo>
                      <a:pt x="259675" y="537858"/>
                      <a:pt x="254227" y="543249"/>
                      <a:pt x="248369" y="548269"/>
                    </a:cubicBezTo>
                    <a:cubicBezTo>
                      <a:pt x="231700" y="562747"/>
                      <a:pt x="216927" y="569728"/>
                      <a:pt x="194715" y="571519"/>
                    </a:cubicBezTo>
                    <a:cubicBezTo>
                      <a:pt x="187809" y="572233"/>
                      <a:pt x="180913" y="573043"/>
                      <a:pt x="174017" y="573815"/>
                    </a:cubicBezTo>
                    <a:cubicBezTo>
                      <a:pt x="162758" y="575072"/>
                      <a:pt x="151500" y="576186"/>
                      <a:pt x="140165" y="576510"/>
                    </a:cubicBezTo>
                    <a:cubicBezTo>
                      <a:pt x="126144" y="577215"/>
                      <a:pt x="112228" y="578949"/>
                      <a:pt x="98303" y="580673"/>
                    </a:cubicBezTo>
                    <a:cubicBezTo>
                      <a:pt x="92683" y="581377"/>
                      <a:pt x="87063" y="582063"/>
                      <a:pt x="81434" y="582682"/>
                    </a:cubicBezTo>
                    <a:cubicBezTo>
                      <a:pt x="61889" y="584968"/>
                      <a:pt x="42429" y="586845"/>
                      <a:pt x="23455" y="591903"/>
                    </a:cubicBezTo>
                    <a:cubicBezTo>
                      <a:pt x="18826" y="593303"/>
                      <a:pt x="14368" y="595255"/>
                      <a:pt x="10196" y="597722"/>
                    </a:cubicBezTo>
                    <a:cubicBezTo>
                      <a:pt x="8215" y="599027"/>
                      <a:pt x="6101" y="600504"/>
                      <a:pt x="5329" y="602837"/>
                    </a:cubicBezTo>
                    <a:cubicBezTo>
                      <a:pt x="3891" y="612705"/>
                      <a:pt x="28903" y="622525"/>
                      <a:pt x="36247" y="626193"/>
                    </a:cubicBezTo>
                    <a:cubicBezTo>
                      <a:pt x="54383" y="634327"/>
                      <a:pt x="72852" y="641718"/>
                      <a:pt x="91111" y="649557"/>
                    </a:cubicBezTo>
                    <a:cubicBezTo>
                      <a:pt x="108875" y="657082"/>
                      <a:pt x="126697" y="664474"/>
                      <a:pt x="144937" y="670617"/>
                    </a:cubicBezTo>
                    <a:cubicBezTo>
                      <a:pt x="163816" y="676989"/>
                      <a:pt x="183180" y="681942"/>
                      <a:pt x="201649" y="689477"/>
                    </a:cubicBezTo>
                    <a:cubicBezTo>
                      <a:pt x="214841" y="695001"/>
                      <a:pt x="228166" y="700183"/>
                      <a:pt x="241616" y="705031"/>
                    </a:cubicBezTo>
                    <a:lnTo>
                      <a:pt x="232386" y="705031"/>
                    </a:lnTo>
                    <a:cubicBezTo>
                      <a:pt x="221175" y="701031"/>
                      <a:pt x="210078" y="696697"/>
                      <a:pt x="198915" y="692525"/>
                    </a:cubicBezTo>
                    <a:cubicBezTo>
                      <a:pt x="180246" y="685581"/>
                      <a:pt x="160996" y="680361"/>
                      <a:pt x="142175" y="673856"/>
                    </a:cubicBezTo>
                    <a:cubicBezTo>
                      <a:pt x="115886" y="664721"/>
                      <a:pt x="90111" y="654168"/>
                      <a:pt x="64317" y="643738"/>
                    </a:cubicBezTo>
                    <a:cubicBezTo>
                      <a:pt x="52383" y="638823"/>
                      <a:pt x="40457" y="633898"/>
                      <a:pt x="28713" y="628564"/>
                    </a:cubicBezTo>
                    <a:cubicBezTo>
                      <a:pt x="21312" y="625116"/>
                      <a:pt x="13864" y="621554"/>
                      <a:pt x="7434" y="616449"/>
                    </a:cubicBezTo>
                    <a:cubicBezTo>
                      <a:pt x="2948" y="612972"/>
                      <a:pt x="-1272" y="607295"/>
                      <a:pt x="357" y="601351"/>
                    </a:cubicBezTo>
                    <a:cubicBezTo>
                      <a:pt x="2310" y="595493"/>
                      <a:pt x="8415" y="592665"/>
                      <a:pt x="13625" y="590226"/>
                    </a:cubicBezTo>
                    <a:cubicBezTo>
                      <a:pt x="19693" y="587493"/>
                      <a:pt x="26179" y="585949"/>
                      <a:pt x="32675" y="584664"/>
                    </a:cubicBezTo>
                    <a:cubicBezTo>
                      <a:pt x="50697" y="581054"/>
                      <a:pt x="68985" y="579120"/>
                      <a:pt x="87244" y="577120"/>
                    </a:cubicBezTo>
                    <a:cubicBezTo>
                      <a:pt x="89263" y="576901"/>
                      <a:pt x="91292" y="576663"/>
                      <a:pt x="93312" y="576415"/>
                    </a:cubicBezTo>
                    <a:cubicBezTo>
                      <a:pt x="104513" y="575100"/>
                      <a:pt x="115686" y="573596"/>
                      <a:pt x="126906" y="572491"/>
                    </a:cubicBezTo>
                    <a:cubicBezTo>
                      <a:pt x="133764" y="571852"/>
                      <a:pt x="140641" y="571624"/>
                      <a:pt x="147528" y="571386"/>
                    </a:cubicBezTo>
                    <a:cubicBezTo>
                      <a:pt x="154024" y="571148"/>
                      <a:pt x="160491" y="570586"/>
                      <a:pt x="166959" y="569928"/>
                    </a:cubicBezTo>
                    <a:cubicBezTo>
                      <a:pt x="172245" y="569395"/>
                      <a:pt x="177522" y="568795"/>
                      <a:pt x="182808" y="568252"/>
                    </a:cubicBezTo>
                    <a:cubicBezTo>
                      <a:pt x="195620" y="566890"/>
                      <a:pt x="208869" y="566309"/>
                      <a:pt x="220804" y="561004"/>
                    </a:cubicBezTo>
                    <a:cubicBezTo>
                      <a:pt x="234824" y="554488"/>
                      <a:pt x="247864" y="543620"/>
                      <a:pt x="259837" y="530685"/>
                    </a:cubicBezTo>
                    <a:cubicBezTo>
                      <a:pt x="281364" y="507444"/>
                      <a:pt x="299433" y="477526"/>
                      <a:pt x="313520" y="454181"/>
                    </a:cubicBezTo>
                    <a:cubicBezTo>
                      <a:pt x="315701" y="450380"/>
                      <a:pt x="317968" y="446627"/>
                      <a:pt x="320273" y="442874"/>
                    </a:cubicBezTo>
                    <a:cubicBezTo>
                      <a:pt x="328027" y="430225"/>
                      <a:pt x="336075" y="417709"/>
                      <a:pt x="341809" y="404012"/>
                    </a:cubicBezTo>
                    <a:cubicBezTo>
                      <a:pt x="342428" y="402355"/>
                      <a:pt x="343009" y="400688"/>
                      <a:pt x="343543" y="399012"/>
                    </a:cubicBezTo>
                    <a:cubicBezTo>
                      <a:pt x="346438" y="389944"/>
                      <a:pt x="348048" y="380600"/>
                      <a:pt x="347839" y="371065"/>
                    </a:cubicBezTo>
                    <a:cubicBezTo>
                      <a:pt x="347677" y="364474"/>
                      <a:pt x="346124" y="357445"/>
                      <a:pt x="344295" y="351330"/>
                    </a:cubicBezTo>
                    <a:cubicBezTo>
                      <a:pt x="343390" y="348186"/>
                      <a:pt x="342352" y="345100"/>
                      <a:pt x="341209" y="342062"/>
                    </a:cubicBezTo>
                    <a:cubicBezTo>
                      <a:pt x="338837" y="335737"/>
                      <a:pt x="336009" y="329632"/>
                      <a:pt x="332941" y="323621"/>
                    </a:cubicBezTo>
                    <a:cubicBezTo>
                      <a:pt x="329493" y="316878"/>
                      <a:pt x="325741" y="310267"/>
                      <a:pt x="322007" y="303667"/>
                    </a:cubicBezTo>
                    <a:cubicBezTo>
                      <a:pt x="319264" y="298666"/>
                      <a:pt x="316587" y="293637"/>
                      <a:pt x="314253" y="288427"/>
                    </a:cubicBezTo>
                    <a:cubicBezTo>
                      <a:pt x="310901" y="281092"/>
                      <a:pt x="308624" y="273263"/>
                      <a:pt x="304528" y="266281"/>
                    </a:cubicBezTo>
                    <a:cubicBezTo>
                      <a:pt x="303986" y="265386"/>
                      <a:pt x="303404" y="264500"/>
                      <a:pt x="302804" y="263633"/>
                    </a:cubicBezTo>
                    <a:lnTo>
                      <a:pt x="302804" y="263633"/>
                    </a:lnTo>
                    <a:cubicBezTo>
                      <a:pt x="298623" y="257537"/>
                      <a:pt x="293337" y="252279"/>
                      <a:pt x="287364" y="247917"/>
                    </a:cubicBezTo>
                    <a:cubicBezTo>
                      <a:pt x="285831" y="246793"/>
                      <a:pt x="284269" y="245688"/>
                      <a:pt x="282678" y="244602"/>
                    </a:cubicBezTo>
                    <a:cubicBezTo>
                      <a:pt x="249350" y="221790"/>
                      <a:pt x="203525" y="205130"/>
                      <a:pt x="181685" y="170974"/>
                    </a:cubicBezTo>
                    <a:cubicBezTo>
                      <a:pt x="178170" y="164944"/>
                      <a:pt x="175789" y="158258"/>
                      <a:pt x="174407" y="151419"/>
                    </a:cubicBezTo>
                    <a:cubicBezTo>
                      <a:pt x="173188" y="144523"/>
                      <a:pt x="172693" y="137512"/>
                      <a:pt x="172283" y="130512"/>
                    </a:cubicBezTo>
                    <a:cubicBezTo>
                      <a:pt x="171645" y="119501"/>
                      <a:pt x="171321" y="108442"/>
                      <a:pt x="171883" y="97422"/>
                    </a:cubicBezTo>
                    <a:cubicBezTo>
                      <a:pt x="172312" y="90488"/>
                      <a:pt x="172817" y="83506"/>
                      <a:pt x="174655" y="76781"/>
                    </a:cubicBezTo>
                    <a:cubicBezTo>
                      <a:pt x="178027" y="64999"/>
                      <a:pt x="184761" y="54445"/>
                      <a:pt x="191895" y="44596"/>
                    </a:cubicBezTo>
                    <a:cubicBezTo>
                      <a:pt x="202344" y="30118"/>
                      <a:pt x="216794" y="18317"/>
                      <a:pt x="234139" y="13335"/>
                    </a:cubicBezTo>
                    <a:cubicBezTo>
                      <a:pt x="240854" y="11287"/>
                      <a:pt x="247788" y="9906"/>
                      <a:pt x="254770" y="9230"/>
                    </a:cubicBezTo>
                    <a:cubicBezTo>
                      <a:pt x="263209" y="8715"/>
                      <a:pt x="271086" y="12811"/>
                      <a:pt x="278487" y="16373"/>
                    </a:cubicBezTo>
                    <a:cubicBezTo>
                      <a:pt x="296251" y="26337"/>
                      <a:pt x="313453" y="37290"/>
                      <a:pt x="330675" y="48158"/>
                    </a:cubicBezTo>
                    <a:cubicBezTo>
                      <a:pt x="342047" y="55426"/>
                      <a:pt x="353154" y="63217"/>
                      <a:pt x="362831" y="72676"/>
                    </a:cubicBezTo>
                    <a:cubicBezTo>
                      <a:pt x="367946" y="77543"/>
                      <a:pt x="372765" y="82696"/>
                      <a:pt x="377452" y="87973"/>
                    </a:cubicBezTo>
                    <a:cubicBezTo>
                      <a:pt x="385977" y="97546"/>
                      <a:pt x="394102" y="107509"/>
                      <a:pt x="402903" y="116834"/>
                    </a:cubicBezTo>
                    <a:cubicBezTo>
                      <a:pt x="408284" y="122253"/>
                      <a:pt x="413256" y="127444"/>
                      <a:pt x="419819" y="131274"/>
                    </a:cubicBezTo>
                    <a:cubicBezTo>
                      <a:pt x="420648" y="131702"/>
                      <a:pt x="421467" y="132112"/>
                      <a:pt x="422305" y="132493"/>
                    </a:cubicBezTo>
                    <a:cubicBezTo>
                      <a:pt x="429820" y="136027"/>
                      <a:pt x="437964" y="138246"/>
                      <a:pt x="446194" y="139170"/>
                    </a:cubicBezTo>
                    <a:cubicBezTo>
                      <a:pt x="462396" y="140637"/>
                      <a:pt x="478655" y="137789"/>
                      <a:pt x="494324" y="134198"/>
                    </a:cubicBezTo>
                    <a:cubicBezTo>
                      <a:pt x="496829" y="133617"/>
                      <a:pt x="499334" y="132988"/>
                      <a:pt x="501810" y="132331"/>
                    </a:cubicBezTo>
                    <a:cubicBezTo>
                      <a:pt x="503058" y="131997"/>
                      <a:pt x="504306" y="131664"/>
                      <a:pt x="505535" y="131312"/>
                    </a:cubicBezTo>
                    <a:cubicBezTo>
                      <a:pt x="508468" y="130502"/>
                      <a:pt x="511335" y="129673"/>
                      <a:pt x="514136" y="128835"/>
                    </a:cubicBezTo>
                    <a:cubicBezTo>
                      <a:pt x="518479" y="127530"/>
                      <a:pt x="522813" y="126225"/>
                      <a:pt x="526994" y="124463"/>
                    </a:cubicBezTo>
                    <a:cubicBezTo>
                      <a:pt x="531100" y="122653"/>
                      <a:pt x="534795" y="120101"/>
                      <a:pt x="538319" y="117358"/>
                    </a:cubicBezTo>
                    <a:cubicBezTo>
                      <a:pt x="545930" y="111347"/>
                      <a:pt x="551826" y="103537"/>
                      <a:pt x="557646" y="95869"/>
                    </a:cubicBezTo>
                    <a:cubicBezTo>
                      <a:pt x="569866" y="79372"/>
                      <a:pt x="581334" y="62370"/>
                      <a:pt x="592679" y="45272"/>
                    </a:cubicBezTo>
                    <a:cubicBezTo>
                      <a:pt x="595546" y="40957"/>
                      <a:pt x="598403" y="36633"/>
                      <a:pt x="601261" y="32309"/>
                    </a:cubicBezTo>
                    <a:cubicBezTo>
                      <a:pt x="607604" y="23203"/>
                      <a:pt x="613605" y="13278"/>
                      <a:pt x="623044" y="7068"/>
                    </a:cubicBezTo>
                    <a:cubicBezTo>
                      <a:pt x="633979" y="1019"/>
                      <a:pt x="646771" y="171"/>
                      <a:pt x="659144" y="29"/>
                    </a:cubicBezTo>
                    <a:cubicBezTo>
                      <a:pt x="661087" y="10"/>
                      <a:pt x="663021" y="0"/>
                      <a:pt x="664935" y="0"/>
                    </a:cubicBezTo>
                    <a:cubicBezTo>
                      <a:pt x="668002" y="29"/>
                      <a:pt x="671070" y="76"/>
                      <a:pt x="674146" y="105"/>
                    </a:cubicBezTo>
                    <a:cubicBezTo>
                      <a:pt x="675527" y="114"/>
                      <a:pt x="676899" y="124"/>
                      <a:pt x="678280" y="15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75"/>
        <p:cNvGrpSpPr/>
        <p:nvPr/>
      </p:nvGrpSpPr>
      <p:grpSpPr>
        <a:xfrm>
          <a:off x="0" y="0"/>
          <a:ext cx="0" cy="0"/>
          <a:chOff x="0" y="0"/>
          <a:chExt cx="0" cy="0"/>
        </a:xfrm>
      </p:grpSpPr>
      <p:sp>
        <p:nvSpPr>
          <p:cNvPr id="176" name="Google Shape;176;p10"/>
          <p:cNvSpPr>
            <a:spLocks noGrp="1"/>
          </p:cNvSpPr>
          <p:nvPr>
            <p:ph type="pic" idx="2"/>
          </p:nvPr>
        </p:nvSpPr>
        <p:spPr>
          <a:xfrm>
            <a:off x="-6875" y="0"/>
            <a:ext cx="9144000" cy="5157300"/>
          </a:xfrm>
          <a:prstGeom prst="rect">
            <a:avLst/>
          </a:prstGeom>
          <a:noFill/>
          <a:ln>
            <a:noFill/>
          </a:ln>
        </p:spPr>
      </p:sp>
      <p:sp>
        <p:nvSpPr>
          <p:cNvPr id="177" name="Google Shape;177;p10"/>
          <p:cNvSpPr txBox="1">
            <a:spLocks noGrp="1"/>
          </p:cNvSpPr>
          <p:nvPr>
            <p:ph type="title"/>
          </p:nvPr>
        </p:nvSpPr>
        <p:spPr>
          <a:xfrm>
            <a:off x="720000" y="4038000"/>
            <a:ext cx="7704000" cy="572700"/>
          </a:xfrm>
          <a:prstGeom prst="rect">
            <a:avLst/>
          </a:prstGeom>
          <a:solidFill>
            <a:schemeClr val="lt1"/>
          </a:solidFill>
        </p:spPr>
        <p:txBody>
          <a:bodyPr spcFirstLastPara="1" wrap="square" lIns="91425" tIns="91425" rIns="91425" bIns="91425" anchor="ctr" anchorCtr="0">
            <a:noAutofit/>
          </a:bodyPr>
          <a:lstStyle>
            <a:lvl1pPr lvl="0" algn="ctr" rtl="0">
              <a:spcBef>
                <a:spcPts val="0"/>
              </a:spcBef>
              <a:spcAft>
                <a:spcPts val="0"/>
              </a:spcAft>
              <a:buSzPts val="3000"/>
              <a:buNone/>
              <a:defRPr/>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78"/>
        <p:cNvGrpSpPr/>
        <p:nvPr/>
      </p:nvGrpSpPr>
      <p:grpSpPr>
        <a:xfrm>
          <a:off x="0" y="0"/>
          <a:ext cx="0" cy="0"/>
          <a:chOff x="0" y="0"/>
          <a:chExt cx="0" cy="0"/>
        </a:xfrm>
      </p:grpSpPr>
      <p:pic>
        <p:nvPicPr>
          <p:cNvPr id="179" name="Google Shape;179;p11"/>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180" name="Google Shape;180;p11"/>
          <p:cNvSpPr txBox="1">
            <a:spLocks noGrp="1"/>
          </p:cNvSpPr>
          <p:nvPr>
            <p:ph type="title" hasCustomPrompt="1"/>
          </p:nvPr>
        </p:nvSpPr>
        <p:spPr>
          <a:xfrm>
            <a:off x="2361550" y="1493313"/>
            <a:ext cx="4420800" cy="1294200"/>
          </a:xfrm>
          <a:prstGeom prst="rect">
            <a:avLst/>
          </a:prstGeom>
        </p:spPr>
        <p:txBody>
          <a:bodyPr spcFirstLastPara="1" wrap="square" lIns="91425" tIns="91425" rIns="91425" bIns="91425" anchor="b" anchorCtr="0">
            <a:noAutofit/>
          </a:bodyPr>
          <a:lstStyle>
            <a:lvl1pPr lvl="0" algn="ctr">
              <a:spcBef>
                <a:spcPts val="0"/>
              </a:spcBef>
              <a:spcAft>
                <a:spcPts val="0"/>
              </a:spcAft>
              <a:buSzPts val="9600"/>
              <a:buNone/>
              <a:defRPr sz="7200" b="1">
                <a:solidFill>
                  <a:schemeClr val="accent3"/>
                </a:solidFill>
                <a:latin typeface="Inter Tight"/>
                <a:ea typeface="Inter Tight"/>
                <a:cs typeface="Inter Tight"/>
                <a:sym typeface="Inter Tight"/>
              </a:defRPr>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181" name="Google Shape;181;p11"/>
          <p:cNvSpPr txBox="1">
            <a:spLocks noGrp="1"/>
          </p:cNvSpPr>
          <p:nvPr>
            <p:ph type="subTitle" idx="1"/>
          </p:nvPr>
        </p:nvSpPr>
        <p:spPr>
          <a:xfrm>
            <a:off x="2361632" y="2827288"/>
            <a:ext cx="4420800" cy="822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4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grpSp>
        <p:nvGrpSpPr>
          <p:cNvPr id="182" name="Google Shape;182;p11"/>
          <p:cNvGrpSpPr/>
          <p:nvPr/>
        </p:nvGrpSpPr>
        <p:grpSpPr>
          <a:xfrm>
            <a:off x="-32715" y="-737175"/>
            <a:ext cx="9167402" cy="6739020"/>
            <a:chOff x="-32715" y="-737175"/>
            <a:chExt cx="9167402" cy="6739020"/>
          </a:xfrm>
        </p:grpSpPr>
        <p:grpSp>
          <p:nvGrpSpPr>
            <p:cNvPr id="183" name="Google Shape;183;p11"/>
            <p:cNvGrpSpPr/>
            <p:nvPr/>
          </p:nvGrpSpPr>
          <p:grpSpPr>
            <a:xfrm flipH="1">
              <a:off x="7849337" y="-737175"/>
              <a:ext cx="1285351" cy="3524710"/>
              <a:chOff x="2821320" y="2470320"/>
              <a:chExt cx="531466" cy="1457335"/>
            </a:xfrm>
          </p:grpSpPr>
          <p:sp>
            <p:nvSpPr>
              <p:cNvPr id="184" name="Google Shape;184;p11"/>
              <p:cNvSpPr/>
              <p:nvPr/>
            </p:nvSpPr>
            <p:spPr>
              <a:xfrm>
                <a:off x="2821320" y="2470320"/>
                <a:ext cx="531466" cy="1457335"/>
              </a:xfrm>
              <a:custGeom>
                <a:avLst/>
                <a:gdLst/>
                <a:ahLst/>
                <a:cxnLst/>
                <a:rect l="l" t="t" r="r" b="b"/>
                <a:pathLst>
                  <a:path w="531466" h="1457335" extrusionOk="0">
                    <a:moveTo>
                      <a:pt x="531447" y="0"/>
                    </a:moveTo>
                    <a:cubicBezTo>
                      <a:pt x="525399" y="9411"/>
                      <a:pt x="519465" y="18926"/>
                      <a:pt x="513855" y="28699"/>
                    </a:cubicBezTo>
                    <a:cubicBezTo>
                      <a:pt x="508264" y="38700"/>
                      <a:pt x="503320" y="48292"/>
                      <a:pt x="498958" y="57588"/>
                    </a:cubicBezTo>
                    <a:cubicBezTo>
                      <a:pt x="496948" y="61846"/>
                      <a:pt x="495062" y="66037"/>
                      <a:pt x="493290" y="70171"/>
                    </a:cubicBezTo>
                    <a:cubicBezTo>
                      <a:pt x="490757" y="76105"/>
                      <a:pt x="488461" y="81925"/>
                      <a:pt x="486366" y="87678"/>
                    </a:cubicBezTo>
                    <a:cubicBezTo>
                      <a:pt x="484842" y="91802"/>
                      <a:pt x="483441" y="95898"/>
                      <a:pt x="482127" y="99984"/>
                    </a:cubicBezTo>
                    <a:cubicBezTo>
                      <a:pt x="478555" y="111081"/>
                      <a:pt x="475688" y="122015"/>
                      <a:pt x="473354" y="133045"/>
                    </a:cubicBezTo>
                    <a:cubicBezTo>
                      <a:pt x="472430" y="137379"/>
                      <a:pt x="471592" y="141713"/>
                      <a:pt x="470830" y="146076"/>
                    </a:cubicBezTo>
                    <a:cubicBezTo>
                      <a:pt x="464877" y="180080"/>
                      <a:pt x="463220" y="215818"/>
                      <a:pt x="460772" y="260385"/>
                    </a:cubicBezTo>
                    <a:cubicBezTo>
                      <a:pt x="460400" y="265328"/>
                      <a:pt x="459981" y="270253"/>
                      <a:pt x="459515" y="275187"/>
                    </a:cubicBezTo>
                    <a:cubicBezTo>
                      <a:pt x="457505" y="296485"/>
                      <a:pt x="454743" y="317678"/>
                      <a:pt x="452790" y="338985"/>
                    </a:cubicBezTo>
                    <a:cubicBezTo>
                      <a:pt x="451647" y="351330"/>
                      <a:pt x="450790" y="363712"/>
                      <a:pt x="450485" y="376161"/>
                    </a:cubicBezTo>
                    <a:cubicBezTo>
                      <a:pt x="450113" y="393973"/>
                      <a:pt x="450437" y="411794"/>
                      <a:pt x="451009" y="429616"/>
                    </a:cubicBezTo>
                    <a:cubicBezTo>
                      <a:pt x="451161" y="434521"/>
                      <a:pt x="451333" y="439436"/>
                      <a:pt x="451523" y="444351"/>
                    </a:cubicBezTo>
                    <a:cubicBezTo>
                      <a:pt x="452380" y="467611"/>
                      <a:pt x="453428" y="490881"/>
                      <a:pt x="453600" y="514150"/>
                    </a:cubicBezTo>
                    <a:cubicBezTo>
                      <a:pt x="461258" y="637375"/>
                      <a:pt x="399726" y="682257"/>
                      <a:pt x="314763" y="729929"/>
                    </a:cubicBezTo>
                    <a:cubicBezTo>
                      <a:pt x="312887" y="730996"/>
                      <a:pt x="310982" y="732044"/>
                      <a:pt x="309077" y="733111"/>
                    </a:cubicBezTo>
                    <a:cubicBezTo>
                      <a:pt x="307858" y="733911"/>
                      <a:pt x="306667" y="734749"/>
                      <a:pt x="305495" y="735616"/>
                    </a:cubicBezTo>
                    <a:cubicBezTo>
                      <a:pt x="294856" y="743474"/>
                      <a:pt x="286026" y="753932"/>
                      <a:pt x="277254" y="764362"/>
                    </a:cubicBezTo>
                    <a:cubicBezTo>
                      <a:pt x="274853" y="767210"/>
                      <a:pt x="272463" y="770068"/>
                      <a:pt x="270034" y="772859"/>
                    </a:cubicBezTo>
                    <a:cubicBezTo>
                      <a:pt x="266938" y="776211"/>
                      <a:pt x="263995" y="779688"/>
                      <a:pt x="261185" y="783288"/>
                    </a:cubicBezTo>
                    <a:cubicBezTo>
                      <a:pt x="247964" y="800091"/>
                      <a:pt x="237563" y="819312"/>
                      <a:pt x="229019" y="839734"/>
                    </a:cubicBezTo>
                    <a:cubicBezTo>
                      <a:pt x="226800" y="845030"/>
                      <a:pt x="224704" y="850421"/>
                      <a:pt x="222733" y="855859"/>
                    </a:cubicBezTo>
                    <a:cubicBezTo>
                      <a:pt x="222647" y="856098"/>
                      <a:pt x="222561" y="856326"/>
                      <a:pt x="222475" y="856564"/>
                    </a:cubicBezTo>
                    <a:cubicBezTo>
                      <a:pt x="206654" y="891464"/>
                      <a:pt x="198358" y="929497"/>
                      <a:pt x="195767" y="968855"/>
                    </a:cubicBezTo>
                    <a:cubicBezTo>
                      <a:pt x="193767" y="987714"/>
                      <a:pt x="192919" y="1004868"/>
                      <a:pt x="191957" y="1021023"/>
                    </a:cubicBezTo>
                    <a:cubicBezTo>
                      <a:pt x="191700" y="1025204"/>
                      <a:pt x="191433" y="1029319"/>
                      <a:pt x="191138" y="1033367"/>
                    </a:cubicBezTo>
                    <a:cubicBezTo>
                      <a:pt x="189100" y="1061761"/>
                      <a:pt x="185509" y="1087565"/>
                      <a:pt x="172793" y="1115149"/>
                    </a:cubicBezTo>
                    <a:cubicBezTo>
                      <a:pt x="169678" y="1121902"/>
                      <a:pt x="166021" y="1128760"/>
                      <a:pt x="161687" y="1135790"/>
                    </a:cubicBezTo>
                    <a:cubicBezTo>
                      <a:pt x="160477" y="1137771"/>
                      <a:pt x="159210" y="1139752"/>
                      <a:pt x="157886" y="1141762"/>
                    </a:cubicBezTo>
                    <a:cubicBezTo>
                      <a:pt x="149781" y="1155944"/>
                      <a:pt x="141332" y="1169870"/>
                      <a:pt x="132750" y="1183681"/>
                    </a:cubicBezTo>
                    <a:cubicBezTo>
                      <a:pt x="130978" y="1186539"/>
                      <a:pt x="129197" y="1189397"/>
                      <a:pt x="127416" y="1192235"/>
                    </a:cubicBezTo>
                    <a:cubicBezTo>
                      <a:pt x="98793" y="1237898"/>
                      <a:pt x="69132" y="1282761"/>
                      <a:pt x="46111" y="1332624"/>
                    </a:cubicBezTo>
                    <a:cubicBezTo>
                      <a:pt x="27232" y="1372534"/>
                      <a:pt x="12192" y="1414348"/>
                      <a:pt x="0" y="1457335"/>
                    </a:cubicBezTo>
                    <a:lnTo>
                      <a:pt x="0" y="0"/>
                    </a:lnTo>
                    <a:lnTo>
                      <a:pt x="531466" y="0"/>
                    </a:lnTo>
                    <a:close/>
                  </a:path>
                </a:pathLst>
              </a:custGeom>
              <a:solidFill>
                <a:srgbClr val="A4CECB">
                  <a:alpha val="168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11"/>
              <p:cNvSpPr/>
              <p:nvPr/>
            </p:nvSpPr>
            <p:spPr>
              <a:xfrm>
                <a:off x="2821320" y="2470320"/>
                <a:ext cx="487585" cy="1268397"/>
              </a:xfrm>
              <a:custGeom>
                <a:avLst/>
                <a:gdLst/>
                <a:ahLst/>
                <a:cxnLst/>
                <a:rect l="l" t="t" r="r" b="b"/>
                <a:pathLst>
                  <a:path w="487585" h="1268397" extrusionOk="0">
                    <a:moveTo>
                      <a:pt x="487585" y="19"/>
                    </a:moveTo>
                    <a:cubicBezTo>
                      <a:pt x="476517" y="13840"/>
                      <a:pt x="465315" y="27537"/>
                      <a:pt x="454352" y="41472"/>
                    </a:cubicBezTo>
                    <a:cubicBezTo>
                      <a:pt x="451514" y="45196"/>
                      <a:pt x="448704" y="48939"/>
                      <a:pt x="445922" y="52731"/>
                    </a:cubicBezTo>
                    <a:cubicBezTo>
                      <a:pt x="442922" y="56807"/>
                      <a:pt x="439969" y="60931"/>
                      <a:pt x="437093" y="65103"/>
                    </a:cubicBezTo>
                    <a:cubicBezTo>
                      <a:pt x="431597" y="73057"/>
                      <a:pt x="426320" y="81201"/>
                      <a:pt x="421415" y="89621"/>
                    </a:cubicBezTo>
                    <a:cubicBezTo>
                      <a:pt x="418757" y="94202"/>
                      <a:pt x="416195" y="98870"/>
                      <a:pt x="413766" y="103632"/>
                    </a:cubicBezTo>
                    <a:cubicBezTo>
                      <a:pt x="410909" y="109223"/>
                      <a:pt x="408232" y="114938"/>
                      <a:pt x="405775" y="120815"/>
                    </a:cubicBezTo>
                    <a:cubicBezTo>
                      <a:pt x="389792" y="159020"/>
                      <a:pt x="381276" y="200901"/>
                      <a:pt x="379171" y="243364"/>
                    </a:cubicBezTo>
                    <a:cubicBezTo>
                      <a:pt x="379076" y="245278"/>
                      <a:pt x="378990" y="247193"/>
                      <a:pt x="378924" y="249117"/>
                    </a:cubicBezTo>
                    <a:cubicBezTo>
                      <a:pt x="378285" y="272291"/>
                      <a:pt x="378838" y="295447"/>
                      <a:pt x="380028" y="318592"/>
                    </a:cubicBezTo>
                    <a:cubicBezTo>
                      <a:pt x="381352" y="344272"/>
                      <a:pt x="383448" y="369951"/>
                      <a:pt x="385553" y="395659"/>
                    </a:cubicBezTo>
                    <a:cubicBezTo>
                      <a:pt x="386163" y="403127"/>
                      <a:pt x="386782" y="410604"/>
                      <a:pt x="387382" y="418071"/>
                    </a:cubicBezTo>
                    <a:cubicBezTo>
                      <a:pt x="388477" y="431921"/>
                      <a:pt x="389525" y="445789"/>
                      <a:pt x="390354" y="459667"/>
                    </a:cubicBezTo>
                    <a:cubicBezTo>
                      <a:pt x="390420" y="460581"/>
                      <a:pt x="390477" y="461477"/>
                      <a:pt x="390525" y="462391"/>
                    </a:cubicBezTo>
                    <a:cubicBezTo>
                      <a:pt x="390906" y="468601"/>
                      <a:pt x="391344" y="474802"/>
                      <a:pt x="391773" y="481022"/>
                    </a:cubicBezTo>
                    <a:cubicBezTo>
                      <a:pt x="392116" y="486032"/>
                      <a:pt x="392468" y="491042"/>
                      <a:pt x="392792" y="496062"/>
                    </a:cubicBezTo>
                    <a:cubicBezTo>
                      <a:pt x="393135" y="501310"/>
                      <a:pt x="393459" y="506549"/>
                      <a:pt x="393725" y="511797"/>
                    </a:cubicBezTo>
                    <a:cubicBezTo>
                      <a:pt x="394783" y="532086"/>
                      <a:pt x="395135" y="552383"/>
                      <a:pt x="393430" y="572595"/>
                    </a:cubicBezTo>
                    <a:cubicBezTo>
                      <a:pt x="392411" y="586131"/>
                      <a:pt x="390277" y="599770"/>
                      <a:pt x="385439" y="612143"/>
                    </a:cubicBezTo>
                    <a:cubicBezTo>
                      <a:pt x="376533" y="632708"/>
                      <a:pt x="361731" y="649272"/>
                      <a:pt x="345443" y="662264"/>
                    </a:cubicBezTo>
                    <a:cubicBezTo>
                      <a:pt x="333918" y="670855"/>
                      <a:pt x="321697" y="677809"/>
                      <a:pt x="309258" y="684295"/>
                    </a:cubicBezTo>
                    <a:cubicBezTo>
                      <a:pt x="305467" y="686286"/>
                      <a:pt x="301657" y="688220"/>
                      <a:pt x="297837" y="690153"/>
                    </a:cubicBezTo>
                    <a:cubicBezTo>
                      <a:pt x="286722" y="695763"/>
                      <a:pt x="275568" y="701316"/>
                      <a:pt x="264709" y="707603"/>
                    </a:cubicBezTo>
                    <a:cubicBezTo>
                      <a:pt x="262014" y="709155"/>
                      <a:pt x="259337" y="710765"/>
                      <a:pt x="256680" y="712423"/>
                    </a:cubicBezTo>
                    <a:cubicBezTo>
                      <a:pt x="251660" y="715528"/>
                      <a:pt x="247088" y="718547"/>
                      <a:pt x="242897" y="721728"/>
                    </a:cubicBezTo>
                    <a:cubicBezTo>
                      <a:pt x="231553" y="730329"/>
                      <a:pt x="223047" y="740188"/>
                      <a:pt x="216322" y="756742"/>
                    </a:cubicBezTo>
                    <a:cubicBezTo>
                      <a:pt x="212293" y="766734"/>
                      <a:pt x="208750" y="776926"/>
                      <a:pt x="205626" y="787289"/>
                    </a:cubicBezTo>
                    <a:cubicBezTo>
                      <a:pt x="203749" y="793518"/>
                      <a:pt x="202016" y="799824"/>
                      <a:pt x="200425" y="806168"/>
                    </a:cubicBezTo>
                    <a:cubicBezTo>
                      <a:pt x="189290" y="850268"/>
                      <a:pt x="184566" y="896750"/>
                      <a:pt x="180613" y="942413"/>
                    </a:cubicBezTo>
                    <a:cubicBezTo>
                      <a:pt x="178737" y="967502"/>
                      <a:pt x="178108" y="992762"/>
                      <a:pt x="175574" y="1017765"/>
                    </a:cubicBezTo>
                    <a:cubicBezTo>
                      <a:pt x="175355" y="1020004"/>
                      <a:pt x="175117" y="1022242"/>
                      <a:pt x="174860" y="1024481"/>
                    </a:cubicBezTo>
                    <a:cubicBezTo>
                      <a:pt x="174631" y="1026424"/>
                      <a:pt x="174384" y="1028367"/>
                      <a:pt x="174088" y="1030300"/>
                    </a:cubicBezTo>
                    <a:cubicBezTo>
                      <a:pt x="171964" y="1044816"/>
                      <a:pt x="168221" y="1059009"/>
                      <a:pt x="162258" y="1072010"/>
                    </a:cubicBezTo>
                    <a:cubicBezTo>
                      <a:pt x="158744" y="1080173"/>
                      <a:pt x="154905" y="1088222"/>
                      <a:pt x="150085" y="1095442"/>
                    </a:cubicBezTo>
                    <a:cubicBezTo>
                      <a:pt x="149257" y="1096680"/>
                      <a:pt x="148409" y="1097890"/>
                      <a:pt x="147523" y="1099071"/>
                    </a:cubicBezTo>
                    <a:cubicBezTo>
                      <a:pt x="143732" y="1104005"/>
                      <a:pt x="139846" y="1108777"/>
                      <a:pt x="135865" y="1113434"/>
                    </a:cubicBezTo>
                    <a:cubicBezTo>
                      <a:pt x="127140" y="1123617"/>
                      <a:pt x="118005" y="1133227"/>
                      <a:pt x="108652" y="1142590"/>
                    </a:cubicBezTo>
                    <a:cubicBezTo>
                      <a:pt x="106251" y="1144991"/>
                      <a:pt x="103842" y="1147381"/>
                      <a:pt x="101422" y="1149744"/>
                    </a:cubicBezTo>
                    <a:cubicBezTo>
                      <a:pt x="83972" y="1166860"/>
                      <a:pt x="66018" y="1183396"/>
                      <a:pt x="49035" y="1201369"/>
                    </a:cubicBezTo>
                    <a:cubicBezTo>
                      <a:pt x="35319" y="1215914"/>
                      <a:pt x="23098" y="1232116"/>
                      <a:pt x="12040" y="1249356"/>
                    </a:cubicBezTo>
                    <a:cubicBezTo>
                      <a:pt x="7915" y="1255614"/>
                      <a:pt x="3896" y="1261958"/>
                      <a:pt x="0" y="1268397"/>
                    </a:cubicBezTo>
                    <a:lnTo>
                      <a:pt x="0" y="0"/>
                    </a:lnTo>
                    <a:lnTo>
                      <a:pt x="487585" y="0"/>
                    </a:lnTo>
                    <a:close/>
                  </a:path>
                </a:pathLst>
              </a:custGeom>
              <a:solidFill>
                <a:srgbClr val="A4CECB">
                  <a:alpha val="47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a:off x="2821320" y="2470320"/>
                <a:ext cx="382495" cy="1168375"/>
              </a:xfrm>
              <a:custGeom>
                <a:avLst/>
                <a:gdLst/>
                <a:ahLst/>
                <a:cxnLst/>
                <a:rect l="l" t="t" r="r" b="b"/>
                <a:pathLst>
                  <a:path w="382495" h="1168375" extrusionOk="0">
                    <a:moveTo>
                      <a:pt x="352235" y="118081"/>
                    </a:moveTo>
                    <a:cubicBezTo>
                      <a:pt x="349682" y="159191"/>
                      <a:pt x="350053" y="200568"/>
                      <a:pt x="352358" y="241802"/>
                    </a:cubicBezTo>
                    <a:cubicBezTo>
                      <a:pt x="353339" y="261347"/>
                      <a:pt x="354930" y="280854"/>
                      <a:pt x="356530" y="300342"/>
                    </a:cubicBezTo>
                    <a:cubicBezTo>
                      <a:pt x="358226" y="320897"/>
                      <a:pt x="359912" y="341471"/>
                      <a:pt x="360855" y="362093"/>
                    </a:cubicBezTo>
                    <a:cubicBezTo>
                      <a:pt x="360912" y="363084"/>
                      <a:pt x="360950" y="364074"/>
                      <a:pt x="360998" y="365055"/>
                    </a:cubicBezTo>
                    <a:cubicBezTo>
                      <a:pt x="361455" y="376666"/>
                      <a:pt x="361693" y="388277"/>
                      <a:pt x="361788" y="399888"/>
                    </a:cubicBezTo>
                    <a:cubicBezTo>
                      <a:pt x="361893" y="411432"/>
                      <a:pt x="361864" y="422986"/>
                      <a:pt x="361807" y="434531"/>
                    </a:cubicBezTo>
                    <a:cubicBezTo>
                      <a:pt x="361807" y="444941"/>
                      <a:pt x="361607" y="455543"/>
                      <a:pt x="360617" y="465973"/>
                    </a:cubicBezTo>
                    <a:cubicBezTo>
                      <a:pt x="359216" y="480670"/>
                      <a:pt x="356216" y="495014"/>
                      <a:pt x="349929" y="508054"/>
                    </a:cubicBezTo>
                    <a:cubicBezTo>
                      <a:pt x="345062" y="518722"/>
                      <a:pt x="338642" y="528371"/>
                      <a:pt x="331451" y="537086"/>
                    </a:cubicBezTo>
                    <a:cubicBezTo>
                      <a:pt x="321478" y="549050"/>
                      <a:pt x="310220" y="559641"/>
                      <a:pt x="297828" y="568100"/>
                    </a:cubicBezTo>
                    <a:cubicBezTo>
                      <a:pt x="292237" y="571929"/>
                      <a:pt x="286388" y="575320"/>
                      <a:pt x="280359" y="578206"/>
                    </a:cubicBezTo>
                    <a:cubicBezTo>
                      <a:pt x="277539" y="579549"/>
                      <a:pt x="274653" y="580787"/>
                      <a:pt x="271748" y="581920"/>
                    </a:cubicBezTo>
                    <a:cubicBezTo>
                      <a:pt x="268938" y="582997"/>
                      <a:pt x="266195" y="583959"/>
                      <a:pt x="263528" y="584864"/>
                    </a:cubicBezTo>
                    <a:cubicBezTo>
                      <a:pt x="256032" y="587359"/>
                      <a:pt x="249050" y="589255"/>
                      <a:pt x="242421" y="591265"/>
                    </a:cubicBezTo>
                    <a:cubicBezTo>
                      <a:pt x="235782" y="593284"/>
                      <a:pt x="229505" y="595417"/>
                      <a:pt x="223447" y="598389"/>
                    </a:cubicBezTo>
                    <a:cubicBezTo>
                      <a:pt x="212493" y="603733"/>
                      <a:pt x="202263" y="611800"/>
                      <a:pt x="191910" y="626821"/>
                    </a:cubicBezTo>
                    <a:cubicBezTo>
                      <a:pt x="186814" y="634594"/>
                      <a:pt x="183051" y="643033"/>
                      <a:pt x="180261" y="651910"/>
                    </a:cubicBezTo>
                    <a:cubicBezTo>
                      <a:pt x="177841" y="659578"/>
                      <a:pt x="176146" y="667579"/>
                      <a:pt x="174946" y="675732"/>
                    </a:cubicBezTo>
                    <a:cubicBezTo>
                      <a:pt x="172469" y="692611"/>
                      <a:pt x="172098" y="710175"/>
                      <a:pt x="171831" y="727043"/>
                    </a:cubicBezTo>
                    <a:cubicBezTo>
                      <a:pt x="171117" y="768068"/>
                      <a:pt x="172764" y="809139"/>
                      <a:pt x="172974" y="850211"/>
                    </a:cubicBezTo>
                    <a:cubicBezTo>
                      <a:pt x="173041" y="862536"/>
                      <a:pt x="172974" y="874871"/>
                      <a:pt x="172669" y="887197"/>
                    </a:cubicBezTo>
                    <a:cubicBezTo>
                      <a:pt x="172498" y="894588"/>
                      <a:pt x="172383" y="902018"/>
                      <a:pt x="172260" y="909457"/>
                    </a:cubicBezTo>
                    <a:cubicBezTo>
                      <a:pt x="171726" y="940765"/>
                      <a:pt x="170898" y="972245"/>
                      <a:pt x="164154" y="1002545"/>
                    </a:cubicBezTo>
                    <a:cubicBezTo>
                      <a:pt x="163525" y="1005440"/>
                      <a:pt x="162811" y="1008297"/>
                      <a:pt x="162001" y="1011117"/>
                    </a:cubicBezTo>
                    <a:cubicBezTo>
                      <a:pt x="160849" y="1015194"/>
                      <a:pt x="159515" y="1019166"/>
                      <a:pt x="158020" y="1023052"/>
                    </a:cubicBezTo>
                    <a:cubicBezTo>
                      <a:pt x="151209" y="1040768"/>
                      <a:pt x="141113" y="1056589"/>
                      <a:pt x="129216" y="1070505"/>
                    </a:cubicBezTo>
                    <a:cubicBezTo>
                      <a:pt x="124273" y="1076316"/>
                      <a:pt x="119015" y="1081793"/>
                      <a:pt x="113557" y="1086927"/>
                    </a:cubicBezTo>
                    <a:cubicBezTo>
                      <a:pt x="108909" y="1091318"/>
                      <a:pt x="104108" y="1095461"/>
                      <a:pt x="99231" y="1099376"/>
                    </a:cubicBezTo>
                    <a:cubicBezTo>
                      <a:pt x="95926" y="1101843"/>
                      <a:pt x="92554" y="1104186"/>
                      <a:pt x="89144" y="1106443"/>
                    </a:cubicBezTo>
                    <a:cubicBezTo>
                      <a:pt x="86439" y="1108243"/>
                      <a:pt x="83706" y="1109996"/>
                      <a:pt x="80953" y="1111711"/>
                    </a:cubicBezTo>
                    <a:cubicBezTo>
                      <a:pt x="73809" y="1116159"/>
                      <a:pt x="66551" y="1120397"/>
                      <a:pt x="59341" y="1124712"/>
                    </a:cubicBezTo>
                    <a:cubicBezTo>
                      <a:pt x="36538" y="1138523"/>
                      <a:pt x="17107" y="1152078"/>
                      <a:pt x="0" y="1168375"/>
                    </a:cubicBezTo>
                    <a:lnTo>
                      <a:pt x="0" y="0"/>
                    </a:lnTo>
                    <a:lnTo>
                      <a:pt x="382495" y="0"/>
                    </a:lnTo>
                    <a:cubicBezTo>
                      <a:pt x="374037" y="15421"/>
                      <a:pt x="367684" y="30061"/>
                      <a:pt x="363026" y="45749"/>
                    </a:cubicBezTo>
                    <a:cubicBezTo>
                      <a:pt x="361874" y="49616"/>
                      <a:pt x="360836" y="53550"/>
                      <a:pt x="359893" y="57579"/>
                    </a:cubicBezTo>
                    <a:cubicBezTo>
                      <a:pt x="357083" y="69494"/>
                      <a:pt x="355121" y="82210"/>
                      <a:pt x="353854" y="96460"/>
                    </a:cubicBezTo>
                    <a:cubicBezTo>
                      <a:pt x="353654" y="98727"/>
                      <a:pt x="353463" y="101013"/>
                      <a:pt x="353292" y="103280"/>
                    </a:cubicBezTo>
                    <a:cubicBezTo>
                      <a:pt x="352901" y="108214"/>
                      <a:pt x="352549" y="113138"/>
                      <a:pt x="352254" y="11808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7" name="Google Shape;187;p11"/>
            <p:cNvGrpSpPr/>
            <p:nvPr/>
          </p:nvGrpSpPr>
          <p:grpSpPr>
            <a:xfrm>
              <a:off x="-32715" y="2461814"/>
              <a:ext cx="3672712" cy="3540031"/>
              <a:chOff x="7295760" y="1887480"/>
              <a:chExt cx="1540955" cy="1485286"/>
            </a:xfrm>
          </p:grpSpPr>
          <p:sp>
            <p:nvSpPr>
              <p:cNvPr id="188" name="Google Shape;188;p11"/>
              <p:cNvSpPr/>
              <p:nvPr/>
            </p:nvSpPr>
            <p:spPr>
              <a:xfrm>
                <a:off x="7295760" y="1887480"/>
                <a:ext cx="1540955" cy="1485043"/>
              </a:xfrm>
              <a:custGeom>
                <a:avLst/>
                <a:gdLst/>
                <a:ahLst/>
                <a:cxnLst/>
                <a:rect l="l" t="t" r="r" b="b"/>
                <a:pathLst>
                  <a:path w="1540955" h="1485043" extrusionOk="0">
                    <a:moveTo>
                      <a:pt x="1540936" y="1485043"/>
                    </a:moveTo>
                    <a:lnTo>
                      <a:pt x="0" y="1485043"/>
                    </a:lnTo>
                    <a:lnTo>
                      <a:pt x="0" y="0"/>
                    </a:lnTo>
                    <a:cubicBezTo>
                      <a:pt x="29604" y="28499"/>
                      <a:pt x="58893" y="57550"/>
                      <a:pt x="84068" y="90116"/>
                    </a:cubicBezTo>
                    <a:cubicBezTo>
                      <a:pt x="121777" y="138646"/>
                      <a:pt x="140180" y="199682"/>
                      <a:pt x="180947" y="246069"/>
                    </a:cubicBezTo>
                    <a:cubicBezTo>
                      <a:pt x="215160" y="284417"/>
                      <a:pt x="266291" y="303038"/>
                      <a:pt x="298618" y="343281"/>
                    </a:cubicBezTo>
                    <a:cubicBezTo>
                      <a:pt x="327879" y="377657"/>
                      <a:pt x="334423" y="423824"/>
                      <a:pt x="346663" y="465849"/>
                    </a:cubicBezTo>
                    <a:cubicBezTo>
                      <a:pt x="359169" y="505759"/>
                      <a:pt x="366846" y="547621"/>
                      <a:pt x="386296" y="584959"/>
                    </a:cubicBezTo>
                    <a:cubicBezTo>
                      <a:pt x="400088" y="610734"/>
                      <a:pt x="415252" y="636851"/>
                      <a:pt x="437026" y="656758"/>
                    </a:cubicBezTo>
                    <a:cubicBezTo>
                      <a:pt x="439321" y="658711"/>
                      <a:pt x="441646" y="660578"/>
                      <a:pt x="444055" y="662321"/>
                    </a:cubicBezTo>
                    <a:cubicBezTo>
                      <a:pt x="456591" y="671341"/>
                      <a:pt x="470716" y="677370"/>
                      <a:pt x="485585" y="681009"/>
                    </a:cubicBezTo>
                    <a:cubicBezTo>
                      <a:pt x="511093" y="687305"/>
                      <a:pt x="538762" y="686571"/>
                      <a:pt x="564480" y="682076"/>
                    </a:cubicBezTo>
                    <a:cubicBezTo>
                      <a:pt x="567633" y="681523"/>
                      <a:pt x="570748" y="680942"/>
                      <a:pt x="573834" y="680276"/>
                    </a:cubicBezTo>
                    <a:cubicBezTo>
                      <a:pt x="593036" y="676761"/>
                      <a:pt x="617534" y="668903"/>
                      <a:pt x="643338" y="660921"/>
                    </a:cubicBezTo>
                    <a:cubicBezTo>
                      <a:pt x="685352" y="647957"/>
                      <a:pt x="730825" y="634746"/>
                      <a:pt x="762476" y="639947"/>
                    </a:cubicBezTo>
                    <a:cubicBezTo>
                      <a:pt x="774954" y="641966"/>
                      <a:pt x="785260" y="646862"/>
                      <a:pt x="792385" y="655692"/>
                    </a:cubicBezTo>
                    <a:cubicBezTo>
                      <a:pt x="804101" y="670274"/>
                      <a:pt x="807158" y="695630"/>
                      <a:pt x="796852" y="736787"/>
                    </a:cubicBezTo>
                    <a:cubicBezTo>
                      <a:pt x="786146" y="786451"/>
                      <a:pt x="764067" y="832837"/>
                      <a:pt x="735569" y="874700"/>
                    </a:cubicBezTo>
                    <a:cubicBezTo>
                      <a:pt x="703888" y="921706"/>
                      <a:pt x="657587" y="962035"/>
                      <a:pt x="645052" y="1019404"/>
                    </a:cubicBezTo>
                    <a:cubicBezTo>
                      <a:pt x="633584" y="1087079"/>
                      <a:pt x="688810" y="1157345"/>
                      <a:pt x="743245" y="1191625"/>
                    </a:cubicBezTo>
                    <a:cubicBezTo>
                      <a:pt x="806758" y="1231383"/>
                      <a:pt x="879443" y="1269235"/>
                      <a:pt x="948461" y="1218781"/>
                    </a:cubicBezTo>
                    <a:cubicBezTo>
                      <a:pt x="993877" y="1190339"/>
                      <a:pt x="1010108" y="1148391"/>
                      <a:pt x="1023233" y="1098880"/>
                    </a:cubicBezTo>
                    <a:cubicBezTo>
                      <a:pt x="1041340" y="1032215"/>
                      <a:pt x="1073105" y="968426"/>
                      <a:pt x="1121093" y="918220"/>
                    </a:cubicBezTo>
                    <a:cubicBezTo>
                      <a:pt x="1153173" y="887120"/>
                      <a:pt x="1196750" y="857088"/>
                      <a:pt x="1243470" y="862994"/>
                    </a:cubicBezTo>
                    <a:cubicBezTo>
                      <a:pt x="1274598" y="869814"/>
                      <a:pt x="1300839" y="893359"/>
                      <a:pt x="1318270" y="919258"/>
                    </a:cubicBezTo>
                    <a:cubicBezTo>
                      <a:pt x="1324756" y="930116"/>
                      <a:pt x="1330290" y="941461"/>
                      <a:pt x="1335272" y="953014"/>
                    </a:cubicBezTo>
                    <a:lnTo>
                      <a:pt x="1335301" y="953043"/>
                    </a:lnTo>
                    <a:cubicBezTo>
                      <a:pt x="1342368" y="969369"/>
                      <a:pt x="1348359" y="986218"/>
                      <a:pt x="1354531" y="1003011"/>
                    </a:cubicBezTo>
                    <a:cubicBezTo>
                      <a:pt x="1361475" y="1021937"/>
                      <a:pt x="1368600" y="1040778"/>
                      <a:pt x="1377677" y="1058723"/>
                    </a:cubicBezTo>
                    <a:cubicBezTo>
                      <a:pt x="1378687" y="1060771"/>
                      <a:pt x="1379754" y="1062819"/>
                      <a:pt x="1380830" y="1064838"/>
                    </a:cubicBezTo>
                    <a:cubicBezTo>
                      <a:pt x="1401376" y="1105538"/>
                      <a:pt x="1430827" y="1141257"/>
                      <a:pt x="1465326" y="1170889"/>
                    </a:cubicBezTo>
                    <a:cubicBezTo>
                      <a:pt x="1485872" y="1188596"/>
                      <a:pt x="1509151" y="1205017"/>
                      <a:pt x="1521657" y="1229820"/>
                    </a:cubicBezTo>
                    <a:cubicBezTo>
                      <a:pt x="1530192" y="1246061"/>
                      <a:pt x="1529392" y="1264987"/>
                      <a:pt x="1527591" y="1282694"/>
                    </a:cubicBezTo>
                    <a:cubicBezTo>
                      <a:pt x="1520133" y="1355531"/>
                      <a:pt x="1504045" y="1424978"/>
                      <a:pt x="1540955" y="1485043"/>
                    </a:cubicBezTo>
                    <a:close/>
                  </a:path>
                </a:pathLst>
              </a:custGeom>
              <a:solidFill>
                <a:srgbClr val="AEC0A3">
                  <a:alpha val="2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11"/>
              <p:cNvSpPr/>
              <p:nvPr/>
            </p:nvSpPr>
            <p:spPr>
              <a:xfrm>
                <a:off x="7295760" y="1973160"/>
                <a:ext cx="1412199" cy="1399604"/>
              </a:xfrm>
              <a:custGeom>
                <a:avLst/>
                <a:gdLst/>
                <a:ahLst/>
                <a:cxnLst/>
                <a:rect l="l" t="t" r="r" b="b"/>
                <a:pathLst>
                  <a:path w="1426464" h="1399604" extrusionOk="0">
                    <a:moveTo>
                      <a:pt x="1361494" y="1377496"/>
                    </a:moveTo>
                    <a:cubicBezTo>
                      <a:pt x="1356970" y="1385021"/>
                      <a:pt x="1352141" y="1392326"/>
                      <a:pt x="1347245" y="1399604"/>
                    </a:cubicBezTo>
                    <a:lnTo>
                      <a:pt x="0" y="1399604"/>
                    </a:lnTo>
                    <a:lnTo>
                      <a:pt x="0" y="0"/>
                    </a:lnTo>
                    <a:cubicBezTo>
                      <a:pt x="7925" y="4010"/>
                      <a:pt x="15869" y="7982"/>
                      <a:pt x="23822" y="11982"/>
                    </a:cubicBezTo>
                    <a:cubicBezTo>
                      <a:pt x="54007" y="28156"/>
                      <a:pt x="84858" y="46472"/>
                      <a:pt x="104670" y="75248"/>
                    </a:cubicBezTo>
                    <a:cubicBezTo>
                      <a:pt x="127235" y="110052"/>
                      <a:pt x="145590" y="147904"/>
                      <a:pt x="174946" y="177813"/>
                    </a:cubicBezTo>
                    <a:cubicBezTo>
                      <a:pt x="216351" y="221113"/>
                      <a:pt x="270748" y="258785"/>
                      <a:pt x="286045" y="320011"/>
                    </a:cubicBezTo>
                    <a:cubicBezTo>
                      <a:pt x="319774" y="429825"/>
                      <a:pt x="268891" y="642385"/>
                      <a:pt x="385858" y="700488"/>
                    </a:cubicBezTo>
                    <a:cubicBezTo>
                      <a:pt x="388363" y="701650"/>
                      <a:pt x="390906" y="702716"/>
                      <a:pt x="393506" y="703640"/>
                    </a:cubicBezTo>
                    <a:cubicBezTo>
                      <a:pt x="408089" y="709022"/>
                      <a:pt x="423720" y="710984"/>
                      <a:pt x="439227" y="710060"/>
                    </a:cubicBezTo>
                    <a:cubicBezTo>
                      <a:pt x="446532" y="709603"/>
                      <a:pt x="453810" y="708527"/>
                      <a:pt x="460906" y="706850"/>
                    </a:cubicBezTo>
                    <a:cubicBezTo>
                      <a:pt x="465458" y="705717"/>
                      <a:pt x="470021" y="704621"/>
                      <a:pt x="474602" y="703488"/>
                    </a:cubicBezTo>
                    <a:cubicBezTo>
                      <a:pt x="507045" y="695601"/>
                      <a:pt x="539677" y="687772"/>
                      <a:pt x="570709" y="675418"/>
                    </a:cubicBezTo>
                    <a:cubicBezTo>
                      <a:pt x="573862" y="674199"/>
                      <a:pt x="576977" y="672913"/>
                      <a:pt x="580063" y="671560"/>
                    </a:cubicBezTo>
                    <a:cubicBezTo>
                      <a:pt x="621992" y="654006"/>
                      <a:pt x="658435" y="622078"/>
                      <a:pt x="704736" y="616210"/>
                    </a:cubicBezTo>
                    <a:cubicBezTo>
                      <a:pt x="707460" y="615839"/>
                      <a:pt x="710060" y="615572"/>
                      <a:pt x="712565" y="615420"/>
                    </a:cubicBezTo>
                    <a:cubicBezTo>
                      <a:pt x="738102" y="613829"/>
                      <a:pt x="752170" y="623249"/>
                      <a:pt x="758676" y="638051"/>
                    </a:cubicBezTo>
                    <a:cubicBezTo>
                      <a:pt x="769811" y="663283"/>
                      <a:pt x="759010" y="704164"/>
                      <a:pt x="745865" y="732663"/>
                    </a:cubicBezTo>
                    <a:cubicBezTo>
                      <a:pt x="710146" y="808958"/>
                      <a:pt x="649177" y="870061"/>
                      <a:pt x="591312" y="929964"/>
                    </a:cubicBezTo>
                    <a:cubicBezTo>
                      <a:pt x="551317" y="968740"/>
                      <a:pt x="502539" y="1011031"/>
                      <a:pt x="506178" y="1066810"/>
                    </a:cubicBezTo>
                    <a:lnTo>
                      <a:pt x="506178" y="1066838"/>
                    </a:lnTo>
                    <a:cubicBezTo>
                      <a:pt x="506939" y="1078030"/>
                      <a:pt x="509788" y="1089774"/>
                      <a:pt x="515264" y="1102157"/>
                    </a:cubicBezTo>
                    <a:cubicBezTo>
                      <a:pt x="518751" y="1110015"/>
                      <a:pt x="523027" y="1117264"/>
                      <a:pt x="527990" y="1123988"/>
                    </a:cubicBezTo>
                    <a:cubicBezTo>
                      <a:pt x="548726" y="1152306"/>
                      <a:pt x="580682" y="1171756"/>
                      <a:pt x="609695" y="1190863"/>
                    </a:cubicBezTo>
                    <a:cubicBezTo>
                      <a:pt x="675104" y="1231202"/>
                      <a:pt x="748465" y="1262386"/>
                      <a:pt x="826075" y="1265663"/>
                    </a:cubicBezTo>
                    <a:cubicBezTo>
                      <a:pt x="872804" y="1267682"/>
                      <a:pt x="920935" y="1260072"/>
                      <a:pt x="962978" y="1239088"/>
                    </a:cubicBezTo>
                    <a:cubicBezTo>
                      <a:pt x="1006002" y="1215666"/>
                      <a:pt x="1044569" y="1181291"/>
                      <a:pt x="1065390" y="1136247"/>
                    </a:cubicBezTo>
                    <a:cubicBezTo>
                      <a:pt x="1116702" y="1035577"/>
                      <a:pt x="1076335" y="888797"/>
                      <a:pt x="1183338" y="819598"/>
                    </a:cubicBezTo>
                    <a:cubicBezTo>
                      <a:pt x="1203303" y="805986"/>
                      <a:pt x="1221657" y="804548"/>
                      <a:pt x="1239145" y="810273"/>
                    </a:cubicBezTo>
                    <a:lnTo>
                      <a:pt x="1239145" y="810301"/>
                    </a:lnTo>
                    <a:cubicBezTo>
                      <a:pt x="1253519" y="814978"/>
                      <a:pt x="1267283" y="824522"/>
                      <a:pt x="1280856" y="836143"/>
                    </a:cubicBezTo>
                    <a:cubicBezTo>
                      <a:pt x="1296724" y="849382"/>
                      <a:pt x="1308592" y="864432"/>
                      <a:pt x="1317822" y="880882"/>
                    </a:cubicBezTo>
                    <a:cubicBezTo>
                      <a:pt x="1330910" y="904123"/>
                      <a:pt x="1338834" y="930145"/>
                      <a:pt x="1345464" y="957634"/>
                    </a:cubicBezTo>
                    <a:cubicBezTo>
                      <a:pt x="1345559" y="958063"/>
                      <a:pt x="1345673" y="958491"/>
                      <a:pt x="1345768" y="958920"/>
                    </a:cubicBezTo>
                    <a:cubicBezTo>
                      <a:pt x="1357389" y="1006469"/>
                      <a:pt x="1370352" y="1053656"/>
                      <a:pt x="1387050" y="1099709"/>
                    </a:cubicBezTo>
                    <a:cubicBezTo>
                      <a:pt x="1426464" y="1205760"/>
                      <a:pt x="1423435" y="1280560"/>
                      <a:pt x="1361484" y="1377496"/>
                    </a:cubicBezTo>
                    <a:close/>
                  </a:path>
                </a:pathLst>
              </a:custGeom>
              <a:solidFill>
                <a:srgbClr val="AEC0A3">
                  <a:alpha val="4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11"/>
              <p:cNvSpPr/>
              <p:nvPr/>
            </p:nvSpPr>
            <p:spPr>
              <a:xfrm>
                <a:off x="7295760" y="2032200"/>
                <a:ext cx="1359027" cy="1340491"/>
              </a:xfrm>
              <a:custGeom>
                <a:avLst/>
                <a:gdLst/>
                <a:ahLst/>
                <a:cxnLst/>
                <a:rect l="l" t="t" r="r" b="b"/>
                <a:pathLst>
                  <a:path w="1359027" h="1340491" extrusionOk="0">
                    <a:moveTo>
                      <a:pt x="1357379" y="1113834"/>
                    </a:moveTo>
                    <a:cubicBezTo>
                      <a:pt x="1354445" y="1146677"/>
                      <a:pt x="1345578" y="1178881"/>
                      <a:pt x="1334567" y="1209856"/>
                    </a:cubicBezTo>
                    <a:cubicBezTo>
                      <a:pt x="1320099" y="1250071"/>
                      <a:pt x="1291476" y="1283399"/>
                      <a:pt x="1258881" y="1310307"/>
                    </a:cubicBezTo>
                    <a:cubicBezTo>
                      <a:pt x="1253652" y="1314679"/>
                      <a:pt x="1235735" y="1328414"/>
                      <a:pt x="1217533" y="1340491"/>
                    </a:cubicBezTo>
                    <a:lnTo>
                      <a:pt x="0" y="1340491"/>
                    </a:lnTo>
                    <a:lnTo>
                      <a:pt x="0" y="0"/>
                    </a:lnTo>
                    <a:cubicBezTo>
                      <a:pt x="27184" y="12173"/>
                      <a:pt x="54397" y="24736"/>
                      <a:pt x="79267" y="41224"/>
                    </a:cubicBezTo>
                    <a:cubicBezTo>
                      <a:pt x="94402" y="51654"/>
                      <a:pt x="108070" y="64037"/>
                      <a:pt x="120948" y="77124"/>
                    </a:cubicBezTo>
                    <a:cubicBezTo>
                      <a:pt x="144313" y="100889"/>
                      <a:pt x="164344" y="127645"/>
                      <a:pt x="187090" y="151981"/>
                    </a:cubicBezTo>
                    <a:cubicBezTo>
                      <a:pt x="213207" y="181004"/>
                      <a:pt x="243021" y="208274"/>
                      <a:pt x="260575" y="243716"/>
                    </a:cubicBezTo>
                    <a:cubicBezTo>
                      <a:pt x="285683" y="299123"/>
                      <a:pt x="274730" y="379124"/>
                      <a:pt x="267881" y="438445"/>
                    </a:cubicBezTo>
                    <a:cubicBezTo>
                      <a:pt x="262624" y="481108"/>
                      <a:pt x="257632" y="523942"/>
                      <a:pt x="259537" y="567033"/>
                    </a:cubicBezTo>
                    <a:cubicBezTo>
                      <a:pt x="259995" y="591064"/>
                      <a:pt x="262042" y="615134"/>
                      <a:pt x="267824" y="638499"/>
                    </a:cubicBezTo>
                    <a:cubicBezTo>
                      <a:pt x="268614" y="641737"/>
                      <a:pt x="269443" y="644985"/>
                      <a:pt x="270329" y="648224"/>
                    </a:cubicBezTo>
                    <a:lnTo>
                      <a:pt x="270329" y="648252"/>
                    </a:lnTo>
                    <a:cubicBezTo>
                      <a:pt x="276473" y="670855"/>
                      <a:pt x="284797" y="693115"/>
                      <a:pt x="298066" y="712470"/>
                    </a:cubicBezTo>
                    <a:cubicBezTo>
                      <a:pt x="300600" y="715928"/>
                      <a:pt x="303390" y="719261"/>
                      <a:pt x="306410" y="722347"/>
                    </a:cubicBezTo>
                    <a:cubicBezTo>
                      <a:pt x="316716" y="733111"/>
                      <a:pt x="329622" y="741426"/>
                      <a:pt x="343995" y="745588"/>
                    </a:cubicBezTo>
                    <a:cubicBezTo>
                      <a:pt x="346500" y="746265"/>
                      <a:pt x="349015" y="746846"/>
                      <a:pt x="351520" y="747332"/>
                    </a:cubicBezTo>
                    <a:cubicBezTo>
                      <a:pt x="366379" y="750389"/>
                      <a:pt x="381609" y="750941"/>
                      <a:pt x="396811" y="750294"/>
                    </a:cubicBezTo>
                    <a:cubicBezTo>
                      <a:pt x="402717" y="750084"/>
                      <a:pt x="408613" y="749656"/>
                      <a:pt x="414490" y="749132"/>
                    </a:cubicBezTo>
                    <a:cubicBezTo>
                      <a:pt x="415194" y="749075"/>
                      <a:pt x="415928" y="749008"/>
                      <a:pt x="416633" y="748951"/>
                    </a:cubicBezTo>
                    <a:cubicBezTo>
                      <a:pt x="428501" y="747636"/>
                      <a:pt x="440207" y="744979"/>
                      <a:pt x="451371" y="740721"/>
                    </a:cubicBezTo>
                    <a:cubicBezTo>
                      <a:pt x="476231" y="731453"/>
                      <a:pt x="498710" y="717080"/>
                      <a:pt x="520417" y="702040"/>
                    </a:cubicBezTo>
                    <a:cubicBezTo>
                      <a:pt x="547697" y="683933"/>
                      <a:pt x="572767" y="663845"/>
                      <a:pt x="599313" y="645709"/>
                    </a:cubicBezTo>
                    <a:cubicBezTo>
                      <a:pt x="612305" y="636813"/>
                      <a:pt x="625640" y="628402"/>
                      <a:pt x="639804" y="620906"/>
                    </a:cubicBezTo>
                    <a:cubicBezTo>
                      <a:pt x="644357" y="618525"/>
                      <a:pt x="649005" y="616287"/>
                      <a:pt x="653720" y="614210"/>
                    </a:cubicBezTo>
                    <a:cubicBezTo>
                      <a:pt x="661149" y="610905"/>
                      <a:pt x="668769" y="607971"/>
                      <a:pt x="676560" y="605590"/>
                    </a:cubicBezTo>
                    <a:cubicBezTo>
                      <a:pt x="696258" y="599351"/>
                      <a:pt x="720109" y="597027"/>
                      <a:pt x="727872" y="620725"/>
                    </a:cubicBezTo>
                    <a:cubicBezTo>
                      <a:pt x="727996" y="621001"/>
                      <a:pt x="728053" y="621249"/>
                      <a:pt x="728148" y="621516"/>
                    </a:cubicBezTo>
                    <a:cubicBezTo>
                      <a:pt x="733625" y="641328"/>
                      <a:pt x="731387" y="664540"/>
                      <a:pt x="724786" y="683809"/>
                    </a:cubicBezTo>
                    <a:cubicBezTo>
                      <a:pt x="715546" y="710413"/>
                      <a:pt x="698430" y="733377"/>
                      <a:pt x="681542" y="755609"/>
                    </a:cubicBezTo>
                    <a:cubicBezTo>
                      <a:pt x="646005" y="803767"/>
                      <a:pt x="595922" y="838171"/>
                      <a:pt x="544268" y="867194"/>
                    </a:cubicBezTo>
                    <a:cubicBezTo>
                      <a:pt x="543744" y="867470"/>
                      <a:pt x="543230" y="867775"/>
                      <a:pt x="542706" y="868051"/>
                    </a:cubicBezTo>
                    <a:cubicBezTo>
                      <a:pt x="529285" y="875357"/>
                      <a:pt x="515798" y="882577"/>
                      <a:pt x="502491" y="890187"/>
                    </a:cubicBezTo>
                    <a:cubicBezTo>
                      <a:pt x="499377" y="891959"/>
                      <a:pt x="496281" y="893731"/>
                      <a:pt x="493195" y="895569"/>
                    </a:cubicBezTo>
                    <a:cubicBezTo>
                      <a:pt x="477964" y="904561"/>
                      <a:pt x="462801" y="914038"/>
                      <a:pt x="449952" y="926335"/>
                    </a:cubicBezTo>
                    <a:cubicBezTo>
                      <a:pt x="426253" y="949328"/>
                      <a:pt x="409280" y="980494"/>
                      <a:pt x="406375" y="1013612"/>
                    </a:cubicBezTo>
                    <a:cubicBezTo>
                      <a:pt x="406194" y="1015413"/>
                      <a:pt x="406070" y="1017222"/>
                      <a:pt x="406003" y="1019023"/>
                    </a:cubicBezTo>
                    <a:cubicBezTo>
                      <a:pt x="405517" y="1034891"/>
                      <a:pt x="408756" y="1050093"/>
                      <a:pt x="414690" y="1064314"/>
                    </a:cubicBezTo>
                    <a:cubicBezTo>
                      <a:pt x="419157" y="1075077"/>
                      <a:pt x="425177" y="1085288"/>
                      <a:pt x="432245" y="1094861"/>
                    </a:cubicBezTo>
                    <a:cubicBezTo>
                      <a:pt x="434778" y="1098194"/>
                      <a:pt x="437350" y="1101500"/>
                      <a:pt x="439979" y="1104767"/>
                    </a:cubicBezTo>
                    <a:cubicBezTo>
                      <a:pt x="452304" y="1120235"/>
                      <a:pt x="465448" y="1135075"/>
                      <a:pt x="479460" y="1149106"/>
                    </a:cubicBezTo>
                    <a:cubicBezTo>
                      <a:pt x="502453" y="1172194"/>
                      <a:pt x="527685" y="1193044"/>
                      <a:pt x="554964" y="1210694"/>
                    </a:cubicBezTo>
                    <a:cubicBezTo>
                      <a:pt x="585483" y="1229287"/>
                      <a:pt x="620249" y="1239317"/>
                      <a:pt x="655082" y="1246137"/>
                    </a:cubicBezTo>
                    <a:cubicBezTo>
                      <a:pt x="691467" y="1253442"/>
                      <a:pt x="728377" y="1258243"/>
                      <a:pt x="765381" y="1260815"/>
                    </a:cubicBezTo>
                    <a:cubicBezTo>
                      <a:pt x="778840" y="1261882"/>
                      <a:pt x="792318" y="1262434"/>
                      <a:pt x="805805" y="1262463"/>
                    </a:cubicBezTo>
                    <a:cubicBezTo>
                      <a:pt x="807396" y="1262520"/>
                      <a:pt x="809111" y="1262520"/>
                      <a:pt x="810549" y="1263225"/>
                    </a:cubicBezTo>
                    <a:cubicBezTo>
                      <a:pt x="811101" y="1263472"/>
                      <a:pt x="811587" y="1263929"/>
                      <a:pt x="811654" y="1264482"/>
                    </a:cubicBezTo>
                    <a:cubicBezTo>
                      <a:pt x="866575" y="1266473"/>
                      <a:pt x="921372" y="1263958"/>
                      <a:pt x="974884" y="1251242"/>
                    </a:cubicBezTo>
                    <a:cubicBezTo>
                      <a:pt x="1001153" y="1244060"/>
                      <a:pt x="1026500" y="1233202"/>
                      <a:pt x="1049988" y="1219257"/>
                    </a:cubicBezTo>
                    <a:lnTo>
                      <a:pt x="1049988" y="1219229"/>
                    </a:lnTo>
                    <a:cubicBezTo>
                      <a:pt x="1082469" y="1199998"/>
                      <a:pt x="1111425" y="1174709"/>
                      <a:pt x="1134447" y="1144829"/>
                    </a:cubicBezTo>
                    <a:cubicBezTo>
                      <a:pt x="1156649" y="1114920"/>
                      <a:pt x="1175175" y="1081402"/>
                      <a:pt x="1182519" y="1044588"/>
                    </a:cubicBezTo>
                    <a:cubicBezTo>
                      <a:pt x="1191996" y="995725"/>
                      <a:pt x="1190834" y="946214"/>
                      <a:pt x="1196464" y="897007"/>
                    </a:cubicBezTo>
                    <a:cubicBezTo>
                      <a:pt x="1199493" y="852087"/>
                      <a:pt x="1220771" y="807015"/>
                      <a:pt x="1268292" y="839057"/>
                    </a:cubicBezTo>
                    <a:cubicBezTo>
                      <a:pt x="1269549" y="839886"/>
                      <a:pt x="1270825" y="840800"/>
                      <a:pt x="1272111" y="841743"/>
                    </a:cubicBezTo>
                    <a:cubicBezTo>
                      <a:pt x="1293209" y="857488"/>
                      <a:pt x="1309697" y="878129"/>
                      <a:pt x="1321470" y="901313"/>
                    </a:cubicBezTo>
                    <a:cubicBezTo>
                      <a:pt x="1329661" y="917429"/>
                      <a:pt x="1335567" y="934793"/>
                      <a:pt x="1339149" y="952595"/>
                    </a:cubicBezTo>
                    <a:cubicBezTo>
                      <a:pt x="1344654" y="981647"/>
                      <a:pt x="1350712" y="1010631"/>
                      <a:pt x="1354588" y="1039959"/>
                    </a:cubicBezTo>
                    <a:cubicBezTo>
                      <a:pt x="1357341" y="1064419"/>
                      <a:pt x="1359027" y="1089193"/>
                      <a:pt x="1357370" y="1113806"/>
                    </a:cubicBezTo>
                    <a:close/>
                  </a:path>
                </a:pathLst>
              </a:custGeom>
              <a:solidFill>
                <a:srgbClr val="AEC0A3">
                  <a:alpha val="6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a:off x="7295760" y="2104200"/>
                <a:ext cx="1332339" cy="1268473"/>
              </a:xfrm>
              <a:custGeom>
                <a:avLst/>
                <a:gdLst/>
                <a:ahLst/>
                <a:cxnLst/>
                <a:rect l="l" t="t" r="r" b="b"/>
                <a:pathLst>
                  <a:path w="1339034" h="1268473" extrusionOk="0">
                    <a:moveTo>
                      <a:pt x="1291962" y="1137809"/>
                    </a:moveTo>
                    <a:cubicBezTo>
                      <a:pt x="1275264" y="1164288"/>
                      <a:pt x="1253433" y="1187349"/>
                      <a:pt x="1228601" y="1206618"/>
                    </a:cubicBezTo>
                    <a:lnTo>
                      <a:pt x="1228601" y="1206646"/>
                    </a:lnTo>
                    <a:cubicBezTo>
                      <a:pt x="1205789" y="1224353"/>
                      <a:pt x="1180443" y="1238907"/>
                      <a:pt x="1154135" y="1250071"/>
                    </a:cubicBezTo>
                    <a:cubicBezTo>
                      <a:pt x="1149058" y="1251995"/>
                      <a:pt x="1143953" y="1253890"/>
                      <a:pt x="1138781" y="1255786"/>
                    </a:cubicBezTo>
                    <a:cubicBezTo>
                      <a:pt x="1126827" y="1260158"/>
                      <a:pt x="1114749" y="1264377"/>
                      <a:pt x="1102576" y="1268473"/>
                    </a:cubicBezTo>
                    <a:lnTo>
                      <a:pt x="0" y="1268473"/>
                    </a:lnTo>
                    <a:lnTo>
                      <a:pt x="0" y="0"/>
                    </a:lnTo>
                    <a:cubicBezTo>
                      <a:pt x="19850" y="9630"/>
                      <a:pt x="40300" y="17955"/>
                      <a:pt x="61284" y="24860"/>
                    </a:cubicBezTo>
                    <a:cubicBezTo>
                      <a:pt x="81715" y="31709"/>
                      <a:pt x="102565" y="37643"/>
                      <a:pt x="122111" y="46844"/>
                    </a:cubicBezTo>
                    <a:cubicBezTo>
                      <a:pt x="133512" y="52407"/>
                      <a:pt x="144247" y="59446"/>
                      <a:pt x="154162" y="67361"/>
                    </a:cubicBezTo>
                    <a:cubicBezTo>
                      <a:pt x="181290" y="88763"/>
                      <a:pt x="201254" y="117577"/>
                      <a:pt x="217341" y="147847"/>
                    </a:cubicBezTo>
                    <a:cubicBezTo>
                      <a:pt x="224285" y="161392"/>
                      <a:pt x="230457" y="175403"/>
                      <a:pt x="234715" y="190043"/>
                    </a:cubicBezTo>
                    <a:cubicBezTo>
                      <a:pt x="241659" y="214198"/>
                      <a:pt x="244040" y="239706"/>
                      <a:pt x="242602" y="264747"/>
                    </a:cubicBezTo>
                    <a:cubicBezTo>
                      <a:pt x="236363" y="331746"/>
                      <a:pt x="217218" y="397526"/>
                      <a:pt x="218142" y="465163"/>
                    </a:cubicBezTo>
                    <a:cubicBezTo>
                      <a:pt x="218542" y="482898"/>
                      <a:pt x="221875" y="500358"/>
                      <a:pt x="225019" y="517760"/>
                    </a:cubicBezTo>
                    <a:cubicBezTo>
                      <a:pt x="227743" y="533572"/>
                      <a:pt x="228324" y="549716"/>
                      <a:pt x="228048" y="565737"/>
                    </a:cubicBezTo>
                    <a:cubicBezTo>
                      <a:pt x="227105" y="591912"/>
                      <a:pt x="223123" y="618277"/>
                      <a:pt x="226400" y="644414"/>
                    </a:cubicBezTo>
                    <a:cubicBezTo>
                      <a:pt x="228515" y="660683"/>
                      <a:pt x="237039" y="674503"/>
                      <a:pt x="247593" y="686676"/>
                    </a:cubicBezTo>
                    <a:cubicBezTo>
                      <a:pt x="252612" y="692458"/>
                      <a:pt x="258080" y="697868"/>
                      <a:pt x="263490" y="702974"/>
                    </a:cubicBezTo>
                    <a:cubicBezTo>
                      <a:pt x="272482" y="711232"/>
                      <a:pt x="282454" y="718385"/>
                      <a:pt x="293027" y="724291"/>
                    </a:cubicBezTo>
                    <a:cubicBezTo>
                      <a:pt x="299447" y="727901"/>
                      <a:pt x="306114" y="731053"/>
                      <a:pt x="312906" y="733739"/>
                    </a:cubicBezTo>
                    <a:cubicBezTo>
                      <a:pt x="320059" y="736397"/>
                      <a:pt x="327403" y="738388"/>
                      <a:pt x="334832" y="739826"/>
                    </a:cubicBezTo>
                    <a:cubicBezTo>
                      <a:pt x="350120" y="742731"/>
                      <a:pt x="365874" y="743217"/>
                      <a:pt x="381372" y="741778"/>
                    </a:cubicBezTo>
                    <a:cubicBezTo>
                      <a:pt x="381495" y="741778"/>
                      <a:pt x="381648" y="741750"/>
                      <a:pt x="381771" y="741750"/>
                    </a:cubicBezTo>
                    <a:cubicBezTo>
                      <a:pt x="388925" y="741016"/>
                      <a:pt x="396021" y="739950"/>
                      <a:pt x="403089" y="738597"/>
                    </a:cubicBezTo>
                    <a:cubicBezTo>
                      <a:pt x="435045" y="725910"/>
                      <a:pt x="467516" y="707708"/>
                      <a:pt x="506263" y="681685"/>
                    </a:cubicBezTo>
                    <a:cubicBezTo>
                      <a:pt x="529962" y="666702"/>
                      <a:pt x="551517" y="648110"/>
                      <a:pt x="573843" y="630774"/>
                    </a:cubicBezTo>
                    <a:cubicBezTo>
                      <a:pt x="595436" y="613982"/>
                      <a:pt x="617754" y="598361"/>
                      <a:pt x="643385" y="588416"/>
                    </a:cubicBezTo>
                    <a:cubicBezTo>
                      <a:pt x="655987" y="584406"/>
                      <a:pt x="667150" y="584502"/>
                      <a:pt x="675980" y="587740"/>
                    </a:cubicBezTo>
                    <a:cubicBezTo>
                      <a:pt x="694020" y="594312"/>
                      <a:pt x="702555" y="613858"/>
                      <a:pt x="694630" y="638070"/>
                    </a:cubicBezTo>
                    <a:cubicBezTo>
                      <a:pt x="694173" y="639604"/>
                      <a:pt x="693591" y="641128"/>
                      <a:pt x="692982" y="642690"/>
                    </a:cubicBezTo>
                    <a:cubicBezTo>
                      <a:pt x="691182" y="648500"/>
                      <a:pt x="689010" y="654101"/>
                      <a:pt x="686467" y="659416"/>
                    </a:cubicBezTo>
                    <a:cubicBezTo>
                      <a:pt x="663530" y="708098"/>
                      <a:pt x="612220" y="736540"/>
                      <a:pt x="563013" y="754828"/>
                    </a:cubicBezTo>
                    <a:cubicBezTo>
                      <a:pt x="521637" y="771249"/>
                      <a:pt x="476136" y="787308"/>
                      <a:pt x="434826" y="808615"/>
                    </a:cubicBezTo>
                    <a:cubicBezTo>
                      <a:pt x="378619" y="837610"/>
                      <a:pt x="330213" y="876376"/>
                      <a:pt x="310553" y="939098"/>
                    </a:cubicBezTo>
                    <a:cubicBezTo>
                      <a:pt x="308600" y="945242"/>
                      <a:pt x="306943" y="951633"/>
                      <a:pt x="305601" y="958244"/>
                    </a:cubicBezTo>
                    <a:cubicBezTo>
                      <a:pt x="301714" y="979837"/>
                      <a:pt x="303181" y="1001668"/>
                      <a:pt x="308506" y="1022671"/>
                    </a:cubicBezTo>
                    <a:cubicBezTo>
                      <a:pt x="311868" y="1035853"/>
                      <a:pt x="316735" y="1048693"/>
                      <a:pt x="322783" y="1060923"/>
                    </a:cubicBezTo>
                    <a:cubicBezTo>
                      <a:pt x="329051" y="1073648"/>
                      <a:pt x="336575" y="1085726"/>
                      <a:pt x="344986" y="1096851"/>
                    </a:cubicBezTo>
                    <a:cubicBezTo>
                      <a:pt x="349111" y="1102109"/>
                      <a:pt x="353426" y="1107157"/>
                      <a:pt x="357978" y="1112053"/>
                    </a:cubicBezTo>
                    <a:cubicBezTo>
                      <a:pt x="374028" y="1129541"/>
                      <a:pt x="392382" y="1144838"/>
                      <a:pt x="412014" y="1158259"/>
                    </a:cubicBezTo>
                    <a:cubicBezTo>
                      <a:pt x="422263" y="1165327"/>
                      <a:pt x="432807" y="1171832"/>
                      <a:pt x="443599" y="1177919"/>
                    </a:cubicBezTo>
                    <a:cubicBezTo>
                      <a:pt x="504025" y="1212075"/>
                      <a:pt x="573320" y="1223210"/>
                      <a:pt x="641299" y="1231706"/>
                    </a:cubicBezTo>
                    <a:cubicBezTo>
                      <a:pt x="746770" y="1243117"/>
                      <a:pt x="854650" y="1246175"/>
                      <a:pt x="958929" y="1223696"/>
                    </a:cubicBezTo>
                    <a:cubicBezTo>
                      <a:pt x="976265" y="1219876"/>
                      <a:pt x="993639" y="1215714"/>
                      <a:pt x="1010764" y="1210732"/>
                    </a:cubicBezTo>
                    <a:cubicBezTo>
                      <a:pt x="1041654" y="1201865"/>
                      <a:pt x="1071772" y="1190425"/>
                      <a:pt x="1099385" y="1173947"/>
                    </a:cubicBezTo>
                    <a:cubicBezTo>
                      <a:pt x="1139657" y="1149610"/>
                      <a:pt x="1173689" y="1115359"/>
                      <a:pt x="1198522" y="1075392"/>
                    </a:cubicBezTo>
                    <a:cubicBezTo>
                      <a:pt x="1214695" y="1049426"/>
                      <a:pt x="1226934" y="1021023"/>
                      <a:pt x="1234450" y="991362"/>
                    </a:cubicBezTo>
                    <a:cubicBezTo>
                      <a:pt x="1245308" y="957786"/>
                      <a:pt x="1254995" y="852345"/>
                      <a:pt x="1290228" y="841886"/>
                    </a:cubicBezTo>
                    <a:cubicBezTo>
                      <a:pt x="1296134" y="841581"/>
                      <a:pt x="1301049" y="843353"/>
                      <a:pt x="1305154" y="846592"/>
                    </a:cubicBezTo>
                    <a:cubicBezTo>
                      <a:pt x="1320718" y="858793"/>
                      <a:pt x="1324813" y="891483"/>
                      <a:pt x="1328452" y="907780"/>
                    </a:cubicBezTo>
                    <a:cubicBezTo>
                      <a:pt x="1339034" y="985180"/>
                      <a:pt x="1330747" y="1068877"/>
                      <a:pt x="1291971" y="1137771"/>
                    </a:cubicBezTo>
                    <a:close/>
                  </a:path>
                </a:pathLst>
              </a:custGeom>
              <a:solidFill>
                <a:srgbClr val="AEC0A3">
                  <a:alpha val="2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a:off x="7295760" y="2181960"/>
                <a:ext cx="1326116" cy="1190806"/>
              </a:xfrm>
              <a:custGeom>
                <a:avLst/>
                <a:gdLst/>
                <a:ahLst/>
                <a:cxnLst/>
                <a:rect l="l" t="t" r="r" b="b"/>
                <a:pathLst>
                  <a:path w="1339511" h="1190806" extrusionOk="0">
                    <a:moveTo>
                      <a:pt x="1272721" y="892397"/>
                    </a:moveTo>
                    <a:cubicBezTo>
                      <a:pt x="1264063" y="919706"/>
                      <a:pt x="1260120" y="948509"/>
                      <a:pt x="1248566" y="974874"/>
                    </a:cubicBezTo>
                    <a:cubicBezTo>
                      <a:pt x="1248318" y="975455"/>
                      <a:pt x="1248080" y="976036"/>
                      <a:pt x="1247804" y="976617"/>
                    </a:cubicBezTo>
                    <a:cubicBezTo>
                      <a:pt x="1234745" y="1005297"/>
                      <a:pt x="1214685" y="1029700"/>
                      <a:pt x="1191778" y="1051265"/>
                    </a:cubicBezTo>
                    <a:cubicBezTo>
                      <a:pt x="1178719" y="1063619"/>
                      <a:pt x="1164717" y="1075030"/>
                      <a:pt x="1150591" y="1085822"/>
                    </a:cubicBezTo>
                    <a:cubicBezTo>
                      <a:pt x="1102090" y="1120654"/>
                      <a:pt x="1047779" y="1141448"/>
                      <a:pt x="990962" y="1154259"/>
                    </a:cubicBezTo>
                    <a:cubicBezTo>
                      <a:pt x="911333" y="1172270"/>
                      <a:pt x="826751" y="1174718"/>
                      <a:pt x="746265" y="1178538"/>
                    </a:cubicBezTo>
                    <a:cubicBezTo>
                      <a:pt x="693763" y="1179090"/>
                      <a:pt x="641623" y="1171661"/>
                      <a:pt x="589236" y="1169575"/>
                    </a:cubicBezTo>
                    <a:cubicBezTo>
                      <a:pt x="507806" y="1170337"/>
                      <a:pt x="426491" y="1151382"/>
                      <a:pt x="362827" y="1098356"/>
                    </a:cubicBezTo>
                    <a:cubicBezTo>
                      <a:pt x="362493" y="1098109"/>
                      <a:pt x="362188" y="1097832"/>
                      <a:pt x="361845" y="1097566"/>
                    </a:cubicBezTo>
                    <a:cubicBezTo>
                      <a:pt x="344634" y="1083345"/>
                      <a:pt x="327813" y="1068638"/>
                      <a:pt x="311448" y="1053436"/>
                    </a:cubicBezTo>
                    <a:cubicBezTo>
                      <a:pt x="298238" y="1041264"/>
                      <a:pt x="285331" y="1028757"/>
                      <a:pt x="272768" y="1015918"/>
                    </a:cubicBezTo>
                    <a:cubicBezTo>
                      <a:pt x="272310" y="1015489"/>
                      <a:pt x="271882" y="1015032"/>
                      <a:pt x="271453" y="1014603"/>
                    </a:cubicBezTo>
                    <a:cubicBezTo>
                      <a:pt x="265795" y="1008698"/>
                      <a:pt x="260261" y="1002649"/>
                      <a:pt x="255061" y="996315"/>
                    </a:cubicBezTo>
                    <a:cubicBezTo>
                      <a:pt x="252336" y="993038"/>
                      <a:pt x="249707" y="989705"/>
                      <a:pt x="247260" y="986285"/>
                    </a:cubicBezTo>
                    <a:cubicBezTo>
                      <a:pt x="243250" y="980846"/>
                      <a:pt x="239611" y="975151"/>
                      <a:pt x="236373" y="969226"/>
                    </a:cubicBezTo>
                    <a:cubicBezTo>
                      <a:pt x="236315" y="969102"/>
                      <a:pt x="236249" y="968950"/>
                      <a:pt x="236191" y="968826"/>
                    </a:cubicBezTo>
                    <a:lnTo>
                      <a:pt x="236191" y="968797"/>
                    </a:lnTo>
                    <a:cubicBezTo>
                      <a:pt x="218390" y="934241"/>
                      <a:pt x="213132" y="891188"/>
                      <a:pt x="228210" y="854764"/>
                    </a:cubicBezTo>
                    <a:cubicBezTo>
                      <a:pt x="236497" y="836143"/>
                      <a:pt x="251603" y="823694"/>
                      <a:pt x="267719" y="812168"/>
                    </a:cubicBezTo>
                    <a:cubicBezTo>
                      <a:pt x="276130" y="806110"/>
                      <a:pt x="284845" y="800300"/>
                      <a:pt x="292980" y="793976"/>
                    </a:cubicBezTo>
                    <a:cubicBezTo>
                      <a:pt x="297809" y="790308"/>
                      <a:pt x="302676" y="786727"/>
                      <a:pt x="307629" y="783212"/>
                    </a:cubicBezTo>
                    <a:cubicBezTo>
                      <a:pt x="321202" y="773582"/>
                      <a:pt x="335213" y="764524"/>
                      <a:pt x="349644" y="756180"/>
                    </a:cubicBezTo>
                    <a:lnTo>
                      <a:pt x="349672" y="756152"/>
                    </a:lnTo>
                    <a:cubicBezTo>
                      <a:pt x="368694" y="745141"/>
                      <a:pt x="388420" y="735359"/>
                      <a:pt x="408842" y="726948"/>
                    </a:cubicBezTo>
                    <a:cubicBezTo>
                      <a:pt x="425205" y="720223"/>
                      <a:pt x="441160" y="712642"/>
                      <a:pt x="457095" y="704898"/>
                    </a:cubicBezTo>
                    <a:lnTo>
                      <a:pt x="457124" y="704898"/>
                    </a:lnTo>
                    <a:cubicBezTo>
                      <a:pt x="467611" y="699821"/>
                      <a:pt x="478070" y="694687"/>
                      <a:pt x="488623" y="689639"/>
                    </a:cubicBezTo>
                    <a:cubicBezTo>
                      <a:pt x="519846" y="675237"/>
                      <a:pt x="551888" y="662026"/>
                      <a:pt x="580882" y="643338"/>
                    </a:cubicBezTo>
                    <a:cubicBezTo>
                      <a:pt x="590702" y="637194"/>
                      <a:pt x="598589" y="628936"/>
                      <a:pt x="605590" y="619944"/>
                    </a:cubicBezTo>
                    <a:cubicBezTo>
                      <a:pt x="611181" y="612762"/>
                      <a:pt x="616258" y="605114"/>
                      <a:pt x="621306" y="597589"/>
                    </a:cubicBezTo>
                    <a:cubicBezTo>
                      <a:pt x="627088" y="587654"/>
                      <a:pt x="637366" y="577434"/>
                      <a:pt x="638556" y="565661"/>
                    </a:cubicBezTo>
                    <a:cubicBezTo>
                      <a:pt x="638737" y="563737"/>
                      <a:pt x="638709" y="561746"/>
                      <a:pt x="638347" y="559699"/>
                    </a:cubicBezTo>
                    <a:cubicBezTo>
                      <a:pt x="628136" y="542477"/>
                      <a:pt x="610153" y="560251"/>
                      <a:pt x="595599" y="578596"/>
                    </a:cubicBezTo>
                    <a:cubicBezTo>
                      <a:pt x="587188" y="589178"/>
                      <a:pt x="579911" y="599942"/>
                      <a:pt x="575901" y="604285"/>
                    </a:cubicBezTo>
                    <a:cubicBezTo>
                      <a:pt x="569300" y="612629"/>
                      <a:pt x="561070" y="619639"/>
                      <a:pt x="551679" y="624678"/>
                    </a:cubicBezTo>
                    <a:cubicBezTo>
                      <a:pt x="527457" y="636851"/>
                      <a:pt x="501311" y="644766"/>
                      <a:pt x="477155" y="657244"/>
                    </a:cubicBezTo>
                    <a:cubicBezTo>
                      <a:pt x="456391" y="668074"/>
                      <a:pt x="434588" y="676847"/>
                      <a:pt x="412175" y="683390"/>
                    </a:cubicBezTo>
                    <a:cubicBezTo>
                      <a:pt x="391687" y="689410"/>
                      <a:pt x="370647" y="693573"/>
                      <a:pt x="349368" y="695744"/>
                    </a:cubicBezTo>
                    <a:cubicBezTo>
                      <a:pt x="347529" y="695954"/>
                      <a:pt x="345672" y="696144"/>
                      <a:pt x="343834" y="696297"/>
                    </a:cubicBezTo>
                    <a:cubicBezTo>
                      <a:pt x="335909" y="696782"/>
                      <a:pt x="327784" y="697240"/>
                      <a:pt x="319526" y="697554"/>
                    </a:cubicBezTo>
                    <a:cubicBezTo>
                      <a:pt x="309553" y="697887"/>
                      <a:pt x="299438" y="697983"/>
                      <a:pt x="289341" y="697611"/>
                    </a:cubicBezTo>
                    <a:cubicBezTo>
                      <a:pt x="272215" y="696935"/>
                      <a:pt x="255184" y="694887"/>
                      <a:pt x="239126" y="690363"/>
                    </a:cubicBezTo>
                    <a:cubicBezTo>
                      <a:pt x="221790" y="685467"/>
                      <a:pt x="205578" y="677675"/>
                      <a:pt x="191605" y="665655"/>
                    </a:cubicBezTo>
                    <a:lnTo>
                      <a:pt x="191576" y="665626"/>
                    </a:lnTo>
                    <a:cubicBezTo>
                      <a:pt x="189681" y="663978"/>
                      <a:pt x="187814" y="662264"/>
                      <a:pt x="186014" y="660454"/>
                    </a:cubicBezTo>
                    <a:cubicBezTo>
                      <a:pt x="170231" y="643880"/>
                      <a:pt x="166259" y="627517"/>
                      <a:pt x="167116" y="610638"/>
                    </a:cubicBezTo>
                    <a:lnTo>
                      <a:pt x="167116" y="610610"/>
                    </a:lnTo>
                    <a:cubicBezTo>
                      <a:pt x="168183" y="590217"/>
                      <a:pt x="176260" y="569109"/>
                      <a:pt x="179137" y="546087"/>
                    </a:cubicBezTo>
                    <a:cubicBezTo>
                      <a:pt x="190148" y="476269"/>
                      <a:pt x="161001" y="458753"/>
                      <a:pt x="153086" y="399793"/>
                    </a:cubicBezTo>
                    <a:cubicBezTo>
                      <a:pt x="150486" y="374409"/>
                      <a:pt x="154429" y="349034"/>
                      <a:pt x="161277" y="324660"/>
                    </a:cubicBezTo>
                    <a:cubicBezTo>
                      <a:pt x="169164" y="295123"/>
                      <a:pt x="176717" y="265519"/>
                      <a:pt x="185709" y="236315"/>
                    </a:cubicBezTo>
                    <a:cubicBezTo>
                      <a:pt x="198311" y="190595"/>
                      <a:pt x="221514" y="139132"/>
                      <a:pt x="202988" y="91831"/>
                    </a:cubicBezTo>
                    <a:cubicBezTo>
                      <a:pt x="188309" y="59388"/>
                      <a:pt x="163964" y="29632"/>
                      <a:pt x="130664" y="15383"/>
                    </a:cubicBezTo>
                    <a:cubicBezTo>
                      <a:pt x="88773" y="1010"/>
                      <a:pt x="43358" y="6363"/>
                      <a:pt x="0" y="0"/>
                    </a:cubicBezTo>
                    <a:lnTo>
                      <a:pt x="0" y="1190806"/>
                    </a:lnTo>
                    <a:lnTo>
                      <a:pt x="1065915" y="1190806"/>
                    </a:lnTo>
                    <a:cubicBezTo>
                      <a:pt x="1095299" y="1183253"/>
                      <a:pt x="1124198" y="1173556"/>
                      <a:pt x="1151173" y="1160231"/>
                    </a:cubicBezTo>
                    <a:cubicBezTo>
                      <a:pt x="1174385" y="1148791"/>
                      <a:pt x="1196188" y="1134637"/>
                      <a:pt x="1215600" y="1116873"/>
                    </a:cubicBezTo>
                    <a:cubicBezTo>
                      <a:pt x="1224953" y="1108491"/>
                      <a:pt x="1233002" y="1098957"/>
                      <a:pt x="1240251" y="1088803"/>
                    </a:cubicBezTo>
                    <a:cubicBezTo>
                      <a:pt x="1245784" y="1080973"/>
                      <a:pt x="1250890" y="1072810"/>
                      <a:pt x="1255719" y="1064524"/>
                    </a:cubicBezTo>
                    <a:cubicBezTo>
                      <a:pt x="1270702" y="1039787"/>
                      <a:pt x="1287676" y="1016022"/>
                      <a:pt x="1298991" y="989267"/>
                    </a:cubicBezTo>
                    <a:cubicBezTo>
                      <a:pt x="1309659" y="962387"/>
                      <a:pt x="1318346" y="934555"/>
                      <a:pt x="1324280" y="906247"/>
                    </a:cubicBezTo>
                    <a:cubicBezTo>
                      <a:pt x="1339511" y="837590"/>
                      <a:pt x="1292447" y="824541"/>
                      <a:pt x="1272721" y="892426"/>
                    </a:cubicBezTo>
                    <a:close/>
                    <a:moveTo>
                      <a:pt x="588836" y="613448"/>
                    </a:moveTo>
                    <a:cubicBezTo>
                      <a:pt x="597398" y="602685"/>
                      <a:pt x="604733" y="591007"/>
                      <a:pt x="613486" y="580396"/>
                    </a:cubicBezTo>
                    <a:cubicBezTo>
                      <a:pt x="602599" y="595198"/>
                      <a:pt x="593674" y="611981"/>
                      <a:pt x="579425" y="623945"/>
                    </a:cubicBezTo>
                    <a:cubicBezTo>
                      <a:pt x="582787" y="620678"/>
                      <a:pt x="585911" y="617153"/>
                      <a:pt x="588845" y="61345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3" name="Google Shape;193;p11"/>
          <p:cNvGrpSpPr/>
          <p:nvPr/>
        </p:nvGrpSpPr>
        <p:grpSpPr>
          <a:xfrm>
            <a:off x="5750181" y="25"/>
            <a:ext cx="2105908" cy="697012"/>
            <a:chOff x="5750397" y="27"/>
            <a:chExt cx="1748367" cy="578674"/>
          </a:xfrm>
        </p:grpSpPr>
        <p:sp>
          <p:nvSpPr>
            <p:cNvPr id="194" name="Google Shape;194;p11"/>
            <p:cNvSpPr/>
            <p:nvPr/>
          </p:nvSpPr>
          <p:spPr>
            <a:xfrm>
              <a:off x="5750397" y="27"/>
              <a:ext cx="1748367" cy="578674"/>
            </a:xfrm>
            <a:custGeom>
              <a:avLst/>
              <a:gdLst/>
              <a:ahLst/>
              <a:cxnLst/>
              <a:rect l="l" t="t" r="r" b="b"/>
              <a:pathLst>
                <a:path w="923840" h="305772" extrusionOk="0">
                  <a:moveTo>
                    <a:pt x="910667" y="71247"/>
                  </a:moveTo>
                  <a:cubicBezTo>
                    <a:pt x="894731" y="113290"/>
                    <a:pt x="871919" y="152838"/>
                    <a:pt x="846630" y="189929"/>
                  </a:cubicBezTo>
                  <a:cubicBezTo>
                    <a:pt x="833904" y="209407"/>
                    <a:pt x="819141" y="227447"/>
                    <a:pt x="800215" y="239592"/>
                  </a:cubicBezTo>
                  <a:cubicBezTo>
                    <a:pt x="790547" y="245831"/>
                    <a:pt x="779822" y="250507"/>
                    <a:pt x="767705" y="253051"/>
                  </a:cubicBezTo>
                  <a:cubicBezTo>
                    <a:pt x="707346" y="266538"/>
                    <a:pt x="640918" y="246174"/>
                    <a:pt x="584445" y="277397"/>
                  </a:cubicBezTo>
                  <a:cubicBezTo>
                    <a:pt x="566804" y="284578"/>
                    <a:pt x="552793" y="305772"/>
                    <a:pt x="532152" y="301981"/>
                  </a:cubicBezTo>
                  <a:cubicBezTo>
                    <a:pt x="486861" y="283359"/>
                    <a:pt x="516922" y="183909"/>
                    <a:pt x="488975" y="146485"/>
                  </a:cubicBezTo>
                  <a:cubicBezTo>
                    <a:pt x="460934" y="108509"/>
                    <a:pt x="414052" y="89668"/>
                    <a:pt x="369437" y="79115"/>
                  </a:cubicBezTo>
                  <a:cubicBezTo>
                    <a:pt x="311211" y="69113"/>
                    <a:pt x="251432" y="76943"/>
                    <a:pt x="193358" y="82115"/>
                  </a:cubicBezTo>
                  <a:cubicBezTo>
                    <a:pt x="149962" y="85230"/>
                    <a:pt x="96755" y="102546"/>
                    <a:pt x="59017" y="74076"/>
                  </a:cubicBezTo>
                  <a:cubicBezTo>
                    <a:pt x="37891" y="58512"/>
                    <a:pt x="22441" y="36433"/>
                    <a:pt x="8411" y="14535"/>
                  </a:cubicBezTo>
                  <a:cubicBezTo>
                    <a:pt x="5382" y="9792"/>
                    <a:pt x="2600" y="4963"/>
                    <a:pt x="0" y="10"/>
                  </a:cubicBezTo>
                  <a:lnTo>
                    <a:pt x="16212" y="10"/>
                  </a:lnTo>
                  <a:cubicBezTo>
                    <a:pt x="35566" y="32118"/>
                    <a:pt x="63122" y="70771"/>
                    <a:pt x="101070" y="73676"/>
                  </a:cubicBezTo>
                  <a:cubicBezTo>
                    <a:pt x="129359" y="75019"/>
                    <a:pt x="157429" y="70466"/>
                    <a:pt x="185376" y="66827"/>
                  </a:cubicBezTo>
                  <a:cubicBezTo>
                    <a:pt x="223352" y="61874"/>
                    <a:pt x="261547" y="58293"/>
                    <a:pt x="299809" y="57102"/>
                  </a:cubicBezTo>
                  <a:cubicBezTo>
                    <a:pt x="336842" y="55540"/>
                    <a:pt x="374457" y="59674"/>
                    <a:pt x="408823" y="74105"/>
                  </a:cubicBezTo>
                  <a:cubicBezTo>
                    <a:pt x="448856" y="89268"/>
                    <a:pt x="492462" y="112357"/>
                    <a:pt x="509769" y="153791"/>
                  </a:cubicBezTo>
                  <a:cubicBezTo>
                    <a:pt x="524323" y="188986"/>
                    <a:pt x="512798" y="264462"/>
                    <a:pt x="533467" y="286198"/>
                  </a:cubicBezTo>
                  <a:cubicBezTo>
                    <a:pt x="543620" y="293265"/>
                    <a:pt x="557746" y="273415"/>
                    <a:pt x="567347" y="269624"/>
                  </a:cubicBezTo>
                  <a:cubicBezTo>
                    <a:pt x="624440" y="232286"/>
                    <a:pt x="683524" y="245345"/>
                    <a:pt x="746970" y="239506"/>
                  </a:cubicBezTo>
                  <a:cubicBezTo>
                    <a:pt x="765506" y="237763"/>
                    <a:pt x="779755" y="232477"/>
                    <a:pt x="791680" y="224580"/>
                  </a:cubicBezTo>
                  <a:cubicBezTo>
                    <a:pt x="812502" y="210884"/>
                    <a:pt x="826113" y="189167"/>
                    <a:pt x="842715" y="164373"/>
                  </a:cubicBezTo>
                  <a:cubicBezTo>
                    <a:pt x="863356" y="130216"/>
                    <a:pt x="885254" y="95260"/>
                    <a:pt x="896379" y="56759"/>
                  </a:cubicBezTo>
                  <a:cubicBezTo>
                    <a:pt x="902865" y="30156"/>
                    <a:pt x="873995" y="17583"/>
                    <a:pt x="854669" y="7496"/>
                  </a:cubicBezTo>
                  <a:cubicBezTo>
                    <a:pt x="849192" y="4924"/>
                    <a:pt x="843687" y="2448"/>
                    <a:pt x="838152" y="0"/>
                  </a:cubicBezTo>
                  <a:lnTo>
                    <a:pt x="878244" y="0"/>
                  </a:lnTo>
                  <a:cubicBezTo>
                    <a:pt x="904513" y="14621"/>
                    <a:pt x="923840" y="35347"/>
                    <a:pt x="910657" y="7124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1"/>
            <p:cNvSpPr/>
            <p:nvPr/>
          </p:nvSpPr>
          <p:spPr>
            <a:xfrm>
              <a:off x="5837071" y="27"/>
              <a:ext cx="1548587" cy="486554"/>
            </a:xfrm>
            <a:custGeom>
              <a:avLst/>
              <a:gdLst/>
              <a:ahLst/>
              <a:cxnLst/>
              <a:rect l="l" t="t" r="r" b="b"/>
              <a:pathLst>
                <a:path w="831456" h="266605" extrusionOk="0">
                  <a:moveTo>
                    <a:pt x="758171" y="200006"/>
                  </a:moveTo>
                  <a:cubicBezTo>
                    <a:pt x="752237" y="205845"/>
                    <a:pt x="746189" y="210341"/>
                    <a:pt x="740007" y="213703"/>
                  </a:cubicBezTo>
                  <a:cubicBezTo>
                    <a:pt x="706679" y="232048"/>
                    <a:pt x="669731" y="218808"/>
                    <a:pt x="631384" y="215322"/>
                  </a:cubicBezTo>
                  <a:cubicBezTo>
                    <a:pt x="600866" y="211960"/>
                    <a:pt x="572271" y="224190"/>
                    <a:pt x="546373" y="238992"/>
                  </a:cubicBezTo>
                  <a:cubicBezTo>
                    <a:pt x="532733" y="245535"/>
                    <a:pt x="519160" y="254622"/>
                    <a:pt x="503558" y="254889"/>
                  </a:cubicBezTo>
                  <a:cubicBezTo>
                    <a:pt x="463039" y="249107"/>
                    <a:pt x="481508" y="186509"/>
                    <a:pt x="483498" y="158991"/>
                  </a:cubicBezTo>
                  <a:cubicBezTo>
                    <a:pt x="489947" y="115414"/>
                    <a:pt x="481965" y="83096"/>
                    <a:pt x="436436" y="68504"/>
                  </a:cubicBezTo>
                  <a:cubicBezTo>
                    <a:pt x="404879" y="59055"/>
                    <a:pt x="372399" y="55626"/>
                    <a:pt x="339900" y="51502"/>
                  </a:cubicBezTo>
                  <a:cubicBezTo>
                    <a:pt x="297209" y="46606"/>
                    <a:pt x="253851" y="45901"/>
                    <a:pt x="211160" y="51197"/>
                  </a:cubicBezTo>
                  <a:cubicBezTo>
                    <a:pt x="171774" y="55845"/>
                    <a:pt x="131959" y="64618"/>
                    <a:pt x="92202" y="60827"/>
                  </a:cubicBezTo>
                  <a:cubicBezTo>
                    <a:pt x="48111" y="55845"/>
                    <a:pt x="22117" y="30985"/>
                    <a:pt x="0" y="0"/>
                  </a:cubicBezTo>
                  <a:lnTo>
                    <a:pt x="5868" y="0"/>
                  </a:lnTo>
                  <a:cubicBezTo>
                    <a:pt x="60303" y="74276"/>
                    <a:pt x="108128" y="59846"/>
                    <a:pt x="199225" y="48320"/>
                  </a:cubicBezTo>
                  <a:cubicBezTo>
                    <a:pt x="255337" y="39824"/>
                    <a:pt x="312496" y="41100"/>
                    <a:pt x="368579" y="49273"/>
                  </a:cubicBezTo>
                  <a:cubicBezTo>
                    <a:pt x="403870" y="55264"/>
                    <a:pt x="443465" y="57007"/>
                    <a:pt x="472059" y="80982"/>
                  </a:cubicBezTo>
                  <a:cubicBezTo>
                    <a:pt x="510311" y="117948"/>
                    <a:pt x="481908" y="176479"/>
                    <a:pt x="484470" y="222475"/>
                  </a:cubicBezTo>
                  <a:cubicBezTo>
                    <a:pt x="487652" y="266605"/>
                    <a:pt x="521808" y="246726"/>
                    <a:pt x="545992" y="232381"/>
                  </a:cubicBezTo>
                  <a:cubicBezTo>
                    <a:pt x="559661" y="224523"/>
                    <a:pt x="573577" y="216789"/>
                    <a:pt x="588959" y="212874"/>
                  </a:cubicBezTo>
                  <a:cubicBezTo>
                    <a:pt x="627155" y="200549"/>
                    <a:pt x="666140" y="218008"/>
                    <a:pt x="704612" y="216970"/>
                  </a:cubicBezTo>
                  <a:cubicBezTo>
                    <a:pt x="716995" y="216418"/>
                    <a:pt x="727577" y="213236"/>
                    <a:pt x="736778" y="208102"/>
                  </a:cubicBezTo>
                  <a:cubicBezTo>
                    <a:pt x="758733" y="195958"/>
                    <a:pt x="772954" y="172993"/>
                    <a:pt x="785584" y="149362"/>
                  </a:cubicBezTo>
                  <a:cubicBezTo>
                    <a:pt x="806044" y="113243"/>
                    <a:pt x="816312" y="66580"/>
                    <a:pt x="779869" y="36824"/>
                  </a:cubicBezTo>
                  <a:cubicBezTo>
                    <a:pt x="759438" y="20155"/>
                    <a:pt x="735282" y="10163"/>
                    <a:pt x="711155" y="10"/>
                  </a:cubicBezTo>
                  <a:lnTo>
                    <a:pt x="723995" y="10"/>
                  </a:lnTo>
                  <a:cubicBezTo>
                    <a:pt x="724910" y="410"/>
                    <a:pt x="725834" y="800"/>
                    <a:pt x="726777" y="1200"/>
                  </a:cubicBezTo>
                  <a:cubicBezTo>
                    <a:pt x="754028" y="13002"/>
                    <a:pt x="783564" y="25270"/>
                    <a:pt x="800415" y="51140"/>
                  </a:cubicBezTo>
                  <a:cubicBezTo>
                    <a:pt x="831456" y="95545"/>
                    <a:pt x="789775" y="165906"/>
                    <a:pt x="758152" y="20000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a:off x="5918241" y="27"/>
              <a:ext cx="1424566" cy="418922"/>
            </a:xfrm>
            <a:custGeom>
              <a:avLst/>
              <a:gdLst/>
              <a:ahLst/>
              <a:cxnLst/>
              <a:rect l="l" t="t" r="r" b="b"/>
              <a:pathLst>
                <a:path w="745846" h="220485" extrusionOk="0">
                  <a:moveTo>
                    <a:pt x="745293" y="91945"/>
                  </a:moveTo>
                  <a:cubicBezTo>
                    <a:pt x="745846" y="115310"/>
                    <a:pt x="740826" y="138789"/>
                    <a:pt x="731015" y="159982"/>
                  </a:cubicBezTo>
                  <a:cubicBezTo>
                    <a:pt x="726796" y="169069"/>
                    <a:pt x="722176" y="178203"/>
                    <a:pt x="715356" y="185642"/>
                  </a:cubicBezTo>
                  <a:cubicBezTo>
                    <a:pt x="708536" y="192615"/>
                    <a:pt x="699573" y="197358"/>
                    <a:pt x="690372" y="200320"/>
                  </a:cubicBezTo>
                  <a:cubicBezTo>
                    <a:pt x="690163" y="200377"/>
                    <a:pt x="689972" y="200416"/>
                    <a:pt x="689763" y="200473"/>
                  </a:cubicBezTo>
                  <a:cubicBezTo>
                    <a:pt x="680438" y="202825"/>
                    <a:pt x="670560" y="203711"/>
                    <a:pt x="660988" y="202587"/>
                  </a:cubicBezTo>
                  <a:cubicBezTo>
                    <a:pt x="654015" y="201797"/>
                    <a:pt x="647376" y="199311"/>
                    <a:pt x="641023" y="196444"/>
                  </a:cubicBezTo>
                  <a:cubicBezTo>
                    <a:pt x="630717" y="191853"/>
                    <a:pt x="620935" y="186166"/>
                    <a:pt x="610781" y="181280"/>
                  </a:cubicBezTo>
                  <a:cubicBezTo>
                    <a:pt x="594970" y="173574"/>
                    <a:pt x="577386" y="168650"/>
                    <a:pt x="559679" y="169535"/>
                  </a:cubicBezTo>
                  <a:cubicBezTo>
                    <a:pt x="541420" y="170574"/>
                    <a:pt x="524360" y="179080"/>
                    <a:pt x="509588" y="189290"/>
                  </a:cubicBezTo>
                  <a:cubicBezTo>
                    <a:pt x="499805" y="195986"/>
                    <a:pt x="491118" y="204149"/>
                    <a:pt x="481698" y="211369"/>
                  </a:cubicBezTo>
                  <a:cubicBezTo>
                    <a:pt x="476135" y="215436"/>
                    <a:pt x="469402" y="220485"/>
                    <a:pt x="462124" y="219018"/>
                  </a:cubicBezTo>
                  <a:cubicBezTo>
                    <a:pt x="455362" y="217427"/>
                    <a:pt x="452095" y="210055"/>
                    <a:pt x="451390" y="203759"/>
                  </a:cubicBezTo>
                  <a:cubicBezTo>
                    <a:pt x="450599" y="191557"/>
                    <a:pt x="454295" y="179727"/>
                    <a:pt x="459067" y="168650"/>
                  </a:cubicBezTo>
                  <a:cubicBezTo>
                    <a:pt x="466401" y="152076"/>
                    <a:pt x="475155" y="136169"/>
                    <a:pt x="481298" y="119139"/>
                  </a:cubicBezTo>
                  <a:cubicBezTo>
                    <a:pt x="485460" y="106994"/>
                    <a:pt x="486346" y="93878"/>
                    <a:pt x="484051" y="81277"/>
                  </a:cubicBezTo>
                  <a:cubicBezTo>
                    <a:pt x="481851" y="70542"/>
                    <a:pt x="475612" y="60817"/>
                    <a:pt x="467410" y="53635"/>
                  </a:cubicBezTo>
                  <a:cubicBezTo>
                    <a:pt x="460410" y="47920"/>
                    <a:pt x="452275" y="43701"/>
                    <a:pt x="443922" y="40272"/>
                  </a:cubicBezTo>
                  <a:cubicBezTo>
                    <a:pt x="409918" y="27003"/>
                    <a:pt x="372732" y="27613"/>
                    <a:pt x="336775" y="27461"/>
                  </a:cubicBezTo>
                  <a:cubicBezTo>
                    <a:pt x="303533" y="26908"/>
                    <a:pt x="270262" y="29175"/>
                    <a:pt x="237239" y="31404"/>
                  </a:cubicBezTo>
                  <a:cubicBezTo>
                    <a:pt x="220361" y="32537"/>
                    <a:pt x="203568" y="33271"/>
                    <a:pt x="186842" y="35100"/>
                  </a:cubicBezTo>
                  <a:cubicBezTo>
                    <a:pt x="171707" y="36319"/>
                    <a:pt x="156724" y="39014"/>
                    <a:pt x="141827" y="41948"/>
                  </a:cubicBezTo>
                  <a:cubicBezTo>
                    <a:pt x="131273" y="44025"/>
                    <a:pt x="120701" y="45987"/>
                    <a:pt x="109994" y="46930"/>
                  </a:cubicBezTo>
                  <a:cubicBezTo>
                    <a:pt x="88678" y="48492"/>
                    <a:pt x="66447" y="46472"/>
                    <a:pt x="46996" y="37052"/>
                  </a:cubicBezTo>
                  <a:cubicBezTo>
                    <a:pt x="29260" y="27699"/>
                    <a:pt x="13697" y="14611"/>
                    <a:pt x="0" y="19"/>
                  </a:cubicBezTo>
                  <a:lnTo>
                    <a:pt x="4496" y="19"/>
                  </a:lnTo>
                  <a:cubicBezTo>
                    <a:pt x="5077" y="600"/>
                    <a:pt x="5686" y="1181"/>
                    <a:pt x="6268" y="1762"/>
                  </a:cubicBezTo>
                  <a:cubicBezTo>
                    <a:pt x="14802" y="10106"/>
                    <a:pt x="24374" y="17297"/>
                    <a:pt x="34309" y="23841"/>
                  </a:cubicBezTo>
                  <a:cubicBezTo>
                    <a:pt x="41863" y="28861"/>
                    <a:pt x="49873" y="33195"/>
                    <a:pt x="58531" y="36014"/>
                  </a:cubicBezTo>
                  <a:cubicBezTo>
                    <a:pt x="82201" y="43386"/>
                    <a:pt x="107585" y="42986"/>
                    <a:pt x="131864" y="39072"/>
                  </a:cubicBezTo>
                  <a:cubicBezTo>
                    <a:pt x="150209" y="35957"/>
                    <a:pt x="168526" y="32737"/>
                    <a:pt x="186966" y="30023"/>
                  </a:cubicBezTo>
                  <a:cubicBezTo>
                    <a:pt x="226352" y="24641"/>
                    <a:pt x="266109" y="22222"/>
                    <a:pt x="305800" y="20936"/>
                  </a:cubicBezTo>
                  <a:cubicBezTo>
                    <a:pt x="347729" y="20231"/>
                    <a:pt x="390782" y="18126"/>
                    <a:pt x="431606" y="29251"/>
                  </a:cubicBezTo>
                  <a:cubicBezTo>
                    <a:pt x="445761" y="33442"/>
                    <a:pt x="459896" y="39157"/>
                    <a:pt x="471478" y="48549"/>
                  </a:cubicBezTo>
                  <a:cubicBezTo>
                    <a:pt x="480565" y="56312"/>
                    <a:pt x="487594" y="66808"/>
                    <a:pt x="490347" y="78515"/>
                  </a:cubicBezTo>
                  <a:cubicBezTo>
                    <a:pt x="493280" y="92364"/>
                    <a:pt x="492033" y="107137"/>
                    <a:pt x="487137" y="120406"/>
                  </a:cubicBezTo>
                  <a:cubicBezTo>
                    <a:pt x="480774" y="137198"/>
                    <a:pt x="470868" y="152362"/>
                    <a:pt x="463839" y="168840"/>
                  </a:cubicBezTo>
                  <a:cubicBezTo>
                    <a:pt x="459981" y="177860"/>
                    <a:pt x="456619" y="187061"/>
                    <a:pt x="455914" y="196758"/>
                  </a:cubicBezTo>
                  <a:cubicBezTo>
                    <a:pt x="455581" y="201073"/>
                    <a:pt x="455581" y="205502"/>
                    <a:pt x="457505" y="209483"/>
                  </a:cubicBezTo>
                  <a:cubicBezTo>
                    <a:pt x="458667" y="211560"/>
                    <a:pt x="460105" y="213798"/>
                    <a:pt x="462553" y="214465"/>
                  </a:cubicBezTo>
                  <a:cubicBezTo>
                    <a:pt x="470688" y="216694"/>
                    <a:pt x="481327" y="205750"/>
                    <a:pt x="487356" y="201073"/>
                  </a:cubicBezTo>
                  <a:cubicBezTo>
                    <a:pt x="497605" y="192453"/>
                    <a:pt x="508178" y="184128"/>
                    <a:pt x="519798" y="177432"/>
                  </a:cubicBezTo>
                  <a:cubicBezTo>
                    <a:pt x="546830" y="160915"/>
                    <a:pt x="575729" y="160153"/>
                    <a:pt x="604657" y="172231"/>
                  </a:cubicBezTo>
                  <a:cubicBezTo>
                    <a:pt x="615820" y="176822"/>
                    <a:pt x="626430" y="182661"/>
                    <a:pt x="637289" y="187947"/>
                  </a:cubicBezTo>
                  <a:cubicBezTo>
                    <a:pt x="648509" y="193453"/>
                    <a:pt x="659854" y="197491"/>
                    <a:pt x="672579" y="196510"/>
                  </a:cubicBezTo>
                  <a:cubicBezTo>
                    <a:pt x="677199" y="196177"/>
                    <a:pt x="681818" y="195720"/>
                    <a:pt x="686305" y="194710"/>
                  </a:cubicBezTo>
                  <a:cubicBezTo>
                    <a:pt x="687800" y="194339"/>
                    <a:pt x="689267" y="193948"/>
                    <a:pt x="690743" y="193453"/>
                  </a:cubicBezTo>
                  <a:cubicBezTo>
                    <a:pt x="697659" y="190824"/>
                    <a:pt x="703650" y="187766"/>
                    <a:pt x="709184" y="183051"/>
                  </a:cubicBezTo>
                  <a:cubicBezTo>
                    <a:pt x="715356" y="177298"/>
                    <a:pt x="719309" y="169659"/>
                    <a:pt x="723005" y="162192"/>
                  </a:cubicBezTo>
                  <a:cubicBezTo>
                    <a:pt x="733863" y="139046"/>
                    <a:pt x="739578" y="113052"/>
                    <a:pt x="737988" y="87516"/>
                  </a:cubicBezTo>
                  <a:cubicBezTo>
                    <a:pt x="737102" y="74000"/>
                    <a:pt x="733006" y="60236"/>
                    <a:pt x="724138" y="49778"/>
                  </a:cubicBezTo>
                  <a:cubicBezTo>
                    <a:pt x="718080" y="43110"/>
                    <a:pt x="709917" y="38948"/>
                    <a:pt x="702002" y="34976"/>
                  </a:cubicBezTo>
                  <a:cubicBezTo>
                    <a:pt x="673198" y="21669"/>
                    <a:pt x="642004" y="14792"/>
                    <a:pt x="611734" y="5715"/>
                  </a:cubicBezTo>
                  <a:cubicBezTo>
                    <a:pt x="605123" y="3791"/>
                    <a:pt x="598494" y="1895"/>
                    <a:pt x="591855" y="0"/>
                  </a:cubicBezTo>
                  <a:lnTo>
                    <a:pt x="611028" y="0"/>
                  </a:lnTo>
                  <a:cubicBezTo>
                    <a:pt x="623754" y="3458"/>
                    <a:pt x="636413" y="6972"/>
                    <a:pt x="649071" y="10582"/>
                  </a:cubicBezTo>
                  <a:cubicBezTo>
                    <a:pt x="673351" y="17526"/>
                    <a:pt x="698182" y="24251"/>
                    <a:pt x="719890" y="37519"/>
                  </a:cubicBezTo>
                  <a:cubicBezTo>
                    <a:pt x="737654" y="48616"/>
                    <a:pt x="744598" y="71980"/>
                    <a:pt x="745303" y="9191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a:off x="6027616" y="27"/>
              <a:ext cx="1267328" cy="376954"/>
            </a:xfrm>
            <a:custGeom>
              <a:avLst/>
              <a:gdLst/>
              <a:ahLst/>
              <a:cxnLst/>
              <a:rect l="l" t="t" r="r" b="b"/>
              <a:pathLst>
                <a:path w="665264" h="197358" extrusionOk="0">
                  <a:moveTo>
                    <a:pt x="651234" y="172183"/>
                  </a:moveTo>
                  <a:cubicBezTo>
                    <a:pt x="646157" y="178451"/>
                    <a:pt x="638051" y="181480"/>
                    <a:pt x="630108" y="181146"/>
                  </a:cubicBezTo>
                  <a:cubicBezTo>
                    <a:pt x="626897" y="181146"/>
                    <a:pt x="623716" y="180899"/>
                    <a:pt x="620563" y="180413"/>
                  </a:cubicBezTo>
                  <a:cubicBezTo>
                    <a:pt x="614077" y="179432"/>
                    <a:pt x="607752" y="177413"/>
                    <a:pt x="601818" y="174508"/>
                  </a:cubicBezTo>
                  <a:cubicBezTo>
                    <a:pt x="580806" y="164506"/>
                    <a:pt x="559194" y="155305"/>
                    <a:pt x="536286" y="150781"/>
                  </a:cubicBezTo>
                  <a:cubicBezTo>
                    <a:pt x="529133" y="149400"/>
                    <a:pt x="521941" y="148361"/>
                    <a:pt x="514693" y="147876"/>
                  </a:cubicBezTo>
                  <a:cubicBezTo>
                    <a:pt x="507930" y="147504"/>
                    <a:pt x="501148" y="147476"/>
                    <a:pt x="494509" y="148761"/>
                  </a:cubicBezTo>
                  <a:cubicBezTo>
                    <a:pt x="471697" y="153657"/>
                    <a:pt x="454266" y="170317"/>
                    <a:pt x="436559" y="184452"/>
                  </a:cubicBezTo>
                  <a:cubicBezTo>
                    <a:pt x="429835" y="189405"/>
                    <a:pt x="420414" y="197358"/>
                    <a:pt x="411794" y="197139"/>
                  </a:cubicBezTo>
                  <a:cubicBezTo>
                    <a:pt x="395344" y="193472"/>
                    <a:pt x="421396" y="162706"/>
                    <a:pt x="426720" y="156410"/>
                  </a:cubicBezTo>
                  <a:cubicBezTo>
                    <a:pt x="434330" y="147514"/>
                    <a:pt x="442436" y="139008"/>
                    <a:pt x="449961" y="130054"/>
                  </a:cubicBezTo>
                  <a:cubicBezTo>
                    <a:pt x="457267" y="121587"/>
                    <a:pt x="464211" y="112719"/>
                    <a:pt x="469011" y="102537"/>
                  </a:cubicBezTo>
                  <a:cubicBezTo>
                    <a:pt x="471792" y="96450"/>
                    <a:pt x="474640" y="90278"/>
                    <a:pt x="476012" y="83696"/>
                  </a:cubicBezTo>
                  <a:cubicBezTo>
                    <a:pt x="477907" y="72352"/>
                    <a:pt x="477231" y="59779"/>
                    <a:pt x="470992" y="49844"/>
                  </a:cubicBezTo>
                  <a:cubicBezTo>
                    <a:pt x="463810" y="39567"/>
                    <a:pt x="452304" y="33423"/>
                    <a:pt x="440684" y="29480"/>
                  </a:cubicBezTo>
                  <a:cubicBezTo>
                    <a:pt x="405422" y="18440"/>
                    <a:pt x="368151" y="16640"/>
                    <a:pt x="331604" y="13030"/>
                  </a:cubicBezTo>
                  <a:cubicBezTo>
                    <a:pt x="288207" y="9211"/>
                    <a:pt x="244393" y="9268"/>
                    <a:pt x="201301" y="15840"/>
                  </a:cubicBezTo>
                  <a:cubicBezTo>
                    <a:pt x="176841" y="19421"/>
                    <a:pt x="152219" y="21955"/>
                    <a:pt x="127578" y="23879"/>
                  </a:cubicBezTo>
                  <a:cubicBezTo>
                    <a:pt x="103575" y="25346"/>
                    <a:pt x="79296" y="25927"/>
                    <a:pt x="55473" y="21927"/>
                  </a:cubicBezTo>
                  <a:cubicBezTo>
                    <a:pt x="37557" y="18898"/>
                    <a:pt x="16850" y="11344"/>
                    <a:pt x="0" y="0"/>
                  </a:cubicBezTo>
                  <a:lnTo>
                    <a:pt x="8963" y="0"/>
                  </a:lnTo>
                  <a:cubicBezTo>
                    <a:pt x="28660" y="11954"/>
                    <a:pt x="51502" y="18774"/>
                    <a:pt x="74523" y="20031"/>
                  </a:cubicBezTo>
                  <a:cubicBezTo>
                    <a:pt x="83268" y="20517"/>
                    <a:pt x="92050" y="20669"/>
                    <a:pt x="100793" y="20241"/>
                  </a:cubicBezTo>
                  <a:cubicBezTo>
                    <a:pt x="122568" y="19479"/>
                    <a:pt x="144218" y="18288"/>
                    <a:pt x="165802" y="15564"/>
                  </a:cubicBezTo>
                  <a:cubicBezTo>
                    <a:pt x="192157" y="12506"/>
                    <a:pt x="218399" y="8287"/>
                    <a:pt x="244907" y="6791"/>
                  </a:cubicBezTo>
                  <a:cubicBezTo>
                    <a:pt x="286312" y="3981"/>
                    <a:pt x="327746" y="7677"/>
                    <a:pt x="368998" y="10916"/>
                  </a:cubicBezTo>
                  <a:cubicBezTo>
                    <a:pt x="397526" y="13668"/>
                    <a:pt x="442084" y="16088"/>
                    <a:pt x="465687" y="32566"/>
                  </a:cubicBezTo>
                  <a:cubicBezTo>
                    <a:pt x="477155" y="40396"/>
                    <a:pt x="483213" y="50521"/>
                    <a:pt x="484984" y="64275"/>
                  </a:cubicBezTo>
                  <a:cubicBezTo>
                    <a:pt x="487156" y="78095"/>
                    <a:pt x="483365" y="91764"/>
                    <a:pt x="476850" y="103937"/>
                  </a:cubicBezTo>
                  <a:cubicBezTo>
                    <a:pt x="465563" y="126540"/>
                    <a:pt x="445018" y="142561"/>
                    <a:pt x="428930" y="161430"/>
                  </a:cubicBezTo>
                  <a:cubicBezTo>
                    <a:pt x="422329" y="169355"/>
                    <a:pt x="415719" y="177641"/>
                    <a:pt x="411928" y="187328"/>
                  </a:cubicBezTo>
                  <a:cubicBezTo>
                    <a:pt x="411594" y="188462"/>
                    <a:pt x="411252" y="189624"/>
                    <a:pt x="411252" y="190843"/>
                  </a:cubicBezTo>
                  <a:cubicBezTo>
                    <a:pt x="411280" y="191395"/>
                    <a:pt x="411432" y="192034"/>
                    <a:pt x="412109" y="192100"/>
                  </a:cubicBezTo>
                  <a:cubicBezTo>
                    <a:pt x="416452" y="192157"/>
                    <a:pt x="420243" y="189443"/>
                    <a:pt x="423786" y="187242"/>
                  </a:cubicBezTo>
                  <a:cubicBezTo>
                    <a:pt x="436264" y="178499"/>
                    <a:pt x="446808" y="167335"/>
                    <a:pt x="458705" y="157858"/>
                  </a:cubicBezTo>
                  <a:cubicBezTo>
                    <a:pt x="481975" y="140056"/>
                    <a:pt x="498977" y="137770"/>
                    <a:pt x="527390" y="141561"/>
                  </a:cubicBezTo>
                  <a:cubicBezTo>
                    <a:pt x="547088" y="143913"/>
                    <a:pt x="565918" y="150371"/>
                    <a:pt x="583835" y="158715"/>
                  </a:cubicBezTo>
                  <a:cubicBezTo>
                    <a:pt x="593836" y="162992"/>
                    <a:pt x="603190" y="168345"/>
                    <a:pt x="613343" y="172136"/>
                  </a:cubicBezTo>
                  <a:cubicBezTo>
                    <a:pt x="614077" y="172345"/>
                    <a:pt x="614839" y="172564"/>
                    <a:pt x="615610" y="172774"/>
                  </a:cubicBezTo>
                  <a:cubicBezTo>
                    <a:pt x="619553" y="173812"/>
                    <a:pt x="623621" y="174393"/>
                    <a:pt x="627716" y="174765"/>
                  </a:cubicBezTo>
                  <a:cubicBezTo>
                    <a:pt x="638575" y="175746"/>
                    <a:pt x="645757" y="171002"/>
                    <a:pt x="650472" y="161153"/>
                  </a:cubicBezTo>
                  <a:cubicBezTo>
                    <a:pt x="654691" y="152038"/>
                    <a:pt x="657073" y="141884"/>
                    <a:pt x="656644" y="131797"/>
                  </a:cubicBezTo>
                  <a:cubicBezTo>
                    <a:pt x="655691" y="121215"/>
                    <a:pt x="652672" y="110823"/>
                    <a:pt x="647986" y="101279"/>
                  </a:cubicBezTo>
                  <a:cubicBezTo>
                    <a:pt x="639756" y="85039"/>
                    <a:pt x="627126" y="71285"/>
                    <a:pt x="611867" y="61436"/>
                  </a:cubicBezTo>
                  <a:cubicBezTo>
                    <a:pt x="567461" y="33671"/>
                    <a:pt x="515541" y="21803"/>
                    <a:pt x="465115" y="10030"/>
                  </a:cubicBezTo>
                  <a:cubicBezTo>
                    <a:pt x="453800" y="7249"/>
                    <a:pt x="442484" y="4620"/>
                    <a:pt x="431139" y="1991"/>
                  </a:cubicBezTo>
                  <a:cubicBezTo>
                    <a:pt x="428234" y="1353"/>
                    <a:pt x="425358" y="676"/>
                    <a:pt x="422453" y="0"/>
                  </a:cubicBezTo>
                  <a:lnTo>
                    <a:pt x="440864" y="0"/>
                  </a:lnTo>
                  <a:cubicBezTo>
                    <a:pt x="448599" y="1743"/>
                    <a:pt x="456333" y="3429"/>
                    <a:pt x="464105" y="5077"/>
                  </a:cubicBezTo>
                  <a:cubicBezTo>
                    <a:pt x="511959" y="14954"/>
                    <a:pt x="560956" y="24736"/>
                    <a:pt x="604257" y="48406"/>
                  </a:cubicBezTo>
                  <a:cubicBezTo>
                    <a:pt x="634470" y="63913"/>
                    <a:pt x="657492" y="91221"/>
                    <a:pt x="662692" y="125349"/>
                  </a:cubicBezTo>
                  <a:cubicBezTo>
                    <a:pt x="665264" y="140179"/>
                    <a:pt x="660978" y="160611"/>
                    <a:pt x="651196" y="17219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198"/>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99"/>
        <p:cNvGrpSpPr/>
        <p:nvPr/>
      </p:nvGrpSpPr>
      <p:grpSpPr>
        <a:xfrm>
          <a:off x="0" y="0"/>
          <a:ext cx="0" cy="0"/>
          <a:chOff x="0" y="0"/>
          <a:chExt cx="0" cy="0"/>
        </a:xfrm>
      </p:grpSpPr>
      <p:pic>
        <p:nvPicPr>
          <p:cNvPr id="200" name="Google Shape;200;p13"/>
          <p:cNvPicPr preferRelativeResize="0"/>
          <p:nvPr/>
        </p:nvPicPr>
        <p:blipFill>
          <a:blip r:embed="rId2">
            <a:alphaModFix amt="40000"/>
          </a:blip>
          <a:stretch>
            <a:fillRect/>
          </a:stretch>
        </p:blipFill>
        <p:spPr>
          <a:xfrm>
            <a:off x="1" y="673"/>
            <a:ext cx="9143998" cy="5142154"/>
          </a:xfrm>
          <a:prstGeom prst="rect">
            <a:avLst/>
          </a:prstGeom>
          <a:noFill/>
          <a:ln>
            <a:noFill/>
          </a:ln>
        </p:spPr>
      </p:pic>
      <p:sp>
        <p:nvSpPr>
          <p:cNvPr id="201" name="Google Shape;201;p13"/>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02" name="Google Shape;202;p13"/>
          <p:cNvSpPr txBox="1">
            <a:spLocks noGrp="1"/>
          </p:cNvSpPr>
          <p:nvPr>
            <p:ph type="title" idx="2" hasCustomPrompt="1"/>
          </p:nvPr>
        </p:nvSpPr>
        <p:spPr>
          <a:xfrm>
            <a:off x="720000" y="1436818"/>
            <a:ext cx="734700" cy="3921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1800" b="1">
                <a:solidFill>
                  <a:schemeClr val="accent3"/>
                </a:solidFill>
                <a:latin typeface="Inter Tight"/>
                <a:ea typeface="Inter Tight"/>
                <a:cs typeface="Inter Tight"/>
                <a:sym typeface="Inter Tight"/>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03" name="Google Shape;203;p13"/>
          <p:cNvSpPr txBox="1">
            <a:spLocks noGrp="1"/>
          </p:cNvSpPr>
          <p:nvPr>
            <p:ph type="title" idx="3" hasCustomPrompt="1"/>
          </p:nvPr>
        </p:nvSpPr>
        <p:spPr>
          <a:xfrm>
            <a:off x="3025500" y="1436803"/>
            <a:ext cx="734700" cy="3921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1800" b="1">
                <a:solidFill>
                  <a:schemeClr val="accent3"/>
                </a:solidFill>
                <a:latin typeface="Inter Tight"/>
                <a:ea typeface="Inter Tight"/>
                <a:cs typeface="Inter Tight"/>
                <a:sym typeface="Inter Tight"/>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04" name="Google Shape;204;p13"/>
          <p:cNvSpPr txBox="1">
            <a:spLocks noGrp="1"/>
          </p:cNvSpPr>
          <p:nvPr>
            <p:ph type="title" idx="4" hasCustomPrompt="1"/>
          </p:nvPr>
        </p:nvSpPr>
        <p:spPr>
          <a:xfrm>
            <a:off x="720000" y="2618035"/>
            <a:ext cx="734700" cy="3921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1800" b="1">
                <a:solidFill>
                  <a:schemeClr val="accent3"/>
                </a:solidFill>
                <a:latin typeface="Inter Tight"/>
                <a:ea typeface="Inter Tight"/>
                <a:cs typeface="Inter Tight"/>
                <a:sym typeface="Inter Tight"/>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05" name="Google Shape;205;p13"/>
          <p:cNvSpPr txBox="1">
            <a:spLocks noGrp="1"/>
          </p:cNvSpPr>
          <p:nvPr>
            <p:ph type="title" idx="5" hasCustomPrompt="1"/>
          </p:nvPr>
        </p:nvSpPr>
        <p:spPr>
          <a:xfrm>
            <a:off x="3025500" y="2617998"/>
            <a:ext cx="734700" cy="3921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1800" b="1">
                <a:solidFill>
                  <a:schemeClr val="accent3"/>
                </a:solidFill>
                <a:latin typeface="Inter Tight"/>
                <a:ea typeface="Inter Tight"/>
                <a:cs typeface="Inter Tight"/>
                <a:sym typeface="Inter Tight"/>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06" name="Google Shape;206;p13"/>
          <p:cNvSpPr txBox="1">
            <a:spLocks noGrp="1"/>
          </p:cNvSpPr>
          <p:nvPr>
            <p:ph type="title" idx="6" hasCustomPrompt="1"/>
          </p:nvPr>
        </p:nvSpPr>
        <p:spPr>
          <a:xfrm>
            <a:off x="720000" y="3799068"/>
            <a:ext cx="734700" cy="3921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1800" b="1">
                <a:solidFill>
                  <a:schemeClr val="accent3"/>
                </a:solidFill>
                <a:latin typeface="Inter Tight"/>
                <a:ea typeface="Inter Tight"/>
                <a:cs typeface="Inter Tight"/>
                <a:sym typeface="Inter Tight"/>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07" name="Google Shape;207;p13"/>
          <p:cNvSpPr txBox="1">
            <a:spLocks noGrp="1"/>
          </p:cNvSpPr>
          <p:nvPr>
            <p:ph type="title" idx="7" hasCustomPrompt="1"/>
          </p:nvPr>
        </p:nvSpPr>
        <p:spPr>
          <a:xfrm>
            <a:off x="3025500" y="3799053"/>
            <a:ext cx="734700" cy="3921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1800" b="1">
                <a:solidFill>
                  <a:schemeClr val="accent3"/>
                </a:solidFill>
                <a:latin typeface="Inter Tight"/>
                <a:ea typeface="Inter Tight"/>
                <a:cs typeface="Inter Tight"/>
                <a:sym typeface="Inter Tight"/>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08" name="Google Shape;208;p13"/>
          <p:cNvSpPr txBox="1">
            <a:spLocks noGrp="1"/>
          </p:cNvSpPr>
          <p:nvPr>
            <p:ph type="subTitle" idx="1"/>
          </p:nvPr>
        </p:nvSpPr>
        <p:spPr>
          <a:xfrm>
            <a:off x="720000" y="1712900"/>
            <a:ext cx="2305500" cy="45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209" name="Google Shape;209;p13"/>
          <p:cNvSpPr txBox="1">
            <a:spLocks noGrp="1"/>
          </p:cNvSpPr>
          <p:nvPr>
            <p:ph type="subTitle" idx="8"/>
          </p:nvPr>
        </p:nvSpPr>
        <p:spPr>
          <a:xfrm>
            <a:off x="720000" y="2893975"/>
            <a:ext cx="2305500" cy="45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210" name="Google Shape;210;p13"/>
          <p:cNvSpPr txBox="1">
            <a:spLocks noGrp="1"/>
          </p:cNvSpPr>
          <p:nvPr>
            <p:ph type="subTitle" idx="9"/>
          </p:nvPr>
        </p:nvSpPr>
        <p:spPr>
          <a:xfrm>
            <a:off x="720000" y="4075050"/>
            <a:ext cx="2305500" cy="45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211" name="Google Shape;211;p13"/>
          <p:cNvSpPr txBox="1">
            <a:spLocks noGrp="1"/>
          </p:cNvSpPr>
          <p:nvPr>
            <p:ph type="subTitle" idx="13"/>
          </p:nvPr>
        </p:nvSpPr>
        <p:spPr>
          <a:xfrm>
            <a:off x="3025500" y="1712950"/>
            <a:ext cx="2305500" cy="45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212" name="Google Shape;212;p13"/>
          <p:cNvSpPr txBox="1">
            <a:spLocks noGrp="1"/>
          </p:cNvSpPr>
          <p:nvPr>
            <p:ph type="subTitle" idx="14"/>
          </p:nvPr>
        </p:nvSpPr>
        <p:spPr>
          <a:xfrm>
            <a:off x="3025500" y="2894000"/>
            <a:ext cx="2305500" cy="45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213" name="Google Shape;213;p13"/>
          <p:cNvSpPr txBox="1">
            <a:spLocks noGrp="1"/>
          </p:cNvSpPr>
          <p:nvPr>
            <p:ph type="subTitle" idx="15"/>
          </p:nvPr>
        </p:nvSpPr>
        <p:spPr>
          <a:xfrm>
            <a:off x="3025500" y="4075100"/>
            <a:ext cx="2305500" cy="45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grpSp>
        <p:nvGrpSpPr>
          <p:cNvPr id="214" name="Google Shape;214;p13"/>
          <p:cNvGrpSpPr/>
          <p:nvPr/>
        </p:nvGrpSpPr>
        <p:grpSpPr>
          <a:xfrm>
            <a:off x="5712933" y="-168674"/>
            <a:ext cx="4641450" cy="7039646"/>
            <a:chOff x="5712933" y="-168674"/>
            <a:chExt cx="4641450" cy="7039646"/>
          </a:xfrm>
        </p:grpSpPr>
        <p:grpSp>
          <p:nvGrpSpPr>
            <p:cNvPr id="215" name="Google Shape;215;p13"/>
            <p:cNvGrpSpPr/>
            <p:nvPr/>
          </p:nvGrpSpPr>
          <p:grpSpPr>
            <a:xfrm flipH="1">
              <a:off x="5906409" y="-168674"/>
              <a:ext cx="4046209" cy="1140341"/>
              <a:chOff x="5835960" y="3928680"/>
              <a:chExt cx="2018462" cy="568862"/>
            </a:xfrm>
          </p:grpSpPr>
          <p:sp>
            <p:nvSpPr>
              <p:cNvPr id="216" name="Google Shape;216;p13"/>
              <p:cNvSpPr/>
              <p:nvPr/>
            </p:nvSpPr>
            <p:spPr>
              <a:xfrm>
                <a:off x="5835960" y="3928680"/>
                <a:ext cx="2018462" cy="568862"/>
              </a:xfrm>
              <a:custGeom>
                <a:avLst/>
                <a:gdLst/>
                <a:ahLst/>
                <a:cxnLst/>
                <a:rect l="l" t="t" r="r" b="b"/>
                <a:pathLst>
                  <a:path w="2018462" h="568862" extrusionOk="0">
                    <a:moveTo>
                      <a:pt x="2018462" y="19"/>
                    </a:moveTo>
                    <a:cubicBezTo>
                      <a:pt x="1997354" y="20917"/>
                      <a:pt x="1975866" y="41472"/>
                      <a:pt x="1954397" y="62046"/>
                    </a:cubicBezTo>
                    <a:cubicBezTo>
                      <a:pt x="1922412" y="90792"/>
                      <a:pt x="1891513" y="121473"/>
                      <a:pt x="1856584" y="146638"/>
                    </a:cubicBezTo>
                    <a:cubicBezTo>
                      <a:pt x="1831753" y="163421"/>
                      <a:pt x="1801330" y="168364"/>
                      <a:pt x="1771879" y="168355"/>
                    </a:cubicBezTo>
                    <a:cubicBezTo>
                      <a:pt x="1746838" y="168755"/>
                      <a:pt x="1722939" y="160096"/>
                      <a:pt x="1698260" y="157153"/>
                    </a:cubicBezTo>
                    <a:cubicBezTo>
                      <a:pt x="1622870" y="150591"/>
                      <a:pt x="1543736" y="158668"/>
                      <a:pt x="1477299" y="197301"/>
                    </a:cubicBezTo>
                    <a:cubicBezTo>
                      <a:pt x="1425873" y="225123"/>
                      <a:pt x="1383573" y="266233"/>
                      <a:pt x="1336377" y="300285"/>
                    </a:cubicBezTo>
                    <a:cubicBezTo>
                      <a:pt x="1306011" y="322755"/>
                      <a:pt x="1278551" y="349701"/>
                      <a:pt x="1244756" y="367141"/>
                    </a:cubicBezTo>
                    <a:cubicBezTo>
                      <a:pt x="1208142" y="385448"/>
                      <a:pt x="1167384" y="393392"/>
                      <a:pt x="1126808" y="396297"/>
                    </a:cubicBezTo>
                    <a:cubicBezTo>
                      <a:pt x="1072315" y="403174"/>
                      <a:pt x="1017299" y="403784"/>
                      <a:pt x="962863" y="396517"/>
                    </a:cubicBezTo>
                    <a:cubicBezTo>
                      <a:pt x="958996" y="396002"/>
                      <a:pt x="955120" y="395440"/>
                      <a:pt x="951252" y="394849"/>
                    </a:cubicBezTo>
                    <a:cubicBezTo>
                      <a:pt x="915810" y="389954"/>
                      <a:pt x="880377" y="384077"/>
                      <a:pt x="845868" y="374504"/>
                    </a:cubicBezTo>
                    <a:cubicBezTo>
                      <a:pt x="808959" y="364350"/>
                      <a:pt x="772230" y="350939"/>
                      <a:pt x="733540" y="350168"/>
                    </a:cubicBezTo>
                    <a:cubicBezTo>
                      <a:pt x="722157" y="350425"/>
                      <a:pt x="711289" y="352797"/>
                      <a:pt x="700926" y="356673"/>
                    </a:cubicBezTo>
                    <a:cubicBezTo>
                      <a:pt x="676323" y="365855"/>
                      <a:pt x="654520" y="383458"/>
                      <a:pt x="635232" y="401146"/>
                    </a:cubicBezTo>
                    <a:cubicBezTo>
                      <a:pt x="633698" y="402536"/>
                      <a:pt x="632184" y="403936"/>
                      <a:pt x="630689" y="405337"/>
                    </a:cubicBezTo>
                    <a:cubicBezTo>
                      <a:pt x="617963" y="416919"/>
                      <a:pt x="608219" y="430959"/>
                      <a:pt x="600666" y="446189"/>
                    </a:cubicBezTo>
                    <a:cubicBezTo>
                      <a:pt x="596151" y="455286"/>
                      <a:pt x="592417" y="464811"/>
                      <a:pt x="589302" y="474479"/>
                    </a:cubicBezTo>
                    <a:cubicBezTo>
                      <a:pt x="584007" y="489052"/>
                      <a:pt x="577748" y="503806"/>
                      <a:pt x="569748" y="517408"/>
                    </a:cubicBezTo>
                    <a:cubicBezTo>
                      <a:pt x="565128" y="525275"/>
                      <a:pt x="559918" y="532772"/>
                      <a:pt x="553974" y="539592"/>
                    </a:cubicBezTo>
                    <a:cubicBezTo>
                      <a:pt x="549164" y="545135"/>
                      <a:pt x="543878" y="550240"/>
                      <a:pt x="538029" y="554784"/>
                    </a:cubicBezTo>
                    <a:cubicBezTo>
                      <a:pt x="536353" y="556089"/>
                      <a:pt x="534619" y="557346"/>
                      <a:pt x="532848" y="558556"/>
                    </a:cubicBezTo>
                    <a:cubicBezTo>
                      <a:pt x="527714" y="561347"/>
                      <a:pt x="522266" y="563461"/>
                      <a:pt x="516646" y="565014"/>
                    </a:cubicBezTo>
                    <a:cubicBezTo>
                      <a:pt x="512321" y="566204"/>
                      <a:pt x="507892" y="567071"/>
                      <a:pt x="503406" y="567614"/>
                    </a:cubicBezTo>
                    <a:cubicBezTo>
                      <a:pt x="493452" y="568862"/>
                      <a:pt x="483261" y="568652"/>
                      <a:pt x="473440" y="567462"/>
                    </a:cubicBezTo>
                    <a:cubicBezTo>
                      <a:pt x="472612" y="567357"/>
                      <a:pt x="471792" y="567252"/>
                      <a:pt x="470973" y="567138"/>
                    </a:cubicBezTo>
                    <a:cubicBezTo>
                      <a:pt x="453705" y="563785"/>
                      <a:pt x="436855" y="558708"/>
                      <a:pt x="420100" y="553269"/>
                    </a:cubicBezTo>
                    <a:cubicBezTo>
                      <a:pt x="407308" y="549117"/>
                      <a:pt x="394583" y="544754"/>
                      <a:pt x="381753" y="540763"/>
                    </a:cubicBezTo>
                    <a:cubicBezTo>
                      <a:pt x="362674" y="534829"/>
                      <a:pt x="343395" y="529733"/>
                      <a:pt x="323422" y="527409"/>
                    </a:cubicBezTo>
                    <a:cubicBezTo>
                      <a:pt x="319373" y="526875"/>
                      <a:pt x="315325" y="526485"/>
                      <a:pt x="311268" y="526209"/>
                    </a:cubicBezTo>
                    <a:cubicBezTo>
                      <a:pt x="289627" y="524742"/>
                      <a:pt x="267919" y="526533"/>
                      <a:pt x="246212" y="527885"/>
                    </a:cubicBezTo>
                    <a:cubicBezTo>
                      <a:pt x="222809" y="529342"/>
                      <a:pt x="199415" y="530285"/>
                      <a:pt x="176127" y="526094"/>
                    </a:cubicBezTo>
                    <a:cubicBezTo>
                      <a:pt x="174527" y="525961"/>
                      <a:pt x="172955" y="525790"/>
                      <a:pt x="171393" y="525580"/>
                    </a:cubicBezTo>
                    <a:cubicBezTo>
                      <a:pt x="166640" y="524961"/>
                      <a:pt x="162020" y="523990"/>
                      <a:pt x="157534" y="522742"/>
                    </a:cubicBezTo>
                    <a:cubicBezTo>
                      <a:pt x="122254" y="512941"/>
                      <a:pt x="94793" y="485375"/>
                      <a:pt x="68447" y="460525"/>
                    </a:cubicBezTo>
                    <a:cubicBezTo>
                      <a:pt x="45501" y="438179"/>
                      <a:pt x="21536" y="415776"/>
                      <a:pt x="0" y="391525"/>
                    </a:cubicBezTo>
                    <a:lnTo>
                      <a:pt x="0" y="0"/>
                    </a:lnTo>
                    <a:lnTo>
                      <a:pt x="2018462" y="0"/>
                    </a:lnTo>
                    <a:close/>
                  </a:path>
                </a:pathLst>
              </a:custGeom>
              <a:solidFill>
                <a:srgbClr val="C2B594">
                  <a:alpha val="156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3"/>
              <p:cNvSpPr/>
              <p:nvPr/>
            </p:nvSpPr>
            <p:spPr>
              <a:xfrm>
                <a:off x="5835960" y="3928680"/>
                <a:ext cx="1850860" cy="498167"/>
              </a:xfrm>
              <a:custGeom>
                <a:avLst/>
                <a:gdLst/>
                <a:ahLst/>
                <a:cxnLst/>
                <a:rect l="l" t="t" r="r" b="b"/>
                <a:pathLst>
                  <a:path w="1850860" h="498167" extrusionOk="0">
                    <a:moveTo>
                      <a:pt x="1850860" y="19"/>
                    </a:moveTo>
                    <a:cubicBezTo>
                      <a:pt x="1834610" y="22555"/>
                      <a:pt x="1819456" y="45968"/>
                      <a:pt x="1800206" y="66104"/>
                    </a:cubicBezTo>
                    <a:cubicBezTo>
                      <a:pt x="1787500" y="79058"/>
                      <a:pt x="1772869" y="90021"/>
                      <a:pt x="1757667" y="99889"/>
                    </a:cubicBezTo>
                    <a:cubicBezTo>
                      <a:pt x="1748399" y="105909"/>
                      <a:pt x="1738722" y="111490"/>
                      <a:pt x="1728311" y="115300"/>
                    </a:cubicBezTo>
                    <a:cubicBezTo>
                      <a:pt x="1714166" y="120234"/>
                      <a:pt x="1699327" y="122797"/>
                      <a:pt x="1684630" y="125530"/>
                    </a:cubicBezTo>
                    <a:cubicBezTo>
                      <a:pt x="1672066" y="127911"/>
                      <a:pt x="1659474" y="130235"/>
                      <a:pt x="1646777" y="131893"/>
                    </a:cubicBezTo>
                    <a:cubicBezTo>
                      <a:pt x="1626822" y="134703"/>
                      <a:pt x="1606725" y="136246"/>
                      <a:pt x="1586713" y="138465"/>
                    </a:cubicBezTo>
                    <a:cubicBezTo>
                      <a:pt x="1547898" y="142932"/>
                      <a:pt x="1509627" y="150714"/>
                      <a:pt x="1471184" y="157572"/>
                    </a:cubicBezTo>
                    <a:cubicBezTo>
                      <a:pt x="1446800" y="161382"/>
                      <a:pt x="1422082" y="164164"/>
                      <a:pt x="1398489" y="171755"/>
                    </a:cubicBezTo>
                    <a:cubicBezTo>
                      <a:pt x="1378039" y="178841"/>
                      <a:pt x="1360723" y="192224"/>
                      <a:pt x="1344216" y="205855"/>
                    </a:cubicBezTo>
                    <a:cubicBezTo>
                      <a:pt x="1329937" y="217475"/>
                      <a:pt x="1315993" y="229543"/>
                      <a:pt x="1302744" y="242335"/>
                    </a:cubicBezTo>
                    <a:cubicBezTo>
                      <a:pt x="1281960" y="262481"/>
                      <a:pt x="1262510" y="284102"/>
                      <a:pt x="1240164" y="302581"/>
                    </a:cubicBezTo>
                    <a:cubicBezTo>
                      <a:pt x="1195283" y="337776"/>
                      <a:pt x="1140162" y="356368"/>
                      <a:pt x="1085831" y="371466"/>
                    </a:cubicBezTo>
                    <a:cubicBezTo>
                      <a:pt x="1035891" y="385106"/>
                      <a:pt x="998048" y="385067"/>
                      <a:pt x="948490" y="369456"/>
                    </a:cubicBezTo>
                    <a:cubicBezTo>
                      <a:pt x="937241" y="366008"/>
                      <a:pt x="926068" y="362236"/>
                      <a:pt x="914962" y="358273"/>
                    </a:cubicBezTo>
                    <a:cubicBezTo>
                      <a:pt x="873414" y="343491"/>
                      <a:pt x="832571" y="326127"/>
                      <a:pt x="790404" y="313677"/>
                    </a:cubicBezTo>
                    <a:cubicBezTo>
                      <a:pt x="769468" y="307486"/>
                      <a:pt x="748189" y="302505"/>
                      <a:pt x="726348" y="299647"/>
                    </a:cubicBezTo>
                    <a:cubicBezTo>
                      <a:pt x="706898" y="297075"/>
                      <a:pt x="687038" y="296151"/>
                      <a:pt x="667617" y="299428"/>
                    </a:cubicBezTo>
                    <a:cubicBezTo>
                      <a:pt x="662978" y="300371"/>
                      <a:pt x="658587" y="301800"/>
                      <a:pt x="654387" y="303609"/>
                    </a:cubicBezTo>
                    <a:cubicBezTo>
                      <a:pt x="635946" y="311591"/>
                      <a:pt x="621354" y="326984"/>
                      <a:pt x="607162" y="341224"/>
                    </a:cubicBezTo>
                    <a:cubicBezTo>
                      <a:pt x="605980" y="342395"/>
                      <a:pt x="604818" y="343567"/>
                      <a:pt x="603637" y="344729"/>
                    </a:cubicBezTo>
                    <a:cubicBezTo>
                      <a:pt x="591998" y="356892"/>
                      <a:pt x="579663" y="368303"/>
                      <a:pt x="567052" y="379409"/>
                    </a:cubicBezTo>
                    <a:cubicBezTo>
                      <a:pt x="556374" y="388830"/>
                      <a:pt x="545487" y="398031"/>
                      <a:pt x="534667" y="407270"/>
                    </a:cubicBezTo>
                    <a:cubicBezTo>
                      <a:pt x="534057" y="407823"/>
                      <a:pt x="533467" y="408375"/>
                      <a:pt x="532867" y="408927"/>
                    </a:cubicBezTo>
                    <a:cubicBezTo>
                      <a:pt x="526361" y="414966"/>
                      <a:pt x="520170" y="421377"/>
                      <a:pt x="515312" y="428844"/>
                    </a:cubicBezTo>
                    <a:cubicBezTo>
                      <a:pt x="512350" y="433588"/>
                      <a:pt x="509940" y="438645"/>
                      <a:pt x="507292" y="443560"/>
                    </a:cubicBezTo>
                    <a:cubicBezTo>
                      <a:pt x="506358" y="445341"/>
                      <a:pt x="505377" y="447094"/>
                      <a:pt x="504339" y="448818"/>
                    </a:cubicBezTo>
                    <a:cubicBezTo>
                      <a:pt x="499177" y="457476"/>
                      <a:pt x="492833" y="465430"/>
                      <a:pt x="485413" y="472212"/>
                    </a:cubicBezTo>
                    <a:cubicBezTo>
                      <a:pt x="482870" y="474555"/>
                      <a:pt x="480212" y="476745"/>
                      <a:pt x="477421" y="478774"/>
                    </a:cubicBezTo>
                    <a:cubicBezTo>
                      <a:pt x="467382" y="485947"/>
                      <a:pt x="456524" y="490614"/>
                      <a:pt x="445170" y="493548"/>
                    </a:cubicBezTo>
                    <a:cubicBezTo>
                      <a:pt x="432340" y="496881"/>
                      <a:pt x="418881" y="498005"/>
                      <a:pt x="405279" y="498072"/>
                    </a:cubicBezTo>
                    <a:cubicBezTo>
                      <a:pt x="386877" y="498167"/>
                      <a:pt x="368198" y="496300"/>
                      <a:pt x="350491" y="495319"/>
                    </a:cubicBezTo>
                    <a:cubicBezTo>
                      <a:pt x="343348" y="494824"/>
                      <a:pt x="336232" y="494357"/>
                      <a:pt x="329127" y="493976"/>
                    </a:cubicBezTo>
                    <a:cubicBezTo>
                      <a:pt x="312068" y="493081"/>
                      <a:pt x="295094" y="492738"/>
                      <a:pt x="277939" y="493843"/>
                    </a:cubicBezTo>
                    <a:cubicBezTo>
                      <a:pt x="271624" y="494119"/>
                      <a:pt x="265309" y="494672"/>
                      <a:pt x="259004" y="495233"/>
                    </a:cubicBezTo>
                    <a:cubicBezTo>
                      <a:pt x="248383" y="496196"/>
                      <a:pt x="237763" y="497234"/>
                      <a:pt x="227104" y="497157"/>
                    </a:cubicBezTo>
                    <a:cubicBezTo>
                      <a:pt x="218570" y="496881"/>
                      <a:pt x="210169" y="494662"/>
                      <a:pt x="202321" y="491347"/>
                    </a:cubicBezTo>
                    <a:cubicBezTo>
                      <a:pt x="196501" y="488661"/>
                      <a:pt x="190795" y="485737"/>
                      <a:pt x="185195" y="482603"/>
                    </a:cubicBezTo>
                    <a:cubicBezTo>
                      <a:pt x="174745" y="476755"/>
                      <a:pt x="164697" y="470192"/>
                      <a:pt x="154962" y="463210"/>
                    </a:cubicBezTo>
                    <a:cubicBezTo>
                      <a:pt x="146552" y="457191"/>
                      <a:pt x="138379" y="450857"/>
                      <a:pt x="130368" y="444370"/>
                    </a:cubicBezTo>
                    <a:cubicBezTo>
                      <a:pt x="86106" y="408547"/>
                      <a:pt x="50330" y="363827"/>
                      <a:pt x="15583" y="319040"/>
                    </a:cubicBezTo>
                    <a:cubicBezTo>
                      <a:pt x="10477" y="312554"/>
                      <a:pt x="5296" y="306124"/>
                      <a:pt x="0" y="299790"/>
                    </a:cubicBezTo>
                    <a:lnTo>
                      <a:pt x="0" y="0"/>
                    </a:lnTo>
                    <a:lnTo>
                      <a:pt x="1850850" y="0"/>
                    </a:lnTo>
                    <a:close/>
                  </a:path>
                </a:pathLst>
              </a:custGeom>
              <a:solidFill>
                <a:srgbClr val="C2B594">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3"/>
              <p:cNvSpPr/>
              <p:nvPr/>
            </p:nvSpPr>
            <p:spPr>
              <a:xfrm>
                <a:off x="5835960" y="3928680"/>
                <a:ext cx="1752572" cy="468192"/>
              </a:xfrm>
              <a:custGeom>
                <a:avLst/>
                <a:gdLst/>
                <a:ahLst/>
                <a:cxnLst/>
                <a:rect l="l" t="t" r="r" b="b"/>
                <a:pathLst>
                  <a:path w="1752572" h="468192" extrusionOk="0">
                    <a:moveTo>
                      <a:pt x="1752562" y="0"/>
                    </a:moveTo>
                    <a:cubicBezTo>
                      <a:pt x="1729893" y="21489"/>
                      <a:pt x="1707499" y="43272"/>
                      <a:pt x="1684563" y="64475"/>
                    </a:cubicBezTo>
                    <a:cubicBezTo>
                      <a:pt x="1666047" y="81810"/>
                      <a:pt x="1645853" y="97793"/>
                      <a:pt x="1623260" y="109480"/>
                    </a:cubicBezTo>
                    <a:cubicBezTo>
                      <a:pt x="1582769" y="128473"/>
                      <a:pt x="1536840" y="134007"/>
                      <a:pt x="1492548" y="135836"/>
                    </a:cubicBezTo>
                    <a:cubicBezTo>
                      <a:pt x="1452477" y="137379"/>
                      <a:pt x="1411957" y="128083"/>
                      <a:pt x="1372191" y="135436"/>
                    </a:cubicBezTo>
                    <a:cubicBezTo>
                      <a:pt x="1342234" y="142113"/>
                      <a:pt x="1310173" y="149352"/>
                      <a:pt x="1285570" y="168640"/>
                    </a:cubicBezTo>
                    <a:cubicBezTo>
                      <a:pt x="1253766" y="199835"/>
                      <a:pt x="1228668" y="237163"/>
                      <a:pt x="1196959" y="268548"/>
                    </a:cubicBezTo>
                    <a:cubicBezTo>
                      <a:pt x="1160021" y="308543"/>
                      <a:pt x="1111405" y="338309"/>
                      <a:pt x="1057589" y="348482"/>
                    </a:cubicBezTo>
                    <a:cubicBezTo>
                      <a:pt x="1031434" y="353692"/>
                      <a:pt x="1004668" y="353501"/>
                      <a:pt x="978218" y="351015"/>
                    </a:cubicBezTo>
                    <a:cubicBezTo>
                      <a:pt x="954300" y="348663"/>
                      <a:pt x="930002" y="345948"/>
                      <a:pt x="907571" y="336795"/>
                    </a:cubicBezTo>
                    <a:cubicBezTo>
                      <a:pt x="847773" y="307600"/>
                      <a:pt x="788108" y="279673"/>
                      <a:pt x="729282" y="249117"/>
                    </a:cubicBezTo>
                    <a:cubicBezTo>
                      <a:pt x="728501" y="248650"/>
                      <a:pt x="727729" y="248183"/>
                      <a:pt x="726967" y="247726"/>
                    </a:cubicBezTo>
                    <a:cubicBezTo>
                      <a:pt x="670465" y="213693"/>
                      <a:pt x="645043" y="210826"/>
                      <a:pt x="601018" y="233734"/>
                    </a:cubicBezTo>
                    <a:cubicBezTo>
                      <a:pt x="590493" y="239211"/>
                      <a:pt x="578910" y="246164"/>
                      <a:pt x="565585" y="254508"/>
                    </a:cubicBezTo>
                    <a:cubicBezTo>
                      <a:pt x="557965" y="261833"/>
                      <a:pt x="551212" y="269719"/>
                      <a:pt x="545125" y="278035"/>
                    </a:cubicBezTo>
                    <a:cubicBezTo>
                      <a:pt x="538772" y="286693"/>
                      <a:pt x="533124" y="295818"/>
                      <a:pt x="527933" y="305238"/>
                    </a:cubicBezTo>
                    <a:cubicBezTo>
                      <a:pt x="520741" y="318259"/>
                      <a:pt x="514436" y="331851"/>
                      <a:pt x="508330" y="345577"/>
                    </a:cubicBezTo>
                    <a:cubicBezTo>
                      <a:pt x="503815" y="355711"/>
                      <a:pt x="499415" y="365922"/>
                      <a:pt x="494871" y="376038"/>
                    </a:cubicBezTo>
                    <a:cubicBezTo>
                      <a:pt x="492976" y="380247"/>
                      <a:pt x="491052" y="384438"/>
                      <a:pt x="489080" y="388601"/>
                    </a:cubicBezTo>
                    <a:cubicBezTo>
                      <a:pt x="483746" y="399869"/>
                      <a:pt x="478069" y="410937"/>
                      <a:pt x="471669" y="421548"/>
                    </a:cubicBezTo>
                    <a:cubicBezTo>
                      <a:pt x="470630" y="423272"/>
                      <a:pt x="469573" y="424987"/>
                      <a:pt x="468487" y="426682"/>
                    </a:cubicBezTo>
                    <a:cubicBezTo>
                      <a:pt x="466849" y="429492"/>
                      <a:pt x="465153" y="432149"/>
                      <a:pt x="463401" y="434664"/>
                    </a:cubicBezTo>
                    <a:cubicBezTo>
                      <a:pt x="452361" y="450485"/>
                      <a:pt x="438960" y="460486"/>
                      <a:pt x="422053" y="465039"/>
                    </a:cubicBezTo>
                    <a:cubicBezTo>
                      <a:pt x="413756" y="467278"/>
                      <a:pt x="404603" y="468192"/>
                      <a:pt x="394468" y="467839"/>
                    </a:cubicBezTo>
                    <a:cubicBezTo>
                      <a:pt x="378828" y="466525"/>
                      <a:pt x="363293" y="464163"/>
                      <a:pt x="347777" y="461677"/>
                    </a:cubicBezTo>
                    <a:cubicBezTo>
                      <a:pt x="327736" y="458467"/>
                      <a:pt x="307705" y="455066"/>
                      <a:pt x="287464" y="453504"/>
                    </a:cubicBezTo>
                    <a:cubicBezTo>
                      <a:pt x="284626" y="453180"/>
                      <a:pt x="281778" y="452885"/>
                      <a:pt x="278920" y="452619"/>
                    </a:cubicBezTo>
                    <a:cubicBezTo>
                      <a:pt x="252965" y="450104"/>
                      <a:pt x="226228" y="448713"/>
                      <a:pt x="202359" y="437855"/>
                    </a:cubicBezTo>
                    <a:cubicBezTo>
                      <a:pt x="200473" y="436997"/>
                      <a:pt x="198606" y="436083"/>
                      <a:pt x="196758" y="435102"/>
                    </a:cubicBezTo>
                    <a:cubicBezTo>
                      <a:pt x="185633" y="428844"/>
                      <a:pt x="175793" y="421472"/>
                      <a:pt x="166945" y="413242"/>
                    </a:cubicBezTo>
                    <a:cubicBezTo>
                      <a:pt x="114071" y="364065"/>
                      <a:pt x="96421" y="284207"/>
                      <a:pt x="50540" y="228486"/>
                    </a:cubicBezTo>
                    <a:cubicBezTo>
                      <a:pt x="35747" y="209217"/>
                      <a:pt x="18240" y="191481"/>
                      <a:pt x="0" y="175460"/>
                    </a:cubicBezTo>
                    <a:lnTo>
                      <a:pt x="0" y="28"/>
                    </a:lnTo>
                    <a:lnTo>
                      <a:pt x="1752572" y="28"/>
                    </a:lnTo>
                    <a:close/>
                  </a:path>
                </a:pathLst>
              </a:custGeom>
              <a:solidFill>
                <a:srgbClr val="C2B594">
                  <a:alpha val="4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13"/>
              <p:cNvSpPr/>
              <p:nvPr/>
            </p:nvSpPr>
            <p:spPr>
              <a:xfrm>
                <a:off x="5835960" y="3928680"/>
                <a:ext cx="1582817" cy="433520"/>
              </a:xfrm>
              <a:custGeom>
                <a:avLst/>
                <a:gdLst/>
                <a:ahLst/>
                <a:cxnLst/>
                <a:rect l="l" t="t" r="r" b="b"/>
                <a:pathLst>
                  <a:path w="1582817" h="434607" extrusionOk="0">
                    <a:moveTo>
                      <a:pt x="1582808" y="19"/>
                    </a:moveTo>
                    <a:cubicBezTo>
                      <a:pt x="1571987" y="15316"/>
                      <a:pt x="1562205" y="31404"/>
                      <a:pt x="1549422" y="45187"/>
                    </a:cubicBezTo>
                    <a:cubicBezTo>
                      <a:pt x="1541974" y="53197"/>
                      <a:pt x="1533925" y="60646"/>
                      <a:pt x="1524972" y="66961"/>
                    </a:cubicBezTo>
                    <a:cubicBezTo>
                      <a:pt x="1515790" y="73409"/>
                      <a:pt x="1506226" y="79410"/>
                      <a:pt x="1496130" y="84325"/>
                    </a:cubicBezTo>
                    <a:cubicBezTo>
                      <a:pt x="1480023" y="91945"/>
                      <a:pt x="1462821" y="96850"/>
                      <a:pt x="1445552" y="101032"/>
                    </a:cubicBezTo>
                    <a:cubicBezTo>
                      <a:pt x="1432198" y="104004"/>
                      <a:pt x="1418806" y="107195"/>
                      <a:pt x="1405195" y="108671"/>
                    </a:cubicBezTo>
                    <a:cubicBezTo>
                      <a:pt x="1382516" y="110671"/>
                      <a:pt x="1359798" y="107395"/>
                      <a:pt x="1337415" y="103947"/>
                    </a:cubicBezTo>
                    <a:cubicBezTo>
                      <a:pt x="1305173" y="98431"/>
                      <a:pt x="1275912" y="93269"/>
                      <a:pt x="1247623" y="114110"/>
                    </a:cubicBezTo>
                    <a:cubicBezTo>
                      <a:pt x="1233373" y="125568"/>
                      <a:pt x="1223705" y="141313"/>
                      <a:pt x="1213523" y="156239"/>
                    </a:cubicBezTo>
                    <a:cubicBezTo>
                      <a:pt x="1202769" y="171993"/>
                      <a:pt x="1191654" y="187709"/>
                      <a:pt x="1177766" y="200911"/>
                    </a:cubicBezTo>
                    <a:cubicBezTo>
                      <a:pt x="1167632" y="210703"/>
                      <a:pt x="1156287" y="219028"/>
                      <a:pt x="1145000" y="227419"/>
                    </a:cubicBezTo>
                    <a:cubicBezTo>
                      <a:pt x="1121102" y="245221"/>
                      <a:pt x="1097623" y="263614"/>
                      <a:pt x="1073096" y="280549"/>
                    </a:cubicBezTo>
                    <a:cubicBezTo>
                      <a:pt x="1045978" y="299047"/>
                      <a:pt x="1017251" y="318383"/>
                      <a:pt x="983714" y="321593"/>
                    </a:cubicBezTo>
                    <a:cubicBezTo>
                      <a:pt x="967978" y="323574"/>
                      <a:pt x="952252" y="320221"/>
                      <a:pt x="937203" y="315782"/>
                    </a:cubicBezTo>
                    <a:cubicBezTo>
                      <a:pt x="917115" y="309744"/>
                      <a:pt x="898322" y="300428"/>
                      <a:pt x="880215" y="289836"/>
                    </a:cubicBezTo>
                    <a:cubicBezTo>
                      <a:pt x="868756" y="283150"/>
                      <a:pt x="857593" y="275939"/>
                      <a:pt x="846553" y="268748"/>
                    </a:cubicBezTo>
                    <a:cubicBezTo>
                      <a:pt x="820503" y="251527"/>
                      <a:pt x="798786" y="231553"/>
                      <a:pt x="771925" y="216741"/>
                    </a:cubicBezTo>
                    <a:cubicBezTo>
                      <a:pt x="739740" y="198768"/>
                      <a:pt x="704526" y="187138"/>
                      <a:pt x="668912" y="178060"/>
                    </a:cubicBezTo>
                    <a:cubicBezTo>
                      <a:pt x="659387" y="175832"/>
                      <a:pt x="649767" y="173679"/>
                      <a:pt x="640089" y="171993"/>
                    </a:cubicBezTo>
                    <a:cubicBezTo>
                      <a:pt x="628469" y="169945"/>
                      <a:pt x="616744" y="168564"/>
                      <a:pt x="604942" y="168459"/>
                    </a:cubicBezTo>
                    <a:cubicBezTo>
                      <a:pt x="589493" y="168783"/>
                      <a:pt x="574529" y="172622"/>
                      <a:pt x="560223" y="178308"/>
                    </a:cubicBezTo>
                    <a:cubicBezTo>
                      <a:pt x="549297" y="182642"/>
                      <a:pt x="538753" y="188052"/>
                      <a:pt x="528656" y="193796"/>
                    </a:cubicBezTo>
                    <a:cubicBezTo>
                      <a:pt x="520360" y="198758"/>
                      <a:pt x="512093" y="203892"/>
                      <a:pt x="504797" y="210217"/>
                    </a:cubicBezTo>
                    <a:cubicBezTo>
                      <a:pt x="503253" y="211569"/>
                      <a:pt x="501748" y="212960"/>
                      <a:pt x="500301" y="214417"/>
                    </a:cubicBezTo>
                    <a:cubicBezTo>
                      <a:pt x="493166" y="221942"/>
                      <a:pt x="487509" y="230581"/>
                      <a:pt x="483013" y="239830"/>
                    </a:cubicBezTo>
                    <a:cubicBezTo>
                      <a:pt x="479850" y="246307"/>
                      <a:pt x="477260" y="253079"/>
                      <a:pt x="475136" y="259966"/>
                    </a:cubicBezTo>
                    <a:cubicBezTo>
                      <a:pt x="474021" y="263509"/>
                      <a:pt x="473050" y="267072"/>
                      <a:pt x="472183" y="270663"/>
                    </a:cubicBezTo>
                    <a:cubicBezTo>
                      <a:pt x="470116" y="278549"/>
                      <a:pt x="468639" y="286550"/>
                      <a:pt x="467582" y="294599"/>
                    </a:cubicBezTo>
                    <a:cubicBezTo>
                      <a:pt x="465963" y="306886"/>
                      <a:pt x="465287" y="319316"/>
                      <a:pt x="464925" y="331708"/>
                    </a:cubicBezTo>
                    <a:cubicBezTo>
                      <a:pt x="464210" y="350053"/>
                      <a:pt x="461305" y="368380"/>
                      <a:pt x="455362" y="385782"/>
                    </a:cubicBezTo>
                    <a:cubicBezTo>
                      <a:pt x="453314" y="392087"/>
                      <a:pt x="450380" y="398050"/>
                      <a:pt x="446846" y="403641"/>
                    </a:cubicBezTo>
                    <a:lnTo>
                      <a:pt x="446846" y="403641"/>
                    </a:lnTo>
                    <a:cubicBezTo>
                      <a:pt x="446046" y="404908"/>
                      <a:pt x="445237" y="406137"/>
                      <a:pt x="444379" y="407356"/>
                    </a:cubicBezTo>
                    <a:cubicBezTo>
                      <a:pt x="439483" y="414938"/>
                      <a:pt x="432530" y="420986"/>
                      <a:pt x="424444" y="424968"/>
                    </a:cubicBezTo>
                    <a:cubicBezTo>
                      <a:pt x="418786" y="427682"/>
                      <a:pt x="412842" y="430168"/>
                      <a:pt x="406622" y="431178"/>
                    </a:cubicBezTo>
                    <a:cubicBezTo>
                      <a:pt x="392535" y="433197"/>
                      <a:pt x="378295" y="434607"/>
                      <a:pt x="364074" y="433283"/>
                    </a:cubicBezTo>
                    <a:cubicBezTo>
                      <a:pt x="363045" y="433188"/>
                      <a:pt x="362026" y="433092"/>
                      <a:pt x="360997" y="432959"/>
                    </a:cubicBezTo>
                    <a:cubicBezTo>
                      <a:pt x="336214" y="430473"/>
                      <a:pt x="315620" y="427330"/>
                      <a:pt x="296523" y="420043"/>
                    </a:cubicBezTo>
                    <a:cubicBezTo>
                      <a:pt x="278882" y="413318"/>
                      <a:pt x="262499" y="403060"/>
                      <a:pt x="245307" y="386496"/>
                    </a:cubicBezTo>
                    <a:cubicBezTo>
                      <a:pt x="241449" y="382839"/>
                      <a:pt x="237544" y="379209"/>
                      <a:pt x="233677" y="375552"/>
                    </a:cubicBezTo>
                    <a:cubicBezTo>
                      <a:pt x="225790" y="368122"/>
                      <a:pt x="217989" y="360597"/>
                      <a:pt x="210731" y="352540"/>
                    </a:cubicBezTo>
                    <a:cubicBezTo>
                      <a:pt x="207255" y="348644"/>
                      <a:pt x="203949" y="344596"/>
                      <a:pt x="200816" y="340443"/>
                    </a:cubicBezTo>
                    <a:cubicBezTo>
                      <a:pt x="189481" y="325431"/>
                      <a:pt x="180184" y="308924"/>
                      <a:pt x="171498" y="292246"/>
                    </a:cubicBezTo>
                    <a:cubicBezTo>
                      <a:pt x="159991" y="270063"/>
                      <a:pt x="149123" y="247555"/>
                      <a:pt x="138113" y="225114"/>
                    </a:cubicBezTo>
                    <a:cubicBezTo>
                      <a:pt x="127806" y="204292"/>
                      <a:pt x="119215" y="182614"/>
                      <a:pt x="108090" y="162230"/>
                    </a:cubicBezTo>
                    <a:cubicBezTo>
                      <a:pt x="103279" y="154000"/>
                      <a:pt x="96974" y="146818"/>
                      <a:pt x="90602" y="139798"/>
                    </a:cubicBezTo>
                    <a:cubicBezTo>
                      <a:pt x="81353" y="129940"/>
                      <a:pt x="71323" y="120834"/>
                      <a:pt x="62474" y="110576"/>
                    </a:cubicBezTo>
                    <a:cubicBezTo>
                      <a:pt x="49492" y="95888"/>
                      <a:pt x="36462" y="81163"/>
                      <a:pt x="24870" y="65322"/>
                    </a:cubicBezTo>
                    <a:cubicBezTo>
                      <a:pt x="15650" y="52559"/>
                      <a:pt x="7839" y="38881"/>
                      <a:pt x="0" y="25251"/>
                    </a:cubicBezTo>
                    <a:lnTo>
                      <a:pt x="0" y="0"/>
                    </a:lnTo>
                    <a:lnTo>
                      <a:pt x="1582817" y="0"/>
                    </a:lnTo>
                    <a:close/>
                  </a:path>
                </a:pathLst>
              </a:custGeom>
              <a:solidFill>
                <a:srgbClr val="C2B594">
                  <a:alpha val="64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13"/>
              <p:cNvSpPr/>
              <p:nvPr/>
            </p:nvSpPr>
            <p:spPr>
              <a:xfrm>
                <a:off x="5924520" y="3928680"/>
                <a:ext cx="1378096" cy="409337"/>
              </a:xfrm>
              <a:custGeom>
                <a:avLst/>
                <a:gdLst/>
                <a:ahLst/>
                <a:cxnLst/>
                <a:rect l="l" t="t" r="r" b="b"/>
                <a:pathLst>
                  <a:path w="1378096" h="409337" extrusionOk="0">
                    <a:moveTo>
                      <a:pt x="1377993" y="0"/>
                    </a:moveTo>
                    <a:cubicBezTo>
                      <a:pt x="1372631" y="6810"/>
                      <a:pt x="1367440" y="13745"/>
                      <a:pt x="1362401" y="20764"/>
                    </a:cubicBezTo>
                    <a:cubicBezTo>
                      <a:pt x="1343751" y="46082"/>
                      <a:pt x="1326072" y="76448"/>
                      <a:pt x="1294888" y="87544"/>
                    </a:cubicBezTo>
                    <a:cubicBezTo>
                      <a:pt x="1250063" y="97393"/>
                      <a:pt x="1203362" y="88382"/>
                      <a:pt x="1158413" y="83353"/>
                    </a:cubicBezTo>
                    <a:cubicBezTo>
                      <a:pt x="1109131" y="74152"/>
                      <a:pt x="1098130" y="100403"/>
                      <a:pt x="1075879" y="136865"/>
                    </a:cubicBezTo>
                    <a:cubicBezTo>
                      <a:pt x="1058763" y="159858"/>
                      <a:pt x="1034169" y="195462"/>
                      <a:pt x="1006213" y="228095"/>
                    </a:cubicBezTo>
                    <a:cubicBezTo>
                      <a:pt x="997479" y="238297"/>
                      <a:pt x="988430" y="248193"/>
                      <a:pt x="979172" y="257337"/>
                    </a:cubicBezTo>
                    <a:cubicBezTo>
                      <a:pt x="951816" y="284331"/>
                      <a:pt x="922717" y="304657"/>
                      <a:pt x="895104" y="306086"/>
                    </a:cubicBezTo>
                    <a:cubicBezTo>
                      <a:pt x="879245" y="305962"/>
                      <a:pt x="862853" y="299828"/>
                      <a:pt x="846651" y="290827"/>
                    </a:cubicBezTo>
                    <a:cubicBezTo>
                      <a:pt x="816323" y="273977"/>
                      <a:pt x="786681" y="247031"/>
                      <a:pt x="762526" y="230486"/>
                    </a:cubicBezTo>
                    <a:cubicBezTo>
                      <a:pt x="736189" y="210969"/>
                      <a:pt x="714006" y="188738"/>
                      <a:pt x="689707" y="170669"/>
                    </a:cubicBezTo>
                    <a:cubicBezTo>
                      <a:pt x="664914" y="152229"/>
                      <a:pt x="637901" y="138113"/>
                      <a:pt x="602020" y="135646"/>
                    </a:cubicBezTo>
                    <a:cubicBezTo>
                      <a:pt x="563892" y="131902"/>
                      <a:pt x="525668" y="137322"/>
                      <a:pt x="487644" y="140122"/>
                    </a:cubicBezTo>
                    <a:cubicBezTo>
                      <a:pt x="450173" y="144485"/>
                      <a:pt x="410920" y="142704"/>
                      <a:pt x="374820" y="154457"/>
                    </a:cubicBezTo>
                    <a:cubicBezTo>
                      <a:pt x="372601" y="155172"/>
                      <a:pt x="370391" y="155953"/>
                      <a:pt x="368200" y="156781"/>
                    </a:cubicBezTo>
                    <a:cubicBezTo>
                      <a:pt x="361218" y="159372"/>
                      <a:pt x="355475" y="163325"/>
                      <a:pt x="350665" y="168202"/>
                    </a:cubicBezTo>
                    <a:cubicBezTo>
                      <a:pt x="349808" y="169069"/>
                      <a:pt x="348998" y="169954"/>
                      <a:pt x="348207" y="170869"/>
                    </a:cubicBezTo>
                    <a:cubicBezTo>
                      <a:pt x="337597" y="183128"/>
                      <a:pt x="332015" y="200053"/>
                      <a:pt x="327643" y="215646"/>
                    </a:cubicBezTo>
                    <a:cubicBezTo>
                      <a:pt x="321109" y="236325"/>
                      <a:pt x="314479" y="257680"/>
                      <a:pt x="318842" y="279521"/>
                    </a:cubicBezTo>
                    <a:cubicBezTo>
                      <a:pt x="320471" y="289731"/>
                      <a:pt x="323033" y="301180"/>
                      <a:pt x="325424" y="312953"/>
                    </a:cubicBezTo>
                    <a:cubicBezTo>
                      <a:pt x="334329" y="356740"/>
                      <a:pt x="340873" y="404860"/>
                      <a:pt x="288552" y="408965"/>
                    </a:cubicBezTo>
                    <a:cubicBezTo>
                      <a:pt x="284209" y="409308"/>
                      <a:pt x="279456" y="409337"/>
                      <a:pt x="274255" y="409051"/>
                    </a:cubicBezTo>
                    <a:cubicBezTo>
                      <a:pt x="256253" y="408213"/>
                      <a:pt x="237422" y="405070"/>
                      <a:pt x="220125" y="398554"/>
                    </a:cubicBezTo>
                    <a:cubicBezTo>
                      <a:pt x="203189" y="392163"/>
                      <a:pt x="187711" y="382524"/>
                      <a:pt x="175919" y="368637"/>
                    </a:cubicBezTo>
                    <a:cubicBezTo>
                      <a:pt x="170461" y="361998"/>
                      <a:pt x="165594" y="355064"/>
                      <a:pt x="161213" y="347882"/>
                    </a:cubicBezTo>
                    <a:cubicBezTo>
                      <a:pt x="151278" y="331603"/>
                      <a:pt x="143820" y="314097"/>
                      <a:pt x="137581" y="296046"/>
                    </a:cubicBezTo>
                    <a:cubicBezTo>
                      <a:pt x="129161" y="271767"/>
                      <a:pt x="122951" y="246536"/>
                      <a:pt x="115835" y="222018"/>
                    </a:cubicBezTo>
                    <a:cubicBezTo>
                      <a:pt x="106215" y="187871"/>
                      <a:pt x="84155" y="159230"/>
                      <a:pt x="69982" y="126997"/>
                    </a:cubicBezTo>
                    <a:cubicBezTo>
                      <a:pt x="54409" y="90783"/>
                      <a:pt x="25034" y="62846"/>
                      <a:pt x="9546" y="26613"/>
                    </a:cubicBezTo>
                    <a:cubicBezTo>
                      <a:pt x="5869" y="19240"/>
                      <a:pt x="3555" y="11325"/>
                      <a:pt x="488" y="3705"/>
                    </a:cubicBezTo>
                    <a:cubicBezTo>
                      <a:pt x="11" y="2457"/>
                      <a:pt x="-103" y="1200"/>
                      <a:pt x="88" y="0"/>
                    </a:cubicBezTo>
                    <a:lnTo>
                      <a:pt x="137799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1" name="Google Shape;221;p13"/>
            <p:cNvGrpSpPr/>
            <p:nvPr/>
          </p:nvGrpSpPr>
          <p:grpSpPr>
            <a:xfrm rot="6584671">
              <a:off x="5321769" y="2461833"/>
              <a:ext cx="5423779" cy="2919243"/>
              <a:chOff x="7295760" y="1170720"/>
              <a:chExt cx="2030349" cy="991543"/>
            </a:xfrm>
          </p:grpSpPr>
          <p:sp>
            <p:nvSpPr>
              <p:cNvPr id="222" name="Google Shape;222;p13"/>
              <p:cNvSpPr/>
              <p:nvPr/>
            </p:nvSpPr>
            <p:spPr>
              <a:xfrm>
                <a:off x="7295760" y="1170720"/>
                <a:ext cx="2030349" cy="991543"/>
              </a:xfrm>
              <a:custGeom>
                <a:avLst/>
                <a:gdLst/>
                <a:ahLst/>
                <a:cxnLst/>
                <a:rect l="l" t="t" r="r" b="b"/>
                <a:pathLst>
                  <a:path w="2030349" h="991543" extrusionOk="0">
                    <a:moveTo>
                      <a:pt x="2028692" y="333480"/>
                    </a:moveTo>
                    <a:cubicBezTo>
                      <a:pt x="2025758" y="365436"/>
                      <a:pt x="2013490" y="397297"/>
                      <a:pt x="2000774" y="426168"/>
                    </a:cubicBezTo>
                    <a:cubicBezTo>
                      <a:pt x="1986401" y="458676"/>
                      <a:pt x="1967227" y="488890"/>
                      <a:pt x="1944967" y="516588"/>
                    </a:cubicBezTo>
                    <a:cubicBezTo>
                      <a:pt x="1933375" y="530714"/>
                      <a:pt x="1911877" y="551936"/>
                      <a:pt x="1892160" y="542363"/>
                    </a:cubicBezTo>
                    <a:cubicBezTo>
                      <a:pt x="1888674" y="540372"/>
                      <a:pt x="1886045" y="537105"/>
                      <a:pt x="1883902" y="533772"/>
                    </a:cubicBezTo>
                    <a:cubicBezTo>
                      <a:pt x="1875672" y="520436"/>
                      <a:pt x="1876749" y="504111"/>
                      <a:pt x="1872767" y="489404"/>
                    </a:cubicBezTo>
                    <a:cubicBezTo>
                      <a:pt x="1870539" y="480898"/>
                      <a:pt x="1866195" y="472678"/>
                      <a:pt x="1859832" y="466496"/>
                    </a:cubicBezTo>
                    <a:cubicBezTo>
                      <a:pt x="1845945" y="455943"/>
                      <a:pt x="1816560" y="455400"/>
                      <a:pt x="1799929" y="459248"/>
                    </a:cubicBezTo>
                    <a:cubicBezTo>
                      <a:pt x="1777908" y="465182"/>
                      <a:pt x="1757734" y="476193"/>
                      <a:pt x="1736541" y="484356"/>
                    </a:cubicBezTo>
                    <a:lnTo>
                      <a:pt x="1736512" y="484356"/>
                    </a:lnTo>
                    <a:cubicBezTo>
                      <a:pt x="1736112" y="484537"/>
                      <a:pt x="1735722" y="484689"/>
                      <a:pt x="1735322" y="484842"/>
                    </a:cubicBezTo>
                    <a:cubicBezTo>
                      <a:pt x="1724615" y="488575"/>
                      <a:pt x="1713548" y="491385"/>
                      <a:pt x="1702327" y="493157"/>
                    </a:cubicBezTo>
                    <a:cubicBezTo>
                      <a:pt x="1697984" y="493862"/>
                      <a:pt x="1693612" y="494376"/>
                      <a:pt x="1689240" y="494776"/>
                    </a:cubicBezTo>
                    <a:cubicBezTo>
                      <a:pt x="1686706" y="494986"/>
                      <a:pt x="1684134" y="495176"/>
                      <a:pt x="1681563" y="495262"/>
                    </a:cubicBezTo>
                    <a:cubicBezTo>
                      <a:pt x="1679610" y="495357"/>
                      <a:pt x="1677648" y="495414"/>
                      <a:pt x="1675695" y="495443"/>
                    </a:cubicBezTo>
                    <a:cubicBezTo>
                      <a:pt x="1675391" y="495443"/>
                      <a:pt x="1675057" y="495414"/>
                      <a:pt x="1674743" y="495386"/>
                    </a:cubicBezTo>
                    <a:cubicBezTo>
                      <a:pt x="1672942" y="495329"/>
                      <a:pt x="1671133" y="495205"/>
                      <a:pt x="1669304" y="495052"/>
                    </a:cubicBezTo>
                    <a:cubicBezTo>
                      <a:pt x="1667351" y="494871"/>
                      <a:pt x="1665360" y="494652"/>
                      <a:pt x="1663341" y="494376"/>
                    </a:cubicBezTo>
                    <a:cubicBezTo>
                      <a:pt x="1657074" y="493547"/>
                      <a:pt x="1650740" y="492271"/>
                      <a:pt x="1644501" y="490557"/>
                    </a:cubicBezTo>
                    <a:cubicBezTo>
                      <a:pt x="1637005" y="488509"/>
                      <a:pt x="1629604" y="485813"/>
                      <a:pt x="1622574" y="482575"/>
                    </a:cubicBezTo>
                    <a:cubicBezTo>
                      <a:pt x="1619183" y="481041"/>
                      <a:pt x="1615907" y="479365"/>
                      <a:pt x="1612697" y="477526"/>
                    </a:cubicBezTo>
                    <a:cubicBezTo>
                      <a:pt x="1607591" y="474678"/>
                      <a:pt x="1602696" y="471507"/>
                      <a:pt x="1598200" y="468049"/>
                    </a:cubicBezTo>
                    <a:cubicBezTo>
                      <a:pt x="1581045" y="453800"/>
                      <a:pt x="1566062" y="435112"/>
                      <a:pt x="1550832" y="419300"/>
                    </a:cubicBezTo>
                    <a:cubicBezTo>
                      <a:pt x="1544469" y="412756"/>
                      <a:pt x="1538259" y="405813"/>
                      <a:pt x="1530439" y="400983"/>
                    </a:cubicBezTo>
                    <a:cubicBezTo>
                      <a:pt x="1512732" y="390620"/>
                      <a:pt x="1492615" y="387801"/>
                      <a:pt x="1472403" y="388963"/>
                    </a:cubicBezTo>
                    <a:cubicBezTo>
                      <a:pt x="1468279" y="389144"/>
                      <a:pt x="1464173" y="389449"/>
                      <a:pt x="1460078" y="389849"/>
                    </a:cubicBezTo>
                    <a:lnTo>
                      <a:pt x="1460049" y="389849"/>
                    </a:lnTo>
                    <a:cubicBezTo>
                      <a:pt x="1443047" y="391592"/>
                      <a:pt x="1426226" y="395049"/>
                      <a:pt x="1409595" y="399088"/>
                    </a:cubicBezTo>
                    <a:cubicBezTo>
                      <a:pt x="1390697" y="403889"/>
                      <a:pt x="1371953" y="409451"/>
                      <a:pt x="1353817" y="416614"/>
                    </a:cubicBezTo>
                    <a:cubicBezTo>
                      <a:pt x="1334586" y="424415"/>
                      <a:pt x="1315717" y="433711"/>
                      <a:pt x="1299696" y="447037"/>
                    </a:cubicBezTo>
                    <a:cubicBezTo>
                      <a:pt x="1279484" y="464344"/>
                      <a:pt x="1264253" y="486451"/>
                      <a:pt x="1252271" y="510121"/>
                    </a:cubicBezTo>
                    <a:cubicBezTo>
                      <a:pt x="1252271" y="510121"/>
                      <a:pt x="1252261" y="510140"/>
                      <a:pt x="1252242" y="510178"/>
                    </a:cubicBezTo>
                    <a:cubicBezTo>
                      <a:pt x="1252242" y="510178"/>
                      <a:pt x="1252213" y="510207"/>
                      <a:pt x="1252213" y="510235"/>
                    </a:cubicBezTo>
                    <a:cubicBezTo>
                      <a:pt x="1248118" y="518217"/>
                      <a:pt x="1244413" y="526380"/>
                      <a:pt x="1241022" y="534581"/>
                    </a:cubicBezTo>
                    <a:lnTo>
                      <a:pt x="1241022" y="534610"/>
                    </a:lnTo>
                    <a:cubicBezTo>
                      <a:pt x="1240193" y="536600"/>
                      <a:pt x="1239403" y="538582"/>
                      <a:pt x="1238603" y="540572"/>
                    </a:cubicBezTo>
                    <a:cubicBezTo>
                      <a:pt x="1233897" y="552526"/>
                      <a:pt x="1230135" y="564852"/>
                      <a:pt x="1227382" y="577425"/>
                    </a:cubicBezTo>
                    <a:cubicBezTo>
                      <a:pt x="1226010" y="586816"/>
                      <a:pt x="1224963" y="596227"/>
                      <a:pt x="1223868" y="605647"/>
                    </a:cubicBezTo>
                    <a:cubicBezTo>
                      <a:pt x="1222182" y="618792"/>
                      <a:pt x="1220714" y="632041"/>
                      <a:pt x="1219314" y="645309"/>
                    </a:cubicBezTo>
                    <a:cubicBezTo>
                      <a:pt x="1218676" y="651272"/>
                      <a:pt x="1218028" y="657235"/>
                      <a:pt x="1217362" y="663226"/>
                    </a:cubicBezTo>
                    <a:lnTo>
                      <a:pt x="1217362" y="663254"/>
                    </a:lnTo>
                    <a:cubicBezTo>
                      <a:pt x="1216105" y="674665"/>
                      <a:pt x="1214828" y="686067"/>
                      <a:pt x="1213323" y="697440"/>
                    </a:cubicBezTo>
                    <a:lnTo>
                      <a:pt x="1213323" y="697468"/>
                    </a:lnTo>
                    <a:cubicBezTo>
                      <a:pt x="1212561" y="703155"/>
                      <a:pt x="1211790" y="708812"/>
                      <a:pt x="1210904" y="714470"/>
                    </a:cubicBezTo>
                    <a:lnTo>
                      <a:pt x="1210904" y="714499"/>
                    </a:lnTo>
                    <a:cubicBezTo>
                      <a:pt x="1209465" y="724195"/>
                      <a:pt x="1207818" y="733825"/>
                      <a:pt x="1205922" y="743369"/>
                    </a:cubicBezTo>
                    <a:lnTo>
                      <a:pt x="1205894" y="743398"/>
                    </a:lnTo>
                    <a:cubicBezTo>
                      <a:pt x="1204884" y="748532"/>
                      <a:pt x="1203751" y="753647"/>
                      <a:pt x="1202560" y="758752"/>
                    </a:cubicBezTo>
                    <a:cubicBezTo>
                      <a:pt x="1198521" y="776002"/>
                      <a:pt x="1193444" y="792966"/>
                      <a:pt x="1186844" y="809511"/>
                    </a:cubicBezTo>
                    <a:cubicBezTo>
                      <a:pt x="1185253" y="813521"/>
                      <a:pt x="1183539" y="817521"/>
                      <a:pt x="1181767" y="821465"/>
                    </a:cubicBezTo>
                    <a:cubicBezTo>
                      <a:pt x="1181710" y="821560"/>
                      <a:pt x="1181671" y="821674"/>
                      <a:pt x="1181614" y="821769"/>
                    </a:cubicBezTo>
                    <a:cubicBezTo>
                      <a:pt x="1178500" y="828685"/>
                      <a:pt x="1175004" y="835438"/>
                      <a:pt x="1171127" y="841981"/>
                    </a:cubicBezTo>
                    <a:lnTo>
                      <a:pt x="1171127" y="842010"/>
                    </a:lnTo>
                    <a:cubicBezTo>
                      <a:pt x="1169565" y="844639"/>
                      <a:pt x="1167946" y="847239"/>
                      <a:pt x="1166231" y="849773"/>
                    </a:cubicBezTo>
                    <a:lnTo>
                      <a:pt x="1166231" y="849801"/>
                    </a:lnTo>
                    <a:cubicBezTo>
                      <a:pt x="1163203" y="854450"/>
                      <a:pt x="1159964" y="858974"/>
                      <a:pt x="1156478" y="863317"/>
                    </a:cubicBezTo>
                    <a:cubicBezTo>
                      <a:pt x="1155040" y="865156"/>
                      <a:pt x="1153544" y="866985"/>
                      <a:pt x="1151982" y="868756"/>
                    </a:cubicBezTo>
                    <a:cubicBezTo>
                      <a:pt x="1151735" y="869061"/>
                      <a:pt x="1151496" y="869366"/>
                      <a:pt x="1151249" y="869642"/>
                    </a:cubicBezTo>
                    <a:cubicBezTo>
                      <a:pt x="1147820" y="873500"/>
                      <a:pt x="1144276" y="877291"/>
                      <a:pt x="1140581" y="881053"/>
                    </a:cubicBezTo>
                    <a:cubicBezTo>
                      <a:pt x="1136847" y="884844"/>
                      <a:pt x="1132970" y="888606"/>
                      <a:pt x="1128960" y="892273"/>
                    </a:cubicBezTo>
                    <a:cubicBezTo>
                      <a:pt x="1128436" y="892759"/>
                      <a:pt x="1127922" y="893226"/>
                      <a:pt x="1127369" y="893712"/>
                    </a:cubicBezTo>
                    <a:cubicBezTo>
                      <a:pt x="1125531" y="895398"/>
                      <a:pt x="1123674" y="897045"/>
                      <a:pt x="1121778" y="898665"/>
                    </a:cubicBezTo>
                    <a:cubicBezTo>
                      <a:pt x="1118140" y="901846"/>
                      <a:pt x="1114377" y="904999"/>
                      <a:pt x="1110558" y="908056"/>
                    </a:cubicBezTo>
                    <a:cubicBezTo>
                      <a:pt x="1108234" y="909923"/>
                      <a:pt x="1105881" y="911752"/>
                      <a:pt x="1103491" y="913533"/>
                    </a:cubicBezTo>
                    <a:cubicBezTo>
                      <a:pt x="1043159" y="959491"/>
                      <a:pt x="963654" y="991543"/>
                      <a:pt x="893045" y="990810"/>
                    </a:cubicBezTo>
                    <a:cubicBezTo>
                      <a:pt x="828094" y="990076"/>
                      <a:pt x="775649" y="946442"/>
                      <a:pt x="731434" y="903256"/>
                    </a:cubicBezTo>
                    <a:cubicBezTo>
                      <a:pt x="716508" y="889187"/>
                      <a:pt x="701249" y="875271"/>
                      <a:pt x="683695" y="864508"/>
                    </a:cubicBezTo>
                    <a:cubicBezTo>
                      <a:pt x="653758" y="845944"/>
                      <a:pt x="619449" y="836562"/>
                      <a:pt x="584920" y="831113"/>
                    </a:cubicBezTo>
                    <a:cubicBezTo>
                      <a:pt x="537581" y="823189"/>
                      <a:pt x="489452" y="822979"/>
                      <a:pt x="441903" y="816864"/>
                    </a:cubicBezTo>
                    <a:cubicBezTo>
                      <a:pt x="419671" y="813864"/>
                      <a:pt x="396888" y="811111"/>
                      <a:pt x="376399" y="801357"/>
                    </a:cubicBezTo>
                    <a:cubicBezTo>
                      <a:pt x="368294" y="797538"/>
                      <a:pt x="361140" y="791966"/>
                      <a:pt x="354416" y="786098"/>
                    </a:cubicBezTo>
                    <a:cubicBezTo>
                      <a:pt x="348910" y="781145"/>
                      <a:pt x="343500" y="775945"/>
                      <a:pt x="339490" y="769677"/>
                    </a:cubicBezTo>
                    <a:cubicBezTo>
                      <a:pt x="333832" y="760133"/>
                      <a:pt x="332089" y="747141"/>
                      <a:pt x="333251" y="736225"/>
                    </a:cubicBezTo>
                    <a:cubicBezTo>
                      <a:pt x="335147" y="723776"/>
                      <a:pt x="339823" y="711794"/>
                      <a:pt x="345852" y="700783"/>
                    </a:cubicBezTo>
                    <a:cubicBezTo>
                      <a:pt x="352215" y="688915"/>
                      <a:pt x="361569" y="678952"/>
                      <a:pt x="371542" y="670017"/>
                    </a:cubicBezTo>
                    <a:cubicBezTo>
                      <a:pt x="384572" y="658920"/>
                      <a:pt x="399793" y="650872"/>
                      <a:pt x="413833" y="641213"/>
                    </a:cubicBezTo>
                    <a:cubicBezTo>
                      <a:pt x="437560" y="625373"/>
                      <a:pt x="458019" y="608219"/>
                      <a:pt x="482146" y="593636"/>
                    </a:cubicBezTo>
                    <a:cubicBezTo>
                      <a:pt x="501777" y="581530"/>
                      <a:pt x="521713" y="569509"/>
                      <a:pt x="538781" y="553850"/>
                    </a:cubicBezTo>
                    <a:cubicBezTo>
                      <a:pt x="546278" y="546478"/>
                      <a:pt x="553403" y="538648"/>
                      <a:pt x="559175" y="529847"/>
                    </a:cubicBezTo>
                    <a:cubicBezTo>
                      <a:pt x="569661" y="512664"/>
                      <a:pt x="575138" y="492328"/>
                      <a:pt x="573605" y="472173"/>
                    </a:cubicBezTo>
                    <a:cubicBezTo>
                      <a:pt x="572596" y="464134"/>
                      <a:pt x="570976" y="456086"/>
                      <a:pt x="567976" y="448532"/>
                    </a:cubicBezTo>
                    <a:cubicBezTo>
                      <a:pt x="562899" y="436235"/>
                      <a:pt x="557270" y="424034"/>
                      <a:pt x="549535" y="413147"/>
                    </a:cubicBezTo>
                    <a:cubicBezTo>
                      <a:pt x="542592" y="403879"/>
                      <a:pt x="533847" y="395564"/>
                      <a:pt x="523237" y="390639"/>
                    </a:cubicBezTo>
                    <a:cubicBezTo>
                      <a:pt x="515045" y="387096"/>
                      <a:pt x="506358" y="384858"/>
                      <a:pt x="497548" y="383515"/>
                    </a:cubicBezTo>
                    <a:cubicBezTo>
                      <a:pt x="489413" y="382295"/>
                      <a:pt x="481155" y="381286"/>
                      <a:pt x="472964" y="382353"/>
                    </a:cubicBezTo>
                    <a:cubicBezTo>
                      <a:pt x="440483" y="387277"/>
                      <a:pt x="408537" y="396145"/>
                      <a:pt x="377923" y="408013"/>
                    </a:cubicBezTo>
                    <a:cubicBezTo>
                      <a:pt x="352692" y="417986"/>
                      <a:pt x="328688" y="430673"/>
                      <a:pt x="304076" y="442017"/>
                    </a:cubicBezTo>
                    <a:cubicBezTo>
                      <a:pt x="289122" y="448685"/>
                      <a:pt x="273891" y="454857"/>
                      <a:pt x="258175" y="459476"/>
                    </a:cubicBezTo>
                    <a:cubicBezTo>
                      <a:pt x="242087" y="464334"/>
                      <a:pt x="225390" y="466630"/>
                      <a:pt x="208693" y="467706"/>
                    </a:cubicBezTo>
                    <a:cubicBezTo>
                      <a:pt x="172088" y="470335"/>
                      <a:pt x="133683" y="465868"/>
                      <a:pt x="101937" y="446303"/>
                    </a:cubicBezTo>
                    <a:cubicBezTo>
                      <a:pt x="86982" y="437493"/>
                      <a:pt x="73342" y="425758"/>
                      <a:pt x="64932" y="410308"/>
                    </a:cubicBezTo>
                    <a:cubicBezTo>
                      <a:pt x="60007" y="399879"/>
                      <a:pt x="56464" y="388534"/>
                      <a:pt x="54378" y="376914"/>
                    </a:cubicBezTo>
                    <a:cubicBezTo>
                      <a:pt x="53588" y="374895"/>
                      <a:pt x="52845" y="372904"/>
                      <a:pt x="52206" y="370856"/>
                    </a:cubicBezTo>
                    <a:cubicBezTo>
                      <a:pt x="50892" y="366332"/>
                      <a:pt x="49244" y="361683"/>
                      <a:pt x="49635" y="356911"/>
                    </a:cubicBezTo>
                    <a:cubicBezTo>
                      <a:pt x="50159" y="338042"/>
                      <a:pt x="53426" y="318964"/>
                      <a:pt x="62294" y="302114"/>
                    </a:cubicBezTo>
                    <a:cubicBezTo>
                      <a:pt x="68656" y="289484"/>
                      <a:pt x="76419" y="277587"/>
                      <a:pt x="82534" y="264805"/>
                    </a:cubicBezTo>
                    <a:cubicBezTo>
                      <a:pt x="86077" y="257346"/>
                      <a:pt x="87792" y="249088"/>
                      <a:pt x="86782" y="240830"/>
                    </a:cubicBezTo>
                    <a:cubicBezTo>
                      <a:pt x="84763" y="225114"/>
                      <a:pt x="77819" y="210560"/>
                      <a:pt x="70513" y="196672"/>
                    </a:cubicBezTo>
                    <a:cubicBezTo>
                      <a:pt x="67332" y="191081"/>
                      <a:pt x="64065" y="185480"/>
                      <a:pt x="59626" y="180775"/>
                    </a:cubicBezTo>
                    <a:cubicBezTo>
                      <a:pt x="54978" y="176070"/>
                      <a:pt x="49959" y="171536"/>
                      <a:pt x="44187" y="168297"/>
                    </a:cubicBezTo>
                    <a:cubicBezTo>
                      <a:pt x="34214" y="163982"/>
                      <a:pt x="23698" y="161115"/>
                      <a:pt x="12992" y="159372"/>
                    </a:cubicBezTo>
                    <a:cubicBezTo>
                      <a:pt x="8706" y="158610"/>
                      <a:pt x="4334" y="158210"/>
                      <a:pt x="0" y="157658"/>
                    </a:cubicBezTo>
                    <a:lnTo>
                      <a:pt x="0" y="0"/>
                    </a:lnTo>
                    <a:lnTo>
                      <a:pt x="1941995" y="0"/>
                    </a:lnTo>
                    <a:cubicBezTo>
                      <a:pt x="1941014" y="552"/>
                      <a:pt x="1940005" y="1067"/>
                      <a:pt x="1939033" y="1619"/>
                    </a:cubicBezTo>
                    <a:cubicBezTo>
                      <a:pt x="1926098" y="8744"/>
                      <a:pt x="1912706" y="17459"/>
                      <a:pt x="1906248" y="31252"/>
                    </a:cubicBezTo>
                    <a:cubicBezTo>
                      <a:pt x="1904228" y="35804"/>
                      <a:pt x="1902819" y="40605"/>
                      <a:pt x="1901971" y="45530"/>
                    </a:cubicBezTo>
                    <a:cubicBezTo>
                      <a:pt x="1901180" y="51159"/>
                      <a:pt x="1901514" y="56845"/>
                      <a:pt x="1902095" y="62474"/>
                    </a:cubicBezTo>
                    <a:cubicBezTo>
                      <a:pt x="1903714" y="75352"/>
                      <a:pt x="1905486" y="88287"/>
                      <a:pt x="1909038" y="100794"/>
                    </a:cubicBezTo>
                    <a:cubicBezTo>
                      <a:pt x="1914059" y="115043"/>
                      <a:pt x="1921183" y="128626"/>
                      <a:pt x="1929346" y="141313"/>
                    </a:cubicBezTo>
                    <a:cubicBezTo>
                      <a:pt x="1937452" y="151714"/>
                      <a:pt x="1947481" y="160391"/>
                      <a:pt x="1956711" y="169755"/>
                    </a:cubicBezTo>
                    <a:cubicBezTo>
                      <a:pt x="1979495" y="192386"/>
                      <a:pt x="2001269" y="216846"/>
                      <a:pt x="2015947" y="245621"/>
                    </a:cubicBezTo>
                    <a:cubicBezTo>
                      <a:pt x="2026434" y="267300"/>
                      <a:pt x="2030349" y="309258"/>
                      <a:pt x="2028730" y="333480"/>
                    </a:cubicBezTo>
                    <a:close/>
                  </a:path>
                </a:pathLst>
              </a:custGeom>
              <a:solidFill>
                <a:srgbClr val="4C5D67">
                  <a:alpha val="1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13"/>
              <p:cNvSpPr/>
              <p:nvPr/>
            </p:nvSpPr>
            <p:spPr>
              <a:xfrm>
                <a:off x="7306560" y="1170720"/>
                <a:ext cx="1972666" cy="928267"/>
              </a:xfrm>
              <a:custGeom>
                <a:avLst/>
                <a:gdLst/>
                <a:ahLst/>
                <a:cxnLst/>
                <a:rect l="l" t="t" r="r" b="b"/>
                <a:pathLst>
                  <a:path w="1972666" h="930593" extrusionOk="0">
                    <a:moveTo>
                      <a:pt x="1971389" y="324098"/>
                    </a:moveTo>
                    <a:cubicBezTo>
                      <a:pt x="1970046" y="339728"/>
                      <a:pt x="1968855" y="355416"/>
                      <a:pt x="1966341" y="370913"/>
                    </a:cubicBezTo>
                    <a:cubicBezTo>
                      <a:pt x="1962302" y="396964"/>
                      <a:pt x="1951939" y="458553"/>
                      <a:pt x="1916554" y="455867"/>
                    </a:cubicBezTo>
                    <a:cubicBezTo>
                      <a:pt x="1909210" y="455257"/>
                      <a:pt x="1901724" y="452961"/>
                      <a:pt x="1895818" y="448466"/>
                    </a:cubicBezTo>
                    <a:cubicBezTo>
                      <a:pt x="1883797" y="439722"/>
                      <a:pt x="1872301" y="430301"/>
                      <a:pt x="1861138" y="420481"/>
                    </a:cubicBezTo>
                    <a:cubicBezTo>
                      <a:pt x="1852975" y="413414"/>
                      <a:pt x="1845393" y="405708"/>
                      <a:pt x="1837315" y="398526"/>
                    </a:cubicBezTo>
                    <a:cubicBezTo>
                      <a:pt x="1834286" y="395869"/>
                      <a:pt x="1831105" y="393173"/>
                      <a:pt x="1827257" y="391887"/>
                    </a:cubicBezTo>
                    <a:cubicBezTo>
                      <a:pt x="1815113" y="388153"/>
                      <a:pt x="1805273" y="398374"/>
                      <a:pt x="1797844" y="406537"/>
                    </a:cubicBezTo>
                    <a:cubicBezTo>
                      <a:pt x="1791024" y="414338"/>
                      <a:pt x="1785032" y="422834"/>
                      <a:pt x="1778184" y="430635"/>
                    </a:cubicBezTo>
                    <a:cubicBezTo>
                      <a:pt x="1762192" y="447942"/>
                      <a:pt x="1742923" y="464239"/>
                      <a:pt x="1720082" y="471307"/>
                    </a:cubicBezTo>
                    <a:cubicBezTo>
                      <a:pt x="1718396" y="471830"/>
                      <a:pt x="1716653" y="472316"/>
                      <a:pt x="1714909" y="472745"/>
                    </a:cubicBezTo>
                    <a:cubicBezTo>
                      <a:pt x="1704394" y="474821"/>
                      <a:pt x="1694297" y="473602"/>
                      <a:pt x="1684696" y="470392"/>
                    </a:cubicBezTo>
                    <a:cubicBezTo>
                      <a:pt x="1675981" y="467487"/>
                      <a:pt x="1667694" y="462934"/>
                      <a:pt x="1659807" y="457762"/>
                    </a:cubicBezTo>
                    <a:cubicBezTo>
                      <a:pt x="1659807" y="457733"/>
                      <a:pt x="1659779" y="457733"/>
                      <a:pt x="1659779" y="457705"/>
                    </a:cubicBezTo>
                    <a:cubicBezTo>
                      <a:pt x="1655407" y="454828"/>
                      <a:pt x="1651159" y="451742"/>
                      <a:pt x="1647025" y="448628"/>
                    </a:cubicBezTo>
                    <a:cubicBezTo>
                      <a:pt x="1644063" y="446361"/>
                      <a:pt x="1641157" y="444103"/>
                      <a:pt x="1638338" y="441865"/>
                    </a:cubicBezTo>
                    <a:cubicBezTo>
                      <a:pt x="1632432" y="437036"/>
                      <a:pt x="1626537" y="432168"/>
                      <a:pt x="1620784" y="427187"/>
                    </a:cubicBezTo>
                    <a:cubicBezTo>
                      <a:pt x="1620755" y="427158"/>
                      <a:pt x="1620755" y="427130"/>
                      <a:pt x="1620726" y="427091"/>
                    </a:cubicBezTo>
                    <a:cubicBezTo>
                      <a:pt x="1616630" y="423605"/>
                      <a:pt x="1612621" y="420024"/>
                      <a:pt x="1608677" y="416328"/>
                    </a:cubicBezTo>
                    <a:cubicBezTo>
                      <a:pt x="1608220" y="415871"/>
                      <a:pt x="1607725" y="415414"/>
                      <a:pt x="1607268" y="414957"/>
                    </a:cubicBezTo>
                    <a:cubicBezTo>
                      <a:pt x="1596018" y="404041"/>
                      <a:pt x="1585560" y="392392"/>
                      <a:pt x="1574673" y="381105"/>
                    </a:cubicBezTo>
                    <a:cubicBezTo>
                      <a:pt x="1561490" y="367560"/>
                      <a:pt x="1552842" y="358083"/>
                      <a:pt x="1539783" y="350987"/>
                    </a:cubicBezTo>
                    <a:cubicBezTo>
                      <a:pt x="1538592" y="350310"/>
                      <a:pt x="1537364" y="349701"/>
                      <a:pt x="1536116" y="349120"/>
                    </a:cubicBezTo>
                    <a:cubicBezTo>
                      <a:pt x="1534830" y="348482"/>
                      <a:pt x="1533516" y="347901"/>
                      <a:pt x="1532201" y="347348"/>
                    </a:cubicBezTo>
                    <a:cubicBezTo>
                      <a:pt x="1531496" y="347043"/>
                      <a:pt x="1530829" y="346767"/>
                      <a:pt x="1530125" y="346491"/>
                    </a:cubicBezTo>
                    <a:cubicBezTo>
                      <a:pt x="1526610" y="345119"/>
                      <a:pt x="1522752" y="343833"/>
                      <a:pt x="1518475" y="342633"/>
                    </a:cubicBezTo>
                    <a:cubicBezTo>
                      <a:pt x="1498235" y="336823"/>
                      <a:pt x="1476918" y="337404"/>
                      <a:pt x="1456096" y="338776"/>
                    </a:cubicBezTo>
                    <a:cubicBezTo>
                      <a:pt x="1437018" y="340309"/>
                      <a:pt x="1418082" y="342995"/>
                      <a:pt x="1399251" y="346272"/>
                    </a:cubicBezTo>
                    <a:lnTo>
                      <a:pt x="1399223" y="346272"/>
                    </a:lnTo>
                    <a:cubicBezTo>
                      <a:pt x="1388916" y="348044"/>
                      <a:pt x="1378677" y="349968"/>
                      <a:pt x="1368400" y="351987"/>
                    </a:cubicBezTo>
                    <a:cubicBezTo>
                      <a:pt x="1363999" y="352939"/>
                      <a:pt x="1359589" y="353825"/>
                      <a:pt x="1355160" y="354711"/>
                    </a:cubicBezTo>
                    <a:lnTo>
                      <a:pt x="1355131" y="354711"/>
                    </a:lnTo>
                    <a:cubicBezTo>
                      <a:pt x="1346902" y="356359"/>
                      <a:pt x="1338615" y="357950"/>
                      <a:pt x="1330367" y="359483"/>
                    </a:cubicBezTo>
                    <a:cubicBezTo>
                      <a:pt x="1330185" y="359512"/>
                      <a:pt x="1330033" y="359578"/>
                      <a:pt x="1329842" y="359607"/>
                    </a:cubicBezTo>
                    <a:cubicBezTo>
                      <a:pt x="1296295" y="365941"/>
                      <a:pt x="1262691" y="372113"/>
                      <a:pt x="1230211" y="382572"/>
                    </a:cubicBezTo>
                    <a:cubicBezTo>
                      <a:pt x="1217276" y="387039"/>
                      <a:pt x="1204865" y="394497"/>
                      <a:pt x="1197093" y="405994"/>
                    </a:cubicBezTo>
                    <a:cubicBezTo>
                      <a:pt x="1189758" y="417614"/>
                      <a:pt x="1184681" y="430340"/>
                      <a:pt x="1179690" y="443113"/>
                    </a:cubicBezTo>
                    <a:cubicBezTo>
                      <a:pt x="1179690" y="443141"/>
                      <a:pt x="1179662" y="443141"/>
                      <a:pt x="1179662" y="443170"/>
                    </a:cubicBezTo>
                    <a:cubicBezTo>
                      <a:pt x="1176452" y="451361"/>
                      <a:pt x="1173299" y="459562"/>
                      <a:pt x="1169603" y="467516"/>
                    </a:cubicBezTo>
                    <a:cubicBezTo>
                      <a:pt x="1161622" y="485404"/>
                      <a:pt x="1151687" y="502282"/>
                      <a:pt x="1142781" y="519684"/>
                    </a:cubicBezTo>
                    <a:cubicBezTo>
                      <a:pt x="1142600" y="520084"/>
                      <a:pt x="1142409" y="520446"/>
                      <a:pt x="1142200" y="520846"/>
                    </a:cubicBezTo>
                    <a:cubicBezTo>
                      <a:pt x="1142200" y="520875"/>
                      <a:pt x="1142172" y="520941"/>
                      <a:pt x="1142143" y="520970"/>
                    </a:cubicBezTo>
                    <a:cubicBezTo>
                      <a:pt x="1136637" y="532286"/>
                      <a:pt x="1131741" y="543963"/>
                      <a:pt x="1129236" y="556346"/>
                    </a:cubicBezTo>
                    <a:cubicBezTo>
                      <a:pt x="1129027" y="557632"/>
                      <a:pt x="1128836" y="558918"/>
                      <a:pt x="1128684" y="560203"/>
                    </a:cubicBezTo>
                    <a:cubicBezTo>
                      <a:pt x="1128684" y="560232"/>
                      <a:pt x="1128656" y="560299"/>
                      <a:pt x="1128656" y="560327"/>
                    </a:cubicBezTo>
                    <a:cubicBezTo>
                      <a:pt x="1127827" y="566595"/>
                      <a:pt x="1127522" y="572929"/>
                      <a:pt x="1127617" y="579225"/>
                    </a:cubicBezTo>
                    <a:cubicBezTo>
                      <a:pt x="1127865" y="599227"/>
                      <a:pt x="1131894" y="619258"/>
                      <a:pt x="1135228" y="638918"/>
                    </a:cubicBezTo>
                    <a:lnTo>
                      <a:pt x="1135228" y="638947"/>
                    </a:lnTo>
                    <a:cubicBezTo>
                      <a:pt x="1135352" y="639737"/>
                      <a:pt x="1135504" y="640537"/>
                      <a:pt x="1135628" y="641328"/>
                    </a:cubicBezTo>
                    <a:cubicBezTo>
                      <a:pt x="1137704" y="652491"/>
                      <a:pt x="1139361" y="663778"/>
                      <a:pt x="1140486" y="675123"/>
                    </a:cubicBezTo>
                    <a:cubicBezTo>
                      <a:pt x="1140486" y="675151"/>
                      <a:pt x="1140457" y="675151"/>
                      <a:pt x="1140486" y="675180"/>
                    </a:cubicBezTo>
                    <a:cubicBezTo>
                      <a:pt x="1144553" y="715423"/>
                      <a:pt x="1142076" y="756371"/>
                      <a:pt x="1128656" y="794718"/>
                    </a:cubicBezTo>
                    <a:cubicBezTo>
                      <a:pt x="1124617" y="806091"/>
                      <a:pt x="1119788" y="817283"/>
                      <a:pt x="1114130" y="828018"/>
                    </a:cubicBezTo>
                    <a:lnTo>
                      <a:pt x="1114130" y="828046"/>
                    </a:lnTo>
                    <a:cubicBezTo>
                      <a:pt x="1110367" y="835171"/>
                      <a:pt x="1106271" y="842086"/>
                      <a:pt x="1101804" y="848744"/>
                    </a:cubicBezTo>
                    <a:cubicBezTo>
                      <a:pt x="1101500" y="849173"/>
                      <a:pt x="1101224" y="849630"/>
                      <a:pt x="1100918" y="850059"/>
                    </a:cubicBezTo>
                    <a:cubicBezTo>
                      <a:pt x="1099328" y="852411"/>
                      <a:pt x="1097709" y="854735"/>
                      <a:pt x="1095994" y="857002"/>
                    </a:cubicBezTo>
                    <a:cubicBezTo>
                      <a:pt x="1093489" y="860393"/>
                      <a:pt x="1090889" y="863727"/>
                      <a:pt x="1088164" y="866937"/>
                    </a:cubicBezTo>
                    <a:cubicBezTo>
                      <a:pt x="1085593" y="869994"/>
                      <a:pt x="1082935" y="872957"/>
                      <a:pt x="1080211" y="875862"/>
                    </a:cubicBezTo>
                    <a:cubicBezTo>
                      <a:pt x="1071982" y="884482"/>
                      <a:pt x="1062933" y="892340"/>
                      <a:pt x="1053056" y="899227"/>
                    </a:cubicBezTo>
                    <a:cubicBezTo>
                      <a:pt x="1045130" y="904761"/>
                      <a:pt x="1037063" y="910085"/>
                      <a:pt x="1028405" y="914391"/>
                    </a:cubicBezTo>
                    <a:cubicBezTo>
                      <a:pt x="1021528" y="917505"/>
                      <a:pt x="1014365" y="920077"/>
                      <a:pt x="1007154" y="922277"/>
                    </a:cubicBezTo>
                    <a:cubicBezTo>
                      <a:pt x="989819" y="927535"/>
                      <a:pt x="971531" y="930593"/>
                      <a:pt x="953424" y="928611"/>
                    </a:cubicBezTo>
                    <a:cubicBezTo>
                      <a:pt x="925325" y="926840"/>
                      <a:pt x="898836" y="915886"/>
                      <a:pt x="874986" y="901427"/>
                    </a:cubicBezTo>
                    <a:cubicBezTo>
                      <a:pt x="859021" y="892254"/>
                      <a:pt x="844953" y="880329"/>
                      <a:pt x="831532" y="867851"/>
                    </a:cubicBezTo>
                    <a:cubicBezTo>
                      <a:pt x="801567" y="841181"/>
                      <a:pt x="777068" y="808406"/>
                      <a:pt x="743798" y="785565"/>
                    </a:cubicBezTo>
                    <a:cubicBezTo>
                      <a:pt x="722938" y="771135"/>
                      <a:pt x="700011" y="759819"/>
                      <a:pt x="675418" y="753304"/>
                    </a:cubicBezTo>
                    <a:cubicBezTo>
                      <a:pt x="653282" y="747493"/>
                      <a:pt x="631564" y="744836"/>
                      <a:pt x="609305" y="740312"/>
                    </a:cubicBezTo>
                    <a:cubicBezTo>
                      <a:pt x="596798" y="737864"/>
                      <a:pt x="584416" y="733587"/>
                      <a:pt x="574320" y="725605"/>
                    </a:cubicBezTo>
                    <a:cubicBezTo>
                      <a:pt x="564499" y="717290"/>
                      <a:pt x="562909" y="702364"/>
                      <a:pt x="566890" y="690715"/>
                    </a:cubicBezTo>
                    <a:cubicBezTo>
                      <a:pt x="575234" y="667379"/>
                      <a:pt x="592360" y="648757"/>
                      <a:pt x="605724" y="628240"/>
                    </a:cubicBezTo>
                    <a:cubicBezTo>
                      <a:pt x="618601" y="609190"/>
                      <a:pt x="628907" y="588054"/>
                      <a:pt x="633860" y="565556"/>
                    </a:cubicBezTo>
                    <a:cubicBezTo>
                      <a:pt x="638260" y="542287"/>
                      <a:pt x="633651" y="518646"/>
                      <a:pt x="628202" y="495986"/>
                    </a:cubicBezTo>
                    <a:cubicBezTo>
                      <a:pt x="617620" y="455495"/>
                      <a:pt x="603980" y="415442"/>
                      <a:pt x="584045" y="378562"/>
                    </a:cubicBezTo>
                    <a:cubicBezTo>
                      <a:pt x="566614" y="347920"/>
                      <a:pt x="540220" y="327860"/>
                      <a:pt x="504320" y="325288"/>
                    </a:cubicBezTo>
                    <a:cubicBezTo>
                      <a:pt x="471145" y="322907"/>
                      <a:pt x="438055" y="333327"/>
                      <a:pt x="409766" y="350301"/>
                    </a:cubicBezTo>
                    <a:cubicBezTo>
                      <a:pt x="373713" y="372323"/>
                      <a:pt x="342519" y="402441"/>
                      <a:pt x="303562" y="419567"/>
                    </a:cubicBezTo>
                    <a:cubicBezTo>
                      <a:pt x="290503" y="425006"/>
                      <a:pt x="276987" y="429692"/>
                      <a:pt x="262890" y="431283"/>
                    </a:cubicBezTo>
                    <a:cubicBezTo>
                      <a:pt x="249126" y="432692"/>
                      <a:pt x="235096" y="432930"/>
                      <a:pt x="221542" y="429939"/>
                    </a:cubicBezTo>
                    <a:cubicBezTo>
                      <a:pt x="215208" y="428625"/>
                      <a:pt x="208940" y="426853"/>
                      <a:pt x="202978" y="424282"/>
                    </a:cubicBezTo>
                    <a:cubicBezTo>
                      <a:pt x="191510" y="419424"/>
                      <a:pt x="180318" y="413547"/>
                      <a:pt x="170964" y="405260"/>
                    </a:cubicBezTo>
                    <a:cubicBezTo>
                      <a:pt x="154905" y="391039"/>
                      <a:pt x="144485" y="371132"/>
                      <a:pt x="139713" y="350396"/>
                    </a:cubicBezTo>
                    <a:cubicBezTo>
                      <a:pt x="133169" y="321564"/>
                      <a:pt x="136531" y="291713"/>
                      <a:pt x="133074" y="262576"/>
                    </a:cubicBezTo>
                    <a:cubicBezTo>
                      <a:pt x="126473" y="214046"/>
                      <a:pt x="97450" y="182270"/>
                      <a:pt x="63475" y="150047"/>
                    </a:cubicBezTo>
                    <a:cubicBezTo>
                      <a:pt x="32223" y="120567"/>
                      <a:pt x="9935" y="81334"/>
                      <a:pt x="3267" y="38710"/>
                    </a:cubicBezTo>
                    <a:cubicBezTo>
                      <a:pt x="1371" y="25898"/>
                      <a:pt x="305" y="12964"/>
                      <a:pt x="0" y="0"/>
                    </a:cubicBezTo>
                    <a:lnTo>
                      <a:pt x="1829581" y="0"/>
                    </a:lnTo>
                    <a:cubicBezTo>
                      <a:pt x="1823923" y="6420"/>
                      <a:pt x="1819275" y="13516"/>
                      <a:pt x="1817561" y="22050"/>
                    </a:cubicBezTo>
                    <a:cubicBezTo>
                      <a:pt x="1814656" y="38681"/>
                      <a:pt x="1817465" y="55626"/>
                      <a:pt x="1821599" y="71771"/>
                    </a:cubicBezTo>
                    <a:cubicBezTo>
                      <a:pt x="1824781" y="84401"/>
                      <a:pt x="1829734" y="96660"/>
                      <a:pt x="1837258" y="107366"/>
                    </a:cubicBezTo>
                    <a:cubicBezTo>
                      <a:pt x="1857375" y="137179"/>
                      <a:pt x="1884655" y="160944"/>
                      <a:pt x="1909124" y="186966"/>
                    </a:cubicBezTo>
                    <a:cubicBezTo>
                      <a:pt x="1922859" y="202197"/>
                      <a:pt x="1936280" y="217732"/>
                      <a:pt x="1948567" y="234125"/>
                    </a:cubicBezTo>
                    <a:cubicBezTo>
                      <a:pt x="1954835" y="242259"/>
                      <a:pt x="1960588" y="250946"/>
                      <a:pt x="1964436" y="260480"/>
                    </a:cubicBezTo>
                    <a:cubicBezTo>
                      <a:pt x="1972447" y="280635"/>
                      <a:pt x="1972666" y="302771"/>
                      <a:pt x="1971380" y="324117"/>
                    </a:cubicBezTo>
                    <a:close/>
                  </a:path>
                </a:pathLst>
              </a:custGeom>
              <a:solidFill>
                <a:srgbClr val="4C5D67">
                  <a:alpha val="2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13"/>
              <p:cNvSpPr/>
              <p:nvPr/>
            </p:nvSpPr>
            <p:spPr>
              <a:xfrm>
                <a:off x="7393320" y="1170720"/>
                <a:ext cx="1844305" cy="870680"/>
              </a:xfrm>
              <a:custGeom>
                <a:avLst/>
                <a:gdLst/>
                <a:ahLst/>
                <a:cxnLst/>
                <a:rect l="l" t="t" r="r" b="b"/>
                <a:pathLst>
                  <a:path w="1858242" h="872862" extrusionOk="0">
                    <a:moveTo>
                      <a:pt x="1835833" y="358702"/>
                    </a:moveTo>
                    <a:cubicBezTo>
                      <a:pt x="1832594" y="365979"/>
                      <a:pt x="1827975" y="372894"/>
                      <a:pt x="1821460" y="377628"/>
                    </a:cubicBezTo>
                    <a:cubicBezTo>
                      <a:pt x="1813659" y="383257"/>
                      <a:pt x="1804000" y="385582"/>
                      <a:pt x="1794485" y="385734"/>
                    </a:cubicBezTo>
                    <a:cubicBezTo>
                      <a:pt x="1780293" y="385944"/>
                      <a:pt x="1767025" y="380600"/>
                      <a:pt x="1753785" y="376161"/>
                    </a:cubicBezTo>
                    <a:cubicBezTo>
                      <a:pt x="1738650" y="371485"/>
                      <a:pt x="1725772" y="370199"/>
                      <a:pt x="1710855" y="376161"/>
                    </a:cubicBezTo>
                    <a:cubicBezTo>
                      <a:pt x="1686024" y="385305"/>
                      <a:pt x="1670708" y="410223"/>
                      <a:pt x="1645381" y="418395"/>
                    </a:cubicBezTo>
                    <a:cubicBezTo>
                      <a:pt x="1640637" y="419929"/>
                      <a:pt x="1635713" y="421091"/>
                      <a:pt x="1630731" y="421148"/>
                    </a:cubicBezTo>
                    <a:cubicBezTo>
                      <a:pt x="1626359" y="420719"/>
                      <a:pt x="1622016" y="419738"/>
                      <a:pt x="1617701" y="418948"/>
                    </a:cubicBezTo>
                    <a:lnTo>
                      <a:pt x="1617606" y="418948"/>
                    </a:lnTo>
                    <a:cubicBezTo>
                      <a:pt x="1607547" y="417233"/>
                      <a:pt x="1598584" y="414204"/>
                      <a:pt x="1590421" y="410080"/>
                    </a:cubicBezTo>
                    <a:cubicBezTo>
                      <a:pt x="1572895" y="401307"/>
                      <a:pt x="1558894" y="387639"/>
                      <a:pt x="1545254" y="371580"/>
                    </a:cubicBezTo>
                    <a:cubicBezTo>
                      <a:pt x="1528500" y="352254"/>
                      <a:pt x="1512507" y="332194"/>
                      <a:pt x="1494305" y="314154"/>
                    </a:cubicBezTo>
                    <a:cubicBezTo>
                      <a:pt x="1487856" y="307667"/>
                      <a:pt x="1481065" y="301428"/>
                      <a:pt x="1473359" y="296447"/>
                    </a:cubicBezTo>
                    <a:cubicBezTo>
                      <a:pt x="1445746" y="278682"/>
                      <a:pt x="1411742" y="274977"/>
                      <a:pt x="1379729" y="278892"/>
                    </a:cubicBezTo>
                    <a:cubicBezTo>
                      <a:pt x="1321959" y="285988"/>
                      <a:pt x="1267771" y="309134"/>
                      <a:pt x="1213041" y="327698"/>
                    </a:cubicBezTo>
                    <a:cubicBezTo>
                      <a:pt x="1212089" y="328070"/>
                      <a:pt x="1211117" y="328403"/>
                      <a:pt x="1210136" y="328736"/>
                    </a:cubicBezTo>
                    <a:cubicBezTo>
                      <a:pt x="1210136" y="328736"/>
                      <a:pt x="1210126" y="328736"/>
                      <a:pt x="1210107" y="328736"/>
                    </a:cubicBezTo>
                    <a:cubicBezTo>
                      <a:pt x="1168178" y="343900"/>
                      <a:pt x="1123506" y="356683"/>
                      <a:pt x="1090359" y="388029"/>
                    </a:cubicBezTo>
                    <a:cubicBezTo>
                      <a:pt x="1053326" y="423567"/>
                      <a:pt x="1027942" y="468792"/>
                      <a:pt x="997309" y="509549"/>
                    </a:cubicBezTo>
                    <a:cubicBezTo>
                      <a:pt x="981717" y="530466"/>
                      <a:pt x="966734" y="552364"/>
                      <a:pt x="958752" y="577434"/>
                    </a:cubicBezTo>
                    <a:cubicBezTo>
                      <a:pt x="954561" y="590979"/>
                      <a:pt x="952180" y="605076"/>
                      <a:pt x="951532" y="619239"/>
                    </a:cubicBezTo>
                    <a:cubicBezTo>
                      <a:pt x="950856" y="660740"/>
                      <a:pt x="965172" y="700830"/>
                      <a:pt x="966115" y="742198"/>
                    </a:cubicBezTo>
                    <a:cubicBezTo>
                      <a:pt x="966239" y="759476"/>
                      <a:pt x="964191" y="777002"/>
                      <a:pt x="957923" y="793204"/>
                    </a:cubicBezTo>
                    <a:cubicBezTo>
                      <a:pt x="950313" y="813568"/>
                      <a:pt x="938416" y="832618"/>
                      <a:pt x="921566" y="846592"/>
                    </a:cubicBezTo>
                    <a:cubicBezTo>
                      <a:pt x="904135" y="861393"/>
                      <a:pt x="881962" y="872862"/>
                      <a:pt x="858539" y="871242"/>
                    </a:cubicBezTo>
                    <a:cubicBezTo>
                      <a:pt x="840652" y="870052"/>
                      <a:pt x="821878" y="860479"/>
                      <a:pt x="808143" y="849230"/>
                    </a:cubicBezTo>
                    <a:cubicBezTo>
                      <a:pt x="795484" y="838952"/>
                      <a:pt x="785664" y="825741"/>
                      <a:pt x="776243" y="812530"/>
                    </a:cubicBezTo>
                    <a:cubicBezTo>
                      <a:pt x="761318" y="791737"/>
                      <a:pt x="748202" y="769506"/>
                      <a:pt x="730647" y="750732"/>
                    </a:cubicBezTo>
                    <a:cubicBezTo>
                      <a:pt x="723523" y="742845"/>
                      <a:pt x="715236" y="736263"/>
                      <a:pt x="706425" y="730367"/>
                    </a:cubicBezTo>
                    <a:cubicBezTo>
                      <a:pt x="698348" y="724738"/>
                      <a:pt x="690033" y="719480"/>
                      <a:pt x="681470" y="714585"/>
                    </a:cubicBezTo>
                    <a:cubicBezTo>
                      <a:pt x="671621" y="709079"/>
                      <a:pt x="661505" y="703726"/>
                      <a:pt x="653523" y="695563"/>
                    </a:cubicBezTo>
                    <a:cubicBezTo>
                      <a:pt x="632664" y="674437"/>
                      <a:pt x="624415" y="643728"/>
                      <a:pt x="624805" y="614620"/>
                    </a:cubicBezTo>
                    <a:cubicBezTo>
                      <a:pt x="625111" y="590893"/>
                      <a:pt x="628387" y="567309"/>
                      <a:pt x="629092" y="543582"/>
                    </a:cubicBezTo>
                    <a:cubicBezTo>
                      <a:pt x="630130" y="519398"/>
                      <a:pt x="628206" y="495110"/>
                      <a:pt x="622606" y="471535"/>
                    </a:cubicBezTo>
                    <a:cubicBezTo>
                      <a:pt x="617129" y="448723"/>
                      <a:pt x="607927" y="426701"/>
                      <a:pt x="594231" y="407594"/>
                    </a:cubicBezTo>
                    <a:cubicBezTo>
                      <a:pt x="564389" y="366617"/>
                      <a:pt x="523193" y="336623"/>
                      <a:pt x="478121" y="314573"/>
                    </a:cubicBezTo>
                    <a:cubicBezTo>
                      <a:pt x="453355" y="303162"/>
                      <a:pt x="432315" y="296961"/>
                      <a:pt x="404511" y="299714"/>
                    </a:cubicBezTo>
                    <a:cubicBezTo>
                      <a:pt x="363135" y="305067"/>
                      <a:pt x="327483" y="329127"/>
                      <a:pt x="294793" y="353501"/>
                    </a:cubicBezTo>
                    <a:cubicBezTo>
                      <a:pt x="264246" y="376371"/>
                      <a:pt x="227365" y="404231"/>
                      <a:pt x="187151" y="391849"/>
                    </a:cubicBezTo>
                    <a:cubicBezTo>
                      <a:pt x="162110" y="383991"/>
                      <a:pt x="139145" y="361883"/>
                      <a:pt x="126115" y="339738"/>
                    </a:cubicBezTo>
                    <a:cubicBezTo>
                      <a:pt x="119628" y="328298"/>
                      <a:pt x="113856" y="316249"/>
                      <a:pt x="111103" y="303314"/>
                    </a:cubicBezTo>
                    <a:cubicBezTo>
                      <a:pt x="102635" y="260042"/>
                      <a:pt x="116637" y="215456"/>
                      <a:pt x="106550" y="172526"/>
                    </a:cubicBezTo>
                    <a:cubicBezTo>
                      <a:pt x="98787" y="140541"/>
                      <a:pt x="83767" y="130664"/>
                      <a:pt x="56430" y="115310"/>
                    </a:cubicBezTo>
                    <a:cubicBezTo>
                      <a:pt x="26216" y="98765"/>
                      <a:pt x="-14884" y="67942"/>
                      <a:pt x="5423" y="29413"/>
                    </a:cubicBezTo>
                    <a:cubicBezTo>
                      <a:pt x="11177" y="17669"/>
                      <a:pt x="20778" y="8830"/>
                      <a:pt x="30198" y="0"/>
                    </a:cubicBezTo>
                    <a:lnTo>
                      <a:pt x="1642418" y="0"/>
                    </a:lnTo>
                    <a:cubicBezTo>
                      <a:pt x="1642476" y="7220"/>
                      <a:pt x="1643552" y="14526"/>
                      <a:pt x="1644866" y="21279"/>
                    </a:cubicBezTo>
                    <a:cubicBezTo>
                      <a:pt x="1649143" y="37338"/>
                      <a:pt x="1657649" y="52930"/>
                      <a:pt x="1665050" y="66961"/>
                    </a:cubicBezTo>
                    <a:cubicBezTo>
                      <a:pt x="1680004" y="94879"/>
                      <a:pt x="1699149" y="120501"/>
                      <a:pt x="1720247" y="144085"/>
                    </a:cubicBezTo>
                    <a:cubicBezTo>
                      <a:pt x="1733153" y="158086"/>
                      <a:pt x="1747832" y="170326"/>
                      <a:pt x="1763367" y="181270"/>
                    </a:cubicBezTo>
                    <a:cubicBezTo>
                      <a:pt x="1782112" y="194234"/>
                      <a:pt x="1801896" y="206378"/>
                      <a:pt x="1817155" y="223561"/>
                    </a:cubicBezTo>
                    <a:cubicBezTo>
                      <a:pt x="1837214" y="246012"/>
                      <a:pt x="1841682" y="277349"/>
                      <a:pt x="1842653" y="306400"/>
                    </a:cubicBezTo>
                    <a:cubicBezTo>
                      <a:pt x="1843358" y="323983"/>
                      <a:pt x="1842929" y="342300"/>
                      <a:pt x="1835833" y="358692"/>
                    </a:cubicBezTo>
                    <a:close/>
                  </a:path>
                </a:pathLst>
              </a:custGeom>
              <a:solidFill>
                <a:srgbClr val="4C5D67">
                  <a:alpha val="42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3"/>
              <p:cNvSpPr/>
              <p:nvPr/>
            </p:nvSpPr>
            <p:spPr>
              <a:xfrm>
                <a:off x="7439760" y="1170720"/>
                <a:ext cx="1768886" cy="719347"/>
              </a:xfrm>
              <a:custGeom>
                <a:avLst/>
                <a:gdLst/>
                <a:ahLst/>
                <a:cxnLst/>
                <a:rect l="l" t="t" r="r" b="b"/>
                <a:pathLst>
                  <a:path w="1777775" h="719347" extrusionOk="0">
                    <a:moveTo>
                      <a:pt x="1749590" y="321031"/>
                    </a:moveTo>
                    <a:cubicBezTo>
                      <a:pt x="1724825" y="336775"/>
                      <a:pt x="1694917" y="341919"/>
                      <a:pt x="1668771" y="355006"/>
                    </a:cubicBezTo>
                    <a:cubicBezTo>
                      <a:pt x="1646787" y="365008"/>
                      <a:pt x="1630671" y="388249"/>
                      <a:pt x="1604582" y="387877"/>
                    </a:cubicBezTo>
                    <a:cubicBezTo>
                      <a:pt x="1589932" y="387420"/>
                      <a:pt x="1576483" y="383019"/>
                      <a:pt x="1564062" y="376199"/>
                    </a:cubicBezTo>
                    <a:cubicBezTo>
                      <a:pt x="1555899" y="371732"/>
                      <a:pt x="1548194" y="366227"/>
                      <a:pt x="1540916" y="360140"/>
                    </a:cubicBezTo>
                    <a:cubicBezTo>
                      <a:pt x="1528467" y="349739"/>
                      <a:pt x="1517247" y="337633"/>
                      <a:pt x="1507064" y="325984"/>
                    </a:cubicBezTo>
                    <a:cubicBezTo>
                      <a:pt x="1480890" y="293846"/>
                      <a:pt x="1459573" y="255194"/>
                      <a:pt x="1421102" y="235925"/>
                    </a:cubicBezTo>
                    <a:cubicBezTo>
                      <a:pt x="1396089" y="223476"/>
                      <a:pt x="1367038" y="223171"/>
                      <a:pt x="1339672" y="224857"/>
                    </a:cubicBezTo>
                    <a:cubicBezTo>
                      <a:pt x="1262892" y="228867"/>
                      <a:pt x="1192283" y="261490"/>
                      <a:pt x="1125008" y="296199"/>
                    </a:cubicBezTo>
                    <a:cubicBezTo>
                      <a:pt x="1123998" y="296751"/>
                      <a:pt x="1122959" y="297266"/>
                      <a:pt x="1121921" y="297818"/>
                    </a:cubicBezTo>
                    <a:cubicBezTo>
                      <a:pt x="1070486" y="324479"/>
                      <a:pt x="1012660" y="340938"/>
                      <a:pt x="967740" y="378638"/>
                    </a:cubicBezTo>
                    <a:cubicBezTo>
                      <a:pt x="944956" y="398364"/>
                      <a:pt x="930097" y="425606"/>
                      <a:pt x="920344" y="453800"/>
                    </a:cubicBezTo>
                    <a:cubicBezTo>
                      <a:pt x="906342" y="498291"/>
                      <a:pt x="894807" y="543735"/>
                      <a:pt x="886863" y="589721"/>
                    </a:cubicBezTo>
                    <a:cubicBezTo>
                      <a:pt x="877748" y="636565"/>
                      <a:pt x="886073" y="718795"/>
                      <a:pt x="819102" y="719347"/>
                    </a:cubicBezTo>
                    <a:cubicBezTo>
                      <a:pt x="754456" y="712127"/>
                      <a:pt x="721795" y="621278"/>
                      <a:pt x="710851" y="566052"/>
                    </a:cubicBezTo>
                    <a:cubicBezTo>
                      <a:pt x="699288" y="508321"/>
                      <a:pt x="704984" y="447065"/>
                      <a:pt x="684372" y="391287"/>
                    </a:cubicBezTo>
                    <a:cubicBezTo>
                      <a:pt x="672503" y="362541"/>
                      <a:pt x="650034" y="339976"/>
                      <a:pt x="627307" y="319459"/>
                    </a:cubicBezTo>
                    <a:cubicBezTo>
                      <a:pt x="582054" y="278692"/>
                      <a:pt x="524923" y="251050"/>
                      <a:pt x="464468" y="242640"/>
                    </a:cubicBezTo>
                    <a:cubicBezTo>
                      <a:pt x="443427" y="239982"/>
                      <a:pt x="422300" y="240135"/>
                      <a:pt x="401231" y="241268"/>
                    </a:cubicBezTo>
                    <a:cubicBezTo>
                      <a:pt x="360740" y="247755"/>
                      <a:pt x="322240" y="263871"/>
                      <a:pt x="285026" y="280749"/>
                    </a:cubicBezTo>
                    <a:cubicBezTo>
                      <a:pt x="266129" y="288550"/>
                      <a:pt x="239954" y="300257"/>
                      <a:pt x="219399" y="297294"/>
                    </a:cubicBezTo>
                    <a:cubicBezTo>
                      <a:pt x="180070" y="293199"/>
                      <a:pt x="166983" y="251641"/>
                      <a:pt x="163163" y="217846"/>
                    </a:cubicBezTo>
                    <a:cubicBezTo>
                      <a:pt x="159677" y="189071"/>
                      <a:pt x="163439" y="154057"/>
                      <a:pt x="147352" y="128826"/>
                    </a:cubicBezTo>
                    <a:cubicBezTo>
                      <a:pt x="135760" y="111242"/>
                      <a:pt x="116005" y="101889"/>
                      <a:pt x="97050" y="94364"/>
                    </a:cubicBezTo>
                    <a:cubicBezTo>
                      <a:pt x="81639" y="88001"/>
                      <a:pt x="66104" y="81915"/>
                      <a:pt x="51216" y="74400"/>
                    </a:cubicBezTo>
                    <a:cubicBezTo>
                      <a:pt x="31128" y="64151"/>
                      <a:pt x="12383" y="50149"/>
                      <a:pt x="5134" y="27889"/>
                    </a:cubicBezTo>
                    <a:cubicBezTo>
                      <a:pt x="2134" y="19421"/>
                      <a:pt x="333" y="9725"/>
                      <a:pt x="0" y="0"/>
                    </a:cubicBezTo>
                    <a:lnTo>
                      <a:pt x="1483966" y="0"/>
                    </a:lnTo>
                    <a:cubicBezTo>
                      <a:pt x="1488767" y="16697"/>
                      <a:pt x="1491063" y="34309"/>
                      <a:pt x="1498825" y="49844"/>
                    </a:cubicBezTo>
                    <a:cubicBezTo>
                      <a:pt x="1506712" y="61065"/>
                      <a:pt x="1518609" y="68561"/>
                      <a:pt x="1529344" y="76819"/>
                    </a:cubicBezTo>
                    <a:cubicBezTo>
                      <a:pt x="1549889" y="90278"/>
                      <a:pt x="1568482" y="106299"/>
                      <a:pt x="1587351" y="121920"/>
                    </a:cubicBezTo>
                    <a:cubicBezTo>
                      <a:pt x="1605267" y="136722"/>
                      <a:pt x="1623432" y="151181"/>
                      <a:pt x="1643739" y="162687"/>
                    </a:cubicBezTo>
                    <a:cubicBezTo>
                      <a:pt x="1681629" y="186204"/>
                      <a:pt x="1728168" y="202349"/>
                      <a:pt x="1753429" y="241125"/>
                    </a:cubicBezTo>
                    <a:cubicBezTo>
                      <a:pt x="1768993" y="264890"/>
                      <a:pt x="1777775" y="303019"/>
                      <a:pt x="1749610" y="321031"/>
                    </a:cubicBezTo>
                    <a:close/>
                  </a:path>
                </a:pathLst>
              </a:custGeom>
              <a:solidFill>
                <a:srgbClr val="4C5D67">
                  <a:alpha val="58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3"/>
              <p:cNvSpPr/>
              <p:nvPr/>
            </p:nvSpPr>
            <p:spPr>
              <a:xfrm>
                <a:off x="7552800" y="1170720"/>
                <a:ext cx="1537002" cy="516655"/>
              </a:xfrm>
              <a:custGeom>
                <a:avLst/>
                <a:gdLst/>
                <a:ahLst/>
                <a:cxnLst/>
                <a:rect l="l" t="t" r="r" b="b"/>
                <a:pathLst>
                  <a:path w="1537002" h="516655" extrusionOk="0">
                    <a:moveTo>
                      <a:pt x="1531297" y="275273"/>
                    </a:moveTo>
                    <a:cubicBezTo>
                      <a:pt x="1526677" y="290227"/>
                      <a:pt x="1519190" y="304600"/>
                      <a:pt x="1507627" y="315363"/>
                    </a:cubicBezTo>
                    <a:cubicBezTo>
                      <a:pt x="1496006" y="326650"/>
                      <a:pt x="1482824" y="333737"/>
                      <a:pt x="1466593" y="335394"/>
                    </a:cubicBezTo>
                    <a:cubicBezTo>
                      <a:pt x="1460535" y="336185"/>
                      <a:pt x="1454944" y="336071"/>
                      <a:pt x="1449687" y="335242"/>
                    </a:cubicBezTo>
                    <a:cubicBezTo>
                      <a:pt x="1440266" y="333651"/>
                      <a:pt x="1431980" y="329651"/>
                      <a:pt x="1424217" y="324050"/>
                    </a:cubicBezTo>
                    <a:cubicBezTo>
                      <a:pt x="1419016" y="320288"/>
                      <a:pt x="1414034" y="315792"/>
                      <a:pt x="1409138" y="310839"/>
                    </a:cubicBezTo>
                    <a:cubicBezTo>
                      <a:pt x="1397851" y="299590"/>
                      <a:pt x="1388774" y="286493"/>
                      <a:pt x="1379992" y="273291"/>
                    </a:cubicBezTo>
                    <a:cubicBezTo>
                      <a:pt x="1369781" y="258213"/>
                      <a:pt x="1360608" y="244916"/>
                      <a:pt x="1350083" y="230819"/>
                    </a:cubicBezTo>
                    <a:cubicBezTo>
                      <a:pt x="1343568" y="222161"/>
                      <a:pt x="1336596" y="213846"/>
                      <a:pt x="1328957" y="206169"/>
                    </a:cubicBezTo>
                    <a:cubicBezTo>
                      <a:pt x="1317765" y="195253"/>
                      <a:pt x="1304706" y="186319"/>
                      <a:pt x="1290638" y="179565"/>
                    </a:cubicBezTo>
                    <a:cubicBezTo>
                      <a:pt x="1276293" y="172993"/>
                      <a:pt x="1260758" y="168831"/>
                      <a:pt x="1244985" y="168040"/>
                    </a:cubicBezTo>
                    <a:cubicBezTo>
                      <a:pt x="1222601" y="167516"/>
                      <a:pt x="1200245" y="172260"/>
                      <a:pt x="1179329" y="180146"/>
                    </a:cubicBezTo>
                    <a:cubicBezTo>
                      <a:pt x="1136761" y="196234"/>
                      <a:pt x="1097928" y="219408"/>
                      <a:pt x="1060676" y="245040"/>
                    </a:cubicBezTo>
                    <a:cubicBezTo>
                      <a:pt x="1040216" y="259080"/>
                      <a:pt x="1019852" y="273758"/>
                      <a:pt x="998230" y="285988"/>
                    </a:cubicBezTo>
                    <a:cubicBezTo>
                      <a:pt x="982819" y="294704"/>
                      <a:pt x="966731" y="302162"/>
                      <a:pt x="949519" y="307238"/>
                    </a:cubicBezTo>
                    <a:cubicBezTo>
                      <a:pt x="908238" y="320850"/>
                      <a:pt x="864508" y="322983"/>
                      <a:pt x="822065" y="330908"/>
                    </a:cubicBezTo>
                    <a:cubicBezTo>
                      <a:pt x="805768" y="335070"/>
                      <a:pt x="789432" y="341395"/>
                      <a:pt x="776840" y="352863"/>
                    </a:cubicBezTo>
                    <a:cubicBezTo>
                      <a:pt x="774030" y="355521"/>
                      <a:pt x="771335" y="358302"/>
                      <a:pt x="768801" y="361245"/>
                    </a:cubicBezTo>
                    <a:cubicBezTo>
                      <a:pt x="745808" y="389963"/>
                      <a:pt x="731834" y="424396"/>
                      <a:pt x="717004" y="457695"/>
                    </a:cubicBezTo>
                    <a:cubicBezTo>
                      <a:pt x="712994" y="466258"/>
                      <a:pt x="709422" y="475097"/>
                      <a:pt x="704498" y="483165"/>
                    </a:cubicBezTo>
                    <a:cubicBezTo>
                      <a:pt x="702326" y="486470"/>
                      <a:pt x="700031" y="489709"/>
                      <a:pt x="697678" y="492862"/>
                    </a:cubicBezTo>
                    <a:cubicBezTo>
                      <a:pt x="691011" y="501825"/>
                      <a:pt x="682876" y="510197"/>
                      <a:pt x="672142" y="514055"/>
                    </a:cubicBezTo>
                    <a:cubicBezTo>
                      <a:pt x="668379" y="515550"/>
                      <a:pt x="664379" y="516655"/>
                      <a:pt x="660273" y="516560"/>
                    </a:cubicBezTo>
                    <a:cubicBezTo>
                      <a:pt x="627641" y="513931"/>
                      <a:pt x="615201" y="472373"/>
                      <a:pt x="608715" y="445551"/>
                    </a:cubicBezTo>
                    <a:cubicBezTo>
                      <a:pt x="595322" y="387144"/>
                      <a:pt x="599113" y="325736"/>
                      <a:pt x="581006" y="268281"/>
                    </a:cubicBezTo>
                    <a:cubicBezTo>
                      <a:pt x="575777" y="250850"/>
                      <a:pt x="569872" y="233324"/>
                      <a:pt x="559175" y="218408"/>
                    </a:cubicBezTo>
                    <a:cubicBezTo>
                      <a:pt x="534038" y="183575"/>
                      <a:pt x="489214" y="164040"/>
                      <a:pt x="448047" y="156115"/>
                    </a:cubicBezTo>
                    <a:cubicBezTo>
                      <a:pt x="401317" y="148104"/>
                      <a:pt x="353463" y="154800"/>
                      <a:pt x="307658" y="165202"/>
                    </a:cubicBezTo>
                    <a:cubicBezTo>
                      <a:pt x="281388" y="171221"/>
                      <a:pt x="255461" y="178594"/>
                      <a:pt x="229372" y="185318"/>
                    </a:cubicBezTo>
                    <a:cubicBezTo>
                      <a:pt x="205883" y="191224"/>
                      <a:pt x="181547" y="196815"/>
                      <a:pt x="157239" y="193662"/>
                    </a:cubicBezTo>
                    <a:cubicBezTo>
                      <a:pt x="147819" y="192405"/>
                      <a:pt x="139046" y="188281"/>
                      <a:pt x="131188" y="183109"/>
                    </a:cubicBezTo>
                    <a:cubicBezTo>
                      <a:pt x="108900" y="168307"/>
                      <a:pt x="99508" y="142075"/>
                      <a:pt x="84458" y="121120"/>
                    </a:cubicBezTo>
                    <a:cubicBezTo>
                      <a:pt x="66142" y="93812"/>
                      <a:pt x="37243" y="75648"/>
                      <a:pt x="19479" y="47977"/>
                    </a:cubicBezTo>
                    <a:cubicBezTo>
                      <a:pt x="10582" y="33118"/>
                      <a:pt x="4249" y="16783"/>
                      <a:pt x="0" y="0"/>
                    </a:cubicBezTo>
                    <a:lnTo>
                      <a:pt x="1253824" y="0"/>
                    </a:lnTo>
                    <a:cubicBezTo>
                      <a:pt x="1276912" y="45044"/>
                      <a:pt x="1281379" y="51987"/>
                      <a:pt x="1338196" y="83849"/>
                    </a:cubicBezTo>
                    <a:cubicBezTo>
                      <a:pt x="1355408" y="93450"/>
                      <a:pt x="1373086" y="102289"/>
                      <a:pt x="1390460" y="111614"/>
                    </a:cubicBezTo>
                    <a:cubicBezTo>
                      <a:pt x="1409424" y="121768"/>
                      <a:pt x="1428045" y="132502"/>
                      <a:pt x="1445324" y="145409"/>
                    </a:cubicBezTo>
                    <a:cubicBezTo>
                      <a:pt x="1454801" y="152171"/>
                      <a:pt x="1464222" y="159077"/>
                      <a:pt x="1473365" y="166297"/>
                    </a:cubicBezTo>
                    <a:cubicBezTo>
                      <a:pt x="1488834" y="178470"/>
                      <a:pt x="1503579" y="191529"/>
                      <a:pt x="1516762" y="206140"/>
                    </a:cubicBezTo>
                    <a:cubicBezTo>
                      <a:pt x="1524524" y="215313"/>
                      <a:pt x="1532573" y="225038"/>
                      <a:pt x="1534926" y="237144"/>
                    </a:cubicBezTo>
                    <a:cubicBezTo>
                      <a:pt x="1537002" y="249869"/>
                      <a:pt x="1535078" y="263042"/>
                      <a:pt x="1531315" y="275273"/>
                    </a:cubicBezTo>
                    <a:close/>
                  </a:path>
                </a:pathLst>
              </a:custGeom>
              <a:solidFill>
                <a:srgbClr val="4C5D67">
                  <a:alpha val="6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3"/>
              <p:cNvSpPr/>
              <p:nvPr/>
            </p:nvSpPr>
            <p:spPr>
              <a:xfrm>
                <a:off x="7685280" y="1170720"/>
                <a:ext cx="1293711" cy="465749"/>
              </a:xfrm>
              <a:custGeom>
                <a:avLst/>
                <a:gdLst/>
                <a:ahLst/>
                <a:cxnLst/>
                <a:rect l="l" t="t" r="r" b="b"/>
                <a:pathLst>
                  <a:path w="1303487" h="466916" extrusionOk="0">
                    <a:moveTo>
                      <a:pt x="1276883" y="219618"/>
                    </a:moveTo>
                    <a:cubicBezTo>
                      <a:pt x="1266396" y="221418"/>
                      <a:pt x="1252937" y="217322"/>
                      <a:pt x="1242669" y="208674"/>
                    </a:cubicBezTo>
                    <a:cubicBezTo>
                      <a:pt x="1210656" y="183137"/>
                      <a:pt x="1182948" y="152438"/>
                      <a:pt x="1149096" y="129045"/>
                    </a:cubicBezTo>
                    <a:cubicBezTo>
                      <a:pt x="1112310" y="99136"/>
                      <a:pt x="1058761" y="84830"/>
                      <a:pt x="1015222" y="108585"/>
                    </a:cubicBezTo>
                    <a:cubicBezTo>
                      <a:pt x="966359" y="136931"/>
                      <a:pt x="931983" y="182775"/>
                      <a:pt x="894464" y="223780"/>
                    </a:cubicBezTo>
                    <a:cubicBezTo>
                      <a:pt x="881043" y="237820"/>
                      <a:pt x="867279" y="252498"/>
                      <a:pt x="851868" y="264700"/>
                    </a:cubicBezTo>
                    <a:cubicBezTo>
                      <a:pt x="839762" y="274330"/>
                      <a:pt x="826608" y="282464"/>
                      <a:pt x="811834" y="287512"/>
                    </a:cubicBezTo>
                    <a:cubicBezTo>
                      <a:pt x="782107" y="297142"/>
                      <a:pt x="750217" y="294151"/>
                      <a:pt x="719671" y="290903"/>
                    </a:cubicBezTo>
                    <a:cubicBezTo>
                      <a:pt x="690619" y="288579"/>
                      <a:pt x="660101" y="277292"/>
                      <a:pt x="631659" y="288207"/>
                    </a:cubicBezTo>
                    <a:cubicBezTo>
                      <a:pt x="595912" y="301600"/>
                      <a:pt x="595884" y="345634"/>
                      <a:pt x="584416" y="376495"/>
                    </a:cubicBezTo>
                    <a:cubicBezTo>
                      <a:pt x="574567" y="406184"/>
                      <a:pt x="550107" y="466916"/>
                      <a:pt x="513321" y="465973"/>
                    </a:cubicBezTo>
                    <a:cubicBezTo>
                      <a:pt x="496900" y="464868"/>
                      <a:pt x="488613" y="447408"/>
                      <a:pt x="486413" y="432978"/>
                    </a:cubicBezTo>
                    <a:cubicBezTo>
                      <a:pt x="482955" y="411232"/>
                      <a:pt x="489928" y="389734"/>
                      <a:pt x="496747" y="369341"/>
                    </a:cubicBezTo>
                    <a:cubicBezTo>
                      <a:pt x="521332" y="299990"/>
                      <a:pt x="543011" y="214979"/>
                      <a:pt x="495528" y="150390"/>
                    </a:cubicBezTo>
                    <a:cubicBezTo>
                      <a:pt x="475164" y="121006"/>
                      <a:pt x="440455" y="108099"/>
                      <a:pt x="406603" y="101708"/>
                    </a:cubicBezTo>
                    <a:cubicBezTo>
                      <a:pt x="351101" y="90945"/>
                      <a:pt x="292722" y="91497"/>
                      <a:pt x="238229" y="107337"/>
                    </a:cubicBezTo>
                    <a:cubicBezTo>
                      <a:pt x="187928" y="125901"/>
                      <a:pt x="141503" y="159629"/>
                      <a:pt x="86125" y="160973"/>
                    </a:cubicBezTo>
                    <a:cubicBezTo>
                      <a:pt x="11020" y="161344"/>
                      <a:pt x="-6563" y="77886"/>
                      <a:pt x="1972" y="17278"/>
                    </a:cubicBezTo>
                    <a:cubicBezTo>
                      <a:pt x="2609" y="11468"/>
                      <a:pt x="3505" y="5715"/>
                      <a:pt x="4667" y="0"/>
                    </a:cubicBezTo>
                    <a:lnTo>
                      <a:pt x="977646" y="0"/>
                    </a:lnTo>
                    <a:cubicBezTo>
                      <a:pt x="1007307" y="24003"/>
                      <a:pt x="1042625" y="39052"/>
                      <a:pt x="1078011" y="52626"/>
                    </a:cubicBezTo>
                    <a:cubicBezTo>
                      <a:pt x="1119196" y="68799"/>
                      <a:pt x="1160211" y="85801"/>
                      <a:pt x="1198492" y="108156"/>
                    </a:cubicBezTo>
                    <a:cubicBezTo>
                      <a:pt x="1220905" y="121701"/>
                      <a:pt x="1245803" y="135160"/>
                      <a:pt x="1265463" y="153324"/>
                    </a:cubicBezTo>
                    <a:cubicBezTo>
                      <a:pt x="1276407" y="163411"/>
                      <a:pt x="1285703" y="174946"/>
                      <a:pt x="1292095" y="188738"/>
                    </a:cubicBezTo>
                    <a:cubicBezTo>
                      <a:pt x="1296924" y="207969"/>
                      <a:pt x="1288827" y="217637"/>
                      <a:pt x="1276893" y="21962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28" name="Google Shape;228;p13"/>
          <p:cNvGrpSpPr/>
          <p:nvPr/>
        </p:nvGrpSpPr>
        <p:grpSpPr>
          <a:xfrm rot="-3123899" flipH="1">
            <a:off x="7241378" y="-1404064"/>
            <a:ext cx="1934154" cy="3640387"/>
            <a:chOff x="5560560" y="2435040"/>
            <a:chExt cx="892148" cy="1610225"/>
          </a:xfrm>
        </p:grpSpPr>
        <p:sp>
          <p:nvSpPr>
            <p:cNvPr id="229" name="Google Shape;229;p13"/>
            <p:cNvSpPr/>
            <p:nvPr/>
          </p:nvSpPr>
          <p:spPr>
            <a:xfrm>
              <a:off x="5560560" y="2514960"/>
              <a:ext cx="860763" cy="1530305"/>
            </a:xfrm>
            <a:custGeom>
              <a:avLst/>
              <a:gdLst/>
              <a:ahLst/>
              <a:cxnLst/>
              <a:rect l="l" t="t" r="r" b="b"/>
              <a:pathLst>
                <a:path w="882834" h="1530305" extrusionOk="0">
                  <a:moveTo>
                    <a:pt x="845649" y="1159707"/>
                  </a:moveTo>
                  <a:cubicBezTo>
                    <a:pt x="829856" y="1177471"/>
                    <a:pt x="807873" y="1188044"/>
                    <a:pt x="787318" y="1199217"/>
                  </a:cubicBezTo>
                  <a:cubicBezTo>
                    <a:pt x="743646" y="1223020"/>
                    <a:pt x="694211" y="1232516"/>
                    <a:pt x="644862" y="1233907"/>
                  </a:cubicBezTo>
                  <a:cubicBezTo>
                    <a:pt x="540468" y="1235878"/>
                    <a:pt x="432283" y="1247280"/>
                    <a:pt x="341938" y="1304239"/>
                  </a:cubicBezTo>
                  <a:cubicBezTo>
                    <a:pt x="283721" y="1339244"/>
                    <a:pt x="238801" y="1391583"/>
                    <a:pt x="202082" y="1447943"/>
                  </a:cubicBezTo>
                  <a:cubicBezTo>
                    <a:pt x="184376" y="1476080"/>
                    <a:pt x="163773" y="1502588"/>
                    <a:pt x="145266" y="1530305"/>
                  </a:cubicBezTo>
                  <a:lnTo>
                    <a:pt x="132407" y="1530305"/>
                  </a:lnTo>
                  <a:cubicBezTo>
                    <a:pt x="146714" y="1506045"/>
                    <a:pt x="163506" y="1483014"/>
                    <a:pt x="178451" y="1459268"/>
                  </a:cubicBezTo>
                  <a:cubicBezTo>
                    <a:pt x="225428" y="1383840"/>
                    <a:pt x="280397" y="1317127"/>
                    <a:pt x="361293" y="1276731"/>
                  </a:cubicBezTo>
                  <a:cubicBezTo>
                    <a:pt x="454971" y="1226391"/>
                    <a:pt x="558565" y="1222029"/>
                    <a:pt x="662245" y="1218238"/>
                  </a:cubicBezTo>
                  <a:cubicBezTo>
                    <a:pt x="714556" y="1216104"/>
                    <a:pt x="764477" y="1198169"/>
                    <a:pt x="808720" y="1170689"/>
                  </a:cubicBezTo>
                  <a:cubicBezTo>
                    <a:pt x="820579" y="1163422"/>
                    <a:pt x="832752" y="1155440"/>
                    <a:pt x="839848" y="1143067"/>
                  </a:cubicBezTo>
                  <a:cubicBezTo>
                    <a:pt x="849344" y="1127131"/>
                    <a:pt x="845525" y="1108005"/>
                    <a:pt x="838019" y="1092099"/>
                  </a:cubicBezTo>
                  <a:cubicBezTo>
                    <a:pt x="826046" y="1062704"/>
                    <a:pt x="800900" y="1042092"/>
                    <a:pt x="774392" y="1026128"/>
                  </a:cubicBezTo>
                  <a:cubicBezTo>
                    <a:pt x="769858" y="1023423"/>
                    <a:pt x="765325" y="1020766"/>
                    <a:pt x="760733" y="1018118"/>
                  </a:cubicBezTo>
                  <a:cubicBezTo>
                    <a:pt x="749646" y="1011707"/>
                    <a:pt x="738531" y="1005373"/>
                    <a:pt x="727691" y="998534"/>
                  </a:cubicBezTo>
                  <a:cubicBezTo>
                    <a:pt x="715290" y="990695"/>
                    <a:pt x="703288" y="982170"/>
                    <a:pt x="692401" y="972169"/>
                  </a:cubicBezTo>
                  <a:cubicBezTo>
                    <a:pt x="691344" y="971198"/>
                    <a:pt x="690296" y="970226"/>
                    <a:pt x="689239" y="969207"/>
                  </a:cubicBezTo>
                  <a:cubicBezTo>
                    <a:pt x="674618" y="955548"/>
                    <a:pt x="661245" y="940670"/>
                    <a:pt x="648900" y="924906"/>
                  </a:cubicBezTo>
                  <a:cubicBezTo>
                    <a:pt x="625383" y="894855"/>
                    <a:pt x="605571" y="861736"/>
                    <a:pt x="587807" y="828123"/>
                  </a:cubicBezTo>
                  <a:cubicBezTo>
                    <a:pt x="587093" y="826751"/>
                    <a:pt x="586407" y="825389"/>
                    <a:pt x="585731" y="824017"/>
                  </a:cubicBezTo>
                  <a:cubicBezTo>
                    <a:pt x="571815" y="796223"/>
                    <a:pt x="562785" y="766172"/>
                    <a:pt x="558622" y="735359"/>
                  </a:cubicBezTo>
                  <a:cubicBezTo>
                    <a:pt x="558194" y="732311"/>
                    <a:pt x="557794" y="729263"/>
                    <a:pt x="557365" y="726205"/>
                  </a:cubicBezTo>
                  <a:cubicBezTo>
                    <a:pt x="555174" y="709670"/>
                    <a:pt x="552974" y="693106"/>
                    <a:pt x="548269" y="677085"/>
                  </a:cubicBezTo>
                  <a:cubicBezTo>
                    <a:pt x="534867" y="635003"/>
                    <a:pt x="509988" y="597551"/>
                    <a:pt x="486975" y="560260"/>
                  </a:cubicBezTo>
                  <a:cubicBezTo>
                    <a:pt x="458467" y="518608"/>
                    <a:pt x="421234" y="483318"/>
                    <a:pt x="381124" y="452990"/>
                  </a:cubicBezTo>
                  <a:cubicBezTo>
                    <a:pt x="339814" y="421919"/>
                    <a:pt x="292465" y="400021"/>
                    <a:pt x="251070" y="369008"/>
                  </a:cubicBezTo>
                  <a:cubicBezTo>
                    <a:pt x="184452" y="318468"/>
                    <a:pt x="119510" y="262785"/>
                    <a:pt x="70904" y="194110"/>
                  </a:cubicBezTo>
                  <a:cubicBezTo>
                    <a:pt x="45558" y="156505"/>
                    <a:pt x="28747" y="114033"/>
                    <a:pt x="13459" y="71552"/>
                  </a:cubicBezTo>
                  <a:cubicBezTo>
                    <a:pt x="9239" y="59493"/>
                    <a:pt x="4820" y="47463"/>
                    <a:pt x="0" y="35633"/>
                  </a:cubicBezTo>
                  <a:lnTo>
                    <a:pt x="0" y="0"/>
                  </a:lnTo>
                  <a:cubicBezTo>
                    <a:pt x="2105" y="4020"/>
                    <a:pt x="4105" y="8096"/>
                    <a:pt x="5982" y="12230"/>
                  </a:cubicBezTo>
                  <a:cubicBezTo>
                    <a:pt x="17783" y="38262"/>
                    <a:pt x="26451" y="65570"/>
                    <a:pt x="36681" y="92221"/>
                  </a:cubicBezTo>
                  <a:cubicBezTo>
                    <a:pt x="52359" y="133788"/>
                    <a:pt x="71942" y="174355"/>
                    <a:pt x="99994" y="209074"/>
                  </a:cubicBezTo>
                  <a:cubicBezTo>
                    <a:pt x="151190" y="270481"/>
                    <a:pt x="212084" y="323755"/>
                    <a:pt x="277368" y="369656"/>
                  </a:cubicBezTo>
                  <a:cubicBezTo>
                    <a:pt x="327793" y="402755"/>
                    <a:pt x="382534" y="429835"/>
                    <a:pt x="426863" y="471488"/>
                  </a:cubicBezTo>
                  <a:cubicBezTo>
                    <a:pt x="464639" y="504987"/>
                    <a:pt x="497329" y="543954"/>
                    <a:pt x="521418" y="588455"/>
                  </a:cubicBezTo>
                  <a:cubicBezTo>
                    <a:pt x="536867" y="615363"/>
                    <a:pt x="553231" y="642395"/>
                    <a:pt x="562099" y="672236"/>
                  </a:cubicBezTo>
                  <a:cubicBezTo>
                    <a:pt x="563328" y="676342"/>
                    <a:pt x="564404" y="680504"/>
                    <a:pt x="565318" y="684724"/>
                  </a:cubicBezTo>
                  <a:cubicBezTo>
                    <a:pt x="572015" y="714461"/>
                    <a:pt x="572700" y="745331"/>
                    <a:pt x="581854" y="774583"/>
                  </a:cubicBezTo>
                  <a:cubicBezTo>
                    <a:pt x="585788" y="787041"/>
                    <a:pt x="590893" y="799900"/>
                    <a:pt x="596875" y="812892"/>
                  </a:cubicBezTo>
                  <a:cubicBezTo>
                    <a:pt x="613010" y="848068"/>
                    <a:pt x="635699" y="884129"/>
                    <a:pt x="660045" y="915124"/>
                  </a:cubicBezTo>
                  <a:cubicBezTo>
                    <a:pt x="671303" y="929402"/>
                    <a:pt x="682933" y="942632"/>
                    <a:pt x="694420" y="954148"/>
                  </a:cubicBezTo>
                  <a:cubicBezTo>
                    <a:pt x="695792" y="955548"/>
                    <a:pt x="697182" y="956881"/>
                    <a:pt x="698583" y="958225"/>
                  </a:cubicBezTo>
                  <a:cubicBezTo>
                    <a:pt x="709899" y="968912"/>
                    <a:pt x="722443" y="977837"/>
                    <a:pt x="735502" y="986076"/>
                  </a:cubicBezTo>
                  <a:cubicBezTo>
                    <a:pt x="748560" y="994286"/>
                    <a:pt x="762095" y="1001839"/>
                    <a:pt x="775354" y="1009793"/>
                  </a:cubicBezTo>
                  <a:cubicBezTo>
                    <a:pt x="784050" y="1014955"/>
                    <a:pt x="792604" y="1020308"/>
                    <a:pt x="800843" y="1026128"/>
                  </a:cubicBezTo>
                  <a:cubicBezTo>
                    <a:pt x="840181" y="1052665"/>
                    <a:pt x="882834" y="1116073"/>
                    <a:pt x="845601" y="115971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3"/>
            <p:cNvSpPr/>
            <p:nvPr/>
          </p:nvSpPr>
          <p:spPr>
            <a:xfrm>
              <a:off x="5560920" y="2700360"/>
              <a:ext cx="830555" cy="1279341"/>
            </a:xfrm>
            <a:custGeom>
              <a:avLst/>
              <a:gdLst/>
              <a:ahLst/>
              <a:cxnLst/>
              <a:rect l="l" t="t" r="r" b="b"/>
              <a:pathLst>
                <a:path w="832637" h="1279341" extrusionOk="0">
                  <a:moveTo>
                    <a:pt x="830732" y="934241"/>
                  </a:moveTo>
                  <a:cubicBezTo>
                    <a:pt x="829989" y="940937"/>
                    <a:pt x="828456" y="947642"/>
                    <a:pt x="825398" y="953681"/>
                  </a:cubicBezTo>
                  <a:cubicBezTo>
                    <a:pt x="813968" y="974636"/>
                    <a:pt x="791499" y="986866"/>
                    <a:pt x="769582" y="994220"/>
                  </a:cubicBezTo>
                  <a:cubicBezTo>
                    <a:pt x="752675" y="999982"/>
                    <a:pt x="735435" y="1004707"/>
                    <a:pt x="717956" y="1008383"/>
                  </a:cubicBezTo>
                  <a:cubicBezTo>
                    <a:pt x="654930" y="1022157"/>
                    <a:pt x="589788" y="1021671"/>
                    <a:pt x="525704" y="1022661"/>
                  </a:cubicBezTo>
                  <a:cubicBezTo>
                    <a:pt x="485537" y="1022833"/>
                    <a:pt x="444970" y="1019556"/>
                    <a:pt x="405403" y="1026081"/>
                  </a:cubicBezTo>
                  <a:cubicBezTo>
                    <a:pt x="385191" y="1029243"/>
                    <a:pt x="365265" y="1034206"/>
                    <a:pt x="345910" y="1040787"/>
                  </a:cubicBezTo>
                  <a:cubicBezTo>
                    <a:pt x="311334" y="1053446"/>
                    <a:pt x="278949" y="1072029"/>
                    <a:pt x="249755" y="1094327"/>
                  </a:cubicBezTo>
                  <a:cubicBezTo>
                    <a:pt x="208331" y="1126769"/>
                    <a:pt x="173869" y="1166794"/>
                    <a:pt x="137208" y="1204284"/>
                  </a:cubicBezTo>
                  <a:cubicBezTo>
                    <a:pt x="117767" y="1222724"/>
                    <a:pt x="96498" y="1239574"/>
                    <a:pt x="72666" y="1251918"/>
                  </a:cubicBezTo>
                  <a:cubicBezTo>
                    <a:pt x="61322" y="1257595"/>
                    <a:pt x="49606" y="1262434"/>
                    <a:pt x="37747" y="1266911"/>
                  </a:cubicBezTo>
                  <a:cubicBezTo>
                    <a:pt x="27432" y="1270873"/>
                    <a:pt x="16935" y="1274436"/>
                    <a:pt x="6305" y="1277512"/>
                  </a:cubicBezTo>
                  <a:cubicBezTo>
                    <a:pt x="4229" y="1278141"/>
                    <a:pt x="2114" y="1278769"/>
                    <a:pt x="10" y="1279341"/>
                  </a:cubicBezTo>
                  <a:lnTo>
                    <a:pt x="10" y="1271045"/>
                  </a:lnTo>
                  <a:cubicBezTo>
                    <a:pt x="19421" y="1265168"/>
                    <a:pt x="39033" y="1258186"/>
                    <a:pt x="57312" y="1250375"/>
                  </a:cubicBezTo>
                  <a:cubicBezTo>
                    <a:pt x="65494" y="1246956"/>
                    <a:pt x="73419" y="1242994"/>
                    <a:pt x="81058" y="1238517"/>
                  </a:cubicBezTo>
                  <a:cubicBezTo>
                    <a:pt x="97850" y="1228430"/>
                    <a:pt x="112928" y="1217190"/>
                    <a:pt x="127521" y="1204560"/>
                  </a:cubicBezTo>
                  <a:cubicBezTo>
                    <a:pt x="151638" y="1183005"/>
                    <a:pt x="172364" y="1157954"/>
                    <a:pt x="196053" y="1135914"/>
                  </a:cubicBezTo>
                  <a:cubicBezTo>
                    <a:pt x="218542" y="1114330"/>
                    <a:pt x="240982" y="1092299"/>
                    <a:pt x="267119" y="1075077"/>
                  </a:cubicBezTo>
                  <a:cubicBezTo>
                    <a:pt x="288788" y="1060685"/>
                    <a:pt x="311477" y="1047655"/>
                    <a:pt x="335537" y="1037673"/>
                  </a:cubicBezTo>
                  <a:cubicBezTo>
                    <a:pt x="353044" y="1030662"/>
                    <a:pt x="371256" y="1025614"/>
                    <a:pt x="389706" y="1021737"/>
                  </a:cubicBezTo>
                  <a:cubicBezTo>
                    <a:pt x="442931" y="1010222"/>
                    <a:pt x="497548" y="1017289"/>
                    <a:pt x="551488" y="1015413"/>
                  </a:cubicBezTo>
                  <a:cubicBezTo>
                    <a:pt x="607790" y="1015213"/>
                    <a:pt x="663921" y="1013755"/>
                    <a:pt x="719080" y="1002097"/>
                  </a:cubicBezTo>
                  <a:cubicBezTo>
                    <a:pt x="740150" y="997620"/>
                    <a:pt x="760962" y="992058"/>
                    <a:pt x="780859" y="983818"/>
                  </a:cubicBezTo>
                  <a:cubicBezTo>
                    <a:pt x="784650" y="982161"/>
                    <a:pt x="788327" y="980313"/>
                    <a:pt x="791889" y="978198"/>
                  </a:cubicBezTo>
                  <a:cubicBezTo>
                    <a:pt x="804148" y="970874"/>
                    <a:pt x="815978" y="961063"/>
                    <a:pt x="821598" y="947585"/>
                  </a:cubicBezTo>
                  <a:cubicBezTo>
                    <a:pt x="824846" y="938517"/>
                    <a:pt x="825789" y="928373"/>
                    <a:pt x="823341" y="918991"/>
                  </a:cubicBezTo>
                  <a:cubicBezTo>
                    <a:pt x="822084" y="914600"/>
                    <a:pt x="820007" y="910552"/>
                    <a:pt x="817721" y="906647"/>
                  </a:cubicBezTo>
                  <a:cubicBezTo>
                    <a:pt x="810339" y="894245"/>
                    <a:pt x="801414" y="882787"/>
                    <a:pt x="791213" y="872585"/>
                  </a:cubicBezTo>
                  <a:cubicBezTo>
                    <a:pt x="779126" y="860755"/>
                    <a:pt x="765753" y="850716"/>
                    <a:pt x="751732" y="841572"/>
                  </a:cubicBezTo>
                  <a:cubicBezTo>
                    <a:pt x="742036" y="835276"/>
                    <a:pt x="732034" y="829370"/>
                    <a:pt x="721938" y="823636"/>
                  </a:cubicBezTo>
                  <a:cubicBezTo>
                    <a:pt x="706917" y="815083"/>
                    <a:pt x="691696" y="806815"/>
                    <a:pt x="676980" y="797919"/>
                  </a:cubicBezTo>
                  <a:cubicBezTo>
                    <a:pt x="674360" y="796347"/>
                    <a:pt x="671789" y="794785"/>
                    <a:pt x="669226" y="793156"/>
                  </a:cubicBezTo>
                  <a:cubicBezTo>
                    <a:pt x="651072" y="781441"/>
                    <a:pt x="632879" y="769439"/>
                    <a:pt x="616201" y="755694"/>
                  </a:cubicBezTo>
                  <a:cubicBezTo>
                    <a:pt x="609962" y="750561"/>
                    <a:pt x="603913" y="745179"/>
                    <a:pt x="598151" y="739473"/>
                  </a:cubicBezTo>
                  <a:cubicBezTo>
                    <a:pt x="580872" y="722109"/>
                    <a:pt x="565052" y="703212"/>
                    <a:pt x="552164" y="682343"/>
                  </a:cubicBezTo>
                  <a:cubicBezTo>
                    <a:pt x="548287" y="676218"/>
                    <a:pt x="544639" y="669912"/>
                    <a:pt x="541306" y="663416"/>
                  </a:cubicBezTo>
                  <a:cubicBezTo>
                    <a:pt x="537315" y="655692"/>
                    <a:pt x="533781" y="647738"/>
                    <a:pt x="530905" y="639556"/>
                  </a:cubicBezTo>
                  <a:cubicBezTo>
                    <a:pt x="526742" y="627955"/>
                    <a:pt x="523780" y="615953"/>
                    <a:pt x="522494" y="603609"/>
                  </a:cubicBezTo>
                  <a:cubicBezTo>
                    <a:pt x="520332" y="581997"/>
                    <a:pt x="520751" y="560194"/>
                    <a:pt x="518503" y="538582"/>
                  </a:cubicBezTo>
                  <a:cubicBezTo>
                    <a:pt x="516446" y="519570"/>
                    <a:pt x="514883" y="500415"/>
                    <a:pt x="510721" y="481708"/>
                  </a:cubicBezTo>
                  <a:cubicBezTo>
                    <a:pt x="501339" y="440855"/>
                    <a:pt x="485404" y="401288"/>
                    <a:pt x="460829" y="367170"/>
                  </a:cubicBezTo>
                  <a:cubicBezTo>
                    <a:pt x="436797" y="333013"/>
                    <a:pt x="407575" y="302771"/>
                    <a:pt x="372770" y="279654"/>
                  </a:cubicBezTo>
                  <a:cubicBezTo>
                    <a:pt x="315839" y="242192"/>
                    <a:pt x="254718" y="211493"/>
                    <a:pt x="198501" y="172898"/>
                  </a:cubicBezTo>
                  <a:cubicBezTo>
                    <a:pt x="158277" y="144704"/>
                    <a:pt x="118053" y="116338"/>
                    <a:pt x="80220" y="84954"/>
                  </a:cubicBezTo>
                  <a:cubicBezTo>
                    <a:pt x="61836" y="69190"/>
                    <a:pt x="44301" y="52454"/>
                    <a:pt x="26851" y="35662"/>
                  </a:cubicBezTo>
                  <a:cubicBezTo>
                    <a:pt x="17240" y="26451"/>
                    <a:pt x="8325" y="16593"/>
                    <a:pt x="0" y="6267"/>
                  </a:cubicBezTo>
                  <a:lnTo>
                    <a:pt x="0" y="0"/>
                  </a:lnTo>
                  <a:cubicBezTo>
                    <a:pt x="6382" y="8011"/>
                    <a:pt x="13145" y="15678"/>
                    <a:pt x="20526" y="22831"/>
                  </a:cubicBezTo>
                  <a:cubicBezTo>
                    <a:pt x="44501" y="45491"/>
                    <a:pt x="69361" y="67246"/>
                    <a:pt x="94707" y="88402"/>
                  </a:cubicBezTo>
                  <a:cubicBezTo>
                    <a:pt x="132397" y="118586"/>
                    <a:pt x="171135" y="146647"/>
                    <a:pt x="210617" y="174298"/>
                  </a:cubicBezTo>
                  <a:cubicBezTo>
                    <a:pt x="256546" y="205483"/>
                    <a:pt x="305343" y="232058"/>
                    <a:pt x="353015" y="260480"/>
                  </a:cubicBezTo>
                  <a:cubicBezTo>
                    <a:pt x="364131" y="267233"/>
                    <a:pt x="375218" y="274082"/>
                    <a:pt x="385886" y="281578"/>
                  </a:cubicBezTo>
                  <a:cubicBezTo>
                    <a:pt x="398716" y="290703"/>
                    <a:pt x="410432" y="301304"/>
                    <a:pt x="421719" y="312249"/>
                  </a:cubicBezTo>
                  <a:cubicBezTo>
                    <a:pt x="455762" y="346148"/>
                    <a:pt x="484518" y="386286"/>
                    <a:pt x="501539" y="431435"/>
                  </a:cubicBezTo>
                  <a:cubicBezTo>
                    <a:pt x="509492" y="453419"/>
                    <a:pt x="516274" y="476021"/>
                    <a:pt x="519865" y="499167"/>
                  </a:cubicBezTo>
                  <a:cubicBezTo>
                    <a:pt x="522284" y="516617"/>
                    <a:pt x="524570" y="534086"/>
                    <a:pt x="525828" y="551650"/>
                  </a:cubicBezTo>
                  <a:cubicBezTo>
                    <a:pt x="527313" y="573348"/>
                    <a:pt x="526428" y="595293"/>
                    <a:pt x="531019" y="616620"/>
                  </a:cubicBezTo>
                  <a:cubicBezTo>
                    <a:pt x="532304" y="622526"/>
                    <a:pt x="533924" y="628364"/>
                    <a:pt x="535838" y="634127"/>
                  </a:cubicBezTo>
                  <a:cubicBezTo>
                    <a:pt x="538886" y="643366"/>
                    <a:pt x="542734" y="652396"/>
                    <a:pt x="547211" y="661178"/>
                  </a:cubicBezTo>
                  <a:cubicBezTo>
                    <a:pt x="563747" y="693877"/>
                    <a:pt x="588921" y="723129"/>
                    <a:pt x="615401" y="746589"/>
                  </a:cubicBezTo>
                  <a:cubicBezTo>
                    <a:pt x="618020" y="748808"/>
                    <a:pt x="620678" y="750980"/>
                    <a:pt x="623383" y="753113"/>
                  </a:cubicBezTo>
                  <a:cubicBezTo>
                    <a:pt x="641204" y="767306"/>
                    <a:pt x="660330" y="779878"/>
                    <a:pt x="679599" y="792080"/>
                  </a:cubicBezTo>
                  <a:cubicBezTo>
                    <a:pt x="680142" y="792394"/>
                    <a:pt x="680685" y="792737"/>
                    <a:pt x="681228" y="793052"/>
                  </a:cubicBezTo>
                  <a:cubicBezTo>
                    <a:pt x="695677" y="801719"/>
                    <a:pt x="710394" y="809701"/>
                    <a:pt x="724900" y="818083"/>
                  </a:cubicBezTo>
                  <a:cubicBezTo>
                    <a:pt x="735387" y="824103"/>
                    <a:pt x="745741" y="830342"/>
                    <a:pt x="755799" y="837152"/>
                  </a:cubicBezTo>
                  <a:cubicBezTo>
                    <a:pt x="757828" y="838553"/>
                    <a:pt x="759847" y="839943"/>
                    <a:pt x="761876" y="841372"/>
                  </a:cubicBezTo>
                  <a:cubicBezTo>
                    <a:pt x="784022" y="856164"/>
                    <a:pt x="804434" y="874157"/>
                    <a:pt x="819036" y="896674"/>
                  </a:cubicBezTo>
                  <a:cubicBezTo>
                    <a:pt x="826618" y="907647"/>
                    <a:pt x="832637" y="920563"/>
                    <a:pt x="830751" y="93422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3"/>
            <p:cNvSpPr/>
            <p:nvPr/>
          </p:nvSpPr>
          <p:spPr>
            <a:xfrm>
              <a:off x="5560920" y="2770200"/>
              <a:ext cx="800424" cy="1113463"/>
            </a:xfrm>
            <a:custGeom>
              <a:avLst/>
              <a:gdLst/>
              <a:ahLst/>
              <a:cxnLst/>
              <a:rect l="l" t="t" r="r" b="b"/>
              <a:pathLst>
                <a:path w="800424" h="1113463" extrusionOk="0">
                  <a:moveTo>
                    <a:pt x="798595" y="868233"/>
                  </a:moveTo>
                  <a:cubicBezTo>
                    <a:pt x="797223" y="873824"/>
                    <a:pt x="795176" y="879262"/>
                    <a:pt x="792328" y="884254"/>
                  </a:cubicBezTo>
                  <a:cubicBezTo>
                    <a:pt x="780298" y="902465"/>
                    <a:pt x="758885" y="911419"/>
                    <a:pt x="738759" y="917696"/>
                  </a:cubicBezTo>
                  <a:cubicBezTo>
                    <a:pt x="688077" y="931888"/>
                    <a:pt x="634822" y="939079"/>
                    <a:pt x="582254" y="933974"/>
                  </a:cubicBezTo>
                  <a:cubicBezTo>
                    <a:pt x="522132" y="928154"/>
                    <a:pt x="463296" y="908942"/>
                    <a:pt x="402489" y="910542"/>
                  </a:cubicBezTo>
                  <a:cubicBezTo>
                    <a:pt x="368275" y="911685"/>
                    <a:pt x="334899" y="921430"/>
                    <a:pt x="303990" y="935803"/>
                  </a:cubicBezTo>
                  <a:cubicBezTo>
                    <a:pt x="283778" y="945242"/>
                    <a:pt x="264109" y="956301"/>
                    <a:pt x="246802" y="970550"/>
                  </a:cubicBezTo>
                  <a:cubicBezTo>
                    <a:pt x="235944" y="979589"/>
                    <a:pt x="225476" y="990219"/>
                    <a:pt x="215960" y="1000316"/>
                  </a:cubicBezTo>
                  <a:cubicBezTo>
                    <a:pt x="188224" y="1030453"/>
                    <a:pt x="159973" y="1060723"/>
                    <a:pt x="125730" y="1083612"/>
                  </a:cubicBezTo>
                  <a:cubicBezTo>
                    <a:pt x="115529" y="1090365"/>
                    <a:pt x="104918" y="1096671"/>
                    <a:pt x="93459" y="1100976"/>
                  </a:cubicBezTo>
                  <a:cubicBezTo>
                    <a:pt x="67628" y="1110272"/>
                    <a:pt x="39834" y="1113463"/>
                    <a:pt x="12497" y="1112034"/>
                  </a:cubicBezTo>
                  <a:cubicBezTo>
                    <a:pt x="8334" y="1111834"/>
                    <a:pt x="4172" y="1111548"/>
                    <a:pt x="10" y="1111149"/>
                  </a:cubicBezTo>
                  <a:lnTo>
                    <a:pt x="10" y="1106386"/>
                  </a:lnTo>
                  <a:cubicBezTo>
                    <a:pt x="29689" y="1108948"/>
                    <a:pt x="59789" y="1106386"/>
                    <a:pt x="87782" y="1095956"/>
                  </a:cubicBezTo>
                  <a:cubicBezTo>
                    <a:pt x="117834" y="1084355"/>
                    <a:pt x="142999" y="1063171"/>
                    <a:pt x="166183" y="1041340"/>
                  </a:cubicBezTo>
                  <a:cubicBezTo>
                    <a:pt x="194948" y="1014803"/>
                    <a:pt x="218208" y="982932"/>
                    <a:pt x="249679" y="959463"/>
                  </a:cubicBezTo>
                  <a:cubicBezTo>
                    <a:pt x="263871" y="948976"/>
                    <a:pt x="279302" y="940308"/>
                    <a:pt x="295123" y="932583"/>
                  </a:cubicBezTo>
                  <a:cubicBezTo>
                    <a:pt x="327193" y="916991"/>
                    <a:pt x="361855" y="905818"/>
                    <a:pt x="397631" y="903875"/>
                  </a:cubicBezTo>
                  <a:cubicBezTo>
                    <a:pt x="439598" y="901884"/>
                    <a:pt x="481013" y="910514"/>
                    <a:pt x="522151" y="917877"/>
                  </a:cubicBezTo>
                  <a:cubicBezTo>
                    <a:pt x="525571" y="918505"/>
                    <a:pt x="529019" y="919106"/>
                    <a:pt x="532438" y="919706"/>
                  </a:cubicBezTo>
                  <a:cubicBezTo>
                    <a:pt x="553764" y="923811"/>
                    <a:pt x="575196" y="927545"/>
                    <a:pt x="596865" y="928773"/>
                  </a:cubicBezTo>
                  <a:lnTo>
                    <a:pt x="596894" y="928773"/>
                  </a:lnTo>
                  <a:cubicBezTo>
                    <a:pt x="600885" y="929002"/>
                    <a:pt x="604847" y="929145"/>
                    <a:pt x="608838" y="929173"/>
                  </a:cubicBezTo>
                  <a:cubicBezTo>
                    <a:pt x="644328" y="930002"/>
                    <a:pt x="679904" y="925754"/>
                    <a:pt x="714489" y="917858"/>
                  </a:cubicBezTo>
                  <a:cubicBezTo>
                    <a:pt x="735616" y="912952"/>
                    <a:pt x="757419" y="906942"/>
                    <a:pt x="774525" y="892998"/>
                  </a:cubicBezTo>
                  <a:cubicBezTo>
                    <a:pt x="778488" y="889750"/>
                    <a:pt x="782164" y="886130"/>
                    <a:pt x="785213" y="881996"/>
                  </a:cubicBezTo>
                  <a:cubicBezTo>
                    <a:pt x="792566" y="871280"/>
                    <a:pt x="795052" y="857679"/>
                    <a:pt x="792737" y="844906"/>
                  </a:cubicBezTo>
                  <a:cubicBezTo>
                    <a:pt x="789775" y="827227"/>
                    <a:pt x="776888" y="813206"/>
                    <a:pt x="764429" y="801462"/>
                  </a:cubicBezTo>
                  <a:cubicBezTo>
                    <a:pt x="757561" y="795052"/>
                    <a:pt x="750427" y="788918"/>
                    <a:pt x="743074" y="783079"/>
                  </a:cubicBezTo>
                  <a:lnTo>
                    <a:pt x="743074" y="783050"/>
                  </a:lnTo>
                  <a:cubicBezTo>
                    <a:pt x="738854" y="779717"/>
                    <a:pt x="734606" y="776440"/>
                    <a:pt x="730272" y="773239"/>
                  </a:cubicBezTo>
                  <a:cubicBezTo>
                    <a:pt x="725796" y="770020"/>
                    <a:pt x="721262" y="766886"/>
                    <a:pt x="716614" y="763886"/>
                  </a:cubicBezTo>
                  <a:cubicBezTo>
                    <a:pt x="711022" y="760238"/>
                    <a:pt x="705298" y="756761"/>
                    <a:pt x="699421" y="753570"/>
                  </a:cubicBezTo>
                  <a:cubicBezTo>
                    <a:pt x="689048" y="748208"/>
                    <a:pt x="678380" y="743417"/>
                    <a:pt x="667693" y="738664"/>
                  </a:cubicBezTo>
                  <a:cubicBezTo>
                    <a:pt x="653444" y="732311"/>
                    <a:pt x="639156" y="726062"/>
                    <a:pt x="625364" y="718738"/>
                  </a:cubicBezTo>
                  <a:cubicBezTo>
                    <a:pt x="611448" y="711699"/>
                    <a:pt x="597856" y="703888"/>
                    <a:pt x="584797" y="695306"/>
                  </a:cubicBezTo>
                  <a:cubicBezTo>
                    <a:pt x="561937" y="680342"/>
                    <a:pt x="540668" y="663007"/>
                    <a:pt x="521799" y="643195"/>
                  </a:cubicBezTo>
                  <a:cubicBezTo>
                    <a:pt x="510740" y="631736"/>
                    <a:pt x="501644" y="618677"/>
                    <a:pt x="494205" y="604714"/>
                  </a:cubicBezTo>
                  <a:lnTo>
                    <a:pt x="494176" y="604714"/>
                  </a:lnTo>
                  <a:cubicBezTo>
                    <a:pt x="492014" y="600723"/>
                    <a:pt x="490014" y="596675"/>
                    <a:pt x="488137" y="592569"/>
                  </a:cubicBezTo>
                  <a:cubicBezTo>
                    <a:pt x="485147" y="586073"/>
                    <a:pt x="482460" y="579453"/>
                    <a:pt x="480013" y="572757"/>
                  </a:cubicBezTo>
                  <a:cubicBezTo>
                    <a:pt x="474850" y="558613"/>
                    <a:pt x="470745" y="544078"/>
                    <a:pt x="468468" y="529200"/>
                  </a:cubicBezTo>
                  <a:cubicBezTo>
                    <a:pt x="465906" y="512864"/>
                    <a:pt x="465277" y="496329"/>
                    <a:pt x="464820" y="479822"/>
                  </a:cubicBezTo>
                  <a:cubicBezTo>
                    <a:pt x="464306" y="437036"/>
                    <a:pt x="463420" y="393954"/>
                    <a:pt x="453619" y="352111"/>
                  </a:cubicBezTo>
                  <a:cubicBezTo>
                    <a:pt x="450228" y="336918"/>
                    <a:pt x="445980" y="321812"/>
                    <a:pt x="439588" y="307581"/>
                  </a:cubicBezTo>
                  <a:cubicBezTo>
                    <a:pt x="432264" y="292360"/>
                    <a:pt x="422567" y="278359"/>
                    <a:pt x="412023" y="265224"/>
                  </a:cubicBezTo>
                  <a:cubicBezTo>
                    <a:pt x="397859" y="248002"/>
                    <a:pt x="382029" y="231896"/>
                    <a:pt x="362874" y="220294"/>
                  </a:cubicBezTo>
                  <a:cubicBezTo>
                    <a:pt x="339528" y="205673"/>
                    <a:pt x="313897" y="195263"/>
                    <a:pt x="288893" y="183890"/>
                  </a:cubicBezTo>
                  <a:cubicBezTo>
                    <a:pt x="252832" y="167497"/>
                    <a:pt x="217942" y="148685"/>
                    <a:pt x="183328" y="129416"/>
                  </a:cubicBezTo>
                  <a:cubicBezTo>
                    <a:pt x="121148" y="93240"/>
                    <a:pt x="57407" y="58236"/>
                    <a:pt x="3105" y="10544"/>
                  </a:cubicBezTo>
                  <a:cubicBezTo>
                    <a:pt x="2048" y="9630"/>
                    <a:pt x="1019" y="8715"/>
                    <a:pt x="0" y="7811"/>
                  </a:cubicBezTo>
                  <a:lnTo>
                    <a:pt x="0" y="0"/>
                  </a:lnTo>
                  <a:cubicBezTo>
                    <a:pt x="6125" y="5706"/>
                    <a:pt x="12345" y="11316"/>
                    <a:pt x="18755" y="16735"/>
                  </a:cubicBezTo>
                  <a:cubicBezTo>
                    <a:pt x="60608" y="51826"/>
                    <a:pt x="108956" y="77915"/>
                    <a:pt x="155620" y="105880"/>
                  </a:cubicBezTo>
                  <a:cubicBezTo>
                    <a:pt x="205483" y="134360"/>
                    <a:pt x="255908" y="161982"/>
                    <a:pt x="308134" y="185871"/>
                  </a:cubicBezTo>
                  <a:cubicBezTo>
                    <a:pt x="334471" y="198158"/>
                    <a:pt x="361274" y="210645"/>
                    <a:pt x="384020" y="229057"/>
                  </a:cubicBezTo>
                  <a:cubicBezTo>
                    <a:pt x="396364" y="239573"/>
                    <a:pt x="407365" y="251603"/>
                    <a:pt x="417547" y="264205"/>
                  </a:cubicBezTo>
                  <a:cubicBezTo>
                    <a:pt x="428035" y="277663"/>
                    <a:pt x="437817" y="291913"/>
                    <a:pt x="445056" y="307419"/>
                  </a:cubicBezTo>
                  <a:cubicBezTo>
                    <a:pt x="462191" y="348929"/>
                    <a:pt x="468230" y="394535"/>
                    <a:pt x="469687" y="439150"/>
                  </a:cubicBezTo>
                  <a:cubicBezTo>
                    <a:pt x="470888" y="470049"/>
                    <a:pt x="469144" y="500558"/>
                    <a:pt x="474107" y="531000"/>
                  </a:cubicBezTo>
                  <a:cubicBezTo>
                    <a:pt x="477784" y="551955"/>
                    <a:pt x="484622" y="572253"/>
                    <a:pt x="493690" y="591436"/>
                  </a:cubicBezTo>
                  <a:lnTo>
                    <a:pt x="493719" y="591436"/>
                  </a:lnTo>
                  <a:cubicBezTo>
                    <a:pt x="495290" y="594827"/>
                    <a:pt x="496938" y="598161"/>
                    <a:pt x="498681" y="601466"/>
                  </a:cubicBezTo>
                  <a:cubicBezTo>
                    <a:pt x="499110" y="602323"/>
                    <a:pt x="499567" y="603180"/>
                    <a:pt x="500024" y="604028"/>
                  </a:cubicBezTo>
                  <a:cubicBezTo>
                    <a:pt x="508949" y="620420"/>
                    <a:pt x="521265" y="635098"/>
                    <a:pt x="534686" y="647786"/>
                  </a:cubicBezTo>
                  <a:cubicBezTo>
                    <a:pt x="552765" y="664836"/>
                    <a:pt x="572262" y="680314"/>
                    <a:pt x="593293" y="693458"/>
                  </a:cubicBezTo>
                  <a:cubicBezTo>
                    <a:pt x="593693" y="693715"/>
                    <a:pt x="594093" y="693972"/>
                    <a:pt x="594493" y="694230"/>
                  </a:cubicBezTo>
                  <a:cubicBezTo>
                    <a:pt x="619354" y="709851"/>
                    <a:pt x="645376" y="722109"/>
                    <a:pt x="672151" y="733797"/>
                  </a:cubicBezTo>
                  <a:cubicBezTo>
                    <a:pt x="672551" y="733968"/>
                    <a:pt x="672922" y="734140"/>
                    <a:pt x="673322" y="734311"/>
                  </a:cubicBezTo>
                  <a:cubicBezTo>
                    <a:pt x="686638" y="740188"/>
                    <a:pt x="700059" y="745884"/>
                    <a:pt x="712461" y="753580"/>
                  </a:cubicBezTo>
                  <a:cubicBezTo>
                    <a:pt x="714908" y="755066"/>
                    <a:pt x="717337" y="756599"/>
                    <a:pt x="719728" y="758171"/>
                  </a:cubicBezTo>
                  <a:cubicBezTo>
                    <a:pt x="729110" y="764296"/>
                    <a:pt x="738054" y="771058"/>
                    <a:pt x="746693" y="778212"/>
                  </a:cubicBezTo>
                  <a:cubicBezTo>
                    <a:pt x="751542" y="782231"/>
                    <a:pt x="756333" y="786365"/>
                    <a:pt x="761000" y="790556"/>
                  </a:cubicBezTo>
                  <a:cubicBezTo>
                    <a:pt x="776878" y="804806"/>
                    <a:pt x="793813" y="820712"/>
                    <a:pt x="798348" y="842467"/>
                  </a:cubicBezTo>
                  <a:cubicBezTo>
                    <a:pt x="800033" y="850935"/>
                    <a:pt x="800424" y="859803"/>
                    <a:pt x="798576" y="86827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3"/>
            <p:cNvSpPr/>
            <p:nvPr/>
          </p:nvSpPr>
          <p:spPr>
            <a:xfrm>
              <a:off x="5560920" y="2840040"/>
              <a:ext cx="760266" cy="972255"/>
            </a:xfrm>
            <a:custGeom>
              <a:avLst/>
              <a:gdLst/>
              <a:ahLst/>
              <a:cxnLst/>
              <a:rect l="l" t="t" r="r" b="b"/>
              <a:pathLst>
                <a:path w="764086" h="972255" extrusionOk="0">
                  <a:moveTo>
                    <a:pt x="744836" y="816512"/>
                  </a:moveTo>
                  <a:cubicBezTo>
                    <a:pt x="732092" y="829999"/>
                    <a:pt x="714451" y="837638"/>
                    <a:pt x="696659" y="841943"/>
                  </a:cubicBezTo>
                  <a:cubicBezTo>
                    <a:pt x="676732" y="846963"/>
                    <a:pt x="656206" y="849640"/>
                    <a:pt x="635651" y="849725"/>
                  </a:cubicBezTo>
                  <a:cubicBezTo>
                    <a:pt x="632460" y="849754"/>
                    <a:pt x="629298" y="849697"/>
                    <a:pt x="626097" y="849525"/>
                  </a:cubicBezTo>
                  <a:cubicBezTo>
                    <a:pt x="612096" y="848982"/>
                    <a:pt x="598161" y="846992"/>
                    <a:pt x="584416" y="844306"/>
                  </a:cubicBezTo>
                  <a:cubicBezTo>
                    <a:pt x="552402" y="838429"/>
                    <a:pt x="521646" y="829084"/>
                    <a:pt x="490566" y="820560"/>
                  </a:cubicBezTo>
                  <a:cubicBezTo>
                    <a:pt x="477822" y="817026"/>
                    <a:pt x="464991" y="813664"/>
                    <a:pt x="452028" y="810749"/>
                  </a:cubicBezTo>
                  <a:cubicBezTo>
                    <a:pt x="419843" y="804672"/>
                    <a:pt x="387258" y="800519"/>
                    <a:pt x="354644" y="797576"/>
                  </a:cubicBezTo>
                  <a:cubicBezTo>
                    <a:pt x="343814" y="796719"/>
                    <a:pt x="332947" y="796318"/>
                    <a:pt x="322088" y="796404"/>
                  </a:cubicBezTo>
                  <a:cubicBezTo>
                    <a:pt x="300390" y="796461"/>
                    <a:pt x="278530" y="798881"/>
                    <a:pt x="258975" y="808977"/>
                  </a:cubicBezTo>
                  <a:cubicBezTo>
                    <a:pt x="235315" y="820893"/>
                    <a:pt x="216637" y="840277"/>
                    <a:pt x="199168" y="859803"/>
                  </a:cubicBezTo>
                  <a:cubicBezTo>
                    <a:pt x="180042" y="880900"/>
                    <a:pt x="161792" y="902846"/>
                    <a:pt x="140846" y="922201"/>
                  </a:cubicBezTo>
                  <a:cubicBezTo>
                    <a:pt x="119006" y="942699"/>
                    <a:pt x="94097" y="961968"/>
                    <a:pt x="64475" y="969036"/>
                  </a:cubicBezTo>
                  <a:cubicBezTo>
                    <a:pt x="53502" y="971455"/>
                    <a:pt x="42243" y="972255"/>
                    <a:pt x="31004" y="972083"/>
                  </a:cubicBezTo>
                  <a:cubicBezTo>
                    <a:pt x="20688" y="971969"/>
                    <a:pt x="10306" y="971455"/>
                    <a:pt x="19" y="970312"/>
                  </a:cubicBezTo>
                  <a:lnTo>
                    <a:pt x="19" y="962330"/>
                  </a:lnTo>
                  <a:cubicBezTo>
                    <a:pt x="15669" y="964130"/>
                    <a:pt x="31433" y="965178"/>
                    <a:pt x="47139" y="964301"/>
                  </a:cubicBezTo>
                  <a:cubicBezTo>
                    <a:pt x="54207" y="963644"/>
                    <a:pt x="61274" y="962701"/>
                    <a:pt x="68151" y="960882"/>
                  </a:cubicBezTo>
                  <a:cubicBezTo>
                    <a:pt x="85658" y="955919"/>
                    <a:pt x="101137" y="945861"/>
                    <a:pt x="115586" y="935050"/>
                  </a:cubicBezTo>
                  <a:cubicBezTo>
                    <a:pt x="130035" y="923591"/>
                    <a:pt x="143580" y="910990"/>
                    <a:pt x="156210" y="897531"/>
                  </a:cubicBezTo>
                  <a:cubicBezTo>
                    <a:pt x="172260" y="879910"/>
                    <a:pt x="187709" y="861727"/>
                    <a:pt x="203988" y="844248"/>
                  </a:cubicBezTo>
                  <a:cubicBezTo>
                    <a:pt x="222942" y="823579"/>
                    <a:pt x="245326" y="804767"/>
                    <a:pt x="272349" y="796014"/>
                  </a:cubicBezTo>
                  <a:cubicBezTo>
                    <a:pt x="285807" y="791537"/>
                    <a:pt x="299971" y="789775"/>
                    <a:pt x="314087" y="789232"/>
                  </a:cubicBezTo>
                  <a:cubicBezTo>
                    <a:pt x="335842" y="788146"/>
                    <a:pt x="358416" y="789946"/>
                    <a:pt x="379800" y="792594"/>
                  </a:cubicBezTo>
                  <a:cubicBezTo>
                    <a:pt x="404089" y="795728"/>
                    <a:pt x="428377" y="798976"/>
                    <a:pt x="452409" y="803681"/>
                  </a:cubicBezTo>
                  <a:cubicBezTo>
                    <a:pt x="462639" y="805901"/>
                    <a:pt x="472764" y="808472"/>
                    <a:pt x="482822" y="811206"/>
                  </a:cubicBezTo>
                  <a:cubicBezTo>
                    <a:pt x="496081" y="814826"/>
                    <a:pt x="509273" y="818702"/>
                    <a:pt x="522475" y="822465"/>
                  </a:cubicBezTo>
                  <a:cubicBezTo>
                    <a:pt x="555546" y="832018"/>
                    <a:pt x="588616" y="840543"/>
                    <a:pt x="622964" y="842877"/>
                  </a:cubicBezTo>
                  <a:cubicBezTo>
                    <a:pt x="628012" y="843105"/>
                    <a:pt x="633079" y="843134"/>
                    <a:pt x="638185" y="843048"/>
                  </a:cubicBezTo>
                  <a:cubicBezTo>
                    <a:pt x="649729" y="842848"/>
                    <a:pt x="661330" y="841848"/>
                    <a:pt x="672560" y="840286"/>
                  </a:cubicBezTo>
                  <a:cubicBezTo>
                    <a:pt x="686333" y="838257"/>
                    <a:pt x="699326" y="835409"/>
                    <a:pt x="711984" y="830132"/>
                  </a:cubicBezTo>
                  <a:cubicBezTo>
                    <a:pt x="733625" y="820693"/>
                    <a:pt x="751180" y="807129"/>
                    <a:pt x="754285" y="782184"/>
                  </a:cubicBezTo>
                  <a:cubicBezTo>
                    <a:pt x="755828" y="771639"/>
                    <a:pt x="752370" y="761628"/>
                    <a:pt x="747046" y="752646"/>
                  </a:cubicBezTo>
                  <a:cubicBezTo>
                    <a:pt x="742483" y="744922"/>
                    <a:pt x="736759" y="737940"/>
                    <a:pt x="730482" y="731549"/>
                  </a:cubicBezTo>
                  <a:cubicBezTo>
                    <a:pt x="730082" y="731120"/>
                    <a:pt x="729653" y="730691"/>
                    <a:pt x="729253" y="730291"/>
                  </a:cubicBezTo>
                  <a:cubicBezTo>
                    <a:pt x="722186" y="723338"/>
                    <a:pt x="714775" y="716747"/>
                    <a:pt x="707107" y="710508"/>
                  </a:cubicBezTo>
                  <a:cubicBezTo>
                    <a:pt x="698697" y="703669"/>
                    <a:pt x="689943" y="697249"/>
                    <a:pt x="680961" y="691182"/>
                  </a:cubicBezTo>
                  <a:cubicBezTo>
                    <a:pt x="673808" y="686476"/>
                    <a:pt x="666483" y="682028"/>
                    <a:pt x="659092" y="677694"/>
                  </a:cubicBezTo>
                  <a:cubicBezTo>
                    <a:pt x="629755" y="660559"/>
                    <a:pt x="598999" y="645909"/>
                    <a:pt x="569233" y="629517"/>
                  </a:cubicBezTo>
                  <a:cubicBezTo>
                    <a:pt x="567547" y="628545"/>
                    <a:pt x="565900" y="627574"/>
                    <a:pt x="564242" y="626583"/>
                  </a:cubicBezTo>
                  <a:lnTo>
                    <a:pt x="564214" y="626583"/>
                  </a:lnTo>
                  <a:cubicBezTo>
                    <a:pt x="537763" y="610762"/>
                    <a:pt x="513674" y="591207"/>
                    <a:pt x="490204" y="571252"/>
                  </a:cubicBezTo>
                  <a:cubicBezTo>
                    <a:pt x="476803" y="560337"/>
                    <a:pt x="465144" y="547592"/>
                    <a:pt x="455171" y="533619"/>
                  </a:cubicBezTo>
                  <a:cubicBezTo>
                    <a:pt x="451980" y="529199"/>
                    <a:pt x="448989" y="524608"/>
                    <a:pt x="446132" y="519932"/>
                  </a:cubicBezTo>
                  <a:cubicBezTo>
                    <a:pt x="435331" y="502110"/>
                    <a:pt x="427006" y="482756"/>
                    <a:pt x="420986" y="462829"/>
                  </a:cubicBezTo>
                  <a:cubicBezTo>
                    <a:pt x="413061" y="435121"/>
                    <a:pt x="410728" y="405984"/>
                    <a:pt x="412090" y="377276"/>
                  </a:cubicBezTo>
                  <a:cubicBezTo>
                    <a:pt x="413576" y="346434"/>
                    <a:pt x="417366" y="315697"/>
                    <a:pt x="417424" y="284797"/>
                  </a:cubicBezTo>
                  <a:cubicBezTo>
                    <a:pt x="417395" y="269062"/>
                    <a:pt x="415033" y="253441"/>
                    <a:pt x="410842" y="238306"/>
                  </a:cubicBezTo>
                  <a:cubicBezTo>
                    <a:pt x="406365" y="222342"/>
                    <a:pt x="398669" y="207350"/>
                    <a:pt x="388411" y="194291"/>
                  </a:cubicBezTo>
                  <a:cubicBezTo>
                    <a:pt x="380000" y="183432"/>
                    <a:pt x="370732" y="172879"/>
                    <a:pt x="359816" y="164468"/>
                  </a:cubicBezTo>
                  <a:cubicBezTo>
                    <a:pt x="344024" y="152152"/>
                    <a:pt x="326146" y="143370"/>
                    <a:pt x="307762" y="135988"/>
                  </a:cubicBezTo>
                  <a:cubicBezTo>
                    <a:pt x="291684" y="129464"/>
                    <a:pt x="275606" y="123015"/>
                    <a:pt x="259414" y="116805"/>
                  </a:cubicBezTo>
                  <a:cubicBezTo>
                    <a:pt x="207845" y="96964"/>
                    <a:pt x="155677" y="78629"/>
                    <a:pt x="104223" y="58474"/>
                  </a:cubicBezTo>
                  <a:cubicBezTo>
                    <a:pt x="68189" y="43596"/>
                    <a:pt x="31613" y="27546"/>
                    <a:pt x="0" y="4419"/>
                  </a:cubicBezTo>
                  <a:lnTo>
                    <a:pt x="0" y="0"/>
                  </a:lnTo>
                  <a:cubicBezTo>
                    <a:pt x="6096" y="4220"/>
                    <a:pt x="12430" y="8153"/>
                    <a:pt x="18869" y="11830"/>
                  </a:cubicBezTo>
                  <a:cubicBezTo>
                    <a:pt x="36347" y="21898"/>
                    <a:pt x="54188" y="31385"/>
                    <a:pt x="72495" y="39938"/>
                  </a:cubicBezTo>
                  <a:cubicBezTo>
                    <a:pt x="130083" y="65456"/>
                    <a:pt x="190148" y="84839"/>
                    <a:pt x="249012" y="107185"/>
                  </a:cubicBezTo>
                  <a:cubicBezTo>
                    <a:pt x="283302" y="120529"/>
                    <a:pt x="319231" y="130902"/>
                    <a:pt x="350815" y="150285"/>
                  </a:cubicBezTo>
                  <a:cubicBezTo>
                    <a:pt x="365293" y="159296"/>
                    <a:pt x="378152" y="170755"/>
                    <a:pt x="388791" y="184071"/>
                  </a:cubicBezTo>
                  <a:cubicBezTo>
                    <a:pt x="395002" y="191681"/>
                    <a:pt x="400964" y="199577"/>
                    <a:pt x="405727" y="208188"/>
                  </a:cubicBezTo>
                  <a:cubicBezTo>
                    <a:pt x="409832" y="215741"/>
                    <a:pt x="413195" y="223723"/>
                    <a:pt x="415823" y="231905"/>
                  </a:cubicBezTo>
                  <a:cubicBezTo>
                    <a:pt x="421948" y="252403"/>
                    <a:pt x="424406" y="273872"/>
                    <a:pt x="424063" y="295189"/>
                  </a:cubicBezTo>
                  <a:cubicBezTo>
                    <a:pt x="423520" y="334185"/>
                    <a:pt x="415909" y="373018"/>
                    <a:pt x="419357" y="412042"/>
                  </a:cubicBezTo>
                  <a:cubicBezTo>
                    <a:pt x="420843" y="428692"/>
                    <a:pt x="423348" y="445284"/>
                    <a:pt x="427711" y="461448"/>
                  </a:cubicBezTo>
                  <a:cubicBezTo>
                    <a:pt x="433892" y="483146"/>
                    <a:pt x="443160" y="503720"/>
                    <a:pt x="455533" y="522513"/>
                  </a:cubicBezTo>
                  <a:cubicBezTo>
                    <a:pt x="455762" y="522884"/>
                    <a:pt x="456019" y="523227"/>
                    <a:pt x="456247" y="523599"/>
                  </a:cubicBezTo>
                  <a:cubicBezTo>
                    <a:pt x="458896" y="527475"/>
                    <a:pt x="461639" y="531266"/>
                    <a:pt x="464544" y="534943"/>
                  </a:cubicBezTo>
                  <a:cubicBezTo>
                    <a:pt x="466201" y="537105"/>
                    <a:pt x="467935" y="539220"/>
                    <a:pt x="469707" y="541296"/>
                  </a:cubicBezTo>
                  <a:cubicBezTo>
                    <a:pt x="478517" y="551469"/>
                    <a:pt x="488633" y="560365"/>
                    <a:pt x="498758" y="569204"/>
                  </a:cubicBezTo>
                  <a:cubicBezTo>
                    <a:pt x="522018" y="589159"/>
                    <a:pt x="546478" y="608657"/>
                    <a:pt x="572996" y="623907"/>
                  </a:cubicBezTo>
                  <a:cubicBezTo>
                    <a:pt x="574367" y="624707"/>
                    <a:pt x="575729" y="625478"/>
                    <a:pt x="577101" y="626240"/>
                  </a:cubicBezTo>
                  <a:lnTo>
                    <a:pt x="577129" y="626240"/>
                  </a:lnTo>
                  <a:cubicBezTo>
                    <a:pt x="605666" y="642347"/>
                    <a:pt x="635594" y="655891"/>
                    <a:pt x="663645" y="672932"/>
                  </a:cubicBezTo>
                  <a:cubicBezTo>
                    <a:pt x="664073" y="673160"/>
                    <a:pt x="664531" y="673446"/>
                    <a:pt x="664959" y="673703"/>
                  </a:cubicBezTo>
                  <a:cubicBezTo>
                    <a:pt x="680809" y="683057"/>
                    <a:pt x="696001" y="693487"/>
                    <a:pt x="710346" y="705002"/>
                  </a:cubicBezTo>
                  <a:cubicBezTo>
                    <a:pt x="715766" y="709336"/>
                    <a:pt x="721033" y="713813"/>
                    <a:pt x="726167" y="718461"/>
                  </a:cubicBezTo>
                  <a:cubicBezTo>
                    <a:pt x="728872" y="720909"/>
                    <a:pt x="731530" y="723424"/>
                    <a:pt x="734063" y="726043"/>
                  </a:cubicBezTo>
                  <a:cubicBezTo>
                    <a:pt x="740273" y="732310"/>
                    <a:pt x="745979" y="739102"/>
                    <a:pt x="750713" y="746598"/>
                  </a:cubicBezTo>
                  <a:cubicBezTo>
                    <a:pt x="754447" y="752504"/>
                    <a:pt x="757666" y="758771"/>
                    <a:pt x="759409" y="765553"/>
                  </a:cubicBezTo>
                  <a:cubicBezTo>
                    <a:pt x="764086" y="783488"/>
                    <a:pt x="756990" y="802986"/>
                    <a:pt x="744846" y="81643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3"/>
            <p:cNvSpPr/>
            <p:nvPr/>
          </p:nvSpPr>
          <p:spPr>
            <a:xfrm>
              <a:off x="5560920" y="2435040"/>
              <a:ext cx="891788" cy="1610134"/>
            </a:xfrm>
            <a:custGeom>
              <a:avLst/>
              <a:gdLst/>
              <a:ahLst/>
              <a:cxnLst/>
              <a:rect l="l" t="t" r="r" b="b"/>
              <a:pathLst>
                <a:path w="891788" h="1610134" extrusionOk="0">
                  <a:moveTo>
                    <a:pt x="890283" y="1196893"/>
                  </a:moveTo>
                  <a:cubicBezTo>
                    <a:pt x="888178" y="1221696"/>
                    <a:pt x="876481" y="1243441"/>
                    <a:pt x="861060" y="1262520"/>
                  </a:cubicBezTo>
                  <a:cubicBezTo>
                    <a:pt x="820750" y="1313145"/>
                    <a:pt x="752275" y="1332081"/>
                    <a:pt x="689705" y="1328890"/>
                  </a:cubicBezTo>
                  <a:cubicBezTo>
                    <a:pt x="666331" y="1327633"/>
                    <a:pt x="642785" y="1325899"/>
                    <a:pt x="619516" y="1329490"/>
                  </a:cubicBezTo>
                  <a:cubicBezTo>
                    <a:pt x="581825" y="1335672"/>
                    <a:pt x="544573" y="1346597"/>
                    <a:pt x="509331" y="1360760"/>
                  </a:cubicBezTo>
                  <a:cubicBezTo>
                    <a:pt x="466258" y="1378182"/>
                    <a:pt x="427511" y="1405462"/>
                    <a:pt x="392735" y="1435903"/>
                  </a:cubicBezTo>
                  <a:cubicBezTo>
                    <a:pt x="360093" y="1464469"/>
                    <a:pt x="330051" y="1496082"/>
                    <a:pt x="303533" y="1530429"/>
                  </a:cubicBezTo>
                  <a:cubicBezTo>
                    <a:pt x="300628" y="1534134"/>
                    <a:pt x="297799" y="1537897"/>
                    <a:pt x="295008" y="1541688"/>
                  </a:cubicBezTo>
                  <a:cubicBezTo>
                    <a:pt x="282464" y="1558852"/>
                    <a:pt x="271063" y="1575787"/>
                    <a:pt x="261538" y="1594656"/>
                  </a:cubicBezTo>
                  <a:cubicBezTo>
                    <a:pt x="259937" y="1597790"/>
                    <a:pt x="258347" y="1600895"/>
                    <a:pt x="256718" y="1604010"/>
                  </a:cubicBezTo>
                  <a:cubicBezTo>
                    <a:pt x="255746" y="1606001"/>
                    <a:pt x="254918" y="1608058"/>
                    <a:pt x="254156" y="1610134"/>
                  </a:cubicBezTo>
                  <a:lnTo>
                    <a:pt x="248279" y="1610134"/>
                  </a:lnTo>
                  <a:cubicBezTo>
                    <a:pt x="249079" y="1607887"/>
                    <a:pt x="249879" y="1605629"/>
                    <a:pt x="250698" y="1603410"/>
                  </a:cubicBezTo>
                  <a:cubicBezTo>
                    <a:pt x="253346" y="1594485"/>
                    <a:pt x="257651" y="1586217"/>
                    <a:pt x="262214" y="1578178"/>
                  </a:cubicBezTo>
                  <a:cubicBezTo>
                    <a:pt x="268119" y="1567948"/>
                    <a:pt x="274501" y="1558052"/>
                    <a:pt x="281254" y="1548355"/>
                  </a:cubicBezTo>
                  <a:cubicBezTo>
                    <a:pt x="290522" y="1535039"/>
                    <a:pt x="300466" y="1522162"/>
                    <a:pt x="310620" y="1509503"/>
                  </a:cubicBezTo>
                  <a:cubicBezTo>
                    <a:pt x="341747" y="1471108"/>
                    <a:pt x="376790" y="1435694"/>
                    <a:pt x="415843" y="1405423"/>
                  </a:cubicBezTo>
                  <a:cubicBezTo>
                    <a:pt x="462591" y="1368390"/>
                    <a:pt x="517931" y="1344273"/>
                    <a:pt x="575396" y="1329480"/>
                  </a:cubicBezTo>
                  <a:cubicBezTo>
                    <a:pt x="597180" y="1323775"/>
                    <a:pt x="619325" y="1318593"/>
                    <a:pt x="641900" y="1317822"/>
                  </a:cubicBezTo>
                  <a:cubicBezTo>
                    <a:pt x="668950" y="1316850"/>
                    <a:pt x="695982" y="1320898"/>
                    <a:pt x="723005" y="1318965"/>
                  </a:cubicBezTo>
                  <a:cubicBezTo>
                    <a:pt x="749342" y="1316688"/>
                    <a:pt x="775945" y="1311554"/>
                    <a:pt x="799862" y="1299924"/>
                  </a:cubicBezTo>
                  <a:cubicBezTo>
                    <a:pt x="818874" y="1290371"/>
                    <a:pt x="836809" y="1278084"/>
                    <a:pt x="850830" y="1261920"/>
                  </a:cubicBezTo>
                  <a:cubicBezTo>
                    <a:pt x="859184" y="1252423"/>
                    <a:pt x="866765" y="1242108"/>
                    <a:pt x="872442" y="1230763"/>
                  </a:cubicBezTo>
                  <a:cubicBezTo>
                    <a:pt x="879824" y="1215514"/>
                    <a:pt x="884273" y="1198407"/>
                    <a:pt x="883330" y="1181386"/>
                  </a:cubicBezTo>
                  <a:cubicBezTo>
                    <a:pt x="880910" y="1153335"/>
                    <a:pt x="863518" y="1128160"/>
                    <a:pt x="840886" y="1112196"/>
                  </a:cubicBezTo>
                  <a:cubicBezTo>
                    <a:pt x="825865" y="1102271"/>
                    <a:pt x="809387" y="1095089"/>
                    <a:pt x="793080" y="1087593"/>
                  </a:cubicBezTo>
                  <a:cubicBezTo>
                    <a:pt x="786527" y="1084602"/>
                    <a:pt x="779993" y="1081554"/>
                    <a:pt x="773611" y="1078268"/>
                  </a:cubicBezTo>
                  <a:cubicBezTo>
                    <a:pt x="762267" y="1072677"/>
                    <a:pt x="751599" y="1065924"/>
                    <a:pt x="741683" y="1058227"/>
                  </a:cubicBezTo>
                  <a:cubicBezTo>
                    <a:pt x="729625" y="1048817"/>
                    <a:pt x="718652" y="1038015"/>
                    <a:pt x="708870" y="1026185"/>
                  </a:cubicBezTo>
                  <a:cubicBezTo>
                    <a:pt x="708241" y="1025414"/>
                    <a:pt x="707584" y="1024642"/>
                    <a:pt x="706965" y="1023852"/>
                  </a:cubicBezTo>
                  <a:cubicBezTo>
                    <a:pt x="699783" y="1015213"/>
                    <a:pt x="693877" y="1005640"/>
                    <a:pt x="688210" y="995972"/>
                  </a:cubicBezTo>
                  <a:cubicBezTo>
                    <a:pt x="684019" y="988733"/>
                    <a:pt x="679942" y="981408"/>
                    <a:pt x="675951" y="974046"/>
                  </a:cubicBezTo>
                  <a:cubicBezTo>
                    <a:pt x="657654" y="940118"/>
                    <a:pt x="641718" y="904942"/>
                    <a:pt x="629431" y="868394"/>
                  </a:cubicBezTo>
                  <a:cubicBezTo>
                    <a:pt x="627402" y="862775"/>
                    <a:pt x="625440" y="857136"/>
                    <a:pt x="623526" y="851459"/>
                  </a:cubicBezTo>
                  <a:cubicBezTo>
                    <a:pt x="607162" y="802510"/>
                    <a:pt x="595103" y="751999"/>
                    <a:pt x="575863" y="704164"/>
                  </a:cubicBezTo>
                  <a:cubicBezTo>
                    <a:pt x="571872" y="694239"/>
                    <a:pt x="567566" y="684438"/>
                    <a:pt x="562861" y="674799"/>
                  </a:cubicBezTo>
                  <a:cubicBezTo>
                    <a:pt x="509235" y="568519"/>
                    <a:pt x="426168" y="528552"/>
                    <a:pt x="326565" y="475679"/>
                  </a:cubicBezTo>
                  <a:cubicBezTo>
                    <a:pt x="277044" y="448342"/>
                    <a:pt x="232972" y="412280"/>
                    <a:pt x="192748" y="372656"/>
                  </a:cubicBezTo>
                  <a:cubicBezTo>
                    <a:pt x="149019" y="329498"/>
                    <a:pt x="109166" y="281692"/>
                    <a:pt x="79543" y="227638"/>
                  </a:cubicBezTo>
                  <a:cubicBezTo>
                    <a:pt x="49721" y="172850"/>
                    <a:pt x="28089" y="113890"/>
                    <a:pt x="9754" y="54369"/>
                  </a:cubicBezTo>
                  <a:cubicBezTo>
                    <a:pt x="6448" y="43367"/>
                    <a:pt x="3172" y="32337"/>
                    <a:pt x="0" y="21269"/>
                  </a:cubicBezTo>
                  <a:lnTo>
                    <a:pt x="0" y="0"/>
                  </a:lnTo>
                  <a:cubicBezTo>
                    <a:pt x="26508" y="91278"/>
                    <a:pt x="56245" y="182251"/>
                    <a:pt x="109099" y="261814"/>
                  </a:cubicBezTo>
                  <a:cubicBezTo>
                    <a:pt x="132960" y="297275"/>
                    <a:pt x="160925" y="329803"/>
                    <a:pt x="190862" y="360254"/>
                  </a:cubicBezTo>
                  <a:cubicBezTo>
                    <a:pt x="219542" y="389477"/>
                    <a:pt x="250555" y="416728"/>
                    <a:pt x="284312" y="439588"/>
                  </a:cubicBezTo>
                  <a:cubicBezTo>
                    <a:pt x="332204" y="472688"/>
                    <a:pt x="386487" y="494805"/>
                    <a:pt x="435455" y="526132"/>
                  </a:cubicBezTo>
                  <a:cubicBezTo>
                    <a:pt x="501596" y="567128"/>
                    <a:pt x="550478" y="620773"/>
                    <a:pt x="580587" y="693010"/>
                  </a:cubicBezTo>
                  <a:cubicBezTo>
                    <a:pt x="580673" y="693239"/>
                    <a:pt x="580787" y="693468"/>
                    <a:pt x="580873" y="693696"/>
                  </a:cubicBezTo>
                  <a:cubicBezTo>
                    <a:pt x="600027" y="739931"/>
                    <a:pt x="612000" y="788708"/>
                    <a:pt x="627450" y="836238"/>
                  </a:cubicBezTo>
                  <a:cubicBezTo>
                    <a:pt x="627907" y="837724"/>
                    <a:pt x="628393" y="839229"/>
                    <a:pt x="628879" y="840715"/>
                  </a:cubicBezTo>
                  <a:cubicBezTo>
                    <a:pt x="642452" y="883387"/>
                    <a:pt x="659664" y="924896"/>
                    <a:pt x="680790" y="964349"/>
                  </a:cubicBezTo>
                  <a:cubicBezTo>
                    <a:pt x="683581" y="969569"/>
                    <a:pt x="686438" y="974750"/>
                    <a:pt x="689372" y="979884"/>
                  </a:cubicBezTo>
                  <a:cubicBezTo>
                    <a:pt x="697125" y="993543"/>
                    <a:pt x="705279" y="1007078"/>
                    <a:pt x="714861" y="1019508"/>
                  </a:cubicBezTo>
                  <a:cubicBezTo>
                    <a:pt x="717395" y="1022842"/>
                    <a:pt x="720052" y="1026062"/>
                    <a:pt x="722814" y="1029233"/>
                  </a:cubicBezTo>
                  <a:cubicBezTo>
                    <a:pt x="730282" y="1037815"/>
                    <a:pt x="738635" y="1045655"/>
                    <a:pt x="747646" y="1052608"/>
                  </a:cubicBezTo>
                  <a:cubicBezTo>
                    <a:pt x="757847" y="1060533"/>
                    <a:pt x="768887" y="1067343"/>
                    <a:pt x="780460" y="1072934"/>
                  </a:cubicBezTo>
                  <a:cubicBezTo>
                    <a:pt x="807968" y="1087326"/>
                    <a:pt x="839981" y="1095708"/>
                    <a:pt x="861593" y="1119197"/>
                  </a:cubicBezTo>
                  <a:cubicBezTo>
                    <a:pt x="873195" y="1131284"/>
                    <a:pt x="882377" y="1146191"/>
                    <a:pt x="887197" y="1162269"/>
                  </a:cubicBezTo>
                  <a:cubicBezTo>
                    <a:pt x="890531" y="1173413"/>
                    <a:pt x="891788" y="1185158"/>
                    <a:pt x="890273" y="119687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1" name="Shape 234"/>
        <p:cNvGrpSpPr/>
        <p:nvPr/>
      </p:nvGrpSpPr>
      <p:grpSpPr>
        <a:xfrm>
          <a:off x="0" y="0"/>
          <a:ext cx="0" cy="0"/>
          <a:chOff x="0" y="0"/>
          <a:chExt cx="0" cy="0"/>
        </a:xfrm>
      </p:grpSpPr>
      <p:pic>
        <p:nvPicPr>
          <p:cNvPr id="235" name="Google Shape;235;p14"/>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236" name="Google Shape;236;p14"/>
          <p:cNvSpPr txBox="1">
            <a:spLocks noGrp="1"/>
          </p:cNvSpPr>
          <p:nvPr>
            <p:ph type="title" hasCustomPrompt="1"/>
          </p:nvPr>
        </p:nvSpPr>
        <p:spPr>
          <a:xfrm>
            <a:off x="4877813" y="3217357"/>
            <a:ext cx="3063000" cy="768900"/>
          </a:xfrm>
          <a:prstGeom prst="rect">
            <a:avLst/>
          </a:prstGeom>
          <a:noFill/>
        </p:spPr>
        <p:txBody>
          <a:bodyPr spcFirstLastPara="1" wrap="square" lIns="91425" tIns="91425" rIns="91425" bIns="91425" anchor="b" anchorCtr="0">
            <a:noAutofit/>
          </a:bodyPr>
          <a:lstStyle>
            <a:lvl1pPr lvl="0" rtl="0">
              <a:spcBef>
                <a:spcPts val="0"/>
              </a:spcBef>
              <a:spcAft>
                <a:spcPts val="0"/>
              </a:spcAft>
              <a:buClr>
                <a:schemeClr val="lt1"/>
              </a:buClr>
              <a:buSzPts val="6000"/>
              <a:buNone/>
              <a:defRPr sz="4000" b="1">
                <a:solidFill>
                  <a:schemeClr val="accent3"/>
                </a:solidFill>
                <a:latin typeface="Inter Tight"/>
                <a:ea typeface="Inter Tight"/>
                <a:cs typeface="Inter Tight"/>
                <a:sym typeface="Inter Tight"/>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37" name="Google Shape;237;p14"/>
          <p:cNvSpPr txBox="1">
            <a:spLocks noGrp="1"/>
          </p:cNvSpPr>
          <p:nvPr>
            <p:ph type="subTitle" idx="1"/>
          </p:nvPr>
        </p:nvSpPr>
        <p:spPr>
          <a:xfrm>
            <a:off x="4877813" y="3900075"/>
            <a:ext cx="3063000" cy="502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200"/>
              <a:buNone/>
              <a:defRPr>
                <a:solidFill>
                  <a:schemeClr val="dk1"/>
                </a:solidFill>
              </a:defRPr>
            </a:lvl1pPr>
            <a:lvl2pPr lvl="1" algn="ctr" rtl="0">
              <a:lnSpc>
                <a:spcPct val="100000"/>
              </a:lnSpc>
              <a:spcBef>
                <a:spcPts val="0"/>
              </a:spcBef>
              <a:spcAft>
                <a:spcPts val="0"/>
              </a:spcAft>
              <a:buClr>
                <a:schemeClr val="dk1"/>
              </a:buClr>
              <a:buSzPts val="1200"/>
              <a:buNone/>
              <a:defRPr>
                <a:solidFill>
                  <a:schemeClr val="dk1"/>
                </a:solidFill>
              </a:defRPr>
            </a:lvl2pPr>
            <a:lvl3pPr lvl="2" algn="ctr" rtl="0">
              <a:lnSpc>
                <a:spcPct val="100000"/>
              </a:lnSpc>
              <a:spcBef>
                <a:spcPts val="0"/>
              </a:spcBef>
              <a:spcAft>
                <a:spcPts val="0"/>
              </a:spcAft>
              <a:buClr>
                <a:schemeClr val="dk1"/>
              </a:buClr>
              <a:buSzPts val="1200"/>
              <a:buNone/>
              <a:defRPr>
                <a:solidFill>
                  <a:schemeClr val="dk1"/>
                </a:solidFill>
              </a:defRPr>
            </a:lvl3pPr>
            <a:lvl4pPr lvl="3" algn="ctr" rtl="0">
              <a:lnSpc>
                <a:spcPct val="100000"/>
              </a:lnSpc>
              <a:spcBef>
                <a:spcPts val="0"/>
              </a:spcBef>
              <a:spcAft>
                <a:spcPts val="0"/>
              </a:spcAft>
              <a:buClr>
                <a:schemeClr val="dk1"/>
              </a:buClr>
              <a:buSzPts val="1200"/>
              <a:buNone/>
              <a:defRPr>
                <a:solidFill>
                  <a:schemeClr val="dk1"/>
                </a:solidFill>
              </a:defRPr>
            </a:lvl4pPr>
            <a:lvl5pPr lvl="4" algn="ctr" rtl="0">
              <a:lnSpc>
                <a:spcPct val="100000"/>
              </a:lnSpc>
              <a:spcBef>
                <a:spcPts val="0"/>
              </a:spcBef>
              <a:spcAft>
                <a:spcPts val="0"/>
              </a:spcAft>
              <a:buClr>
                <a:schemeClr val="dk1"/>
              </a:buClr>
              <a:buSzPts val="1200"/>
              <a:buNone/>
              <a:defRPr>
                <a:solidFill>
                  <a:schemeClr val="dk1"/>
                </a:solidFill>
              </a:defRPr>
            </a:lvl5pPr>
            <a:lvl6pPr lvl="5" algn="ctr" rtl="0">
              <a:lnSpc>
                <a:spcPct val="100000"/>
              </a:lnSpc>
              <a:spcBef>
                <a:spcPts val="0"/>
              </a:spcBef>
              <a:spcAft>
                <a:spcPts val="0"/>
              </a:spcAft>
              <a:buClr>
                <a:schemeClr val="dk1"/>
              </a:buClr>
              <a:buSzPts val="1200"/>
              <a:buNone/>
              <a:defRPr>
                <a:solidFill>
                  <a:schemeClr val="dk1"/>
                </a:solidFill>
              </a:defRPr>
            </a:lvl6pPr>
            <a:lvl7pPr lvl="6" algn="ctr" rtl="0">
              <a:lnSpc>
                <a:spcPct val="100000"/>
              </a:lnSpc>
              <a:spcBef>
                <a:spcPts val="0"/>
              </a:spcBef>
              <a:spcAft>
                <a:spcPts val="0"/>
              </a:spcAft>
              <a:buClr>
                <a:schemeClr val="dk1"/>
              </a:buClr>
              <a:buSzPts val="1200"/>
              <a:buNone/>
              <a:defRPr>
                <a:solidFill>
                  <a:schemeClr val="dk1"/>
                </a:solidFill>
              </a:defRPr>
            </a:lvl7pPr>
            <a:lvl8pPr lvl="7" algn="ctr" rtl="0">
              <a:lnSpc>
                <a:spcPct val="100000"/>
              </a:lnSpc>
              <a:spcBef>
                <a:spcPts val="0"/>
              </a:spcBef>
              <a:spcAft>
                <a:spcPts val="0"/>
              </a:spcAft>
              <a:buClr>
                <a:schemeClr val="dk1"/>
              </a:buClr>
              <a:buSzPts val="1200"/>
              <a:buNone/>
              <a:defRPr>
                <a:solidFill>
                  <a:schemeClr val="dk1"/>
                </a:solidFill>
              </a:defRPr>
            </a:lvl8pPr>
            <a:lvl9pPr lvl="8" algn="ctr" rtl="0">
              <a:lnSpc>
                <a:spcPct val="100000"/>
              </a:lnSpc>
              <a:spcBef>
                <a:spcPts val="0"/>
              </a:spcBef>
              <a:spcAft>
                <a:spcPts val="0"/>
              </a:spcAft>
              <a:buClr>
                <a:schemeClr val="dk1"/>
              </a:buClr>
              <a:buSzPts val="1200"/>
              <a:buNone/>
              <a:defRPr>
                <a:solidFill>
                  <a:schemeClr val="dk1"/>
                </a:solidFill>
              </a:defRPr>
            </a:lvl9pPr>
          </a:lstStyle>
          <a:p>
            <a:endParaRPr/>
          </a:p>
        </p:txBody>
      </p:sp>
      <p:sp>
        <p:nvSpPr>
          <p:cNvPr id="238" name="Google Shape;238;p14"/>
          <p:cNvSpPr txBox="1">
            <a:spLocks noGrp="1"/>
          </p:cNvSpPr>
          <p:nvPr>
            <p:ph type="title" idx="2" hasCustomPrompt="1"/>
          </p:nvPr>
        </p:nvSpPr>
        <p:spPr>
          <a:xfrm>
            <a:off x="1203325" y="740625"/>
            <a:ext cx="3063000" cy="768900"/>
          </a:xfrm>
          <a:prstGeom prst="rect">
            <a:avLst/>
          </a:prstGeom>
          <a:noFill/>
        </p:spPr>
        <p:txBody>
          <a:bodyPr spcFirstLastPara="1" wrap="square" lIns="91425" tIns="91425" rIns="91425" bIns="91425" anchor="b" anchorCtr="0">
            <a:noAutofit/>
          </a:bodyPr>
          <a:lstStyle>
            <a:lvl1pPr lvl="0" rtl="0">
              <a:spcBef>
                <a:spcPts val="0"/>
              </a:spcBef>
              <a:spcAft>
                <a:spcPts val="0"/>
              </a:spcAft>
              <a:buClr>
                <a:schemeClr val="lt1"/>
              </a:buClr>
              <a:buSzPts val="6000"/>
              <a:buNone/>
              <a:defRPr sz="4000" b="1">
                <a:solidFill>
                  <a:schemeClr val="accent3"/>
                </a:solidFill>
                <a:latin typeface="Inter Tight"/>
                <a:ea typeface="Inter Tight"/>
                <a:cs typeface="Inter Tight"/>
                <a:sym typeface="Inter Tight"/>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39" name="Google Shape;239;p14"/>
          <p:cNvSpPr txBox="1">
            <a:spLocks noGrp="1"/>
          </p:cNvSpPr>
          <p:nvPr>
            <p:ph type="subTitle" idx="3"/>
          </p:nvPr>
        </p:nvSpPr>
        <p:spPr>
          <a:xfrm>
            <a:off x="1203325" y="1423333"/>
            <a:ext cx="3063000" cy="502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200"/>
              <a:buNone/>
              <a:defRPr>
                <a:solidFill>
                  <a:schemeClr val="dk1"/>
                </a:solidFill>
              </a:defRPr>
            </a:lvl1pPr>
            <a:lvl2pPr lvl="1" algn="ctr" rtl="0">
              <a:lnSpc>
                <a:spcPct val="100000"/>
              </a:lnSpc>
              <a:spcBef>
                <a:spcPts val="0"/>
              </a:spcBef>
              <a:spcAft>
                <a:spcPts val="0"/>
              </a:spcAft>
              <a:buClr>
                <a:schemeClr val="dk1"/>
              </a:buClr>
              <a:buSzPts val="1200"/>
              <a:buNone/>
              <a:defRPr>
                <a:solidFill>
                  <a:schemeClr val="dk1"/>
                </a:solidFill>
              </a:defRPr>
            </a:lvl2pPr>
            <a:lvl3pPr lvl="2" algn="ctr" rtl="0">
              <a:lnSpc>
                <a:spcPct val="100000"/>
              </a:lnSpc>
              <a:spcBef>
                <a:spcPts val="0"/>
              </a:spcBef>
              <a:spcAft>
                <a:spcPts val="0"/>
              </a:spcAft>
              <a:buClr>
                <a:schemeClr val="dk1"/>
              </a:buClr>
              <a:buSzPts val="1200"/>
              <a:buNone/>
              <a:defRPr>
                <a:solidFill>
                  <a:schemeClr val="dk1"/>
                </a:solidFill>
              </a:defRPr>
            </a:lvl3pPr>
            <a:lvl4pPr lvl="3" algn="ctr" rtl="0">
              <a:lnSpc>
                <a:spcPct val="100000"/>
              </a:lnSpc>
              <a:spcBef>
                <a:spcPts val="0"/>
              </a:spcBef>
              <a:spcAft>
                <a:spcPts val="0"/>
              </a:spcAft>
              <a:buClr>
                <a:schemeClr val="dk1"/>
              </a:buClr>
              <a:buSzPts val="1200"/>
              <a:buNone/>
              <a:defRPr>
                <a:solidFill>
                  <a:schemeClr val="dk1"/>
                </a:solidFill>
              </a:defRPr>
            </a:lvl4pPr>
            <a:lvl5pPr lvl="4" algn="ctr" rtl="0">
              <a:lnSpc>
                <a:spcPct val="100000"/>
              </a:lnSpc>
              <a:spcBef>
                <a:spcPts val="0"/>
              </a:spcBef>
              <a:spcAft>
                <a:spcPts val="0"/>
              </a:spcAft>
              <a:buClr>
                <a:schemeClr val="dk1"/>
              </a:buClr>
              <a:buSzPts val="1200"/>
              <a:buNone/>
              <a:defRPr>
                <a:solidFill>
                  <a:schemeClr val="dk1"/>
                </a:solidFill>
              </a:defRPr>
            </a:lvl5pPr>
            <a:lvl6pPr lvl="5" algn="ctr" rtl="0">
              <a:lnSpc>
                <a:spcPct val="100000"/>
              </a:lnSpc>
              <a:spcBef>
                <a:spcPts val="0"/>
              </a:spcBef>
              <a:spcAft>
                <a:spcPts val="0"/>
              </a:spcAft>
              <a:buClr>
                <a:schemeClr val="dk1"/>
              </a:buClr>
              <a:buSzPts val="1200"/>
              <a:buNone/>
              <a:defRPr>
                <a:solidFill>
                  <a:schemeClr val="dk1"/>
                </a:solidFill>
              </a:defRPr>
            </a:lvl6pPr>
            <a:lvl7pPr lvl="6" algn="ctr" rtl="0">
              <a:lnSpc>
                <a:spcPct val="100000"/>
              </a:lnSpc>
              <a:spcBef>
                <a:spcPts val="0"/>
              </a:spcBef>
              <a:spcAft>
                <a:spcPts val="0"/>
              </a:spcAft>
              <a:buClr>
                <a:schemeClr val="dk1"/>
              </a:buClr>
              <a:buSzPts val="1200"/>
              <a:buNone/>
              <a:defRPr>
                <a:solidFill>
                  <a:schemeClr val="dk1"/>
                </a:solidFill>
              </a:defRPr>
            </a:lvl7pPr>
            <a:lvl8pPr lvl="7" algn="ctr" rtl="0">
              <a:lnSpc>
                <a:spcPct val="100000"/>
              </a:lnSpc>
              <a:spcBef>
                <a:spcPts val="0"/>
              </a:spcBef>
              <a:spcAft>
                <a:spcPts val="0"/>
              </a:spcAft>
              <a:buClr>
                <a:schemeClr val="dk1"/>
              </a:buClr>
              <a:buSzPts val="1200"/>
              <a:buNone/>
              <a:defRPr>
                <a:solidFill>
                  <a:schemeClr val="dk1"/>
                </a:solidFill>
              </a:defRPr>
            </a:lvl8pPr>
            <a:lvl9pPr lvl="8" algn="ctr" rtl="0">
              <a:lnSpc>
                <a:spcPct val="100000"/>
              </a:lnSpc>
              <a:spcBef>
                <a:spcPts val="0"/>
              </a:spcBef>
              <a:spcAft>
                <a:spcPts val="0"/>
              </a:spcAft>
              <a:buClr>
                <a:schemeClr val="dk1"/>
              </a:buClr>
              <a:buSzPts val="1200"/>
              <a:buNone/>
              <a:defRPr>
                <a:solidFill>
                  <a:schemeClr val="dk1"/>
                </a:solidFill>
              </a:defRPr>
            </a:lvl9pPr>
          </a:lstStyle>
          <a:p>
            <a:endParaRPr/>
          </a:p>
        </p:txBody>
      </p:sp>
      <p:sp>
        <p:nvSpPr>
          <p:cNvPr id="240" name="Google Shape;240;p14"/>
          <p:cNvSpPr txBox="1">
            <a:spLocks noGrp="1"/>
          </p:cNvSpPr>
          <p:nvPr>
            <p:ph type="title" idx="4" hasCustomPrompt="1"/>
          </p:nvPr>
        </p:nvSpPr>
        <p:spPr>
          <a:xfrm>
            <a:off x="3040569" y="1978991"/>
            <a:ext cx="3063000" cy="768900"/>
          </a:xfrm>
          <a:prstGeom prst="rect">
            <a:avLst/>
          </a:prstGeom>
          <a:noFill/>
        </p:spPr>
        <p:txBody>
          <a:bodyPr spcFirstLastPara="1" wrap="square" lIns="91425" tIns="91425" rIns="91425" bIns="91425" anchor="b" anchorCtr="0">
            <a:noAutofit/>
          </a:bodyPr>
          <a:lstStyle>
            <a:lvl1pPr lvl="0" rtl="0">
              <a:spcBef>
                <a:spcPts val="0"/>
              </a:spcBef>
              <a:spcAft>
                <a:spcPts val="0"/>
              </a:spcAft>
              <a:buClr>
                <a:schemeClr val="lt1"/>
              </a:buClr>
              <a:buSzPts val="6000"/>
              <a:buNone/>
              <a:defRPr sz="4000" b="1">
                <a:solidFill>
                  <a:schemeClr val="accent3"/>
                </a:solidFill>
                <a:latin typeface="Inter Tight"/>
                <a:ea typeface="Inter Tight"/>
                <a:cs typeface="Inter Tight"/>
                <a:sym typeface="Inter Tight"/>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41" name="Google Shape;241;p14"/>
          <p:cNvSpPr txBox="1">
            <a:spLocks noGrp="1"/>
          </p:cNvSpPr>
          <p:nvPr>
            <p:ph type="subTitle" idx="5"/>
          </p:nvPr>
        </p:nvSpPr>
        <p:spPr>
          <a:xfrm>
            <a:off x="3040569" y="2661704"/>
            <a:ext cx="3063000" cy="502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200"/>
              <a:buNone/>
              <a:defRPr>
                <a:solidFill>
                  <a:schemeClr val="dk1"/>
                </a:solidFill>
              </a:defRPr>
            </a:lvl1pPr>
            <a:lvl2pPr lvl="1" algn="ctr" rtl="0">
              <a:lnSpc>
                <a:spcPct val="100000"/>
              </a:lnSpc>
              <a:spcBef>
                <a:spcPts val="0"/>
              </a:spcBef>
              <a:spcAft>
                <a:spcPts val="0"/>
              </a:spcAft>
              <a:buClr>
                <a:schemeClr val="dk1"/>
              </a:buClr>
              <a:buSzPts val="1200"/>
              <a:buNone/>
              <a:defRPr>
                <a:solidFill>
                  <a:schemeClr val="dk1"/>
                </a:solidFill>
              </a:defRPr>
            </a:lvl2pPr>
            <a:lvl3pPr lvl="2" algn="ctr" rtl="0">
              <a:lnSpc>
                <a:spcPct val="100000"/>
              </a:lnSpc>
              <a:spcBef>
                <a:spcPts val="0"/>
              </a:spcBef>
              <a:spcAft>
                <a:spcPts val="0"/>
              </a:spcAft>
              <a:buClr>
                <a:schemeClr val="dk1"/>
              </a:buClr>
              <a:buSzPts val="1200"/>
              <a:buNone/>
              <a:defRPr>
                <a:solidFill>
                  <a:schemeClr val="dk1"/>
                </a:solidFill>
              </a:defRPr>
            </a:lvl3pPr>
            <a:lvl4pPr lvl="3" algn="ctr" rtl="0">
              <a:lnSpc>
                <a:spcPct val="100000"/>
              </a:lnSpc>
              <a:spcBef>
                <a:spcPts val="0"/>
              </a:spcBef>
              <a:spcAft>
                <a:spcPts val="0"/>
              </a:spcAft>
              <a:buClr>
                <a:schemeClr val="dk1"/>
              </a:buClr>
              <a:buSzPts val="1200"/>
              <a:buNone/>
              <a:defRPr>
                <a:solidFill>
                  <a:schemeClr val="dk1"/>
                </a:solidFill>
              </a:defRPr>
            </a:lvl4pPr>
            <a:lvl5pPr lvl="4" algn="ctr" rtl="0">
              <a:lnSpc>
                <a:spcPct val="100000"/>
              </a:lnSpc>
              <a:spcBef>
                <a:spcPts val="0"/>
              </a:spcBef>
              <a:spcAft>
                <a:spcPts val="0"/>
              </a:spcAft>
              <a:buClr>
                <a:schemeClr val="dk1"/>
              </a:buClr>
              <a:buSzPts val="1200"/>
              <a:buNone/>
              <a:defRPr>
                <a:solidFill>
                  <a:schemeClr val="dk1"/>
                </a:solidFill>
              </a:defRPr>
            </a:lvl5pPr>
            <a:lvl6pPr lvl="5" algn="ctr" rtl="0">
              <a:lnSpc>
                <a:spcPct val="100000"/>
              </a:lnSpc>
              <a:spcBef>
                <a:spcPts val="0"/>
              </a:spcBef>
              <a:spcAft>
                <a:spcPts val="0"/>
              </a:spcAft>
              <a:buClr>
                <a:schemeClr val="dk1"/>
              </a:buClr>
              <a:buSzPts val="1200"/>
              <a:buNone/>
              <a:defRPr>
                <a:solidFill>
                  <a:schemeClr val="dk1"/>
                </a:solidFill>
              </a:defRPr>
            </a:lvl6pPr>
            <a:lvl7pPr lvl="6" algn="ctr" rtl="0">
              <a:lnSpc>
                <a:spcPct val="100000"/>
              </a:lnSpc>
              <a:spcBef>
                <a:spcPts val="0"/>
              </a:spcBef>
              <a:spcAft>
                <a:spcPts val="0"/>
              </a:spcAft>
              <a:buClr>
                <a:schemeClr val="dk1"/>
              </a:buClr>
              <a:buSzPts val="1200"/>
              <a:buNone/>
              <a:defRPr>
                <a:solidFill>
                  <a:schemeClr val="dk1"/>
                </a:solidFill>
              </a:defRPr>
            </a:lvl7pPr>
            <a:lvl8pPr lvl="7" algn="ctr" rtl="0">
              <a:lnSpc>
                <a:spcPct val="100000"/>
              </a:lnSpc>
              <a:spcBef>
                <a:spcPts val="0"/>
              </a:spcBef>
              <a:spcAft>
                <a:spcPts val="0"/>
              </a:spcAft>
              <a:buClr>
                <a:schemeClr val="dk1"/>
              </a:buClr>
              <a:buSzPts val="1200"/>
              <a:buNone/>
              <a:defRPr>
                <a:solidFill>
                  <a:schemeClr val="dk1"/>
                </a:solidFill>
              </a:defRPr>
            </a:lvl8pPr>
            <a:lvl9pPr lvl="8" algn="ctr" rtl="0">
              <a:lnSpc>
                <a:spcPct val="100000"/>
              </a:lnSpc>
              <a:spcBef>
                <a:spcPts val="0"/>
              </a:spcBef>
              <a:spcAft>
                <a:spcPts val="0"/>
              </a:spcAft>
              <a:buClr>
                <a:schemeClr val="dk1"/>
              </a:buClr>
              <a:buSzPts val="1200"/>
              <a:buNone/>
              <a:defRPr>
                <a:solidFill>
                  <a:schemeClr val="dk1"/>
                </a:solidFill>
              </a:defRPr>
            </a:lvl9pPr>
          </a:lstStyle>
          <a:p>
            <a:endParaRPr/>
          </a:p>
        </p:txBody>
      </p:sp>
      <p:grpSp>
        <p:nvGrpSpPr>
          <p:cNvPr id="242" name="Google Shape;242;p14"/>
          <p:cNvGrpSpPr/>
          <p:nvPr/>
        </p:nvGrpSpPr>
        <p:grpSpPr>
          <a:xfrm>
            <a:off x="-1" y="-1454271"/>
            <a:ext cx="9373883" cy="6925380"/>
            <a:chOff x="-1" y="-1454271"/>
            <a:chExt cx="9373883" cy="6925380"/>
          </a:xfrm>
        </p:grpSpPr>
        <p:grpSp>
          <p:nvGrpSpPr>
            <p:cNvPr id="243" name="Google Shape;243;p14"/>
            <p:cNvGrpSpPr/>
            <p:nvPr/>
          </p:nvGrpSpPr>
          <p:grpSpPr>
            <a:xfrm>
              <a:off x="7821365" y="3649319"/>
              <a:ext cx="1552517" cy="1821790"/>
              <a:chOff x="3706560" y="1436760"/>
              <a:chExt cx="757991" cy="889459"/>
            </a:xfrm>
          </p:grpSpPr>
          <p:sp>
            <p:nvSpPr>
              <p:cNvPr id="244" name="Google Shape;244;p14"/>
              <p:cNvSpPr/>
              <p:nvPr/>
            </p:nvSpPr>
            <p:spPr>
              <a:xfrm>
                <a:off x="3706560" y="1436760"/>
                <a:ext cx="757098" cy="887736"/>
              </a:xfrm>
              <a:custGeom>
                <a:avLst/>
                <a:gdLst/>
                <a:ahLst/>
                <a:cxnLst/>
                <a:rect l="l" t="t" r="r" b="b"/>
                <a:pathLst>
                  <a:path w="762819" h="892197" extrusionOk="0">
                    <a:moveTo>
                      <a:pt x="757558" y="48264"/>
                    </a:moveTo>
                    <a:lnTo>
                      <a:pt x="757558" y="61370"/>
                    </a:lnTo>
                    <a:cubicBezTo>
                      <a:pt x="751090" y="59332"/>
                      <a:pt x="744956" y="56588"/>
                      <a:pt x="739003" y="53445"/>
                    </a:cubicBezTo>
                    <a:cubicBezTo>
                      <a:pt x="718801" y="42777"/>
                      <a:pt x="700732" y="27423"/>
                      <a:pt x="679453" y="18850"/>
                    </a:cubicBezTo>
                    <a:cubicBezTo>
                      <a:pt x="668995" y="15279"/>
                      <a:pt x="660555" y="14097"/>
                      <a:pt x="653335" y="14812"/>
                    </a:cubicBezTo>
                    <a:cubicBezTo>
                      <a:pt x="634895" y="16631"/>
                      <a:pt x="624398" y="30833"/>
                      <a:pt x="608396" y="49064"/>
                    </a:cubicBezTo>
                    <a:cubicBezTo>
                      <a:pt x="577678" y="80201"/>
                      <a:pt x="539788" y="122825"/>
                      <a:pt x="496811" y="134713"/>
                    </a:cubicBezTo>
                    <a:cubicBezTo>
                      <a:pt x="477761" y="138827"/>
                      <a:pt x="458101" y="138942"/>
                      <a:pt x="438690" y="138951"/>
                    </a:cubicBezTo>
                    <a:cubicBezTo>
                      <a:pt x="410791" y="139104"/>
                      <a:pt x="382606" y="136284"/>
                      <a:pt x="356432" y="126131"/>
                    </a:cubicBezTo>
                    <a:cubicBezTo>
                      <a:pt x="288623" y="98022"/>
                      <a:pt x="260239" y="71695"/>
                      <a:pt x="185029" y="106423"/>
                    </a:cubicBezTo>
                    <a:cubicBezTo>
                      <a:pt x="154997" y="120625"/>
                      <a:pt x="125888" y="137246"/>
                      <a:pt x="99171" y="157030"/>
                    </a:cubicBezTo>
                    <a:cubicBezTo>
                      <a:pt x="76558" y="174698"/>
                      <a:pt x="66481" y="195863"/>
                      <a:pt x="80407" y="223009"/>
                    </a:cubicBezTo>
                    <a:cubicBezTo>
                      <a:pt x="90370" y="246412"/>
                      <a:pt x="105448" y="267501"/>
                      <a:pt x="125708" y="283045"/>
                    </a:cubicBezTo>
                    <a:cubicBezTo>
                      <a:pt x="152558" y="303915"/>
                      <a:pt x="181686" y="319269"/>
                      <a:pt x="193954" y="353435"/>
                    </a:cubicBezTo>
                    <a:cubicBezTo>
                      <a:pt x="199374" y="369180"/>
                      <a:pt x="203651" y="385344"/>
                      <a:pt x="210432" y="400632"/>
                    </a:cubicBezTo>
                    <a:cubicBezTo>
                      <a:pt x="227644" y="444828"/>
                      <a:pt x="255533" y="479260"/>
                      <a:pt x="242017" y="529219"/>
                    </a:cubicBezTo>
                    <a:cubicBezTo>
                      <a:pt x="241531" y="531438"/>
                      <a:pt x="241017" y="533658"/>
                      <a:pt x="240484" y="535877"/>
                    </a:cubicBezTo>
                    <a:cubicBezTo>
                      <a:pt x="239569" y="539687"/>
                      <a:pt x="238579" y="543487"/>
                      <a:pt x="237521" y="547278"/>
                    </a:cubicBezTo>
                    <a:cubicBezTo>
                      <a:pt x="232235" y="566176"/>
                      <a:pt x="225148" y="584788"/>
                      <a:pt x="216166" y="602381"/>
                    </a:cubicBezTo>
                    <a:cubicBezTo>
                      <a:pt x="212890" y="608810"/>
                      <a:pt x="209356" y="615096"/>
                      <a:pt x="205556" y="621211"/>
                    </a:cubicBezTo>
                    <a:cubicBezTo>
                      <a:pt x="198345" y="632851"/>
                      <a:pt x="190201" y="643852"/>
                      <a:pt x="181095" y="653987"/>
                    </a:cubicBezTo>
                    <a:cubicBezTo>
                      <a:pt x="173875" y="662017"/>
                      <a:pt x="166046" y="669494"/>
                      <a:pt x="157597" y="676295"/>
                    </a:cubicBezTo>
                    <a:cubicBezTo>
                      <a:pt x="151111" y="681752"/>
                      <a:pt x="144205" y="686496"/>
                      <a:pt x="137033" y="690792"/>
                    </a:cubicBezTo>
                    <a:cubicBezTo>
                      <a:pt x="124879" y="698078"/>
                      <a:pt x="111944" y="704069"/>
                      <a:pt x="99018" y="710061"/>
                    </a:cubicBezTo>
                    <a:cubicBezTo>
                      <a:pt x="93484" y="712632"/>
                      <a:pt x="87941" y="715195"/>
                      <a:pt x="82474" y="717862"/>
                    </a:cubicBezTo>
                    <a:cubicBezTo>
                      <a:pt x="77578" y="720252"/>
                      <a:pt x="72729" y="722710"/>
                      <a:pt x="67967" y="725329"/>
                    </a:cubicBezTo>
                    <a:cubicBezTo>
                      <a:pt x="66605" y="726072"/>
                      <a:pt x="65252" y="726834"/>
                      <a:pt x="63909" y="727615"/>
                    </a:cubicBezTo>
                    <a:cubicBezTo>
                      <a:pt x="46317" y="740074"/>
                      <a:pt x="24142" y="751447"/>
                      <a:pt x="16056" y="772554"/>
                    </a:cubicBezTo>
                    <a:cubicBezTo>
                      <a:pt x="10769" y="800281"/>
                      <a:pt x="23485" y="827418"/>
                      <a:pt x="35258" y="851821"/>
                    </a:cubicBezTo>
                    <a:cubicBezTo>
                      <a:pt x="41211" y="863737"/>
                      <a:pt x="46221" y="876053"/>
                      <a:pt x="51041" y="888445"/>
                    </a:cubicBezTo>
                    <a:lnTo>
                      <a:pt x="35410" y="888445"/>
                    </a:lnTo>
                    <a:cubicBezTo>
                      <a:pt x="30277" y="876796"/>
                      <a:pt x="25143" y="865156"/>
                      <a:pt x="19809" y="853612"/>
                    </a:cubicBezTo>
                    <a:cubicBezTo>
                      <a:pt x="6978" y="827199"/>
                      <a:pt x="-5242" y="796595"/>
                      <a:pt x="2330" y="766953"/>
                    </a:cubicBezTo>
                    <a:cubicBezTo>
                      <a:pt x="4721" y="759753"/>
                      <a:pt x="8817" y="753580"/>
                      <a:pt x="13789" y="748075"/>
                    </a:cubicBezTo>
                    <a:cubicBezTo>
                      <a:pt x="19694" y="741493"/>
                      <a:pt x="26847" y="735864"/>
                      <a:pt x="33791" y="730539"/>
                    </a:cubicBezTo>
                    <a:cubicBezTo>
                      <a:pt x="35744" y="728911"/>
                      <a:pt x="37735" y="727349"/>
                      <a:pt x="39773" y="725844"/>
                    </a:cubicBezTo>
                    <a:cubicBezTo>
                      <a:pt x="51593" y="717062"/>
                      <a:pt x="64528" y="710213"/>
                      <a:pt x="77749" y="703850"/>
                    </a:cubicBezTo>
                    <a:cubicBezTo>
                      <a:pt x="91618" y="697173"/>
                      <a:pt x="105800" y="691039"/>
                      <a:pt x="119345" y="683781"/>
                    </a:cubicBezTo>
                    <a:cubicBezTo>
                      <a:pt x="126003" y="680219"/>
                      <a:pt x="132508" y="676371"/>
                      <a:pt x="138738" y="672056"/>
                    </a:cubicBezTo>
                    <a:cubicBezTo>
                      <a:pt x="148568" y="665112"/>
                      <a:pt x="157607" y="657245"/>
                      <a:pt x="165874" y="648634"/>
                    </a:cubicBezTo>
                    <a:cubicBezTo>
                      <a:pt x="167665" y="646767"/>
                      <a:pt x="169418" y="644872"/>
                      <a:pt x="171123" y="642938"/>
                    </a:cubicBezTo>
                    <a:cubicBezTo>
                      <a:pt x="182972" y="629613"/>
                      <a:pt x="193087" y="614706"/>
                      <a:pt x="201498" y="598828"/>
                    </a:cubicBezTo>
                    <a:cubicBezTo>
                      <a:pt x="208470" y="585674"/>
                      <a:pt x="214281" y="571853"/>
                      <a:pt x="218957" y="557718"/>
                    </a:cubicBezTo>
                    <a:cubicBezTo>
                      <a:pt x="221462" y="550145"/>
                      <a:pt x="223634" y="542468"/>
                      <a:pt x="225482" y="534763"/>
                    </a:cubicBezTo>
                    <a:cubicBezTo>
                      <a:pt x="227368" y="526914"/>
                      <a:pt x="228911" y="519027"/>
                      <a:pt x="230121" y="511150"/>
                    </a:cubicBezTo>
                    <a:cubicBezTo>
                      <a:pt x="234454" y="484375"/>
                      <a:pt x="220748" y="459915"/>
                      <a:pt x="209947" y="436426"/>
                    </a:cubicBezTo>
                    <a:cubicBezTo>
                      <a:pt x="202384" y="419510"/>
                      <a:pt x="194802" y="402565"/>
                      <a:pt x="188668" y="385068"/>
                    </a:cubicBezTo>
                    <a:cubicBezTo>
                      <a:pt x="172971" y="321822"/>
                      <a:pt x="147786" y="323003"/>
                      <a:pt x="104857" y="284455"/>
                    </a:cubicBezTo>
                    <a:cubicBezTo>
                      <a:pt x="82635" y="263605"/>
                      <a:pt x="56670" y="222895"/>
                      <a:pt x="59499" y="191653"/>
                    </a:cubicBezTo>
                    <a:cubicBezTo>
                      <a:pt x="63881" y="161849"/>
                      <a:pt x="91265" y="143256"/>
                      <a:pt x="114935" y="128340"/>
                    </a:cubicBezTo>
                    <a:cubicBezTo>
                      <a:pt x="135614" y="115301"/>
                      <a:pt x="156845" y="103013"/>
                      <a:pt x="179143" y="92936"/>
                    </a:cubicBezTo>
                    <a:cubicBezTo>
                      <a:pt x="214500" y="76048"/>
                      <a:pt x="255886" y="68552"/>
                      <a:pt x="293424" y="82744"/>
                    </a:cubicBezTo>
                    <a:cubicBezTo>
                      <a:pt x="318513" y="91660"/>
                      <a:pt x="341487" y="105661"/>
                      <a:pt x="366757" y="114148"/>
                    </a:cubicBezTo>
                    <a:cubicBezTo>
                      <a:pt x="404971" y="126931"/>
                      <a:pt x="446519" y="125721"/>
                      <a:pt x="486153" y="121787"/>
                    </a:cubicBezTo>
                    <a:cubicBezTo>
                      <a:pt x="516309" y="117034"/>
                      <a:pt x="539416" y="94879"/>
                      <a:pt x="561257" y="75219"/>
                    </a:cubicBezTo>
                    <a:cubicBezTo>
                      <a:pt x="577821" y="60227"/>
                      <a:pt x="593337" y="44130"/>
                      <a:pt x="608092" y="27366"/>
                    </a:cubicBezTo>
                    <a:cubicBezTo>
                      <a:pt x="625199" y="5277"/>
                      <a:pt x="645563" y="-3752"/>
                      <a:pt x="671681" y="1420"/>
                    </a:cubicBezTo>
                    <a:cubicBezTo>
                      <a:pt x="674414" y="1953"/>
                      <a:pt x="677205" y="2648"/>
                      <a:pt x="680062" y="3506"/>
                    </a:cubicBezTo>
                    <a:cubicBezTo>
                      <a:pt x="706780" y="12831"/>
                      <a:pt x="728307" y="32166"/>
                      <a:pt x="752843" y="45682"/>
                    </a:cubicBezTo>
                    <a:cubicBezTo>
                      <a:pt x="752976" y="45759"/>
                      <a:pt x="753100" y="45844"/>
                      <a:pt x="753234" y="45920"/>
                    </a:cubicBezTo>
                    <a:cubicBezTo>
                      <a:pt x="754634" y="46768"/>
                      <a:pt x="756110" y="47540"/>
                      <a:pt x="757577" y="4830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4"/>
              <p:cNvSpPr/>
              <p:nvPr/>
            </p:nvSpPr>
            <p:spPr>
              <a:xfrm>
                <a:off x="3725640" y="1468800"/>
                <a:ext cx="738911" cy="857419"/>
              </a:xfrm>
              <a:custGeom>
                <a:avLst/>
                <a:gdLst/>
                <a:ahLst/>
                <a:cxnLst/>
                <a:rect l="l" t="t" r="r" b="b"/>
                <a:pathLst>
                  <a:path w="738911" h="866080" extrusionOk="0">
                    <a:moveTo>
                      <a:pt x="738518" y="49337"/>
                    </a:moveTo>
                    <a:lnTo>
                      <a:pt x="738518" y="56681"/>
                    </a:lnTo>
                    <a:cubicBezTo>
                      <a:pt x="732861" y="55185"/>
                      <a:pt x="727241" y="53557"/>
                      <a:pt x="721554" y="52204"/>
                    </a:cubicBezTo>
                    <a:cubicBezTo>
                      <a:pt x="710163" y="49318"/>
                      <a:pt x="698723" y="45670"/>
                      <a:pt x="688207" y="40298"/>
                    </a:cubicBezTo>
                    <a:cubicBezTo>
                      <a:pt x="683597" y="37945"/>
                      <a:pt x="679168" y="35278"/>
                      <a:pt x="674996" y="32192"/>
                    </a:cubicBezTo>
                    <a:cubicBezTo>
                      <a:pt x="670215" y="28668"/>
                      <a:pt x="665929" y="24515"/>
                      <a:pt x="661966" y="20095"/>
                    </a:cubicBezTo>
                    <a:cubicBezTo>
                      <a:pt x="657661" y="15399"/>
                      <a:pt x="653594" y="10199"/>
                      <a:pt x="647898" y="7113"/>
                    </a:cubicBezTo>
                    <a:cubicBezTo>
                      <a:pt x="625323" y="-3908"/>
                      <a:pt x="601054" y="50661"/>
                      <a:pt x="592119" y="66234"/>
                    </a:cubicBezTo>
                    <a:cubicBezTo>
                      <a:pt x="585433" y="78598"/>
                      <a:pt x="578622" y="90885"/>
                      <a:pt x="571317" y="102896"/>
                    </a:cubicBezTo>
                    <a:cubicBezTo>
                      <a:pt x="565592" y="111792"/>
                      <a:pt x="558810" y="119984"/>
                      <a:pt x="551886" y="127966"/>
                    </a:cubicBezTo>
                    <a:cubicBezTo>
                      <a:pt x="543008" y="138186"/>
                      <a:pt x="532893" y="148035"/>
                      <a:pt x="520672" y="154055"/>
                    </a:cubicBezTo>
                    <a:cubicBezTo>
                      <a:pt x="518415" y="155160"/>
                      <a:pt x="516091" y="156150"/>
                      <a:pt x="513690" y="156969"/>
                    </a:cubicBezTo>
                    <a:cubicBezTo>
                      <a:pt x="505308" y="160160"/>
                      <a:pt x="496345" y="161027"/>
                      <a:pt x="487468" y="161627"/>
                    </a:cubicBezTo>
                    <a:cubicBezTo>
                      <a:pt x="456340" y="163685"/>
                      <a:pt x="423517" y="161808"/>
                      <a:pt x="395466" y="146930"/>
                    </a:cubicBezTo>
                    <a:cubicBezTo>
                      <a:pt x="380626" y="139062"/>
                      <a:pt x="366443" y="129985"/>
                      <a:pt x="351518" y="122251"/>
                    </a:cubicBezTo>
                    <a:cubicBezTo>
                      <a:pt x="336992" y="114840"/>
                      <a:pt x="321600" y="109344"/>
                      <a:pt x="306550" y="103106"/>
                    </a:cubicBezTo>
                    <a:cubicBezTo>
                      <a:pt x="290501" y="96619"/>
                      <a:pt x="274832" y="89180"/>
                      <a:pt x="258535" y="83294"/>
                    </a:cubicBezTo>
                    <a:cubicBezTo>
                      <a:pt x="250200" y="80407"/>
                      <a:pt x="241675" y="77779"/>
                      <a:pt x="232846" y="76940"/>
                    </a:cubicBezTo>
                    <a:cubicBezTo>
                      <a:pt x="226940" y="76598"/>
                      <a:pt x="221054" y="77674"/>
                      <a:pt x="215253" y="78703"/>
                    </a:cubicBezTo>
                    <a:cubicBezTo>
                      <a:pt x="196603" y="82141"/>
                      <a:pt x="179106" y="89942"/>
                      <a:pt x="162780" y="99277"/>
                    </a:cubicBezTo>
                    <a:cubicBezTo>
                      <a:pt x="150159" y="106316"/>
                      <a:pt x="138215" y="113393"/>
                      <a:pt x="127909" y="123394"/>
                    </a:cubicBezTo>
                    <a:cubicBezTo>
                      <a:pt x="115374" y="136072"/>
                      <a:pt x="104306" y="150740"/>
                      <a:pt x="98362" y="167704"/>
                    </a:cubicBezTo>
                    <a:cubicBezTo>
                      <a:pt x="93543" y="180820"/>
                      <a:pt x="91295" y="195660"/>
                      <a:pt x="95590" y="209224"/>
                    </a:cubicBezTo>
                    <a:cubicBezTo>
                      <a:pt x="99019" y="218482"/>
                      <a:pt x="105363" y="226359"/>
                      <a:pt x="111888" y="233646"/>
                    </a:cubicBezTo>
                    <a:cubicBezTo>
                      <a:pt x="122622" y="244695"/>
                      <a:pt x="136481" y="251981"/>
                      <a:pt x="148854" y="260982"/>
                    </a:cubicBezTo>
                    <a:cubicBezTo>
                      <a:pt x="167018" y="273594"/>
                      <a:pt x="184211" y="288757"/>
                      <a:pt x="194574" y="308626"/>
                    </a:cubicBezTo>
                    <a:cubicBezTo>
                      <a:pt x="203690" y="328296"/>
                      <a:pt x="210957" y="348841"/>
                      <a:pt x="221444" y="367872"/>
                    </a:cubicBezTo>
                    <a:cubicBezTo>
                      <a:pt x="227255" y="378426"/>
                      <a:pt x="233798" y="387732"/>
                      <a:pt x="241047" y="397180"/>
                    </a:cubicBezTo>
                    <a:cubicBezTo>
                      <a:pt x="251343" y="410658"/>
                      <a:pt x="262792" y="424079"/>
                      <a:pt x="267755" y="440605"/>
                    </a:cubicBezTo>
                    <a:cubicBezTo>
                      <a:pt x="269860" y="448015"/>
                      <a:pt x="270450" y="455759"/>
                      <a:pt x="271108" y="463417"/>
                    </a:cubicBezTo>
                    <a:cubicBezTo>
                      <a:pt x="271708" y="471152"/>
                      <a:pt x="272203" y="478905"/>
                      <a:pt x="272365" y="486668"/>
                    </a:cubicBezTo>
                    <a:cubicBezTo>
                      <a:pt x="272508" y="493669"/>
                      <a:pt x="272374" y="500679"/>
                      <a:pt x="271784" y="507661"/>
                    </a:cubicBezTo>
                    <a:cubicBezTo>
                      <a:pt x="271708" y="508680"/>
                      <a:pt x="271603" y="509709"/>
                      <a:pt x="271498" y="510728"/>
                    </a:cubicBezTo>
                    <a:cubicBezTo>
                      <a:pt x="270946" y="515090"/>
                      <a:pt x="270088" y="519396"/>
                      <a:pt x="268974" y="523644"/>
                    </a:cubicBezTo>
                    <a:cubicBezTo>
                      <a:pt x="267260" y="530207"/>
                      <a:pt x="264926" y="536617"/>
                      <a:pt x="262145" y="542799"/>
                    </a:cubicBezTo>
                    <a:cubicBezTo>
                      <a:pt x="257087" y="554210"/>
                      <a:pt x="251381" y="565449"/>
                      <a:pt x="243866" y="575460"/>
                    </a:cubicBezTo>
                    <a:cubicBezTo>
                      <a:pt x="242695" y="577031"/>
                      <a:pt x="241494" y="578546"/>
                      <a:pt x="240247" y="580032"/>
                    </a:cubicBezTo>
                    <a:cubicBezTo>
                      <a:pt x="223702" y="599768"/>
                      <a:pt x="200708" y="612855"/>
                      <a:pt x="181230" y="629448"/>
                    </a:cubicBezTo>
                    <a:cubicBezTo>
                      <a:pt x="180668" y="629924"/>
                      <a:pt x="180106" y="630410"/>
                      <a:pt x="179553" y="630895"/>
                    </a:cubicBezTo>
                    <a:cubicBezTo>
                      <a:pt x="169809" y="638973"/>
                      <a:pt x="161037" y="648098"/>
                      <a:pt x="151864" y="656803"/>
                    </a:cubicBezTo>
                    <a:cubicBezTo>
                      <a:pt x="149893" y="658670"/>
                      <a:pt x="147902" y="660509"/>
                      <a:pt x="145863" y="662299"/>
                    </a:cubicBezTo>
                    <a:cubicBezTo>
                      <a:pt x="143492" y="664395"/>
                      <a:pt x="141082" y="666443"/>
                      <a:pt x="138624" y="668433"/>
                    </a:cubicBezTo>
                    <a:cubicBezTo>
                      <a:pt x="138167" y="668814"/>
                      <a:pt x="137710" y="669176"/>
                      <a:pt x="137262" y="669538"/>
                    </a:cubicBezTo>
                    <a:cubicBezTo>
                      <a:pt x="127337" y="677511"/>
                      <a:pt x="116774" y="684693"/>
                      <a:pt x="105820" y="691160"/>
                    </a:cubicBezTo>
                    <a:cubicBezTo>
                      <a:pt x="104877" y="691722"/>
                      <a:pt x="103925" y="692274"/>
                      <a:pt x="102972" y="692817"/>
                    </a:cubicBezTo>
                    <a:cubicBezTo>
                      <a:pt x="94219" y="697942"/>
                      <a:pt x="85084" y="702447"/>
                      <a:pt x="75626" y="706133"/>
                    </a:cubicBezTo>
                    <a:cubicBezTo>
                      <a:pt x="61043" y="711496"/>
                      <a:pt x="46203" y="716268"/>
                      <a:pt x="32173" y="723002"/>
                    </a:cubicBezTo>
                    <a:cubicBezTo>
                      <a:pt x="23724" y="727174"/>
                      <a:pt x="15209" y="731717"/>
                      <a:pt x="8561" y="738499"/>
                    </a:cubicBezTo>
                    <a:cubicBezTo>
                      <a:pt x="6646" y="740595"/>
                      <a:pt x="5074" y="743052"/>
                      <a:pt x="4493" y="745862"/>
                    </a:cubicBezTo>
                    <a:cubicBezTo>
                      <a:pt x="3979" y="748234"/>
                      <a:pt x="4379" y="750691"/>
                      <a:pt x="5141" y="752977"/>
                    </a:cubicBezTo>
                    <a:cubicBezTo>
                      <a:pt x="7332" y="758997"/>
                      <a:pt x="10199" y="764645"/>
                      <a:pt x="13256" y="770208"/>
                    </a:cubicBezTo>
                    <a:cubicBezTo>
                      <a:pt x="25467" y="792192"/>
                      <a:pt x="38279" y="814375"/>
                      <a:pt x="54195" y="833854"/>
                    </a:cubicBezTo>
                    <a:cubicBezTo>
                      <a:pt x="61615" y="842541"/>
                      <a:pt x="70216" y="849885"/>
                      <a:pt x="79360" y="856581"/>
                    </a:cubicBezTo>
                    <a:lnTo>
                      <a:pt x="72111" y="856581"/>
                    </a:lnTo>
                    <a:cubicBezTo>
                      <a:pt x="69225" y="854314"/>
                      <a:pt x="66387" y="851971"/>
                      <a:pt x="63615" y="849542"/>
                    </a:cubicBezTo>
                    <a:cubicBezTo>
                      <a:pt x="39660" y="827148"/>
                      <a:pt x="23124" y="798192"/>
                      <a:pt x="7427" y="769732"/>
                    </a:cubicBezTo>
                    <a:cubicBezTo>
                      <a:pt x="4608" y="764188"/>
                      <a:pt x="1931" y="758492"/>
                      <a:pt x="483" y="752425"/>
                    </a:cubicBezTo>
                    <a:cubicBezTo>
                      <a:pt x="-393" y="748805"/>
                      <a:pt x="-88" y="744910"/>
                      <a:pt x="1483" y="741519"/>
                    </a:cubicBezTo>
                    <a:cubicBezTo>
                      <a:pt x="2750" y="738709"/>
                      <a:pt x="4741" y="736309"/>
                      <a:pt x="6951" y="734175"/>
                    </a:cubicBezTo>
                    <a:cubicBezTo>
                      <a:pt x="18000" y="724050"/>
                      <a:pt x="32087" y="718202"/>
                      <a:pt x="45794" y="712591"/>
                    </a:cubicBezTo>
                    <a:cubicBezTo>
                      <a:pt x="52918" y="709648"/>
                      <a:pt x="60196" y="707124"/>
                      <a:pt x="67454" y="704552"/>
                    </a:cubicBezTo>
                    <a:cubicBezTo>
                      <a:pt x="78817" y="700504"/>
                      <a:pt x="89752" y="695341"/>
                      <a:pt x="100172" y="689293"/>
                    </a:cubicBezTo>
                    <a:cubicBezTo>
                      <a:pt x="100601" y="689055"/>
                      <a:pt x="101020" y="688807"/>
                      <a:pt x="101448" y="688560"/>
                    </a:cubicBezTo>
                    <a:cubicBezTo>
                      <a:pt x="109697" y="683816"/>
                      <a:pt x="117736" y="678663"/>
                      <a:pt x="125423" y="673044"/>
                    </a:cubicBezTo>
                    <a:cubicBezTo>
                      <a:pt x="128404" y="670872"/>
                      <a:pt x="131338" y="668624"/>
                      <a:pt x="134214" y="666300"/>
                    </a:cubicBezTo>
                    <a:cubicBezTo>
                      <a:pt x="134624" y="665976"/>
                      <a:pt x="135033" y="665643"/>
                      <a:pt x="135443" y="665300"/>
                    </a:cubicBezTo>
                    <a:cubicBezTo>
                      <a:pt x="136167" y="664709"/>
                      <a:pt x="136900" y="664109"/>
                      <a:pt x="137624" y="663499"/>
                    </a:cubicBezTo>
                    <a:cubicBezTo>
                      <a:pt x="150569" y="652508"/>
                      <a:pt x="161875" y="639735"/>
                      <a:pt x="174896" y="628819"/>
                    </a:cubicBezTo>
                    <a:cubicBezTo>
                      <a:pt x="175400" y="628400"/>
                      <a:pt x="175896" y="627981"/>
                      <a:pt x="176401" y="627581"/>
                    </a:cubicBezTo>
                    <a:cubicBezTo>
                      <a:pt x="201442" y="606883"/>
                      <a:pt x="219587" y="596367"/>
                      <a:pt x="234665" y="578898"/>
                    </a:cubicBezTo>
                    <a:cubicBezTo>
                      <a:pt x="244371" y="567649"/>
                      <a:pt x="252820" y="553524"/>
                      <a:pt x="261030" y="531950"/>
                    </a:cubicBezTo>
                    <a:cubicBezTo>
                      <a:pt x="261354" y="531073"/>
                      <a:pt x="261668" y="530207"/>
                      <a:pt x="261954" y="529321"/>
                    </a:cubicBezTo>
                    <a:cubicBezTo>
                      <a:pt x="264354" y="522139"/>
                      <a:pt x="265707" y="514757"/>
                      <a:pt x="266412" y="507280"/>
                    </a:cubicBezTo>
                    <a:cubicBezTo>
                      <a:pt x="266974" y="501422"/>
                      <a:pt x="267136" y="495526"/>
                      <a:pt x="267088" y="489601"/>
                    </a:cubicBezTo>
                    <a:cubicBezTo>
                      <a:pt x="267040" y="483134"/>
                      <a:pt x="266736" y="476676"/>
                      <a:pt x="266440" y="470275"/>
                    </a:cubicBezTo>
                    <a:cubicBezTo>
                      <a:pt x="265821" y="460655"/>
                      <a:pt x="265107" y="450930"/>
                      <a:pt x="262268" y="441672"/>
                    </a:cubicBezTo>
                    <a:cubicBezTo>
                      <a:pt x="257573" y="427660"/>
                      <a:pt x="247876" y="416173"/>
                      <a:pt x="239008" y="404610"/>
                    </a:cubicBezTo>
                    <a:cubicBezTo>
                      <a:pt x="231874" y="395542"/>
                      <a:pt x="225083" y="386179"/>
                      <a:pt x="219092" y="376311"/>
                    </a:cubicBezTo>
                    <a:cubicBezTo>
                      <a:pt x="212300" y="365424"/>
                      <a:pt x="206719" y="353861"/>
                      <a:pt x="201308" y="342250"/>
                    </a:cubicBezTo>
                    <a:cubicBezTo>
                      <a:pt x="197136" y="333325"/>
                      <a:pt x="193536" y="324143"/>
                      <a:pt x="189450" y="315180"/>
                    </a:cubicBezTo>
                    <a:cubicBezTo>
                      <a:pt x="180449" y="297092"/>
                      <a:pt x="165409" y="282709"/>
                      <a:pt x="149511" y="270593"/>
                    </a:cubicBezTo>
                    <a:cubicBezTo>
                      <a:pt x="141044" y="264040"/>
                      <a:pt x="132719" y="258382"/>
                      <a:pt x="124099" y="252353"/>
                    </a:cubicBezTo>
                    <a:cubicBezTo>
                      <a:pt x="117079" y="247505"/>
                      <a:pt x="110259" y="242247"/>
                      <a:pt x="104801" y="235636"/>
                    </a:cubicBezTo>
                    <a:cubicBezTo>
                      <a:pt x="98048" y="227607"/>
                      <a:pt x="91380" y="218930"/>
                      <a:pt x="88628" y="208643"/>
                    </a:cubicBezTo>
                    <a:cubicBezTo>
                      <a:pt x="85370" y="195965"/>
                      <a:pt x="86742" y="181877"/>
                      <a:pt x="90771" y="169523"/>
                    </a:cubicBezTo>
                    <a:cubicBezTo>
                      <a:pt x="97543" y="148311"/>
                      <a:pt x="112383" y="128975"/>
                      <a:pt x="128804" y="114202"/>
                    </a:cubicBezTo>
                    <a:cubicBezTo>
                      <a:pt x="145301" y="100591"/>
                      <a:pt x="164475" y="90437"/>
                      <a:pt x="184116" y="82141"/>
                    </a:cubicBezTo>
                    <a:cubicBezTo>
                      <a:pt x="199499" y="76074"/>
                      <a:pt x="215853" y="70806"/>
                      <a:pt x="232541" y="70816"/>
                    </a:cubicBezTo>
                    <a:cubicBezTo>
                      <a:pt x="252001" y="72549"/>
                      <a:pt x="270022" y="81122"/>
                      <a:pt x="287757" y="88723"/>
                    </a:cubicBezTo>
                    <a:cubicBezTo>
                      <a:pt x="302664" y="95343"/>
                      <a:pt x="317818" y="101372"/>
                      <a:pt x="332982" y="107344"/>
                    </a:cubicBezTo>
                    <a:cubicBezTo>
                      <a:pt x="340612" y="110373"/>
                      <a:pt x="348165" y="113602"/>
                      <a:pt x="355385" y="117507"/>
                    </a:cubicBezTo>
                    <a:cubicBezTo>
                      <a:pt x="372768" y="126642"/>
                      <a:pt x="388741" y="138662"/>
                      <a:pt x="406639" y="146721"/>
                    </a:cubicBezTo>
                    <a:cubicBezTo>
                      <a:pt x="436043" y="158894"/>
                      <a:pt x="469837" y="158960"/>
                      <a:pt x="500946" y="154760"/>
                    </a:cubicBezTo>
                    <a:cubicBezTo>
                      <a:pt x="511833" y="152759"/>
                      <a:pt x="521148" y="148073"/>
                      <a:pt x="529445" y="141663"/>
                    </a:cubicBezTo>
                    <a:cubicBezTo>
                      <a:pt x="534388" y="137853"/>
                      <a:pt x="538960" y="133433"/>
                      <a:pt x="543294" y="128623"/>
                    </a:cubicBezTo>
                    <a:cubicBezTo>
                      <a:pt x="551962" y="118822"/>
                      <a:pt x="560506" y="108773"/>
                      <a:pt x="567421" y="97638"/>
                    </a:cubicBezTo>
                    <a:cubicBezTo>
                      <a:pt x="579175" y="78388"/>
                      <a:pt x="589205" y="58167"/>
                      <a:pt x="600311" y="38536"/>
                    </a:cubicBezTo>
                    <a:cubicBezTo>
                      <a:pt x="609579" y="22562"/>
                      <a:pt x="630410" y="-9499"/>
                      <a:pt x="651441" y="2712"/>
                    </a:cubicBezTo>
                    <a:cubicBezTo>
                      <a:pt x="659328" y="7827"/>
                      <a:pt x="664671" y="15914"/>
                      <a:pt x="671662" y="22086"/>
                    </a:cubicBezTo>
                    <a:cubicBezTo>
                      <a:pt x="676492" y="26544"/>
                      <a:pt x="681997" y="30201"/>
                      <a:pt x="687779" y="33306"/>
                    </a:cubicBezTo>
                    <a:cubicBezTo>
                      <a:pt x="689931" y="34392"/>
                      <a:pt x="692113" y="35411"/>
                      <a:pt x="694322" y="36383"/>
                    </a:cubicBezTo>
                    <a:cubicBezTo>
                      <a:pt x="708200" y="42498"/>
                      <a:pt x="723021" y="46556"/>
                      <a:pt x="737852" y="49204"/>
                    </a:cubicBezTo>
                    <a:cubicBezTo>
                      <a:pt x="738061" y="49232"/>
                      <a:pt x="738271" y="49270"/>
                      <a:pt x="738480" y="4930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4"/>
              <p:cNvSpPr/>
              <p:nvPr/>
            </p:nvSpPr>
            <p:spPr>
              <a:xfrm>
                <a:off x="3744000" y="1531800"/>
                <a:ext cx="720443" cy="793432"/>
              </a:xfrm>
              <a:custGeom>
                <a:avLst/>
                <a:gdLst/>
                <a:ahLst/>
                <a:cxnLst/>
                <a:rect l="l" t="t" r="r" b="b"/>
                <a:pathLst>
                  <a:path w="720443" h="793432" extrusionOk="0">
                    <a:moveTo>
                      <a:pt x="720277" y="24815"/>
                    </a:moveTo>
                    <a:lnTo>
                      <a:pt x="720277" y="29797"/>
                    </a:lnTo>
                    <a:cubicBezTo>
                      <a:pt x="711952" y="28882"/>
                      <a:pt x="703713" y="27130"/>
                      <a:pt x="695864" y="24206"/>
                    </a:cubicBezTo>
                    <a:cubicBezTo>
                      <a:pt x="686920" y="21139"/>
                      <a:pt x="678176" y="17548"/>
                      <a:pt x="669413" y="14023"/>
                    </a:cubicBezTo>
                    <a:cubicBezTo>
                      <a:pt x="659517" y="10051"/>
                      <a:pt x="649258" y="5880"/>
                      <a:pt x="638429" y="5889"/>
                    </a:cubicBezTo>
                    <a:cubicBezTo>
                      <a:pt x="635628" y="5889"/>
                      <a:pt x="632923" y="6365"/>
                      <a:pt x="630351" y="7194"/>
                    </a:cubicBezTo>
                    <a:cubicBezTo>
                      <a:pt x="623017" y="9556"/>
                      <a:pt x="616673" y="14871"/>
                      <a:pt x="611978" y="20958"/>
                    </a:cubicBezTo>
                    <a:cubicBezTo>
                      <a:pt x="608139" y="26034"/>
                      <a:pt x="605224" y="31616"/>
                      <a:pt x="602395" y="37264"/>
                    </a:cubicBezTo>
                    <a:cubicBezTo>
                      <a:pt x="602148" y="37741"/>
                      <a:pt x="601900" y="38226"/>
                      <a:pt x="601652" y="38703"/>
                    </a:cubicBezTo>
                    <a:cubicBezTo>
                      <a:pt x="592842" y="55772"/>
                      <a:pt x="584355" y="74326"/>
                      <a:pt x="569325" y="86661"/>
                    </a:cubicBezTo>
                    <a:cubicBezTo>
                      <a:pt x="567782" y="87937"/>
                      <a:pt x="566162" y="89138"/>
                      <a:pt x="564476" y="90262"/>
                    </a:cubicBezTo>
                    <a:cubicBezTo>
                      <a:pt x="555028" y="96396"/>
                      <a:pt x="545169" y="101872"/>
                      <a:pt x="535435" y="107540"/>
                    </a:cubicBezTo>
                    <a:cubicBezTo>
                      <a:pt x="513232" y="120170"/>
                      <a:pt x="487857" y="135439"/>
                      <a:pt x="461930" y="135381"/>
                    </a:cubicBezTo>
                    <a:cubicBezTo>
                      <a:pt x="454082" y="135362"/>
                      <a:pt x="446176" y="133953"/>
                      <a:pt x="438289" y="130619"/>
                    </a:cubicBezTo>
                    <a:cubicBezTo>
                      <a:pt x="423011" y="124866"/>
                      <a:pt x="408038" y="118236"/>
                      <a:pt x="393484" y="110855"/>
                    </a:cubicBezTo>
                    <a:cubicBezTo>
                      <a:pt x="383711" y="105835"/>
                      <a:pt x="374253" y="100225"/>
                      <a:pt x="364528" y="95110"/>
                    </a:cubicBezTo>
                    <a:cubicBezTo>
                      <a:pt x="354545" y="89957"/>
                      <a:pt x="344449" y="85004"/>
                      <a:pt x="334219" y="80346"/>
                    </a:cubicBezTo>
                    <a:cubicBezTo>
                      <a:pt x="303206" y="66640"/>
                      <a:pt x="270792" y="54952"/>
                      <a:pt x="237112" y="50104"/>
                    </a:cubicBezTo>
                    <a:cubicBezTo>
                      <a:pt x="211594" y="47266"/>
                      <a:pt x="181971" y="49037"/>
                      <a:pt x="163141" y="68630"/>
                    </a:cubicBezTo>
                    <a:cubicBezTo>
                      <a:pt x="153816" y="77622"/>
                      <a:pt x="148986" y="89919"/>
                      <a:pt x="145072" y="102015"/>
                    </a:cubicBezTo>
                    <a:cubicBezTo>
                      <a:pt x="142224" y="111436"/>
                      <a:pt x="139633" y="121113"/>
                      <a:pt x="139614" y="131009"/>
                    </a:cubicBezTo>
                    <a:cubicBezTo>
                      <a:pt x="139614" y="138258"/>
                      <a:pt x="141928" y="145278"/>
                      <a:pt x="145681" y="151431"/>
                    </a:cubicBezTo>
                    <a:cubicBezTo>
                      <a:pt x="150244" y="158918"/>
                      <a:pt x="155578" y="165852"/>
                      <a:pt x="161235" y="172510"/>
                    </a:cubicBezTo>
                    <a:cubicBezTo>
                      <a:pt x="169770" y="181978"/>
                      <a:pt x="178180" y="191979"/>
                      <a:pt x="182343" y="204228"/>
                    </a:cubicBezTo>
                    <a:cubicBezTo>
                      <a:pt x="184238" y="209534"/>
                      <a:pt x="184762" y="215106"/>
                      <a:pt x="185562" y="220373"/>
                    </a:cubicBezTo>
                    <a:cubicBezTo>
                      <a:pt x="186677" y="227479"/>
                      <a:pt x="188229" y="234508"/>
                      <a:pt x="190096" y="240995"/>
                    </a:cubicBezTo>
                    <a:cubicBezTo>
                      <a:pt x="196078" y="262826"/>
                      <a:pt x="208956" y="281647"/>
                      <a:pt x="219833" y="301212"/>
                    </a:cubicBezTo>
                    <a:cubicBezTo>
                      <a:pt x="225605" y="311527"/>
                      <a:pt x="231292" y="321824"/>
                      <a:pt x="238588" y="331149"/>
                    </a:cubicBezTo>
                    <a:cubicBezTo>
                      <a:pt x="244979" y="339226"/>
                      <a:pt x="252066" y="346760"/>
                      <a:pt x="259276" y="353913"/>
                    </a:cubicBezTo>
                    <a:cubicBezTo>
                      <a:pt x="269144" y="363715"/>
                      <a:pt x="279936" y="372668"/>
                      <a:pt x="288499" y="383679"/>
                    </a:cubicBezTo>
                    <a:cubicBezTo>
                      <a:pt x="291004" y="386946"/>
                      <a:pt x="293385" y="390347"/>
                      <a:pt x="295519" y="393871"/>
                    </a:cubicBezTo>
                    <a:cubicBezTo>
                      <a:pt x="299081" y="399748"/>
                      <a:pt x="302005" y="405996"/>
                      <a:pt x="303825" y="412645"/>
                    </a:cubicBezTo>
                    <a:cubicBezTo>
                      <a:pt x="304130" y="413835"/>
                      <a:pt x="304406" y="415016"/>
                      <a:pt x="304653" y="416217"/>
                    </a:cubicBezTo>
                    <a:cubicBezTo>
                      <a:pt x="306758" y="426599"/>
                      <a:pt x="306387" y="437410"/>
                      <a:pt x="304406" y="447830"/>
                    </a:cubicBezTo>
                    <a:cubicBezTo>
                      <a:pt x="303891" y="450526"/>
                      <a:pt x="303272" y="453183"/>
                      <a:pt x="302558" y="455812"/>
                    </a:cubicBezTo>
                    <a:cubicBezTo>
                      <a:pt x="300548" y="462975"/>
                      <a:pt x="297176" y="469652"/>
                      <a:pt x="293719" y="476195"/>
                    </a:cubicBezTo>
                    <a:cubicBezTo>
                      <a:pt x="292776" y="477958"/>
                      <a:pt x="291833" y="479729"/>
                      <a:pt x="290880" y="481482"/>
                    </a:cubicBezTo>
                    <a:cubicBezTo>
                      <a:pt x="286346" y="489902"/>
                      <a:pt x="281708" y="498274"/>
                      <a:pt x="277107" y="506666"/>
                    </a:cubicBezTo>
                    <a:cubicBezTo>
                      <a:pt x="273802" y="512533"/>
                      <a:pt x="270535" y="518563"/>
                      <a:pt x="267220" y="524668"/>
                    </a:cubicBezTo>
                    <a:cubicBezTo>
                      <a:pt x="261324" y="535536"/>
                      <a:pt x="255333" y="546633"/>
                      <a:pt x="248885" y="557444"/>
                    </a:cubicBezTo>
                    <a:cubicBezTo>
                      <a:pt x="241779" y="569331"/>
                      <a:pt x="234140" y="580866"/>
                      <a:pt x="225482" y="591353"/>
                    </a:cubicBezTo>
                    <a:cubicBezTo>
                      <a:pt x="216138" y="602697"/>
                      <a:pt x="205603" y="612813"/>
                      <a:pt x="193306" y="620861"/>
                    </a:cubicBezTo>
                    <a:cubicBezTo>
                      <a:pt x="185715" y="625614"/>
                      <a:pt x="177695" y="629681"/>
                      <a:pt x="169379" y="632996"/>
                    </a:cubicBezTo>
                    <a:cubicBezTo>
                      <a:pt x="164084" y="635101"/>
                      <a:pt x="158673" y="636911"/>
                      <a:pt x="153168" y="638387"/>
                    </a:cubicBezTo>
                    <a:cubicBezTo>
                      <a:pt x="139499" y="641759"/>
                      <a:pt x="125431" y="642854"/>
                      <a:pt x="111525" y="644902"/>
                    </a:cubicBezTo>
                    <a:cubicBezTo>
                      <a:pt x="103914" y="646017"/>
                      <a:pt x="96370" y="647407"/>
                      <a:pt x="88960" y="649617"/>
                    </a:cubicBezTo>
                    <a:cubicBezTo>
                      <a:pt x="67690" y="656170"/>
                      <a:pt x="46755" y="663771"/>
                      <a:pt x="25933" y="671629"/>
                    </a:cubicBezTo>
                    <a:cubicBezTo>
                      <a:pt x="18475" y="674468"/>
                      <a:pt x="4930" y="679535"/>
                      <a:pt x="5359" y="687870"/>
                    </a:cubicBezTo>
                    <a:cubicBezTo>
                      <a:pt x="5607" y="693499"/>
                      <a:pt x="8674" y="698518"/>
                      <a:pt x="11741" y="703091"/>
                    </a:cubicBezTo>
                    <a:cubicBezTo>
                      <a:pt x="16055" y="709482"/>
                      <a:pt x="20789" y="715559"/>
                      <a:pt x="25704" y="721502"/>
                    </a:cubicBezTo>
                    <a:cubicBezTo>
                      <a:pt x="44440" y="744867"/>
                      <a:pt x="65290" y="765555"/>
                      <a:pt x="92665" y="778586"/>
                    </a:cubicBezTo>
                    <a:cubicBezTo>
                      <a:pt x="103362" y="783710"/>
                      <a:pt x="114230" y="788454"/>
                      <a:pt x="125022" y="793349"/>
                    </a:cubicBezTo>
                    <a:lnTo>
                      <a:pt x="110410" y="793349"/>
                    </a:lnTo>
                    <a:cubicBezTo>
                      <a:pt x="100571" y="789406"/>
                      <a:pt x="90846" y="785196"/>
                      <a:pt x="81540" y="780119"/>
                    </a:cubicBezTo>
                    <a:cubicBezTo>
                      <a:pt x="55899" y="766698"/>
                      <a:pt x="35715" y="745458"/>
                      <a:pt x="17665" y="723226"/>
                    </a:cubicBezTo>
                    <a:cubicBezTo>
                      <a:pt x="12950" y="717235"/>
                      <a:pt x="8102" y="711206"/>
                      <a:pt x="4797" y="704291"/>
                    </a:cubicBezTo>
                    <a:cubicBezTo>
                      <a:pt x="2387" y="699195"/>
                      <a:pt x="149" y="693727"/>
                      <a:pt x="6" y="688022"/>
                    </a:cubicBezTo>
                    <a:cubicBezTo>
                      <a:pt x="-147" y="683002"/>
                      <a:pt x="2711" y="678421"/>
                      <a:pt x="6730" y="675582"/>
                    </a:cubicBezTo>
                    <a:cubicBezTo>
                      <a:pt x="11950" y="671544"/>
                      <a:pt x="18084" y="669115"/>
                      <a:pt x="24218" y="666857"/>
                    </a:cubicBezTo>
                    <a:cubicBezTo>
                      <a:pt x="33667" y="663457"/>
                      <a:pt x="42983" y="659695"/>
                      <a:pt x="52422" y="656266"/>
                    </a:cubicBezTo>
                    <a:cubicBezTo>
                      <a:pt x="59966" y="653570"/>
                      <a:pt x="67567" y="651046"/>
                      <a:pt x="75120" y="648417"/>
                    </a:cubicBezTo>
                    <a:cubicBezTo>
                      <a:pt x="82207" y="645893"/>
                      <a:pt x="89350" y="643540"/>
                      <a:pt x="96713" y="641988"/>
                    </a:cubicBezTo>
                    <a:cubicBezTo>
                      <a:pt x="99571" y="641283"/>
                      <a:pt x="102447" y="640673"/>
                      <a:pt x="105333" y="640130"/>
                    </a:cubicBezTo>
                    <a:cubicBezTo>
                      <a:pt x="121688" y="636997"/>
                      <a:pt x="138414" y="635796"/>
                      <a:pt x="154511" y="631377"/>
                    </a:cubicBezTo>
                    <a:cubicBezTo>
                      <a:pt x="157235" y="630577"/>
                      <a:pt x="159940" y="629700"/>
                      <a:pt x="162617" y="628748"/>
                    </a:cubicBezTo>
                    <a:cubicBezTo>
                      <a:pt x="168370" y="626700"/>
                      <a:pt x="173989" y="624281"/>
                      <a:pt x="179438" y="621528"/>
                    </a:cubicBezTo>
                    <a:cubicBezTo>
                      <a:pt x="190696" y="615851"/>
                      <a:pt x="200898" y="608307"/>
                      <a:pt x="209680" y="599268"/>
                    </a:cubicBezTo>
                    <a:cubicBezTo>
                      <a:pt x="212918" y="595877"/>
                      <a:pt x="216042" y="592381"/>
                      <a:pt x="219043" y="588781"/>
                    </a:cubicBezTo>
                    <a:cubicBezTo>
                      <a:pt x="226063" y="580389"/>
                      <a:pt x="232444" y="571493"/>
                      <a:pt x="238379" y="562292"/>
                    </a:cubicBezTo>
                    <a:cubicBezTo>
                      <a:pt x="242122" y="556482"/>
                      <a:pt x="245675" y="550538"/>
                      <a:pt x="249075" y="544537"/>
                    </a:cubicBezTo>
                    <a:cubicBezTo>
                      <a:pt x="252990" y="537632"/>
                      <a:pt x="256800" y="530659"/>
                      <a:pt x="260572" y="523678"/>
                    </a:cubicBezTo>
                    <a:cubicBezTo>
                      <a:pt x="264448" y="516505"/>
                      <a:pt x="268287" y="509314"/>
                      <a:pt x="272173" y="502142"/>
                    </a:cubicBezTo>
                    <a:cubicBezTo>
                      <a:pt x="274678" y="497417"/>
                      <a:pt x="277269" y="492721"/>
                      <a:pt x="279841" y="488026"/>
                    </a:cubicBezTo>
                    <a:cubicBezTo>
                      <a:pt x="284670" y="479196"/>
                      <a:pt x="289442" y="470328"/>
                      <a:pt x="293423" y="461079"/>
                    </a:cubicBezTo>
                    <a:cubicBezTo>
                      <a:pt x="295233" y="456660"/>
                      <a:pt x="296605" y="452088"/>
                      <a:pt x="297576" y="447430"/>
                    </a:cubicBezTo>
                    <a:cubicBezTo>
                      <a:pt x="298919" y="440982"/>
                      <a:pt x="299510" y="434371"/>
                      <a:pt x="299443" y="427789"/>
                    </a:cubicBezTo>
                    <a:cubicBezTo>
                      <a:pt x="299405" y="425694"/>
                      <a:pt x="299272" y="423617"/>
                      <a:pt x="299024" y="421551"/>
                    </a:cubicBezTo>
                    <a:cubicBezTo>
                      <a:pt x="298081" y="413407"/>
                      <a:pt x="295529" y="405472"/>
                      <a:pt x="291490" y="398310"/>
                    </a:cubicBezTo>
                    <a:cubicBezTo>
                      <a:pt x="291061" y="397538"/>
                      <a:pt x="290614" y="396786"/>
                      <a:pt x="290147" y="396033"/>
                    </a:cubicBezTo>
                    <a:cubicBezTo>
                      <a:pt x="285489" y="388213"/>
                      <a:pt x="279517" y="381184"/>
                      <a:pt x="273059" y="374840"/>
                    </a:cubicBezTo>
                    <a:cubicBezTo>
                      <a:pt x="263229" y="365363"/>
                      <a:pt x="253161" y="356114"/>
                      <a:pt x="244008" y="345970"/>
                    </a:cubicBezTo>
                    <a:cubicBezTo>
                      <a:pt x="230720" y="332216"/>
                      <a:pt x="221176" y="315404"/>
                      <a:pt x="211718" y="298992"/>
                    </a:cubicBezTo>
                    <a:cubicBezTo>
                      <a:pt x="205031" y="287905"/>
                      <a:pt x="197716" y="277171"/>
                      <a:pt x="192211" y="265407"/>
                    </a:cubicBezTo>
                    <a:cubicBezTo>
                      <a:pt x="186915" y="254453"/>
                      <a:pt x="182886" y="242871"/>
                      <a:pt x="180524" y="230927"/>
                    </a:cubicBezTo>
                    <a:cubicBezTo>
                      <a:pt x="178476" y="221335"/>
                      <a:pt x="178323" y="211534"/>
                      <a:pt x="174170" y="202561"/>
                    </a:cubicBezTo>
                    <a:cubicBezTo>
                      <a:pt x="171865" y="197408"/>
                      <a:pt x="169008" y="192493"/>
                      <a:pt x="165531" y="188045"/>
                    </a:cubicBezTo>
                    <a:cubicBezTo>
                      <a:pt x="158149" y="179187"/>
                      <a:pt x="149891" y="171024"/>
                      <a:pt x="143433" y="161413"/>
                    </a:cubicBezTo>
                    <a:cubicBezTo>
                      <a:pt x="136756" y="152126"/>
                      <a:pt x="131965" y="141087"/>
                      <a:pt x="132470" y="129457"/>
                    </a:cubicBezTo>
                    <a:cubicBezTo>
                      <a:pt x="132660" y="121046"/>
                      <a:pt x="134566" y="112788"/>
                      <a:pt x="136823" y="104720"/>
                    </a:cubicBezTo>
                    <a:cubicBezTo>
                      <a:pt x="139366" y="95653"/>
                      <a:pt x="142824" y="86823"/>
                      <a:pt x="147443" y="78612"/>
                    </a:cubicBezTo>
                    <a:cubicBezTo>
                      <a:pt x="173408" y="34435"/>
                      <a:pt x="227558" y="38407"/>
                      <a:pt x="270678" y="50409"/>
                    </a:cubicBezTo>
                    <a:cubicBezTo>
                      <a:pt x="291833" y="56000"/>
                      <a:pt x="312492" y="63334"/>
                      <a:pt x="332619" y="71907"/>
                    </a:cubicBezTo>
                    <a:cubicBezTo>
                      <a:pt x="343068" y="76431"/>
                      <a:pt x="353212" y="81622"/>
                      <a:pt x="363585" y="86328"/>
                    </a:cubicBezTo>
                    <a:cubicBezTo>
                      <a:pt x="376767" y="92424"/>
                      <a:pt x="389102" y="100129"/>
                      <a:pt x="402066" y="106645"/>
                    </a:cubicBezTo>
                    <a:cubicBezTo>
                      <a:pt x="413096" y="112179"/>
                      <a:pt x="424192" y="117608"/>
                      <a:pt x="435632" y="122256"/>
                    </a:cubicBezTo>
                    <a:cubicBezTo>
                      <a:pt x="444118" y="125799"/>
                      <a:pt x="453186" y="129066"/>
                      <a:pt x="462425" y="128704"/>
                    </a:cubicBezTo>
                    <a:cubicBezTo>
                      <a:pt x="464712" y="128666"/>
                      <a:pt x="466959" y="128514"/>
                      <a:pt x="469198" y="128247"/>
                    </a:cubicBezTo>
                    <a:cubicBezTo>
                      <a:pt x="488095" y="125999"/>
                      <a:pt x="505269" y="116055"/>
                      <a:pt x="521862" y="107168"/>
                    </a:cubicBezTo>
                    <a:cubicBezTo>
                      <a:pt x="531034" y="102158"/>
                      <a:pt x="540150" y="97015"/>
                      <a:pt x="549141" y="91681"/>
                    </a:cubicBezTo>
                    <a:cubicBezTo>
                      <a:pt x="556609" y="87147"/>
                      <a:pt x="564314" y="82765"/>
                      <a:pt x="570410" y="76422"/>
                    </a:cubicBezTo>
                    <a:cubicBezTo>
                      <a:pt x="575440" y="71412"/>
                      <a:pt x="579354" y="65458"/>
                      <a:pt x="583069" y="59439"/>
                    </a:cubicBezTo>
                    <a:cubicBezTo>
                      <a:pt x="588927" y="50152"/>
                      <a:pt x="593585" y="41151"/>
                      <a:pt x="598700" y="31597"/>
                    </a:cubicBezTo>
                    <a:cubicBezTo>
                      <a:pt x="603729" y="22091"/>
                      <a:pt x="609615" y="12642"/>
                      <a:pt x="618759" y="6594"/>
                    </a:cubicBezTo>
                    <a:cubicBezTo>
                      <a:pt x="624636" y="2250"/>
                      <a:pt x="631494" y="184"/>
                      <a:pt x="638552" y="12"/>
                    </a:cubicBezTo>
                    <a:cubicBezTo>
                      <a:pt x="642429" y="-83"/>
                      <a:pt x="646372" y="384"/>
                      <a:pt x="650239" y="1355"/>
                    </a:cubicBezTo>
                    <a:cubicBezTo>
                      <a:pt x="670337" y="6565"/>
                      <a:pt x="688625" y="17005"/>
                      <a:pt x="708647" y="22444"/>
                    </a:cubicBezTo>
                    <a:cubicBezTo>
                      <a:pt x="712485" y="23463"/>
                      <a:pt x="716381" y="24187"/>
                      <a:pt x="720296" y="2481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4"/>
              <p:cNvSpPr/>
              <p:nvPr/>
            </p:nvSpPr>
            <p:spPr>
              <a:xfrm>
                <a:off x="3771360" y="1598760"/>
                <a:ext cx="692464" cy="726538"/>
              </a:xfrm>
              <a:custGeom>
                <a:avLst/>
                <a:gdLst/>
                <a:ahLst/>
                <a:cxnLst/>
                <a:rect l="l" t="t" r="r" b="b"/>
                <a:pathLst>
                  <a:path w="699459" h="726538" extrusionOk="0">
                    <a:moveTo>
                      <a:pt x="692863" y="141"/>
                    </a:moveTo>
                    <a:lnTo>
                      <a:pt x="692863" y="6741"/>
                    </a:lnTo>
                    <a:cubicBezTo>
                      <a:pt x="692644" y="6751"/>
                      <a:pt x="692425" y="6760"/>
                      <a:pt x="692205" y="6770"/>
                    </a:cubicBezTo>
                    <a:cubicBezTo>
                      <a:pt x="687672" y="6951"/>
                      <a:pt x="683119" y="6970"/>
                      <a:pt x="678594" y="7122"/>
                    </a:cubicBezTo>
                    <a:cubicBezTo>
                      <a:pt x="675908" y="7151"/>
                      <a:pt x="673308" y="7199"/>
                      <a:pt x="670812" y="7275"/>
                    </a:cubicBezTo>
                    <a:cubicBezTo>
                      <a:pt x="639999" y="8294"/>
                      <a:pt x="622711" y="14257"/>
                      <a:pt x="598699" y="37736"/>
                    </a:cubicBezTo>
                    <a:cubicBezTo>
                      <a:pt x="572619" y="63063"/>
                      <a:pt x="537396" y="111573"/>
                      <a:pt x="498391" y="112650"/>
                    </a:cubicBezTo>
                    <a:cubicBezTo>
                      <a:pt x="492428" y="112783"/>
                      <a:pt x="486475" y="112469"/>
                      <a:pt x="480541" y="111964"/>
                    </a:cubicBezTo>
                    <a:cubicBezTo>
                      <a:pt x="473883" y="111383"/>
                      <a:pt x="467235" y="110545"/>
                      <a:pt x="460615" y="109735"/>
                    </a:cubicBezTo>
                    <a:cubicBezTo>
                      <a:pt x="448442" y="108249"/>
                      <a:pt x="436193" y="106744"/>
                      <a:pt x="424496" y="102925"/>
                    </a:cubicBezTo>
                    <a:cubicBezTo>
                      <a:pt x="418228" y="100905"/>
                      <a:pt x="412218" y="98315"/>
                      <a:pt x="406398" y="95314"/>
                    </a:cubicBezTo>
                    <a:cubicBezTo>
                      <a:pt x="394749" y="89314"/>
                      <a:pt x="383881" y="81694"/>
                      <a:pt x="373385" y="73874"/>
                    </a:cubicBezTo>
                    <a:cubicBezTo>
                      <a:pt x="362202" y="65730"/>
                      <a:pt x="350515" y="57671"/>
                      <a:pt x="338761" y="50537"/>
                    </a:cubicBezTo>
                    <a:cubicBezTo>
                      <a:pt x="329236" y="44870"/>
                      <a:pt x="319197" y="40145"/>
                      <a:pt x="309129" y="35554"/>
                    </a:cubicBezTo>
                    <a:cubicBezTo>
                      <a:pt x="301795" y="32211"/>
                      <a:pt x="294403" y="28954"/>
                      <a:pt x="286812" y="26210"/>
                    </a:cubicBezTo>
                    <a:cubicBezTo>
                      <a:pt x="278125" y="23077"/>
                      <a:pt x="269191" y="20753"/>
                      <a:pt x="260151" y="18876"/>
                    </a:cubicBezTo>
                    <a:cubicBezTo>
                      <a:pt x="245502" y="15809"/>
                      <a:pt x="230567" y="13961"/>
                      <a:pt x="215670" y="15885"/>
                    </a:cubicBezTo>
                    <a:cubicBezTo>
                      <a:pt x="205507" y="17333"/>
                      <a:pt x="195124" y="19867"/>
                      <a:pt x="186885" y="26287"/>
                    </a:cubicBezTo>
                    <a:cubicBezTo>
                      <a:pt x="180294" y="31363"/>
                      <a:pt x="174731" y="37945"/>
                      <a:pt x="171569" y="45689"/>
                    </a:cubicBezTo>
                    <a:cubicBezTo>
                      <a:pt x="169874" y="49518"/>
                      <a:pt x="168731" y="53576"/>
                      <a:pt x="168873" y="57786"/>
                    </a:cubicBezTo>
                    <a:cubicBezTo>
                      <a:pt x="169054" y="69044"/>
                      <a:pt x="171502" y="80084"/>
                      <a:pt x="173217" y="91171"/>
                    </a:cubicBezTo>
                    <a:cubicBezTo>
                      <a:pt x="176532" y="111488"/>
                      <a:pt x="179132" y="131928"/>
                      <a:pt x="179408" y="152531"/>
                    </a:cubicBezTo>
                    <a:cubicBezTo>
                      <a:pt x="179865" y="166056"/>
                      <a:pt x="181980" y="179668"/>
                      <a:pt x="187066" y="192250"/>
                    </a:cubicBezTo>
                    <a:cubicBezTo>
                      <a:pt x="192505" y="205804"/>
                      <a:pt x="200906" y="217901"/>
                      <a:pt x="209602" y="229512"/>
                    </a:cubicBezTo>
                    <a:cubicBezTo>
                      <a:pt x="214622" y="236227"/>
                      <a:pt x="219785" y="242847"/>
                      <a:pt x="225643" y="248857"/>
                    </a:cubicBezTo>
                    <a:cubicBezTo>
                      <a:pt x="243035" y="267088"/>
                      <a:pt x="265381" y="278718"/>
                      <a:pt x="287622" y="289939"/>
                    </a:cubicBezTo>
                    <a:cubicBezTo>
                      <a:pt x="290289" y="291282"/>
                      <a:pt x="292956" y="292625"/>
                      <a:pt x="295613" y="293977"/>
                    </a:cubicBezTo>
                    <a:cubicBezTo>
                      <a:pt x="299956" y="296339"/>
                      <a:pt x="304347" y="298740"/>
                      <a:pt x="308500" y="301492"/>
                    </a:cubicBezTo>
                    <a:cubicBezTo>
                      <a:pt x="312444" y="304102"/>
                      <a:pt x="316149" y="307026"/>
                      <a:pt x="319359" y="310532"/>
                    </a:cubicBezTo>
                    <a:cubicBezTo>
                      <a:pt x="324617" y="316494"/>
                      <a:pt x="328560" y="323486"/>
                      <a:pt x="332580" y="330306"/>
                    </a:cubicBezTo>
                    <a:cubicBezTo>
                      <a:pt x="336561" y="337373"/>
                      <a:pt x="340466" y="344603"/>
                      <a:pt x="343572" y="352137"/>
                    </a:cubicBezTo>
                    <a:cubicBezTo>
                      <a:pt x="345419" y="356623"/>
                      <a:pt x="346981" y="361224"/>
                      <a:pt x="348105" y="365948"/>
                    </a:cubicBezTo>
                    <a:cubicBezTo>
                      <a:pt x="348201" y="366339"/>
                      <a:pt x="348286" y="366729"/>
                      <a:pt x="348363" y="367129"/>
                    </a:cubicBezTo>
                    <a:cubicBezTo>
                      <a:pt x="351753" y="384065"/>
                      <a:pt x="339571" y="407325"/>
                      <a:pt x="332780" y="422584"/>
                    </a:cubicBezTo>
                    <a:cubicBezTo>
                      <a:pt x="330522" y="427261"/>
                      <a:pt x="328208" y="431909"/>
                      <a:pt x="325826" y="436538"/>
                    </a:cubicBezTo>
                    <a:cubicBezTo>
                      <a:pt x="320978" y="445939"/>
                      <a:pt x="315835" y="455207"/>
                      <a:pt x="310205" y="464141"/>
                    </a:cubicBezTo>
                    <a:cubicBezTo>
                      <a:pt x="303947" y="474095"/>
                      <a:pt x="297089" y="483639"/>
                      <a:pt x="289384" y="492545"/>
                    </a:cubicBezTo>
                    <a:cubicBezTo>
                      <a:pt x="281088" y="501917"/>
                      <a:pt x="271829" y="510376"/>
                      <a:pt x="262495" y="518710"/>
                    </a:cubicBezTo>
                    <a:cubicBezTo>
                      <a:pt x="254360" y="525768"/>
                      <a:pt x="246102" y="532874"/>
                      <a:pt x="237549" y="539627"/>
                    </a:cubicBezTo>
                    <a:cubicBezTo>
                      <a:pt x="219423" y="553934"/>
                      <a:pt x="200030" y="566630"/>
                      <a:pt x="177951" y="573631"/>
                    </a:cubicBezTo>
                    <a:cubicBezTo>
                      <a:pt x="172055" y="575327"/>
                      <a:pt x="166121" y="576774"/>
                      <a:pt x="160139" y="578060"/>
                    </a:cubicBezTo>
                    <a:cubicBezTo>
                      <a:pt x="139260" y="582547"/>
                      <a:pt x="117943" y="585014"/>
                      <a:pt x="96864" y="588424"/>
                    </a:cubicBezTo>
                    <a:cubicBezTo>
                      <a:pt x="94969" y="588728"/>
                      <a:pt x="93083" y="589043"/>
                      <a:pt x="91197" y="589367"/>
                    </a:cubicBezTo>
                    <a:cubicBezTo>
                      <a:pt x="74185" y="591986"/>
                      <a:pt x="57469" y="596253"/>
                      <a:pt x="41105" y="601559"/>
                    </a:cubicBezTo>
                    <a:cubicBezTo>
                      <a:pt x="30532" y="605045"/>
                      <a:pt x="19579" y="608302"/>
                      <a:pt x="10444" y="614884"/>
                    </a:cubicBezTo>
                    <a:cubicBezTo>
                      <a:pt x="-2043" y="624228"/>
                      <a:pt x="9120" y="633725"/>
                      <a:pt x="17788" y="640783"/>
                    </a:cubicBezTo>
                    <a:cubicBezTo>
                      <a:pt x="20903" y="643383"/>
                      <a:pt x="23989" y="646021"/>
                      <a:pt x="27170" y="648545"/>
                    </a:cubicBezTo>
                    <a:cubicBezTo>
                      <a:pt x="60165" y="675082"/>
                      <a:pt x="102284" y="683302"/>
                      <a:pt x="140956" y="697999"/>
                    </a:cubicBezTo>
                    <a:cubicBezTo>
                      <a:pt x="160387" y="705019"/>
                      <a:pt x="179408" y="713401"/>
                      <a:pt x="197068" y="724193"/>
                    </a:cubicBezTo>
                    <a:cubicBezTo>
                      <a:pt x="198258" y="724926"/>
                      <a:pt x="199449" y="725679"/>
                      <a:pt x="200630" y="726431"/>
                    </a:cubicBezTo>
                    <a:lnTo>
                      <a:pt x="189295" y="726431"/>
                    </a:lnTo>
                    <a:cubicBezTo>
                      <a:pt x="168569" y="715287"/>
                      <a:pt x="146452" y="706924"/>
                      <a:pt x="124220" y="699266"/>
                    </a:cubicBezTo>
                    <a:cubicBezTo>
                      <a:pt x="87159" y="686883"/>
                      <a:pt x="49963" y="675796"/>
                      <a:pt x="19626" y="649879"/>
                    </a:cubicBezTo>
                    <a:cubicBezTo>
                      <a:pt x="15102" y="646221"/>
                      <a:pt x="10787" y="642278"/>
                      <a:pt x="6739" y="638087"/>
                    </a:cubicBezTo>
                    <a:cubicBezTo>
                      <a:pt x="5034" y="636287"/>
                      <a:pt x="3405" y="634334"/>
                      <a:pt x="2215" y="632143"/>
                    </a:cubicBezTo>
                    <a:cubicBezTo>
                      <a:pt x="-6587" y="616703"/>
                      <a:pt x="12892" y="606864"/>
                      <a:pt x="24798" y="602321"/>
                    </a:cubicBezTo>
                    <a:cubicBezTo>
                      <a:pt x="41638" y="596015"/>
                      <a:pt x="58926" y="590757"/>
                      <a:pt x="76538" y="587071"/>
                    </a:cubicBezTo>
                    <a:cubicBezTo>
                      <a:pt x="81662" y="586071"/>
                      <a:pt x="86816" y="585176"/>
                      <a:pt x="91969" y="584337"/>
                    </a:cubicBezTo>
                    <a:cubicBezTo>
                      <a:pt x="98693" y="583251"/>
                      <a:pt x="105437" y="582251"/>
                      <a:pt x="112171" y="581223"/>
                    </a:cubicBezTo>
                    <a:cubicBezTo>
                      <a:pt x="126106" y="578822"/>
                      <a:pt x="140270" y="576975"/>
                      <a:pt x="154167" y="574098"/>
                    </a:cubicBezTo>
                    <a:cubicBezTo>
                      <a:pt x="164454" y="571974"/>
                      <a:pt x="174579" y="569278"/>
                      <a:pt x="184352" y="565383"/>
                    </a:cubicBezTo>
                    <a:cubicBezTo>
                      <a:pt x="201106" y="558344"/>
                      <a:pt x="216270" y="548247"/>
                      <a:pt x="230576" y="537055"/>
                    </a:cubicBezTo>
                    <a:cubicBezTo>
                      <a:pt x="237044" y="531998"/>
                      <a:pt x="243330" y="526721"/>
                      <a:pt x="249512" y="521396"/>
                    </a:cubicBezTo>
                    <a:cubicBezTo>
                      <a:pt x="262418" y="510138"/>
                      <a:pt x="274410" y="499089"/>
                      <a:pt x="285602" y="486420"/>
                    </a:cubicBezTo>
                    <a:cubicBezTo>
                      <a:pt x="291651" y="479248"/>
                      <a:pt x="297251" y="471695"/>
                      <a:pt x="302490" y="463875"/>
                    </a:cubicBezTo>
                    <a:cubicBezTo>
                      <a:pt x="307376" y="456588"/>
                      <a:pt x="311920" y="449063"/>
                      <a:pt x="316197" y="441396"/>
                    </a:cubicBezTo>
                    <a:cubicBezTo>
                      <a:pt x="323074" y="429070"/>
                      <a:pt x="329246" y="416354"/>
                      <a:pt x="334932" y="403610"/>
                    </a:cubicBezTo>
                    <a:cubicBezTo>
                      <a:pt x="339314" y="393266"/>
                      <a:pt x="343686" y="382217"/>
                      <a:pt x="342476" y="370768"/>
                    </a:cubicBezTo>
                    <a:cubicBezTo>
                      <a:pt x="342428" y="370463"/>
                      <a:pt x="342381" y="370158"/>
                      <a:pt x="342324" y="369853"/>
                    </a:cubicBezTo>
                    <a:cubicBezTo>
                      <a:pt x="341647" y="366148"/>
                      <a:pt x="340523" y="362557"/>
                      <a:pt x="339219" y="359023"/>
                    </a:cubicBezTo>
                    <a:cubicBezTo>
                      <a:pt x="338809" y="357900"/>
                      <a:pt x="338380" y="356776"/>
                      <a:pt x="337933" y="355661"/>
                    </a:cubicBezTo>
                    <a:cubicBezTo>
                      <a:pt x="333694" y="345431"/>
                      <a:pt x="328360" y="335659"/>
                      <a:pt x="322540" y="326248"/>
                    </a:cubicBezTo>
                    <a:cubicBezTo>
                      <a:pt x="319873" y="322000"/>
                      <a:pt x="317101" y="317780"/>
                      <a:pt x="313644" y="314132"/>
                    </a:cubicBezTo>
                    <a:cubicBezTo>
                      <a:pt x="311053" y="311646"/>
                      <a:pt x="308224" y="309455"/>
                      <a:pt x="305262" y="307465"/>
                    </a:cubicBezTo>
                    <a:cubicBezTo>
                      <a:pt x="298871" y="303178"/>
                      <a:pt x="291822" y="299816"/>
                      <a:pt x="285002" y="296273"/>
                    </a:cubicBezTo>
                    <a:cubicBezTo>
                      <a:pt x="284240" y="295882"/>
                      <a:pt x="283488" y="295482"/>
                      <a:pt x="282735" y="295082"/>
                    </a:cubicBezTo>
                    <a:cubicBezTo>
                      <a:pt x="265581" y="286433"/>
                      <a:pt x="248369" y="277509"/>
                      <a:pt x="233634" y="265031"/>
                    </a:cubicBezTo>
                    <a:cubicBezTo>
                      <a:pt x="222013" y="255639"/>
                      <a:pt x="212365" y="244133"/>
                      <a:pt x="203497" y="232179"/>
                    </a:cubicBezTo>
                    <a:cubicBezTo>
                      <a:pt x="185628" y="209300"/>
                      <a:pt x="175112" y="188164"/>
                      <a:pt x="173331" y="158703"/>
                    </a:cubicBezTo>
                    <a:cubicBezTo>
                      <a:pt x="172531" y="144606"/>
                      <a:pt x="172274" y="130319"/>
                      <a:pt x="170236" y="116346"/>
                    </a:cubicBezTo>
                    <a:cubicBezTo>
                      <a:pt x="168083" y="98810"/>
                      <a:pt x="164749" y="81417"/>
                      <a:pt x="163168" y="63815"/>
                    </a:cubicBezTo>
                    <a:cubicBezTo>
                      <a:pt x="162844" y="59129"/>
                      <a:pt x="162825" y="54347"/>
                      <a:pt x="164035" y="49785"/>
                    </a:cubicBezTo>
                    <a:cubicBezTo>
                      <a:pt x="165540" y="44670"/>
                      <a:pt x="167740" y="39707"/>
                      <a:pt x="170674" y="35269"/>
                    </a:cubicBezTo>
                    <a:cubicBezTo>
                      <a:pt x="178170" y="24248"/>
                      <a:pt x="189438" y="15600"/>
                      <a:pt x="202544" y="12599"/>
                    </a:cubicBezTo>
                    <a:cubicBezTo>
                      <a:pt x="235148" y="4074"/>
                      <a:pt x="273867" y="13685"/>
                      <a:pt x="304147" y="26801"/>
                    </a:cubicBezTo>
                    <a:cubicBezTo>
                      <a:pt x="314606" y="31163"/>
                      <a:pt x="324912" y="35964"/>
                      <a:pt x="334951" y="41231"/>
                    </a:cubicBezTo>
                    <a:cubicBezTo>
                      <a:pt x="345334" y="46918"/>
                      <a:pt x="355259" y="53385"/>
                      <a:pt x="365117" y="59929"/>
                    </a:cubicBezTo>
                    <a:cubicBezTo>
                      <a:pt x="382233" y="71721"/>
                      <a:pt x="395645" y="82494"/>
                      <a:pt x="411685" y="90323"/>
                    </a:cubicBezTo>
                    <a:cubicBezTo>
                      <a:pt x="421343" y="95038"/>
                      <a:pt x="431944" y="98677"/>
                      <a:pt x="444889" y="100839"/>
                    </a:cubicBezTo>
                    <a:cubicBezTo>
                      <a:pt x="455424" y="102772"/>
                      <a:pt x="465234" y="103820"/>
                      <a:pt x="475731" y="104820"/>
                    </a:cubicBezTo>
                    <a:cubicBezTo>
                      <a:pt x="479055" y="105116"/>
                      <a:pt x="482417" y="105458"/>
                      <a:pt x="485780" y="105716"/>
                    </a:cubicBezTo>
                    <a:cubicBezTo>
                      <a:pt x="493609" y="106335"/>
                      <a:pt x="501477" y="106497"/>
                      <a:pt x="509116" y="104515"/>
                    </a:cubicBezTo>
                    <a:cubicBezTo>
                      <a:pt x="529509" y="98600"/>
                      <a:pt x="545225" y="83122"/>
                      <a:pt x="560122" y="68806"/>
                    </a:cubicBezTo>
                    <a:cubicBezTo>
                      <a:pt x="577067" y="52919"/>
                      <a:pt x="591107" y="33964"/>
                      <a:pt x="609500" y="19638"/>
                    </a:cubicBezTo>
                    <a:cubicBezTo>
                      <a:pt x="619692" y="11685"/>
                      <a:pt x="631446" y="5636"/>
                      <a:pt x="644161" y="3008"/>
                    </a:cubicBezTo>
                    <a:cubicBezTo>
                      <a:pt x="657287" y="417"/>
                      <a:pt x="670708" y="-107"/>
                      <a:pt x="684100" y="17"/>
                    </a:cubicBezTo>
                    <a:cubicBezTo>
                      <a:pt x="687024" y="45"/>
                      <a:pt x="689958" y="102"/>
                      <a:pt x="692872" y="1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4"/>
              <p:cNvSpPr/>
              <p:nvPr/>
            </p:nvSpPr>
            <p:spPr>
              <a:xfrm>
                <a:off x="3786120" y="1620360"/>
                <a:ext cx="677853" cy="705031"/>
              </a:xfrm>
              <a:custGeom>
                <a:avLst/>
                <a:gdLst/>
                <a:ahLst/>
                <a:cxnLst/>
                <a:rect l="l" t="t" r="r" b="b"/>
                <a:pathLst>
                  <a:path w="679552" h="705031" extrusionOk="0">
                    <a:moveTo>
                      <a:pt x="678261" y="152"/>
                    </a:moveTo>
                    <a:lnTo>
                      <a:pt x="678261" y="6534"/>
                    </a:lnTo>
                    <a:cubicBezTo>
                      <a:pt x="675394" y="6639"/>
                      <a:pt x="672508" y="6534"/>
                      <a:pt x="669660" y="6534"/>
                    </a:cubicBezTo>
                    <a:cubicBezTo>
                      <a:pt x="663669" y="6525"/>
                      <a:pt x="656868" y="6353"/>
                      <a:pt x="650105" y="6829"/>
                    </a:cubicBezTo>
                    <a:cubicBezTo>
                      <a:pt x="640809" y="7468"/>
                      <a:pt x="631598" y="9306"/>
                      <a:pt x="624626" y="14402"/>
                    </a:cubicBezTo>
                    <a:cubicBezTo>
                      <a:pt x="617463" y="20174"/>
                      <a:pt x="612919" y="28003"/>
                      <a:pt x="607662" y="35300"/>
                    </a:cubicBezTo>
                    <a:cubicBezTo>
                      <a:pt x="607338" y="35766"/>
                      <a:pt x="607014" y="36224"/>
                      <a:pt x="606680" y="36700"/>
                    </a:cubicBezTo>
                    <a:cubicBezTo>
                      <a:pt x="599651" y="46749"/>
                      <a:pt x="592783" y="56893"/>
                      <a:pt x="585830" y="66989"/>
                    </a:cubicBezTo>
                    <a:cubicBezTo>
                      <a:pt x="581534" y="73209"/>
                      <a:pt x="577162" y="79381"/>
                      <a:pt x="572714" y="85506"/>
                    </a:cubicBezTo>
                    <a:cubicBezTo>
                      <a:pt x="569657" y="89735"/>
                      <a:pt x="566561" y="93936"/>
                      <a:pt x="563446" y="98117"/>
                    </a:cubicBezTo>
                    <a:cubicBezTo>
                      <a:pt x="557579" y="105832"/>
                      <a:pt x="551750" y="113709"/>
                      <a:pt x="544473" y="120167"/>
                    </a:cubicBezTo>
                    <a:cubicBezTo>
                      <a:pt x="543320" y="121168"/>
                      <a:pt x="542139" y="122149"/>
                      <a:pt x="540920" y="123092"/>
                    </a:cubicBezTo>
                    <a:cubicBezTo>
                      <a:pt x="536938" y="126206"/>
                      <a:pt x="532643" y="128949"/>
                      <a:pt x="527947" y="130835"/>
                    </a:cubicBezTo>
                    <a:cubicBezTo>
                      <a:pt x="518107" y="134645"/>
                      <a:pt x="507849" y="137303"/>
                      <a:pt x="497648" y="139922"/>
                    </a:cubicBezTo>
                    <a:cubicBezTo>
                      <a:pt x="497552" y="139951"/>
                      <a:pt x="497457" y="139970"/>
                      <a:pt x="497362" y="139998"/>
                    </a:cubicBezTo>
                    <a:cubicBezTo>
                      <a:pt x="496333" y="140246"/>
                      <a:pt x="495295" y="140494"/>
                      <a:pt x="494257" y="140741"/>
                    </a:cubicBezTo>
                    <a:cubicBezTo>
                      <a:pt x="468958" y="146656"/>
                      <a:pt x="440298" y="149828"/>
                      <a:pt x="417047" y="136703"/>
                    </a:cubicBezTo>
                    <a:cubicBezTo>
                      <a:pt x="415571" y="135874"/>
                      <a:pt x="414123" y="134979"/>
                      <a:pt x="412694" y="134007"/>
                    </a:cubicBezTo>
                    <a:cubicBezTo>
                      <a:pt x="404617" y="128168"/>
                      <a:pt x="397711" y="120901"/>
                      <a:pt x="391082" y="113500"/>
                    </a:cubicBezTo>
                    <a:cubicBezTo>
                      <a:pt x="384948" y="106632"/>
                      <a:pt x="378890" y="99641"/>
                      <a:pt x="372623" y="92859"/>
                    </a:cubicBezTo>
                    <a:cubicBezTo>
                      <a:pt x="363193" y="82629"/>
                      <a:pt x="353296" y="72847"/>
                      <a:pt x="341971" y="64684"/>
                    </a:cubicBezTo>
                    <a:cubicBezTo>
                      <a:pt x="326055" y="53388"/>
                      <a:pt x="309253" y="43396"/>
                      <a:pt x="292756" y="32985"/>
                    </a:cubicBezTo>
                    <a:cubicBezTo>
                      <a:pt x="284640" y="27870"/>
                      <a:pt x="276620" y="22450"/>
                      <a:pt x="267638" y="18955"/>
                    </a:cubicBezTo>
                    <a:cubicBezTo>
                      <a:pt x="259818" y="15802"/>
                      <a:pt x="255694" y="15516"/>
                      <a:pt x="247293" y="16983"/>
                    </a:cubicBezTo>
                    <a:cubicBezTo>
                      <a:pt x="240120" y="18145"/>
                      <a:pt x="233119" y="20288"/>
                      <a:pt x="226471" y="23212"/>
                    </a:cubicBezTo>
                    <a:cubicBezTo>
                      <a:pt x="207192" y="31404"/>
                      <a:pt x="194572" y="49473"/>
                      <a:pt x="185523" y="67637"/>
                    </a:cubicBezTo>
                    <a:cubicBezTo>
                      <a:pt x="182265" y="74190"/>
                      <a:pt x="180141" y="81239"/>
                      <a:pt x="179532" y="88544"/>
                    </a:cubicBezTo>
                    <a:cubicBezTo>
                      <a:pt x="178656" y="97907"/>
                      <a:pt x="178656" y="107318"/>
                      <a:pt x="178903" y="116710"/>
                    </a:cubicBezTo>
                    <a:cubicBezTo>
                      <a:pt x="179570" y="136227"/>
                      <a:pt x="179903" y="157677"/>
                      <a:pt x="192953" y="173488"/>
                    </a:cubicBezTo>
                    <a:cubicBezTo>
                      <a:pt x="203335" y="186519"/>
                      <a:pt x="216975" y="196253"/>
                      <a:pt x="230976" y="205035"/>
                    </a:cubicBezTo>
                    <a:cubicBezTo>
                      <a:pt x="242025" y="212179"/>
                      <a:pt x="253331" y="218894"/>
                      <a:pt x="264666" y="225562"/>
                    </a:cubicBezTo>
                    <a:cubicBezTo>
                      <a:pt x="271429" y="229695"/>
                      <a:pt x="278601" y="233696"/>
                      <a:pt x="285412" y="238144"/>
                    </a:cubicBezTo>
                    <a:cubicBezTo>
                      <a:pt x="293413" y="243373"/>
                      <a:pt x="300909" y="249231"/>
                      <a:pt x="306672" y="256699"/>
                    </a:cubicBezTo>
                    <a:cubicBezTo>
                      <a:pt x="308500" y="259070"/>
                      <a:pt x="310148" y="261604"/>
                      <a:pt x="311596" y="264328"/>
                    </a:cubicBezTo>
                    <a:cubicBezTo>
                      <a:pt x="315196" y="271348"/>
                      <a:pt x="317149" y="279073"/>
                      <a:pt x="320464" y="286217"/>
                    </a:cubicBezTo>
                    <a:cubicBezTo>
                      <a:pt x="325283" y="296761"/>
                      <a:pt x="330951" y="306896"/>
                      <a:pt x="336123" y="317268"/>
                    </a:cubicBezTo>
                    <a:cubicBezTo>
                      <a:pt x="338923" y="322898"/>
                      <a:pt x="341581" y="328613"/>
                      <a:pt x="343857" y="334509"/>
                    </a:cubicBezTo>
                    <a:cubicBezTo>
                      <a:pt x="344524" y="336185"/>
                      <a:pt x="345181" y="337871"/>
                      <a:pt x="345819" y="339566"/>
                    </a:cubicBezTo>
                    <a:cubicBezTo>
                      <a:pt x="349610" y="349663"/>
                      <a:pt x="352696" y="360140"/>
                      <a:pt x="353049" y="370961"/>
                    </a:cubicBezTo>
                    <a:cubicBezTo>
                      <a:pt x="353230" y="380048"/>
                      <a:pt x="352125" y="388153"/>
                      <a:pt x="350067" y="395716"/>
                    </a:cubicBezTo>
                    <a:cubicBezTo>
                      <a:pt x="345505" y="412509"/>
                      <a:pt x="336275" y="426606"/>
                      <a:pt x="326112" y="442722"/>
                    </a:cubicBezTo>
                    <a:cubicBezTo>
                      <a:pt x="325788" y="443236"/>
                      <a:pt x="325464" y="443741"/>
                      <a:pt x="325150" y="444256"/>
                    </a:cubicBezTo>
                    <a:cubicBezTo>
                      <a:pt x="317559" y="456476"/>
                      <a:pt x="310196" y="468859"/>
                      <a:pt x="302452" y="480984"/>
                    </a:cubicBezTo>
                    <a:cubicBezTo>
                      <a:pt x="290898" y="498672"/>
                      <a:pt x="279030" y="516484"/>
                      <a:pt x="264819" y="532171"/>
                    </a:cubicBezTo>
                    <a:cubicBezTo>
                      <a:pt x="259675" y="537858"/>
                      <a:pt x="254227" y="543249"/>
                      <a:pt x="248369" y="548269"/>
                    </a:cubicBezTo>
                    <a:cubicBezTo>
                      <a:pt x="231700" y="562747"/>
                      <a:pt x="216927" y="569728"/>
                      <a:pt x="194715" y="571519"/>
                    </a:cubicBezTo>
                    <a:cubicBezTo>
                      <a:pt x="187809" y="572233"/>
                      <a:pt x="180913" y="573043"/>
                      <a:pt x="174017" y="573815"/>
                    </a:cubicBezTo>
                    <a:cubicBezTo>
                      <a:pt x="162758" y="575072"/>
                      <a:pt x="151500" y="576186"/>
                      <a:pt x="140165" y="576510"/>
                    </a:cubicBezTo>
                    <a:cubicBezTo>
                      <a:pt x="126144" y="577215"/>
                      <a:pt x="112228" y="578949"/>
                      <a:pt x="98303" y="580673"/>
                    </a:cubicBezTo>
                    <a:cubicBezTo>
                      <a:pt x="92683" y="581377"/>
                      <a:pt x="87063" y="582063"/>
                      <a:pt x="81434" y="582682"/>
                    </a:cubicBezTo>
                    <a:cubicBezTo>
                      <a:pt x="61889" y="584968"/>
                      <a:pt x="42429" y="586845"/>
                      <a:pt x="23455" y="591903"/>
                    </a:cubicBezTo>
                    <a:cubicBezTo>
                      <a:pt x="18826" y="593303"/>
                      <a:pt x="14368" y="595255"/>
                      <a:pt x="10196" y="597722"/>
                    </a:cubicBezTo>
                    <a:cubicBezTo>
                      <a:pt x="8215" y="599027"/>
                      <a:pt x="6101" y="600504"/>
                      <a:pt x="5329" y="602837"/>
                    </a:cubicBezTo>
                    <a:cubicBezTo>
                      <a:pt x="3891" y="612705"/>
                      <a:pt x="28903" y="622525"/>
                      <a:pt x="36247" y="626193"/>
                    </a:cubicBezTo>
                    <a:cubicBezTo>
                      <a:pt x="54383" y="634327"/>
                      <a:pt x="72852" y="641718"/>
                      <a:pt x="91111" y="649557"/>
                    </a:cubicBezTo>
                    <a:cubicBezTo>
                      <a:pt x="108875" y="657082"/>
                      <a:pt x="126697" y="664474"/>
                      <a:pt x="144937" y="670617"/>
                    </a:cubicBezTo>
                    <a:cubicBezTo>
                      <a:pt x="163816" y="676989"/>
                      <a:pt x="183180" y="681942"/>
                      <a:pt x="201649" y="689477"/>
                    </a:cubicBezTo>
                    <a:cubicBezTo>
                      <a:pt x="214841" y="695001"/>
                      <a:pt x="228166" y="700183"/>
                      <a:pt x="241616" y="705031"/>
                    </a:cubicBezTo>
                    <a:lnTo>
                      <a:pt x="232386" y="705031"/>
                    </a:lnTo>
                    <a:cubicBezTo>
                      <a:pt x="221175" y="701031"/>
                      <a:pt x="210078" y="696697"/>
                      <a:pt x="198915" y="692525"/>
                    </a:cubicBezTo>
                    <a:cubicBezTo>
                      <a:pt x="180246" y="685581"/>
                      <a:pt x="160996" y="680361"/>
                      <a:pt x="142175" y="673856"/>
                    </a:cubicBezTo>
                    <a:cubicBezTo>
                      <a:pt x="115886" y="664721"/>
                      <a:pt x="90111" y="654168"/>
                      <a:pt x="64317" y="643738"/>
                    </a:cubicBezTo>
                    <a:cubicBezTo>
                      <a:pt x="52383" y="638823"/>
                      <a:pt x="40457" y="633898"/>
                      <a:pt x="28713" y="628564"/>
                    </a:cubicBezTo>
                    <a:cubicBezTo>
                      <a:pt x="21312" y="625116"/>
                      <a:pt x="13864" y="621554"/>
                      <a:pt x="7434" y="616449"/>
                    </a:cubicBezTo>
                    <a:cubicBezTo>
                      <a:pt x="2948" y="612972"/>
                      <a:pt x="-1272" y="607295"/>
                      <a:pt x="357" y="601351"/>
                    </a:cubicBezTo>
                    <a:cubicBezTo>
                      <a:pt x="2310" y="595493"/>
                      <a:pt x="8415" y="592665"/>
                      <a:pt x="13625" y="590226"/>
                    </a:cubicBezTo>
                    <a:cubicBezTo>
                      <a:pt x="19693" y="587493"/>
                      <a:pt x="26179" y="585949"/>
                      <a:pt x="32675" y="584664"/>
                    </a:cubicBezTo>
                    <a:cubicBezTo>
                      <a:pt x="50697" y="581054"/>
                      <a:pt x="68985" y="579120"/>
                      <a:pt x="87244" y="577120"/>
                    </a:cubicBezTo>
                    <a:cubicBezTo>
                      <a:pt x="89263" y="576901"/>
                      <a:pt x="91292" y="576663"/>
                      <a:pt x="93312" y="576415"/>
                    </a:cubicBezTo>
                    <a:cubicBezTo>
                      <a:pt x="104513" y="575100"/>
                      <a:pt x="115686" y="573596"/>
                      <a:pt x="126906" y="572491"/>
                    </a:cubicBezTo>
                    <a:cubicBezTo>
                      <a:pt x="133764" y="571852"/>
                      <a:pt x="140641" y="571624"/>
                      <a:pt x="147528" y="571386"/>
                    </a:cubicBezTo>
                    <a:cubicBezTo>
                      <a:pt x="154024" y="571148"/>
                      <a:pt x="160491" y="570586"/>
                      <a:pt x="166959" y="569928"/>
                    </a:cubicBezTo>
                    <a:cubicBezTo>
                      <a:pt x="172245" y="569395"/>
                      <a:pt x="177522" y="568795"/>
                      <a:pt x="182808" y="568252"/>
                    </a:cubicBezTo>
                    <a:cubicBezTo>
                      <a:pt x="195620" y="566890"/>
                      <a:pt x="208869" y="566309"/>
                      <a:pt x="220804" y="561004"/>
                    </a:cubicBezTo>
                    <a:cubicBezTo>
                      <a:pt x="234824" y="554488"/>
                      <a:pt x="247864" y="543620"/>
                      <a:pt x="259837" y="530685"/>
                    </a:cubicBezTo>
                    <a:cubicBezTo>
                      <a:pt x="281364" y="507444"/>
                      <a:pt x="299433" y="477526"/>
                      <a:pt x="313520" y="454181"/>
                    </a:cubicBezTo>
                    <a:cubicBezTo>
                      <a:pt x="315701" y="450380"/>
                      <a:pt x="317968" y="446627"/>
                      <a:pt x="320273" y="442874"/>
                    </a:cubicBezTo>
                    <a:cubicBezTo>
                      <a:pt x="328027" y="430225"/>
                      <a:pt x="336075" y="417709"/>
                      <a:pt x="341809" y="404012"/>
                    </a:cubicBezTo>
                    <a:cubicBezTo>
                      <a:pt x="342428" y="402355"/>
                      <a:pt x="343009" y="400688"/>
                      <a:pt x="343543" y="399012"/>
                    </a:cubicBezTo>
                    <a:cubicBezTo>
                      <a:pt x="346438" y="389944"/>
                      <a:pt x="348048" y="380600"/>
                      <a:pt x="347839" y="371065"/>
                    </a:cubicBezTo>
                    <a:cubicBezTo>
                      <a:pt x="347677" y="364474"/>
                      <a:pt x="346124" y="357445"/>
                      <a:pt x="344295" y="351330"/>
                    </a:cubicBezTo>
                    <a:cubicBezTo>
                      <a:pt x="343390" y="348186"/>
                      <a:pt x="342352" y="345100"/>
                      <a:pt x="341209" y="342062"/>
                    </a:cubicBezTo>
                    <a:cubicBezTo>
                      <a:pt x="338837" y="335737"/>
                      <a:pt x="336009" y="329632"/>
                      <a:pt x="332941" y="323621"/>
                    </a:cubicBezTo>
                    <a:cubicBezTo>
                      <a:pt x="329493" y="316878"/>
                      <a:pt x="325741" y="310267"/>
                      <a:pt x="322007" y="303667"/>
                    </a:cubicBezTo>
                    <a:cubicBezTo>
                      <a:pt x="319264" y="298666"/>
                      <a:pt x="316587" y="293637"/>
                      <a:pt x="314253" y="288427"/>
                    </a:cubicBezTo>
                    <a:cubicBezTo>
                      <a:pt x="310901" y="281092"/>
                      <a:pt x="308624" y="273263"/>
                      <a:pt x="304528" y="266281"/>
                    </a:cubicBezTo>
                    <a:cubicBezTo>
                      <a:pt x="303986" y="265386"/>
                      <a:pt x="303404" y="264500"/>
                      <a:pt x="302804" y="263633"/>
                    </a:cubicBezTo>
                    <a:lnTo>
                      <a:pt x="302804" y="263633"/>
                    </a:lnTo>
                    <a:cubicBezTo>
                      <a:pt x="298623" y="257537"/>
                      <a:pt x="293337" y="252279"/>
                      <a:pt x="287364" y="247917"/>
                    </a:cubicBezTo>
                    <a:cubicBezTo>
                      <a:pt x="285831" y="246793"/>
                      <a:pt x="284269" y="245688"/>
                      <a:pt x="282678" y="244602"/>
                    </a:cubicBezTo>
                    <a:cubicBezTo>
                      <a:pt x="249350" y="221790"/>
                      <a:pt x="203525" y="205130"/>
                      <a:pt x="181685" y="170974"/>
                    </a:cubicBezTo>
                    <a:cubicBezTo>
                      <a:pt x="178170" y="164944"/>
                      <a:pt x="175789" y="158258"/>
                      <a:pt x="174407" y="151419"/>
                    </a:cubicBezTo>
                    <a:cubicBezTo>
                      <a:pt x="173188" y="144523"/>
                      <a:pt x="172693" y="137512"/>
                      <a:pt x="172283" y="130512"/>
                    </a:cubicBezTo>
                    <a:cubicBezTo>
                      <a:pt x="171645" y="119501"/>
                      <a:pt x="171321" y="108442"/>
                      <a:pt x="171883" y="97422"/>
                    </a:cubicBezTo>
                    <a:cubicBezTo>
                      <a:pt x="172312" y="90488"/>
                      <a:pt x="172817" y="83506"/>
                      <a:pt x="174655" y="76781"/>
                    </a:cubicBezTo>
                    <a:cubicBezTo>
                      <a:pt x="178027" y="64999"/>
                      <a:pt x="184761" y="54445"/>
                      <a:pt x="191895" y="44596"/>
                    </a:cubicBezTo>
                    <a:cubicBezTo>
                      <a:pt x="202344" y="30118"/>
                      <a:pt x="216794" y="18317"/>
                      <a:pt x="234139" y="13335"/>
                    </a:cubicBezTo>
                    <a:cubicBezTo>
                      <a:pt x="240854" y="11287"/>
                      <a:pt x="247788" y="9906"/>
                      <a:pt x="254770" y="9230"/>
                    </a:cubicBezTo>
                    <a:cubicBezTo>
                      <a:pt x="263209" y="8715"/>
                      <a:pt x="271086" y="12811"/>
                      <a:pt x="278487" y="16373"/>
                    </a:cubicBezTo>
                    <a:cubicBezTo>
                      <a:pt x="296251" y="26337"/>
                      <a:pt x="313453" y="37290"/>
                      <a:pt x="330675" y="48158"/>
                    </a:cubicBezTo>
                    <a:cubicBezTo>
                      <a:pt x="342047" y="55426"/>
                      <a:pt x="353154" y="63217"/>
                      <a:pt x="362831" y="72676"/>
                    </a:cubicBezTo>
                    <a:cubicBezTo>
                      <a:pt x="367946" y="77543"/>
                      <a:pt x="372765" y="82696"/>
                      <a:pt x="377452" y="87973"/>
                    </a:cubicBezTo>
                    <a:cubicBezTo>
                      <a:pt x="385977" y="97546"/>
                      <a:pt x="394102" y="107509"/>
                      <a:pt x="402903" y="116834"/>
                    </a:cubicBezTo>
                    <a:cubicBezTo>
                      <a:pt x="408284" y="122253"/>
                      <a:pt x="413256" y="127444"/>
                      <a:pt x="419819" y="131274"/>
                    </a:cubicBezTo>
                    <a:cubicBezTo>
                      <a:pt x="420648" y="131702"/>
                      <a:pt x="421467" y="132112"/>
                      <a:pt x="422305" y="132493"/>
                    </a:cubicBezTo>
                    <a:cubicBezTo>
                      <a:pt x="429820" y="136027"/>
                      <a:pt x="437964" y="138246"/>
                      <a:pt x="446194" y="139170"/>
                    </a:cubicBezTo>
                    <a:cubicBezTo>
                      <a:pt x="462396" y="140637"/>
                      <a:pt x="478655" y="137789"/>
                      <a:pt x="494324" y="134198"/>
                    </a:cubicBezTo>
                    <a:cubicBezTo>
                      <a:pt x="496829" y="133617"/>
                      <a:pt x="499334" y="132988"/>
                      <a:pt x="501810" y="132331"/>
                    </a:cubicBezTo>
                    <a:cubicBezTo>
                      <a:pt x="503058" y="131997"/>
                      <a:pt x="504306" y="131664"/>
                      <a:pt x="505535" y="131312"/>
                    </a:cubicBezTo>
                    <a:cubicBezTo>
                      <a:pt x="508468" y="130502"/>
                      <a:pt x="511335" y="129673"/>
                      <a:pt x="514136" y="128835"/>
                    </a:cubicBezTo>
                    <a:cubicBezTo>
                      <a:pt x="518479" y="127530"/>
                      <a:pt x="522813" y="126225"/>
                      <a:pt x="526994" y="124463"/>
                    </a:cubicBezTo>
                    <a:cubicBezTo>
                      <a:pt x="531100" y="122653"/>
                      <a:pt x="534795" y="120101"/>
                      <a:pt x="538319" y="117358"/>
                    </a:cubicBezTo>
                    <a:cubicBezTo>
                      <a:pt x="545930" y="111347"/>
                      <a:pt x="551826" y="103537"/>
                      <a:pt x="557646" y="95869"/>
                    </a:cubicBezTo>
                    <a:cubicBezTo>
                      <a:pt x="569866" y="79372"/>
                      <a:pt x="581334" y="62370"/>
                      <a:pt x="592679" y="45272"/>
                    </a:cubicBezTo>
                    <a:cubicBezTo>
                      <a:pt x="595546" y="40957"/>
                      <a:pt x="598403" y="36633"/>
                      <a:pt x="601261" y="32309"/>
                    </a:cubicBezTo>
                    <a:cubicBezTo>
                      <a:pt x="607604" y="23203"/>
                      <a:pt x="613605" y="13278"/>
                      <a:pt x="623044" y="7068"/>
                    </a:cubicBezTo>
                    <a:cubicBezTo>
                      <a:pt x="633979" y="1019"/>
                      <a:pt x="646771" y="171"/>
                      <a:pt x="659144" y="29"/>
                    </a:cubicBezTo>
                    <a:cubicBezTo>
                      <a:pt x="661087" y="10"/>
                      <a:pt x="663021" y="0"/>
                      <a:pt x="664935" y="0"/>
                    </a:cubicBezTo>
                    <a:cubicBezTo>
                      <a:pt x="668002" y="29"/>
                      <a:pt x="671070" y="76"/>
                      <a:pt x="674146" y="105"/>
                    </a:cubicBezTo>
                    <a:cubicBezTo>
                      <a:pt x="675527" y="114"/>
                      <a:pt x="676899" y="124"/>
                      <a:pt x="678280" y="15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4"/>
            <p:cNvGrpSpPr/>
            <p:nvPr/>
          </p:nvGrpSpPr>
          <p:grpSpPr>
            <a:xfrm rot="-5400000" flipH="1">
              <a:off x="-682152" y="-772119"/>
              <a:ext cx="2673766" cy="1309463"/>
              <a:chOff x="2619360" y="1095480"/>
              <a:chExt cx="900834" cy="441179"/>
            </a:xfrm>
          </p:grpSpPr>
          <p:sp>
            <p:nvSpPr>
              <p:cNvPr id="250" name="Google Shape;250;p14"/>
              <p:cNvSpPr/>
              <p:nvPr/>
            </p:nvSpPr>
            <p:spPr>
              <a:xfrm>
                <a:off x="2619360" y="1095480"/>
                <a:ext cx="881634" cy="397535"/>
              </a:xfrm>
              <a:custGeom>
                <a:avLst/>
                <a:gdLst/>
                <a:ahLst/>
                <a:cxnLst/>
                <a:rect l="l" t="t" r="r" b="b"/>
                <a:pathLst>
                  <a:path w="883844" h="397535" extrusionOk="0">
                    <a:moveTo>
                      <a:pt x="875652" y="92774"/>
                    </a:moveTo>
                    <a:cubicBezTo>
                      <a:pt x="865508" y="125654"/>
                      <a:pt x="836171" y="146323"/>
                      <a:pt x="809701" y="165792"/>
                    </a:cubicBezTo>
                    <a:cubicBezTo>
                      <a:pt x="789708" y="180765"/>
                      <a:pt x="769753" y="196167"/>
                      <a:pt x="753113" y="214913"/>
                    </a:cubicBezTo>
                    <a:cubicBezTo>
                      <a:pt x="738788" y="231077"/>
                      <a:pt x="727539" y="250307"/>
                      <a:pt x="723719" y="271758"/>
                    </a:cubicBezTo>
                    <a:cubicBezTo>
                      <a:pt x="719033" y="301228"/>
                      <a:pt x="721233" y="331584"/>
                      <a:pt x="712041" y="360369"/>
                    </a:cubicBezTo>
                    <a:cubicBezTo>
                      <a:pt x="709089" y="379552"/>
                      <a:pt x="693534" y="397478"/>
                      <a:pt x="673160" y="397535"/>
                    </a:cubicBezTo>
                    <a:cubicBezTo>
                      <a:pt x="637937" y="395135"/>
                      <a:pt x="601066" y="349644"/>
                      <a:pt x="579872" y="323640"/>
                    </a:cubicBezTo>
                    <a:cubicBezTo>
                      <a:pt x="559546" y="297590"/>
                      <a:pt x="551412" y="270377"/>
                      <a:pt x="553260" y="237487"/>
                    </a:cubicBezTo>
                    <a:cubicBezTo>
                      <a:pt x="555298" y="181699"/>
                      <a:pt x="564852" y="123273"/>
                      <a:pt x="517122" y="82544"/>
                    </a:cubicBezTo>
                    <a:cubicBezTo>
                      <a:pt x="451285" y="32556"/>
                      <a:pt x="311468" y="52702"/>
                      <a:pt x="233696" y="66789"/>
                    </a:cubicBezTo>
                    <a:cubicBezTo>
                      <a:pt x="202987" y="73171"/>
                      <a:pt x="172450" y="81848"/>
                      <a:pt x="144237" y="95764"/>
                    </a:cubicBezTo>
                    <a:cubicBezTo>
                      <a:pt x="100032" y="116891"/>
                      <a:pt x="50359" y="169669"/>
                      <a:pt x="0" y="150933"/>
                    </a:cubicBezTo>
                    <a:lnTo>
                      <a:pt x="0" y="137274"/>
                    </a:lnTo>
                    <a:cubicBezTo>
                      <a:pt x="7496" y="140351"/>
                      <a:pt x="15364" y="142180"/>
                      <a:pt x="23679" y="141513"/>
                    </a:cubicBezTo>
                    <a:cubicBezTo>
                      <a:pt x="58331" y="136646"/>
                      <a:pt x="86163" y="112967"/>
                      <a:pt x="115186" y="95307"/>
                    </a:cubicBezTo>
                    <a:cubicBezTo>
                      <a:pt x="141742" y="78781"/>
                      <a:pt x="171088" y="67618"/>
                      <a:pt x="201244" y="59684"/>
                    </a:cubicBezTo>
                    <a:cubicBezTo>
                      <a:pt x="270510" y="42653"/>
                      <a:pt x="342100" y="34042"/>
                      <a:pt x="413452" y="36928"/>
                    </a:cubicBezTo>
                    <a:cubicBezTo>
                      <a:pt x="483956" y="40929"/>
                      <a:pt x="547773" y="61322"/>
                      <a:pt x="566318" y="137208"/>
                    </a:cubicBezTo>
                    <a:cubicBezTo>
                      <a:pt x="577663" y="185214"/>
                      <a:pt x="559546" y="235782"/>
                      <a:pt x="573119" y="283302"/>
                    </a:cubicBezTo>
                    <a:cubicBezTo>
                      <a:pt x="581406" y="310153"/>
                      <a:pt x="649796" y="392868"/>
                      <a:pt x="679247" y="383181"/>
                    </a:cubicBezTo>
                    <a:cubicBezTo>
                      <a:pt x="691677" y="379333"/>
                      <a:pt x="697582" y="367551"/>
                      <a:pt x="699545" y="355511"/>
                    </a:cubicBezTo>
                    <a:cubicBezTo>
                      <a:pt x="701764" y="346796"/>
                      <a:pt x="703631" y="337985"/>
                      <a:pt x="704926" y="329079"/>
                    </a:cubicBezTo>
                    <a:cubicBezTo>
                      <a:pt x="708527" y="296723"/>
                      <a:pt x="705517" y="262033"/>
                      <a:pt x="722881" y="232943"/>
                    </a:cubicBezTo>
                    <a:cubicBezTo>
                      <a:pt x="750846" y="182128"/>
                      <a:pt x="806872" y="157953"/>
                      <a:pt x="845915" y="117643"/>
                    </a:cubicBezTo>
                    <a:cubicBezTo>
                      <a:pt x="861070" y="100279"/>
                      <a:pt x="869385" y="76838"/>
                      <a:pt x="868099" y="53797"/>
                    </a:cubicBezTo>
                    <a:cubicBezTo>
                      <a:pt x="867242" y="42043"/>
                      <a:pt x="861527" y="31394"/>
                      <a:pt x="856564" y="20936"/>
                    </a:cubicBezTo>
                    <a:cubicBezTo>
                      <a:pt x="852859" y="13849"/>
                      <a:pt x="848954" y="6820"/>
                      <a:pt x="844734" y="0"/>
                    </a:cubicBezTo>
                    <a:lnTo>
                      <a:pt x="859822" y="0"/>
                    </a:lnTo>
                    <a:cubicBezTo>
                      <a:pt x="865603" y="9563"/>
                      <a:pt x="870690" y="19555"/>
                      <a:pt x="874881" y="30013"/>
                    </a:cubicBezTo>
                    <a:cubicBezTo>
                      <a:pt x="883844" y="49740"/>
                      <a:pt x="882177" y="72561"/>
                      <a:pt x="875643" y="92754"/>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4"/>
              <p:cNvSpPr/>
              <p:nvPr/>
            </p:nvSpPr>
            <p:spPr>
              <a:xfrm>
                <a:off x="2619360" y="1095480"/>
                <a:ext cx="838900" cy="286931"/>
              </a:xfrm>
              <a:custGeom>
                <a:avLst/>
                <a:gdLst/>
                <a:ahLst/>
                <a:cxnLst/>
                <a:rect l="l" t="t" r="r" b="b"/>
                <a:pathLst>
                  <a:path w="845239" h="286931" extrusionOk="0">
                    <a:moveTo>
                      <a:pt x="837752" y="92707"/>
                    </a:moveTo>
                    <a:cubicBezTo>
                      <a:pt x="825941" y="132683"/>
                      <a:pt x="777002" y="164573"/>
                      <a:pt x="745960" y="190214"/>
                    </a:cubicBezTo>
                    <a:cubicBezTo>
                      <a:pt x="730491" y="202587"/>
                      <a:pt x="715870" y="216379"/>
                      <a:pt x="704764" y="232896"/>
                    </a:cubicBezTo>
                    <a:cubicBezTo>
                      <a:pt x="690096" y="252546"/>
                      <a:pt x="681047" y="285588"/>
                      <a:pt x="652243" y="286931"/>
                    </a:cubicBezTo>
                    <a:cubicBezTo>
                      <a:pt x="617334" y="282007"/>
                      <a:pt x="601228" y="226828"/>
                      <a:pt x="595351" y="197091"/>
                    </a:cubicBezTo>
                    <a:cubicBezTo>
                      <a:pt x="586721" y="162011"/>
                      <a:pt x="590445" y="122577"/>
                      <a:pt x="569243" y="91659"/>
                    </a:cubicBezTo>
                    <a:cubicBezTo>
                      <a:pt x="537496" y="46615"/>
                      <a:pt x="452580" y="29261"/>
                      <a:pt x="400212" y="24117"/>
                    </a:cubicBezTo>
                    <a:cubicBezTo>
                      <a:pt x="328403" y="16107"/>
                      <a:pt x="255984" y="30480"/>
                      <a:pt x="188252" y="53854"/>
                    </a:cubicBezTo>
                    <a:cubicBezTo>
                      <a:pt x="144590" y="67475"/>
                      <a:pt x="104242" y="90773"/>
                      <a:pt x="60255" y="102937"/>
                    </a:cubicBezTo>
                    <a:cubicBezTo>
                      <a:pt x="42739" y="105889"/>
                      <a:pt x="24860" y="102079"/>
                      <a:pt x="7544" y="99279"/>
                    </a:cubicBezTo>
                    <a:cubicBezTo>
                      <a:pt x="5039" y="98746"/>
                      <a:pt x="2515" y="98231"/>
                      <a:pt x="0" y="97669"/>
                    </a:cubicBezTo>
                    <a:lnTo>
                      <a:pt x="0" y="91926"/>
                    </a:lnTo>
                    <a:cubicBezTo>
                      <a:pt x="867" y="92107"/>
                      <a:pt x="1734" y="92278"/>
                      <a:pt x="2600" y="92459"/>
                    </a:cubicBezTo>
                    <a:cubicBezTo>
                      <a:pt x="19307" y="95526"/>
                      <a:pt x="36328" y="97422"/>
                      <a:pt x="53321" y="97098"/>
                    </a:cubicBezTo>
                    <a:cubicBezTo>
                      <a:pt x="68971" y="95774"/>
                      <a:pt x="83315" y="88878"/>
                      <a:pt x="97565" y="82801"/>
                    </a:cubicBezTo>
                    <a:cubicBezTo>
                      <a:pt x="112043" y="76448"/>
                      <a:pt x="126768" y="70676"/>
                      <a:pt x="141513" y="64951"/>
                    </a:cubicBezTo>
                    <a:cubicBezTo>
                      <a:pt x="236344" y="27165"/>
                      <a:pt x="340033" y="3400"/>
                      <a:pt x="441893" y="22612"/>
                    </a:cubicBezTo>
                    <a:cubicBezTo>
                      <a:pt x="493328" y="32909"/>
                      <a:pt x="555107" y="45644"/>
                      <a:pt x="582682" y="95307"/>
                    </a:cubicBezTo>
                    <a:cubicBezTo>
                      <a:pt x="592493" y="112481"/>
                      <a:pt x="595560" y="132350"/>
                      <a:pt x="597884" y="151714"/>
                    </a:cubicBezTo>
                    <a:cubicBezTo>
                      <a:pt x="601170" y="178079"/>
                      <a:pt x="605238" y="204359"/>
                      <a:pt x="613648" y="229514"/>
                    </a:cubicBezTo>
                    <a:cubicBezTo>
                      <a:pt x="619906" y="246917"/>
                      <a:pt x="633317" y="277816"/>
                      <a:pt x="654387" y="278806"/>
                    </a:cubicBezTo>
                    <a:cubicBezTo>
                      <a:pt x="668769" y="277225"/>
                      <a:pt x="677056" y="264309"/>
                      <a:pt x="683533" y="252736"/>
                    </a:cubicBezTo>
                    <a:cubicBezTo>
                      <a:pt x="689458" y="242659"/>
                      <a:pt x="695430" y="232553"/>
                      <a:pt x="702497" y="223218"/>
                    </a:cubicBezTo>
                    <a:cubicBezTo>
                      <a:pt x="725757" y="192510"/>
                      <a:pt x="759952" y="173098"/>
                      <a:pt x="788394" y="147895"/>
                    </a:cubicBezTo>
                    <a:cubicBezTo>
                      <a:pt x="812835" y="126225"/>
                      <a:pt x="842305" y="95993"/>
                      <a:pt x="829542" y="60589"/>
                    </a:cubicBezTo>
                    <a:cubicBezTo>
                      <a:pt x="821884" y="40900"/>
                      <a:pt x="805758" y="25908"/>
                      <a:pt x="789880" y="12592"/>
                    </a:cubicBezTo>
                    <a:cubicBezTo>
                      <a:pt x="788251" y="10735"/>
                      <a:pt x="780983" y="5239"/>
                      <a:pt x="775145" y="0"/>
                    </a:cubicBezTo>
                    <a:lnTo>
                      <a:pt x="783793" y="0"/>
                    </a:lnTo>
                    <a:cubicBezTo>
                      <a:pt x="789080" y="4401"/>
                      <a:pt x="794461" y="8687"/>
                      <a:pt x="799767" y="13059"/>
                    </a:cubicBezTo>
                    <a:cubicBezTo>
                      <a:pt x="823884" y="32128"/>
                      <a:pt x="845239" y="60274"/>
                      <a:pt x="837733" y="9269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4"/>
              <p:cNvSpPr/>
              <p:nvPr/>
            </p:nvSpPr>
            <p:spPr>
              <a:xfrm>
                <a:off x="2619360" y="1095480"/>
                <a:ext cx="814011" cy="224514"/>
              </a:xfrm>
              <a:custGeom>
                <a:avLst/>
                <a:gdLst/>
                <a:ahLst/>
                <a:cxnLst/>
                <a:rect l="l" t="t" r="r" b="b"/>
                <a:pathLst>
                  <a:path w="818102" h="224514" extrusionOk="0">
                    <a:moveTo>
                      <a:pt x="799548" y="126321"/>
                    </a:moveTo>
                    <a:cubicBezTo>
                      <a:pt x="789442" y="139760"/>
                      <a:pt x="776364" y="150638"/>
                      <a:pt x="762200" y="159601"/>
                    </a:cubicBezTo>
                    <a:cubicBezTo>
                      <a:pt x="752237" y="165716"/>
                      <a:pt x="741378" y="170859"/>
                      <a:pt x="730939" y="175974"/>
                    </a:cubicBezTo>
                    <a:cubicBezTo>
                      <a:pt x="718052" y="182347"/>
                      <a:pt x="706098" y="190205"/>
                      <a:pt x="695220" y="199473"/>
                    </a:cubicBezTo>
                    <a:cubicBezTo>
                      <a:pt x="683705" y="209645"/>
                      <a:pt x="672617" y="224095"/>
                      <a:pt x="655949" y="224514"/>
                    </a:cubicBezTo>
                    <a:lnTo>
                      <a:pt x="655730" y="224514"/>
                    </a:lnTo>
                    <a:cubicBezTo>
                      <a:pt x="643290" y="224514"/>
                      <a:pt x="632355" y="216437"/>
                      <a:pt x="625650" y="206407"/>
                    </a:cubicBezTo>
                    <a:cubicBezTo>
                      <a:pt x="612553" y="187119"/>
                      <a:pt x="614029" y="158591"/>
                      <a:pt x="610400" y="136074"/>
                    </a:cubicBezTo>
                    <a:cubicBezTo>
                      <a:pt x="607981" y="119386"/>
                      <a:pt x="601885" y="103508"/>
                      <a:pt x="593579" y="89021"/>
                    </a:cubicBezTo>
                    <a:cubicBezTo>
                      <a:pt x="571957" y="50568"/>
                      <a:pt x="531285" y="33557"/>
                      <a:pt x="490166" y="24184"/>
                    </a:cubicBezTo>
                    <a:cubicBezTo>
                      <a:pt x="459181" y="17145"/>
                      <a:pt x="427530" y="12878"/>
                      <a:pt x="395926" y="10973"/>
                    </a:cubicBezTo>
                    <a:cubicBezTo>
                      <a:pt x="364884" y="8696"/>
                      <a:pt x="333546" y="9287"/>
                      <a:pt x="302676" y="12821"/>
                    </a:cubicBezTo>
                    <a:cubicBezTo>
                      <a:pt x="273929" y="16383"/>
                      <a:pt x="245212" y="20850"/>
                      <a:pt x="216903" y="27070"/>
                    </a:cubicBezTo>
                    <a:cubicBezTo>
                      <a:pt x="194701" y="31823"/>
                      <a:pt x="173165" y="39081"/>
                      <a:pt x="151762" y="46606"/>
                    </a:cubicBezTo>
                    <a:cubicBezTo>
                      <a:pt x="129111" y="53883"/>
                      <a:pt x="106499" y="62074"/>
                      <a:pt x="82772" y="65008"/>
                    </a:cubicBezTo>
                    <a:cubicBezTo>
                      <a:pt x="66342" y="65751"/>
                      <a:pt x="49721" y="66456"/>
                      <a:pt x="33395" y="64103"/>
                    </a:cubicBezTo>
                    <a:cubicBezTo>
                      <a:pt x="21479" y="62027"/>
                      <a:pt x="10439" y="57445"/>
                      <a:pt x="0" y="51626"/>
                    </a:cubicBezTo>
                    <a:lnTo>
                      <a:pt x="0" y="45339"/>
                    </a:lnTo>
                    <a:cubicBezTo>
                      <a:pt x="11744" y="51968"/>
                      <a:pt x="24079" y="57445"/>
                      <a:pt x="37557" y="59112"/>
                    </a:cubicBezTo>
                    <a:cubicBezTo>
                      <a:pt x="52911" y="60608"/>
                      <a:pt x="68199" y="60265"/>
                      <a:pt x="83525" y="59207"/>
                    </a:cubicBezTo>
                    <a:cubicBezTo>
                      <a:pt x="105175" y="56455"/>
                      <a:pt x="125806" y="48939"/>
                      <a:pt x="146552" y="42520"/>
                    </a:cubicBezTo>
                    <a:cubicBezTo>
                      <a:pt x="167983" y="35357"/>
                      <a:pt x="189376" y="27965"/>
                      <a:pt x="211455" y="23041"/>
                    </a:cubicBezTo>
                    <a:cubicBezTo>
                      <a:pt x="238782" y="16640"/>
                      <a:pt x="266595" y="12630"/>
                      <a:pt x="294437" y="9249"/>
                    </a:cubicBezTo>
                    <a:cubicBezTo>
                      <a:pt x="314754" y="7220"/>
                      <a:pt x="335137" y="5305"/>
                      <a:pt x="355559" y="4877"/>
                    </a:cubicBezTo>
                    <a:cubicBezTo>
                      <a:pt x="372075" y="4801"/>
                      <a:pt x="388553" y="5953"/>
                      <a:pt x="405032" y="6953"/>
                    </a:cubicBezTo>
                    <a:cubicBezTo>
                      <a:pt x="431892" y="8630"/>
                      <a:pt x="458543" y="12363"/>
                      <a:pt x="484937" y="17526"/>
                    </a:cubicBezTo>
                    <a:cubicBezTo>
                      <a:pt x="525123" y="24594"/>
                      <a:pt x="567242" y="39900"/>
                      <a:pt x="591388" y="74714"/>
                    </a:cubicBezTo>
                    <a:cubicBezTo>
                      <a:pt x="601428" y="89583"/>
                      <a:pt x="608971" y="106289"/>
                      <a:pt x="612896" y="123815"/>
                    </a:cubicBezTo>
                    <a:cubicBezTo>
                      <a:pt x="615182" y="134169"/>
                      <a:pt x="616153" y="144751"/>
                      <a:pt x="617325" y="155267"/>
                    </a:cubicBezTo>
                    <a:cubicBezTo>
                      <a:pt x="619401" y="171850"/>
                      <a:pt x="620144" y="189948"/>
                      <a:pt x="629736" y="204235"/>
                    </a:cubicBezTo>
                    <a:cubicBezTo>
                      <a:pt x="636746" y="214808"/>
                      <a:pt x="650053" y="223352"/>
                      <a:pt x="662931" y="218827"/>
                    </a:cubicBezTo>
                    <a:cubicBezTo>
                      <a:pt x="674218" y="214798"/>
                      <a:pt x="682019" y="205169"/>
                      <a:pt x="690620" y="197301"/>
                    </a:cubicBezTo>
                    <a:cubicBezTo>
                      <a:pt x="699383" y="189186"/>
                      <a:pt x="709241" y="182318"/>
                      <a:pt x="719566" y="176365"/>
                    </a:cubicBezTo>
                    <a:cubicBezTo>
                      <a:pt x="734635" y="168107"/>
                      <a:pt x="749979" y="161515"/>
                      <a:pt x="763981" y="151648"/>
                    </a:cubicBezTo>
                    <a:cubicBezTo>
                      <a:pt x="777259" y="142885"/>
                      <a:pt x="789289" y="131921"/>
                      <a:pt x="798233" y="118843"/>
                    </a:cubicBezTo>
                    <a:cubicBezTo>
                      <a:pt x="804415" y="110033"/>
                      <a:pt x="808168" y="99431"/>
                      <a:pt x="807501" y="88583"/>
                    </a:cubicBezTo>
                    <a:cubicBezTo>
                      <a:pt x="806672" y="75638"/>
                      <a:pt x="800252" y="64008"/>
                      <a:pt x="793118" y="53473"/>
                    </a:cubicBezTo>
                    <a:cubicBezTo>
                      <a:pt x="776307" y="29813"/>
                      <a:pt x="751513" y="13364"/>
                      <a:pt x="726119" y="0"/>
                    </a:cubicBezTo>
                    <a:lnTo>
                      <a:pt x="735444" y="0"/>
                    </a:lnTo>
                    <a:cubicBezTo>
                      <a:pt x="737968" y="1362"/>
                      <a:pt x="740483" y="2715"/>
                      <a:pt x="743007" y="4001"/>
                    </a:cubicBezTo>
                    <a:cubicBezTo>
                      <a:pt x="767077" y="17516"/>
                      <a:pt x="790537" y="34785"/>
                      <a:pt x="804310" y="59246"/>
                    </a:cubicBezTo>
                    <a:cubicBezTo>
                      <a:pt x="818102" y="83515"/>
                      <a:pt x="816645" y="104165"/>
                      <a:pt x="799519" y="12632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4"/>
              <p:cNvSpPr/>
              <p:nvPr/>
            </p:nvSpPr>
            <p:spPr>
              <a:xfrm>
                <a:off x="2619360" y="1095480"/>
                <a:ext cx="253003" cy="30986"/>
              </a:xfrm>
              <a:custGeom>
                <a:avLst/>
                <a:gdLst/>
                <a:ahLst/>
                <a:cxnLst/>
                <a:rect l="l" t="t" r="r" b="b"/>
                <a:pathLst>
                  <a:path w="253003" h="30909" extrusionOk="0">
                    <a:moveTo>
                      <a:pt x="253003" y="0"/>
                    </a:moveTo>
                    <a:cubicBezTo>
                      <a:pt x="242811" y="2657"/>
                      <a:pt x="232658" y="5505"/>
                      <a:pt x="222533" y="8411"/>
                    </a:cubicBezTo>
                    <a:cubicBezTo>
                      <a:pt x="204387" y="14011"/>
                      <a:pt x="186109" y="19174"/>
                      <a:pt x="167602" y="23441"/>
                    </a:cubicBezTo>
                    <a:cubicBezTo>
                      <a:pt x="150114" y="27613"/>
                      <a:pt x="132236" y="30909"/>
                      <a:pt x="114214" y="30909"/>
                    </a:cubicBezTo>
                    <a:cubicBezTo>
                      <a:pt x="112290" y="30909"/>
                      <a:pt x="110357" y="30871"/>
                      <a:pt x="108433" y="30794"/>
                    </a:cubicBezTo>
                    <a:cubicBezTo>
                      <a:pt x="87163" y="29480"/>
                      <a:pt x="66323" y="23984"/>
                      <a:pt x="45996" y="17831"/>
                    </a:cubicBezTo>
                    <a:cubicBezTo>
                      <a:pt x="30394" y="12897"/>
                      <a:pt x="14821" y="7658"/>
                      <a:pt x="0" y="667"/>
                    </a:cubicBezTo>
                    <a:lnTo>
                      <a:pt x="0" y="0"/>
                    </a:lnTo>
                    <a:lnTo>
                      <a:pt x="6763" y="0"/>
                    </a:lnTo>
                    <a:cubicBezTo>
                      <a:pt x="19202" y="5229"/>
                      <a:pt x="32023" y="9515"/>
                      <a:pt x="44929" y="13411"/>
                    </a:cubicBezTo>
                    <a:cubicBezTo>
                      <a:pt x="64389" y="19250"/>
                      <a:pt x="84258" y="24317"/>
                      <a:pt x="104546" y="26013"/>
                    </a:cubicBezTo>
                    <a:cubicBezTo>
                      <a:pt x="145352" y="28184"/>
                      <a:pt x="184556" y="13783"/>
                      <a:pt x="223028" y="2096"/>
                    </a:cubicBezTo>
                    <a:cubicBezTo>
                      <a:pt x="225466" y="1391"/>
                      <a:pt x="227914" y="695"/>
                      <a:pt x="230353" y="0"/>
                    </a:cubicBezTo>
                    <a:lnTo>
                      <a:pt x="25300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14"/>
              <p:cNvSpPr/>
              <p:nvPr/>
            </p:nvSpPr>
            <p:spPr>
              <a:xfrm>
                <a:off x="3038400" y="1095480"/>
                <a:ext cx="372613" cy="166773"/>
              </a:xfrm>
              <a:custGeom>
                <a:avLst/>
                <a:gdLst/>
                <a:ahLst/>
                <a:cxnLst/>
                <a:rect l="l" t="t" r="r" b="b"/>
                <a:pathLst>
                  <a:path w="374485" h="166773" extrusionOk="0">
                    <a:moveTo>
                      <a:pt x="367760" y="117777"/>
                    </a:moveTo>
                    <a:cubicBezTo>
                      <a:pt x="356273" y="149162"/>
                      <a:pt x="308800" y="166773"/>
                      <a:pt x="274911" y="166773"/>
                    </a:cubicBezTo>
                    <a:cubicBezTo>
                      <a:pt x="271615" y="166773"/>
                      <a:pt x="268443" y="166611"/>
                      <a:pt x="265443" y="166268"/>
                    </a:cubicBezTo>
                    <a:cubicBezTo>
                      <a:pt x="242954" y="163678"/>
                      <a:pt x="228895" y="157039"/>
                      <a:pt x="224961" y="133026"/>
                    </a:cubicBezTo>
                    <a:cubicBezTo>
                      <a:pt x="223876" y="125616"/>
                      <a:pt x="223571" y="118110"/>
                      <a:pt x="222018" y="110766"/>
                    </a:cubicBezTo>
                    <a:cubicBezTo>
                      <a:pt x="219237" y="97107"/>
                      <a:pt x="214084" y="83925"/>
                      <a:pt x="206369" y="72285"/>
                    </a:cubicBezTo>
                    <a:cubicBezTo>
                      <a:pt x="201730" y="65627"/>
                      <a:pt x="195758" y="60017"/>
                      <a:pt x="189043" y="55502"/>
                    </a:cubicBezTo>
                    <a:cubicBezTo>
                      <a:pt x="177860" y="47882"/>
                      <a:pt x="165459" y="42386"/>
                      <a:pt x="152905" y="37462"/>
                    </a:cubicBezTo>
                    <a:cubicBezTo>
                      <a:pt x="137732" y="31252"/>
                      <a:pt x="122215" y="25927"/>
                      <a:pt x="106375" y="21707"/>
                    </a:cubicBezTo>
                    <a:cubicBezTo>
                      <a:pt x="78572" y="14497"/>
                      <a:pt x="50530" y="7858"/>
                      <a:pt x="22222" y="3219"/>
                    </a:cubicBezTo>
                    <a:cubicBezTo>
                      <a:pt x="14840" y="1972"/>
                      <a:pt x="7430" y="953"/>
                      <a:pt x="0" y="0"/>
                    </a:cubicBezTo>
                    <a:lnTo>
                      <a:pt x="31975" y="0"/>
                    </a:lnTo>
                    <a:cubicBezTo>
                      <a:pt x="54254" y="3705"/>
                      <a:pt x="76362" y="8496"/>
                      <a:pt x="98317" y="13716"/>
                    </a:cubicBezTo>
                    <a:cubicBezTo>
                      <a:pt x="115414" y="17802"/>
                      <a:pt x="132331" y="22689"/>
                      <a:pt x="148685" y="29166"/>
                    </a:cubicBezTo>
                    <a:cubicBezTo>
                      <a:pt x="160534" y="33909"/>
                      <a:pt x="172679" y="38205"/>
                      <a:pt x="183642" y="44825"/>
                    </a:cubicBezTo>
                    <a:cubicBezTo>
                      <a:pt x="191195" y="49292"/>
                      <a:pt x="198596" y="54226"/>
                      <a:pt x="204597" y="60684"/>
                    </a:cubicBezTo>
                    <a:cubicBezTo>
                      <a:pt x="210712" y="66856"/>
                      <a:pt x="215236" y="74314"/>
                      <a:pt x="219008" y="82086"/>
                    </a:cubicBezTo>
                    <a:cubicBezTo>
                      <a:pt x="225914" y="95231"/>
                      <a:pt x="228762" y="110080"/>
                      <a:pt x="230067" y="124758"/>
                    </a:cubicBezTo>
                    <a:cubicBezTo>
                      <a:pt x="231277" y="138913"/>
                      <a:pt x="234858" y="151390"/>
                      <a:pt x="249622" y="156401"/>
                    </a:cubicBezTo>
                    <a:cubicBezTo>
                      <a:pt x="277330" y="164535"/>
                      <a:pt x="307419" y="158096"/>
                      <a:pt x="332670" y="145237"/>
                    </a:cubicBezTo>
                    <a:cubicBezTo>
                      <a:pt x="350796" y="135874"/>
                      <a:pt x="362360" y="124558"/>
                      <a:pt x="366065" y="103861"/>
                    </a:cubicBezTo>
                    <a:cubicBezTo>
                      <a:pt x="370618" y="83020"/>
                      <a:pt x="358416" y="62446"/>
                      <a:pt x="342843" y="49416"/>
                    </a:cubicBezTo>
                    <a:cubicBezTo>
                      <a:pt x="319907" y="30070"/>
                      <a:pt x="293456" y="14307"/>
                      <a:pt x="264166" y="7191"/>
                    </a:cubicBezTo>
                    <a:cubicBezTo>
                      <a:pt x="252041" y="4296"/>
                      <a:pt x="239859" y="1972"/>
                      <a:pt x="227628" y="0"/>
                    </a:cubicBezTo>
                    <a:lnTo>
                      <a:pt x="258861" y="0"/>
                    </a:lnTo>
                    <a:cubicBezTo>
                      <a:pt x="263690" y="1067"/>
                      <a:pt x="268481" y="2248"/>
                      <a:pt x="273263" y="3572"/>
                    </a:cubicBezTo>
                    <a:cubicBezTo>
                      <a:pt x="289960" y="8601"/>
                      <a:pt x="306000" y="15983"/>
                      <a:pt x="320488" y="25708"/>
                    </a:cubicBezTo>
                    <a:cubicBezTo>
                      <a:pt x="339338" y="38405"/>
                      <a:pt x="358845" y="52854"/>
                      <a:pt x="367770" y="74533"/>
                    </a:cubicBezTo>
                    <a:cubicBezTo>
                      <a:pt x="374485" y="88735"/>
                      <a:pt x="372894" y="103337"/>
                      <a:pt x="367732" y="11776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14"/>
              <p:cNvSpPr/>
              <p:nvPr/>
            </p:nvSpPr>
            <p:spPr>
              <a:xfrm>
                <a:off x="2619360" y="1095480"/>
                <a:ext cx="900834" cy="441179"/>
              </a:xfrm>
              <a:custGeom>
                <a:avLst/>
                <a:gdLst/>
                <a:ahLst/>
                <a:cxnLst/>
                <a:rect l="l" t="t" r="r" b="b"/>
                <a:pathLst>
                  <a:path w="905361" h="441179" extrusionOk="0">
                    <a:moveTo>
                      <a:pt x="879481" y="129807"/>
                    </a:moveTo>
                    <a:cubicBezTo>
                      <a:pt x="871585" y="140646"/>
                      <a:pt x="861698" y="149904"/>
                      <a:pt x="851030" y="157982"/>
                    </a:cubicBezTo>
                    <a:cubicBezTo>
                      <a:pt x="811606" y="186080"/>
                      <a:pt x="772630" y="194853"/>
                      <a:pt x="752284" y="243964"/>
                    </a:cubicBezTo>
                    <a:cubicBezTo>
                      <a:pt x="744474" y="262052"/>
                      <a:pt x="742569" y="281835"/>
                      <a:pt x="741502" y="301285"/>
                    </a:cubicBezTo>
                    <a:cubicBezTo>
                      <a:pt x="739750" y="326879"/>
                      <a:pt x="736930" y="352406"/>
                      <a:pt x="733873" y="377866"/>
                    </a:cubicBezTo>
                    <a:cubicBezTo>
                      <a:pt x="731577" y="394811"/>
                      <a:pt x="727386" y="412794"/>
                      <a:pt x="714813" y="425186"/>
                    </a:cubicBezTo>
                    <a:cubicBezTo>
                      <a:pt x="710070" y="429606"/>
                      <a:pt x="704212" y="432626"/>
                      <a:pt x="698421" y="435416"/>
                    </a:cubicBezTo>
                    <a:cubicBezTo>
                      <a:pt x="689753" y="439455"/>
                      <a:pt x="680237" y="441179"/>
                      <a:pt x="670712" y="441179"/>
                    </a:cubicBezTo>
                    <a:cubicBezTo>
                      <a:pt x="665969" y="441179"/>
                      <a:pt x="661235" y="440750"/>
                      <a:pt x="656587" y="439979"/>
                    </a:cubicBezTo>
                    <a:cubicBezTo>
                      <a:pt x="641575" y="437302"/>
                      <a:pt x="627726" y="429987"/>
                      <a:pt x="615344" y="421300"/>
                    </a:cubicBezTo>
                    <a:cubicBezTo>
                      <a:pt x="608514" y="416300"/>
                      <a:pt x="601809" y="411080"/>
                      <a:pt x="595713" y="405203"/>
                    </a:cubicBezTo>
                    <a:cubicBezTo>
                      <a:pt x="581873" y="391868"/>
                      <a:pt x="570538" y="376171"/>
                      <a:pt x="560442" y="359864"/>
                    </a:cubicBezTo>
                    <a:cubicBezTo>
                      <a:pt x="545373" y="336528"/>
                      <a:pt x="534791" y="309934"/>
                      <a:pt x="533200" y="282007"/>
                    </a:cubicBezTo>
                    <a:cubicBezTo>
                      <a:pt x="532771" y="274291"/>
                      <a:pt x="532628" y="266586"/>
                      <a:pt x="532705" y="258870"/>
                    </a:cubicBezTo>
                    <a:cubicBezTo>
                      <a:pt x="532886" y="237115"/>
                      <a:pt x="534705" y="215389"/>
                      <a:pt x="536134" y="193691"/>
                    </a:cubicBezTo>
                    <a:cubicBezTo>
                      <a:pt x="536715" y="183356"/>
                      <a:pt x="537267" y="172888"/>
                      <a:pt x="536820" y="162497"/>
                    </a:cubicBezTo>
                    <a:cubicBezTo>
                      <a:pt x="536458" y="153753"/>
                      <a:pt x="535391" y="145066"/>
                      <a:pt x="533076" y="136569"/>
                    </a:cubicBezTo>
                    <a:cubicBezTo>
                      <a:pt x="528971" y="121444"/>
                      <a:pt x="522846" y="107737"/>
                      <a:pt x="511454" y="96650"/>
                    </a:cubicBezTo>
                    <a:cubicBezTo>
                      <a:pt x="486413" y="73552"/>
                      <a:pt x="446942" y="66275"/>
                      <a:pt x="414071" y="64446"/>
                    </a:cubicBezTo>
                    <a:cubicBezTo>
                      <a:pt x="398326" y="63798"/>
                      <a:pt x="382581" y="63903"/>
                      <a:pt x="366836" y="64446"/>
                    </a:cubicBezTo>
                    <a:cubicBezTo>
                      <a:pt x="349282" y="65056"/>
                      <a:pt x="331737" y="66208"/>
                      <a:pt x="314230" y="67466"/>
                    </a:cubicBezTo>
                    <a:cubicBezTo>
                      <a:pt x="308010" y="67875"/>
                      <a:pt x="301781" y="68351"/>
                      <a:pt x="295551" y="68923"/>
                    </a:cubicBezTo>
                    <a:cubicBezTo>
                      <a:pt x="266357" y="71580"/>
                      <a:pt x="237296" y="76257"/>
                      <a:pt x="209560" y="85963"/>
                    </a:cubicBezTo>
                    <a:cubicBezTo>
                      <a:pt x="166859" y="100289"/>
                      <a:pt x="129035" y="125882"/>
                      <a:pt x="95021" y="154972"/>
                    </a:cubicBezTo>
                    <a:cubicBezTo>
                      <a:pt x="76705" y="170126"/>
                      <a:pt x="59960" y="187014"/>
                      <a:pt x="42634" y="203254"/>
                    </a:cubicBezTo>
                    <a:cubicBezTo>
                      <a:pt x="36519" y="208683"/>
                      <a:pt x="29889" y="213627"/>
                      <a:pt x="22755" y="217646"/>
                    </a:cubicBezTo>
                    <a:cubicBezTo>
                      <a:pt x="21584" y="218284"/>
                      <a:pt x="20393" y="218865"/>
                      <a:pt x="19174" y="219408"/>
                    </a:cubicBezTo>
                    <a:cubicBezTo>
                      <a:pt x="15259" y="221151"/>
                      <a:pt x="11144" y="222437"/>
                      <a:pt x="7039" y="223618"/>
                    </a:cubicBezTo>
                    <a:cubicBezTo>
                      <a:pt x="4734" y="224323"/>
                      <a:pt x="2381" y="224828"/>
                      <a:pt x="0" y="225181"/>
                    </a:cubicBezTo>
                    <a:lnTo>
                      <a:pt x="0" y="218151"/>
                    </a:lnTo>
                    <a:cubicBezTo>
                      <a:pt x="4401" y="217065"/>
                      <a:pt x="8677" y="215513"/>
                      <a:pt x="12906" y="213865"/>
                    </a:cubicBezTo>
                    <a:cubicBezTo>
                      <a:pt x="13087" y="213789"/>
                      <a:pt x="13278" y="213722"/>
                      <a:pt x="13459" y="213646"/>
                    </a:cubicBezTo>
                    <a:cubicBezTo>
                      <a:pt x="19098" y="211398"/>
                      <a:pt x="24108" y="207940"/>
                      <a:pt x="28937" y="204321"/>
                    </a:cubicBezTo>
                    <a:cubicBezTo>
                      <a:pt x="36395" y="198692"/>
                      <a:pt x="43005" y="192072"/>
                      <a:pt x="49682" y="185557"/>
                    </a:cubicBezTo>
                    <a:cubicBezTo>
                      <a:pt x="63198" y="172183"/>
                      <a:pt x="76905" y="158991"/>
                      <a:pt x="91554" y="146866"/>
                    </a:cubicBezTo>
                    <a:cubicBezTo>
                      <a:pt x="180099" y="71552"/>
                      <a:pt x="247193" y="60436"/>
                      <a:pt x="359721" y="56407"/>
                    </a:cubicBezTo>
                    <a:cubicBezTo>
                      <a:pt x="401345" y="55359"/>
                      <a:pt x="444541" y="54940"/>
                      <a:pt x="483851" y="70485"/>
                    </a:cubicBezTo>
                    <a:cubicBezTo>
                      <a:pt x="494490" y="74743"/>
                      <a:pt x="504854" y="80124"/>
                      <a:pt x="513693" y="87487"/>
                    </a:cubicBezTo>
                    <a:cubicBezTo>
                      <a:pt x="518408" y="91602"/>
                      <a:pt x="522408" y="96488"/>
                      <a:pt x="526028" y="101584"/>
                    </a:cubicBezTo>
                    <a:cubicBezTo>
                      <a:pt x="534781" y="114005"/>
                      <a:pt x="539991" y="128721"/>
                      <a:pt x="542696" y="143599"/>
                    </a:cubicBezTo>
                    <a:cubicBezTo>
                      <a:pt x="544735" y="156839"/>
                      <a:pt x="544059" y="170307"/>
                      <a:pt x="543401" y="183632"/>
                    </a:cubicBezTo>
                    <a:cubicBezTo>
                      <a:pt x="543106" y="188528"/>
                      <a:pt x="542773" y="193424"/>
                      <a:pt x="542411" y="198310"/>
                    </a:cubicBezTo>
                    <a:cubicBezTo>
                      <a:pt x="541449" y="211322"/>
                      <a:pt x="540363" y="224323"/>
                      <a:pt x="539734" y="237353"/>
                    </a:cubicBezTo>
                    <a:cubicBezTo>
                      <a:pt x="539382" y="244440"/>
                      <a:pt x="539172" y="251536"/>
                      <a:pt x="539191" y="258651"/>
                    </a:cubicBezTo>
                    <a:cubicBezTo>
                      <a:pt x="539144" y="268281"/>
                      <a:pt x="538915" y="277940"/>
                      <a:pt x="540153" y="287522"/>
                    </a:cubicBezTo>
                    <a:cubicBezTo>
                      <a:pt x="542830" y="308943"/>
                      <a:pt x="550650" y="329498"/>
                      <a:pt x="561708" y="347977"/>
                    </a:cubicBezTo>
                    <a:cubicBezTo>
                      <a:pt x="576120" y="372570"/>
                      <a:pt x="592179" y="395973"/>
                      <a:pt x="615115" y="413052"/>
                    </a:cubicBezTo>
                    <a:cubicBezTo>
                      <a:pt x="628012" y="422777"/>
                      <a:pt x="642747" y="430987"/>
                      <a:pt x="658940" y="433245"/>
                    </a:cubicBezTo>
                    <a:cubicBezTo>
                      <a:pt x="668026" y="434416"/>
                      <a:pt x="677361" y="434197"/>
                      <a:pt x="686229" y="431778"/>
                    </a:cubicBezTo>
                    <a:cubicBezTo>
                      <a:pt x="691982" y="430187"/>
                      <a:pt x="697392" y="427606"/>
                      <a:pt x="702564" y="424644"/>
                    </a:cubicBezTo>
                    <a:cubicBezTo>
                      <a:pt x="705364" y="422986"/>
                      <a:pt x="708079" y="421176"/>
                      <a:pt x="710413" y="418890"/>
                    </a:cubicBezTo>
                    <a:cubicBezTo>
                      <a:pt x="719385" y="409623"/>
                      <a:pt x="724052" y="397135"/>
                      <a:pt x="726072" y="384572"/>
                    </a:cubicBezTo>
                    <a:cubicBezTo>
                      <a:pt x="730768" y="355178"/>
                      <a:pt x="732615" y="325422"/>
                      <a:pt x="735854" y="295837"/>
                    </a:cubicBezTo>
                    <a:cubicBezTo>
                      <a:pt x="737235" y="280454"/>
                      <a:pt x="739264" y="265043"/>
                      <a:pt x="744236" y="250346"/>
                    </a:cubicBezTo>
                    <a:cubicBezTo>
                      <a:pt x="752037" y="225552"/>
                      <a:pt x="766077" y="205730"/>
                      <a:pt x="787108" y="190395"/>
                    </a:cubicBezTo>
                    <a:cubicBezTo>
                      <a:pt x="799214" y="181242"/>
                      <a:pt x="812702" y="173869"/>
                      <a:pt x="825856" y="166383"/>
                    </a:cubicBezTo>
                    <a:cubicBezTo>
                      <a:pt x="852411" y="151343"/>
                      <a:pt x="877805" y="132940"/>
                      <a:pt x="889692" y="103708"/>
                    </a:cubicBezTo>
                    <a:cubicBezTo>
                      <a:pt x="894493" y="92354"/>
                      <a:pt x="897684" y="79962"/>
                      <a:pt x="897836" y="67723"/>
                    </a:cubicBezTo>
                    <a:cubicBezTo>
                      <a:pt x="897665" y="55893"/>
                      <a:pt x="894750" y="44339"/>
                      <a:pt x="890883" y="33223"/>
                    </a:cubicBezTo>
                    <a:cubicBezTo>
                      <a:pt x="886882" y="21584"/>
                      <a:pt x="881777" y="10611"/>
                      <a:pt x="875881" y="0"/>
                    </a:cubicBezTo>
                    <a:lnTo>
                      <a:pt x="879481" y="0"/>
                    </a:lnTo>
                    <a:cubicBezTo>
                      <a:pt x="888825" y="16059"/>
                      <a:pt x="896455" y="33385"/>
                      <a:pt x="899970" y="51673"/>
                    </a:cubicBezTo>
                    <a:cubicBezTo>
                      <a:pt x="905361" y="79153"/>
                      <a:pt x="895826" y="107690"/>
                      <a:pt x="879481" y="12981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56" name="Google Shape;256;p14"/>
          <p:cNvGrpSpPr/>
          <p:nvPr/>
        </p:nvGrpSpPr>
        <p:grpSpPr>
          <a:xfrm rot="10800000" flipH="1">
            <a:off x="5577688" y="-12513"/>
            <a:ext cx="3566102" cy="1864968"/>
            <a:chOff x="3087360" y="1605240"/>
            <a:chExt cx="1377086" cy="720176"/>
          </a:xfrm>
        </p:grpSpPr>
        <p:sp>
          <p:nvSpPr>
            <p:cNvPr id="257" name="Google Shape;257;p14"/>
            <p:cNvSpPr/>
            <p:nvPr/>
          </p:nvSpPr>
          <p:spPr>
            <a:xfrm>
              <a:off x="3087360" y="1605240"/>
              <a:ext cx="1377086" cy="720176"/>
            </a:xfrm>
            <a:custGeom>
              <a:avLst/>
              <a:gdLst/>
              <a:ahLst/>
              <a:cxnLst/>
              <a:rect l="l" t="t" r="r" b="b"/>
              <a:pathLst>
                <a:path w="1377086" h="720176" extrusionOk="0">
                  <a:moveTo>
                    <a:pt x="1377086" y="0"/>
                  </a:moveTo>
                  <a:lnTo>
                    <a:pt x="1377086" y="720176"/>
                  </a:lnTo>
                  <a:lnTo>
                    <a:pt x="0" y="720176"/>
                  </a:lnTo>
                  <a:cubicBezTo>
                    <a:pt x="27280" y="707060"/>
                    <a:pt x="54550" y="693734"/>
                    <a:pt x="79553" y="676542"/>
                  </a:cubicBezTo>
                  <a:cubicBezTo>
                    <a:pt x="103146" y="661226"/>
                    <a:pt x="124568" y="642947"/>
                    <a:pt x="145247" y="623954"/>
                  </a:cubicBezTo>
                  <a:cubicBezTo>
                    <a:pt x="156305" y="613220"/>
                    <a:pt x="169526" y="604504"/>
                    <a:pt x="184604" y="600742"/>
                  </a:cubicBezTo>
                  <a:cubicBezTo>
                    <a:pt x="193519" y="598427"/>
                    <a:pt x="202778" y="598246"/>
                    <a:pt x="211912" y="597541"/>
                  </a:cubicBezTo>
                  <a:cubicBezTo>
                    <a:pt x="226066" y="596522"/>
                    <a:pt x="240325" y="595589"/>
                    <a:pt x="254508" y="596817"/>
                  </a:cubicBezTo>
                  <a:cubicBezTo>
                    <a:pt x="266586" y="597818"/>
                    <a:pt x="278597" y="599465"/>
                    <a:pt x="290608" y="601037"/>
                  </a:cubicBezTo>
                  <a:cubicBezTo>
                    <a:pt x="298009" y="602056"/>
                    <a:pt x="305505" y="602323"/>
                    <a:pt x="312925" y="601351"/>
                  </a:cubicBezTo>
                  <a:cubicBezTo>
                    <a:pt x="324460" y="599951"/>
                    <a:pt x="335147" y="595284"/>
                    <a:pt x="344862" y="589083"/>
                  </a:cubicBezTo>
                  <a:cubicBezTo>
                    <a:pt x="347720" y="587273"/>
                    <a:pt x="350491" y="585311"/>
                    <a:pt x="353168" y="583282"/>
                  </a:cubicBezTo>
                  <a:cubicBezTo>
                    <a:pt x="365360" y="573948"/>
                    <a:pt x="376542" y="563423"/>
                    <a:pt x="386686" y="551936"/>
                  </a:cubicBezTo>
                  <a:cubicBezTo>
                    <a:pt x="390306" y="547849"/>
                    <a:pt x="393792" y="543630"/>
                    <a:pt x="397145" y="539315"/>
                  </a:cubicBezTo>
                  <a:cubicBezTo>
                    <a:pt x="402831" y="532067"/>
                    <a:pt x="408232" y="524618"/>
                    <a:pt x="413375" y="516998"/>
                  </a:cubicBezTo>
                  <a:cubicBezTo>
                    <a:pt x="425044" y="499739"/>
                    <a:pt x="435426" y="481622"/>
                    <a:pt x="444884" y="463048"/>
                  </a:cubicBezTo>
                  <a:cubicBezTo>
                    <a:pt x="447008" y="459153"/>
                    <a:pt x="449056" y="455181"/>
                    <a:pt x="451104" y="451218"/>
                  </a:cubicBezTo>
                  <a:cubicBezTo>
                    <a:pt x="457981" y="437893"/>
                    <a:pt x="464868" y="424491"/>
                    <a:pt x="474774" y="413156"/>
                  </a:cubicBezTo>
                  <a:cubicBezTo>
                    <a:pt x="488432" y="397478"/>
                    <a:pt x="505273" y="385039"/>
                    <a:pt x="522246" y="373199"/>
                  </a:cubicBezTo>
                  <a:cubicBezTo>
                    <a:pt x="530428" y="367303"/>
                    <a:pt x="539410" y="362350"/>
                    <a:pt x="549212" y="359797"/>
                  </a:cubicBezTo>
                  <a:cubicBezTo>
                    <a:pt x="560480" y="356711"/>
                    <a:pt x="572357" y="356902"/>
                    <a:pt x="583892" y="358054"/>
                  </a:cubicBezTo>
                  <a:cubicBezTo>
                    <a:pt x="608314" y="360750"/>
                    <a:pt x="631746" y="368818"/>
                    <a:pt x="656063" y="372151"/>
                  </a:cubicBezTo>
                  <a:cubicBezTo>
                    <a:pt x="681409" y="375476"/>
                    <a:pt x="707079" y="374247"/>
                    <a:pt x="732415" y="371618"/>
                  </a:cubicBezTo>
                  <a:cubicBezTo>
                    <a:pt x="763972" y="368837"/>
                    <a:pt x="795471" y="362607"/>
                    <a:pt x="827246" y="365150"/>
                  </a:cubicBezTo>
                  <a:cubicBezTo>
                    <a:pt x="833161" y="365608"/>
                    <a:pt x="839076" y="366055"/>
                    <a:pt x="844991" y="366503"/>
                  </a:cubicBezTo>
                  <a:lnTo>
                    <a:pt x="860012" y="367627"/>
                  </a:lnTo>
                  <a:cubicBezTo>
                    <a:pt x="865413" y="368027"/>
                    <a:pt x="870814" y="368427"/>
                    <a:pt x="876214" y="368818"/>
                  </a:cubicBezTo>
                  <a:cubicBezTo>
                    <a:pt x="885815" y="369522"/>
                    <a:pt x="895417" y="370218"/>
                    <a:pt x="905027" y="370894"/>
                  </a:cubicBezTo>
                  <a:cubicBezTo>
                    <a:pt x="906809" y="371027"/>
                    <a:pt x="908590" y="371151"/>
                    <a:pt x="910380" y="371275"/>
                  </a:cubicBezTo>
                  <a:cubicBezTo>
                    <a:pt x="915648" y="371646"/>
                    <a:pt x="920925" y="372008"/>
                    <a:pt x="926202" y="372380"/>
                  </a:cubicBezTo>
                  <a:cubicBezTo>
                    <a:pt x="931850" y="372770"/>
                    <a:pt x="937489" y="373151"/>
                    <a:pt x="943137" y="373532"/>
                  </a:cubicBezTo>
                  <a:cubicBezTo>
                    <a:pt x="946861" y="373771"/>
                    <a:pt x="950605" y="374028"/>
                    <a:pt x="954338" y="374266"/>
                  </a:cubicBezTo>
                  <a:cubicBezTo>
                    <a:pt x="956624" y="374409"/>
                    <a:pt x="958901" y="374552"/>
                    <a:pt x="961187" y="374675"/>
                  </a:cubicBezTo>
                  <a:cubicBezTo>
                    <a:pt x="970931" y="375180"/>
                    <a:pt x="980685" y="375314"/>
                    <a:pt x="990381" y="374123"/>
                  </a:cubicBezTo>
                  <a:cubicBezTo>
                    <a:pt x="996686" y="373332"/>
                    <a:pt x="1002887" y="371913"/>
                    <a:pt x="1008955" y="370075"/>
                  </a:cubicBezTo>
                  <a:cubicBezTo>
                    <a:pt x="1013974" y="368560"/>
                    <a:pt x="1018908" y="366751"/>
                    <a:pt x="1023766" y="364779"/>
                  </a:cubicBezTo>
                  <a:cubicBezTo>
                    <a:pt x="1024690" y="364398"/>
                    <a:pt x="1025604" y="364007"/>
                    <a:pt x="1026519" y="363607"/>
                  </a:cubicBezTo>
                  <a:cubicBezTo>
                    <a:pt x="1028548" y="362741"/>
                    <a:pt x="1030567" y="361836"/>
                    <a:pt x="1032567" y="360902"/>
                  </a:cubicBezTo>
                  <a:cubicBezTo>
                    <a:pt x="1035072" y="359731"/>
                    <a:pt x="1037558" y="358511"/>
                    <a:pt x="1040016" y="357235"/>
                  </a:cubicBezTo>
                  <a:cubicBezTo>
                    <a:pt x="1041568" y="356435"/>
                    <a:pt x="1043102" y="355606"/>
                    <a:pt x="1044626" y="354749"/>
                  </a:cubicBezTo>
                  <a:cubicBezTo>
                    <a:pt x="1048331" y="352692"/>
                    <a:pt x="1051960" y="350482"/>
                    <a:pt x="1055475" y="348110"/>
                  </a:cubicBezTo>
                  <a:cubicBezTo>
                    <a:pt x="1079478" y="331994"/>
                    <a:pt x="1098775" y="309953"/>
                    <a:pt x="1115663" y="286693"/>
                  </a:cubicBezTo>
                  <a:cubicBezTo>
                    <a:pt x="1138714" y="252384"/>
                    <a:pt x="1161212" y="217541"/>
                    <a:pt x="1181729" y="181661"/>
                  </a:cubicBezTo>
                  <a:cubicBezTo>
                    <a:pt x="1186834" y="173003"/>
                    <a:pt x="1191597" y="164040"/>
                    <a:pt x="1196454" y="155105"/>
                  </a:cubicBezTo>
                  <a:cubicBezTo>
                    <a:pt x="1197016" y="154057"/>
                    <a:pt x="1197588" y="153019"/>
                    <a:pt x="1198159" y="151981"/>
                  </a:cubicBezTo>
                  <a:cubicBezTo>
                    <a:pt x="1198969" y="150485"/>
                    <a:pt x="1199798" y="149000"/>
                    <a:pt x="1200617" y="147514"/>
                  </a:cubicBezTo>
                  <a:cubicBezTo>
                    <a:pt x="1211199" y="128445"/>
                    <a:pt x="1222715" y="109966"/>
                    <a:pt x="1239260" y="95498"/>
                  </a:cubicBezTo>
                  <a:cubicBezTo>
                    <a:pt x="1246718" y="89221"/>
                    <a:pt x="1254614" y="83563"/>
                    <a:pt x="1262739" y="78219"/>
                  </a:cubicBezTo>
                  <a:cubicBezTo>
                    <a:pt x="1272140" y="72038"/>
                    <a:pt x="1281827" y="66275"/>
                    <a:pt x="1291485" y="60465"/>
                  </a:cubicBezTo>
                  <a:cubicBezTo>
                    <a:pt x="1296181" y="57645"/>
                    <a:pt x="1300858" y="54807"/>
                    <a:pt x="1305497" y="51902"/>
                  </a:cubicBezTo>
                  <a:cubicBezTo>
                    <a:pt x="1310135" y="49006"/>
                    <a:pt x="1314726" y="46034"/>
                    <a:pt x="1319232" y="42939"/>
                  </a:cubicBezTo>
                  <a:cubicBezTo>
                    <a:pt x="1326785" y="37919"/>
                    <a:pt x="1334195" y="32690"/>
                    <a:pt x="1341577" y="27403"/>
                  </a:cubicBezTo>
                  <a:cubicBezTo>
                    <a:pt x="1344101" y="25575"/>
                    <a:pt x="1346549" y="23784"/>
                    <a:pt x="1348921" y="22031"/>
                  </a:cubicBezTo>
                  <a:cubicBezTo>
                    <a:pt x="1352007" y="19745"/>
                    <a:pt x="1354998" y="17497"/>
                    <a:pt x="1357951" y="15230"/>
                  </a:cubicBezTo>
                  <a:cubicBezTo>
                    <a:pt x="1362647" y="11640"/>
                    <a:pt x="1367257" y="8011"/>
                    <a:pt x="1372057" y="4115"/>
                  </a:cubicBezTo>
                  <a:cubicBezTo>
                    <a:pt x="1373505" y="2934"/>
                    <a:pt x="1374953" y="1743"/>
                    <a:pt x="1376420" y="571"/>
                  </a:cubicBezTo>
                  <a:cubicBezTo>
                    <a:pt x="1376639" y="391"/>
                    <a:pt x="1376858" y="219"/>
                    <a:pt x="1377077" y="38"/>
                  </a:cubicBezTo>
                  <a:close/>
                </a:path>
              </a:pathLst>
            </a:custGeom>
            <a:solidFill>
              <a:srgbClr val="4C5D67">
                <a:alpha val="1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4"/>
            <p:cNvSpPr/>
            <p:nvPr/>
          </p:nvSpPr>
          <p:spPr>
            <a:xfrm>
              <a:off x="3250080" y="1699920"/>
              <a:ext cx="1214276" cy="625240"/>
            </a:xfrm>
            <a:custGeom>
              <a:avLst/>
              <a:gdLst/>
              <a:ahLst/>
              <a:cxnLst/>
              <a:rect l="l" t="t" r="r" b="b"/>
              <a:pathLst>
                <a:path w="1214276" h="625240" extrusionOk="0">
                  <a:moveTo>
                    <a:pt x="1214276" y="0"/>
                  </a:moveTo>
                  <a:lnTo>
                    <a:pt x="1214276" y="625240"/>
                  </a:lnTo>
                  <a:lnTo>
                    <a:pt x="0" y="625240"/>
                  </a:lnTo>
                  <a:cubicBezTo>
                    <a:pt x="13983" y="613724"/>
                    <a:pt x="26918" y="600885"/>
                    <a:pt x="38148" y="586673"/>
                  </a:cubicBezTo>
                  <a:cubicBezTo>
                    <a:pt x="50492" y="571290"/>
                    <a:pt x="58998" y="552231"/>
                    <a:pt x="75581" y="540706"/>
                  </a:cubicBezTo>
                  <a:cubicBezTo>
                    <a:pt x="89392" y="530428"/>
                    <a:pt x="106566" y="527504"/>
                    <a:pt x="123092" y="524456"/>
                  </a:cubicBezTo>
                  <a:cubicBezTo>
                    <a:pt x="140875" y="520979"/>
                    <a:pt x="158486" y="516684"/>
                    <a:pt x="176003" y="512064"/>
                  </a:cubicBezTo>
                  <a:cubicBezTo>
                    <a:pt x="189024" y="508949"/>
                    <a:pt x="200311" y="504815"/>
                    <a:pt x="210322" y="499777"/>
                  </a:cubicBezTo>
                  <a:cubicBezTo>
                    <a:pt x="228762" y="490509"/>
                    <a:pt x="242868" y="478212"/>
                    <a:pt x="255518" y="463744"/>
                  </a:cubicBezTo>
                  <a:cubicBezTo>
                    <a:pt x="264014" y="454019"/>
                    <a:pt x="271853" y="443313"/>
                    <a:pt x="279892" y="431892"/>
                  </a:cubicBezTo>
                  <a:cubicBezTo>
                    <a:pt x="286255" y="422853"/>
                    <a:pt x="292741" y="413356"/>
                    <a:pt x="299790" y="403546"/>
                  </a:cubicBezTo>
                  <a:cubicBezTo>
                    <a:pt x="308458" y="391011"/>
                    <a:pt x="315278" y="381933"/>
                    <a:pt x="324669" y="374580"/>
                  </a:cubicBezTo>
                  <a:cubicBezTo>
                    <a:pt x="330689" y="369865"/>
                    <a:pt x="337766" y="365855"/>
                    <a:pt x="347072" y="362112"/>
                  </a:cubicBezTo>
                  <a:cubicBezTo>
                    <a:pt x="392173" y="343052"/>
                    <a:pt x="433102" y="311077"/>
                    <a:pt x="482813" y="304819"/>
                  </a:cubicBezTo>
                  <a:cubicBezTo>
                    <a:pt x="531257" y="299837"/>
                    <a:pt x="578406" y="314839"/>
                    <a:pt x="624869" y="327098"/>
                  </a:cubicBezTo>
                  <a:cubicBezTo>
                    <a:pt x="628707" y="328117"/>
                    <a:pt x="632546" y="329108"/>
                    <a:pt x="636375" y="330070"/>
                  </a:cubicBezTo>
                  <a:cubicBezTo>
                    <a:pt x="643642" y="331946"/>
                    <a:pt x="650920" y="333794"/>
                    <a:pt x="658216" y="335613"/>
                  </a:cubicBezTo>
                  <a:cubicBezTo>
                    <a:pt x="663102" y="336823"/>
                    <a:pt x="667998" y="338014"/>
                    <a:pt x="672894" y="339176"/>
                  </a:cubicBezTo>
                  <a:cubicBezTo>
                    <a:pt x="676456" y="340023"/>
                    <a:pt x="680018" y="340862"/>
                    <a:pt x="683590" y="341681"/>
                  </a:cubicBezTo>
                  <a:cubicBezTo>
                    <a:pt x="692525" y="343738"/>
                    <a:pt x="701488" y="345700"/>
                    <a:pt x="710479" y="347548"/>
                  </a:cubicBezTo>
                  <a:cubicBezTo>
                    <a:pt x="712327" y="347939"/>
                    <a:pt x="714185" y="348310"/>
                    <a:pt x="716042" y="348682"/>
                  </a:cubicBezTo>
                  <a:cubicBezTo>
                    <a:pt x="720109" y="349491"/>
                    <a:pt x="724176" y="350291"/>
                    <a:pt x="728253" y="351044"/>
                  </a:cubicBezTo>
                  <a:cubicBezTo>
                    <a:pt x="736997" y="352682"/>
                    <a:pt x="745769" y="354197"/>
                    <a:pt x="754551" y="355549"/>
                  </a:cubicBezTo>
                  <a:cubicBezTo>
                    <a:pt x="756771" y="355892"/>
                    <a:pt x="758990" y="356226"/>
                    <a:pt x="761209" y="356549"/>
                  </a:cubicBezTo>
                  <a:cubicBezTo>
                    <a:pt x="773325" y="358321"/>
                    <a:pt x="785479" y="359788"/>
                    <a:pt x="797643" y="360883"/>
                  </a:cubicBezTo>
                  <a:cubicBezTo>
                    <a:pt x="806377" y="361674"/>
                    <a:pt x="815140" y="362283"/>
                    <a:pt x="823903" y="362664"/>
                  </a:cubicBezTo>
                  <a:cubicBezTo>
                    <a:pt x="826475" y="362779"/>
                    <a:pt x="829046" y="362874"/>
                    <a:pt x="831628" y="362950"/>
                  </a:cubicBezTo>
                  <a:cubicBezTo>
                    <a:pt x="839848" y="363198"/>
                    <a:pt x="848058" y="363255"/>
                    <a:pt x="856288" y="363084"/>
                  </a:cubicBezTo>
                  <a:cubicBezTo>
                    <a:pt x="858241" y="363055"/>
                    <a:pt x="860184" y="363007"/>
                    <a:pt x="862127" y="362941"/>
                  </a:cubicBezTo>
                  <a:cubicBezTo>
                    <a:pt x="875338" y="362521"/>
                    <a:pt x="888549" y="361540"/>
                    <a:pt x="901779" y="359921"/>
                  </a:cubicBezTo>
                  <a:cubicBezTo>
                    <a:pt x="983942" y="352111"/>
                    <a:pt x="1026605" y="273167"/>
                    <a:pt x="1066171" y="210407"/>
                  </a:cubicBezTo>
                  <a:cubicBezTo>
                    <a:pt x="1074249" y="196396"/>
                    <a:pt x="1079173" y="180823"/>
                    <a:pt x="1086774" y="166554"/>
                  </a:cubicBezTo>
                  <a:cubicBezTo>
                    <a:pt x="1095566" y="148638"/>
                    <a:pt x="1105938" y="131569"/>
                    <a:pt x="1116530" y="114671"/>
                  </a:cubicBezTo>
                  <a:cubicBezTo>
                    <a:pt x="1140266" y="78124"/>
                    <a:pt x="1156354" y="33976"/>
                    <a:pt x="1195902" y="11478"/>
                  </a:cubicBezTo>
                  <a:cubicBezTo>
                    <a:pt x="1201988" y="7591"/>
                    <a:pt x="1208094" y="3724"/>
                    <a:pt x="1214276" y="0"/>
                  </a:cubicBezTo>
                  <a:close/>
                </a:path>
              </a:pathLst>
            </a:custGeom>
            <a:solidFill>
              <a:srgbClr val="4C5D67">
                <a:alpha val="2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14"/>
            <p:cNvSpPr/>
            <p:nvPr/>
          </p:nvSpPr>
          <p:spPr>
            <a:xfrm>
              <a:off x="3352320" y="1813680"/>
              <a:ext cx="1111815" cy="511674"/>
            </a:xfrm>
            <a:custGeom>
              <a:avLst/>
              <a:gdLst/>
              <a:ahLst/>
              <a:cxnLst/>
              <a:rect l="l" t="t" r="r" b="b"/>
              <a:pathLst>
                <a:path w="1111815" h="511674" extrusionOk="0">
                  <a:moveTo>
                    <a:pt x="1111796" y="10"/>
                  </a:moveTo>
                  <a:lnTo>
                    <a:pt x="1111796" y="511674"/>
                  </a:lnTo>
                  <a:lnTo>
                    <a:pt x="0" y="511674"/>
                  </a:lnTo>
                  <a:cubicBezTo>
                    <a:pt x="4020" y="507340"/>
                    <a:pt x="7782" y="502768"/>
                    <a:pt x="11449" y="498139"/>
                  </a:cubicBezTo>
                  <a:cubicBezTo>
                    <a:pt x="27156" y="478850"/>
                    <a:pt x="37624" y="455752"/>
                    <a:pt x="54616" y="437483"/>
                  </a:cubicBezTo>
                  <a:cubicBezTo>
                    <a:pt x="74324" y="416766"/>
                    <a:pt x="101079" y="405317"/>
                    <a:pt x="126263" y="392792"/>
                  </a:cubicBezTo>
                  <a:cubicBezTo>
                    <a:pt x="127683" y="392078"/>
                    <a:pt x="129102" y="391344"/>
                    <a:pt x="130512" y="390611"/>
                  </a:cubicBezTo>
                  <a:cubicBezTo>
                    <a:pt x="149676" y="380581"/>
                    <a:pt x="167745" y="368408"/>
                    <a:pt x="184699" y="354949"/>
                  </a:cubicBezTo>
                  <a:cubicBezTo>
                    <a:pt x="187985" y="352339"/>
                    <a:pt x="191233" y="349691"/>
                    <a:pt x="194434" y="346996"/>
                  </a:cubicBezTo>
                  <a:cubicBezTo>
                    <a:pt x="201568" y="340252"/>
                    <a:pt x="207788" y="334413"/>
                    <a:pt x="213465" y="329270"/>
                  </a:cubicBezTo>
                  <a:cubicBezTo>
                    <a:pt x="236553" y="308334"/>
                    <a:pt x="250641" y="298942"/>
                    <a:pt x="280511" y="287884"/>
                  </a:cubicBezTo>
                  <a:cubicBezTo>
                    <a:pt x="287264" y="285388"/>
                    <a:pt x="294827" y="282807"/>
                    <a:pt x="303486" y="279978"/>
                  </a:cubicBezTo>
                  <a:cubicBezTo>
                    <a:pt x="359188" y="257775"/>
                    <a:pt x="410299" y="248784"/>
                    <a:pt x="466687" y="258385"/>
                  </a:cubicBezTo>
                  <a:cubicBezTo>
                    <a:pt x="476231" y="260004"/>
                    <a:pt x="485927" y="262157"/>
                    <a:pt x="495833" y="264871"/>
                  </a:cubicBezTo>
                  <a:cubicBezTo>
                    <a:pt x="502196" y="266309"/>
                    <a:pt x="509226" y="268319"/>
                    <a:pt x="516788" y="270777"/>
                  </a:cubicBezTo>
                  <a:cubicBezTo>
                    <a:pt x="517874" y="271129"/>
                    <a:pt x="518979" y="271501"/>
                    <a:pt x="520094" y="271872"/>
                  </a:cubicBezTo>
                  <a:cubicBezTo>
                    <a:pt x="524970" y="273501"/>
                    <a:pt x="530066" y="275301"/>
                    <a:pt x="535334" y="277235"/>
                  </a:cubicBezTo>
                  <a:cubicBezTo>
                    <a:pt x="540001" y="278949"/>
                    <a:pt x="544801" y="280778"/>
                    <a:pt x="549726" y="282683"/>
                  </a:cubicBezTo>
                  <a:cubicBezTo>
                    <a:pt x="551317" y="283302"/>
                    <a:pt x="552926" y="283921"/>
                    <a:pt x="554545" y="284559"/>
                  </a:cubicBezTo>
                  <a:cubicBezTo>
                    <a:pt x="559032" y="286322"/>
                    <a:pt x="563613" y="288141"/>
                    <a:pt x="568261" y="290008"/>
                  </a:cubicBezTo>
                  <a:cubicBezTo>
                    <a:pt x="574091" y="292341"/>
                    <a:pt x="580034" y="294751"/>
                    <a:pt x="586073" y="297199"/>
                  </a:cubicBezTo>
                  <a:cubicBezTo>
                    <a:pt x="594093" y="300457"/>
                    <a:pt x="602275" y="303781"/>
                    <a:pt x="610543" y="307105"/>
                  </a:cubicBezTo>
                  <a:cubicBezTo>
                    <a:pt x="612686" y="307962"/>
                    <a:pt x="614829" y="308829"/>
                    <a:pt x="616982" y="309686"/>
                  </a:cubicBezTo>
                  <a:cubicBezTo>
                    <a:pt x="627755" y="313992"/>
                    <a:pt x="638651" y="318249"/>
                    <a:pt x="649510" y="322297"/>
                  </a:cubicBezTo>
                  <a:cubicBezTo>
                    <a:pt x="651834" y="323174"/>
                    <a:pt x="654148" y="324031"/>
                    <a:pt x="656482" y="324879"/>
                  </a:cubicBezTo>
                  <a:cubicBezTo>
                    <a:pt x="668950" y="329432"/>
                    <a:pt x="681323" y="333670"/>
                    <a:pt x="693372" y="337337"/>
                  </a:cubicBezTo>
                  <a:cubicBezTo>
                    <a:pt x="695049" y="337852"/>
                    <a:pt x="696706" y="338347"/>
                    <a:pt x="698363" y="338823"/>
                  </a:cubicBezTo>
                  <a:cubicBezTo>
                    <a:pt x="736787" y="350091"/>
                    <a:pt x="771506" y="355111"/>
                    <a:pt x="794737" y="345519"/>
                  </a:cubicBezTo>
                  <a:cubicBezTo>
                    <a:pt x="832552" y="330546"/>
                    <a:pt x="868413" y="309324"/>
                    <a:pt x="899474" y="283054"/>
                  </a:cubicBezTo>
                  <a:cubicBezTo>
                    <a:pt x="917048" y="262547"/>
                    <a:pt x="930164" y="238697"/>
                    <a:pt x="939060" y="213227"/>
                  </a:cubicBezTo>
                  <a:cubicBezTo>
                    <a:pt x="951767" y="176813"/>
                    <a:pt x="962063" y="138789"/>
                    <a:pt x="984085" y="106575"/>
                  </a:cubicBezTo>
                  <a:cubicBezTo>
                    <a:pt x="1009736" y="69761"/>
                    <a:pt x="1049455" y="46758"/>
                    <a:pt x="1084593" y="20126"/>
                  </a:cubicBezTo>
                  <a:cubicBezTo>
                    <a:pt x="1093556" y="13278"/>
                    <a:pt x="1102776" y="6753"/>
                    <a:pt x="1111815" y="0"/>
                  </a:cubicBezTo>
                  <a:close/>
                </a:path>
              </a:pathLst>
            </a:custGeom>
            <a:solidFill>
              <a:srgbClr val="4C5D67">
                <a:alpha val="42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14"/>
            <p:cNvSpPr/>
            <p:nvPr/>
          </p:nvSpPr>
          <p:spPr>
            <a:xfrm>
              <a:off x="3418920" y="1900440"/>
              <a:ext cx="1045502" cy="424863"/>
            </a:xfrm>
            <a:custGeom>
              <a:avLst/>
              <a:gdLst/>
              <a:ahLst/>
              <a:cxnLst/>
              <a:rect l="l" t="t" r="r" b="b"/>
              <a:pathLst>
                <a:path w="1045502" h="424863" extrusionOk="0">
                  <a:moveTo>
                    <a:pt x="1045502" y="0"/>
                  </a:moveTo>
                  <a:lnTo>
                    <a:pt x="1045502" y="424863"/>
                  </a:lnTo>
                  <a:lnTo>
                    <a:pt x="0" y="424863"/>
                  </a:lnTo>
                  <a:cubicBezTo>
                    <a:pt x="9487" y="415538"/>
                    <a:pt x="16040" y="403841"/>
                    <a:pt x="22917" y="392554"/>
                  </a:cubicBezTo>
                  <a:cubicBezTo>
                    <a:pt x="33557" y="374685"/>
                    <a:pt x="42501" y="355806"/>
                    <a:pt x="54493" y="338766"/>
                  </a:cubicBezTo>
                  <a:cubicBezTo>
                    <a:pt x="62522" y="326679"/>
                    <a:pt x="72742" y="316592"/>
                    <a:pt x="83972" y="307686"/>
                  </a:cubicBezTo>
                  <a:cubicBezTo>
                    <a:pt x="91554" y="301666"/>
                    <a:pt x="99603" y="296170"/>
                    <a:pt x="107747" y="290970"/>
                  </a:cubicBezTo>
                  <a:cubicBezTo>
                    <a:pt x="118586" y="283912"/>
                    <a:pt x="129340" y="276501"/>
                    <a:pt x="141161" y="271148"/>
                  </a:cubicBezTo>
                  <a:cubicBezTo>
                    <a:pt x="141656" y="270929"/>
                    <a:pt x="142142" y="270710"/>
                    <a:pt x="142646" y="270491"/>
                  </a:cubicBezTo>
                  <a:cubicBezTo>
                    <a:pt x="157258" y="264404"/>
                    <a:pt x="172422" y="259718"/>
                    <a:pt x="187252" y="254213"/>
                  </a:cubicBezTo>
                  <a:cubicBezTo>
                    <a:pt x="187595" y="254079"/>
                    <a:pt x="187938" y="253965"/>
                    <a:pt x="188281" y="253822"/>
                  </a:cubicBezTo>
                  <a:cubicBezTo>
                    <a:pt x="206931" y="246840"/>
                    <a:pt x="225114" y="238677"/>
                    <a:pt x="243716" y="231581"/>
                  </a:cubicBezTo>
                  <a:cubicBezTo>
                    <a:pt x="252308" y="228257"/>
                    <a:pt x="261014" y="225238"/>
                    <a:pt x="269824" y="222523"/>
                  </a:cubicBezTo>
                  <a:cubicBezTo>
                    <a:pt x="281797" y="218818"/>
                    <a:pt x="293942" y="215665"/>
                    <a:pt x="306181" y="213008"/>
                  </a:cubicBezTo>
                  <a:cubicBezTo>
                    <a:pt x="316449" y="210750"/>
                    <a:pt x="326841" y="208855"/>
                    <a:pt x="337337" y="208140"/>
                  </a:cubicBezTo>
                  <a:cubicBezTo>
                    <a:pt x="343157" y="207759"/>
                    <a:pt x="348967" y="207807"/>
                    <a:pt x="354749" y="208207"/>
                  </a:cubicBezTo>
                  <a:cubicBezTo>
                    <a:pt x="367084" y="209055"/>
                    <a:pt x="379295" y="211512"/>
                    <a:pt x="391211" y="214951"/>
                  </a:cubicBezTo>
                  <a:cubicBezTo>
                    <a:pt x="395335" y="216132"/>
                    <a:pt x="399412" y="217427"/>
                    <a:pt x="403450" y="218818"/>
                  </a:cubicBezTo>
                  <a:cubicBezTo>
                    <a:pt x="404727" y="219275"/>
                    <a:pt x="406013" y="219732"/>
                    <a:pt x="407279" y="220199"/>
                  </a:cubicBezTo>
                  <a:cubicBezTo>
                    <a:pt x="413242" y="222380"/>
                    <a:pt x="419138" y="224723"/>
                    <a:pt x="424977" y="227219"/>
                  </a:cubicBezTo>
                  <a:cubicBezTo>
                    <a:pt x="430178" y="229429"/>
                    <a:pt x="435331" y="231753"/>
                    <a:pt x="440426" y="234191"/>
                  </a:cubicBezTo>
                  <a:cubicBezTo>
                    <a:pt x="440703" y="234325"/>
                    <a:pt x="440979" y="234448"/>
                    <a:pt x="441255" y="234582"/>
                  </a:cubicBezTo>
                  <a:cubicBezTo>
                    <a:pt x="442722" y="235287"/>
                    <a:pt x="444189" y="235991"/>
                    <a:pt x="445646" y="236725"/>
                  </a:cubicBezTo>
                  <a:cubicBezTo>
                    <a:pt x="445913" y="236849"/>
                    <a:pt x="446180" y="236972"/>
                    <a:pt x="446437" y="237115"/>
                  </a:cubicBezTo>
                  <a:cubicBezTo>
                    <a:pt x="460600" y="244135"/>
                    <a:pt x="474383" y="251927"/>
                    <a:pt x="487823" y="260261"/>
                  </a:cubicBezTo>
                  <a:cubicBezTo>
                    <a:pt x="490090" y="261661"/>
                    <a:pt x="492338" y="263080"/>
                    <a:pt x="494586" y="264519"/>
                  </a:cubicBezTo>
                  <a:cubicBezTo>
                    <a:pt x="498691" y="267138"/>
                    <a:pt x="502768" y="269805"/>
                    <a:pt x="506797" y="272529"/>
                  </a:cubicBezTo>
                  <a:cubicBezTo>
                    <a:pt x="507273" y="272844"/>
                    <a:pt x="507740" y="273158"/>
                    <a:pt x="508206" y="273472"/>
                  </a:cubicBezTo>
                  <a:cubicBezTo>
                    <a:pt x="509721" y="274491"/>
                    <a:pt x="511245" y="275501"/>
                    <a:pt x="512769" y="276501"/>
                  </a:cubicBezTo>
                  <a:cubicBezTo>
                    <a:pt x="519779" y="281130"/>
                    <a:pt x="526885" y="285607"/>
                    <a:pt x="534181" y="289770"/>
                  </a:cubicBezTo>
                  <a:cubicBezTo>
                    <a:pt x="536515" y="291094"/>
                    <a:pt x="538867" y="292398"/>
                    <a:pt x="541249" y="293656"/>
                  </a:cubicBezTo>
                  <a:cubicBezTo>
                    <a:pt x="542277" y="294199"/>
                    <a:pt x="543316" y="294742"/>
                    <a:pt x="544354" y="295275"/>
                  </a:cubicBezTo>
                  <a:cubicBezTo>
                    <a:pt x="564947" y="305781"/>
                    <a:pt x="587007" y="313096"/>
                    <a:pt x="609210" y="319383"/>
                  </a:cubicBezTo>
                  <a:cubicBezTo>
                    <a:pt x="633432" y="326250"/>
                    <a:pt x="658216" y="330975"/>
                    <a:pt x="683324" y="332908"/>
                  </a:cubicBezTo>
                  <a:cubicBezTo>
                    <a:pt x="703469" y="334394"/>
                    <a:pt x="723671" y="335404"/>
                    <a:pt x="743874" y="335671"/>
                  </a:cubicBezTo>
                  <a:cubicBezTo>
                    <a:pt x="759371" y="335813"/>
                    <a:pt x="775287" y="335328"/>
                    <a:pt x="789737" y="329117"/>
                  </a:cubicBezTo>
                  <a:cubicBezTo>
                    <a:pt x="798719" y="325479"/>
                    <a:pt x="806234" y="319192"/>
                    <a:pt x="813159" y="312553"/>
                  </a:cubicBezTo>
                  <a:cubicBezTo>
                    <a:pt x="838857" y="286817"/>
                    <a:pt x="855440" y="253184"/>
                    <a:pt x="865184" y="218427"/>
                  </a:cubicBezTo>
                  <a:cubicBezTo>
                    <a:pt x="878986" y="170059"/>
                    <a:pt x="887101" y="118901"/>
                    <a:pt x="912457" y="74790"/>
                  </a:cubicBezTo>
                  <a:cubicBezTo>
                    <a:pt x="917848" y="65599"/>
                    <a:pt x="925573" y="58036"/>
                    <a:pt x="933622" y="51168"/>
                  </a:cubicBezTo>
                  <a:cubicBezTo>
                    <a:pt x="949595" y="37748"/>
                    <a:pt x="969035" y="29432"/>
                    <a:pt x="988505" y="22450"/>
                  </a:cubicBezTo>
                  <a:cubicBezTo>
                    <a:pt x="1008050" y="15164"/>
                    <a:pt x="1027119" y="8773"/>
                    <a:pt x="1045493" y="19"/>
                  </a:cubicBezTo>
                  <a:close/>
                </a:path>
              </a:pathLst>
            </a:custGeom>
            <a:solidFill>
              <a:srgbClr val="4C5D67">
                <a:alpha val="58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4"/>
            <p:cNvSpPr/>
            <p:nvPr/>
          </p:nvSpPr>
          <p:spPr>
            <a:xfrm>
              <a:off x="3493440" y="1942920"/>
              <a:ext cx="970969" cy="382248"/>
            </a:xfrm>
            <a:custGeom>
              <a:avLst/>
              <a:gdLst/>
              <a:ahLst/>
              <a:cxnLst/>
              <a:rect l="l" t="t" r="r" b="b"/>
              <a:pathLst>
                <a:path w="970969" h="382248" extrusionOk="0">
                  <a:moveTo>
                    <a:pt x="970969" y="0"/>
                  </a:moveTo>
                  <a:lnTo>
                    <a:pt x="970969" y="382248"/>
                  </a:lnTo>
                  <a:lnTo>
                    <a:pt x="0" y="382248"/>
                  </a:lnTo>
                  <a:cubicBezTo>
                    <a:pt x="18669" y="366522"/>
                    <a:pt x="33804" y="346872"/>
                    <a:pt x="46415" y="326050"/>
                  </a:cubicBezTo>
                  <a:cubicBezTo>
                    <a:pt x="55978" y="309686"/>
                    <a:pt x="64113" y="291751"/>
                    <a:pt x="73876" y="275149"/>
                  </a:cubicBezTo>
                  <a:cubicBezTo>
                    <a:pt x="83334" y="259051"/>
                    <a:pt x="94307" y="244202"/>
                    <a:pt x="109585" y="233229"/>
                  </a:cubicBezTo>
                  <a:cubicBezTo>
                    <a:pt x="112557" y="231086"/>
                    <a:pt x="115681" y="229105"/>
                    <a:pt x="118996" y="227286"/>
                  </a:cubicBezTo>
                  <a:cubicBezTo>
                    <a:pt x="125387" y="223618"/>
                    <a:pt x="132026" y="220466"/>
                    <a:pt x="138827" y="217713"/>
                  </a:cubicBezTo>
                  <a:cubicBezTo>
                    <a:pt x="155143" y="211103"/>
                    <a:pt x="172402" y="206769"/>
                    <a:pt x="189567" y="202978"/>
                  </a:cubicBezTo>
                  <a:cubicBezTo>
                    <a:pt x="216865" y="197358"/>
                    <a:pt x="245240" y="192348"/>
                    <a:pt x="273091" y="194881"/>
                  </a:cubicBezTo>
                  <a:cubicBezTo>
                    <a:pt x="279140" y="195424"/>
                    <a:pt x="285159" y="196329"/>
                    <a:pt x="291141" y="197663"/>
                  </a:cubicBezTo>
                  <a:cubicBezTo>
                    <a:pt x="293351" y="198158"/>
                    <a:pt x="295542" y="198701"/>
                    <a:pt x="297742" y="199311"/>
                  </a:cubicBezTo>
                  <a:cubicBezTo>
                    <a:pt x="302790" y="200530"/>
                    <a:pt x="307677" y="202073"/>
                    <a:pt x="312420" y="203873"/>
                  </a:cubicBezTo>
                  <a:cubicBezTo>
                    <a:pt x="314354" y="204606"/>
                    <a:pt x="316259" y="205378"/>
                    <a:pt x="318135" y="206207"/>
                  </a:cubicBezTo>
                  <a:cubicBezTo>
                    <a:pt x="318735" y="206464"/>
                    <a:pt x="319326" y="206731"/>
                    <a:pt x="319926" y="206997"/>
                  </a:cubicBezTo>
                  <a:cubicBezTo>
                    <a:pt x="324736" y="209159"/>
                    <a:pt x="329394" y="211588"/>
                    <a:pt x="333946" y="214236"/>
                  </a:cubicBezTo>
                  <a:cubicBezTo>
                    <a:pt x="335413" y="215084"/>
                    <a:pt x="336871" y="215951"/>
                    <a:pt x="338309" y="216846"/>
                  </a:cubicBezTo>
                  <a:cubicBezTo>
                    <a:pt x="344386" y="220599"/>
                    <a:pt x="350253" y="224695"/>
                    <a:pt x="355997" y="229038"/>
                  </a:cubicBezTo>
                  <a:cubicBezTo>
                    <a:pt x="358073" y="230600"/>
                    <a:pt x="360140" y="232191"/>
                    <a:pt x="362188" y="233810"/>
                  </a:cubicBezTo>
                  <a:cubicBezTo>
                    <a:pt x="364836" y="235896"/>
                    <a:pt x="367455" y="238020"/>
                    <a:pt x="370056" y="240163"/>
                  </a:cubicBezTo>
                  <a:cubicBezTo>
                    <a:pt x="371694" y="241525"/>
                    <a:pt x="373323" y="242888"/>
                    <a:pt x="374961" y="244259"/>
                  </a:cubicBezTo>
                  <a:cubicBezTo>
                    <a:pt x="378666" y="247374"/>
                    <a:pt x="382343" y="250517"/>
                    <a:pt x="386010" y="253641"/>
                  </a:cubicBezTo>
                  <a:cubicBezTo>
                    <a:pt x="387677" y="255070"/>
                    <a:pt x="389344" y="256489"/>
                    <a:pt x="391011" y="257899"/>
                  </a:cubicBezTo>
                  <a:cubicBezTo>
                    <a:pt x="393773" y="260252"/>
                    <a:pt x="396535" y="262595"/>
                    <a:pt x="399317" y="264890"/>
                  </a:cubicBezTo>
                  <a:cubicBezTo>
                    <a:pt x="442627" y="298656"/>
                    <a:pt x="495605" y="318478"/>
                    <a:pt x="548145" y="332823"/>
                  </a:cubicBezTo>
                  <a:cubicBezTo>
                    <a:pt x="593493" y="341004"/>
                    <a:pt x="639937" y="340100"/>
                    <a:pt x="685791" y="337937"/>
                  </a:cubicBezTo>
                  <a:cubicBezTo>
                    <a:pt x="717080" y="335270"/>
                    <a:pt x="751484" y="337566"/>
                    <a:pt x="779002" y="320116"/>
                  </a:cubicBezTo>
                  <a:cubicBezTo>
                    <a:pt x="823198" y="286655"/>
                    <a:pt x="865194" y="192205"/>
                    <a:pt x="876767" y="138255"/>
                  </a:cubicBezTo>
                  <a:cubicBezTo>
                    <a:pt x="882434" y="107594"/>
                    <a:pt x="873576" y="73057"/>
                    <a:pt x="892188" y="45939"/>
                  </a:cubicBezTo>
                  <a:cubicBezTo>
                    <a:pt x="905627" y="26251"/>
                    <a:pt x="927859" y="15154"/>
                    <a:pt x="949700" y="7239"/>
                  </a:cubicBezTo>
                  <a:cubicBezTo>
                    <a:pt x="956815" y="5077"/>
                    <a:pt x="963873" y="2467"/>
                    <a:pt x="970969" y="1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hree columns 1">
  <p:cSld name="CUSTOM_6">
    <p:spTree>
      <p:nvGrpSpPr>
        <p:cNvPr id="1" name="Shape 299"/>
        <p:cNvGrpSpPr/>
        <p:nvPr/>
      </p:nvGrpSpPr>
      <p:grpSpPr>
        <a:xfrm>
          <a:off x="0" y="0"/>
          <a:ext cx="0" cy="0"/>
          <a:chOff x="0" y="0"/>
          <a:chExt cx="0" cy="0"/>
        </a:xfrm>
      </p:grpSpPr>
      <p:pic>
        <p:nvPicPr>
          <p:cNvPr id="300" name="Google Shape;300;p17"/>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301" name="Google Shape;301;p17"/>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302" name="Google Shape;302;p17"/>
          <p:cNvSpPr txBox="1">
            <a:spLocks noGrp="1"/>
          </p:cNvSpPr>
          <p:nvPr>
            <p:ph type="subTitle" idx="1"/>
          </p:nvPr>
        </p:nvSpPr>
        <p:spPr>
          <a:xfrm>
            <a:off x="1030171" y="2911323"/>
            <a:ext cx="2263500" cy="1662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03" name="Google Shape;303;p17"/>
          <p:cNvSpPr txBox="1">
            <a:spLocks noGrp="1"/>
          </p:cNvSpPr>
          <p:nvPr>
            <p:ph type="subTitle" idx="2"/>
          </p:nvPr>
        </p:nvSpPr>
        <p:spPr>
          <a:xfrm>
            <a:off x="3440251" y="1996923"/>
            <a:ext cx="2263500" cy="1662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04" name="Google Shape;304;p17"/>
          <p:cNvSpPr txBox="1">
            <a:spLocks noGrp="1"/>
          </p:cNvSpPr>
          <p:nvPr>
            <p:ph type="subTitle" idx="3"/>
          </p:nvPr>
        </p:nvSpPr>
        <p:spPr>
          <a:xfrm>
            <a:off x="5850331" y="2911323"/>
            <a:ext cx="2263500" cy="1662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05" name="Google Shape;305;p17"/>
          <p:cNvSpPr txBox="1">
            <a:spLocks noGrp="1"/>
          </p:cNvSpPr>
          <p:nvPr>
            <p:ph type="subTitle" idx="4"/>
          </p:nvPr>
        </p:nvSpPr>
        <p:spPr>
          <a:xfrm>
            <a:off x="1030165" y="2489173"/>
            <a:ext cx="2263500" cy="481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306" name="Google Shape;306;p17"/>
          <p:cNvSpPr txBox="1">
            <a:spLocks noGrp="1"/>
          </p:cNvSpPr>
          <p:nvPr>
            <p:ph type="subTitle" idx="5"/>
          </p:nvPr>
        </p:nvSpPr>
        <p:spPr>
          <a:xfrm>
            <a:off x="3440250" y="1574773"/>
            <a:ext cx="2263500" cy="481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307" name="Google Shape;307;p17"/>
          <p:cNvSpPr txBox="1">
            <a:spLocks noGrp="1"/>
          </p:cNvSpPr>
          <p:nvPr>
            <p:ph type="subTitle" idx="6"/>
          </p:nvPr>
        </p:nvSpPr>
        <p:spPr>
          <a:xfrm>
            <a:off x="5850335" y="2489173"/>
            <a:ext cx="2263500" cy="481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grpSp>
        <p:nvGrpSpPr>
          <p:cNvPr id="308" name="Google Shape;308;p17"/>
          <p:cNvGrpSpPr/>
          <p:nvPr/>
        </p:nvGrpSpPr>
        <p:grpSpPr>
          <a:xfrm>
            <a:off x="-191672" y="-156255"/>
            <a:ext cx="9822618" cy="5452118"/>
            <a:chOff x="-191672" y="-156255"/>
            <a:chExt cx="9822618" cy="5452118"/>
          </a:xfrm>
        </p:grpSpPr>
        <p:grpSp>
          <p:nvGrpSpPr>
            <p:cNvPr id="309" name="Google Shape;309;p17"/>
            <p:cNvGrpSpPr/>
            <p:nvPr/>
          </p:nvGrpSpPr>
          <p:grpSpPr>
            <a:xfrm rot="-5400000">
              <a:off x="7811297" y="390860"/>
              <a:ext cx="2366763" cy="1272535"/>
              <a:chOff x="8123400" y="4910400"/>
              <a:chExt cx="1399127" cy="752267"/>
            </a:xfrm>
          </p:grpSpPr>
          <p:sp>
            <p:nvSpPr>
              <p:cNvPr id="310" name="Google Shape;310;p17"/>
              <p:cNvSpPr/>
              <p:nvPr/>
            </p:nvSpPr>
            <p:spPr>
              <a:xfrm>
                <a:off x="8123400" y="4910400"/>
                <a:ext cx="1399127" cy="751563"/>
              </a:xfrm>
              <a:custGeom>
                <a:avLst/>
                <a:gdLst/>
                <a:ahLst/>
                <a:cxnLst/>
                <a:rect l="l" t="t" r="r" b="b"/>
                <a:pathLst>
                  <a:path w="1399127" h="761076" extrusionOk="0">
                    <a:moveTo>
                      <a:pt x="1399127" y="483831"/>
                    </a:moveTo>
                    <a:lnTo>
                      <a:pt x="1399127" y="751341"/>
                    </a:lnTo>
                    <a:lnTo>
                      <a:pt x="0" y="751341"/>
                    </a:lnTo>
                    <a:cubicBezTo>
                      <a:pt x="69628" y="673493"/>
                      <a:pt x="128940" y="554574"/>
                      <a:pt x="142027" y="453980"/>
                    </a:cubicBezTo>
                    <a:lnTo>
                      <a:pt x="142027" y="453980"/>
                    </a:lnTo>
                    <a:cubicBezTo>
                      <a:pt x="142094" y="453542"/>
                      <a:pt x="142141" y="453113"/>
                      <a:pt x="142198" y="452685"/>
                    </a:cubicBezTo>
                    <a:cubicBezTo>
                      <a:pt x="142608" y="449722"/>
                      <a:pt x="142941" y="446760"/>
                      <a:pt x="143199" y="443798"/>
                    </a:cubicBezTo>
                    <a:cubicBezTo>
                      <a:pt x="145066" y="422814"/>
                      <a:pt x="143370" y="401783"/>
                      <a:pt x="140608" y="380771"/>
                    </a:cubicBezTo>
                    <a:cubicBezTo>
                      <a:pt x="140151" y="377323"/>
                      <a:pt x="139675" y="373884"/>
                      <a:pt x="139169" y="370446"/>
                    </a:cubicBezTo>
                    <a:cubicBezTo>
                      <a:pt x="137074" y="356044"/>
                      <a:pt x="134674" y="341633"/>
                      <a:pt x="132740" y="327269"/>
                    </a:cubicBezTo>
                    <a:cubicBezTo>
                      <a:pt x="132159" y="322859"/>
                      <a:pt x="131607" y="318458"/>
                      <a:pt x="131130" y="314039"/>
                    </a:cubicBezTo>
                    <a:cubicBezTo>
                      <a:pt x="129807" y="301866"/>
                      <a:pt x="129016" y="289702"/>
                      <a:pt x="129244" y="277587"/>
                    </a:cubicBezTo>
                    <a:cubicBezTo>
                      <a:pt x="129378" y="269766"/>
                      <a:pt x="129959" y="261965"/>
                      <a:pt x="131064" y="254184"/>
                    </a:cubicBezTo>
                    <a:cubicBezTo>
                      <a:pt x="132473" y="244430"/>
                      <a:pt x="134750" y="234705"/>
                      <a:pt x="138141" y="225018"/>
                    </a:cubicBezTo>
                    <a:cubicBezTo>
                      <a:pt x="142646" y="211807"/>
                      <a:pt x="148133" y="199072"/>
                      <a:pt x="154419" y="186766"/>
                    </a:cubicBezTo>
                    <a:cubicBezTo>
                      <a:pt x="162325" y="171278"/>
                      <a:pt x="171507" y="156486"/>
                      <a:pt x="181623" y="142303"/>
                    </a:cubicBezTo>
                    <a:cubicBezTo>
                      <a:pt x="198063" y="119234"/>
                      <a:pt x="216970" y="97802"/>
                      <a:pt x="236868" y="77742"/>
                    </a:cubicBezTo>
                    <a:cubicBezTo>
                      <a:pt x="243754" y="70818"/>
                      <a:pt x="250621" y="63808"/>
                      <a:pt x="257632" y="56940"/>
                    </a:cubicBezTo>
                    <a:cubicBezTo>
                      <a:pt x="267691" y="47082"/>
                      <a:pt x="278063" y="37547"/>
                      <a:pt x="289236" y="29051"/>
                    </a:cubicBezTo>
                    <a:lnTo>
                      <a:pt x="289246" y="29051"/>
                    </a:lnTo>
                    <a:cubicBezTo>
                      <a:pt x="294665" y="24926"/>
                      <a:pt x="300247" y="21069"/>
                      <a:pt x="306085" y="17535"/>
                    </a:cubicBezTo>
                    <a:cubicBezTo>
                      <a:pt x="348415" y="-9735"/>
                      <a:pt x="421110" y="790"/>
                      <a:pt x="468877" y="9420"/>
                    </a:cubicBezTo>
                    <a:cubicBezTo>
                      <a:pt x="525961" y="19697"/>
                      <a:pt x="571642" y="47005"/>
                      <a:pt x="611810" y="84096"/>
                    </a:cubicBezTo>
                    <a:cubicBezTo>
                      <a:pt x="625297" y="96554"/>
                      <a:pt x="638175" y="110108"/>
                      <a:pt x="650643" y="124501"/>
                    </a:cubicBezTo>
                    <a:cubicBezTo>
                      <a:pt x="675694" y="156019"/>
                      <a:pt x="699402" y="188842"/>
                      <a:pt x="728643" y="216741"/>
                    </a:cubicBezTo>
                    <a:cubicBezTo>
                      <a:pt x="765381" y="253603"/>
                      <a:pt x="810844" y="279558"/>
                      <a:pt x="856688" y="303314"/>
                    </a:cubicBezTo>
                    <a:cubicBezTo>
                      <a:pt x="881081" y="316201"/>
                      <a:pt x="904484" y="331069"/>
                      <a:pt x="930107" y="341509"/>
                    </a:cubicBezTo>
                    <a:cubicBezTo>
                      <a:pt x="969121" y="357254"/>
                      <a:pt x="1011802" y="357130"/>
                      <a:pt x="1052627" y="364731"/>
                    </a:cubicBezTo>
                    <a:cubicBezTo>
                      <a:pt x="1109624" y="373275"/>
                      <a:pt x="1152239" y="413861"/>
                      <a:pt x="1198645" y="444341"/>
                    </a:cubicBezTo>
                    <a:cubicBezTo>
                      <a:pt x="1242393" y="470220"/>
                      <a:pt x="1291694" y="489423"/>
                      <a:pt x="1342825" y="492166"/>
                    </a:cubicBezTo>
                    <a:cubicBezTo>
                      <a:pt x="1362065" y="492461"/>
                      <a:pt x="1380648" y="488584"/>
                      <a:pt x="1399108" y="483822"/>
                    </a:cubicBezTo>
                    <a:close/>
                  </a:path>
                </a:pathLst>
              </a:custGeom>
              <a:solidFill>
                <a:srgbClr val="C2B594">
                  <a:alpha val="1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17"/>
              <p:cNvSpPr/>
              <p:nvPr/>
            </p:nvSpPr>
            <p:spPr>
              <a:xfrm>
                <a:off x="8253720" y="4975560"/>
                <a:ext cx="1268682" cy="687107"/>
              </a:xfrm>
              <a:custGeom>
                <a:avLst/>
                <a:gdLst/>
                <a:ahLst/>
                <a:cxnLst/>
                <a:rect l="l" t="t" r="r" b="b"/>
                <a:pathLst>
                  <a:path w="1268682" h="688829" extrusionOk="0">
                    <a:moveTo>
                      <a:pt x="1268682" y="545953"/>
                    </a:moveTo>
                    <a:lnTo>
                      <a:pt x="1268682" y="686513"/>
                    </a:lnTo>
                    <a:lnTo>
                      <a:pt x="0" y="686513"/>
                    </a:lnTo>
                    <a:cubicBezTo>
                      <a:pt x="1428" y="684656"/>
                      <a:pt x="2857" y="682779"/>
                      <a:pt x="4276" y="680903"/>
                    </a:cubicBezTo>
                    <a:cubicBezTo>
                      <a:pt x="7915" y="676064"/>
                      <a:pt x="11506" y="671159"/>
                      <a:pt x="15001" y="666206"/>
                    </a:cubicBezTo>
                    <a:lnTo>
                      <a:pt x="15001" y="666206"/>
                    </a:lnTo>
                    <a:cubicBezTo>
                      <a:pt x="52244" y="613552"/>
                      <a:pt x="80991" y="554287"/>
                      <a:pt x="85867" y="489460"/>
                    </a:cubicBezTo>
                    <a:cubicBezTo>
                      <a:pt x="88249" y="442064"/>
                      <a:pt x="79648" y="394467"/>
                      <a:pt x="64741" y="349576"/>
                    </a:cubicBezTo>
                    <a:cubicBezTo>
                      <a:pt x="64027" y="347614"/>
                      <a:pt x="63332" y="345661"/>
                      <a:pt x="62617" y="343699"/>
                    </a:cubicBezTo>
                    <a:cubicBezTo>
                      <a:pt x="61560" y="340746"/>
                      <a:pt x="60493" y="337784"/>
                      <a:pt x="59445" y="334822"/>
                    </a:cubicBezTo>
                    <a:cubicBezTo>
                      <a:pt x="55245" y="322963"/>
                      <a:pt x="51215" y="311000"/>
                      <a:pt x="47910" y="298874"/>
                    </a:cubicBezTo>
                    <a:cubicBezTo>
                      <a:pt x="47053" y="295788"/>
                      <a:pt x="46253" y="292683"/>
                      <a:pt x="45520" y="289568"/>
                    </a:cubicBezTo>
                    <a:cubicBezTo>
                      <a:pt x="42853" y="278414"/>
                      <a:pt x="40900" y="267137"/>
                      <a:pt x="40091" y="255707"/>
                    </a:cubicBezTo>
                    <a:cubicBezTo>
                      <a:pt x="39767" y="251192"/>
                      <a:pt x="39624" y="246658"/>
                      <a:pt x="39681" y="242096"/>
                    </a:cubicBezTo>
                    <a:cubicBezTo>
                      <a:pt x="39719" y="238781"/>
                      <a:pt x="39862" y="235457"/>
                      <a:pt x="40128" y="232123"/>
                    </a:cubicBezTo>
                    <a:cubicBezTo>
                      <a:pt x="40395" y="225932"/>
                      <a:pt x="40900" y="219750"/>
                      <a:pt x="41662" y="213616"/>
                    </a:cubicBezTo>
                    <a:cubicBezTo>
                      <a:pt x="42633" y="205672"/>
                      <a:pt x="44015" y="197785"/>
                      <a:pt x="45796" y="189984"/>
                    </a:cubicBezTo>
                    <a:cubicBezTo>
                      <a:pt x="50835" y="167715"/>
                      <a:pt x="58998" y="146160"/>
                      <a:pt x="69780" y="125958"/>
                    </a:cubicBezTo>
                    <a:cubicBezTo>
                      <a:pt x="76485" y="113394"/>
                      <a:pt x="84210" y="101364"/>
                      <a:pt x="92802" y="90010"/>
                    </a:cubicBezTo>
                    <a:cubicBezTo>
                      <a:pt x="109814" y="67579"/>
                      <a:pt x="130292" y="47814"/>
                      <a:pt x="153333" y="31907"/>
                    </a:cubicBezTo>
                    <a:cubicBezTo>
                      <a:pt x="166145" y="23125"/>
                      <a:pt x="179965" y="16315"/>
                      <a:pt x="194433" y="11295"/>
                    </a:cubicBezTo>
                    <a:cubicBezTo>
                      <a:pt x="227000" y="-11"/>
                      <a:pt x="262794" y="-2316"/>
                      <a:pt x="297485" y="2104"/>
                    </a:cubicBezTo>
                    <a:lnTo>
                      <a:pt x="297494" y="2104"/>
                    </a:lnTo>
                    <a:cubicBezTo>
                      <a:pt x="317411" y="4638"/>
                      <a:pt x="336965" y="9381"/>
                      <a:pt x="355320" y="15905"/>
                    </a:cubicBezTo>
                    <a:cubicBezTo>
                      <a:pt x="410023" y="35956"/>
                      <a:pt x="458495" y="68722"/>
                      <a:pt x="503072" y="105783"/>
                    </a:cubicBezTo>
                    <a:lnTo>
                      <a:pt x="503082" y="105783"/>
                    </a:lnTo>
                    <a:cubicBezTo>
                      <a:pt x="511283" y="112613"/>
                      <a:pt x="519350" y="119566"/>
                      <a:pt x="527294" y="126615"/>
                    </a:cubicBezTo>
                    <a:cubicBezTo>
                      <a:pt x="562080" y="157742"/>
                      <a:pt x="595531" y="190623"/>
                      <a:pt x="634279" y="216950"/>
                    </a:cubicBezTo>
                    <a:cubicBezTo>
                      <a:pt x="707574" y="266461"/>
                      <a:pt x="792346" y="296569"/>
                      <a:pt x="878624" y="314143"/>
                    </a:cubicBezTo>
                    <a:cubicBezTo>
                      <a:pt x="943641" y="326249"/>
                      <a:pt x="989723" y="376589"/>
                      <a:pt x="1036796" y="418966"/>
                    </a:cubicBezTo>
                    <a:cubicBezTo>
                      <a:pt x="1068743" y="447617"/>
                      <a:pt x="1105062" y="471343"/>
                      <a:pt x="1145334" y="486460"/>
                    </a:cubicBezTo>
                    <a:cubicBezTo>
                      <a:pt x="1181281" y="500957"/>
                      <a:pt x="1218228" y="513739"/>
                      <a:pt x="1251166" y="534551"/>
                    </a:cubicBezTo>
                    <a:cubicBezTo>
                      <a:pt x="1256805" y="538342"/>
                      <a:pt x="1262891" y="541952"/>
                      <a:pt x="1268682" y="545934"/>
                    </a:cubicBezTo>
                    <a:close/>
                  </a:path>
                </a:pathLst>
              </a:custGeom>
              <a:solidFill>
                <a:srgbClr val="C2B594">
                  <a:alpha val="4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17"/>
              <p:cNvSpPr/>
              <p:nvPr/>
            </p:nvSpPr>
            <p:spPr>
              <a:xfrm>
                <a:off x="8341560" y="5020200"/>
                <a:ext cx="1145867" cy="641663"/>
              </a:xfrm>
              <a:custGeom>
                <a:avLst/>
                <a:gdLst/>
                <a:ahLst/>
                <a:cxnLst/>
                <a:rect l="l" t="t" r="r" b="b"/>
                <a:pathLst>
                  <a:path w="1145867" h="643271" extrusionOk="0">
                    <a:moveTo>
                      <a:pt x="1145867" y="641548"/>
                    </a:moveTo>
                    <a:lnTo>
                      <a:pt x="0" y="641548"/>
                    </a:lnTo>
                    <a:cubicBezTo>
                      <a:pt x="1400" y="640929"/>
                      <a:pt x="2810" y="640291"/>
                      <a:pt x="4191" y="639652"/>
                    </a:cubicBezTo>
                    <a:cubicBezTo>
                      <a:pt x="4191" y="639652"/>
                      <a:pt x="4191" y="639643"/>
                      <a:pt x="4201" y="639652"/>
                    </a:cubicBezTo>
                    <a:cubicBezTo>
                      <a:pt x="15669" y="634290"/>
                      <a:pt x="26584" y="627975"/>
                      <a:pt x="36491" y="620317"/>
                    </a:cubicBezTo>
                    <a:cubicBezTo>
                      <a:pt x="40463" y="617250"/>
                      <a:pt x="44282" y="613963"/>
                      <a:pt x="47892" y="610430"/>
                    </a:cubicBezTo>
                    <a:cubicBezTo>
                      <a:pt x="51692" y="606734"/>
                      <a:pt x="55274" y="602772"/>
                      <a:pt x="58617" y="598514"/>
                    </a:cubicBezTo>
                    <a:cubicBezTo>
                      <a:pt x="63398" y="592456"/>
                      <a:pt x="67895" y="586227"/>
                      <a:pt x="71990" y="579702"/>
                    </a:cubicBezTo>
                    <a:cubicBezTo>
                      <a:pt x="80782" y="564386"/>
                      <a:pt x="86420" y="547346"/>
                      <a:pt x="89088" y="529905"/>
                    </a:cubicBezTo>
                    <a:cubicBezTo>
                      <a:pt x="92040" y="506531"/>
                      <a:pt x="89078" y="482928"/>
                      <a:pt x="84116" y="460021"/>
                    </a:cubicBezTo>
                    <a:cubicBezTo>
                      <a:pt x="71619" y="402480"/>
                      <a:pt x="50045" y="347435"/>
                      <a:pt x="34500" y="290733"/>
                    </a:cubicBezTo>
                    <a:cubicBezTo>
                      <a:pt x="30632" y="276855"/>
                      <a:pt x="27375" y="262805"/>
                      <a:pt x="24708" y="248651"/>
                    </a:cubicBezTo>
                    <a:cubicBezTo>
                      <a:pt x="24184" y="245889"/>
                      <a:pt x="23689" y="243117"/>
                      <a:pt x="23213" y="240345"/>
                    </a:cubicBezTo>
                    <a:cubicBezTo>
                      <a:pt x="22156" y="234211"/>
                      <a:pt x="21193" y="228049"/>
                      <a:pt x="20355" y="221886"/>
                    </a:cubicBezTo>
                    <a:cubicBezTo>
                      <a:pt x="20041" y="219714"/>
                      <a:pt x="19764" y="217543"/>
                      <a:pt x="19488" y="215371"/>
                    </a:cubicBezTo>
                    <a:cubicBezTo>
                      <a:pt x="19431" y="214876"/>
                      <a:pt x="19365" y="214371"/>
                      <a:pt x="19308" y="213875"/>
                    </a:cubicBezTo>
                    <a:cubicBezTo>
                      <a:pt x="18574" y="207960"/>
                      <a:pt x="17965" y="202007"/>
                      <a:pt x="17507" y="196054"/>
                    </a:cubicBezTo>
                    <a:cubicBezTo>
                      <a:pt x="17155" y="191511"/>
                      <a:pt x="16898" y="186967"/>
                      <a:pt x="16736" y="182414"/>
                    </a:cubicBezTo>
                    <a:cubicBezTo>
                      <a:pt x="16545" y="177071"/>
                      <a:pt x="16479" y="171727"/>
                      <a:pt x="16602" y="166384"/>
                    </a:cubicBezTo>
                    <a:cubicBezTo>
                      <a:pt x="16755" y="158640"/>
                      <a:pt x="17259" y="150915"/>
                      <a:pt x="18155" y="143229"/>
                    </a:cubicBezTo>
                    <a:cubicBezTo>
                      <a:pt x="19269" y="133837"/>
                      <a:pt x="20984" y="124531"/>
                      <a:pt x="23422" y="115330"/>
                    </a:cubicBezTo>
                    <a:cubicBezTo>
                      <a:pt x="25975" y="104614"/>
                      <a:pt x="29289" y="94432"/>
                      <a:pt x="33547" y="84869"/>
                    </a:cubicBezTo>
                    <a:cubicBezTo>
                      <a:pt x="38386" y="73963"/>
                      <a:pt x="44434" y="63857"/>
                      <a:pt x="51959" y="54655"/>
                    </a:cubicBezTo>
                    <a:cubicBezTo>
                      <a:pt x="58607" y="46493"/>
                      <a:pt x="66427" y="39044"/>
                      <a:pt x="75552" y="32386"/>
                    </a:cubicBezTo>
                    <a:cubicBezTo>
                      <a:pt x="100156" y="14660"/>
                      <a:pt x="129750" y="3516"/>
                      <a:pt x="159973" y="725"/>
                    </a:cubicBezTo>
                    <a:cubicBezTo>
                      <a:pt x="161316" y="592"/>
                      <a:pt x="162668" y="477"/>
                      <a:pt x="164012" y="392"/>
                    </a:cubicBezTo>
                    <a:cubicBezTo>
                      <a:pt x="194634" y="-1723"/>
                      <a:pt x="225210" y="4944"/>
                      <a:pt x="253946" y="15155"/>
                    </a:cubicBezTo>
                    <a:cubicBezTo>
                      <a:pt x="262043" y="17841"/>
                      <a:pt x="269929" y="20880"/>
                      <a:pt x="277635" y="24223"/>
                    </a:cubicBezTo>
                    <a:cubicBezTo>
                      <a:pt x="334842" y="49017"/>
                      <a:pt x="382001" y="90536"/>
                      <a:pt x="428720" y="131998"/>
                    </a:cubicBezTo>
                    <a:cubicBezTo>
                      <a:pt x="446190" y="147505"/>
                      <a:pt x="463591" y="163002"/>
                      <a:pt x="481422" y="177614"/>
                    </a:cubicBezTo>
                    <a:cubicBezTo>
                      <a:pt x="507264" y="197968"/>
                      <a:pt x="534238" y="217276"/>
                      <a:pt x="563299" y="232792"/>
                    </a:cubicBezTo>
                    <a:cubicBezTo>
                      <a:pt x="625736" y="266768"/>
                      <a:pt x="699811" y="267453"/>
                      <a:pt x="763305" y="298781"/>
                    </a:cubicBezTo>
                    <a:cubicBezTo>
                      <a:pt x="773592" y="303515"/>
                      <a:pt x="783479" y="309040"/>
                      <a:pt x="793195" y="314812"/>
                    </a:cubicBezTo>
                    <a:cubicBezTo>
                      <a:pt x="823589" y="332261"/>
                      <a:pt x="853393" y="350931"/>
                      <a:pt x="880996" y="372562"/>
                    </a:cubicBezTo>
                    <a:cubicBezTo>
                      <a:pt x="908495" y="394279"/>
                      <a:pt x="933060" y="419387"/>
                      <a:pt x="957634" y="444295"/>
                    </a:cubicBezTo>
                    <a:cubicBezTo>
                      <a:pt x="984133" y="471022"/>
                      <a:pt x="1012689" y="495549"/>
                      <a:pt x="1040416" y="520971"/>
                    </a:cubicBezTo>
                    <a:cubicBezTo>
                      <a:pt x="1077735" y="553965"/>
                      <a:pt x="1108158" y="593571"/>
                      <a:pt x="1138847" y="632566"/>
                    </a:cubicBezTo>
                    <a:cubicBezTo>
                      <a:pt x="1141200" y="635547"/>
                      <a:pt x="1143543" y="638538"/>
                      <a:pt x="1145867" y="641529"/>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3" name="Google Shape;313;p17"/>
            <p:cNvGrpSpPr/>
            <p:nvPr/>
          </p:nvGrpSpPr>
          <p:grpSpPr>
            <a:xfrm>
              <a:off x="-191672" y="3135270"/>
              <a:ext cx="3244500" cy="2160593"/>
              <a:chOff x="5835960" y="4707720"/>
              <a:chExt cx="1584770" cy="1055338"/>
            </a:xfrm>
          </p:grpSpPr>
          <p:sp>
            <p:nvSpPr>
              <p:cNvPr id="314" name="Google Shape;314;p17"/>
              <p:cNvSpPr/>
              <p:nvPr/>
            </p:nvSpPr>
            <p:spPr>
              <a:xfrm>
                <a:off x="5835960" y="4707720"/>
                <a:ext cx="1584770" cy="1055180"/>
              </a:xfrm>
              <a:custGeom>
                <a:avLst/>
                <a:gdLst/>
                <a:ahLst/>
                <a:cxnLst/>
                <a:rect l="l" t="t" r="r" b="b"/>
                <a:pathLst>
                  <a:path w="1584770" h="1055180" extrusionOk="0">
                    <a:moveTo>
                      <a:pt x="1584770" y="1055170"/>
                    </a:moveTo>
                    <a:lnTo>
                      <a:pt x="0" y="1055170"/>
                    </a:lnTo>
                    <a:lnTo>
                      <a:pt x="0" y="0"/>
                    </a:lnTo>
                    <a:cubicBezTo>
                      <a:pt x="3086" y="4582"/>
                      <a:pt x="6230" y="9135"/>
                      <a:pt x="9392" y="13640"/>
                    </a:cubicBezTo>
                    <a:cubicBezTo>
                      <a:pt x="36909" y="51216"/>
                      <a:pt x="74095" y="80039"/>
                      <a:pt x="111576" y="107061"/>
                    </a:cubicBezTo>
                    <a:cubicBezTo>
                      <a:pt x="177241" y="148962"/>
                      <a:pt x="227019" y="210626"/>
                      <a:pt x="262585" y="279359"/>
                    </a:cubicBezTo>
                    <a:cubicBezTo>
                      <a:pt x="285522" y="323136"/>
                      <a:pt x="300838" y="371237"/>
                      <a:pt x="330556" y="411232"/>
                    </a:cubicBezTo>
                    <a:cubicBezTo>
                      <a:pt x="347691" y="433911"/>
                      <a:pt x="368665" y="453457"/>
                      <a:pt x="390878" y="471078"/>
                    </a:cubicBezTo>
                    <a:cubicBezTo>
                      <a:pt x="436997" y="506492"/>
                      <a:pt x="483937" y="541220"/>
                      <a:pt x="534181" y="570605"/>
                    </a:cubicBezTo>
                    <a:cubicBezTo>
                      <a:pt x="602637" y="611810"/>
                      <a:pt x="682676" y="627231"/>
                      <a:pt x="752894" y="664616"/>
                    </a:cubicBezTo>
                    <a:cubicBezTo>
                      <a:pt x="782460" y="681019"/>
                      <a:pt x="807968" y="703459"/>
                      <a:pt x="832961" y="725986"/>
                    </a:cubicBezTo>
                    <a:cubicBezTo>
                      <a:pt x="876090" y="765743"/>
                      <a:pt x="931936" y="787784"/>
                      <a:pt x="986924" y="805882"/>
                    </a:cubicBezTo>
                    <a:cubicBezTo>
                      <a:pt x="1031320" y="819655"/>
                      <a:pt x="1071648" y="848620"/>
                      <a:pt x="1119616" y="848373"/>
                    </a:cubicBezTo>
                    <a:cubicBezTo>
                      <a:pt x="1166851" y="846620"/>
                      <a:pt x="1214028" y="842972"/>
                      <a:pt x="1261339" y="845906"/>
                    </a:cubicBezTo>
                    <a:cubicBezTo>
                      <a:pt x="1287228" y="846754"/>
                      <a:pt x="1313221" y="849592"/>
                      <a:pt x="1337891" y="857812"/>
                    </a:cubicBezTo>
                    <a:cubicBezTo>
                      <a:pt x="1380239" y="869852"/>
                      <a:pt x="1412510" y="901189"/>
                      <a:pt x="1442200" y="932164"/>
                    </a:cubicBezTo>
                    <a:cubicBezTo>
                      <a:pt x="1484519" y="974855"/>
                      <a:pt x="1528877" y="1016660"/>
                      <a:pt x="1578464" y="1050884"/>
                    </a:cubicBezTo>
                    <a:cubicBezTo>
                      <a:pt x="1580560" y="1052341"/>
                      <a:pt x="1582655" y="1053760"/>
                      <a:pt x="1584760" y="1055180"/>
                    </a:cubicBezTo>
                    <a:close/>
                  </a:path>
                </a:pathLst>
              </a:custGeom>
              <a:solidFill>
                <a:srgbClr val="A4CECB">
                  <a:alpha val="168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7"/>
              <p:cNvSpPr/>
              <p:nvPr/>
            </p:nvSpPr>
            <p:spPr>
              <a:xfrm>
                <a:off x="5835960" y="4808520"/>
                <a:ext cx="1549213" cy="954538"/>
              </a:xfrm>
              <a:custGeom>
                <a:avLst/>
                <a:gdLst/>
                <a:ahLst/>
                <a:cxnLst/>
                <a:rect l="l" t="t" r="r" b="b"/>
                <a:pathLst>
                  <a:path w="1549213" h="954538" extrusionOk="0">
                    <a:moveTo>
                      <a:pt x="1549213" y="954538"/>
                    </a:moveTo>
                    <a:lnTo>
                      <a:pt x="0" y="954538"/>
                    </a:lnTo>
                    <a:lnTo>
                      <a:pt x="0" y="0"/>
                    </a:lnTo>
                    <a:cubicBezTo>
                      <a:pt x="40682" y="16126"/>
                      <a:pt x="80906" y="33366"/>
                      <a:pt x="117205" y="57921"/>
                    </a:cubicBezTo>
                    <a:cubicBezTo>
                      <a:pt x="136150" y="70542"/>
                      <a:pt x="154038" y="84972"/>
                      <a:pt x="168050" y="103061"/>
                    </a:cubicBezTo>
                    <a:cubicBezTo>
                      <a:pt x="183404" y="122053"/>
                      <a:pt x="195291" y="143599"/>
                      <a:pt x="205159" y="165859"/>
                    </a:cubicBezTo>
                    <a:cubicBezTo>
                      <a:pt x="224952" y="210065"/>
                      <a:pt x="244059" y="254718"/>
                      <a:pt x="258528" y="300980"/>
                    </a:cubicBezTo>
                    <a:cubicBezTo>
                      <a:pt x="270643" y="341738"/>
                      <a:pt x="278378" y="384420"/>
                      <a:pt x="299904" y="421662"/>
                    </a:cubicBezTo>
                    <a:cubicBezTo>
                      <a:pt x="305943" y="432254"/>
                      <a:pt x="312792" y="442370"/>
                      <a:pt x="320088" y="452133"/>
                    </a:cubicBezTo>
                    <a:cubicBezTo>
                      <a:pt x="329184" y="464144"/>
                      <a:pt x="338804" y="475869"/>
                      <a:pt x="350073" y="485937"/>
                    </a:cubicBezTo>
                    <a:cubicBezTo>
                      <a:pt x="365903" y="500091"/>
                      <a:pt x="383829" y="511864"/>
                      <a:pt x="403184" y="520608"/>
                    </a:cubicBezTo>
                    <a:cubicBezTo>
                      <a:pt x="437160" y="535162"/>
                      <a:pt x="473793" y="542201"/>
                      <a:pt x="509978" y="548926"/>
                    </a:cubicBezTo>
                    <a:cubicBezTo>
                      <a:pt x="552603" y="556765"/>
                      <a:pt x="595436" y="563433"/>
                      <a:pt x="638051" y="571319"/>
                    </a:cubicBezTo>
                    <a:cubicBezTo>
                      <a:pt x="658683" y="575348"/>
                      <a:pt x="679199" y="580320"/>
                      <a:pt x="698878" y="587788"/>
                    </a:cubicBezTo>
                    <a:cubicBezTo>
                      <a:pt x="729377" y="599056"/>
                      <a:pt x="754161" y="620630"/>
                      <a:pt x="779202" y="640661"/>
                    </a:cubicBezTo>
                    <a:cubicBezTo>
                      <a:pt x="802072" y="658978"/>
                      <a:pt x="826008" y="675970"/>
                      <a:pt x="851059" y="691182"/>
                    </a:cubicBezTo>
                    <a:cubicBezTo>
                      <a:pt x="883511" y="710822"/>
                      <a:pt x="918020" y="726872"/>
                      <a:pt x="950109" y="747131"/>
                    </a:cubicBezTo>
                    <a:cubicBezTo>
                      <a:pt x="984514" y="769315"/>
                      <a:pt x="1017766" y="793823"/>
                      <a:pt x="1055684" y="809815"/>
                    </a:cubicBezTo>
                    <a:cubicBezTo>
                      <a:pt x="1070267" y="816369"/>
                      <a:pt x="1085517" y="821931"/>
                      <a:pt x="1101585" y="823122"/>
                    </a:cubicBezTo>
                    <a:cubicBezTo>
                      <a:pt x="1150868" y="825417"/>
                      <a:pt x="1199207" y="812302"/>
                      <a:pt x="1247261" y="803196"/>
                    </a:cubicBezTo>
                    <a:cubicBezTo>
                      <a:pt x="1263301" y="800062"/>
                      <a:pt x="1279560" y="797814"/>
                      <a:pt x="1295933" y="797843"/>
                    </a:cubicBezTo>
                    <a:cubicBezTo>
                      <a:pt x="1323242" y="797576"/>
                      <a:pt x="1350112" y="806234"/>
                      <a:pt x="1372772" y="821341"/>
                    </a:cubicBezTo>
                    <a:cubicBezTo>
                      <a:pt x="1391831" y="833781"/>
                      <a:pt x="1409167" y="848601"/>
                      <a:pt x="1426664" y="863089"/>
                    </a:cubicBezTo>
                    <a:cubicBezTo>
                      <a:pt x="1453372" y="885549"/>
                      <a:pt x="1480881" y="907037"/>
                      <a:pt x="1509322" y="927268"/>
                    </a:cubicBezTo>
                    <a:cubicBezTo>
                      <a:pt x="1522352" y="936755"/>
                      <a:pt x="1535668" y="945832"/>
                      <a:pt x="1549213" y="954538"/>
                    </a:cubicBezTo>
                    <a:close/>
                  </a:path>
                </a:pathLst>
              </a:custGeom>
              <a:solidFill>
                <a:srgbClr val="A4CECB">
                  <a:alpha val="3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17"/>
              <p:cNvSpPr/>
              <p:nvPr/>
            </p:nvSpPr>
            <p:spPr>
              <a:xfrm>
                <a:off x="5835960" y="4858560"/>
                <a:ext cx="1512799" cy="904456"/>
              </a:xfrm>
              <a:custGeom>
                <a:avLst/>
                <a:gdLst/>
                <a:ahLst/>
                <a:cxnLst/>
                <a:rect l="l" t="t" r="r" b="b"/>
                <a:pathLst>
                  <a:path w="1512799" h="904456" extrusionOk="0">
                    <a:moveTo>
                      <a:pt x="1512789" y="904456"/>
                    </a:moveTo>
                    <a:lnTo>
                      <a:pt x="0" y="904456"/>
                    </a:lnTo>
                    <a:lnTo>
                      <a:pt x="0" y="0"/>
                    </a:lnTo>
                    <a:cubicBezTo>
                      <a:pt x="20393" y="3296"/>
                      <a:pt x="40815" y="6468"/>
                      <a:pt x="60808" y="11716"/>
                    </a:cubicBezTo>
                    <a:cubicBezTo>
                      <a:pt x="68561" y="13811"/>
                      <a:pt x="75962" y="16936"/>
                      <a:pt x="83230" y="20307"/>
                    </a:cubicBezTo>
                    <a:cubicBezTo>
                      <a:pt x="100460" y="28175"/>
                      <a:pt x="117282" y="37519"/>
                      <a:pt x="131740" y="49864"/>
                    </a:cubicBezTo>
                    <a:cubicBezTo>
                      <a:pt x="136817" y="54321"/>
                      <a:pt x="141303" y="59446"/>
                      <a:pt x="145590" y="64656"/>
                    </a:cubicBezTo>
                    <a:cubicBezTo>
                      <a:pt x="154791" y="75676"/>
                      <a:pt x="163020" y="87621"/>
                      <a:pt x="168126" y="101117"/>
                    </a:cubicBezTo>
                    <a:cubicBezTo>
                      <a:pt x="179708" y="128292"/>
                      <a:pt x="186471" y="157172"/>
                      <a:pt x="192014" y="186090"/>
                    </a:cubicBezTo>
                    <a:cubicBezTo>
                      <a:pt x="205045" y="256146"/>
                      <a:pt x="215598" y="326765"/>
                      <a:pt x="232029" y="396135"/>
                    </a:cubicBezTo>
                    <a:cubicBezTo>
                      <a:pt x="239173" y="423634"/>
                      <a:pt x="246697" y="452085"/>
                      <a:pt x="263357" y="475555"/>
                    </a:cubicBezTo>
                    <a:cubicBezTo>
                      <a:pt x="267919" y="481565"/>
                      <a:pt x="273053" y="487137"/>
                      <a:pt x="278873" y="491957"/>
                    </a:cubicBezTo>
                    <a:cubicBezTo>
                      <a:pt x="286217" y="497757"/>
                      <a:pt x="294685" y="501844"/>
                      <a:pt x="303152" y="505749"/>
                    </a:cubicBezTo>
                    <a:cubicBezTo>
                      <a:pt x="321164" y="513864"/>
                      <a:pt x="340557" y="518141"/>
                      <a:pt x="359740" y="522532"/>
                    </a:cubicBezTo>
                    <a:cubicBezTo>
                      <a:pt x="409737" y="533267"/>
                      <a:pt x="460953" y="537515"/>
                      <a:pt x="511940" y="540134"/>
                    </a:cubicBezTo>
                    <a:cubicBezTo>
                      <a:pt x="539410" y="541296"/>
                      <a:pt x="566890" y="541696"/>
                      <a:pt x="594379" y="542268"/>
                    </a:cubicBezTo>
                    <a:cubicBezTo>
                      <a:pt x="610267" y="542735"/>
                      <a:pt x="626240" y="543049"/>
                      <a:pt x="641995" y="545354"/>
                    </a:cubicBezTo>
                    <a:cubicBezTo>
                      <a:pt x="671903" y="549802"/>
                      <a:pt x="700878" y="562975"/>
                      <a:pt x="722700" y="584083"/>
                    </a:cubicBezTo>
                    <a:cubicBezTo>
                      <a:pt x="739893" y="600142"/>
                      <a:pt x="754104" y="618982"/>
                      <a:pt x="769163" y="636975"/>
                    </a:cubicBezTo>
                    <a:cubicBezTo>
                      <a:pt x="784612" y="655577"/>
                      <a:pt x="800129" y="674151"/>
                      <a:pt x="816940" y="691553"/>
                    </a:cubicBezTo>
                    <a:cubicBezTo>
                      <a:pt x="837752" y="712832"/>
                      <a:pt x="860374" y="732596"/>
                      <a:pt x="886158" y="747636"/>
                    </a:cubicBezTo>
                    <a:cubicBezTo>
                      <a:pt x="909638" y="761686"/>
                      <a:pt x="933841" y="775097"/>
                      <a:pt x="960091" y="783165"/>
                    </a:cubicBezTo>
                    <a:cubicBezTo>
                      <a:pt x="982361" y="789146"/>
                      <a:pt x="1005288" y="792337"/>
                      <a:pt x="1027367" y="799081"/>
                    </a:cubicBezTo>
                    <a:cubicBezTo>
                      <a:pt x="1051503" y="805634"/>
                      <a:pt x="1074239" y="816216"/>
                      <a:pt x="1097947" y="823979"/>
                    </a:cubicBezTo>
                    <a:cubicBezTo>
                      <a:pt x="1109415" y="827132"/>
                      <a:pt x="1121178" y="829351"/>
                      <a:pt x="1133075" y="829933"/>
                    </a:cubicBezTo>
                    <a:cubicBezTo>
                      <a:pt x="1143429" y="830037"/>
                      <a:pt x="1153783" y="829313"/>
                      <a:pt x="1164079" y="828265"/>
                    </a:cubicBezTo>
                    <a:cubicBezTo>
                      <a:pt x="1178595" y="826713"/>
                      <a:pt x="1192778" y="823227"/>
                      <a:pt x="1206922" y="819807"/>
                    </a:cubicBezTo>
                    <a:cubicBezTo>
                      <a:pt x="1246118" y="810654"/>
                      <a:pt x="1286228" y="803158"/>
                      <a:pt x="1326632" y="804396"/>
                    </a:cubicBezTo>
                    <a:cubicBezTo>
                      <a:pt x="1347683" y="805653"/>
                      <a:pt x="1368581" y="810597"/>
                      <a:pt x="1387697" y="819550"/>
                    </a:cubicBezTo>
                    <a:cubicBezTo>
                      <a:pt x="1414444" y="832838"/>
                      <a:pt x="1439056" y="850497"/>
                      <a:pt x="1463288" y="867813"/>
                    </a:cubicBezTo>
                    <a:cubicBezTo>
                      <a:pt x="1479728" y="880101"/>
                      <a:pt x="1496244" y="892312"/>
                      <a:pt x="1512799" y="904437"/>
                    </a:cubicBezTo>
                    <a:close/>
                  </a:path>
                </a:pathLst>
              </a:custGeom>
              <a:solidFill>
                <a:srgbClr val="A4CECB">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17"/>
              <p:cNvSpPr/>
              <p:nvPr/>
            </p:nvSpPr>
            <p:spPr>
              <a:xfrm>
                <a:off x="5835960" y="4909680"/>
                <a:ext cx="1478347" cy="853026"/>
              </a:xfrm>
              <a:custGeom>
                <a:avLst/>
                <a:gdLst/>
                <a:ahLst/>
                <a:cxnLst/>
                <a:rect l="l" t="t" r="r" b="b"/>
                <a:pathLst>
                  <a:path w="1478347" h="855164" extrusionOk="0">
                    <a:moveTo>
                      <a:pt x="1478328" y="853356"/>
                    </a:moveTo>
                    <a:lnTo>
                      <a:pt x="0" y="853356"/>
                    </a:lnTo>
                    <a:lnTo>
                      <a:pt x="0" y="19090"/>
                    </a:lnTo>
                    <a:cubicBezTo>
                      <a:pt x="4810" y="16832"/>
                      <a:pt x="9697" y="14680"/>
                      <a:pt x="14659" y="12679"/>
                    </a:cubicBezTo>
                    <a:cubicBezTo>
                      <a:pt x="36376" y="3926"/>
                      <a:pt x="59293" y="-1799"/>
                      <a:pt x="81610" y="516"/>
                    </a:cubicBezTo>
                    <a:cubicBezTo>
                      <a:pt x="104880" y="3592"/>
                      <a:pt x="122206" y="22833"/>
                      <a:pt x="133741" y="41969"/>
                    </a:cubicBezTo>
                    <a:cubicBezTo>
                      <a:pt x="149019" y="75011"/>
                      <a:pt x="157144" y="111139"/>
                      <a:pt x="165830" y="146382"/>
                    </a:cubicBezTo>
                    <a:cubicBezTo>
                      <a:pt x="180356" y="211561"/>
                      <a:pt x="172964" y="278789"/>
                      <a:pt x="169402" y="344750"/>
                    </a:cubicBezTo>
                    <a:cubicBezTo>
                      <a:pt x="169754" y="365704"/>
                      <a:pt x="169574" y="387241"/>
                      <a:pt x="171498" y="408424"/>
                    </a:cubicBezTo>
                    <a:cubicBezTo>
                      <a:pt x="172555" y="420140"/>
                      <a:pt x="174250" y="431732"/>
                      <a:pt x="177041" y="443067"/>
                    </a:cubicBezTo>
                    <a:cubicBezTo>
                      <a:pt x="178841" y="450382"/>
                      <a:pt x="181089" y="457582"/>
                      <a:pt x="183899" y="464640"/>
                    </a:cubicBezTo>
                    <a:cubicBezTo>
                      <a:pt x="187538" y="473356"/>
                      <a:pt x="191834" y="480747"/>
                      <a:pt x="196653" y="487082"/>
                    </a:cubicBezTo>
                    <a:cubicBezTo>
                      <a:pt x="209941" y="504560"/>
                      <a:pt x="227314" y="513971"/>
                      <a:pt x="246583" y="520752"/>
                    </a:cubicBezTo>
                    <a:cubicBezTo>
                      <a:pt x="259775" y="525410"/>
                      <a:pt x="273853" y="528839"/>
                      <a:pt x="288131" y="532811"/>
                    </a:cubicBezTo>
                    <a:cubicBezTo>
                      <a:pt x="296885" y="535230"/>
                      <a:pt x="305724" y="537869"/>
                      <a:pt x="314458" y="541088"/>
                    </a:cubicBezTo>
                    <a:cubicBezTo>
                      <a:pt x="328031" y="546394"/>
                      <a:pt x="341290" y="552614"/>
                      <a:pt x="354911" y="557805"/>
                    </a:cubicBezTo>
                    <a:cubicBezTo>
                      <a:pt x="362436" y="560672"/>
                      <a:pt x="370065" y="563215"/>
                      <a:pt x="377923" y="565120"/>
                    </a:cubicBezTo>
                    <a:cubicBezTo>
                      <a:pt x="428301" y="575435"/>
                      <a:pt x="479889" y="562529"/>
                      <a:pt x="528399" y="548880"/>
                    </a:cubicBezTo>
                    <a:cubicBezTo>
                      <a:pt x="569033" y="538688"/>
                      <a:pt x="608295" y="517990"/>
                      <a:pt x="650815" y="518190"/>
                    </a:cubicBezTo>
                    <a:cubicBezTo>
                      <a:pt x="673770" y="518295"/>
                      <a:pt x="692591" y="533068"/>
                      <a:pt x="706212" y="550347"/>
                    </a:cubicBezTo>
                    <a:cubicBezTo>
                      <a:pt x="708393" y="553004"/>
                      <a:pt x="710575" y="555661"/>
                      <a:pt x="712746" y="558338"/>
                    </a:cubicBezTo>
                    <a:cubicBezTo>
                      <a:pt x="737406" y="588609"/>
                      <a:pt x="761247" y="619784"/>
                      <a:pt x="780840" y="653607"/>
                    </a:cubicBezTo>
                    <a:cubicBezTo>
                      <a:pt x="800214" y="691050"/>
                      <a:pt x="822827" y="727121"/>
                      <a:pt x="860031" y="748457"/>
                    </a:cubicBezTo>
                    <a:cubicBezTo>
                      <a:pt x="862184" y="749705"/>
                      <a:pt x="864394" y="750886"/>
                      <a:pt x="866651" y="752029"/>
                    </a:cubicBezTo>
                    <a:cubicBezTo>
                      <a:pt x="893598" y="764592"/>
                      <a:pt x="923639" y="768298"/>
                      <a:pt x="951957" y="776823"/>
                    </a:cubicBezTo>
                    <a:cubicBezTo>
                      <a:pt x="984399" y="785166"/>
                      <a:pt x="1014556" y="800549"/>
                      <a:pt x="1047026" y="808712"/>
                    </a:cubicBezTo>
                    <a:cubicBezTo>
                      <a:pt x="1095547" y="818828"/>
                      <a:pt x="1146400" y="820552"/>
                      <a:pt x="1194883" y="809350"/>
                    </a:cubicBezTo>
                    <a:cubicBezTo>
                      <a:pt x="1276941" y="788576"/>
                      <a:pt x="1340101" y="753772"/>
                      <a:pt x="1418835" y="808169"/>
                    </a:cubicBezTo>
                    <a:cubicBezTo>
                      <a:pt x="1439332" y="822171"/>
                      <a:pt x="1459335" y="837230"/>
                      <a:pt x="1478347" y="85336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18" name="Google Shape;318;p17"/>
          <p:cNvGrpSpPr/>
          <p:nvPr/>
        </p:nvGrpSpPr>
        <p:grpSpPr>
          <a:xfrm rot="-5400000">
            <a:off x="8592303" y="-909436"/>
            <a:ext cx="1338105" cy="2756770"/>
            <a:chOff x="7793640" y="4127040"/>
            <a:chExt cx="794081" cy="1636065"/>
          </a:xfrm>
        </p:grpSpPr>
        <p:sp>
          <p:nvSpPr>
            <p:cNvPr id="319" name="Google Shape;319;p17"/>
            <p:cNvSpPr/>
            <p:nvPr/>
          </p:nvSpPr>
          <p:spPr>
            <a:xfrm>
              <a:off x="7793640" y="4127040"/>
              <a:ext cx="794081" cy="1635900"/>
            </a:xfrm>
            <a:custGeom>
              <a:avLst/>
              <a:gdLst/>
              <a:ahLst/>
              <a:cxnLst/>
              <a:rect l="l" t="t" r="r" b="b"/>
              <a:pathLst>
                <a:path w="798071" h="1635900" extrusionOk="0">
                  <a:moveTo>
                    <a:pt x="793428" y="0"/>
                  </a:moveTo>
                  <a:lnTo>
                    <a:pt x="793428" y="27994"/>
                  </a:lnTo>
                  <a:cubicBezTo>
                    <a:pt x="793132" y="28423"/>
                    <a:pt x="792847" y="28861"/>
                    <a:pt x="792561" y="29309"/>
                  </a:cubicBezTo>
                  <a:cubicBezTo>
                    <a:pt x="784122" y="42158"/>
                    <a:pt x="779522" y="60598"/>
                    <a:pt x="774683" y="78153"/>
                  </a:cubicBezTo>
                  <a:cubicBezTo>
                    <a:pt x="766234" y="108014"/>
                    <a:pt x="756366" y="136446"/>
                    <a:pt x="746403" y="164697"/>
                  </a:cubicBezTo>
                  <a:cubicBezTo>
                    <a:pt x="737402" y="191329"/>
                    <a:pt x="728363" y="219256"/>
                    <a:pt x="713361" y="235725"/>
                  </a:cubicBezTo>
                  <a:cubicBezTo>
                    <a:pt x="695625" y="252994"/>
                    <a:pt x="674375" y="247240"/>
                    <a:pt x="657783" y="231448"/>
                  </a:cubicBezTo>
                  <a:cubicBezTo>
                    <a:pt x="644343" y="220409"/>
                    <a:pt x="634132" y="200216"/>
                    <a:pt x="621025" y="188119"/>
                  </a:cubicBezTo>
                  <a:cubicBezTo>
                    <a:pt x="614091" y="182909"/>
                    <a:pt x="606919" y="178623"/>
                    <a:pt x="599623" y="175060"/>
                  </a:cubicBezTo>
                  <a:cubicBezTo>
                    <a:pt x="583859" y="167354"/>
                    <a:pt x="567428" y="163039"/>
                    <a:pt x="551207" y="160106"/>
                  </a:cubicBezTo>
                  <a:cubicBezTo>
                    <a:pt x="540977" y="160106"/>
                    <a:pt x="529233" y="159620"/>
                    <a:pt x="517260" y="160611"/>
                  </a:cubicBezTo>
                  <a:cubicBezTo>
                    <a:pt x="493333" y="162611"/>
                    <a:pt x="468435" y="170498"/>
                    <a:pt x="452614" y="199911"/>
                  </a:cubicBezTo>
                  <a:cubicBezTo>
                    <a:pt x="432440" y="241059"/>
                    <a:pt x="421486" y="294256"/>
                    <a:pt x="405503" y="340709"/>
                  </a:cubicBezTo>
                  <a:cubicBezTo>
                    <a:pt x="392406" y="378381"/>
                    <a:pt x="378347" y="419529"/>
                    <a:pt x="356774" y="441951"/>
                  </a:cubicBezTo>
                  <a:cubicBezTo>
                    <a:pt x="319864" y="474345"/>
                    <a:pt x="278382" y="466011"/>
                    <a:pt x="239778" y="484127"/>
                  </a:cubicBezTo>
                  <a:cubicBezTo>
                    <a:pt x="211936" y="494881"/>
                    <a:pt x="183542" y="491633"/>
                    <a:pt x="155643" y="501577"/>
                  </a:cubicBezTo>
                  <a:cubicBezTo>
                    <a:pt x="134831" y="508826"/>
                    <a:pt x="115314" y="526047"/>
                    <a:pt x="95969" y="542335"/>
                  </a:cubicBezTo>
                  <a:cubicBezTo>
                    <a:pt x="92359" y="545030"/>
                    <a:pt x="88883" y="548154"/>
                    <a:pt x="85540" y="551688"/>
                  </a:cubicBezTo>
                  <a:cubicBezTo>
                    <a:pt x="71347" y="566709"/>
                    <a:pt x="59746" y="588874"/>
                    <a:pt x="51249" y="614696"/>
                  </a:cubicBezTo>
                  <a:cubicBezTo>
                    <a:pt x="45830" y="631165"/>
                    <a:pt x="41686" y="649110"/>
                    <a:pt x="38943" y="667646"/>
                  </a:cubicBezTo>
                  <a:cubicBezTo>
                    <a:pt x="38877" y="668055"/>
                    <a:pt x="38819" y="668474"/>
                    <a:pt x="38762" y="668884"/>
                  </a:cubicBezTo>
                  <a:cubicBezTo>
                    <a:pt x="37867" y="673856"/>
                    <a:pt x="37000" y="678828"/>
                    <a:pt x="36172" y="683819"/>
                  </a:cubicBezTo>
                  <a:cubicBezTo>
                    <a:pt x="35552" y="687553"/>
                    <a:pt x="34933" y="691287"/>
                    <a:pt x="34343" y="695039"/>
                  </a:cubicBezTo>
                  <a:cubicBezTo>
                    <a:pt x="26618" y="743988"/>
                    <a:pt x="21636" y="793957"/>
                    <a:pt x="16493" y="843829"/>
                  </a:cubicBezTo>
                  <a:cubicBezTo>
                    <a:pt x="11368" y="882577"/>
                    <a:pt x="8149" y="925544"/>
                    <a:pt x="30923" y="943318"/>
                  </a:cubicBezTo>
                  <a:cubicBezTo>
                    <a:pt x="51850" y="959996"/>
                    <a:pt x="75528" y="961787"/>
                    <a:pt x="97484" y="973036"/>
                  </a:cubicBezTo>
                  <a:cubicBezTo>
                    <a:pt x="108914" y="978523"/>
                    <a:pt x="120144" y="985295"/>
                    <a:pt x="131069" y="993362"/>
                  </a:cubicBezTo>
                  <a:cubicBezTo>
                    <a:pt x="164788" y="1016270"/>
                    <a:pt x="190200" y="1063057"/>
                    <a:pt x="217623" y="1103433"/>
                  </a:cubicBezTo>
                  <a:cubicBezTo>
                    <a:pt x="238092" y="1132361"/>
                    <a:pt x="261409" y="1153525"/>
                    <a:pt x="282278" y="1181405"/>
                  </a:cubicBezTo>
                  <a:cubicBezTo>
                    <a:pt x="299128" y="1202846"/>
                    <a:pt x="311968" y="1232450"/>
                    <a:pt x="324703" y="1261653"/>
                  </a:cubicBezTo>
                  <a:cubicBezTo>
                    <a:pt x="346391" y="1308507"/>
                    <a:pt x="366051" y="1365142"/>
                    <a:pt x="361831" y="1431532"/>
                  </a:cubicBezTo>
                  <a:cubicBezTo>
                    <a:pt x="358640" y="1482147"/>
                    <a:pt x="346420" y="1529696"/>
                    <a:pt x="340181" y="1579350"/>
                  </a:cubicBezTo>
                  <a:cubicBezTo>
                    <a:pt x="337714" y="1597914"/>
                    <a:pt x="335742" y="1616888"/>
                    <a:pt x="334637" y="1635900"/>
                  </a:cubicBezTo>
                  <a:lnTo>
                    <a:pt x="322798" y="1635900"/>
                  </a:lnTo>
                  <a:cubicBezTo>
                    <a:pt x="323893" y="1611611"/>
                    <a:pt x="326350" y="1587389"/>
                    <a:pt x="329608" y="1564234"/>
                  </a:cubicBezTo>
                  <a:cubicBezTo>
                    <a:pt x="335513" y="1514475"/>
                    <a:pt x="348744" y="1466488"/>
                    <a:pt x="349144" y="1415396"/>
                  </a:cubicBezTo>
                  <a:cubicBezTo>
                    <a:pt x="349525" y="1366647"/>
                    <a:pt x="335256" y="1325204"/>
                    <a:pt x="319540" y="1289666"/>
                  </a:cubicBezTo>
                  <a:cubicBezTo>
                    <a:pt x="309015" y="1266006"/>
                    <a:pt x="299071" y="1241136"/>
                    <a:pt x="286879" y="1220296"/>
                  </a:cubicBezTo>
                  <a:cubicBezTo>
                    <a:pt x="262523" y="1180891"/>
                    <a:pt x="232167" y="1156935"/>
                    <a:pt x="206859" y="1119816"/>
                  </a:cubicBezTo>
                  <a:cubicBezTo>
                    <a:pt x="184514" y="1087060"/>
                    <a:pt x="164187" y="1048798"/>
                    <a:pt x="137879" y="1026386"/>
                  </a:cubicBezTo>
                  <a:cubicBezTo>
                    <a:pt x="105304" y="994953"/>
                    <a:pt x="67852" y="990048"/>
                    <a:pt x="32857" y="970874"/>
                  </a:cubicBezTo>
                  <a:cubicBezTo>
                    <a:pt x="2348" y="951738"/>
                    <a:pt x="-4643" y="907637"/>
                    <a:pt x="2663" y="851326"/>
                  </a:cubicBezTo>
                  <a:cubicBezTo>
                    <a:pt x="8158" y="797309"/>
                    <a:pt x="13264" y="743103"/>
                    <a:pt x="21665" y="690124"/>
                  </a:cubicBezTo>
                  <a:cubicBezTo>
                    <a:pt x="22313" y="685972"/>
                    <a:pt x="22989" y="681838"/>
                    <a:pt x="23693" y="677694"/>
                  </a:cubicBezTo>
                  <a:cubicBezTo>
                    <a:pt x="24636" y="672113"/>
                    <a:pt x="25618" y="666531"/>
                    <a:pt x="26647" y="660978"/>
                  </a:cubicBezTo>
                  <a:cubicBezTo>
                    <a:pt x="26694" y="660730"/>
                    <a:pt x="26741" y="660492"/>
                    <a:pt x="26780" y="660245"/>
                  </a:cubicBezTo>
                  <a:cubicBezTo>
                    <a:pt x="29513" y="642109"/>
                    <a:pt x="33504" y="624621"/>
                    <a:pt x="38600" y="608371"/>
                  </a:cubicBezTo>
                  <a:cubicBezTo>
                    <a:pt x="46134" y="584283"/>
                    <a:pt x="56107" y="562899"/>
                    <a:pt x="68042" y="546107"/>
                  </a:cubicBezTo>
                  <a:cubicBezTo>
                    <a:pt x="75681" y="535353"/>
                    <a:pt x="84139" y="526466"/>
                    <a:pt x="93264" y="519960"/>
                  </a:cubicBezTo>
                  <a:cubicBezTo>
                    <a:pt x="109676" y="506464"/>
                    <a:pt x="126068" y="492052"/>
                    <a:pt x="143375" y="483546"/>
                  </a:cubicBezTo>
                  <a:cubicBezTo>
                    <a:pt x="163302" y="473859"/>
                    <a:pt x="183799" y="471840"/>
                    <a:pt x="204088" y="469259"/>
                  </a:cubicBezTo>
                  <a:cubicBezTo>
                    <a:pt x="229205" y="467382"/>
                    <a:pt x="254961" y="452962"/>
                    <a:pt x="280268" y="449542"/>
                  </a:cubicBezTo>
                  <a:cubicBezTo>
                    <a:pt x="305681" y="443456"/>
                    <a:pt x="333047" y="442274"/>
                    <a:pt x="355973" y="416786"/>
                  </a:cubicBezTo>
                  <a:cubicBezTo>
                    <a:pt x="390053" y="365503"/>
                    <a:pt x="405465" y="285607"/>
                    <a:pt x="428649" y="219008"/>
                  </a:cubicBezTo>
                  <a:cubicBezTo>
                    <a:pt x="442308" y="174860"/>
                    <a:pt x="467187" y="146980"/>
                    <a:pt x="493772" y="142027"/>
                  </a:cubicBezTo>
                  <a:cubicBezTo>
                    <a:pt x="504687" y="139218"/>
                    <a:pt x="515612" y="137541"/>
                    <a:pt x="526509" y="137017"/>
                  </a:cubicBezTo>
                  <a:cubicBezTo>
                    <a:pt x="551855" y="135808"/>
                    <a:pt x="577020" y="140875"/>
                    <a:pt x="601366" y="152743"/>
                  </a:cubicBezTo>
                  <a:cubicBezTo>
                    <a:pt x="604852" y="154219"/>
                    <a:pt x="608357" y="155696"/>
                    <a:pt x="611815" y="157420"/>
                  </a:cubicBezTo>
                  <a:cubicBezTo>
                    <a:pt x="617625" y="160296"/>
                    <a:pt x="623311" y="163868"/>
                    <a:pt x="628569" y="169278"/>
                  </a:cubicBezTo>
                  <a:cubicBezTo>
                    <a:pt x="648514" y="190205"/>
                    <a:pt x="665850" y="226362"/>
                    <a:pt x="691120" y="223771"/>
                  </a:cubicBezTo>
                  <a:cubicBezTo>
                    <a:pt x="711761" y="223771"/>
                    <a:pt x="724038" y="188643"/>
                    <a:pt x="733487" y="158582"/>
                  </a:cubicBezTo>
                  <a:cubicBezTo>
                    <a:pt x="744546" y="126187"/>
                    <a:pt x="756052" y="94212"/>
                    <a:pt x="765739" y="60379"/>
                  </a:cubicBezTo>
                  <a:cubicBezTo>
                    <a:pt x="769806" y="45406"/>
                    <a:pt x="774235" y="30471"/>
                    <a:pt x="780683" y="18422"/>
                  </a:cubicBezTo>
                  <a:cubicBezTo>
                    <a:pt x="784703" y="11192"/>
                    <a:pt x="788941" y="5115"/>
                    <a:pt x="793390" y="1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17"/>
            <p:cNvSpPr/>
            <p:nvPr/>
          </p:nvSpPr>
          <p:spPr>
            <a:xfrm>
              <a:off x="7814880" y="4194000"/>
              <a:ext cx="771753" cy="1568968"/>
            </a:xfrm>
            <a:custGeom>
              <a:avLst/>
              <a:gdLst/>
              <a:ahLst/>
              <a:cxnLst/>
              <a:rect l="l" t="t" r="r" b="b"/>
              <a:pathLst>
                <a:path w="773687" h="1568968" extrusionOk="0">
                  <a:moveTo>
                    <a:pt x="772230" y="10"/>
                  </a:moveTo>
                  <a:lnTo>
                    <a:pt x="772230" y="7353"/>
                  </a:lnTo>
                  <a:cubicBezTo>
                    <a:pt x="770735" y="8982"/>
                    <a:pt x="769296" y="10858"/>
                    <a:pt x="767915" y="12992"/>
                  </a:cubicBezTo>
                  <a:cubicBezTo>
                    <a:pt x="752732" y="35614"/>
                    <a:pt x="744122" y="68685"/>
                    <a:pt x="734425" y="99222"/>
                  </a:cubicBezTo>
                  <a:cubicBezTo>
                    <a:pt x="724481" y="131588"/>
                    <a:pt x="713775" y="163687"/>
                    <a:pt x="700392" y="191738"/>
                  </a:cubicBezTo>
                  <a:cubicBezTo>
                    <a:pt x="694287" y="203778"/>
                    <a:pt x="686934" y="213284"/>
                    <a:pt x="679171" y="221132"/>
                  </a:cubicBezTo>
                  <a:cubicBezTo>
                    <a:pt x="674313" y="226247"/>
                    <a:pt x="669055" y="230324"/>
                    <a:pt x="663607" y="232077"/>
                  </a:cubicBezTo>
                  <a:cubicBezTo>
                    <a:pt x="652691" y="234734"/>
                    <a:pt x="642842" y="224695"/>
                    <a:pt x="633698" y="215846"/>
                  </a:cubicBezTo>
                  <a:cubicBezTo>
                    <a:pt x="625412" y="207473"/>
                    <a:pt x="617220" y="198920"/>
                    <a:pt x="608914" y="190500"/>
                  </a:cubicBezTo>
                  <a:cubicBezTo>
                    <a:pt x="597037" y="178156"/>
                    <a:pt x="583987" y="167469"/>
                    <a:pt x="569910" y="166945"/>
                  </a:cubicBezTo>
                  <a:cubicBezTo>
                    <a:pt x="561489" y="167430"/>
                    <a:pt x="553089" y="169964"/>
                    <a:pt x="544707" y="172002"/>
                  </a:cubicBezTo>
                  <a:cubicBezTo>
                    <a:pt x="537315" y="174022"/>
                    <a:pt x="529885" y="175584"/>
                    <a:pt x="522456" y="176451"/>
                  </a:cubicBezTo>
                  <a:cubicBezTo>
                    <a:pt x="511750" y="177698"/>
                    <a:pt x="501063" y="177479"/>
                    <a:pt x="490481" y="174984"/>
                  </a:cubicBezTo>
                  <a:cubicBezTo>
                    <a:pt x="484308" y="173736"/>
                    <a:pt x="478108" y="172583"/>
                    <a:pt x="471878" y="172174"/>
                  </a:cubicBezTo>
                  <a:cubicBezTo>
                    <a:pt x="469783" y="172050"/>
                    <a:pt x="467668" y="171993"/>
                    <a:pt x="465554" y="172050"/>
                  </a:cubicBezTo>
                  <a:cubicBezTo>
                    <a:pt x="461334" y="172117"/>
                    <a:pt x="457076" y="172593"/>
                    <a:pt x="452962" y="174888"/>
                  </a:cubicBezTo>
                  <a:cubicBezTo>
                    <a:pt x="447913" y="177498"/>
                    <a:pt x="443560" y="183328"/>
                    <a:pt x="439398" y="189204"/>
                  </a:cubicBezTo>
                  <a:cubicBezTo>
                    <a:pt x="428501" y="205197"/>
                    <a:pt x="420100" y="225990"/>
                    <a:pt x="411614" y="246154"/>
                  </a:cubicBezTo>
                  <a:cubicBezTo>
                    <a:pt x="402831" y="267624"/>
                    <a:pt x="394488" y="289684"/>
                    <a:pt x="385915" y="311429"/>
                  </a:cubicBezTo>
                  <a:cubicBezTo>
                    <a:pt x="374171" y="341443"/>
                    <a:pt x="362455" y="373532"/>
                    <a:pt x="344853" y="392678"/>
                  </a:cubicBezTo>
                  <a:cubicBezTo>
                    <a:pt x="326403" y="412185"/>
                    <a:pt x="306486" y="426177"/>
                    <a:pt x="286550" y="438702"/>
                  </a:cubicBezTo>
                  <a:cubicBezTo>
                    <a:pt x="256680" y="459048"/>
                    <a:pt x="234639" y="480631"/>
                    <a:pt x="201997" y="478460"/>
                  </a:cubicBezTo>
                  <a:cubicBezTo>
                    <a:pt x="194529" y="478412"/>
                    <a:pt x="187081" y="477622"/>
                    <a:pt x="179622" y="477698"/>
                  </a:cubicBezTo>
                  <a:cubicBezTo>
                    <a:pt x="156924" y="477526"/>
                    <a:pt x="135465" y="493166"/>
                    <a:pt x="114757" y="511245"/>
                  </a:cubicBezTo>
                  <a:cubicBezTo>
                    <a:pt x="112043" y="513588"/>
                    <a:pt x="109319" y="515950"/>
                    <a:pt x="106604" y="518350"/>
                  </a:cubicBezTo>
                  <a:cubicBezTo>
                    <a:pt x="94469" y="529066"/>
                    <a:pt x="82449" y="540553"/>
                    <a:pt x="71457" y="555089"/>
                  </a:cubicBezTo>
                  <a:cubicBezTo>
                    <a:pt x="68257" y="560051"/>
                    <a:pt x="65580" y="565975"/>
                    <a:pt x="63170" y="572271"/>
                  </a:cubicBezTo>
                  <a:cubicBezTo>
                    <a:pt x="60998" y="577929"/>
                    <a:pt x="59017" y="583902"/>
                    <a:pt x="57055" y="589712"/>
                  </a:cubicBezTo>
                  <a:cubicBezTo>
                    <a:pt x="53902" y="599999"/>
                    <a:pt x="51187" y="610695"/>
                    <a:pt x="48721" y="621573"/>
                  </a:cubicBezTo>
                  <a:cubicBezTo>
                    <a:pt x="48454" y="622697"/>
                    <a:pt x="48206" y="623830"/>
                    <a:pt x="47949" y="624964"/>
                  </a:cubicBezTo>
                  <a:cubicBezTo>
                    <a:pt x="47111" y="628764"/>
                    <a:pt x="46282" y="632565"/>
                    <a:pt x="45444" y="636375"/>
                  </a:cubicBezTo>
                  <a:cubicBezTo>
                    <a:pt x="44358" y="641337"/>
                    <a:pt x="43282" y="646300"/>
                    <a:pt x="42187" y="651253"/>
                  </a:cubicBezTo>
                  <a:cubicBezTo>
                    <a:pt x="37843" y="671036"/>
                    <a:pt x="33405" y="690753"/>
                    <a:pt x="28423" y="710070"/>
                  </a:cubicBezTo>
                  <a:cubicBezTo>
                    <a:pt x="23003" y="731644"/>
                    <a:pt x="16478" y="752265"/>
                    <a:pt x="11183" y="773925"/>
                  </a:cubicBezTo>
                  <a:cubicBezTo>
                    <a:pt x="7782" y="788308"/>
                    <a:pt x="5867" y="803958"/>
                    <a:pt x="6668" y="819340"/>
                  </a:cubicBezTo>
                  <a:cubicBezTo>
                    <a:pt x="7629" y="838410"/>
                    <a:pt x="11230" y="847858"/>
                    <a:pt x="20308" y="854650"/>
                  </a:cubicBezTo>
                  <a:cubicBezTo>
                    <a:pt x="30557" y="861384"/>
                    <a:pt x="41748" y="862270"/>
                    <a:pt x="52712" y="862070"/>
                  </a:cubicBezTo>
                  <a:cubicBezTo>
                    <a:pt x="62017" y="861689"/>
                    <a:pt x="71333" y="860184"/>
                    <a:pt x="80601" y="857460"/>
                  </a:cubicBezTo>
                  <a:cubicBezTo>
                    <a:pt x="87859" y="855421"/>
                    <a:pt x="95079" y="852935"/>
                    <a:pt x="102366" y="851354"/>
                  </a:cubicBezTo>
                  <a:cubicBezTo>
                    <a:pt x="109795" y="849925"/>
                    <a:pt x="117281" y="849173"/>
                    <a:pt x="124701" y="849563"/>
                  </a:cubicBezTo>
                  <a:cubicBezTo>
                    <a:pt x="128216" y="849744"/>
                    <a:pt x="131712" y="850182"/>
                    <a:pt x="135179" y="850916"/>
                  </a:cubicBezTo>
                  <a:cubicBezTo>
                    <a:pt x="157363" y="857612"/>
                    <a:pt x="172117" y="880986"/>
                    <a:pt x="183880" y="914819"/>
                  </a:cubicBezTo>
                  <a:cubicBezTo>
                    <a:pt x="192919" y="940232"/>
                    <a:pt x="204035" y="962711"/>
                    <a:pt x="215465" y="984390"/>
                  </a:cubicBezTo>
                  <a:cubicBezTo>
                    <a:pt x="217399" y="987847"/>
                    <a:pt x="219361" y="991229"/>
                    <a:pt x="221370" y="994534"/>
                  </a:cubicBezTo>
                  <a:cubicBezTo>
                    <a:pt x="235001" y="1017013"/>
                    <a:pt x="250155" y="1036139"/>
                    <a:pt x="264900" y="1056075"/>
                  </a:cubicBezTo>
                  <a:cubicBezTo>
                    <a:pt x="278826" y="1074696"/>
                    <a:pt x="292466" y="1094175"/>
                    <a:pt x="307419" y="1110053"/>
                  </a:cubicBezTo>
                  <a:cubicBezTo>
                    <a:pt x="331537" y="1135780"/>
                    <a:pt x="354807" y="1165222"/>
                    <a:pt x="373961" y="1202722"/>
                  </a:cubicBezTo>
                  <a:cubicBezTo>
                    <a:pt x="382429" y="1218447"/>
                    <a:pt x="390325" y="1235840"/>
                    <a:pt x="394573" y="1257100"/>
                  </a:cubicBezTo>
                  <a:cubicBezTo>
                    <a:pt x="397164" y="1272140"/>
                    <a:pt x="398717" y="1288542"/>
                    <a:pt x="396869" y="1304592"/>
                  </a:cubicBezTo>
                  <a:cubicBezTo>
                    <a:pt x="395916" y="1312335"/>
                    <a:pt x="394621" y="1319965"/>
                    <a:pt x="393211" y="1327490"/>
                  </a:cubicBezTo>
                  <a:cubicBezTo>
                    <a:pt x="390163" y="1342730"/>
                    <a:pt x="384734" y="1355989"/>
                    <a:pt x="379695" y="1369247"/>
                  </a:cubicBezTo>
                  <a:cubicBezTo>
                    <a:pt x="374780" y="1381858"/>
                    <a:pt x="369865" y="1394460"/>
                    <a:pt x="365141" y="1407309"/>
                  </a:cubicBezTo>
                  <a:cubicBezTo>
                    <a:pt x="361446" y="1417177"/>
                    <a:pt x="357950" y="1427340"/>
                    <a:pt x="355397" y="1438351"/>
                  </a:cubicBezTo>
                  <a:cubicBezTo>
                    <a:pt x="350225" y="1461135"/>
                    <a:pt x="345596" y="1484338"/>
                    <a:pt x="341824" y="1507941"/>
                  </a:cubicBezTo>
                  <a:cubicBezTo>
                    <a:pt x="338985" y="1527162"/>
                    <a:pt x="336223" y="1548451"/>
                    <a:pt x="336109" y="1568968"/>
                  </a:cubicBezTo>
                  <a:lnTo>
                    <a:pt x="329108" y="1568968"/>
                  </a:lnTo>
                  <a:cubicBezTo>
                    <a:pt x="329203" y="1540878"/>
                    <a:pt x="333080" y="1512561"/>
                    <a:pt x="337823" y="1485538"/>
                  </a:cubicBezTo>
                  <a:cubicBezTo>
                    <a:pt x="340043" y="1473003"/>
                    <a:pt x="342453" y="1460583"/>
                    <a:pt x="344929" y="1448190"/>
                  </a:cubicBezTo>
                  <a:cubicBezTo>
                    <a:pt x="347339" y="1435484"/>
                    <a:pt x="350225" y="1422959"/>
                    <a:pt x="354216" y="1411567"/>
                  </a:cubicBezTo>
                  <a:cubicBezTo>
                    <a:pt x="363312" y="1385849"/>
                    <a:pt x="373837" y="1361846"/>
                    <a:pt x="382276" y="1335348"/>
                  </a:cubicBezTo>
                  <a:cubicBezTo>
                    <a:pt x="384610" y="1328118"/>
                    <a:pt x="386201" y="1320260"/>
                    <a:pt x="387468" y="1312269"/>
                  </a:cubicBezTo>
                  <a:cubicBezTo>
                    <a:pt x="388915" y="1303306"/>
                    <a:pt x="389878" y="1294009"/>
                    <a:pt x="389411" y="1284789"/>
                  </a:cubicBezTo>
                  <a:cubicBezTo>
                    <a:pt x="388896" y="1276664"/>
                    <a:pt x="387953" y="1268654"/>
                    <a:pt x="386496" y="1261005"/>
                  </a:cubicBezTo>
                  <a:cubicBezTo>
                    <a:pt x="384238" y="1251099"/>
                    <a:pt x="381362" y="1241765"/>
                    <a:pt x="377943" y="1233183"/>
                  </a:cubicBezTo>
                  <a:cubicBezTo>
                    <a:pt x="373894" y="1223848"/>
                    <a:pt x="369313" y="1215390"/>
                    <a:pt x="364779" y="1206903"/>
                  </a:cubicBezTo>
                  <a:cubicBezTo>
                    <a:pt x="351635" y="1182015"/>
                    <a:pt x="336213" y="1161831"/>
                    <a:pt x="320564" y="1142648"/>
                  </a:cubicBezTo>
                  <a:cubicBezTo>
                    <a:pt x="309344" y="1128979"/>
                    <a:pt x="297209" y="1118054"/>
                    <a:pt x="286217" y="1103757"/>
                  </a:cubicBezTo>
                  <a:cubicBezTo>
                    <a:pt x="262423" y="1072610"/>
                    <a:pt x="238268" y="1042054"/>
                    <a:pt x="216303" y="1006592"/>
                  </a:cubicBezTo>
                  <a:cubicBezTo>
                    <a:pt x="207293" y="991391"/>
                    <a:pt x="198920" y="974874"/>
                    <a:pt x="191081" y="957529"/>
                  </a:cubicBezTo>
                  <a:cubicBezTo>
                    <a:pt x="188929" y="952757"/>
                    <a:pt x="186805" y="947928"/>
                    <a:pt x="184738" y="943051"/>
                  </a:cubicBezTo>
                  <a:cubicBezTo>
                    <a:pt x="180042" y="931859"/>
                    <a:pt x="175994" y="919782"/>
                    <a:pt x="171374" y="908475"/>
                  </a:cubicBezTo>
                  <a:cubicBezTo>
                    <a:pt x="164983" y="893188"/>
                    <a:pt x="157001" y="879682"/>
                    <a:pt x="147171" y="872366"/>
                  </a:cubicBezTo>
                  <a:cubicBezTo>
                    <a:pt x="142713" y="869280"/>
                    <a:pt x="138189" y="866384"/>
                    <a:pt x="133426" y="865156"/>
                  </a:cubicBezTo>
                  <a:cubicBezTo>
                    <a:pt x="133179" y="865079"/>
                    <a:pt x="132931" y="865032"/>
                    <a:pt x="132683" y="864975"/>
                  </a:cubicBezTo>
                  <a:cubicBezTo>
                    <a:pt x="120301" y="862717"/>
                    <a:pt x="107699" y="864060"/>
                    <a:pt x="95269" y="867585"/>
                  </a:cubicBezTo>
                  <a:cubicBezTo>
                    <a:pt x="77000" y="873157"/>
                    <a:pt x="57541" y="876948"/>
                    <a:pt x="39100" y="874328"/>
                  </a:cubicBezTo>
                  <a:cubicBezTo>
                    <a:pt x="14564" y="870385"/>
                    <a:pt x="-1457" y="857545"/>
                    <a:pt x="105" y="806225"/>
                  </a:cubicBezTo>
                  <a:cubicBezTo>
                    <a:pt x="1057" y="773697"/>
                    <a:pt x="11678" y="745589"/>
                    <a:pt x="19012" y="716489"/>
                  </a:cubicBezTo>
                  <a:cubicBezTo>
                    <a:pt x="25470" y="693172"/>
                    <a:pt x="30670" y="668836"/>
                    <a:pt x="36081" y="644700"/>
                  </a:cubicBezTo>
                  <a:cubicBezTo>
                    <a:pt x="37062" y="640347"/>
                    <a:pt x="38043" y="635994"/>
                    <a:pt x="39043" y="631669"/>
                  </a:cubicBezTo>
                  <a:cubicBezTo>
                    <a:pt x="40177" y="626736"/>
                    <a:pt x="41338" y="621811"/>
                    <a:pt x="42529" y="616925"/>
                  </a:cubicBezTo>
                  <a:cubicBezTo>
                    <a:pt x="45149" y="606123"/>
                    <a:pt x="47949" y="595455"/>
                    <a:pt x="51035" y="585025"/>
                  </a:cubicBezTo>
                  <a:cubicBezTo>
                    <a:pt x="52978" y="579025"/>
                    <a:pt x="55054" y="573100"/>
                    <a:pt x="57312" y="567433"/>
                  </a:cubicBezTo>
                  <a:cubicBezTo>
                    <a:pt x="59512" y="561870"/>
                    <a:pt x="61884" y="556536"/>
                    <a:pt x="64494" y="551612"/>
                  </a:cubicBezTo>
                  <a:cubicBezTo>
                    <a:pt x="68885" y="543744"/>
                    <a:pt x="74162" y="537934"/>
                    <a:pt x="79353" y="532171"/>
                  </a:cubicBezTo>
                  <a:cubicBezTo>
                    <a:pt x="83458" y="527609"/>
                    <a:pt x="87630" y="523218"/>
                    <a:pt x="91840" y="519008"/>
                  </a:cubicBezTo>
                  <a:cubicBezTo>
                    <a:pt x="94526" y="516331"/>
                    <a:pt x="97232" y="513731"/>
                    <a:pt x="99965" y="511216"/>
                  </a:cubicBezTo>
                  <a:cubicBezTo>
                    <a:pt x="108862" y="502987"/>
                    <a:pt x="117948" y="495538"/>
                    <a:pt x="127063" y="488299"/>
                  </a:cubicBezTo>
                  <a:cubicBezTo>
                    <a:pt x="142408" y="476412"/>
                    <a:pt x="158506" y="466887"/>
                    <a:pt x="174955" y="465639"/>
                  </a:cubicBezTo>
                  <a:cubicBezTo>
                    <a:pt x="186548" y="464430"/>
                    <a:pt x="198082" y="466163"/>
                    <a:pt x="209655" y="465763"/>
                  </a:cubicBezTo>
                  <a:cubicBezTo>
                    <a:pt x="220323" y="465544"/>
                    <a:pt x="230953" y="462201"/>
                    <a:pt x="241306" y="456571"/>
                  </a:cubicBezTo>
                  <a:cubicBezTo>
                    <a:pt x="255613" y="448980"/>
                    <a:pt x="269243" y="437369"/>
                    <a:pt x="283235" y="427882"/>
                  </a:cubicBezTo>
                  <a:cubicBezTo>
                    <a:pt x="289855" y="423424"/>
                    <a:pt x="296542" y="419367"/>
                    <a:pt x="303114" y="414652"/>
                  </a:cubicBezTo>
                  <a:cubicBezTo>
                    <a:pt x="319421" y="402555"/>
                    <a:pt x="336319" y="391944"/>
                    <a:pt x="350672" y="371561"/>
                  </a:cubicBezTo>
                  <a:cubicBezTo>
                    <a:pt x="358207" y="360445"/>
                    <a:pt x="364484" y="346720"/>
                    <a:pt x="370322" y="332594"/>
                  </a:cubicBezTo>
                  <a:cubicBezTo>
                    <a:pt x="376971" y="316382"/>
                    <a:pt x="383896" y="299152"/>
                    <a:pt x="390535" y="282654"/>
                  </a:cubicBezTo>
                  <a:cubicBezTo>
                    <a:pt x="400803" y="256642"/>
                    <a:pt x="410594" y="229914"/>
                    <a:pt x="421767" y="205149"/>
                  </a:cubicBezTo>
                  <a:cubicBezTo>
                    <a:pt x="426949" y="193767"/>
                    <a:pt x="432616" y="183023"/>
                    <a:pt x="439026" y="174022"/>
                  </a:cubicBezTo>
                  <a:cubicBezTo>
                    <a:pt x="442646" y="168964"/>
                    <a:pt x="446618" y="164430"/>
                    <a:pt x="450952" y="162020"/>
                  </a:cubicBezTo>
                  <a:cubicBezTo>
                    <a:pt x="458076" y="157629"/>
                    <a:pt x="465554" y="157772"/>
                    <a:pt x="472850" y="158172"/>
                  </a:cubicBezTo>
                  <a:cubicBezTo>
                    <a:pt x="473698" y="158220"/>
                    <a:pt x="474536" y="158296"/>
                    <a:pt x="475383" y="158372"/>
                  </a:cubicBezTo>
                  <a:cubicBezTo>
                    <a:pt x="489556" y="159725"/>
                    <a:pt x="503415" y="165335"/>
                    <a:pt x="517703" y="164592"/>
                  </a:cubicBezTo>
                  <a:cubicBezTo>
                    <a:pt x="523237" y="164364"/>
                    <a:pt x="528742" y="163516"/>
                    <a:pt x="534257" y="162411"/>
                  </a:cubicBezTo>
                  <a:lnTo>
                    <a:pt x="534257" y="162411"/>
                  </a:lnTo>
                  <a:cubicBezTo>
                    <a:pt x="541649" y="160906"/>
                    <a:pt x="549021" y="158934"/>
                    <a:pt x="556403" y="157324"/>
                  </a:cubicBezTo>
                  <a:cubicBezTo>
                    <a:pt x="564318" y="155638"/>
                    <a:pt x="572376" y="153886"/>
                    <a:pt x="580120" y="157105"/>
                  </a:cubicBezTo>
                  <a:cubicBezTo>
                    <a:pt x="601256" y="163363"/>
                    <a:pt x="618163" y="188128"/>
                    <a:pt x="636375" y="206302"/>
                  </a:cubicBezTo>
                  <a:cubicBezTo>
                    <a:pt x="644538" y="214151"/>
                    <a:pt x="653130" y="224704"/>
                    <a:pt x="662988" y="222742"/>
                  </a:cubicBezTo>
                  <a:cubicBezTo>
                    <a:pt x="669227" y="220961"/>
                    <a:pt x="675028" y="215617"/>
                    <a:pt x="680504" y="209693"/>
                  </a:cubicBezTo>
                  <a:cubicBezTo>
                    <a:pt x="686553" y="203016"/>
                    <a:pt x="691649" y="195091"/>
                    <a:pt x="696783" y="185661"/>
                  </a:cubicBezTo>
                  <a:cubicBezTo>
                    <a:pt x="714623" y="150447"/>
                    <a:pt x="727120" y="107766"/>
                    <a:pt x="740435" y="66789"/>
                  </a:cubicBezTo>
                  <a:cubicBezTo>
                    <a:pt x="745627" y="50730"/>
                    <a:pt x="751151" y="34871"/>
                    <a:pt x="758124" y="21184"/>
                  </a:cubicBezTo>
                  <a:cubicBezTo>
                    <a:pt x="762257" y="13002"/>
                    <a:pt x="766915" y="5344"/>
                    <a:pt x="77221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17"/>
            <p:cNvSpPr/>
            <p:nvPr/>
          </p:nvSpPr>
          <p:spPr>
            <a:xfrm>
              <a:off x="7828560" y="4237200"/>
              <a:ext cx="757853" cy="1525781"/>
            </a:xfrm>
            <a:custGeom>
              <a:avLst/>
              <a:gdLst/>
              <a:ahLst/>
              <a:cxnLst/>
              <a:rect l="l" t="t" r="r" b="b"/>
              <a:pathLst>
                <a:path w="759752" h="1525781" extrusionOk="0">
                  <a:moveTo>
                    <a:pt x="758503" y="10"/>
                  </a:moveTo>
                  <a:lnTo>
                    <a:pt x="758503" y="10725"/>
                  </a:lnTo>
                  <a:cubicBezTo>
                    <a:pt x="756112" y="13221"/>
                    <a:pt x="753807" y="16031"/>
                    <a:pt x="751626" y="19212"/>
                  </a:cubicBezTo>
                  <a:cubicBezTo>
                    <a:pt x="735109" y="44472"/>
                    <a:pt x="726909" y="82010"/>
                    <a:pt x="716802" y="115872"/>
                  </a:cubicBezTo>
                  <a:cubicBezTo>
                    <a:pt x="698610" y="179442"/>
                    <a:pt x="686008" y="245612"/>
                    <a:pt x="643546" y="261338"/>
                  </a:cubicBezTo>
                  <a:cubicBezTo>
                    <a:pt x="625858" y="267824"/>
                    <a:pt x="617323" y="264424"/>
                    <a:pt x="601502" y="252013"/>
                  </a:cubicBezTo>
                  <a:cubicBezTo>
                    <a:pt x="594806" y="247069"/>
                    <a:pt x="588253" y="241535"/>
                    <a:pt x="581766" y="235773"/>
                  </a:cubicBezTo>
                  <a:cubicBezTo>
                    <a:pt x="570288" y="225581"/>
                    <a:pt x="559011" y="214198"/>
                    <a:pt x="546571" y="208112"/>
                  </a:cubicBezTo>
                  <a:cubicBezTo>
                    <a:pt x="538037" y="204273"/>
                    <a:pt x="529179" y="203178"/>
                    <a:pt x="520368" y="202111"/>
                  </a:cubicBezTo>
                  <a:cubicBezTo>
                    <a:pt x="510862" y="200863"/>
                    <a:pt x="501394" y="199015"/>
                    <a:pt x="491974" y="196644"/>
                  </a:cubicBezTo>
                  <a:cubicBezTo>
                    <a:pt x="482716" y="193881"/>
                    <a:pt x="473324" y="192329"/>
                    <a:pt x="463828" y="192129"/>
                  </a:cubicBezTo>
                  <a:cubicBezTo>
                    <a:pt x="458770" y="192024"/>
                    <a:pt x="453665" y="192310"/>
                    <a:pt x="448559" y="193005"/>
                  </a:cubicBezTo>
                  <a:cubicBezTo>
                    <a:pt x="448359" y="193062"/>
                    <a:pt x="448169" y="193119"/>
                    <a:pt x="447959" y="193177"/>
                  </a:cubicBezTo>
                  <a:cubicBezTo>
                    <a:pt x="436062" y="196615"/>
                    <a:pt x="423937" y="203425"/>
                    <a:pt x="414364" y="218189"/>
                  </a:cubicBezTo>
                  <a:cubicBezTo>
                    <a:pt x="405097" y="231934"/>
                    <a:pt x="396829" y="247879"/>
                    <a:pt x="389580" y="265538"/>
                  </a:cubicBezTo>
                  <a:cubicBezTo>
                    <a:pt x="376579" y="297475"/>
                    <a:pt x="364130" y="330156"/>
                    <a:pt x="350966" y="361864"/>
                  </a:cubicBezTo>
                  <a:cubicBezTo>
                    <a:pt x="341974" y="384086"/>
                    <a:pt x="331364" y="403813"/>
                    <a:pt x="320162" y="422158"/>
                  </a:cubicBezTo>
                  <a:cubicBezTo>
                    <a:pt x="306313" y="444837"/>
                    <a:pt x="292140" y="466916"/>
                    <a:pt x="277385" y="487499"/>
                  </a:cubicBezTo>
                  <a:cubicBezTo>
                    <a:pt x="262812" y="506616"/>
                    <a:pt x="247220" y="524161"/>
                    <a:pt x="230341" y="534448"/>
                  </a:cubicBezTo>
                  <a:cubicBezTo>
                    <a:pt x="219388" y="539953"/>
                    <a:pt x="208138" y="542982"/>
                    <a:pt x="196937" y="545068"/>
                  </a:cubicBezTo>
                  <a:cubicBezTo>
                    <a:pt x="190441" y="546173"/>
                    <a:pt x="183945" y="545868"/>
                    <a:pt x="177440" y="546183"/>
                  </a:cubicBezTo>
                  <a:cubicBezTo>
                    <a:pt x="172353" y="546202"/>
                    <a:pt x="167276" y="546630"/>
                    <a:pt x="162219" y="547392"/>
                  </a:cubicBezTo>
                  <a:cubicBezTo>
                    <a:pt x="149350" y="549335"/>
                    <a:pt x="136549" y="553469"/>
                    <a:pt x="123719" y="558756"/>
                  </a:cubicBezTo>
                  <a:cubicBezTo>
                    <a:pt x="114956" y="562080"/>
                    <a:pt x="106221" y="566033"/>
                    <a:pt x="97649" y="570967"/>
                  </a:cubicBezTo>
                  <a:cubicBezTo>
                    <a:pt x="91143" y="574700"/>
                    <a:pt x="84723" y="579006"/>
                    <a:pt x="78446" y="584045"/>
                  </a:cubicBezTo>
                  <a:cubicBezTo>
                    <a:pt x="72893" y="588607"/>
                    <a:pt x="67473" y="594036"/>
                    <a:pt x="62492" y="600618"/>
                  </a:cubicBezTo>
                  <a:cubicBezTo>
                    <a:pt x="59768" y="604218"/>
                    <a:pt x="57177" y="608162"/>
                    <a:pt x="54767" y="612515"/>
                  </a:cubicBezTo>
                  <a:cubicBezTo>
                    <a:pt x="54643" y="612753"/>
                    <a:pt x="54519" y="612991"/>
                    <a:pt x="54396" y="613239"/>
                  </a:cubicBezTo>
                  <a:cubicBezTo>
                    <a:pt x="51176" y="619478"/>
                    <a:pt x="48262" y="626212"/>
                    <a:pt x="45414" y="633041"/>
                  </a:cubicBezTo>
                  <a:cubicBezTo>
                    <a:pt x="43594" y="637394"/>
                    <a:pt x="41813" y="641785"/>
                    <a:pt x="39984" y="646090"/>
                  </a:cubicBezTo>
                  <a:cubicBezTo>
                    <a:pt x="33517" y="661607"/>
                    <a:pt x="27497" y="677704"/>
                    <a:pt x="21839" y="694220"/>
                  </a:cubicBezTo>
                  <a:cubicBezTo>
                    <a:pt x="16524" y="709651"/>
                    <a:pt x="11048" y="725110"/>
                    <a:pt x="8085" y="742922"/>
                  </a:cubicBezTo>
                  <a:cubicBezTo>
                    <a:pt x="6342" y="754637"/>
                    <a:pt x="4018" y="780574"/>
                    <a:pt x="10685" y="787651"/>
                  </a:cubicBezTo>
                  <a:cubicBezTo>
                    <a:pt x="13886" y="790251"/>
                    <a:pt x="17562" y="790089"/>
                    <a:pt x="21068" y="790175"/>
                  </a:cubicBezTo>
                  <a:cubicBezTo>
                    <a:pt x="31574" y="789584"/>
                    <a:pt x="42042" y="786174"/>
                    <a:pt x="52481" y="783374"/>
                  </a:cubicBezTo>
                  <a:cubicBezTo>
                    <a:pt x="67083" y="778983"/>
                    <a:pt x="81808" y="776164"/>
                    <a:pt x="96506" y="775164"/>
                  </a:cubicBezTo>
                  <a:cubicBezTo>
                    <a:pt x="106155" y="774487"/>
                    <a:pt x="115794" y="774602"/>
                    <a:pt x="125395" y="775554"/>
                  </a:cubicBezTo>
                  <a:cubicBezTo>
                    <a:pt x="133034" y="776421"/>
                    <a:pt x="140540" y="778755"/>
                    <a:pt x="147912" y="782012"/>
                  </a:cubicBezTo>
                  <a:cubicBezTo>
                    <a:pt x="156104" y="785613"/>
                    <a:pt x="164143" y="790365"/>
                    <a:pt x="172039" y="795481"/>
                  </a:cubicBezTo>
                  <a:cubicBezTo>
                    <a:pt x="186250" y="805053"/>
                    <a:pt x="199880" y="817159"/>
                    <a:pt x="214015" y="827113"/>
                  </a:cubicBezTo>
                  <a:cubicBezTo>
                    <a:pt x="242905" y="846458"/>
                    <a:pt x="260945" y="861651"/>
                    <a:pt x="275690" y="883511"/>
                  </a:cubicBezTo>
                  <a:cubicBezTo>
                    <a:pt x="291187" y="906475"/>
                    <a:pt x="303075" y="936803"/>
                    <a:pt x="320124" y="987047"/>
                  </a:cubicBezTo>
                  <a:cubicBezTo>
                    <a:pt x="321134" y="989752"/>
                    <a:pt x="322153" y="992438"/>
                    <a:pt x="323191" y="995106"/>
                  </a:cubicBezTo>
                  <a:cubicBezTo>
                    <a:pt x="329049" y="1010203"/>
                    <a:pt x="335402" y="1024614"/>
                    <a:pt x="342317" y="1038063"/>
                  </a:cubicBezTo>
                  <a:cubicBezTo>
                    <a:pt x="349214" y="1050732"/>
                    <a:pt x="357186" y="1061123"/>
                    <a:pt x="365263" y="1071077"/>
                  </a:cubicBezTo>
                  <a:cubicBezTo>
                    <a:pt x="376369" y="1084907"/>
                    <a:pt x="387333" y="1099309"/>
                    <a:pt x="396943" y="1116587"/>
                  </a:cubicBezTo>
                  <a:cubicBezTo>
                    <a:pt x="401858" y="1125179"/>
                    <a:pt x="406192" y="1134942"/>
                    <a:pt x="409554" y="1145867"/>
                  </a:cubicBezTo>
                  <a:cubicBezTo>
                    <a:pt x="415146" y="1164146"/>
                    <a:pt x="418517" y="1184996"/>
                    <a:pt x="419489" y="1206284"/>
                  </a:cubicBezTo>
                  <a:cubicBezTo>
                    <a:pt x="420146" y="1226430"/>
                    <a:pt x="418089" y="1247223"/>
                    <a:pt x="413297" y="1265882"/>
                  </a:cubicBezTo>
                  <a:cubicBezTo>
                    <a:pt x="410183" y="1277941"/>
                    <a:pt x="406907" y="1290047"/>
                    <a:pt x="402601" y="1300887"/>
                  </a:cubicBezTo>
                  <a:cubicBezTo>
                    <a:pt x="396429" y="1316022"/>
                    <a:pt x="389533" y="1330071"/>
                    <a:pt x="382923" y="1344511"/>
                  </a:cubicBezTo>
                  <a:cubicBezTo>
                    <a:pt x="376531" y="1358579"/>
                    <a:pt x="370340" y="1372953"/>
                    <a:pt x="364616" y="1387964"/>
                  </a:cubicBezTo>
                  <a:cubicBezTo>
                    <a:pt x="358882" y="1402442"/>
                    <a:pt x="353919" y="1418444"/>
                    <a:pt x="352299" y="1436132"/>
                  </a:cubicBezTo>
                  <a:cubicBezTo>
                    <a:pt x="351147" y="1452972"/>
                    <a:pt x="351156" y="1469536"/>
                    <a:pt x="351966" y="1486424"/>
                  </a:cubicBezTo>
                  <a:cubicBezTo>
                    <a:pt x="352538" y="1495568"/>
                    <a:pt x="353424" y="1504664"/>
                    <a:pt x="355176" y="1513189"/>
                  </a:cubicBezTo>
                  <a:cubicBezTo>
                    <a:pt x="356062" y="1517609"/>
                    <a:pt x="357167" y="1521781"/>
                    <a:pt x="358424" y="1525781"/>
                  </a:cubicBezTo>
                  <a:lnTo>
                    <a:pt x="352090" y="1525781"/>
                  </a:lnTo>
                  <a:cubicBezTo>
                    <a:pt x="347823" y="1510399"/>
                    <a:pt x="346451" y="1492682"/>
                    <a:pt x="345899" y="1475270"/>
                  </a:cubicBezTo>
                  <a:cubicBezTo>
                    <a:pt x="345575" y="1463793"/>
                    <a:pt x="345527" y="1452220"/>
                    <a:pt x="346023" y="1440685"/>
                  </a:cubicBezTo>
                  <a:cubicBezTo>
                    <a:pt x="346422" y="1431312"/>
                    <a:pt x="347861" y="1422073"/>
                    <a:pt x="349737" y="1413234"/>
                  </a:cubicBezTo>
                  <a:cubicBezTo>
                    <a:pt x="354548" y="1391965"/>
                    <a:pt x="362739" y="1374105"/>
                    <a:pt x="370435" y="1356103"/>
                  </a:cubicBezTo>
                  <a:cubicBezTo>
                    <a:pt x="376703" y="1341387"/>
                    <a:pt x="383466" y="1327433"/>
                    <a:pt x="389866" y="1312907"/>
                  </a:cubicBezTo>
                  <a:cubicBezTo>
                    <a:pt x="393762" y="1303773"/>
                    <a:pt x="397801" y="1294743"/>
                    <a:pt x="400972" y="1284675"/>
                  </a:cubicBezTo>
                  <a:cubicBezTo>
                    <a:pt x="406183" y="1267787"/>
                    <a:pt x="410898" y="1249966"/>
                    <a:pt x="412554" y="1230830"/>
                  </a:cubicBezTo>
                  <a:cubicBezTo>
                    <a:pt x="414403" y="1211990"/>
                    <a:pt x="412917" y="1192978"/>
                    <a:pt x="409888" y="1175300"/>
                  </a:cubicBezTo>
                  <a:cubicBezTo>
                    <a:pt x="406630" y="1155916"/>
                    <a:pt x="400848" y="1138342"/>
                    <a:pt x="393019" y="1124445"/>
                  </a:cubicBezTo>
                  <a:cubicBezTo>
                    <a:pt x="378941" y="1098185"/>
                    <a:pt x="361281" y="1080116"/>
                    <a:pt x="345679" y="1057294"/>
                  </a:cubicBezTo>
                  <a:cubicBezTo>
                    <a:pt x="339146" y="1047883"/>
                    <a:pt x="333497" y="1036596"/>
                    <a:pt x="328144" y="1024938"/>
                  </a:cubicBezTo>
                  <a:cubicBezTo>
                    <a:pt x="323715" y="1015660"/>
                    <a:pt x="319696" y="1005774"/>
                    <a:pt x="315866" y="995610"/>
                  </a:cubicBezTo>
                  <a:cubicBezTo>
                    <a:pt x="304427" y="965235"/>
                    <a:pt x="294673" y="932450"/>
                    <a:pt x="280424" y="906285"/>
                  </a:cubicBezTo>
                  <a:cubicBezTo>
                    <a:pt x="276004" y="897903"/>
                    <a:pt x="271261" y="890645"/>
                    <a:pt x="266270" y="884215"/>
                  </a:cubicBezTo>
                  <a:cubicBezTo>
                    <a:pt x="251487" y="865175"/>
                    <a:pt x="234514" y="853478"/>
                    <a:pt x="217168" y="841658"/>
                  </a:cubicBezTo>
                  <a:cubicBezTo>
                    <a:pt x="198157" y="829037"/>
                    <a:pt x="180173" y="811921"/>
                    <a:pt x="160904" y="800500"/>
                  </a:cubicBezTo>
                  <a:cubicBezTo>
                    <a:pt x="160037" y="799995"/>
                    <a:pt x="159180" y="799490"/>
                    <a:pt x="158314" y="798995"/>
                  </a:cubicBezTo>
                  <a:cubicBezTo>
                    <a:pt x="145512" y="791709"/>
                    <a:pt x="132310" y="786203"/>
                    <a:pt x="118699" y="785794"/>
                  </a:cubicBezTo>
                  <a:cubicBezTo>
                    <a:pt x="112784" y="785441"/>
                    <a:pt x="106841" y="785374"/>
                    <a:pt x="100868" y="785622"/>
                  </a:cubicBezTo>
                  <a:cubicBezTo>
                    <a:pt x="88667" y="786117"/>
                    <a:pt x="76389" y="787918"/>
                    <a:pt x="64216" y="791204"/>
                  </a:cubicBezTo>
                  <a:cubicBezTo>
                    <a:pt x="50652" y="794795"/>
                    <a:pt x="36327" y="800738"/>
                    <a:pt x="22411" y="802339"/>
                  </a:cubicBezTo>
                  <a:cubicBezTo>
                    <a:pt x="16582" y="802748"/>
                    <a:pt x="9981" y="803205"/>
                    <a:pt x="5380" y="796052"/>
                  </a:cubicBezTo>
                  <a:cubicBezTo>
                    <a:pt x="-1230" y="785384"/>
                    <a:pt x="-430" y="766067"/>
                    <a:pt x="941" y="750865"/>
                  </a:cubicBezTo>
                  <a:cubicBezTo>
                    <a:pt x="3561" y="724186"/>
                    <a:pt x="12391" y="701174"/>
                    <a:pt x="20353" y="678666"/>
                  </a:cubicBezTo>
                  <a:cubicBezTo>
                    <a:pt x="24858" y="666064"/>
                    <a:pt x="29631" y="653834"/>
                    <a:pt x="34631" y="641861"/>
                  </a:cubicBezTo>
                  <a:cubicBezTo>
                    <a:pt x="36879" y="636575"/>
                    <a:pt x="39060" y="631184"/>
                    <a:pt x="41299" y="625869"/>
                  </a:cubicBezTo>
                  <a:cubicBezTo>
                    <a:pt x="43842" y="619782"/>
                    <a:pt x="46452" y="613791"/>
                    <a:pt x="49281" y="608162"/>
                  </a:cubicBezTo>
                  <a:cubicBezTo>
                    <a:pt x="49605" y="607514"/>
                    <a:pt x="49928" y="606866"/>
                    <a:pt x="50262" y="606238"/>
                  </a:cubicBezTo>
                  <a:cubicBezTo>
                    <a:pt x="52272" y="602580"/>
                    <a:pt x="54443" y="599132"/>
                    <a:pt x="56739" y="595875"/>
                  </a:cubicBezTo>
                  <a:cubicBezTo>
                    <a:pt x="66273" y="582349"/>
                    <a:pt x="78075" y="572157"/>
                    <a:pt x="90648" y="564232"/>
                  </a:cubicBezTo>
                  <a:cubicBezTo>
                    <a:pt x="111022" y="551374"/>
                    <a:pt x="133424" y="544487"/>
                    <a:pt x="151408" y="539077"/>
                  </a:cubicBezTo>
                  <a:cubicBezTo>
                    <a:pt x="152265" y="538839"/>
                    <a:pt x="153122" y="538610"/>
                    <a:pt x="153980" y="538410"/>
                  </a:cubicBezTo>
                  <a:cubicBezTo>
                    <a:pt x="168210" y="535000"/>
                    <a:pt x="182507" y="536296"/>
                    <a:pt x="196766" y="533924"/>
                  </a:cubicBezTo>
                  <a:cubicBezTo>
                    <a:pt x="207272" y="531448"/>
                    <a:pt x="217778" y="528018"/>
                    <a:pt x="228084" y="522922"/>
                  </a:cubicBezTo>
                  <a:cubicBezTo>
                    <a:pt x="237952" y="517198"/>
                    <a:pt x="247201" y="507892"/>
                    <a:pt x="256202" y="498300"/>
                  </a:cubicBezTo>
                  <a:cubicBezTo>
                    <a:pt x="263432" y="490261"/>
                    <a:pt x="270432" y="481546"/>
                    <a:pt x="277042" y="471792"/>
                  </a:cubicBezTo>
                  <a:cubicBezTo>
                    <a:pt x="291444" y="450333"/>
                    <a:pt x="305160" y="427282"/>
                    <a:pt x="318810" y="404155"/>
                  </a:cubicBezTo>
                  <a:cubicBezTo>
                    <a:pt x="331068" y="383724"/>
                    <a:pt x="341870" y="360597"/>
                    <a:pt x="352262" y="336956"/>
                  </a:cubicBezTo>
                  <a:cubicBezTo>
                    <a:pt x="362587" y="313601"/>
                    <a:pt x="372721" y="289970"/>
                    <a:pt x="382456" y="265776"/>
                  </a:cubicBezTo>
                  <a:cubicBezTo>
                    <a:pt x="392400" y="240992"/>
                    <a:pt x="403906" y="217608"/>
                    <a:pt x="417803" y="200378"/>
                  </a:cubicBezTo>
                  <a:cubicBezTo>
                    <a:pt x="422822" y="194748"/>
                    <a:pt x="428338" y="190843"/>
                    <a:pt x="433872" y="187576"/>
                  </a:cubicBezTo>
                  <a:cubicBezTo>
                    <a:pt x="438720" y="184833"/>
                    <a:pt x="443664" y="182861"/>
                    <a:pt x="448655" y="181851"/>
                  </a:cubicBezTo>
                  <a:cubicBezTo>
                    <a:pt x="451245" y="181318"/>
                    <a:pt x="453855" y="181051"/>
                    <a:pt x="456455" y="181070"/>
                  </a:cubicBezTo>
                  <a:cubicBezTo>
                    <a:pt x="461532" y="180804"/>
                    <a:pt x="466619" y="180699"/>
                    <a:pt x="471686" y="181042"/>
                  </a:cubicBezTo>
                  <a:cubicBezTo>
                    <a:pt x="473524" y="181166"/>
                    <a:pt x="475344" y="181346"/>
                    <a:pt x="477172" y="181604"/>
                  </a:cubicBezTo>
                  <a:cubicBezTo>
                    <a:pt x="483820" y="182709"/>
                    <a:pt x="490393" y="184576"/>
                    <a:pt x="497023" y="185966"/>
                  </a:cubicBezTo>
                  <a:cubicBezTo>
                    <a:pt x="515339" y="190653"/>
                    <a:pt x="534465" y="187776"/>
                    <a:pt x="552172" y="197777"/>
                  </a:cubicBezTo>
                  <a:cubicBezTo>
                    <a:pt x="564783" y="205149"/>
                    <a:pt x="576156" y="217580"/>
                    <a:pt x="588072" y="227714"/>
                  </a:cubicBezTo>
                  <a:cubicBezTo>
                    <a:pt x="597987" y="236411"/>
                    <a:pt x="607627" y="244107"/>
                    <a:pt x="618276" y="250203"/>
                  </a:cubicBezTo>
                  <a:cubicBezTo>
                    <a:pt x="625296" y="253232"/>
                    <a:pt x="632696" y="252517"/>
                    <a:pt x="639888" y="250574"/>
                  </a:cubicBezTo>
                  <a:cubicBezTo>
                    <a:pt x="645746" y="249069"/>
                    <a:pt x="651461" y="245850"/>
                    <a:pt x="656956" y="241478"/>
                  </a:cubicBezTo>
                  <a:cubicBezTo>
                    <a:pt x="672397" y="229248"/>
                    <a:pt x="683712" y="203597"/>
                    <a:pt x="691942" y="177108"/>
                  </a:cubicBezTo>
                  <a:cubicBezTo>
                    <a:pt x="698619" y="155248"/>
                    <a:pt x="705658" y="131521"/>
                    <a:pt x="712468" y="109376"/>
                  </a:cubicBezTo>
                  <a:cubicBezTo>
                    <a:pt x="719203" y="87725"/>
                    <a:pt x="725584" y="65665"/>
                    <a:pt x="732956" y="44691"/>
                  </a:cubicBezTo>
                  <a:cubicBezTo>
                    <a:pt x="739462" y="26413"/>
                    <a:pt x="747958" y="9982"/>
                    <a:pt x="75852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17"/>
            <p:cNvSpPr/>
            <p:nvPr/>
          </p:nvSpPr>
          <p:spPr>
            <a:xfrm>
              <a:off x="7899120" y="4296960"/>
              <a:ext cx="688123" cy="1466145"/>
            </a:xfrm>
            <a:custGeom>
              <a:avLst/>
              <a:gdLst/>
              <a:ahLst/>
              <a:cxnLst/>
              <a:rect l="l" t="t" r="r" b="b"/>
              <a:pathLst>
                <a:path w="688123" h="1466145" extrusionOk="0">
                  <a:moveTo>
                    <a:pt x="687983" y="57"/>
                  </a:moveTo>
                  <a:lnTo>
                    <a:pt x="687983" y="8572"/>
                  </a:lnTo>
                  <a:cubicBezTo>
                    <a:pt x="680096" y="17974"/>
                    <a:pt x="672667" y="28613"/>
                    <a:pt x="666752" y="42243"/>
                  </a:cubicBezTo>
                  <a:cubicBezTo>
                    <a:pt x="661475" y="55836"/>
                    <a:pt x="657065" y="70447"/>
                    <a:pt x="652255" y="84582"/>
                  </a:cubicBezTo>
                  <a:cubicBezTo>
                    <a:pt x="648083" y="97155"/>
                    <a:pt x="643768" y="109585"/>
                    <a:pt x="639805" y="122377"/>
                  </a:cubicBezTo>
                  <a:cubicBezTo>
                    <a:pt x="632995" y="143561"/>
                    <a:pt x="628433" y="166907"/>
                    <a:pt x="621146" y="187604"/>
                  </a:cubicBezTo>
                  <a:cubicBezTo>
                    <a:pt x="616364" y="200444"/>
                    <a:pt x="610668" y="212084"/>
                    <a:pt x="604477" y="222656"/>
                  </a:cubicBezTo>
                  <a:cubicBezTo>
                    <a:pt x="601886" y="226981"/>
                    <a:pt x="599257" y="231400"/>
                    <a:pt x="596229" y="234648"/>
                  </a:cubicBezTo>
                  <a:cubicBezTo>
                    <a:pt x="585723" y="245211"/>
                    <a:pt x="574426" y="252574"/>
                    <a:pt x="563206" y="259680"/>
                  </a:cubicBezTo>
                  <a:cubicBezTo>
                    <a:pt x="546432" y="269443"/>
                    <a:pt x="529410" y="258889"/>
                    <a:pt x="513704" y="250012"/>
                  </a:cubicBezTo>
                  <a:cubicBezTo>
                    <a:pt x="498388" y="241049"/>
                    <a:pt x="483653" y="229438"/>
                    <a:pt x="469432" y="215989"/>
                  </a:cubicBezTo>
                  <a:cubicBezTo>
                    <a:pt x="457697" y="205054"/>
                    <a:pt x="444934" y="198425"/>
                    <a:pt x="432198" y="192196"/>
                  </a:cubicBezTo>
                  <a:cubicBezTo>
                    <a:pt x="421807" y="187300"/>
                    <a:pt x="411548" y="181432"/>
                    <a:pt x="400966" y="177898"/>
                  </a:cubicBezTo>
                  <a:cubicBezTo>
                    <a:pt x="392251" y="175260"/>
                    <a:pt x="383259" y="174174"/>
                    <a:pt x="374353" y="176108"/>
                  </a:cubicBezTo>
                  <a:cubicBezTo>
                    <a:pt x="370972" y="177279"/>
                    <a:pt x="367609" y="179003"/>
                    <a:pt x="364314" y="180937"/>
                  </a:cubicBezTo>
                  <a:cubicBezTo>
                    <a:pt x="359923" y="183747"/>
                    <a:pt x="354922" y="187138"/>
                    <a:pt x="350512" y="190738"/>
                  </a:cubicBezTo>
                  <a:cubicBezTo>
                    <a:pt x="346873" y="193843"/>
                    <a:pt x="343664" y="198349"/>
                    <a:pt x="340559" y="203092"/>
                  </a:cubicBezTo>
                  <a:cubicBezTo>
                    <a:pt x="334243" y="212912"/>
                    <a:pt x="327481" y="223580"/>
                    <a:pt x="322318" y="235858"/>
                  </a:cubicBezTo>
                  <a:cubicBezTo>
                    <a:pt x="315851" y="251517"/>
                    <a:pt x="309402" y="267176"/>
                    <a:pt x="302925" y="282797"/>
                  </a:cubicBezTo>
                  <a:cubicBezTo>
                    <a:pt x="297296" y="296647"/>
                    <a:pt x="292200" y="311201"/>
                    <a:pt x="286800" y="325336"/>
                  </a:cubicBezTo>
                  <a:cubicBezTo>
                    <a:pt x="276456" y="351234"/>
                    <a:pt x="265749" y="376723"/>
                    <a:pt x="254500" y="401307"/>
                  </a:cubicBezTo>
                  <a:cubicBezTo>
                    <a:pt x="241413" y="429177"/>
                    <a:pt x="225754" y="452599"/>
                    <a:pt x="208914" y="472031"/>
                  </a:cubicBezTo>
                  <a:cubicBezTo>
                    <a:pt x="202932" y="479212"/>
                    <a:pt x="197331" y="487537"/>
                    <a:pt x="192283" y="496948"/>
                  </a:cubicBezTo>
                  <a:cubicBezTo>
                    <a:pt x="183129" y="513445"/>
                    <a:pt x="173423" y="530038"/>
                    <a:pt x="161584" y="539229"/>
                  </a:cubicBezTo>
                  <a:cubicBezTo>
                    <a:pt x="160041" y="540391"/>
                    <a:pt x="158488" y="541487"/>
                    <a:pt x="156916" y="542506"/>
                  </a:cubicBezTo>
                  <a:cubicBezTo>
                    <a:pt x="150239" y="546878"/>
                    <a:pt x="143372" y="550088"/>
                    <a:pt x="136562" y="553393"/>
                  </a:cubicBezTo>
                  <a:cubicBezTo>
                    <a:pt x="124579" y="558946"/>
                    <a:pt x="112616" y="564775"/>
                    <a:pt x="100576" y="569786"/>
                  </a:cubicBezTo>
                  <a:cubicBezTo>
                    <a:pt x="94175" y="572681"/>
                    <a:pt x="87736" y="574938"/>
                    <a:pt x="81269" y="576882"/>
                  </a:cubicBezTo>
                  <a:cubicBezTo>
                    <a:pt x="68344" y="580777"/>
                    <a:pt x="55352" y="583464"/>
                    <a:pt x="42445" y="587645"/>
                  </a:cubicBezTo>
                  <a:lnTo>
                    <a:pt x="42445" y="587645"/>
                  </a:lnTo>
                  <a:cubicBezTo>
                    <a:pt x="41740" y="587873"/>
                    <a:pt x="41045" y="588102"/>
                    <a:pt x="40340" y="588340"/>
                  </a:cubicBezTo>
                  <a:cubicBezTo>
                    <a:pt x="33091" y="590826"/>
                    <a:pt x="25138" y="593169"/>
                    <a:pt x="18375" y="599827"/>
                  </a:cubicBezTo>
                  <a:cubicBezTo>
                    <a:pt x="17785" y="600399"/>
                    <a:pt x="17204" y="601008"/>
                    <a:pt x="16632" y="601666"/>
                  </a:cubicBezTo>
                  <a:cubicBezTo>
                    <a:pt x="12461" y="606723"/>
                    <a:pt x="8365" y="613191"/>
                    <a:pt x="6298" y="621782"/>
                  </a:cubicBezTo>
                  <a:cubicBezTo>
                    <a:pt x="3297" y="635784"/>
                    <a:pt x="5507" y="655206"/>
                    <a:pt x="10403" y="666464"/>
                  </a:cubicBezTo>
                  <a:cubicBezTo>
                    <a:pt x="16604" y="681504"/>
                    <a:pt x="26624" y="687972"/>
                    <a:pt x="36406" y="691887"/>
                  </a:cubicBezTo>
                  <a:cubicBezTo>
                    <a:pt x="39254" y="693153"/>
                    <a:pt x="42159" y="694087"/>
                    <a:pt x="45103" y="694563"/>
                  </a:cubicBezTo>
                  <a:cubicBezTo>
                    <a:pt x="50646" y="695515"/>
                    <a:pt x="56247" y="695535"/>
                    <a:pt x="61848" y="695458"/>
                  </a:cubicBezTo>
                  <a:cubicBezTo>
                    <a:pt x="71211" y="695335"/>
                    <a:pt x="80593" y="694973"/>
                    <a:pt x="89737" y="698344"/>
                  </a:cubicBezTo>
                  <a:cubicBezTo>
                    <a:pt x="100585" y="702278"/>
                    <a:pt x="111196" y="708117"/>
                    <a:pt x="121369" y="715737"/>
                  </a:cubicBezTo>
                  <a:cubicBezTo>
                    <a:pt x="128018" y="720795"/>
                    <a:pt x="134647" y="725948"/>
                    <a:pt x="141591" y="729653"/>
                  </a:cubicBezTo>
                  <a:cubicBezTo>
                    <a:pt x="162756" y="741683"/>
                    <a:pt x="185177" y="743941"/>
                    <a:pt x="207028" y="750608"/>
                  </a:cubicBezTo>
                  <a:cubicBezTo>
                    <a:pt x="219791" y="754704"/>
                    <a:pt x="232450" y="759924"/>
                    <a:pt x="244804" y="766753"/>
                  </a:cubicBezTo>
                  <a:cubicBezTo>
                    <a:pt x="252767" y="771297"/>
                    <a:pt x="260672" y="776602"/>
                    <a:pt x="267787" y="784498"/>
                  </a:cubicBezTo>
                  <a:cubicBezTo>
                    <a:pt x="275131" y="793118"/>
                    <a:pt x="281694" y="803853"/>
                    <a:pt x="287561" y="815750"/>
                  </a:cubicBezTo>
                  <a:cubicBezTo>
                    <a:pt x="290400" y="821493"/>
                    <a:pt x="293086" y="827503"/>
                    <a:pt x="295600" y="833685"/>
                  </a:cubicBezTo>
                  <a:cubicBezTo>
                    <a:pt x="305821" y="859746"/>
                    <a:pt x="313955" y="888387"/>
                    <a:pt x="322775" y="916191"/>
                  </a:cubicBezTo>
                  <a:cubicBezTo>
                    <a:pt x="325004" y="923230"/>
                    <a:pt x="327281" y="930221"/>
                    <a:pt x="329643" y="937098"/>
                  </a:cubicBezTo>
                  <a:cubicBezTo>
                    <a:pt x="336768" y="958996"/>
                    <a:pt x="344131" y="980742"/>
                    <a:pt x="353456" y="999601"/>
                  </a:cubicBezTo>
                  <a:cubicBezTo>
                    <a:pt x="361599" y="1016680"/>
                    <a:pt x="369505" y="1034882"/>
                    <a:pt x="373763" y="1056742"/>
                  </a:cubicBezTo>
                  <a:cubicBezTo>
                    <a:pt x="379421" y="1085688"/>
                    <a:pt x="379354" y="1117749"/>
                    <a:pt x="377896" y="1148677"/>
                  </a:cubicBezTo>
                  <a:cubicBezTo>
                    <a:pt x="375991" y="1180967"/>
                    <a:pt x="367943" y="1204722"/>
                    <a:pt x="357256" y="1230192"/>
                  </a:cubicBezTo>
                  <a:cubicBezTo>
                    <a:pt x="346112" y="1257824"/>
                    <a:pt x="333348" y="1282979"/>
                    <a:pt x="320670" y="1308202"/>
                  </a:cubicBezTo>
                  <a:cubicBezTo>
                    <a:pt x="315079" y="1319727"/>
                    <a:pt x="309688" y="1331786"/>
                    <a:pt x="305459" y="1345168"/>
                  </a:cubicBezTo>
                  <a:cubicBezTo>
                    <a:pt x="302735" y="1353798"/>
                    <a:pt x="301106" y="1363542"/>
                    <a:pt x="301001" y="1373362"/>
                  </a:cubicBezTo>
                  <a:cubicBezTo>
                    <a:pt x="301316" y="1391345"/>
                    <a:pt x="305031" y="1408281"/>
                    <a:pt x="309479" y="1423664"/>
                  </a:cubicBezTo>
                  <a:cubicBezTo>
                    <a:pt x="312364" y="1433560"/>
                    <a:pt x="315546" y="1443104"/>
                    <a:pt x="318575" y="1452848"/>
                  </a:cubicBezTo>
                  <a:cubicBezTo>
                    <a:pt x="319927" y="1457325"/>
                    <a:pt x="321328" y="1461764"/>
                    <a:pt x="322775" y="1466145"/>
                  </a:cubicBezTo>
                  <a:lnTo>
                    <a:pt x="316622" y="1466145"/>
                  </a:lnTo>
                  <a:cubicBezTo>
                    <a:pt x="314089" y="1458582"/>
                    <a:pt x="311650" y="1450905"/>
                    <a:pt x="309193" y="1443295"/>
                  </a:cubicBezTo>
                  <a:cubicBezTo>
                    <a:pt x="302468" y="1423197"/>
                    <a:pt x="295953" y="1401261"/>
                    <a:pt x="295658" y="1376553"/>
                  </a:cubicBezTo>
                  <a:cubicBezTo>
                    <a:pt x="295515" y="1360084"/>
                    <a:pt x="299725" y="1344540"/>
                    <a:pt x="305031" y="1331300"/>
                  </a:cubicBezTo>
                  <a:cubicBezTo>
                    <a:pt x="307897" y="1323794"/>
                    <a:pt x="310955" y="1316546"/>
                    <a:pt x="314222" y="1309611"/>
                  </a:cubicBezTo>
                  <a:cubicBezTo>
                    <a:pt x="323690" y="1289142"/>
                    <a:pt x="334006" y="1270073"/>
                    <a:pt x="343207" y="1249204"/>
                  </a:cubicBezTo>
                  <a:cubicBezTo>
                    <a:pt x="347874" y="1238631"/>
                    <a:pt x="352427" y="1227877"/>
                    <a:pt x="356847" y="1216962"/>
                  </a:cubicBezTo>
                  <a:cubicBezTo>
                    <a:pt x="362114" y="1203827"/>
                    <a:pt x="367133" y="1189806"/>
                    <a:pt x="369953" y="1174299"/>
                  </a:cubicBezTo>
                  <a:cubicBezTo>
                    <a:pt x="373477" y="1156745"/>
                    <a:pt x="373753" y="1138171"/>
                    <a:pt x="373820" y="1119949"/>
                  </a:cubicBezTo>
                  <a:cubicBezTo>
                    <a:pt x="373839" y="1100366"/>
                    <a:pt x="373105" y="1081088"/>
                    <a:pt x="369743" y="1062619"/>
                  </a:cubicBezTo>
                  <a:cubicBezTo>
                    <a:pt x="363181" y="1025509"/>
                    <a:pt x="345340" y="1002401"/>
                    <a:pt x="334386" y="970521"/>
                  </a:cubicBezTo>
                  <a:cubicBezTo>
                    <a:pt x="328252" y="953729"/>
                    <a:pt x="322556" y="936393"/>
                    <a:pt x="317022" y="918886"/>
                  </a:cubicBezTo>
                  <a:cubicBezTo>
                    <a:pt x="312145" y="903513"/>
                    <a:pt x="307383" y="888016"/>
                    <a:pt x="302544" y="872633"/>
                  </a:cubicBezTo>
                  <a:cubicBezTo>
                    <a:pt x="296182" y="852478"/>
                    <a:pt x="289133" y="832876"/>
                    <a:pt x="280237" y="816378"/>
                  </a:cubicBezTo>
                  <a:cubicBezTo>
                    <a:pt x="279741" y="815473"/>
                    <a:pt x="279246" y="814578"/>
                    <a:pt x="278751" y="813692"/>
                  </a:cubicBezTo>
                  <a:cubicBezTo>
                    <a:pt x="274788" y="806882"/>
                    <a:pt x="270855" y="799872"/>
                    <a:pt x="266292" y="794442"/>
                  </a:cubicBezTo>
                  <a:cubicBezTo>
                    <a:pt x="257824" y="784488"/>
                    <a:pt x="248138" y="778621"/>
                    <a:pt x="238489" y="773421"/>
                  </a:cubicBezTo>
                  <a:cubicBezTo>
                    <a:pt x="220810" y="764162"/>
                    <a:pt x="202370" y="758342"/>
                    <a:pt x="183929" y="754323"/>
                  </a:cubicBezTo>
                  <a:cubicBezTo>
                    <a:pt x="167632" y="750789"/>
                    <a:pt x="151392" y="745789"/>
                    <a:pt x="135943" y="736187"/>
                  </a:cubicBezTo>
                  <a:cubicBezTo>
                    <a:pt x="125160" y="729501"/>
                    <a:pt x="115007" y="720014"/>
                    <a:pt x="104015" y="714280"/>
                  </a:cubicBezTo>
                  <a:cubicBezTo>
                    <a:pt x="95623" y="709746"/>
                    <a:pt x="87099" y="705621"/>
                    <a:pt x="78297" y="704097"/>
                  </a:cubicBezTo>
                  <a:cubicBezTo>
                    <a:pt x="74259" y="703421"/>
                    <a:pt x="70191" y="703202"/>
                    <a:pt x="66115" y="703088"/>
                  </a:cubicBezTo>
                  <a:cubicBezTo>
                    <a:pt x="57171" y="702831"/>
                    <a:pt x="48208" y="703107"/>
                    <a:pt x="39444" y="700259"/>
                  </a:cubicBezTo>
                  <a:cubicBezTo>
                    <a:pt x="31044" y="696811"/>
                    <a:pt x="22309" y="693868"/>
                    <a:pt x="14994" y="685362"/>
                  </a:cubicBezTo>
                  <a:cubicBezTo>
                    <a:pt x="14870" y="685229"/>
                    <a:pt x="14766" y="685086"/>
                    <a:pt x="14642" y="684952"/>
                  </a:cubicBezTo>
                  <a:cubicBezTo>
                    <a:pt x="6069" y="674713"/>
                    <a:pt x="1240" y="662169"/>
                    <a:pt x="221" y="642576"/>
                  </a:cubicBezTo>
                  <a:cubicBezTo>
                    <a:pt x="78" y="640671"/>
                    <a:pt x="1" y="638804"/>
                    <a:pt x="1" y="636965"/>
                  </a:cubicBezTo>
                  <a:cubicBezTo>
                    <a:pt x="-112" y="618572"/>
                    <a:pt x="6288" y="603266"/>
                    <a:pt x="14842" y="593779"/>
                  </a:cubicBezTo>
                  <a:cubicBezTo>
                    <a:pt x="15366" y="593198"/>
                    <a:pt x="15889" y="592655"/>
                    <a:pt x="16423" y="592122"/>
                  </a:cubicBezTo>
                  <a:cubicBezTo>
                    <a:pt x="22633" y="586092"/>
                    <a:pt x="29443" y="583263"/>
                    <a:pt x="36206" y="580777"/>
                  </a:cubicBezTo>
                  <a:lnTo>
                    <a:pt x="36206" y="580777"/>
                  </a:lnTo>
                  <a:cubicBezTo>
                    <a:pt x="36978" y="580492"/>
                    <a:pt x="37740" y="580206"/>
                    <a:pt x="38511" y="579930"/>
                  </a:cubicBezTo>
                  <a:cubicBezTo>
                    <a:pt x="48779" y="576329"/>
                    <a:pt x="59104" y="573576"/>
                    <a:pt x="69448" y="570957"/>
                  </a:cubicBezTo>
                  <a:cubicBezTo>
                    <a:pt x="71554" y="570509"/>
                    <a:pt x="73668" y="569995"/>
                    <a:pt x="75773" y="569443"/>
                  </a:cubicBezTo>
                  <a:cubicBezTo>
                    <a:pt x="90784" y="565518"/>
                    <a:pt x="105643" y="559222"/>
                    <a:pt x="120436" y="552488"/>
                  </a:cubicBezTo>
                  <a:cubicBezTo>
                    <a:pt x="130285" y="548088"/>
                    <a:pt x="140143" y="543735"/>
                    <a:pt x="149896" y="538477"/>
                  </a:cubicBezTo>
                  <a:cubicBezTo>
                    <a:pt x="151202" y="537772"/>
                    <a:pt x="152507" y="537058"/>
                    <a:pt x="153811" y="536315"/>
                  </a:cubicBezTo>
                  <a:cubicBezTo>
                    <a:pt x="156850" y="534505"/>
                    <a:pt x="159860" y="532467"/>
                    <a:pt x="162756" y="529923"/>
                  </a:cubicBezTo>
                  <a:cubicBezTo>
                    <a:pt x="178900" y="516293"/>
                    <a:pt x="189340" y="487909"/>
                    <a:pt x="203618" y="469259"/>
                  </a:cubicBezTo>
                  <a:cubicBezTo>
                    <a:pt x="239432" y="426863"/>
                    <a:pt x="259587" y="384229"/>
                    <a:pt x="283999" y="320497"/>
                  </a:cubicBezTo>
                  <a:cubicBezTo>
                    <a:pt x="289009" y="307257"/>
                    <a:pt x="293496" y="293379"/>
                    <a:pt x="298639" y="280311"/>
                  </a:cubicBezTo>
                  <a:cubicBezTo>
                    <a:pt x="303868" y="266957"/>
                    <a:pt x="309555" y="254241"/>
                    <a:pt x="314917" y="241068"/>
                  </a:cubicBezTo>
                  <a:cubicBezTo>
                    <a:pt x="322432" y="221780"/>
                    <a:pt x="331500" y="204635"/>
                    <a:pt x="341778" y="190405"/>
                  </a:cubicBezTo>
                  <a:cubicBezTo>
                    <a:pt x="347455" y="182413"/>
                    <a:pt x="354255" y="178489"/>
                    <a:pt x="360866" y="174412"/>
                  </a:cubicBezTo>
                  <a:cubicBezTo>
                    <a:pt x="366343" y="171164"/>
                    <a:pt x="371839" y="167383"/>
                    <a:pt x="377535" y="166449"/>
                  </a:cubicBezTo>
                  <a:cubicBezTo>
                    <a:pt x="384497" y="165630"/>
                    <a:pt x="391489" y="165659"/>
                    <a:pt x="398366" y="167269"/>
                  </a:cubicBezTo>
                  <a:cubicBezTo>
                    <a:pt x="406157" y="169135"/>
                    <a:pt x="413730" y="172822"/>
                    <a:pt x="421207" y="176832"/>
                  </a:cubicBezTo>
                  <a:cubicBezTo>
                    <a:pt x="433827" y="183632"/>
                    <a:pt x="446686" y="189214"/>
                    <a:pt x="459021" y="197510"/>
                  </a:cubicBezTo>
                  <a:cubicBezTo>
                    <a:pt x="470070" y="205083"/>
                    <a:pt x="480338" y="215741"/>
                    <a:pt x="491140" y="224361"/>
                  </a:cubicBezTo>
                  <a:cubicBezTo>
                    <a:pt x="499407" y="231000"/>
                    <a:pt x="507884" y="236791"/>
                    <a:pt x="516457" y="242106"/>
                  </a:cubicBezTo>
                  <a:cubicBezTo>
                    <a:pt x="523477" y="246402"/>
                    <a:pt x="530639" y="250117"/>
                    <a:pt x="537983" y="252413"/>
                  </a:cubicBezTo>
                  <a:cubicBezTo>
                    <a:pt x="546441" y="255108"/>
                    <a:pt x="555338" y="255822"/>
                    <a:pt x="563777" y="250574"/>
                  </a:cubicBezTo>
                  <a:cubicBezTo>
                    <a:pt x="572692" y="245078"/>
                    <a:pt x="581579" y="239239"/>
                    <a:pt x="590209" y="232124"/>
                  </a:cubicBezTo>
                  <a:cubicBezTo>
                    <a:pt x="593162" y="229591"/>
                    <a:pt x="596048" y="226648"/>
                    <a:pt x="598572" y="222713"/>
                  </a:cubicBezTo>
                  <a:cubicBezTo>
                    <a:pt x="605830" y="211198"/>
                    <a:pt x="612259" y="198329"/>
                    <a:pt x="617727" y="183518"/>
                  </a:cubicBezTo>
                  <a:cubicBezTo>
                    <a:pt x="623689" y="165783"/>
                    <a:pt x="627842" y="146323"/>
                    <a:pt x="633462" y="128226"/>
                  </a:cubicBezTo>
                  <a:cubicBezTo>
                    <a:pt x="640415" y="105413"/>
                    <a:pt x="648035" y="83286"/>
                    <a:pt x="655493" y="61017"/>
                  </a:cubicBezTo>
                  <a:cubicBezTo>
                    <a:pt x="659494" y="48854"/>
                    <a:pt x="663685" y="36881"/>
                    <a:pt x="669238" y="26870"/>
                  </a:cubicBezTo>
                  <a:cubicBezTo>
                    <a:pt x="673762" y="18202"/>
                    <a:pt x="679087" y="11221"/>
                    <a:pt x="684411" y="4458"/>
                  </a:cubicBezTo>
                  <a:cubicBezTo>
                    <a:pt x="685611" y="2962"/>
                    <a:pt x="686811" y="1467"/>
                    <a:pt x="68801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1" name="Shape 323"/>
        <p:cNvGrpSpPr/>
        <p:nvPr/>
      </p:nvGrpSpPr>
      <p:grpSpPr>
        <a:xfrm>
          <a:off x="0" y="0"/>
          <a:ext cx="0" cy="0"/>
          <a:chOff x="0" y="0"/>
          <a:chExt cx="0" cy="0"/>
        </a:xfrm>
      </p:grpSpPr>
      <p:pic>
        <p:nvPicPr>
          <p:cNvPr id="324" name="Google Shape;324;p18"/>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325" name="Google Shape;325;p1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326" name="Google Shape;326;p18"/>
          <p:cNvSpPr txBox="1">
            <a:spLocks noGrp="1"/>
          </p:cNvSpPr>
          <p:nvPr>
            <p:ph type="subTitle" idx="1"/>
          </p:nvPr>
        </p:nvSpPr>
        <p:spPr>
          <a:xfrm>
            <a:off x="996675" y="1490458"/>
            <a:ext cx="3258300" cy="3750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2pPr>
            <a:lvl3pPr lvl="2"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3pPr>
            <a:lvl4pPr lvl="3"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4pPr>
            <a:lvl5pPr lvl="4"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5pPr>
            <a:lvl6pPr lvl="5"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6pPr>
            <a:lvl7pPr lvl="6"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7pPr>
            <a:lvl8pPr lvl="7"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8pPr>
            <a:lvl9pPr lvl="8"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9pPr>
          </a:lstStyle>
          <a:p>
            <a:endParaRPr/>
          </a:p>
        </p:txBody>
      </p:sp>
      <p:sp>
        <p:nvSpPr>
          <p:cNvPr id="327" name="Google Shape;327;p18"/>
          <p:cNvSpPr txBox="1">
            <a:spLocks noGrp="1"/>
          </p:cNvSpPr>
          <p:nvPr>
            <p:ph type="subTitle" idx="2"/>
          </p:nvPr>
        </p:nvSpPr>
        <p:spPr>
          <a:xfrm>
            <a:off x="996666" y="1756175"/>
            <a:ext cx="3258300" cy="9144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28" name="Google Shape;328;p18"/>
          <p:cNvSpPr txBox="1">
            <a:spLocks noGrp="1"/>
          </p:cNvSpPr>
          <p:nvPr>
            <p:ph type="subTitle" idx="3"/>
          </p:nvPr>
        </p:nvSpPr>
        <p:spPr>
          <a:xfrm>
            <a:off x="4889036" y="1756175"/>
            <a:ext cx="3258300" cy="9144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29" name="Google Shape;329;p18"/>
          <p:cNvSpPr txBox="1">
            <a:spLocks noGrp="1"/>
          </p:cNvSpPr>
          <p:nvPr>
            <p:ph type="subTitle" idx="4"/>
          </p:nvPr>
        </p:nvSpPr>
        <p:spPr>
          <a:xfrm>
            <a:off x="996666" y="3275900"/>
            <a:ext cx="3258300" cy="9144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30" name="Google Shape;330;p18"/>
          <p:cNvSpPr txBox="1">
            <a:spLocks noGrp="1"/>
          </p:cNvSpPr>
          <p:nvPr>
            <p:ph type="subTitle" idx="5"/>
          </p:nvPr>
        </p:nvSpPr>
        <p:spPr>
          <a:xfrm>
            <a:off x="4889036" y="3275900"/>
            <a:ext cx="3258300" cy="9144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31" name="Google Shape;331;p18"/>
          <p:cNvSpPr txBox="1">
            <a:spLocks noGrp="1"/>
          </p:cNvSpPr>
          <p:nvPr>
            <p:ph type="subTitle" idx="6"/>
          </p:nvPr>
        </p:nvSpPr>
        <p:spPr>
          <a:xfrm>
            <a:off x="996664" y="3010175"/>
            <a:ext cx="3258300" cy="3750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2pPr>
            <a:lvl3pPr lvl="2"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3pPr>
            <a:lvl4pPr lvl="3"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4pPr>
            <a:lvl5pPr lvl="4"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5pPr>
            <a:lvl6pPr lvl="5"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6pPr>
            <a:lvl7pPr lvl="6"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7pPr>
            <a:lvl8pPr lvl="7"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8pPr>
            <a:lvl9pPr lvl="8"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9pPr>
          </a:lstStyle>
          <a:p>
            <a:endParaRPr/>
          </a:p>
        </p:txBody>
      </p:sp>
      <p:sp>
        <p:nvSpPr>
          <p:cNvPr id="332" name="Google Shape;332;p18"/>
          <p:cNvSpPr txBox="1">
            <a:spLocks noGrp="1"/>
          </p:cNvSpPr>
          <p:nvPr>
            <p:ph type="subTitle" idx="7"/>
          </p:nvPr>
        </p:nvSpPr>
        <p:spPr>
          <a:xfrm>
            <a:off x="4889034" y="1490458"/>
            <a:ext cx="3258300" cy="3750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2pPr>
            <a:lvl3pPr lvl="2"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3pPr>
            <a:lvl4pPr lvl="3"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4pPr>
            <a:lvl5pPr lvl="4"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5pPr>
            <a:lvl6pPr lvl="5"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6pPr>
            <a:lvl7pPr lvl="6"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7pPr>
            <a:lvl8pPr lvl="7"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8pPr>
            <a:lvl9pPr lvl="8"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9pPr>
          </a:lstStyle>
          <a:p>
            <a:endParaRPr/>
          </a:p>
        </p:txBody>
      </p:sp>
      <p:sp>
        <p:nvSpPr>
          <p:cNvPr id="333" name="Google Shape;333;p18"/>
          <p:cNvSpPr txBox="1">
            <a:spLocks noGrp="1"/>
          </p:cNvSpPr>
          <p:nvPr>
            <p:ph type="subTitle" idx="8"/>
          </p:nvPr>
        </p:nvSpPr>
        <p:spPr>
          <a:xfrm>
            <a:off x="4889033" y="3010175"/>
            <a:ext cx="3258300" cy="3750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2pPr>
            <a:lvl3pPr lvl="2"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3pPr>
            <a:lvl4pPr lvl="3"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4pPr>
            <a:lvl5pPr lvl="4"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5pPr>
            <a:lvl6pPr lvl="5"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6pPr>
            <a:lvl7pPr lvl="6"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7pPr>
            <a:lvl8pPr lvl="7"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8pPr>
            <a:lvl9pPr lvl="8" algn="ctr" rtl="0">
              <a:lnSpc>
                <a:spcPct val="100000"/>
              </a:lnSpc>
              <a:spcBef>
                <a:spcPts val="0"/>
              </a:spcBef>
              <a:spcAft>
                <a:spcPts val="0"/>
              </a:spcAft>
              <a:buClr>
                <a:schemeClr val="dk1"/>
              </a:buClr>
              <a:buSzPts val="2400"/>
              <a:buFont typeface="Inter Tight"/>
              <a:buNone/>
              <a:defRPr sz="2400">
                <a:solidFill>
                  <a:schemeClr val="dk1"/>
                </a:solidFill>
                <a:latin typeface="Inter Tight"/>
                <a:ea typeface="Inter Tight"/>
                <a:cs typeface="Inter Tight"/>
                <a:sym typeface="Inter Tight"/>
              </a:defRPr>
            </a:lvl9pPr>
          </a:lstStyle>
          <a:p>
            <a:endParaRPr/>
          </a:p>
        </p:txBody>
      </p:sp>
      <p:grpSp>
        <p:nvGrpSpPr>
          <p:cNvPr id="334" name="Google Shape;334;p18"/>
          <p:cNvGrpSpPr/>
          <p:nvPr/>
        </p:nvGrpSpPr>
        <p:grpSpPr>
          <a:xfrm rot="10800000">
            <a:off x="5752367" y="4190289"/>
            <a:ext cx="3391622" cy="955859"/>
            <a:chOff x="5835960" y="3928680"/>
            <a:chExt cx="2018462" cy="568862"/>
          </a:xfrm>
        </p:grpSpPr>
        <p:sp>
          <p:nvSpPr>
            <p:cNvPr id="335" name="Google Shape;335;p18"/>
            <p:cNvSpPr/>
            <p:nvPr/>
          </p:nvSpPr>
          <p:spPr>
            <a:xfrm>
              <a:off x="5835960" y="3928680"/>
              <a:ext cx="2018462" cy="568862"/>
            </a:xfrm>
            <a:custGeom>
              <a:avLst/>
              <a:gdLst/>
              <a:ahLst/>
              <a:cxnLst/>
              <a:rect l="l" t="t" r="r" b="b"/>
              <a:pathLst>
                <a:path w="2018462" h="568862" extrusionOk="0">
                  <a:moveTo>
                    <a:pt x="2018462" y="19"/>
                  </a:moveTo>
                  <a:cubicBezTo>
                    <a:pt x="1997354" y="20917"/>
                    <a:pt x="1975866" y="41472"/>
                    <a:pt x="1954397" y="62046"/>
                  </a:cubicBezTo>
                  <a:cubicBezTo>
                    <a:pt x="1922412" y="90792"/>
                    <a:pt x="1891513" y="121473"/>
                    <a:pt x="1856584" y="146638"/>
                  </a:cubicBezTo>
                  <a:cubicBezTo>
                    <a:pt x="1831753" y="163421"/>
                    <a:pt x="1801330" y="168364"/>
                    <a:pt x="1771879" y="168355"/>
                  </a:cubicBezTo>
                  <a:cubicBezTo>
                    <a:pt x="1746838" y="168755"/>
                    <a:pt x="1722939" y="160096"/>
                    <a:pt x="1698260" y="157153"/>
                  </a:cubicBezTo>
                  <a:cubicBezTo>
                    <a:pt x="1622870" y="150591"/>
                    <a:pt x="1543736" y="158668"/>
                    <a:pt x="1477299" y="197301"/>
                  </a:cubicBezTo>
                  <a:cubicBezTo>
                    <a:pt x="1425873" y="225123"/>
                    <a:pt x="1383573" y="266233"/>
                    <a:pt x="1336377" y="300285"/>
                  </a:cubicBezTo>
                  <a:cubicBezTo>
                    <a:pt x="1306011" y="322755"/>
                    <a:pt x="1278551" y="349701"/>
                    <a:pt x="1244756" y="367141"/>
                  </a:cubicBezTo>
                  <a:cubicBezTo>
                    <a:pt x="1208142" y="385448"/>
                    <a:pt x="1167384" y="393392"/>
                    <a:pt x="1126808" y="396297"/>
                  </a:cubicBezTo>
                  <a:cubicBezTo>
                    <a:pt x="1072315" y="403174"/>
                    <a:pt x="1017299" y="403784"/>
                    <a:pt x="962863" y="396517"/>
                  </a:cubicBezTo>
                  <a:cubicBezTo>
                    <a:pt x="958996" y="396002"/>
                    <a:pt x="955120" y="395440"/>
                    <a:pt x="951252" y="394849"/>
                  </a:cubicBezTo>
                  <a:cubicBezTo>
                    <a:pt x="915810" y="389954"/>
                    <a:pt x="880377" y="384077"/>
                    <a:pt x="845868" y="374504"/>
                  </a:cubicBezTo>
                  <a:cubicBezTo>
                    <a:pt x="808959" y="364350"/>
                    <a:pt x="772230" y="350939"/>
                    <a:pt x="733540" y="350168"/>
                  </a:cubicBezTo>
                  <a:cubicBezTo>
                    <a:pt x="722157" y="350425"/>
                    <a:pt x="711289" y="352797"/>
                    <a:pt x="700926" y="356673"/>
                  </a:cubicBezTo>
                  <a:cubicBezTo>
                    <a:pt x="676323" y="365855"/>
                    <a:pt x="654520" y="383458"/>
                    <a:pt x="635232" y="401146"/>
                  </a:cubicBezTo>
                  <a:cubicBezTo>
                    <a:pt x="633698" y="402536"/>
                    <a:pt x="632184" y="403936"/>
                    <a:pt x="630689" y="405337"/>
                  </a:cubicBezTo>
                  <a:cubicBezTo>
                    <a:pt x="617963" y="416919"/>
                    <a:pt x="608219" y="430959"/>
                    <a:pt x="600666" y="446189"/>
                  </a:cubicBezTo>
                  <a:cubicBezTo>
                    <a:pt x="596151" y="455286"/>
                    <a:pt x="592417" y="464811"/>
                    <a:pt x="589302" y="474479"/>
                  </a:cubicBezTo>
                  <a:cubicBezTo>
                    <a:pt x="584007" y="489052"/>
                    <a:pt x="577748" y="503806"/>
                    <a:pt x="569748" y="517408"/>
                  </a:cubicBezTo>
                  <a:cubicBezTo>
                    <a:pt x="565128" y="525275"/>
                    <a:pt x="559918" y="532772"/>
                    <a:pt x="553974" y="539592"/>
                  </a:cubicBezTo>
                  <a:cubicBezTo>
                    <a:pt x="549164" y="545135"/>
                    <a:pt x="543878" y="550240"/>
                    <a:pt x="538029" y="554784"/>
                  </a:cubicBezTo>
                  <a:cubicBezTo>
                    <a:pt x="536353" y="556089"/>
                    <a:pt x="534619" y="557346"/>
                    <a:pt x="532848" y="558556"/>
                  </a:cubicBezTo>
                  <a:cubicBezTo>
                    <a:pt x="527714" y="561347"/>
                    <a:pt x="522266" y="563461"/>
                    <a:pt x="516646" y="565014"/>
                  </a:cubicBezTo>
                  <a:cubicBezTo>
                    <a:pt x="512321" y="566204"/>
                    <a:pt x="507892" y="567071"/>
                    <a:pt x="503406" y="567614"/>
                  </a:cubicBezTo>
                  <a:cubicBezTo>
                    <a:pt x="493452" y="568862"/>
                    <a:pt x="483261" y="568652"/>
                    <a:pt x="473440" y="567462"/>
                  </a:cubicBezTo>
                  <a:cubicBezTo>
                    <a:pt x="472612" y="567357"/>
                    <a:pt x="471792" y="567252"/>
                    <a:pt x="470973" y="567138"/>
                  </a:cubicBezTo>
                  <a:cubicBezTo>
                    <a:pt x="453705" y="563785"/>
                    <a:pt x="436855" y="558708"/>
                    <a:pt x="420100" y="553269"/>
                  </a:cubicBezTo>
                  <a:cubicBezTo>
                    <a:pt x="407308" y="549117"/>
                    <a:pt x="394583" y="544754"/>
                    <a:pt x="381753" y="540763"/>
                  </a:cubicBezTo>
                  <a:cubicBezTo>
                    <a:pt x="362674" y="534829"/>
                    <a:pt x="343395" y="529733"/>
                    <a:pt x="323422" y="527409"/>
                  </a:cubicBezTo>
                  <a:cubicBezTo>
                    <a:pt x="319373" y="526875"/>
                    <a:pt x="315325" y="526485"/>
                    <a:pt x="311268" y="526209"/>
                  </a:cubicBezTo>
                  <a:cubicBezTo>
                    <a:pt x="289627" y="524742"/>
                    <a:pt x="267919" y="526533"/>
                    <a:pt x="246212" y="527885"/>
                  </a:cubicBezTo>
                  <a:cubicBezTo>
                    <a:pt x="222809" y="529342"/>
                    <a:pt x="199415" y="530285"/>
                    <a:pt x="176127" y="526094"/>
                  </a:cubicBezTo>
                  <a:cubicBezTo>
                    <a:pt x="174527" y="525961"/>
                    <a:pt x="172955" y="525790"/>
                    <a:pt x="171393" y="525580"/>
                  </a:cubicBezTo>
                  <a:cubicBezTo>
                    <a:pt x="166640" y="524961"/>
                    <a:pt x="162020" y="523990"/>
                    <a:pt x="157534" y="522742"/>
                  </a:cubicBezTo>
                  <a:cubicBezTo>
                    <a:pt x="122254" y="512941"/>
                    <a:pt x="94793" y="485375"/>
                    <a:pt x="68447" y="460525"/>
                  </a:cubicBezTo>
                  <a:cubicBezTo>
                    <a:pt x="45501" y="438179"/>
                    <a:pt x="21536" y="415776"/>
                    <a:pt x="0" y="391525"/>
                  </a:cubicBezTo>
                  <a:lnTo>
                    <a:pt x="0" y="0"/>
                  </a:lnTo>
                  <a:lnTo>
                    <a:pt x="2018462" y="0"/>
                  </a:lnTo>
                  <a:close/>
                </a:path>
              </a:pathLst>
            </a:custGeom>
            <a:solidFill>
              <a:srgbClr val="AEC0A3">
                <a:alpha val="2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18"/>
            <p:cNvSpPr/>
            <p:nvPr/>
          </p:nvSpPr>
          <p:spPr>
            <a:xfrm>
              <a:off x="5835960" y="3928680"/>
              <a:ext cx="1850860" cy="498167"/>
            </a:xfrm>
            <a:custGeom>
              <a:avLst/>
              <a:gdLst/>
              <a:ahLst/>
              <a:cxnLst/>
              <a:rect l="l" t="t" r="r" b="b"/>
              <a:pathLst>
                <a:path w="1850860" h="498167" extrusionOk="0">
                  <a:moveTo>
                    <a:pt x="1850860" y="19"/>
                  </a:moveTo>
                  <a:cubicBezTo>
                    <a:pt x="1834610" y="22555"/>
                    <a:pt x="1819456" y="45968"/>
                    <a:pt x="1800206" y="66104"/>
                  </a:cubicBezTo>
                  <a:cubicBezTo>
                    <a:pt x="1787500" y="79058"/>
                    <a:pt x="1772869" y="90021"/>
                    <a:pt x="1757667" y="99889"/>
                  </a:cubicBezTo>
                  <a:cubicBezTo>
                    <a:pt x="1748399" y="105909"/>
                    <a:pt x="1738722" y="111490"/>
                    <a:pt x="1728311" y="115300"/>
                  </a:cubicBezTo>
                  <a:cubicBezTo>
                    <a:pt x="1714166" y="120234"/>
                    <a:pt x="1699327" y="122797"/>
                    <a:pt x="1684630" y="125530"/>
                  </a:cubicBezTo>
                  <a:cubicBezTo>
                    <a:pt x="1672066" y="127911"/>
                    <a:pt x="1659474" y="130235"/>
                    <a:pt x="1646777" y="131893"/>
                  </a:cubicBezTo>
                  <a:cubicBezTo>
                    <a:pt x="1626822" y="134703"/>
                    <a:pt x="1606725" y="136246"/>
                    <a:pt x="1586713" y="138465"/>
                  </a:cubicBezTo>
                  <a:cubicBezTo>
                    <a:pt x="1547898" y="142932"/>
                    <a:pt x="1509627" y="150714"/>
                    <a:pt x="1471184" y="157572"/>
                  </a:cubicBezTo>
                  <a:cubicBezTo>
                    <a:pt x="1446800" y="161382"/>
                    <a:pt x="1422082" y="164164"/>
                    <a:pt x="1398489" y="171755"/>
                  </a:cubicBezTo>
                  <a:cubicBezTo>
                    <a:pt x="1378039" y="178841"/>
                    <a:pt x="1360723" y="192224"/>
                    <a:pt x="1344216" y="205855"/>
                  </a:cubicBezTo>
                  <a:cubicBezTo>
                    <a:pt x="1329937" y="217475"/>
                    <a:pt x="1315993" y="229543"/>
                    <a:pt x="1302744" y="242335"/>
                  </a:cubicBezTo>
                  <a:cubicBezTo>
                    <a:pt x="1281960" y="262481"/>
                    <a:pt x="1262510" y="284102"/>
                    <a:pt x="1240164" y="302581"/>
                  </a:cubicBezTo>
                  <a:cubicBezTo>
                    <a:pt x="1195283" y="337776"/>
                    <a:pt x="1140162" y="356368"/>
                    <a:pt x="1085831" y="371466"/>
                  </a:cubicBezTo>
                  <a:cubicBezTo>
                    <a:pt x="1035891" y="385106"/>
                    <a:pt x="998048" y="385067"/>
                    <a:pt x="948490" y="369456"/>
                  </a:cubicBezTo>
                  <a:cubicBezTo>
                    <a:pt x="937241" y="366008"/>
                    <a:pt x="926068" y="362236"/>
                    <a:pt x="914962" y="358273"/>
                  </a:cubicBezTo>
                  <a:cubicBezTo>
                    <a:pt x="873414" y="343491"/>
                    <a:pt x="832571" y="326127"/>
                    <a:pt x="790404" y="313677"/>
                  </a:cubicBezTo>
                  <a:cubicBezTo>
                    <a:pt x="769468" y="307486"/>
                    <a:pt x="748189" y="302505"/>
                    <a:pt x="726348" y="299647"/>
                  </a:cubicBezTo>
                  <a:cubicBezTo>
                    <a:pt x="706898" y="297075"/>
                    <a:pt x="687038" y="296151"/>
                    <a:pt x="667617" y="299428"/>
                  </a:cubicBezTo>
                  <a:cubicBezTo>
                    <a:pt x="662978" y="300371"/>
                    <a:pt x="658587" y="301800"/>
                    <a:pt x="654387" y="303609"/>
                  </a:cubicBezTo>
                  <a:cubicBezTo>
                    <a:pt x="635946" y="311591"/>
                    <a:pt x="621354" y="326984"/>
                    <a:pt x="607162" y="341224"/>
                  </a:cubicBezTo>
                  <a:cubicBezTo>
                    <a:pt x="605980" y="342395"/>
                    <a:pt x="604818" y="343567"/>
                    <a:pt x="603637" y="344729"/>
                  </a:cubicBezTo>
                  <a:cubicBezTo>
                    <a:pt x="591998" y="356892"/>
                    <a:pt x="579663" y="368303"/>
                    <a:pt x="567052" y="379409"/>
                  </a:cubicBezTo>
                  <a:cubicBezTo>
                    <a:pt x="556374" y="388830"/>
                    <a:pt x="545487" y="398031"/>
                    <a:pt x="534667" y="407270"/>
                  </a:cubicBezTo>
                  <a:cubicBezTo>
                    <a:pt x="534057" y="407823"/>
                    <a:pt x="533467" y="408375"/>
                    <a:pt x="532867" y="408927"/>
                  </a:cubicBezTo>
                  <a:cubicBezTo>
                    <a:pt x="526361" y="414966"/>
                    <a:pt x="520170" y="421377"/>
                    <a:pt x="515312" y="428844"/>
                  </a:cubicBezTo>
                  <a:cubicBezTo>
                    <a:pt x="512350" y="433588"/>
                    <a:pt x="509940" y="438645"/>
                    <a:pt x="507292" y="443560"/>
                  </a:cubicBezTo>
                  <a:cubicBezTo>
                    <a:pt x="506358" y="445341"/>
                    <a:pt x="505377" y="447094"/>
                    <a:pt x="504339" y="448818"/>
                  </a:cubicBezTo>
                  <a:cubicBezTo>
                    <a:pt x="499177" y="457476"/>
                    <a:pt x="492833" y="465430"/>
                    <a:pt x="485413" y="472212"/>
                  </a:cubicBezTo>
                  <a:cubicBezTo>
                    <a:pt x="482870" y="474555"/>
                    <a:pt x="480212" y="476745"/>
                    <a:pt x="477421" y="478774"/>
                  </a:cubicBezTo>
                  <a:cubicBezTo>
                    <a:pt x="467382" y="485947"/>
                    <a:pt x="456524" y="490614"/>
                    <a:pt x="445170" y="493548"/>
                  </a:cubicBezTo>
                  <a:cubicBezTo>
                    <a:pt x="432340" y="496881"/>
                    <a:pt x="418881" y="498005"/>
                    <a:pt x="405279" y="498072"/>
                  </a:cubicBezTo>
                  <a:cubicBezTo>
                    <a:pt x="386877" y="498167"/>
                    <a:pt x="368198" y="496300"/>
                    <a:pt x="350491" y="495319"/>
                  </a:cubicBezTo>
                  <a:cubicBezTo>
                    <a:pt x="343348" y="494824"/>
                    <a:pt x="336232" y="494357"/>
                    <a:pt x="329127" y="493976"/>
                  </a:cubicBezTo>
                  <a:cubicBezTo>
                    <a:pt x="312068" y="493081"/>
                    <a:pt x="295094" y="492738"/>
                    <a:pt x="277939" y="493843"/>
                  </a:cubicBezTo>
                  <a:cubicBezTo>
                    <a:pt x="271624" y="494119"/>
                    <a:pt x="265309" y="494672"/>
                    <a:pt x="259004" y="495233"/>
                  </a:cubicBezTo>
                  <a:cubicBezTo>
                    <a:pt x="248383" y="496196"/>
                    <a:pt x="237763" y="497234"/>
                    <a:pt x="227104" y="497157"/>
                  </a:cubicBezTo>
                  <a:cubicBezTo>
                    <a:pt x="218570" y="496881"/>
                    <a:pt x="210169" y="494662"/>
                    <a:pt x="202321" y="491347"/>
                  </a:cubicBezTo>
                  <a:cubicBezTo>
                    <a:pt x="196501" y="488661"/>
                    <a:pt x="190795" y="485737"/>
                    <a:pt x="185195" y="482603"/>
                  </a:cubicBezTo>
                  <a:cubicBezTo>
                    <a:pt x="174745" y="476755"/>
                    <a:pt x="164697" y="470192"/>
                    <a:pt x="154962" y="463210"/>
                  </a:cubicBezTo>
                  <a:cubicBezTo>
                    <a:pt x="146552" y="457191"/>
                    <a:pt x="138379" y="450857"/>
                    <a:pt x="130368" y="444370"/>
                  </a:cubicBezTo>
                  <a:cubicBezTo>
                    <a:pt x="86106" y="408547"/>
                    <a:pt x="50330" y="363827"/>
                    <a:pt x="15583" y="319040"/>
                  </a:cubicBezTo>
                  <a:cubicBezTo>
                    <a:pt x="10477" y="312554"/>
                    <a:pt x="5296" y="306124"/>
                    <a:pt x="0" y="299790"/>
                  </a:cubicBezTo>
                  <a:lnTo>
                    <a:pt x="0" y="0"/>
                  </a:lnTo>
                  <a:lnTo>
                    <a:pt x="1850850" y="0"/>
                  </a:lnTo>
                  <a:close/>
                </a:path>
              </a:pathLst>
            </a:custGeom>
            <a:solidFill>
              <a:srgbClr val="AEC0A3">
                <a:alpha val="4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18"/>
            <p:cNvSpPr/>
            <p:nvPr/>
          </p:nvSpPr>
          <p:spPr>
            <a:xfrm>
              <a:off x="5835960" y="3928680"/>
              <a:ext cx="1752572" cy="468192"/>
            </a:xfrm>
            <a:custGeom>
              <a:avLst/>
              <a:gdLst/>
              <a:ahLst/>
              <a:cxnLst/>
              <a:rect l="l" t="t" r="r" b="b"/>
              <a:pathLst>
                <a:path w="1752572" h="468192" extrusionOk="0">
                  <a:moveTo>
                    <a:pt x="1752562" y="0"/>
                  </a:moveTo>
                  <a:cubicBezTo>
                    <a:pt x="1729893" y="21489"/>
                    <a:pt x="1707499" y="43272"/>
                    <a:pt x="1684563" y="64475"/>
                  </a:cubicBezTo>
                  <a:cubicBezTo>
                    <a:pt x="1666047" y="81810"/>
                    <a:pt x="1645853" y="97793"/>
                    <a:pt x="1623260" y="109480"/>
                  </a:cubicBezTo>
                  <a:cubicBezTo>
                    <a:pt x="1582769" y="128473"/>
                    <a:pt x="1536840" y="134007"/>
                    <a:pt x="1492548" y="135836"/>
                  </a:cubicBezTo>
                  <a:cubicBezTo>
                    <a:pt x="1452477" y="137379"/>
                    <a:pt x="1411957" y="128083"/>
                    <a:pt x="1372191" y="135436"/>
                  </a:cubicBezTo>
                  <a:cubicBezTo>
                    <a:pt x="1342234" y="142113"/>
                    <a:pt x="1310173" y="149352"/>
                    <a:pt x="1285570" y="168640"/>
                  </a:cubicBezTo>
                  <a:cubicBezTo>
                    <a:pt x="1253766" y="199835"/>
                    <a:pt x="1228668" y="237163"/>
                    <a:pt x="1196959" y="268548"/>
                  </a:cubicBezTo>
                  <a:cubicBezTo>
                    <a:pt x="1160021" y="308543"/>
                    <a:pt x="1111405" y="338309"/>
                    <a:pt x="1057589" y="348482"/>
                  </a:cubicBezTo>
                  <a:cubicBezTo>
                    <a:pt x="1031434" y="353692"/>
                    <a:pt x="1004668" y="353501"/>
                    <a:pt x="978218" y="351015"/>
                  </a:cubicBezTo>
                  <a:cubicBezTo>
                    <a:pt x="954300" y="348663"/>
                    <a:pt x="930002" y="345948"/>
                    <a:pt x="907571" y="336795"/>
                  </a:cubicBezTo>
                  <a:cubicBezTo>
                    <a:pt x="847773" y="307600"/>
                    <a:pt x="788108" y="279673"/>
                    <a:pt x="729282" y="249117"/>
                  </a:cubicBezTo>
                  <a:cubicBezTo>
                    <a:pt x="728501" y="248650"/>
                    <a:pt x="727729" y="248183"/>
                    <a:pt x="726967" y="247726"/>
                  </a:cubicBezTo>
                  <a:cubicBezTo>
                    <a:pt x="670465" y="213693"/>
                    <a:pt x="645043" y="210826"/>
                    <a:pt x="601018" y="233734"/>
                  </a:cubicBezTo>
                  <a:cubicBezTo>
                    <a:pt x="590493" y="239211"/>
                    <a:pt x="578910" y="246164"/>
                    <a:pt x="565585" y="254508"/>
                  </a:cubicBezTo>
                  <a:cubicBezTo>
                    <a:pt x="557965" y="261833"/>
                    <a:pt x="551212" y="269719"/>
                    <a:pt x="545125" y="278035"/>
                  </a:cubicBezTo>
                  <a:cubicBezTo>
                    <a:pt x="538772" y="286693"/>
                    <a:pt x="533124" y="295818"/>
                    <a:pt x="527933" y="305238"/>
                  </a:cubicBezTo>
                  <a:cubicBezTo>
                    <a:pt x="520741" y="318259"/>
                    <a:pt x="514436" y="331851"/>
                    <a:pt x="508330" y="345577"/>
                  </a:cubicBezTo>
                  <a:cubicBezTo>
                    <a:pt x="503815" y="355711"/>
                    <a:pt x="499415" y="365922"/>
                    <a:pt x="494871" y="376038"/>
                  </a:cubicBezTo>
                  <a:cubicBezTo>
                    <a:pt x="492976" y="380247"/>
                    <a:pt x="491052" y="384438"/>
                    <a:pt x="489080" y="388601"/>
                  </a:cubicBezTo>
                  <a:cubicBezTo>
                    <a:pt x="483746" y="399869"/>
                    <a:pt x="478069" y="410937"/>
                    <a:pt x="471669" y="421548"/>
                  </a:cubicBezTo>
                  <a:cubicBezTo>
                    <a:pt x="470630" y="423272"/>
                    <a:pt x="469573" y="424987"/>
                    <a:pt x="468487" y="426682"/>
                  </a:cubicBezTo>
                  <a:cubicBezTo>
                    <a:pt x="466849" y="429492"/>
                    <a:pt x="465153" y="432149"/>
                    <a:pt x="463401" y="434664"/>
                  </a:cubicBezTo>
                  <a:cubicBezTo>
                    <a:pt x="452361" y="450485"/>
                    <a:pt x="438960" y="460486"/>
                    <a:pt x="422053" y="465039"/>
                  </a:cubicBezTo>
                  <a:cubicBezTo>
                    <a:pt x="413756" y="467278"/>
                    <a:pt x="404603" y="468192"/>
                    <a:pt x="394468" y="467839"/>
                  </a:cubicBezTo>
                  <a:cubicBezTo>
                    <a:pt x="378828" y="466525"/>
                    <a:pt x="363293" y="464163"/>
                    <a:pt x="347777" y="461677"/>
                  </a:cubicBezTo>
                  <a:cubicBezTo>
                    <a:pt x="327736" y="458467"/>
                    <a:pt x="307705" y="455066"/>
                    <a:pt x="287464" y="453504"/>
                  </a:cubicBezTo>
                  <a:cubicBezTo>
                    <a:pt x="284626" y="453180"/>
                    <a:pt x="281778" y="452885"/>
                    <a:pt x="278920" y="452619"/>
                  </a:cubicBezTo>
                  <a:cubicBezTo>
                    <a:pt x="252965" y="450104"/>
                    <a:pt x="226228" y="448713"/>
                    <a:pt x="202359" y="437855"/>
                  </a:cubicBezTo>
                  <a:cubicBezTo>
                    <a:pt x="200473" y="436997"/>
                    <a:pt x="198606" y="436083"/>
                    <a:pt x="196758" y="435102"/>
                  </a:cubicBezTo>
                  <a:cubicBezTo>
                    <a:pt x="185633" y="428844"/>
                    <a:pt x="175793" y="421472"/>
                    <a:pt x="166945" y="413242"/>
                  </a:cubicBezTo>
                  <a:cubicBezTo>
                    <a:pt x="114071" y="364065"/>
                    <a:pt x="96421" y="284207"/>
                    <a:pt x="50540" y="228486"/>
                  </a:cubicBezTo>
                  <a:cubicBezTo>
                    <a:pt x="35747" y="209217"/>
                    <a:pt x="18240" y="191481"/>
                    <a:pt x="0" y="175460"/>
                  </a:cubicBezTo>
                  <a:lnTo>
                    <a:pt x="0" y="28"/>
                  </a:lnTo>
                  <a:lnTo>
                    <a:pt x="1752572" y="28"/>
                  </a:lnTo>
                  <a:close/>
                </a:path>
              </a:pathLst>
            </a:custGeom>
            <a:solidFill>
              <a:srgbClr val="AEC0A3">
                <a:alpha val="4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18"/>
            <p:cNvSpPr/>
            <p:nvPr/>
          </p:nvSpPr>
          <p:spPr>
            <a:xfrm>
              <a:off x="5835960" y="3928680"/>
              <a:ext cx="1582817" cy="433520"/>
            </a:xfrm>
            <a:custGeom>
              <a:avLst/>
              <a:gdLst/>
              <a:ahLst/>
              <a:cxnLst/>
              <a:rect l="l" t="t" r="r" b="b"/>
              <a:pathLst>
                <a:path w="1582817" h="434607" extrusionOk="0">
                  <a:moveTo>
                    <a:pt x="1582808" y="19"/>
                  </a:moveTo>
                  <a:cubicBezTo>
                    <a:pt x="1571987" y="15316"/>
                    <a:pt x="1562205" y="31404"/>
                    <a:pt x="1549422" y="45187"/>
                  </a:cubicBezTo>
                  <a:cubicBezTo>
                    <a:pt x="1541974" y="53197"/>
                    <a:pt x="1533925" y="60646"/>
                    <a:pt x="1524972" y="66961"/>
                  </a:cubicBezTo>
                  <a:cubicBezTo>
                    <a:pt x="1515790" y="73409"/>
                    <a:pt x="1506226" y="79410"/>
                    <a:pt x="1496130" y="84325"/>
                  </a:cubicBezTo>
                  <a:cubicBezTo>
                    <a:pt x="1480023" y="91945"/>
                    <a:pt x="1462821" y="96850"/>
                    <a:pt x="1445552" y="101032"/>
                  </a:cubicBezTo>
                  <a:cubicBezTo>
                    <a:pt x="1432198" y="104004"/>
                    <a:pt x="1418806" y="107195"/>
                    <a:pt x="1405195" y="108671"/>
                  </a:cubicBezTo>
                  <a:cubicBezTo>
                    <a:pt x="1382516" y="110671"/>
                    <a:pt x="1359798" y="107395"/>
                    <a:pt x="1337415" y="103947"/>
                  </a:cubicBezTo>
                  <a:cubicBezTo>
                    <a:pt x="1305173" y="98431"/>
                    <a:pt x="1275912" y="93269"/>
                    <a:pt x="1247623" y="114110"/>
                  </a:cubicBezTo>
                  <a:cubicBezTo>
                    <a:pt x="1233373" y="125568"/>
                    <a:pt x="1223705" y="141313"/>
                    <a:pt x="1213523" y="156239"/>
                  </a:cubicBezTo>
                  <a:cubicBezTo>
                    <a:pt x="1202769" y="171993"/>
                    <a:pt x="1191654" y="187709"/>
                    <a:pt x="1177766" y="200911"/>
                  </a:cubicBezTo>
                  <a:cubicBezTo>
                    <a:pt x="1167632" y="210703"/>
                    <a:pt x="1156287" y="219028"/>
                    <a:pt x="1145000" y="227419"/>
                  </a:cubicBezTo>
                  <a:cubicBezTo>
                    <a:pt x="1121102" y="245221"/>
                    <a:pt x="1097623" y="263614"/>
                    <a:pt x="1073096" y="280549"/>
                  </a:cubicBezTo>
                  <a:cubicBezTo>
                    <a:pt x="1045978" y="299047"/>
                    <a:pt x="1017251" y="318383"/>
                    <a:pt x="983714" y="321593"/>
                  </a:cubicBezTo>
                  <a:cubicBezTo>
                    <a:pt x="967978" y="323574"/>
                    <a:pt x="952252" y="320221"/>
                    <a:pt x="937203" y="315782"/>
                  </a:cubicBezTo>
                  <a:cubicBezTo>
                    <a:pt x="917115" y="309744"/>
                    <a:pt x="898322" y="300428"/>
                    <a:pt x="880215" y="289836"/>
                  </a:cubicBezTo>
                  <a:cubicBezTo>
                    <a:pt x="868756" y="283150"/>
                    <a:pt x="857593" y="275939"/>
                    <a:pt x="846553" y="268748"/>
                  </a:cubicBezTo>
                  <a:cubicBezTo>
                    <a:pt x="820503" y="251527"/>
                    <a:pt x="798786" y="231553"/>
                    <a:pt x="771925" y="216741"/>
                  </a:cubicBezTo>
                  <a:cubicBezTo>
                    <a:pt x="739740" y="198768"/>
                    <a:pt x="704526" y="187138"/>
                    <a:pt x="668912" y="178060"/>
                  </a:cubicBezTo>
                  <a:cubicBezTo>
                    <a:pt x="659387" y="175832"/>
                    <a:pt x="649767" y="173679"/>
                    <a:pt x="640089" y="171993"/>
                  </a:cubicBezTo>
                  <a:cubicBezTo>
                    <a:pt x="628469" y="169945"/>
                    <a:pt x="616744" y="168564"/>
                    <a:pt x="604942" y="168459"/>
                  </a:cubicBezTo>
                  <a:cubicBezTo>
                    <a:pt x="589493" y="168783"/>
                    <a:pt x="574529" y="172622"/>
                    <a:pt x="560223" y="178308"/>
                  </a:cubicBezTo>
                  <a:cubicBezTo>
                    <a:pt x="549297" y="182642"/>
                    <a:pt x="538753" y="188052"/>
                    <a:pt x="528656" y="193796"/>
                  </a:cubicBezTo>
                  <a:cubicBezTo>
                    <a:pt x="520360" y="198758"/>
                    <a:pt x="512093" y="203892"/>
                    <a:pt x="504797" y="210217"/>
                  </a:cubicBezTo>
                  <a:cubicBezTo>
                    <a:pt x="503253" y="211569"/>
                    <a:pt x="501748" y="212960"/>
                    <a:pt x="500301" y="214417"/>
                  </a:cubicBezTo>
                  <a:cubicBezTo>
                    <a:pt x="493166" y="221942"/>
                    <a:pt x="487509" y="230581"/>
                    <a:pt x="483013" y="239830"/>
                  </a:cubicBezTo>
                  <a:cubicBezTo>
                    <a:pt x="479850" y="246307"/>
                    <a:pt x="477260" y="253079"/>
                    <a:pt x="475136" y="259966"/>
                  </a:cubicBezTo>
                  <a:cubicBezTo>
                    <a:pt x="474021" y="263509"/>
                    <a:pt x="473050" y="267072"/>
                    <a:pt x="472183" y="270663"/>
                  </a:cubicBezTo>
                  <a:cubicBezTo>
                    <a:pt x="470116" y="278549"/>
                    <a:pt x="468639" y="286550"/>
                    <a:pt x="467582" y="294599"/>
                  </a:cubicBezTo>
                  <a:cubicBezTo>
                    <a:pt x="465963" y="306886"/>
                    <a:pt x="465287" y="319316"/>
                    <a:pt x="464925" y="331708"/>
                  </a:cubicBezTo>
                  <a:cubicBezTo>
                    <a:pt x="464210" y="350053"/>
                    <a:pt x="461305" y="368380"/>
                    <a:pt x="455362" y="385782"/>
                  </a:cubicBezTo>
                  <a:cubicBezTo>
                    <a:pt x="453314" y="392087"/>
                    <a:pt x="450380" y="398050"/>
                    <a:pt x="446846" y="403641"/>
                  </a:cubicBezTo>
                  <a:lnTo>
                    <a:pt x="446846" y="403641"/>
                  </a:lnTo>
                  <a:cubicBezTo>
                    <a:pt x="446046" y="404908"/>
                    <a:pt x="445237" y="406137"/>
                    <a:pt x="444379" y="407356"/>
                  </a:cubicBezTo>
                  <a:cubicBezTo>
                    <a:pt x="439483" y="414938"/>
                    <a:pt x="432530" y="420986"/>
                    <a:pt x="424444" y="424968"/>
                  </a:cubicBezTo>
                  <a:cubicBezTo>
                    <a:pt x="418786" y="427682"/>
                    <a:pt x="412842" y="430168"/>
                    <a:pt x="406622" y="431178"/>
                  </a:cubicBezTo>
                  <a:cubicBezTo>
                    <a:pt x="392535" y="433197"/>
                    <a:pt x="378295" y="434607"/>
                    <a:pt x="364074" y="433283"/>
                  </a:cubicBezTo>
                  <a:cubicBezTo>
                    <a:pt x="363045" y="433188"/>
                    <a:pt x="362026" y="433092"/>
                    <a:pt x="360997" y="432959"/>
                  </a:cubicBezTo>
                  <a:cubicBezTo>
                    <a:pt x="336214" y="430473"/>
                    <a:pt x="315620" y="427330"/>
                    <a:pt x="296523" y="420043"/>
                  </a:cubicBezTo>
                  <a:cubicBezTo>
                    <a:pt x="278882" y="413318"/>
                    <a:pt x="262499" y="403060"/>
                    <a:pt x="245307" y="386496"/>
                  </a:cubicBezTo>
                  <a:cubicBezTo>
                    <a:pt x="241449" y="382839"/>
                    <a:pt x="237544" y="379209"/>
                    <a:pt x="233677" y="375552"/>
                  </a:cubicBezTo>
                  <a:cubicBezTo>
                    <a:pt x="225790" y="368122"/>
                    <a:pt x="217989" y="360597"/>
                    <a:pt x="210731" y="352540"/>
                  </a:cubicBezTo>
                  <a:cubicBezTo>
                    <a:pt x="207255" y="348644"/>
                    <a:pt x="203949" y="344596"/>
                    <a:pt x="200816" y="340443"/>
                  </a:cubicBezTo>
                  <a:cubicBezTo>
                    <a:pt x="189481" y="325431"/>
                    <a:pt x="180184" y="308924"/>
                    <a:pt x="171498" y="292246"/>
                  </a:cubicBezTo>
                  <a:cubicBezTo>
                    <a:pt x="159991" y="270063"/>
                    <a:pt x="149123" y="247555"/>
                    <a:pt x="138113" y="225114"/>
                  </a:cubicBezTo>
                  <a:cubicBezTo>
                    <a:pt x="127806" y="204292"/>
                    <a:pt x="119215" y="182614"/>
                    <a:pt x="108090" y="162230"/>
                  </a:cubicBezTo>
                  <a:cubicBezTo>
                    <a:pt x="103279" y="154000"/>
                    <a:pt x="96974" y="146818"/>
                    <a:pt x="90602" y="139798"/>
                  </a:cubicBezTo>
                  <a:cubicBezTo>
                    <a:pt x="81353" y="129940"/>
                    <a:pt x="71323" y="120834"/>
                    <a:pt x="62474" y="110576"/>
                  </a:cubicBezTo>
                  <a:cubicBezTo>
                    <a:pt x="49492" y="95888"/>
                    <a:pt x="36462" y="81163"/>
                    <a:pt x="24870" y="65322"/>
                  </a:cubicBezTo>
                  <a:cubicBezTo>
                    <a:pt x="15650" y="52559"/>
                    <a:pt x="7839" y="38881"/>
                    <a:pt x="0" y="25251"/>
                  </a:cubicBezTo>
                  <a:lnTo>
                    <a:pt x="0" y="0"/>
                  </a:lnTo>
                  <a:lnTo>
                    <a:pt x="1582817" y="0"/>
                  </a:lnTo>
                  <a:close/>
                </a:path>
              </a:pathLst>
            </a:custGeom>
            <a:solidFill>
              <a:srgbClr val="AEC0A3">
                <a:alpha val="6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18"/>
            <p:cNvSpPr/>
            <p:nvPr/>
          </p:nvSpPr>
          <p:spPr>
            <a:xfrm>
              <a:off x="5924520" y="3928680"/>
              <a:ext cx="1378096" cy="409337"/>
            </a:xfrm>
            <a:custGeom>
              <a:avLst/>
              <a:gdLst/>
              <a:ahLst/>
              <a:cxnLst/>
              <a:rect l="l" t="t" r="r" b="b"/>
              <a:pathLst>
                <a:path w="1378096" h="409337" extrusionOk="0">
                  <a:moveTo>
                    <a:pt x="1377993" y="0"/>
                  </a:moveTo>
                  <a:cubicBezTo>
                    <a:pt x="1372631" y="6810"/>
                    <a:pt x="1367440" y="13745"/>
                    <a:pt x="1362401" y="20764"/>
                  </a:cubicBezTo>
                  <a:cubicBezTo>
                    <a:pt x="1343751" y="46082"/>
                    <a:pt x="1326072" y="76448"/>
                    <a:pt x="1294888" y="87544"/>
                  </a:cubicBezTo>
                  <a:cubicBezTo>
                    <a:pt x="1250063" y="97393"/>
                    <a:pt x="1203362" y="88382"/>
                    <a:pt x="1158413" y="83353"/>
                  </a:cubicBezTo>
                  <a:cubicBezTo>
                    <a:pt x="1109131" y="74152"/>
                    <a:pt x="1098130" y="100403"/>
                    <a:pt x="1075879" y="136865"/>
                  </a:cubicBezTo>
                  <a:cubicBezTo>
                    <a:pt x="1058763" y="159858"/>
                    <a:pt x="1034169" y="195462"/>
                    <a:pt x="1006213" y="228095"/>
                  </a:cubicBezTo>
                  <a:cubicBezTo>
                    <a:pt x="997479" y="238297"/>
                    <a:pt x="988430" y="248193"/>
                    <a:pt x="979172" y="257337"/>
                  </a:cubicBezTo>
                  <a:cubicBezTo>
                    <a:pt x="951816" y="284331"/>
                    <a:pt x="922717" y="304657"/>
                    <a:pt x="895104" y="306086"/>
                  </a:cubicBezTo>
                  <a:cubicBezTo>
                    <a:pt x="879245" y="305962"/>
                    <a:pt x="862853" y="299828"/>
                    <a:pt x="846651" y="290827"/>
                  </a:cubicBezTo>
                  <a:cubicBezTo>
                    <a:pt x="816323" y="273977"/>
                    <a:pt x="786681" y="247031"/>
                    <a:pt x="762526" y="230486"/>
                  </a:cubicBezTo>
                  <a:cubicBezTo>
                    <a:pt x="736189" y="210969"/>
                    <a:pt x="714006" y="188738"/>
                    <a:pt x="689707" y="170669"/>
                  </a:cubicBezTo>
                  <a:cubicBezTo>
                    <a:pt x="664914" y="152229"/>
                    <a:pt x="637901" y="138113"/>
                    <a:pt x="602020" y="135646"/>
                  </a:cubicBezTo>
                  <a:cubicBezTo>
                    <a:pt x="563892" y="131902"/>
                    <a:pt x="525668" y="137322"/>
                    <a:pt x="487644" y="140122"/>
                  </a:cubicBezTo>
                  <a:cubicBezTo>
                    <a:pt x="450173" y="144485"/>
                    <a:pt x="410920" y="142704"/>
                    <a:pt x="374820" y="154457"/>
                  </a:cubicBezTo>
                  <a:cubicBezTo>
                    <a:pt x="372601" y="155172"/>
                    <a:pt x="370391" y="155953"/>
                    <a:pt x="368200" y="156781"/>
                  </a:cubicBezTo>
                  <a:cubicBezTo>
                    <a:pt x="361218" y="159372"/>
                    <a:pt x="355475" y="163325"/>
                    <a:pt x="350665" y="168202"/>
                  </a:cubicBezTo>
                  <a:cubicBezTo>
                    <a:pt x="349808" y="169069"/>
                    <a:pt x="348998" y="169954"/>
                    <a:pt x="348207" y="170869"/>
                  </a:cubicBezTo>
                  <a:cubicBezTo>
                    <a:pt x="337597" y="183128"/>
                    <a:pt x="332015" y="200053"/>
                    <a:pt x="327643" y="215646"/>
                  </a:cubicBezTo>
                  <a:cubicBezTo>
                    <a:pt x="321109" y="236325"/>
                    <a:pt x="314479" y="257680"/>
                    <a:pt x="318842" y="279521"/>
                  </a:cubicBezTo>
                  <a:cubicBezTo>
                    <a:pt x="320471" y="289731"/>
                    <a:pt x="323033" y="301180"/>
                    <a:pt x="325424" y="312953"/>
                  </a:cubicBezTo>
                  <a:cubicBezTo>
                    <a:pt x="334329" y="356740"/>
                    <a:pt x="340873" y="404860"/>
                    <a:pt x="288552" y="408965"/>
                  </a:cubicBezTo>
                  <a:cubicBezTo>
                    <a:pt x="284209" y="409308"/>
                    <a:pt x="279456" y="409337"/>
                    <a:pt x="274255" y="409051"/>
                  </a:cubicBezTo>
                  <a:cubicBezTo>
                    <a:pt x="256253" y="408213"/>
                    <a:pt x="237422" y="405070"/>
                    <a:pt x="220125" y="398554"/>
                  </a:cubicBezTo>
                  <a:cubicBezTo>
                    <a:pt x="203189" y="392163"/>
                    <a:pt x="187711" y="382524"/>
                    <a:pt x="175919" y="368637"/>
                  </a:cubicBezTo>
                  <a:cubicBezTo>
                    <a:pt x="170461" y="361998"/>
                    <a:pt x="165594" y="355064"/>
                    <a:pt x="161213" y="347882"/>
                  </a:cubicBezTo>
                  <a:cubicBezTo>
                    <a:pt x="151278" y="331603"/>
                    <a:pt x="143820" y="314097"/>
                    <a:pt x="137581" y="296046"/>
                  </a:cubicBezTo>
                  <a:cubicBezTo>
                    <a:pt x="129161" y="271767"/>
                    <a:pt x="122951" y="246536"/>
                    <a:pt x="115835" y="222018"/>
                  </a:cubicBezTo>
                  <a:cubicBezTo>
                    <a:pt x="106215" y="187871"/>
                    <a:pt x="84155" y="159230"/>
                    <a:pt x="69982" y="126997"/>
                  </a:cubicBezTo>
                  <a:cubicBezTo>
                    <a:pt x="54409" y="90783"/>
                    <a:pt x="25034" y="62846"/>
                    <a:pt x="9546" y="26613"/>
                  </a:cubicBezTo>
                  <a:cubicBezTo>
                    <a:pt x="5869" y="19240"/>
                    <a:pt x="3555" y="11325"/>
                    <a:pt x="488" y="3705"/>
                  </a:cubicBezTo>
                  <a:cubicBezTo>
                    <a:pt x="11" y="2457"/>
                    <a:pt x="-103" y="1200"/>
                    <a:pt x="88" y="0"/>
                  </a:cubicBezTo>
                  <a:lnTo>
                    <a:pt x="137799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0" name="Google Shape;340;p18"/>
          <p:cNvGrpSpPr/>
          <p:nvPr/>
        </p:nvGrpSpPr>
        <p:grpSpPr>
          <a:xfrm rot="10800000" flipH="1">
            <a:off x="-1489216" y="3873451"/>
            <a:ext cx="2593141" cy="1270022"/>
            <a:chOff x="2619360" y="1095480"/>
            <a:chExt cx="900834" cy="441179"/>
          </a:xfrm>
        </p:grpSpPr>
        <p:sp>
          <p:nvSpPr>
            <p:cNvPr id="341" name="Google Shape;341;p18"/>
            <p:cNvSpPr/>
            <p:nvPr/>
          </p:nvSpPr>
          <p:spPr>
            <a:xfrm>
              <a:off x="2619360" y="1095480"/>
              <a:ext cx="881634" cy="397535"/>
            </a:xfrm>
            <a:custGeom>
              <a:avLst/>
              <a:gdLst/>
              <a:ahLst/>
              <a:cxnLst/>
              <a:rect l="l" t="t" r="r" b="b"/>
              <a:pathLst>
                <a:path w="883844" h="397535" extrusionOk="0">
                  <a:moveTo>
                    <a:pt x="875652" y="92774"/>
                  </a:moveTo>
                  <a:cubicBezTo>
                    <a:pt x="865508" y="125654"/>
                    <a:pt x="836171" y="146323"/>
                    <a:pt x="809701" y="165792"/>
                  </a:cubicBezTo>
                  <a:cubicBezTo>
                    <a:pt x="789708" y="180765"/>
                    <a:pt x="769753" y="196167"/>
                    <a:pt x="753113" y="214913"/>
                  </a:cubicBezTo>
                  <a:cubicBezTo>
                    <a:pt x="738788" y="231077"/>
                    <a:pt x="727539" y="250307"/>
                    <a:pt x="723719" y="271758"/>
                  </a:cubicBezTo>
                  <a:cubicBezTo>
                    <a:pt x="719033" y="301228"/>
                    <a:pt x="721233" y="331584"/>
                    <a:pt x="712041" y="360369"/>
                  </a:cubicBezTo>
                  <a:cubicBezTo>
                    <a:pt x="709089" y="379552"/>
                    <a:pt x="693534" y="397478"/>
                    <a:pt x="673160" y="397535"/>
                  </a:cubicBezTo>
                  <a:cubicBezTo>
                    <a:pt x="637937" y="395135"/>
                    <a:pt x="601066" y="349644"/>
                    <a:pt x="579872" y="323640"/>
                  </a:cubicBezTo>
                  <a:cubicBezTo>
                    <a:pt x="559546" y="297590"/>
                    <a:pt x="551412" y="270377"/>
                    <a:pt x="553260" y="237487"/>
                  </a:cubicBezTo>
                  <a:cubicBezTo>
                    <a:pt x="555298" y="181699"/>
                    <a:pt x="564852" y="123273"/>
                    <a:pt x="517122" y="82544"/>
                  </a:cubicBezTo>
                  <a:cubicBezTo>
                    <a:pt x="451285" y="32556"/>
                    <a:pt x="311468" y="52702"/>
                    <a:pt x="233696" y="66789"/>
                  </a:cubicBezTo>
                  <a:cubicBezTo>
                    <a:pt x="202987" y="73171"/>
                    <a:pt x="172450" y="81848"/>
                    <a:pt x="144237" y="95764"/>
                  </a:cubicBezTo>
                  <a:cubicBezTo>
                    <a:pt x="100032" y="116891"/>
                    <a:pt x="50359" y="169669"/>
                    <a:pt x="0" y="150933"/>
                  </a:cubicBezTo>
                  <a:lnTo>
                    <a:pt x="0" y="137274"/>
                  </a:lnTo>
                  <a:cubicBezTo>
                    <a:pt x="7496" y="140351"/>
                    <a:pt x="15364" y="142180"/>
                    <a:pt x="23679" y="141513"/>
                  </a:cubicBezTo>
                  <a:cubicBezTo>
                    <a:pt x="58331" y="136646"/>
                    <a:pt x="86163" y="112967"/>
                    <a:pt x="115186" y="95307"/>
                  </a:cubicBezTo>
                  <a:cubicBezTo>
                    <a:pt x="141742" y="78781"/>
                    <a:pt x="171088" y="67618"/>
                    <a:pt x="201244" y="59684"/>
                  </a:cubicBezTo>
                  <a:cubicBezTo>
                    <a:pt x="270510" y="42653"/>
                    <a:pt x="342100" y="34042"/>
                    <a:pt x="413452" y="36928"/>
                  </a:cubicBezTo>
                  <a:cubicBezTo>
                    <a:pt x="483956" y="40929"/>
                    <a:pt x="547773" y="61322"/>
                    <a:pt x="566318" y="137208"/>
                  </a:cubicBezTo>
                  <a:cubicBezTo>
                    <a:pt x="577663" y="185214"/>
                    <a:pt x="559546" y="235782"/>
                    <a:pt x="573119" y="283302"/>
                  </a:cubicBezTo>
                  <a:cubicBezTo>
                    <a:pt x="581406" y="310153"/>
                    <a:pt x="649796" y="392868"/>
                    <a:pt x="679247" y="383181"/>
                  </a:cubicBezTo>
                  <a:cubicBezTo>
                    <a:pt x="691677" y="379333"/>
                    <a:pt x="697582" y="367551"/>
                    <a:pt x="699545" y="355511"/>
                  </a:cubicBezTo>
                  <a:cubicBezTo>
                    <a:pt x="701764" y="346796"/>
                    <a:pt x="703631" y="337985"/>
                    <a:pt x="704926" y="329079"/>
                  </a:cubicBezTo>
                  <a:cubicBezTo>
                    <a:pt x="708527" y="296723"/>
                    <a:pt x="705517" y="262033"/>
                    <a:pt x="722881" y="232943"/>
                  </a:cubicBezTo>
                  <a:cubicBezTo>
                    <a:pt x="750846" y="182128"/>
                    <a:pt x="806872" y="157953"/>
                    <a:pt x="845915" y="117643"/>
                  </a:cubicBezTo>
                  <a:cubicBezTo>
                    <a:pt x="861070" y="100279"/>
                    <a:pt x="869385" y="76838"/>
                    <a:pt x="868099" y="53797"/>
                  </a:cubicBezTo>
                  <a:cubicBezTo>
                    <a:pt x="867242" y="42043"/>
                    <a:pt x="861527" y="31394"/>
                    <a:pt x="856564" y="20936"/>
                  </a:cubicBezTo>
                  <a:cubicBezTo>
                    <a:pt x="852859" y="13849"/>
                    <a:pt x="848954" y="6820"/>
                    <a:pt x="844734" y="0"/>
                  </a:cubicBezTo>
                  <a:lnTo>
                    <a:pt x="859822" y="0"/>
                  </a:lnTo>
                  <a:cubicBezTo>
                    <a:pt x="865603" y="9563"/>
                    <a:pt x="870690" y="19555"/>
                    <a:pt x="874881" y="30013"/>
                  </a:cubicBezTo>
                  <a:cubicBezTo>
                    <a:pt x="883844" y="49740"/>
                    <a:pt x="882177" y="72561"/>
                    <a:pt x="875643" y="92754"/>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18"/>
            <p:cNvSpPr/>
            <p:nvPr/>
          </p:nvSpPr>
          <p:spPr>
            <a:xfrm>
              <a:off x="2619360" y="1095480"/>
              <a:ext cx="838900" cy="286931"/>
            </a:xfrm>
            <a:custGeom>
              <a:avLst/>
              <a:gdLst/>
              <a:ahLst/>
              <a:cxnLst/>
              <a:rect l="l" t="t" r="r" b="b"/>
              <a:pathLst>
                <a:path w="845239" h="286931" extrusionOk="0">
                  <a:moveTo>
                    <a:pt x="837752" y="92707"/>
                  </a:moveTo>
                  <a:cubicBezTo>
                    <a:pt x="825941" y="132683"/>
                    <a:pt x="777002" y="164573"/>
                    <a:pt x="745960" y="190214"/>
                  </a:cubicBezTo>
                  <a:cubicBezTo>
                    <a:pt x="730491" y="202587"/>
                    <a:pt x="715870" y="216379"/>
                    <a:pt x="704764" y="232896"/>
                  </a:cubicBezTo>
                  <a:cubicBezTo>
                    <a:pt x="690096" y="252546"/>
                    <a:pt x="681047" y="285588"/>
                    <a:pt x="652243" y="286931"/>
                  </a:cubicBezTo>
                  <a:cubicBezTo>
                    <a:pt x="617334" y="282007"/>
                    <a:pt x="601228" y="226828"/>
                    <a:pt x="595351" y="197091"/>
                  </a:cubicBezTo>
                  <a:cubicBezTo>
                    <a:pt x="586721" y="162011"/>
                    <a:pt x="590445" y="122577"/>
                    <a:pt x="569243" y="91659"/>
                  </a:cubicBezTo>
                  <a:cubicBezTo>
                    <a:pt x="537496" y="46615"/>
                    <a:pt x="452580" y="29261"/>
                    <a:pt x="400212" y="24117"/>
                  </a:cubicBezTo>
                  <a:cubicBezTo>
                    <a:pt x="328403" y="16107"/>
                    <a:pt x="255984" y="30480"/>
                    <a:pt x="188252" y="53854"/>
                  </a:cubicBezTo>
                  <a:cubicBezTo>
                    <a:pt x="144590" y="67475"/>
                    <a:pt x="104242" y="90773"/>
                    <a:pt x="60255" y="102937"/>
                  </a:cubicBezTo>
                  <a:cubicBezTo>
                    <a:pt x="42739" y="105889"/>
                    <a:pt x="24860" y="102079"/>
                    <a:pt x="7544" y="99279"/>
                  </a:cubicBezTo>
                  <a:cubicBezTo>
                    <a:pt x="5039" y="98746"/>
                    <a:pt x="2515" y="98231"/>
                    <a:pt x="0" y="97669"/>
                  </a:cubicBezTo>
                  <a:lnTo>
                    <a:pt x="0" y="91926"/>
                  </a:lnTo>
                  <a:cubicBezTo>
                    <a:pt x="867" y="92107"/>
                    <a:pt x="1734" y="92278"/>
                    <a:pt x="2600" y="92459"/>
                  </a:cubicBezTo>
                  <a:cubicBezTo>
                    <a:pt x="19307" y="95526"/>
                    <a:pt x="36328" y="97422"/>
                    <a:pt x="53321" y="97098"/>
                  </a:cubicBezTo>
                  <a:cubicBezTo>
                    <a:pt x="68971" y="95774"/>
                    <a:pt x="83315" y="88878"/>
                    <a:pt x="97565" y="82801"/>
                  </a:cubicBezTo>
                  <a:cubicBezTo>
                    <a:pt x="112043" y="76448"/>
                    <a:pt x="126768" y="70676"/>
                    <a:pt x="141513" y="64951"/>
                  </a:cubicBezTo>
                  <a:cubicBezTo>
                    <a:pt x="236344" y="27165"/>
                    <a:pt x="340033" y="3400"/>
                    <a:pt x="441893" y="22612"/>
                  </a:cubicBezTo>
                  <a:cubicBezTo>
                    <a:pt x="493328" y="32909"/>
                    <a:pt x="555107" y="45644"/>
                    <a:pt x="582682" y="95307"/>
                  </a:cubicBezTo>
                  <a:cubicBezTo>
                    <a:pt x="592493" y="112481"/>
                    <a:pt x="595560" y="132350"/>
                    <a:pt x="597884" y="151714"/>
                  </a:cubicBezTo>
                  <a:cubicBezTo>
                    <a:pt x="601170" y="178079"/>
                    <a:pt x="605238" y="204359"/>
                    <a:pt x="613648" y="229514"/>
                  </a:cubicBezTo>
                  <a:cubicBezTo>
                    <a:pt x="619906" y="246917"/>
                    <a:pt x="633317" y="277816"/>
                    <a:pt x="654387" y="278806"/>
                  </a:cubicBezTo>
                  <a:cubicBezTo>
                    <a:pt x="668769" y="277225"/>
                    <a:pt x="677056" y="264309"/>
                    <a:pt x="683533" y="252736"/>
                  </a:cubicBezTo>
                  <a:cubicBezTo>
                    <a:pt x="689458" y="242659"/>
                    <a:pt x="695430" y="232553"/>
                    <a:pt x="702497" y="223218"/>
                  </a:cubicBezTo>
                  <a:cubicBezTo>
                    <a:pt x="725757" y="192510"/>
                    <a:pt x="759952" y="173098"/>
                    <a:pt x="788394" y="147895"/>
                  </a:cubicBezTo>
                  <a:cubicBezTo>
                    <a:pt x="812835" y="126225"/>
                    <a:pt x="842305" y="95993"/>
                    <a:pt x="829542" y="60589"/>
                  </a:cubicBezTo>
                  <a:cubicBezTo>
                    <a:pt x="821884" y="40900"/>
                    <a:pt x="805758" y="25908"/>
                    <a:pt x="789880" y="12592"/>
                  </a:cubicBezTo>
                  <a:cubicBezTo>
                    <a:pt x="788251" y="10735"/>
                    <a:pt x="780983" y="5239"/>
                    <a:pt x="775145" y="0"/>
                  </a:cubicBezTo>
                  <a:lnTo>
                    <a:pt x="783793" y="0"/>
                  </a:lnTo>
                  <a:cubicBezTo>
                    <a:pt x="789080" y="4401"/>
                    <a:pt x="794461" y="8687"/>
                    <a:pt x="799767" y="13059"/>
                  </a:cubicBezTo>
                  <a:cubicBezTo>
                    <a:pt x="823884" y="32128"/>
                    <a:pt x="845239" y="60274"/>
                    <a:pt x="837733" y="9269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18"/>
            <p:cNvSpPr/>
            <p:nvPr/>
          </p:nvSpPr>
          <p:spPr>
            <a:xfrm>
              <a:off x="2619360" y="1095480"/>
              <a:ext cx="814011" cy="224514"/>
            </a:xfrm>
            <a:custGeom>
              <a:avLst/>
              <a:gdLst/>
              <a:ahLst/>
              <a:cxnLst/>
              <a:rect l="l" t="t" r="r" b="b"/>
              <a:pathLst>
                <a:path w="818102" h="224514" extrusionOk="0">
                  <a:moveTo>
                    <a:pt x="799548" y="126321"/>
                  </a:moveTo>
                  <a:cubicBezTo>
                    <a:pt x="789442" y="139760"/>
                    <a:pt x="776364" y="150638"/>
                    <a:pt x="762200" y="159601"/>
                  </a:cubicBezTo>
                  <a:cubicBezTo>
                    <a:pt x="752237" y="165716"/>
                    <a:pt x="741378" y="170859"/>
                    <a:pt x="730939" y="175974"/>
                  </a:cubicBezTo>
                  <a:cubicBezTo>
                    <a:pt x="718052" y="182347"/>
                    <a:pt x="706098" y="190205"/>
                    <a:pt x="695220" y="199473"/>
                  </a:cubicBezTo>
                  <a:cubicBezTo>
                    <a:pt x="683705" y="209645"/>
                    <a:pt x="672617" y="224095"/>
                    <a:pt x="655949" y="224514"/>
                  </a:cubicBezTo>
                  <a:lnTo>
                    <a:pt x="655730" y="224514"/>
                  </a:lnTo>
                  <a:cubicBezTo>
                    <a:pt x="643290" y="224514"/>
                    <a:pt x="632355" y="216437"/>
                    <a:pt x="625650" y="206407"/>
                  </a:cubicBezTo>
                  <a:cubicBezTo>
                    <a:pt x="612553" y="187119"/>
                    <a:pt x="614029" y="158591"/>
                    <a:pt x="610400" y="136074"/>
                  </a:cubicBezTo>
                  <a:cubicBezTo>
                    <a:pt x="607981" y="119386"/>
                    <a:pt x="601885" y="103508"/>
                    <a:pt x="593579" y="89021"/>
                  </a:cubicBezTo>
                  <a:cubicBezTo>
                    <a:pt x="571957" y="50568"/>
                    <a:pt x="531285" y="33557"/>
                    <a:pt x="490166" y="24184"/>
                  </a:cubicBezTo>
                  <a:cubicBezTo>
                    <a:pt x="459181" y="17145"/>
                    <a:pt x="427530" y="12878"/>
                    <a:pt x="395926" y="10973"/>
                  </a:cubicBezTo>
                  <a:cubicBezTo>
                    <a:pt x="364884" y="8696"/>
                    <a:pt x="333546" y="9287"/>
                    <a:pt x="302676" y="12821"/>
                  </a:cubicBezTo>
                  <a:cubicBezTo>
                    <a:pt x="273929" y="16383"/>
                    <a:pt x="245212" y="20850"/>
                    <a:pt x="216903" y="27070"/>
                  </a:cubicBezTo>
                  <a:cubicBezTo>
                    <a:pt x="194701" y="31823"/>
                    <a:pt x="173165" y="39081"/>
                    <a:pt x="151762" y="46606"/>
                  </a:cubicBezTo>
                  <a:cubicBezTo>
                    <a:pt x="129111" y="53883"/>
                    <a:pt x="106499" y="62074"/>
                    <a:pt x="82772" y="65008"/>
                  </a:cubicBezTo>
                  <a:cubicBezTo>
                    <a:pt x="66342" y="65751"/>
                    <a:pt x="49721" y="66456"/>
                    <a:pt x="33395" y="64103"/>
                  </a:cubicBezTo>
                  <a:cubicBezTo>
                    <a:pt x="21479" y="62027"/>
                    <a:pt x="10439" y="57445"/>
                    <a:pt x="0" y="51626"/>
                  </a:cubicBezTo>
                  <a:lnTo>
                    <a:pt x="0" y="45339"/>
                  </a:lnTo>
                  <a:cubicBezTo>
                    <a:pt x="11744" y="51968"/>
                    <a:pt x="24079" y="57445"/>
                    <a:pt x="37557" y="59112"/>
                  </a:cubicBezTo>
                  <a:cubicBezTo>
                    <a:pt x="52911" y="60608"/>
                    <a:pt x="68199" y="60265"/>
                    <a:pt x="83525" y="59207"/>
                  </a:cubicBezTo>
                  <a:cubicBezTo>
                    <a:pt x="105175" y="56455"/>
                    <a:pt x="125806" y="48939"/>
                    <a:pt x="146552" y="42520"/>
                  </a:cubicBezTo>
                  <a:cubicBezTo>
                    <a:pt x="167983" y="35357"/>
                    <a:pt x="189376" y="27965"/>
                    <a:pt x="211455" y="23041"/>
                  </a:cubicBezTo>
                  <a:cubicBezTo>
                    <a:pt x="238782" y="16640"/>
                    <a:pt x="266595" y="12630"/>
                    <a:pt x="294437" y="9249"/>
                  </a:cubicBezTo>
                  <a:cubicBezTo>
                    <a:pt x="314754" y="7220"/>
                    <a:pt x="335137" y="5305"/>
                    <a:pt x="355559" y="4877"/>
                  </a:cubicBezTo>
                  <a:cubicBezTo>
                    <a:pt x="372075" y="4801"/>
                    <a:pt x="388553" y="5953"/>
                    <a:pt x="405032" y="6953"/>
                  </a:cubicBezTo>
                  <a:cubicBezTo>
                    <a:pt x="431892" y="8630"/>
                    <a:pt x="458543" y="12363"/>
                    <a:pt x="484937" y="17526"/>
                  </a:cubicBezTo>
                  <a:cubicBezTo>
                    <a:pt x="525123" y="24594"/>
                    <a:pt x="567242" y="39900"/>
                    <a:pt x="591388" y="74714"/>
                  </a:cubicBezTo>
                  <a:cubicBezTo>
                    <a:pt x="601428" y="89583"/>
                    <a:pt x="608971" y="106289"/>
                    <a:pt x="612896" y="123815"/>
                  </a:cubicBezTo>
                  <a:cubicBezTo>
                    <a:pt x="615182" y="134169"/>
                    <a:pt x="616153" y="144751"/>
                    <a:pt x="617325" y="155267"/>
                  </a:cubicBezTo>
                  <a:cubicBezTo>
                    <a:pt x="619401" y="171850"/>
                    <a:pt x="620144" y="189948"/>
                    <a:pt x="629736" y="204235"/>
                  </a:cubicBezTo>
                  <a:cubicBezTo>
                    <a:pt x="636746" y="214808"/>
                    <a:pt x="650053" y="223352"/>
                    <a:pt x="662931" y="218827"/>
                  </a:cubicBezTo>
                  <a:cubicBezTo>
                    <a:pt x="674218" y="214798"/>
                    <a:pt x="682019" y="205169"/>
                    <a:pt x="690620" y="197301"/>
                  </a:cubicBezTo>
                  <a:cubicBezTo>
                    <a:pt x="699383" y="189186"/>
                    <a:pt x="709241" y="182318"/>
                    <a:pt x="719566" y="176365"/>
                  </a:cubicBezTo>
                  <a:cubicBezTo>
                    <a:pt x="734635" y="168107"/>
                    <a:pt x="749979" y="161515"/>
                    <a:pt x="763981" y="151648"/>
                  </a:cubicBezTo>
                  <a:cubicBezTo>
                    <a:pt x="777259" y="142885"/>
                    <a:pt x="789289" y="131921"/>
                    <a:pt x="798233" y="118843"/>
                  </a:cubicBezTo>
                  <a:cubicBezTo>
                    <a:pt x="804415" y="110033"/>
                    <a:pt x="808168" y="99431"/>
                    <a:pt x="807501" y="88583"/>
                  </a:cubicBezTo>
                  <a:cubicBezTo>
                    <a:pt x="806672" y="75638"/>
                    <a:pt x="800252" y="64008"/>
                    <a:pt x="793118" y="53473"/>
                  </a:cubicBezTo>
                  <a:cubicBezTo>
                    <a:pt x="776307" y="29813"/>
                    <a:pt x="751513" y="13364"/>
                    <a:pt x="726119" y="0"/>
                  </a:cubicBezTo>
                  <a:lnTo>
                    <a:pt x="735444" y="0"/>
                  </a:lnTo>
                  <a:cubicBezTo>
                    <a:pt x="737968" y="1362"/>
                    <a:pt x="740483" y="2715"/>
                    <a:pt x="743007" y="4001"/>
                  </a:cubicBezTo>
                  <a:cubicBezTo>
                    <a:pt x="767077" y="17516"/>
                    <a:pt x="790537" y="34785"/>
                    <a:pt x="804310" y="59246"/>
                  </a:cubicBezTo>
                  <a:cubicBezTo>
                    <a:pt x="818102" y="83515"/>
                    <a:pt x="816645" y="104165"/>
                    <a:pt x="799519" y="12632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18"/>
            <p:cNvSpPr/>
            <p:nvPr/>
          </p:nvSpPr>
          <p:spPr>
            <a:xfrm>
              <a:off x="2619360" y="1095480"/>
              <a:ext cx="253003" cy="30986"/>
            </a:xfrm>
            <a:custGeom>
              <a:avLst/>
              <a:gdLst/>
              <a:ahLst/>
              <a:cxnLst/>
              <a:rect l="l" t="t" r="r" b="b"/>
              <a:pathLst>
                <a:path w="253003" h="30909" extrusionOk="0">
                  <a:moveTo>
                    <a:pt x="253003" y="0"/>
                  </a:moveTo>
                  <a:cubicBezTo>
                    <a:pt x="242811" y="2657"/>
                    <a:pt x="232658" y="5505"/>
                    <a:pt x="222533" y="8411"/>
                  </a:cubicBezTo>
                  <a:cubicBezTo>
                    <a:pt x="204387" y="14011"/>
                    <a:pt x="186109" y="19174"/>
                    <a:pt x="167602" y="23441"/>
                  </a:cubicBezTo>
                  <a:cubicBezTo>
                    <a:pt x="150114" y="27613"/>
                    <a:pt x="132236" y="30909"/>
                    <a:pt x="114214" y="30909"/>
                  </a:cubicBezTo>
                  <a:cubicBezTo>
                    <a:pt x="112290" y="30909"/>
                    <a:pt x="110357" y="30871"/>
                    <a:pt x="108433" y="30794"/>
                  </a:cubicBezTo>
                  <a:cubicBezTo>
                    <a:pt x="87163" y="29480"/>
                    <a:pt x="66323" y="23984"/>
                    <a:pt x="45996" y="17831"/>
                  </a:cubicBezTo>
                  <a:cubicBezTo>
                    <a:pt x="30394" y="12897"/>
                    <a:pt x="14821" y="7658"/>
                    <a:pt x="0" y="667"/>
                  </a:cubicBezTo>
                  <a:lnTo>
                    <a:pt x="0" y="0"/>
                  </a:lnTo>
                  <a:lnTo>
                    <a:pt x="6763" y="0"/>
                  </a:lnTo>
                  <a:cubicBezTo>
                    <a:pt x="19202" y="5229"/>
                    <a:pt x="32023" y="9515"/>
                    <a:pt x="44929" y="13411"/>
                  </a:cubicBezTo>
                  <a:cubicBezTo>
                    <a:pt x="64389" y="19250"/>
                    <a:pt x="84258" y="24317"/>
                    <a:pt x="104546" y="26013"/>
                  </a:cubicBezTo>
                  <a:cubicBezTo>
                    <a:pt x="145352" y="28184"/>
                    <a:pt x="184556" y="13783"/>
                    <a:pt x="223028" y="2096"/>
                  </a:cubicBezTo>
                  <a:cubicBezTo>
                    <a:pt x="225466" y="1391"/>
                    <a:pt x="227914" y="695"/>
                    <a:pt x="230353" y="0"/>
                  </a:cubicBezTo>
                  <a:lnTo>
                    <a:pt x="25300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18"/>
            <p:cNvSpPr/>
            <p:nvPr/>
          </p:nvSpPr>
          <p:spPr>
            <a:xfrm>
              <a:off x="3038400" y="1095480"/>
              <a:ext cx="372613" cy="166773"/>
            </a:xfrm>
            <a:custGeom>
              <a:avLst/>
              <a:gdLst/>
              <a:ahLst/>
              <a:cxnLst/>
              <a:rect l="l" t="t" r="r" b="b"/>
              <a:pathLst>
                <a:path w="374485" h="166773" extrusionOk="0">
                  <a:moveTo>
                    <a:pt x="367760" y="117777"/>
                  </a:moveTo>
                  <a:cubicBezTo>
                    <a:pt x="356273" y="149162"/>
                    <a:pt x="308800" y="166773"/>
                    <a:pt x="274911" y="166773"/>
                  </a:cubicBezTo>
                  <a:cubicBezTo>
                    <a:pt x="271615" y="166773"/>
                    <a:pt x="268443" y="166611"/>
                    <a:pt x="265443" y="166268"/>
                  </a:cubicBezTo>
                  <a:cubicBezTo>
                    <a:pt x="242954" y="163678"/>
                    <a:pt x="228895" y="157039"/>
                    <a:pt x="224961" y="133026"/>
                  </a:cubicBezTo>
                  <a:cubicBezTo>
                    <a:pt x="223876" y="125616"/>
                    <a:pt x="223571" y="118110"/>
                    <a:pt x="222018" y="110766"/>
                  </a:cubicBezTo>
                  <a:cubicBezTo>
                    <a:pt x="219237" y="97107"/>
                    <a:pt x="214084" y="83925"/>
                    <a:pt x="206369" y="72285"/>
                  </a:cubicBezTo>
                  <a:cubicBezTo>
                    <a:pt x="201730" y="65627"/>
                    <a:pt x="195758" y="60017"/>
                    <a:pt x="189043" y="55502"/>
                  </a:cubicBezTo>
                  <a:cubicBezTo>
                    <a:pt x="177860" y="47882"/>
                    <a:pt x="165459" y="42386"/>
                    <a:pt x="152905" y="37462"/>
                  </a:cubicBezTo>
                  <a:cubicBezTo>
                    <a:pt x="137732" y="31252"/>
                    <a:pt x="122215" y="25927"/>
                    <a:pt x="106375" y="21707"/>
                  </a:cubicBezTo>
                  <a:cubicBezTo>
                    <a:pt x="78572" y="14497"/>
                    <a:pt x="50530" y="7858"/>
                    <a:pt x="22222" y="3219"/>
                  </a:cubicBezTo>
                  <a:cubicBezTo>
                    <a:pt x="14840" y="1972"/>
                    <a:pt x="7430" y="953"/>
                    <a:pt x="0" y="0"/>
                  </a:cubicBezTo>
                  <a:lnTo>
                    <a:pt x="31975" y="0"/>
                  </a:lnTo>
                  <a:cubicBezTo>
                    <a:pt x="54254" y="3705"/>
                    <a:pt x="76362" y="8496"/>
                    <a:pt x="98317" y="13716"/>
                  </a:cubicBezTo>
                  <a:cubicBezTo>
                    <a:pt x="115414" y="17802"/>
                    <a:pt x="132331" y="22689"/>
                    <a:pt x="148685" y="29166"/>
                  </a:cubicBezTo>
                  <a:cubicBezTo>
                    <a:pt x="160534" y="33909"/>
                    <a:pt x="172679" y="38205"/>
                    <a:pt x="183642" y="44825"/>
                  </a:cubicBezTo>
                  <a:cubicBezTo>
                    <a:pt x="191195" y="49292"/>
                    <a:pt x="198596" y="54226"/>
                    <a:pt x="204597" y="60684"/>
                  </a:cubicBezTo>
                  <a:cubicBezTo>
                    <a:pt x="210712" y="66856"/>
                    <a:pt x="215236" y="74314"/>
                    <a:pt x="219008" y="82086"/>
                  </a:cubicBezTo>
                  <a:cubicBezTo>
                    <a:pt x="225914" y="95231"/>
                    <a:pt x="228762" y="110080"/>
                    <a:pt x="230067" y="124758"/>
                  </a:cubicBezTo>
                  <a:cubicBezTo>
                    <a:pt x="231277" y="138913"/>
                    <a:pt x="234858" y="151390"/>
                    <a:pt x="249622" y="156401"/>
                  </a:cubicBezTo>
                  <a:cubicBezTo>
                    <a:pt x="277330" y="164535"/>
                    <a:pt x="307419" y="158096"/>
                    <a:pt x="332670" y="145237"/>
                  </a:cubicBezTo>
                  <a:cubicBezTo>
                    <a:pt x="350796" y="135874"/>
                    <a:pt x="362360" y="124558"/>
                    <a:pt x="366065" y="103861"/>
                  </a:cubicBezTo>
                  <a:cubicBezTo>
                    <a:pt x="370618" y="83020"/>
                    <a:pt x="358416" y="62446"/>
                    <a:pt x="342843" y="49416"/>
                  </a:cubicBezTo>
                  <a:cubicBezTo>
                    <a:pt x="319907" y="30070"/>
                    <a:pt x="293456" y="14307"/>
                    <a:pt x="264166" y="7191"/>
                  </a:cubicBezTo>
                  <a:cubicBezTo>
                    <a:pt x="252041" y="4296"/>
                    <a:pt x="239859" y="1972"/>
                    <a:pt x="227628" y="0"/>
                  </a:cubicBezTo>
                  <a:lnTo>
                    <a:pt x="258861" y="0"/>
                  </a:lnTo>
                  <a:cubicBezTo>
                    <a:pt x="263690" y="1067"/>
                    <a:pt x="268481" y="2248"/>
                    <a:pt x="273263" y="3572"/>
                  </a:cubicBezTo>
                  <a:cubicBezTo>
                    <a:pt x="289960" y="8601"/>
                    <a:pt x="306000" y="15983"/>
                    <a:pt x="320488" y="25708"/>
                  </a:cubicBezTo>
                  <a:cubicBezTo>
                    <a:pt x="339338" y="38405"/>
                    <a:pt x="358845" y="52854"/>
                    <a:pt x="367770" y="74533"/>
                  </a:cubicBezTo>
                  <a:cubicBezTo>
                    <a:pt x="374485" y="88735"/>
                    <a:pt x="372894" y="103337"/>
                    <a:pt x="367732" y="11776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18"/>
            <p:cNvSpPr/>
            <p:nvPr/>
          </p:nvSpPr>
          <p:spPr>
            <a:xfrm>
              <a:off x="2619360" y="1095480"/>
              <a:ext cx="900834" cy="441179"/>
            </a:xfrm>
            <a:custGeom>
              <a:avLst/>
              <a:gdLst/>
              <a:ahLst/>
              <a:cxnLst/>
              <a:rect l="l" t="t" r="r" b="b"/>
              <a:pathLst>
                <a:path w="905361" h="441179" extrusionOk="0">
                  <a:moveTo>
                    <a:pt x="879481" y="129807"/>
                  </a:moveTo>
                  <a:cubicBezTo>
                    <a:pt x="871585" y="140646"/>
                    <a:pt x="861698" y="149904"/>
                    <a:pt x="851030" y="157982"/>
                  </a:cubicBezTo>
                  <a:cubicBezTo>
                    <a:pt x="811606" y="186080"/>
                    <a:pt x="772630" y="194853"/>
                    <a:pt x="752284" y="243964"/>
                  </a:cubicBezTo>
                  <a:cubicBezTo>
                    <a:pt x="744474" y="262052"/>
                    <a:pt x="742569" y="281835"/>
                    <a:pt x="741502" y="301285"/>
                  </a:cubicBezTo>
                  <a:cubicBezTo>
                    <a:pt x="739750" y="326879"/>
                    <a:pt x="736930" y="352406"/>
                    <a:pt x="733873" y="377866"/>
                  </a:cubicBezTo>
                  <a:cubicBezTo>
                    <a:pt x="731577" y="394811"/>
                    <a:pt x="727386" y="412794"/>
                    <a:pt x="714813" y="425186"/>
                  </a:cubicBezTo>
                  <a:cubicBezTo>
                    <a:pt x="710070" y="429606"/>
                    <a:pt x="704212" y="432626"/>
                    <a:pt x="698421" y="435416"/>
                  </a:cubicBezTo>
                  <a:cubicBezTo>
                    <a:pt x="689753" y="439455"/>
                    <a:pt x="680237" y="441179"/>
                    <a:pt x="670712" y="441179"/>
                  </a:cubicBezTo>
                  <a:cubicBezTo>
                    <a:pt x="665969" y="441179"/>
                    <a:pt x="661235" y="440750"/>
                    <a:pt x="656587" y="439979"/>
                  </a:cubicBezTo>
                  <a:cubicBezTo>
                    <a:pt x="641575" y="437302"/>
                    <a:pt x="627726" y="429987"/>
                    <a:pt x="615344" y="421300"/>
                  </a:cubicBezTo>
                  <a:cubicBezTo>
                    <a:pt x="608514" y="416300"/>
                    <a:pt x="601809" y="411080"/>
                    <a:pt x="595713" y="405203"/>
                  </a:cubicBezTo>
                  <a:cubicBezTo>
                    <a:pt x="581873" y="391868"/>
                    <a:pt x="570538" y="376171"/>
                    <a:pt x="560442" y="359864"/>
                  </a:cubicBezTo>
                  <a:cubicBezTo>
                    <a:pt x="545373" y="336528"/>
                    <a:pt x="534791" y="309934"/>
                    <a:pt x="533200" y="282007"/>
                  </a:cubicBezTo>
                  <a:cubicBezTo>
                    <a:pt x="532771" y="274291"/>
                    <a:pt x="532628" y="266586"/>
                    <a:pt x="532705" y="258870"/>
                  </a:cubicBezTo>
                  <a:cubicBezTo>
                    <a:pt x="532886" y="237115"/>
                    <a:pt x="534705" y="215389"/>
                    <a:pt x="536134" y="193691"/>
                  </a:cubicBezTo>
                  <a:cubicBezTo>
                    <a:pt x="536715" y="183356"/>
                    <a:pt x="537267" y="172888"/>
                    <a:pt x="536820" y="162497"/>
                  </a:cubicBezTo>
                  <a:cubicBezTo>
                    <a:pt x="536458" y="153753"/>
                    <a:pt x="535391" y="145066"/>
                    <a:pt x="533076" y="136569"/>
                  </a:cubicBezTo>
                  <a:cubicBezTo>
                    <a:pt x="528971" y="121444"/>
                    <a:pt x="522846" y="107737"/>
                    <a:pt x="511454" y="96650"/>
                  </a:cubicBezTo>
                  <a:cubicBezTo>
                    <a:pt x="486413" y="73552"/>
                    <a:pt x="446942" y="66275"/>
                    <a:pt x="414071" y="64446"/>
                  </a:cubicBezTo>
                  <a:cubicBezTo>
                    <a:pt x="398326" y="63798"/>
                    <a:pt x="382581" y="63903"/>
                    <a:pt x="366836" y="64446"/>
                  </a:cubicBezTo>
                  <a:cubicBezTo>
                    <a:pt x="349282" y="65056"/>
                    <a:pt x="331737" y="66208"/>
                    <a:pt x="314230" y="67466"/>
                  </a:cubicBezTo>
                  <a:cubicBezTo>
                    <a:pt x="308010" y="67875"/>
                    <a:pt x="301781" y="68351"/>
                    <a:pt x="295551" y="68923"/>
                  </a:cubicBezTo>
                  <a:cubicBezTo>
                    <a:pt x="266357" y="71580"/>
                    <a:pt x="237296" y="76257"/>
                    <a:pt x="209560" y="85963"/>
                  </a:cubicBezTo>
                  <a:cubicBezTo>
                    <a:pt x="166859" y="100289"/>
                    <a:pt x="129035" y="125882"/>
                    <a:pt x="95021" y="154972"/>
                  </a:cubicBezTo>
                  <a:cubicBezTo>
                    <a:pt x="76705" y="170126"/>
                    <a:pt x="59960" y="187014"/>
                    <a:pt x="42634" y="203254"/>
                  </a:cubicBezTo>
                  <a:cubicBezTo>
                    <a:pt x="36519" y="208683"/>
                    <a:pt x="29889" y="213627"/>
                    <a:pt x="22755" y="217646"/>
                  </a:cubicBezTo>
                  <a:cubicBezTo>
                    <a:pt x="21584" y="218284"/>
                    <a:pt x="20393" y="218865"/>
                    <a:pt x="19174" y="219408"/>
                  </a:cubicBezTo>
                  <a:cubicBezTo>
                    <a:pt x="15259" y="221151"/>
                    <a:pt x="11144" y="222437"/>
                    <a:pt x="7039" y="223618"/>
                  </a:cubicBezTo>
                  <a:cubicBezTo>
                    <a:pt x="4734" y="224323"/>
                    <a:pt x="2381" y="224828"/>
                    <a:pt x="0" y="225181"/>
                  </a:cubicBezTo>
                  <a:lnTo>
                    <a:pt x="0" y="218151"/>
                  </a:lnTo>
                  <a:cubicBezTo>
                    <a:pt x="4401" y="217065"/>
                    <a:pt x="8677" y="215513"/>
                    <a:pt x="12906" y="213865"/>
                  </a:cubicBezTo>
                  <a:cubicBezTo>
                    <a:pt x="13087" y="213789"/>
                    <a:pt x="13278" y="213722"/>
                    <a:pt x="13459" y="213646"/>
                  </a:cubicBezTo>
                  <a:cubicBezTo>
                    <a:pt x="19098" y="211398"/>
                    <a:pt x="24108" y="207940"/>
                    <a:pt x="28937" y="204321"/>
                  </a:cubicBezTo>
                  <a:cubicBezTo>
                    <a:pt x="36395" y="198692"/>
                    <a:pt x="43005" y="192072"/>
                    <a:pt x="49682" y="185557"/>
                  </a:cubicBezTo>
                  <a:cubicBezTo>
                    <a:pt x="63198" y="172183"/>
                    <a:pt x="76905" y="158991"/>
                    <a:pt x="91554" y="146866"/>
                  </a:cubicBezTo>
                  <a:cubicBezTo>
                    <a:pt x="180099" y="71552"/>
                    <a:pt x="247193" y="60436"/>
                    <a:pt x="359721" y="56407"/>
                  </a:cubicBezTo>
                  <a:cubicBezTo>
                    <a:pt x="401345" y="55359"/>
                    <a:pt x="444541" y="54940"/>
                    <a:pt x="483851" y="70485"/>
                  </a:cubicBezTo>
                  <a:cubicBezTo>
                    <a:pt x="494490" y="74743"/>
                    <a:pt x="504854" y="80124"/>
                    <a:pt x="513693" y="87487"/>
                  </a:cubicBezTo>
                  <a:cubicBezTo>
                    <a:pt x="518408" y="91602"/>
                    <a:pt x="522408" y="96488"/>
                    <a:pt x="526028" y="101584"/>
                  </a:cubicBezTo>
                  <a:cubicBezTo>
                    <a:pt x="534781" y="114005"/>
                    <a:pt x="539991" y="128721"/>
                    <a:pt x="542696" y="143599"/>
                  </a:cubicBezTo>
                  <a:cubicBezTo>
                    <a:pt x="544735" y="156839"/>
                    <a:pt x="544059" y="170307"/>
                    <a:pt x="543401" y="183632"/>
                  </a:cubicBezTo>
                  <a:cubicBezTo>
                    <a:pt x="543106" y="188528"/>
                    <a:pt x="542773" y="193424"/>
                    <a:pt x="542411" y="198310"/>
                  </a:cubicBezTo>
                  <a:cubicBezTo>
                    <a:pt x="541449" y="211322"/>
                    <a:pt x="540363" y="224323"/>
                    <a:pt x="539734" y="237353"/>
                  </a:cubicBezTo>
                  <a:cubicBezTo>
                    <a:pt x="539382" y="244440"/>
                    <a:pt x="539172" y="251536"/>
                    <a:pt x="539191" y="258651"/>
                  </a:cubicBezTo>
                  <a:cubicBezTo>
                    <a:pt x="539144" y="268281"/>
                    <a:pt x="538915" y="277940"/>
                    <a:pt x="540153" y="287522"/>
                  </a:cubicBezTo>
                  <a:cubicBezTo>
                    <a:pt x="542830" y="308943"/>
                    <a:pt x="550650" y="329498"/>
                    <a:pt x="561708" y="347977"/>
                  </a:cubicBezTo>
                  <a:cubicBezTo>
                    <a:pt x="576120" y="372570"/>
                    <a:pt x="592179" y="395973"/>
                    <a:pt x="615115" y="413052"/>
                  </a:cubicBezTo>
                  <a:cubicBezTo>
                    <a:pt x="628012" y="422777"/>
                    <a:pt x="642747" y="430987"/>
                    <a:pt x="658940" y="433245"/>
                  </a:cubicBezTo>
                  <a:cubicBezTo>
                    <a:pt x="668026" y="434416"/>
                    <a:pt x="677361" y="434197"/>
                    <a:pt x="686229" y="431778"/>
                  </a:cubicBezTo>
                  <a:cubicBezTo>
                    <a:pt x="691982" y="430187"/>
                    <a:pt x="697392" y="427606"/>
                    <a:pt x="702564" y="424644"/>
                  </a:cubicBezTo>
                  <a:cubicBezTo>
                    <a:pt x="705364" y="422986"/>
                    <a:pt x="708079" y="421176"/>
                    <a:pt x="710413" y="418890"/>
                  </a:cubicBezTo>
                  <a:cubicBezTo>
                    <a:pt x="719385" y="409623"/>
                    <a:pt x="724052" y="397135"/>
                    <a:pt x="726072" y="384572"/>
                  </a:cubicBezTo>
                  <a:cubicBezTo>
                    <a:pt x="730768" y="355178"/>
                    <a:pt x="732615" y="325422"/>
                    <a:pt x="735854" y="295837"/>
                  </a:cubicBezTo>
                  <a:cubicBezTo>
                    <a:pt x="737235" y="280454"/>
                    <a:pt x="739264" y="265043"/>
                    <a:pt x="744236" y="250346"/>
                  </a:cubicBezTo>
                  <a:cubicBezTo>
                    <a:pt x="752037" y="225552"/>
                    <a:pt x="766077" y="205730"/>
                    <a:pt x="787108" y="190395"/>
                  </a:cubicBezTo>
                  <a:cubicBezTo>
                    <a:pt x="799214" y="181242"/>
                    <a:pt x="812702" y="173869"/>
                    <a:pt x="825856" y="166383"/>
                  </a:cubicBezTo>
                  <a:cubicBezTo>
                    <a:pt x="852411" y="151343"/>
                    <a:pt x="877805" y="132940"/>
                    <a:pt x="889692" y="103708"/>
                  </a:cubicBezTo>
                  <a:cubicBezTo>
                    <a:pt x="894493" y="92354"/>
                    <a:pt x="897684" y="79962"/>
                    <a:pt x="897836" y="67723"/>
                  </a:cubicBezTo>
                  <a:cubicBezTo>
                    <a:pt x="897665" y="55893"/>
                    <a:pt x="894750" y="44339"/>
                    <a:pt x="890883" y="33223"/>
                  </a:cubicBezTo>
                  <a:cubicBezTo>
                    <a:pt x="886882" y="21584"/>
                    <a:pt x="881777" y="10611"/>
                    <a:pt x="875881" y="0"/>
                  </a:cubicBezTo>
                  <a:lnTo>
                    <a:pt x="879481" y="0"/>
                  </a:lnTo>
                  <a:cubicBezTo>
                    <a:pt x="888825" y="16059"/>
                    <a:pt x="896455" y="33385"/>
                    <a:pt x="899970" y="51673"/>
                  </a:cubicBezTo>
                  <a:cubicBezTo>
                    <a:pt x="905361" y="79153"/>
                    <a:pt x="895826" y="107690"/>
                    <a:pt x="879481" y="12981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six columns">
  <p:cSld name="CUSTOM_7">
    <p:spTree>
      <p:nvGrpSpPr>
        <p:cNvPr id="1" name="Shape 347"/>
        <p:cNvGrpSpPr/>
        <p:nvPr/>
      </p:nvGrpSpPr>
      <p:grpSpPr>
        <a:xfrm>
          <a:off x="0" y="0"/>
          <a:ext cx="0" cy="0"/>
          <a:chOff x="0" y="0"/>
          <a:chExt cx="0" cy="0"/>
        </a:xfrm>
      </p:grpSpPr>
      <p:pic>
        <p:nvPicPr>
          <p:cNvPr id="348" name="Google Shape;348;p19"/>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349" name="Google Shape;349;p19"/>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350" name="Google Shape;350;p19"/>
          <p:cNvSpPr txBox="1">
            <a:spLocks noGrp="1"/>
          </p:cNvSpPr>
          <p:nvPr>
            <p:ph type="subTitle" idx="1"/>
          </p:nvPr>
        </p:nvSpPr>
        <p:spPr>
          <a:xfrm>
            <a:off x="795545" y="1755648"/>
            <a:ext cx="2259600" cy="1097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51" name="Google Shape;351;p19"/>
          <p:cNvSpPr txBox="1">
            <a:spLocks noGrp="1"/>
          </p:cNvSpPr>
          <p:nvPr>
            <p:ph type="subTitle" idx="2"/>
          </p:nvPr>
        </p:nvSpPr>
        <p:spPr>
          <a:xfrm>
            <a:off x="3442200" y="1755648"/>
            <a:ext cx="2259600" cy="1097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52" name="Google Shape;352;p19"/>
          <p:cNvSpPr txBox="1">
            <a:spLocks noGrp="1"/>
          </p:cNvSpPr>
          <p:nvPr>
            <p:ph type="subTitle" idx="3"/>
          </p:nvPr>
        </p:nvSpPr>
        <p:spPr>
          <a:xfrm>
            <a:off x="795545" y="3273552"/>
            <a:ext cx="2259600" cy="1097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53" name="Google Shape;353;p19"/>
          <p:cNvSpPr txBox="1">
            <a:spLocks noGrp="1"/>
          </p:cNvSpPr>
          <p:nvPr>
            <p:ph type="subTitle" idx="4"/>
          </p:nvPr>
        </p:nvSpPr>
        <p:spPr>
          <a:xfrm>
            <a:off x="3442200" y="3273552"/>
            <a:ext cx="2259600" cy="1097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54" name="Google Shape;354;p19"/>
          <p:cNvSpPr txBox="1">
            <a:spLocks noGrp="1"/>
          </p:cNvSpPr>
          <p:nvPr>
            <p:ph type="subTitle" idx="5"/>
          </p:nvPr>
        </p:nvSpPr>
        <p:spPr>
          <a:xfrm>
            <a:off x="6088855" y="1755648"/>
            <a:ext cx="2259600" cy="1097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55" name="Google Shape;355;p19"/>
          <p:cNvSpPr txBox="1">
            <a:spLocks noGrp="1"/>
          </p:cNvSpPr>
          <p:nvPr>
            <p:ph type="subTitle" idx="6"/>
          </p:nvPr>
        </p:nvSpPr>
        <p:spPr>
          <a:xfrm>
            <a:off x="6088855" y="3273552"/>
            <a:ext cx="2259600" cy="1097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56" name="Google Shape;356;p19"/>
          <p:cNvSpPr txBox="1">
            <a:spLocks noGrp="1"/>
          </p:cNvSpPr>
          <p:nvPr>
            <p:ph type="subTitle" idx="7"/>
          </p:nvPr>
        </p:nvSpPr>
        <p:spPr>
          <a:xfrm>
            <a:off x="795545" y="1490472"/>
            <a:ext cx="22575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357" name="Google Shape;357;p19"/>
          <p:cNvSpPr txBox="1">
            <a:spLocks noGrp="1"/>
          </p:cNvSpPr>
          <p:nvPr>
            <p:ph type="subTitle" idx="8"/>
          </p:nvPr>
        </p:nvSpPr>
        <p:spPr>
          <a:xfrm>
            <a:off x="3442200" y="1490472"/>
            <a:ext cx="22575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358" name="Google Shape;358;p19"/>
          <p:cNvSpPr txBox="1">
            <a:spLocks noGrp="1"/>
          </p:cNvSpPr>
          <p:nvPr>
            <p:ph type="subTitle" idx="9"/>
          </p:nvPr>
        </p:nvSpPr>
        <p:spPr>
          <a:xfrm>
            <a:off x="6090904" y="1490472"/>
            <a:ext cx="22575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359" name="Google Shape;359;p19"/>
          <p:cNvSpPr txBox="1">
            <a:spLocks noGrp="1"/>
          </p:cNvSpPr>
          <p:nvPr>
            <p:ph type="subTitle" idx="13"/>
          </p:nvPr>
        </p:nvSpPr>
        <p:spPr>
          <a:xfrm>
            <a:off x="795545" y="3008376"/>
            <a:ext cx="22575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360" name="Google Shape;360;p19"/>
          <p:cNvSpPr txBox="1">
            <a:spLocks noGrp="1"/>
          </p:cNvSpPr>
          <p:nvPr>
            <p:ph type="subTitle" idx="14"/>
          </p:nvPr>
        </p:nvSpPr>
        <p:spPr>
          <a:xfrm>
            <a:off x="3442200" y="3008376"/>
            <a:ext cx="22575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sp>
        <p:nvSpPr>
          <p:cNvPr id="361" name="Google Shape;361;p19"/>
          <p:cNvSpPr txBox="1">
            <a:spLocks noGrp="1"/>
          </p:cNvSpPr>
          <p:nvPr>
            <p:ph type="subTitle" idx="15"/>
          </p:nvPr>
        </p:nvSpPr>
        <p:spPr>
          <a:xfrm>
            <a:off x="6090904" y="3008376"/>
            <a:ext cx="22575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Inter Tight"/>
              <a:buNone/>
              <a:defRPr sz="1800">
                <a:solidFill>
                  <a:schemeClr val="dk1"/>
                </a:solidFill>
                <a:latin typeface="Inter Tight SemiBold"/>
                <a:ea typeface="Inter Tight SemiBold"/>
                <a:cs typeface="Inter Tight SemiBold"/>
                <a:sym typeface="Inter Tight SemiBold"/>
              </a:defRPr>
            </a:lvl1pPr>
            <a:lvl2pPr lvl="1"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2pPr>
            <a:lvl3pPr lvl="2"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3pPr>
            <a:lvl4pPr lvl="3"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4pPr>
            <a:lvl5pPr lvl="4"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5pPr>
            <a:lvl6pPr lvl="5"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6pPr>
            <a:lvl7pPr lvl="6"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7pPr>
            <a:lvl8pPr lvl="7"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8pPr>
            <a:lvl9pPr lvl="8" algn="ctr" rtl="0">
              <a:lnSpc>
                <a:spcPct val="100000"/>
              </a:lnSpc>
              <a:spcBef>
                <a:spcPts val="0"/>
              </a:spcBef>
              <a:spcAft>
                <a:spcPts val="0"/>
              </a:spcAft>
              <a:buSzPts val="2400"/>
              <a:buFont typeface="Inter Tight"/>
              <a:buNone/>
              <a:defRPr sz="2400">
                <a:latin typeface="Inter Tight"/>
                <a:ea typeface="Inter Tight"/>
                <a:cs typeface="Inter Tight"/>
                <a:sym typeface="Inter Tight"/>
              </a:defRPr>
            </a:lvl9pPr>
          </a:lstStyle>
          <a:p>
            <a:endParaRPr/>
          </a:p>
        </p:txBody>
      </p:sp>
      <p:grpSp>
        <p:nvGrpSpPr>
          <p:cNvPr id="362" name="Google Shape;362;p19"/>
          <p:cNvGrpSpPr/>
          <p:nvPr/>
        </p:nvGrpSpPr>
        <p:grpSpPr>
          <a:xfrm>
            <a:off x="6830459" y="-1383428"/>
            <a:ext cx="2835607" cy="3243698"/>
            <a:chOff x="6830459" y="-1383428"/>
            <a:chExt cx="2835607" cy="3243698"/>
          </a:xfrm>
        </p:grpSpPr>
        <p:grpSp>
          <p:nvGrpSpPr>
            <p:cNvPr id="363" name="Google Shape;363;p19"/>
            <p:cNvGrpSpPr/>
            <p:nvPr/>
          </p:nvGrpSpPr>
          <p:grpSpPr>
            <a:xfrm rot="10800000" flipH="1">
              <a:off x="8202827" y="-259533"/>
              <a:ext cx="1463239" cy="2119802"/>
              <a:chOff x="8768880" y="3550680"/>
              <a:chExt cx="805216" cy="1166457"/>
            </a:xfrm>
          </p:grpSpPr>
          <p:sp>
            <p:nvSpPr>
              <p:cNvPr id="364" name="Google Shape;364;p19"/>
              <p:cNvSpPr/>
              <p:nvPr/>
            </p:nvSpPr>
            <p:spPr>
              <a:xfrm>
                <a:off x="8993880" y="3772800"/>
                <a:ext cx="580216" cy="944337"/>
              </a:xfrm>
              <a:custGeom>
                <a:avLst/>
                <a:gdLst/>
                <a:ahLst/>
                <a:cxnLst/>
                <a:rect l="l" t="t" r="r" b="b"/>
                <a:pathLst>
                  <a:path w="580216" h="944337" extrusionOk="0">
                    <a:moveTo>
                      <a:pt x="579632" y="213444"/>
                    </a:moveTo>
                    <a:lnTo>
                      <a:pt x="579632" y="225702"/>
                    </a:lnTo>
                    <a:cubicBezTo>
                      <a:pt x="575155" y="223312"/>
                      <a:pt x="570622" y="221026"/>
                      <a:pt x="566030" y="218806"/>
                    </a:cubicBezTo>
                    <a:cubicBezTo>
                      <a:pt x="565401" y="218492"/>
                      <a:pt x="564745" y="218178"/>
                      <a:pt x="564116" y="217863"/>
                    </a:cubicBezTo>
                    <a:cubicBezTo>
                      <a:pt x="563316" y="217463"/>
                      <a:pt x="562487" y="217092"/>
                      <a:pt x="561696" y="216720"/>
                    </a:cubicBezTo>
                    <a:cubicBezTo>
                      <a:pt x="558705" y="215320"/>
                      <a:pt x="555677" y="213958"/>
                      <a:pt x="552657" y="212615"/>
                    </a:cubicBezTo>
                    <a:cubicBezTo>
                      <a:pt x="547837" y="210482"/>
                      <a:pt x="542989" y="208367"/>
                      <a:pt x="538122" y="206348"/>
                    </a:cubicBezTo>
                    <a:cubicBezTo>
                      <a:pt x="532045" y="203757"/>
                      <a:pt x="525949" y="201242"/>
                      <a:pt x="519853" y="198766"/>
                    </a:cubicBezTo>
                    <a:cubicBezTo>
                      <a:pt x="508994" y="194346"/>
                      <a:pt x="498127" y="189984"/>
                      <a:pt x="487325" y="185536"/>
                    </a:cubicBezTo>
                    <a:cubicBezTo>
                      <a:pt x="472047" y="179240"/>
                      <a:pt x="456940" y="172705"/>
                      <a:pt x="442253" y="165438"/>
                    </a:cubicBezTo>
                    <a:cubicBezTo>
                      <a:pt x="432585" y="160647"/>
                      <a:pt x="423098" y="155541"/>
                      <a:pt x="413916" y="149960"/>
                    </a:cubicBezTo>
                    <a:cubicBezTo>
                      <a:pt x="377483" y="126585"/>
                      <a:pt x="347860" y="96820"/>
                      <a:pt x="316304" y="69140"/>
                    </a:cubicBezTo>
                    <a:cubicBezTo>
                      <a:pt x="294149" y="50043"/>
                      <a:pt x="270774" y="29773"/>
                      <a:pt x="239761" y="21248"/>
                    </a:cubicBezTo>
                    <a:cubicBezTo>
                      <a:pt x="209376" y="13181"/>
                      <a:pt x="178153" y="9018"/>
                      <a:pt x="146425" y="8275"/>
                    </a:cubicBezTo>
                    <a:cubicBezTo>
                      <a:pt x="136224" y="8047"/>
                      <a:pt x="125956" y="8333"/>
                      <a:pt x="115898" y="9904"/>
                    </a:cubicBezTo>
                    <a:cubicBezTo>
                      <a:pt x="110250" y="10990"/>
                      <a:pt x="103925" y="13438"/>
                      <a:pt x="101868" y="18286"/>
                    </a:cubicBezTo>
                    <a:cubicBezTo>
                      <a:pt x="99562" y="24411"/>
                      <a:pt x="102553" y="30802"/>
                      <a:pt x="104515" y="36698"/>
                    </a:cubicBezTo>
                    <a:cubicBezTo>
                      <a:pt x="110078" y="49614"/>
                      <a:pt x="116831" y="62158"/>
                      <a:pt x="121994" y="75208"/>
                    </a:cubicBezTo>
                    <a:cubicBezTo>
                      <a:pt x="132795" y="100868"/>
                      <a:pt x="143063" y="127147"/>
                      <a:pt x="161075" y="150007"/>
                    </a:cubicBezTo>
                    <a:cubicBezTo>
                      <a:pt x="199299" y="198270"/>
                      <a:pt x="268860" y="217282"/>
                      <a:pt x="319828" y="253858"/>
                    </a:cubicBezTo>
                    <a:cubicBezTo>
                      <a:pt x="328982" y="260126"/>
                      <a:pt x="337306" y="267260"/>
                      <a:pt x="344660" y="274985"/>
                    </a:cubicBezTo>
                    <a:cubicBezTo>
                      <a:pt x="350308" y="281110"/>
                      <a:pt x="354613" y="288015"/>
                      <a:pt x="358433" y="295026"/>
                    </a:cubicBezTo>
                    <a:cubicBezTo>
                      <a:pt x="369577" y="315523"/>
                      <a:pt x="373482" y="337955"/>
                      <a:pt x="378416" y="359910"/>
                    </a:cubicBezTo>
                    <a:cubicBezTo>
                      <a:pt x="384798" y="385627"/>
                      <a:pt x="388398" y="411907"/>
                      <a:pt x="385484" y="438167"/>
                    </a:cubicBezTo>
                    <a:cubicBezTo>
                      <a:pt x="384655" y="447006"/>
                      <a:pt x="382950" y="455788"/>
                      <a:pt x="380607" y="464447"/>
                    </a:cubicBezTo>
                    <a:cubicBezTo>
                      <a:pt x="375816" y="481582"/>
                      <a:pt x="366862" y="497660"/>
                      <a:pt x="357318" y="513253"/>
                    </a:cubicBezTo>
                    <a:cubicBezTo>
                      <a:pt x="347117" y="530217"/>
                      <a:pt x="333744" y="545723"/>
                      <a:pt x="319342" y="560373"/>
                    </a:cubicBezTo>
                    <a:cubicBezTo>
                      <a:pt x="289748" y="590786"/>
                      <a:pt x="254458" y="616732"/>
                      <a:pt x="219939" y="643126"/>
                    </a:cubicBezTo>
                    <a:cubicBezTo>
                      <a:pt x="200727" y="658518"/>
                      <a:pt x="183135" y="675025"/>
                      <a:pt x="166885" y="692447"/>
                    </a:cubicBezTo>
                    <a:cubicBezTo>
                      <a:pt x="148759" y="711659"/>
                      <a:pt x="134014" y="732985"/>
                      <a:pt x="115460" y="751911"/>
                    </a:cubicBezTo>
                    <a:cubicBezTo>
                      <a:pt x="108421" y="758750"/>
                      <a:pt x="101210" y="765484"/>
                      <a:pt x="93142" y="771494"/>
                    </a:cubicBezTo>
                    <a:cubicBezTo>
                      <a:pt x="80655" y="780991"/>
                      <a:pt x="66749" y="789059"/>
                      <a:pt x="53919" y="798203"/>
                    </a:cubicBezTo>
                    <a:cubicBezTo>
                      <a:pt x="44022" y="805527"/>
                      <a:pt x="34850" y="813481"/>
                      <a:pt x="26724" y="822177"/>
                    </a:cubicBezTo>
                    <a:cubicBezTo>
                      <a:pt x="22705" y="826368"/>
                      <a:pt x="18914" y="830759"/>
                      <a:pt x="16123" y="835607"/>
                    </a:cubicBezTo>
                    <a:cubicBezTo>
                      <a:pt x="9656" y="847237"/>
                      <a:pt x="3693" y="861801"/>
                      <a:pt x="8970" y="874260"/>
                    </a:cubicBezTo>
                    <a:cubicBezTo>
                      <a:pt x="12132" y="882099"/>
                      <a:pt x="17295" y="889252"/>
                      <a:pt x="22686" y="896158"/>
                    </a:cubicBezTo>
                    <a:cubicBezTo>
                      <a:pt x="29439" y="905140"/>
                      <a:pt x="37135" y="913436"/>
                      <a:pt x="45403" y="921332"/>
                    </a:cubicBezTo>
                    <a:cubicBezTo>
                      <a:pt x="53385" y="928943"/>
                      <a:pt x="61910" y="936182"/>
                      <a:pt x="70635" y="943259"/>
                    </a:cubicBezTo>
                    <a:lnTo>
                      <a:pt x="60710" y="943259"/>
                    </a:lnTo>
                    <a:cubicBezTo>
                      <a:pt x="53042" y="937049"/>
                      <a:pt x="45574" y="930600"/>
                      <a:pt x="38583" y="923904"/>
                    </a:cubicBezTo>
                    <a:cubicBezTo>
                      <a:pt x="23791" y="909712"/>
                      <a:pt x="11104" y="894196"/>
                      <a:pt x="2750" y="876327"/>
                    </a:cubicBezTo>
                    <a:cubicBezTo>
                      <a:pt x="-469" y="869402"/>
                      <a:pt x="-584" y="861792"/>
                      <a:pt x="978" y="854543"/>
                    </a:cubicBezTo>
                    <a:cubicBezTo>
                      <a:pt x="2922" y="845304"/>
                      <a:pt x="6655" y="836331"/>
                      <a:pt x="12037" y="828121"/>
                    </a:cubicBezTo>
                    <a:cubicBezTo>
                      <a:pt x="15828" y="822501"/>
                      <a:pt x="20877" y="817577"/>
                      <a:pt x="25953" y="812757"/>
                    </a:cubicBezTo>
                    <a:cubicBezTo>
                      <a:pt x="36612" y="802641"/>
                      <a:pt x="48499" y="793431"/>
                      <a:pt x="61272" y="785192"/>
                    </a:cubicBezTo>
                    <a:cubicBezTo>
                      <a:pt x="73445" y="777095"/>
                      <a:pt x="85132" y="769656"/>
                      <a:pt x="95733" y="760531"/>
                    </a:cubicBezTo>
                    <a:cubicBezTo>
                      <a:pt x="102830" y="754321"/>
                      <a:pt x="109649" y="747873"/>
                      <a:pt x="115803" y="741005"/>
                    </a:cubicBezTo>
                    <a:cubicBezTo>
                      <a:pt x="133367" y="721107"/>
                      <a:pt x="149130" y="700124"/>
                      <a:pt x="167600" y="680797"/>
                    </a:cubicBezTo>
                    <a:cubicBezTo>
                      <a:pt x="187469" y="659328"/>
                      <a:pt x="210271" y="639945"/>
                      <a:pt x="234217" y="621704"/>
                    </a:cubicBezTo>
                    <a:cubicBezTo>
                      <a:pt x="269593" y="593853"/>
                      <a:pt x="304969" y="565259"/>
                      <a:pt x="332144" y="531417"/>
                    </a:cubicBezTo>
                    <a:cubicBezTo>
                      <a:pt x="346307" y="513624"/>
                      <a:pt x="357433" y="494155"/>
                      <a:pt x="366129" y="474057"/>
                    </a:cubicBezTo>
                    <a:cubicBezTo>
                      <a:pt x="375425" y="451426"/>
                      <a:pt x="376759" y="427166"/>
                      <a:pt x="375397" y="403420"/>
                    </a:cubicBezTo>
                    <a:cubicBezTo>
                      <a:pt x="374139" y="386799"/>
                      <a:pt x="370320" y="370378"/>
                      <a:pt x="366729" y="354014"/>
                    </a:cubicBezTo>
                    <a:cubicBezTo>
                      <a:pt x="362309" y="334116"/>
                      <a:pt x="357633" y="313933"/>
                      <a:pt x="346831" y="295635"/>
                    </a:cubicBezTo>
                    <a:cubicBezTo>
                      <a:pt x="340336" y="283691"/>
                      <a:pt x="329982" y="273604"/>
                      <a:pt x="318294" y="264965"/>
                    </a:cubicBezTo>
                    <a:cubicBezTo>
                      <a:pt x="267155" y="226845"/>
                      <a:pt x="197394" y="207148"/>
                      <a:pt x="156712" y="159485"/>
                    </a:cubicBezTo>
                    <a:cubicBezTo>
                      <a:pt x="134110" y="132748"/>
                      <a:pt x="123699" y="100706"/>
                      <a:pt x="109535" y="70569"/>
                    </a:cubicBezTo>
                    <a:cubicBezTo>
                      <a:pt x="103944" y="58224"/>
                      <a:pt x="97733" y="45994"/>
                      <a:pt x="93971" y="33107"/>
                    </a:cubicBezTo>
                    <a:cubicBezTo>
                      <a:pt x="91780" y="25982"/>
                      <a:pt x="91152" y="17886"/>
                      <a:pt x="96362" y="11552"/>
                    </a:cubicBezTo>
                    <a:cubicBezTo>
                      <a:pt x="103515" y="3399"/>
                      <a:pt x="116431" y="1541"/>
                      <a:pt x="127747" y="636"/>
                    </a:cubicBezTo>
                    <a:cubicBezTo>
                      <a:pt x="151521" y="-1078"/>
                      <a:pt x="175467" y="893"/>
                      <a:pt x="199013" y="3913"/>
                    </a:cubicBezTo>
                    <a:cubicBezTo>
                      <a:pt x="226607" y="7618"/>
                      <a:pt x="255372" y="12266"/>
                      <a:pt x="278232" y="26544"/>
                    </a:cubicBezTo>
                    <a:cubicBezTo>
                      <a:pt x="326867" y="56986"/>
                      <a:pt x="360785" y="100325"/>
                      <a:pt x="406658" y="133329"/>
                    </a:cubicBezTo>
                    <a:cubicBezTo>
                      <a:pt x="418717" y="142025"/>
                      <a:pt x="431804" y="149464"/>
                      <a:pt x="445482" y="156132"/>
                    </a:cubicBezTo>
                    <a:cubicBezTo>
                      <a:pt x="460103" y="163285"/>
                      <a:pt x="475362" y="169591"/>
                      <a:pt x="490697" y="175687"/>
                    </a:cubicBezTo>
                    <a:cubicBezTo>
                      <a:pt x="498079" y="178592"/>
                      <a:pt x="505461" y="181478"/>
                      <a:pt x="512785" y="184383"/>
                    </a:cubicBezTo>
                    <a:cubicBezTo>
                      <a:pt x="515862" y="185583"/>
                      <a:pt x="518910" y="186774"/>
                      <a:pt x="521996" y="188002"/>
                    </a:cubicBezTo>
                    <a:cubicBezTo>
                      <a:pt x="527816" y="190308"/>
                      <a:pt x="533598" y="192651"/>
                      <a:pt x="539360" y="195042"/>
                    </a:cubicBezTo>
                    <a:cubicBezTo>
                      <a:pt x="539989" y="195299"/>
                      <a:pt x="540589" y="195556"/>
                      <a:pt x="541217" y="195813"/>
                    </a:cubicBezTo>
                    <a:cubicBezTo>
                      <a:pt x="548114" y="198690"/>
                      <a:pt x="554934" y="201661"/>
                      <a:pt x="561687" y="204767"/>
                    </a:cubicBezTo>
                    <a:cubicBezTo>
                      <a:pt x="563116" y="205424"/>
                      <a:pt x="564506" y="206052"/>
                      <a:pt x="565906" y="206729"/>
                    </a:cubicBezTo>
                    <a:cubicBezTo>
                      <a:pt x="570526" y="208862"/>
                      <a:pt x="575117" y="211120"/>
                      <a:pt x="579622" y="21342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19"/>
              <p:cNvSpPr/>
              <p:nvPr/>
            </p:nvSpPr>
            <p:spPr>
              <a:xfrm>
                <a:off x="8959680" y="3733560"/>
                <a:ext cx="613432" cy="982732"/>
              </a:xfrm>
              <a:custGeom>
                <a:avLst/>
                <a:gdLst/>
                <a:ahLst/>
                <a:cxnLst/>
                <a:rect l="l" t="t" r="r" b="b"/>
                <a:pathLst>
                  <a:path w="616515" h="982732" extrusionOk="0">
                    <a:moveTo>
                      <a:pt x="613547" y="88157"/>
                    </a:moveTo>
                    <a:lnTo>
                      <a:pt x="613547" y="97311"/>
                    </a:lnTo>
                    <a:cubicBezTo>
                      <a:pt x="608527" y="97025"/>
                      <a:pt x="603564" y="96625"/>
                      <a:pt x="598612" y="96082"/>
                    </a:cubicBezTo>
                    <a:cubicBezTo>
                      <a:pt x="597611" y="95996"/>
                      <a:pt x="596621" y="95882"/>
                      <a:pt x="595621" y="95768"/>
                    </a:cubicBezTo>
                    <a:cubicBezTo>
                      <a:pt x="591716" y="95339"/>
                      <a:pt x="587810" y="94825"/>
                      <a:pt x="583934" y="94282"/>
                    </a:cubicBezTo>
                    <a:cubicBezTo>
                      <a:pt x="579943" y="93739"/>
                      <a:pt x="575951" y="93139"/>
                      <a:pt x="571989" y="92539"/>
                    </a:cubicBezTo>
                    <a:cubicBezTo>
                      <a:pt x="570474" y="92310"/>
                      <a:pt x="568970" y="92053"/>
                      <a:pt x="567455" y="91825"/>
                    </a:cubicBezTo>
                    <a:cubicBezTo>
                      <a:pt x="562978" y="91110"/>
                      <a:pt x="558502" y="90367"/>
                      <a:pt x="554025" y="89577"/>
                    </a:cubicBezTo>
                    <a:cubicBezTo>
                      <a:pt x="541538" y="87472"/>
                      <a:pt x="529108" y="85157"/>
                      <a:pt x="516706" y="82709"/>
                    </a:cubicBezTo>
                    <a:cubicBezTo>
                      <a:pt x="502904" y="80004"/>
                      <a:pt x="489140" y="77118"/>
                      <a:pt x="475424" y="74070"/>
                    </a:cubicBezTo>
                    <a:cubicBezTo>
                      <a:pt x="458461" y="70336"/>
                      <a:pt x="441554" y="66374"/>
                      <a:pt x="424714" y="62297"/>
                    </a:cubicBezTo>
                    <a:cubicBezTo>
                      <a:pt x="391928" y="54344"/>
                      <a:pt x="359315" y="45876"/>
                      <a:pt x="326730" y="37408"/>
                    </a:cubicBezTo>
                    <a:cubicBezTo>
                      <a:pt x="293488" y="28998"/>
                      <a:pt x="259741" y="21587"/>
                      <a:pt x="225241" y="17768"/>
                    </a:cubicBezTo>
                    <a:cubicBezTo>
                      <a:pt x="196418" y="14948"/>
                      <a:pt x="131105" y="8328"/>
                      <a:pt x="107188" y="20816"/>
                    </a:cubicBezTo>
                    <a:cubicBezTo>
                      <a:pt x="95101" y="27169"/>
                      <a:pt x="98035" y="39170"/>
                      <a:pt x="103483" y="48295"/>
                    </a:cubicBezTo>
                    <a:cubicBezTo>
                      <a:pt x="112408" y="62240"/>
                      <a:pt x="120533" y="76518"/>
                      <a:pt x="126771" y="91482"/>
                    </a:cubicBezTo>
                    <a:cubicBezTo>
                      <a:pt x="144955" y="134268"/>
                      <a:pt x="162691" y="178140"/>
                      <a:pt x="195275" y="215087"/>
                    </a:cubicBezTo>
                    <a:cubicBezTo>
                      <a:pt x="212239" y="234128"/>
                      <a:pt x="234328" y="249435"/>
                      <a:pt x="253654" y="266713"/>
                    </a:cubicBezTo>
                    <a:cubicBezTo>
                      <a:pt x="271047" y="281762"/>
                      <a:pt x="286925" y="298012"/>
                      <a:pt x="301803" y="314862"/>
                    </a:cubicBezTo>
                    <a:cubicBezTo>
                      <a:pt x="317910" y="333045"/>
                      <a:pt x="332445" y="352495"/>
                      <a:pt x="341398" y="373955"/>
                    </a:cubicBezTo>
                    <a:cubicBezTo>
                      <a:pt x="346047" y="385442"/>
                      <a:pt x="349209" y="397301"/>
                      <a:pt x="351323" y="409274"/>
                    </a:cubicBezTo>
                    <a:cubicBezTo>
                      <a:pt x="354543" y="432877"/>
                      <a:pt x="352066" y="456994"/>
                      <a:pt x="343856" y="479740"/>
                    </a:cubicBezTo>
                    <a:cubicBezTo>
                      <a:pt x="337274" y="499580"/>
                      <a:pt x="328006" y="518764"/>
                      <a:pt x="316919" y="537156"/>
                    </a:cubicBezTo>
                    <a:cubicBezTo>
                      <a:pt x="291430" y="581943"/>
                      <a:pt x="257941" y="623053"/>
                      <a:pt x="220307" y="661277"/>
                    </a:cubicBezTo>
                    <a:cubicBezTo>
                      <a:pt x="205743" y="676755"/>
                      <a:pt x="192142" y="692919"/>
                      <a:pt x="180912" y="710254"/>
                    </a:cubicBezTo>
                    <a:cubicBezTo>
                      <a:pt x="170930" y="725818"/>
                      <a:pt x="161842" y="741810"/>
                      <a:pt x="150813" y="756889"/>
                    </a:cubicBezTo>
                    <a:cubicBezTo>
                      <a:pt x="134792" y="778186"/>
                      <a:pt x="115408" y="797627"/>
                      <a:pt x="93624" y="814962"/>
                    </a:cubicBezTo>
                    <a:cubicBezTo>
                      <a:pt x="73555" y="832041"/>
                      <a:pt x="51943" y="848233"/>
                      <a:pt x="35522" y="867959"/>
                    </a:cubicBezTo>
                    <a:cubicBezTo>
                      <a:pt x="22978" y="883695"/>
                      <a:pt x="15396" y="900830"/>
                      <a:pt x="20016" y="920014"/>
                    </a:cubicBezTo>
                    <a:cubicBezTo>
                      <a:pt x="24950" y="938883"/>
                      <a:pt x="34036" y="956676"/>
                      <a:pt x="44247" y="973982"/>
                    </a:cubicBezTo>
                    <a:cubicBezTo>
                      <a:pt x="45904" y="976802"/>
                      <a:pt x="47581" y="979602"/>
                      <a:pt x="49295" y="982364"/>
                    </a:cubicBezTo>
                    <a:lnTo>
                      <a:pt x="28340" y="982364"/>
                    </a:lnTo>
                    <a:cubicBezTo>
                      <a:pt x="28083" y="981993"/>
                      <a:pt x="27855" y="981593"/>
                      <a:pt x="27626" y="981193"/>
                    </a:cubicBezTo>
                    <a:cubicBezTo>
                      <a:pt x="16796" y="962867"/>
                      <a:pt x="7157" y="943988"/>
                      <a:pt x="1937" y="924005"/>
                    </a:cubicBezTo>
                    <a:cubicBezTo>
                      <a:pt x="-2968" y="905421"/>
                      <a:pt x="1709" y="885914"/>
                      <a:pt x="12967" y="869531"/>
                    </a:cubicBezTo>
                    <a:cubicBezTo>
                      <a:pt x="36027" y="835432"/>
                      <a:pt x="75422" y="812457"/>
                      <a:pt x="106074" y="783578"/>
                    </a:cubicBezTo>
                    <a:cubicBezTo>
                      <a:pt x="118790" y="771319"/>
                      <a:pt x="130105" y="758032"/>
                      <a:pt x="139973" y="744068"/>
                    </a:cubicBezTo>
                    <a:cubicBezTo>
                      <a:pt x="153546" y="724542"/>
                      <a:pt x="164377" y="703730"/>
                      <a:pt x="179340" y="684918"/>
                    </a:cubicBezTo>
                    <a:cubicBezTo>
                      <a:pt x="201828" y="655266"/>
                      <a:pt x="231280" y="629873"/>
                      <a:pt x="254511" y="600650"/>
                    </a:cubicBezTo>
                    <a:cubicBezTo>
                      <a:pt x="274866" y="575447"/>
                      <a:pt x="291259" y="548253"/>
                      <a:pt x="305994" y="520516"/>
                    </a:cubicBezTo>
                    <a:cubicBezTo>
                      <a:pt x="316624" y="500904"/>
                      <a:pt x="325120" y="480464"/>
                      <a:pt x="330654" y="459423"/>
                    </a:cubicBezTo>
                    <a:cubicBezTo>
                      <a:pt x="334074" y="444116"/>
                      <a:pt x="334817" y="427952"/>
                      <a:pt x="332988" y="412903"/>
                    </a:cubicBezTo>
                    <a:cubicBezTo>
                      <a:pt x="330197" y="394967"/>
                      <a:pt x="324463" y="377270"/>
                      <a:pt x="314719" y="361077"/>
                    </a:cubicBezTo>
                    <a:cubicBezTo>
                      <a:pt x="304794" y="344113"/>
                      <a:pt x="291830" y="328578"/>
                      <a:pt x="277971" y="313728"/>
                    </a:cubicBezTo>
                    <a:cubicBezTo>
                      <a:pt x="263379" y="297765"/>
                      <a:pt x="247473" y="282686"/>
                      <a:pt x="230594" y="268370"/>
                    </a:cubicBezTo>
                    <a:cubicBezTo>
                      <a:pt x="214259" y="254264"/>
                      <a:pt x="196694" y="240977"/>
                      <a:pt x="182474" y="225298"/>
                    </a:cubicBezTo>
                    <a:cubicBezTo>
                      <a:pt x="175606" y="217602"/>
                      <a:pt x="169415" y="209449"/>
                      <a:pt x="163519" y="201238"/>
                    </a:cubicBezTo>
                    <a:cubicBezTo>
                      <a:pt x="145107" y="175016"/>
                      <a:pt x="132020" y="146479"/>
                      <a:pt x="119818" y="117942"/>
                    </a:cubicBezTo>
                    <a:cubicBezTo>
                      <a:pt x="114256" y="104312"/>
                      <a:pt x="108617" y="90691"/>
                      <a:pt x="101911" y="77404"/>
                    </a:cubicBezTo>
                    <a:cubicBezTo>
                      <a:pt x="96463" y="65717"/>
                      <a:pt x="88110" y="54915"/>
                      <a:pt x="84747" y="42599"/>
                    </a:cubicBezTo>
                    <a:cubicBezTo>
                      <a:pt x="81071" y="29312"/>
                      <a:pt x="86290" y="15405"/>
                      <a:pt x="101426" y="8700"/>
                    </a:cubicBezTo>
                    <a:cubicBezTo>
                      <a:pt x="117189" y="1518"/>
                      <a:pt x="135744" y="975"/>
                      <a:pt x="153308" y="175"/>
                    </a:cubicBezTo>
                    <a:cubicBezTo>
                      <a:pt x="171072" y="-368"/>
                      <a:pt x="188884" y="432"/>
                      <a:pt x="206591" y="1489"/>
                    </a:cubicBezTo>
                    <a:cubicBezTo>
                      <a:pt x="247158" y="3461"/>
                      <a:pt x="286982" y="10957"/>
                      <a:pt x="325577" y="21244"/>
                    </a:cubicBezTo>
                    <a:cubicBezTo>
                      <a:pt x="357876" y="29541"/>
                      <a:pt x="390090" y="38037"/>
                      <a:pt x="422389" y="46390"/>
                    </a:cubicBezTo>
                    <a:cubicBezTo>
                      <a:pt x="435334" y="49724"/>
                      <a:pt x="448307" y="53058"/>
                      <a:pt x="461242" y="56315"/>
                    </a:cubicBezTo>
                    <a:cubicBezTo>
                      <a:pt x="480768" y="61249"/>
                      <a:pt x="500351" y="66040"/>
                      <a:pt x="519992" y="70593"/>
                    </a:cubicBezTo>
                    <a:cubicBezTo>
                      <a:pt x="531136" y="73184"/>
                      <a:pt x="542281" y="75727"/>
                      <a:pt x="553492" y="78147"/>
                    </a:cubicBezTo>
                    <a:cubicBezTo>
                      <a:pt x="554035" y="78261"/>
                      <a:pt x="554577" y="78347"/>
                      <a:pt x="555120" y="78461"/>
                    </a:cubicBezTo>
                    <a:cubicBezTo>
                      <a:pt x="560797" y="79575"/>
                      <a:pt x="566465" y="80652"/>
                      <a:pt x="572170" y="81680"/>
                    </a:cubicBezTo>
                    <a:cubicBezTo>
                      <a:pt x="576104" y="82395"/>
                      <a:pt x="580038" y="83109"/>
                      <a:pt x="584000" y="83757"/>
                    </a:cubicBezTo>
                    <a:cubicBezTo>
                      <a:pt x="587877" y="84414"/>
                      <a:pt x="591725" y="85043"/>
                      <a:pt x="595601" y="85643"/>
                    </a:cubicBezTo>
                    <a:cubicBezTo>
                      <a:pt x="596573" y="85786"/>
                      <a:pt x="597535" y="85928"/>
                      <a:pt x="598506" y="86071"/>
                    </a:cubicBezTo>
                    <a:cubicBezTo>
                      <a:pt x="603498" y="86843"/>
                      <a:pt x="608518" y="87529"/>
                      <a:pt x="613528" y="881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19"/>
              <p:cNvSpPr/>
              <p:nvPr/>
            </p:nvSpPr>
            <p:spPr>
              <a:xfrm>
                <a:off x="8907480" y="3700080"/>
                <a:ext cx="665910" cy="1017038"/>
              </a:xfrm>
              <a:custGeom>
                <a:avLst/>
                <a:gdLst/>
                <a:ahLst/>
                <a:cxnLst/>
                <a:rect l="l" t="t" r="r" b="b"/>
                <a:pathLst>
                  <a:path w="670942" h="1045797" extrusionOk="0">
                    <a:moveTo>
                      <a:pt x="665745" y="1824"/>
                    </a:moveTo>
                    <a:lnTo>
                      <a:pt x="665745" y="11263"/>
                    </a:lnTo>
                    <a:cubicBezTo>
                      <a:pt x="659782" y="13168"/>
                      <a:pt x="653800" y="15025"/>
                      <a:pt x="647809" y="16826"/>
                    </a:cubicBezTo>
                    <a:cubicBezTo>
                      <a:pt x="647409" y="16940"/>
                      <a:pt x="647008" y="17054"/>
                      <a:pt x="646608" y="17168"/>
                    </a:cubicBezTo>
                    <a:cubicBezTo>
                      <a:pt x="641246" y="18768"/>
                      <a:pt x="635893" y="20302"/>
                      <a:pt x="630502" y="21759"/>
                    </a:cubicBezTo>
                    <a:cubicBezTo>
                      <a:pt x="629673" y="21988"/>
                      <a:pt x="628844" y="22217"/>
                      <a:pt x="628025" y="22445"/>
                    </a:cubicBezTo>
                    <a:cubicBezTo>
                      <a:pt x="625577" y="23103"/>
                      <a:pt x="623149" y="23760"/>
                      <a:pt x="620701" y="24388"/>
                    </a:cubicBezTo>
                    <a:cubicBezTo>
                      <a:pt x="619643" y="24617"/>
                      <a:pt x="618567" y="24874"/>
                      <a:pt x="617510" y="25103"/>
                    </a:cubicBezTo>
                    <a:cubicBezTo>
                      <a:pt x="613605" y="25960"/>
                      <a:pt x="609699" y="26789"/>
                      <a:pt x="605766" y="27522"/>
                    </a:cubicBezTo>
                    <a:cubicBezTo>
                      <a:pt x="598955" y="28836"/>
                      <a:pt x="592107" y="29999"/>
                      <a:pt x="585239" y="31027"/>
                    </a:cubicBezTo>
                    <a:cubicBezTo>
                      <a:pt x="566113" y="33904"/>
                      <a:pt x="546758" y="35761"/>
                      <a:pt x="527337" y="36904"/>
                    </a:cubicBezTo>
                    <a:cubicBezTo>
                      <a:pt x="515907" y="37590"/>
                      <a:pt x="504419" y="38047"/>
                      <a:pt x="492961" y="38333"/>
                    </a:cubicBezTo>
                    <a:cubicBezTo>
                      <a:pt x="492732" y="38333"/>
                      <a:pt x="492504" y="38333"/>
                      <a:pt x="492275" y="38361"/>
                    </a:cubicBezTo>
                    <a:cubicBezTo>
                      <a:pt x="485265" y="38561"/>
                      <a:pt x="478273" y="38647"/>
                      <a:pt x="471263" y="38561"/>
                    </a:cubicBezTo>
                    <a:cubicBezTo>
                      <a:pt x="415732" y="38161"/>
                      <a:pt x="360687" y="29894"/>
                      <a:pt x="306033" y="22083"/>
                    </a:cubicBezTo>
                    <a:cubicBezTo>
                      <a:pt x="263618" y="17149"/>
                      <a:pt x="94197" y="-19398"/>
                      <a:pt x="102579" y="44095"/>
                    </a:cubicBezTo>
                    <a:cubicBezTo>
                      <a:pt x="107627" y="59202"/>
                      <a:pt x="117686" y="72775"/>
                      <a:pt x="124591" y="87339"/>
                    </a:cubicBezTo>
                    <a:cubicBezTo>
                      <a:pt x="132830" y="103303"/>
                      <a:pt x="138678" y="120095"/>
                      <a:pt x="141926" y="137260"/>
                    </a:cubicBezTo>
                    <a:cubicBezTo>
                      <a:pt x="147147" y="160462"/>
                      <a:pt x="140812" y="183923"/>
                      <a:pt x="140069" y="207164"/>
                    </a:cubicBezTo>
                    <a:cubicBezTo>
                      <a:pt x="137735" y="249436"/>
                      <a:pt x="169578" y="286954"/>
                      <a:pt x="200762" y="317682"/>
                    </a:cubicBezTo>
                    <a:cubicBezTo>
                      <a:pt x="231147" y="345676"/>
                      <a:pt x="272971" y="362240"/>
                      <a:pt x="305414" y="388234"/>
                    </a:cubicBezTo>
                    <a:cubicBezTo>
                      <a:pt x="389881" y="457681"/>
                      <a:pt x="353248" y="528432"/>
                      <a:pt x="298717" y="601070"/>
                    </a:cubicBezTo>
                    <a:cubicBezTo>
                      <a:pt x="283954" y="621968"/>
                      <a:pt x="267790" y="642751"/>
                      <a:pt x="252198" y="663078"/>
                    </a:cubicBezTo>
                    <a:cubicBezTo>
                      <a:pt x="230443" y="691643"/>
                      <a:pt x="214964" y="722999"/>
                      <a:pt x="197038" y="753194"/>
                    </a:cubicBezTo>
                    <a:cubicBezTo>
                      <a:pt x="174436" y="787684"/>
                      <a:pt x="135659" y="811353"/>
                      <a:pt x="98769" y="834528"/>
                    </a:cubicBezTo>
                    <a:cubicBezTo>
                      <a:pt x="52392" y="861636"/>
                      <a:pt x="19035" y="880571"/>
                      <a:pt x="9996" y="931054"/>
                    </a:cubicBezTo>
                    <a:cubicBezTo>
                      <a:pt x="4776" y="959934"/>
                      <a:pt x="12158" y="988842"/>
                      <a:pt x="24388" y="1015836"/>
                    </a:cubicBezTo>
                    <a:lnTo>
                      <a:pt x="14130" y="1015836"/>
                    </a:lnTo>
                    <a:cubicBezTo>
                      <a:pt x="-3863" y="978517"/>
                      <a:pt x="-5197" y="935159"/>
                      <a:pt x="13158" y="897812"/>
                    </a:cubicBezTo>
                    <a:cubicBezTo>
                      <a:pt x="28836" y="862093"/>
                      <a:pt x="71880" y="844815"/>
                      <a:pt x="105408" y="822298"/>
                    </a:cubicBezTo>
                    <a:cubicBezTo>
                      <a:pt x="135621" y="802571"/>
                      <a:pt x="167073" y="782816"/>
                      <a:pt x="186885" y="754794"/>
                    </a:cubicBezTo>
                    <a:cubicBezTo>
                      <a:pt x="202620" y="732077"/>
                      <a:pt x="214193" y="707474"/>
                      <a:pt x="229157" y="684385"/>
                    </a:cubicBezTo>
                    <a:cubicBezTo>
                      <a:pt x="263056" y="632188"/>
                      <a:pt x="305614" y="583696"/>
                      <a:pt x="333550" y="528880"/>
                    </a:cubicBezTo>
                    <a:cubicBezTo>
                      <a:pt x="356011" y="482446"/>
                      <a:pt x="346466" y="436173"/>
                      <a:pt x="305271" y="399569"/>
                    </a:cubicBezTo>
                    <a:cubicBezTo>
                      <a:pt x="275276" y="372861"/>
                      <a:pt x="235224" y="355982"/>
                      <a:pt x="204410" y="330036"/>
                    </a:cubicBezTo>
                    <a:cubicBezTo>
                      <a:pt x="170511" y="299823"/>
                      <a:pt x="135535" y="259342"/>
                      <a:pt x="133116" y="216746"/>
                    </a:cubicBezTo>
                    <a:cubicBezTo>
                      <a:pt x="131715" y="193657"/>
                      <a:pt x="138878" y="170759"/>
                      <a:pt x="136221" y="147699"/>
                    </a:cubicBezTo>
                    <a:cubicBezTo>
                      <a:pt x="133744" y="130135"/>
                      <a:pt x="127982" y="112266"/>
                      <a:pt x="120657" y="95902"/>
                    </a:cubicBezTo>
                    <a:cubicBezTo>
                      <a:pt x="113275" y="77633"/>
                      <a:pt x="98902" y="61298"/>
                      <a:pt x="95083" y="42105"/>
                    </a:cubicBezTo>
                    <a:cubicBezTo>
                      <a:pt x="95483" y="-29961"/>
                      <a:pt x="275305" y="11120"/>
                      <a:pt x="327216" y="16644"/>
                    </a:cubicBezTo>
                    <a:cubicBezTo>
                      <a:pt x="374794" y="23969"/>
                      <a:pt x="422942" y="29075"/>
                      <a:pt x="471206" y="29532"/>
                    </a:cubicBezTo>
                    <a:cubicBezTo>
                      <a:pt x="477902" y="29589"/>
                      <a:pt x="484579" y="29560"/>
                      <a:pt x="491275" y="29446"/>
                    </a:cubicBezTo>
                    <a:cubicBezTo>
                      <a:pt x="501476" y="29246"/>
                      <a:pt x="511687" y="28846"/>
                      <a:pt x="521888" y="28189"/>
                    </a:cubicBezTo>
                    <a:cubicBezTo>
                      <a:pt x="528156" y="27789"/>
                      <a:pt x="534433" y="27303"/>
                      <a:pt x="540700" y="26703"/>
                    </a:cubicBezTo>
                    <a:cubicBezTo>
                      <a:pt x="555807" y="25646"/>
                      <a:pt x="570666" y="23684"/>
                      <a:pt x="585287" y="21083"/>
                    </a:cubicBezTo>
                    <a:cubicBezTo>
                      <a:pt x="591640" y="19940"/>
                      <a:pt x="598003" y="18721"/>
                      <a:pt x="604299" y="17349"/>
                    </a:cubicBezTo>
                    <a:cubicBezTo>
                      <a:pt x="607232" y="16721"/>
                      <a:pt x="610176" y="16092"/>
                      <a:pt x="613109" y="15406"/>
                    </a:cubicBezTo>
                    <a:cubicBezTo>
                      <a:pt x="613995" y="15206"/>
                      <a:pt x="614852" y="15035"/>
                      <a:pt x="615700" y="14835"/>
                    </a:cubicBezTo>
                    <a:cubicBezTo>
                      <a:pt x="620177" y="13778"/>
                      <a:pt x="624625" y="12701"/>
                      <a:pt x="629073" y="11615"/>
                    </a:cubicBezTo>
                    <a:cubicBezTo>
                      <a:pt x="634664" y="10215"/>
                      <a:pt x="640189" y="8767"/>
                      <a:pt x="645752" y="7281"/>
                    </a:cubicBezTo>
                    <a:cubicBezTo>
                      <a:pt x="646437" y="7110"/>
                      <a:pt x="647123" y="6910"/>
                      <a:pt x="647809" y="6738"/>
                    </a:cubicBezTo>
                    <a:cubicBezTo>
                      <a:pt x="653791" y="5138"/>
                      <a:pt x="659782" y="3490"/>
                      <a:pt x="665745" y="183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19"/>
              <p:cNvSpPr/>
              <p:nvPr/>
            </p:nvSpPr>
            <p:spPr>
              <a:xfrm>
                <a:off x="8852040" y="3665880"/>
                <a:ext cx="721881" cy="1049988"/>
              </a:xfrm>
              <a:custGeom>
                <a:avLst/>
                <a:gdLst/>
                <a:ahLst/>
                <a:cxnLst/>
                <a:rect l="l" t="t" r="r" b="b"/>
                <a:pathLst>
                  <a:path w="721881" h="1049988" extrusionOk="0">
                    <a:moveTo>
                      <a:pt x="721300" y="38"/>
                    </a:moveTo>
                    <a:lnTo>
                      <a:pt x="721300" y="6163"/>
                    </a:lnTo>
                    <a:cubicBezTo>
                      <a:pt x="715308" y="6991"/>
                      <a:pt x="709355" y="7849"/>
                      <a:pt x="703364" y="8696"/>
                    </a:cubicBezTo>
                    <a:cubicBezTo>
                      <a:pt x="701278" y="9010"/>
                      <a:pt x="699230" y="9296"/>
                      <a:pt x="697153" y="9611"/>
                    </a:cubicBezTo>
                    <a:cubicBezTo>
                      <a:pt x="690972" y="10525"/>
                      <a:pt x="684781" y="11439"/>
                      <a:pt x="678599" y="12316"/>
                    </a:cubicBezTo>
                    <a:cubicBezTo>
                      <a:pt x="673922" y="13002"/>
                      <a:pt x="669245" y="13688"/>
                      <a:pt x="664569" y="14335"/>
                    </a:cubicBezTo>
                    <a:cubicBezTo>
                      <a:pt x="660835" y="14878"/>
                      <a:pt x="657072" y="15421"/>
                      <a:pt x="653310" y="15935"/>
                    </a:cubicBezTo>
                    <a:cubicBezTo>
                      <a:pt x="647976" y="16678"/>
                      <a:pt x="642651" y="17393"/>
                      <a:pt x="637289" y="18040"/>
                    </a:cubicBezTo>
                    <a:cubicBezTo>
                      <a:pt x="631440" y="18812"/>
                      <a:pt x="625573" y="19526"/>
                      <a:pt x="619696" y="20174"/>
                    </a:cubicBezTo>
                    <a:cubicBezTo>
                      <a:pt x="601142" y="22308"/>
                      <a:pt x="582577" y="23936"/>
                      <a:pt x="563937" y="24708"/>
                    </a:cubicBezTo>
                    <a:cubicBezTo>
                      <a:pt x="558403" y="24994"/>
                      <a:pt x="552878" y="25137"/>
                      <a:pt x="547316" y="25222"/>
                    </a:cubicBezTo>
                    <a:cubicBezTo>
                      <a:pt x="540705" y="25308"/>
                      <a:pt x="534057" y="25279"/>
                      <a:pt x="527418" y="25108"/>
                    </a:cubicBezTo>
                    <a:cubicBezTo>
                      <a:pt x="521408" y="24965"/>
                      <a:pt x="515388" y="24708"/>
                      <a:pt x="509349" y="24336"/>
                    </a:cubicBezTo>
                    <a:cubicBezTo>
                      <a:pt x="432835" y="20345"/>
                      <a:pt x="356378" y="12678"/>
                      <a:pt x="279635" y="13278"/>
                    </a:cubicBezTo>
                    <a:cubicBezTo>
                      <a:pt x="247621" y="14164"/>
                      <a:pt x="214093" y="14478"/>
                      <a:pt x="185528" y="27813"/>
                    </a:cubicBezTo>
                    <a:cubicBezTo>
                      <a:pt x="170021" y="34995"/>
                      <a:pt x="153085" y="43891"/>
                      <a:pt x="148609" y="59226"/>
                    </a:cubicBezTo>
                    <a:cubicBezTo>
                      <a:pt x="138408" y="104985"/>
                      <a:pt x="159381" y="149990"/>
                      <a:pt x="169764" y="194377"/>
                    </a:cubicBezTo>
                    <a:cubicBezTo>
                      <a:pt x="178774" y="247145"/>
                      <a:pt x="170792" y="304705"/>
                      <a:pt x="212750" y="349196"/>
                    </a:cubicBezTo>
                    <a:cubicBezTo>
                      <a:pt x="239773" y="380181"/>
                      <a:pt x="269853" y="409261"/>
                      <a:pt x="295875" y="440874"/>
                    </a:cubicBezTo>
                    <a:cubicBezTo>
                      <a:pt x="325612" y="474688"/>
                      <a:pt x="343452" y="515169"/>
                      <a:pt x="330136" y="557041"/>
                    </a:cubicBezTo>
                    <a:cubicBezTo>
                      <a:pt x="316592" y="606247"/>
                      <a:pt x="287997" y="651234"/>
                      <a:pt x="264480" y="697411"/>
                    </a:cubicBezTo>
                    <a:cubicBezTo>
                      <a:pt x="238849" y="746303"/>
                      <a:pt x="221151" y="802119"/>
                      <a:pt x="168554" y="836324"/>
                    </a:cubicBezTo>
                    <a:cubicBezTo>
                      <a:pt x="107404" y="879453"/>
                      <a:pt x="12135" y="942318"/>
                      <a:pt x="11420" y="1014441"/>
                    </a:cubicBezTo>
                    <a:cubicBezTo>
                      <a:pt x="11077" y="1026300"/>
                      <a:pt x="11192" y="1038130"/>
                      <a:pt x="11592" y="1049988"/>
                    </a:cubicBezTo>
                    <a:lnTo>
                      <a:pt x="476" y="1049988"/>
                    </a:lnTo>
                    <a:cubicBezTo>
                      <a:pt x="-581" y="1030176"/>
                      <a:pt x="-38" y="1010307"/>
                      <a:pt x="3753" y="990838"/>
                    </a:cubicBezTo>
                    <a:cubicBezTo>
                      <a:pt x="20860" y="932145"/>
                      <a:pt x="91068" y="880624"/>
                      <a:pt x="143323" y="841229"/>
                    </a:cubicBezTo>
                    <a:cubicBezTo>
                      <a:pt x="163506" y="826951"/>
                      <a:pt x="184404" y="812721"/>
                      <a:pt x="198253" y="793537"/>
                    </a:cubicBezTo>
                    <a:cubicBezTo>
                      <a:pt x="228666" y="751179"/>
                      <a:pt x="243868" y="703793"/>
                      <a:pt x="269434" y="659578"/>
                    </a:cubicBezTo>
                    <a:cubicBezTo>
                      <a:pt x="339023" y="528676"/>
                      <a:pt x="348253" y="508235"/>
                      <a:pt x="237677" y="394259"/>
                    </a:cubicBezTo>
                    <a:cubicBezTo>
                      <a:pt x="161448" y="317202"/>
                      <a:pt x="168516" y="301380"/>
                      <a:pt x="160534" y="206712"/>
                    </a:cubicBezTo>
                    <a:cubicBezTo>
                      <a:pt x="154181" y="157163"/>
                      <a:pt x="126749" y="108356"/>
                      <a:pt x="138950" y="57903"/>
                    </a:cubicBezTo>
                    <a:cubicBezTo>
                      <a:pt x="142999" y="42881"/>
                      <a:pt x="156743" y="32071"/>
                      <a:pt x="172050" y="24432"/>
                    </a:cubicBezTo>
                    <a:cubicBezTo>
                      <a:pt x="215465" y="1457"/>
                      <a:pt x="269805" y="6810"/>
                      <a:pt x="318944" y="6334"/>
                    </a:cubicBezTo>
                    <a:cubicBezTo>
                      <a:pt x="388563" y="7934"/>
                      <a:pt x="457828" y="14602"/>
                      <a:pt x="527361" y="17736"/>
                    </a:cubicBezTo>
                    <a:cubicBezTo>
                      <a:pt x="530552" y="17907"/>
                      <a:pt x="533771" y="18021"/>
                      <a:pt x="537000" y="18164"/>
                    </a:cubicBezTo>
                    <a:cubicBezTo>
                      <a:pt x="540648" y="18221"/>
                      <a:pt x="544296" y="18221"/>
                      <a:pt x="547944" y="18164"/>
                    </a:cubicBezTo>
                    <a:cubicBezTo>
                      <a:pt x="552964" y="18107"/>
                      <a:pt x="557955" y="17993"/>
                      <a:pt x="562937" y="17793"/>
                    </a:cubicBezTo>
                    <a:cubicBezTo>
                      <a:pt x="579501" y="17193"/>
                      <a:pt x="595979" y="15888"/>
                      <a:pt x="612429" y="14173"/>
                    </a:cubicBezTo>
                    <a:cubicBezTo>
                      <a:pt x="620325" y="13345"/>
                      <a:pt x="628221" y="12402"/>
                      <a:pt x="636118" y="11411"/>
                    </a:cubicBezTo>
                    <a:cubicBezTo>
                      <a:pt x="641394" y="10782"/>
                      <a:pt x="646633" y="10096"/>
                      <a:pt x="651881" y="9382"/>
                    </a:cubicBezTo>
                    <a:cubicBezTo>
                      <a:pt x="655672" y="8896"/>
                      <a:pt x="659463" y="8382"/>
                      <a:pt x="663226" y="7868"/>
                    </a:cubicBezTo>
                    <a:cubicBezTo>
                      <a:pt x="667902" y="7210"/>
                      <a:pt x="672579" y="6553"/>
                      <a:pt x="677256" y="5925"/>
                    </a:cubicBezTo>
                    <a:cubicBezTo>
                      <a:pt x="683580" y="5039"/>
                      <a:pt x="689915" y="4153"/>
                      <a:pt x="696239" y="3305"/>
                    </a:cubicBezTo>
                    <a:cubicBezTo>
                      <a:pt x="698602" y="2962"/>
                      <a:pt x="700973" y="2648"/>
                      <a:pt x="703336" y="2334"/>
                    </a:cubicBezTo>
                    <a:cubicBezTo>
                      <a:pt x="709289" y="1534"/>
                      <a:pt x="715280" y="733"/>
                      <a:pt x="72127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19"/>
              <p:cNvSpPr/>
              <p:nvPr/>
            </p:nvSpPr>
            <p:spPr>
              <a:xfrm>
                <a:off x="8801640" y="3619800"/>
                <a:ext cx="772183" cy="1096365"/>
              </a:xfrm>
              <a:custGeom>
                <a:avLst/>
                <a:gdLst/>
                <a:ahLst/>
                <a:cxnLst/>
                <a:rect l="l" t="t" r="r" b="b"/>
                <a:pathLst>
                  <a:path w="772183" h="1096365" extrusionOk="0">
                    <a:moveTo>
                      <a:pt x="771825" y="0"/>
                    </a:moveTo>
                    <a:lnTo>
                      <a:pt x="771825" y="12259"/>
                    </a:lnTo>
                    <a:cubicBezTo>
                      <a:pt x="765920" y="14344"/>
                      <a:pt x="759938" y="16278"/>
                      <a:pt x="753889" y="18136"/>
                    </a:cubicBezTo>
                    <a:cubicBezTo>
                      <a:pt x="750098" y="19278"/>
                      <a:pt x="746307" y="20383"/>
                      <a:pt x="742488" y="21441"/>
                    </a:cubicBezTo>
                    <a:cubicBezTo>
                      <a:pt x="735820" y="23326"/>
                      <a:pt x="729058" y="25032"/>
                      <a:pt x="722276" y="26632"/>
                    </a:cubicBezTo>
                    <a:cubicBezTo>
                      <a:pt x="717771" y="27717"/>
                      <a:pt x="713237" y="28737"/>
                      <a:pt x="708674" y="29680"/>
                    </a:cubicBezTo>
                    <a:cubicBezTo>
                      <a:pt x="704826" y="30508"/>
                      <a:pt x="700949" y="31280"/>
                      <a:pt x="697073" y="32013"/>
                    </a:cubicBezTo>
                    <a:cubicBezTo>
                      <a:pt x="691996" y="32985"/>
                      <a:pt x="686919" y="33899"/>
                      <a:pt x="681823" y="34747"/>
                    </a:cubicBezTo>
                    <a:cubicBezTo>
                      <a:pt x="669764" y="36738"/>
                      <a:pt x="657591" y="38395"/>
                      <a:pt x="645419" y="39795"/>
                    </a:cubicBezTo>
                    <a:cubicBezTo>
                      <a:pt x="634703" y="41024"/>
                      <a:pt x="623978" y="42015"/>
                      <a:pt x="613262" y="42786"/>
                    </a:cubicBezTo>
                    <a:cubicBezTo>
                      <a:pt x="609129" y="43101"/>
                      <a:pt x="604994" y="43386"/>
                      <a:pt x="600860" y="43615"/>
                    </a:cubicBezTo>
                    <a:cubicBezTo>
                      <a:pt x="595812" y="43929"/>
                      <a:pt x="590764" y="44186"/>
                      <a:pt x="585754" y="44415"/>
                    </a:cubicBezTo>
                    <a:cubicBezTo>
                      <a:pt x="583077" y="44587"/>
                      <a:pt x="580391" y="44729"/>
                      <a:pt x="577715" y="44843"/>
                    </a:cubicBezTo>
                    <a:cubicBezTo>
                      <a:pt x="494533" y="48635"/>
                      <a:pt x="412113" y="30813"/>
                      <a:pt x="329046" y="34242"/>
                    </a:cubicBezTo>
                    <a:cubicBezTo>
                      <a:pt x="256637" y="40710"/>
                      <a:pt x="171740" y="72247"/>
                      <a:pt x="168264" y="141456"/>
                    </a:cubicBezTo>
                    <a:cubicBezTo>
                      <a:pt x="168893" y="165344"/>
                      <a:pt x="168778" y="189233"/>
                      <a:pt x="169206" y="213122"/>
                    </a:cubicBezTo>
                    <a:cubicBezTo>
                      <a:pt x="171540" y="248298"/>
                      <a:pt x="177960" y="283226"/>
                      <a:pt x="181866" y="318287"/>
                    </a:cubicBezTo>
                    <a:cubicBezTo>
                      <a:pt x="183970" y="344567"/>
                      <a:pt x="194896" y="369627"/>
                      <a:pt x="212964" y="391182"/>
                    </a:cubicBezTo>
                    <a:cubicBezTo>
                      <a:pt x="223794" y="404041"/>
                      <a:pt x="238196" y="414299"/>
                      <a:pt x="251874" y="424939"/>
                    </a:cubicBezTo>
                    <a:cubicBezTo>
                      <a:pt x="299851" y="457581"/>
                      <a:pt x="313596" y="498891"/>
                      <a:pt x="316330" y="548716"/>
                    </a:cubicBezTo>
                    <a:cubicBezTo>
                      <a:pt x="324969" y="622268"/>
                      <a:pt x="311910" y="657301"/>
                      <a:pt x="282516" y="725262"/>
                    </a:cubicBezTo>
                    <a:cubicBezTo>
                      <a:pt x="267181" y="759838"/>
                      <a:pt x="261247" y="797385"/>
                      <a:pt x="241578" y="830542"/>
                    </a:cubicBezTo>
                    <a:cubicBezTo>
                      <a:pt x="224814" y="856316"/>
                      <a:pt x="197934" y="875814"/>
                      <a:pt x="172760" y="895712"/>
                    </a:cubicBezTo>
                    <a:cubicBezTo>
                      <a:pt x="142375" y="919601"/>
                      <a:pt x="112895" y="944318"/>
                      <a:pt x="85215" y="970397"/>
                    </a:cubicBezTo>
                    <a:cubicBezTo>
                      <a:pt x="64889" y="990495"/>
                      <a:pt x="42934" y="1010164"/>
                      <a:pt x="29199" y="1034082"/>
                    </a:cubicBezTo>
                    <a:cubicBezTo>
                      <a:pt x="18940" y="1053608"/>
                      <a:pt x="17797" y="1075163"/>
                      <a:pt x="19083" y="1096365"/>
                    </a:cubicBezTo>
                    <a:lnTo>
                      <a:pt x="271" y="1096365"/>
                    </a:lnTo>
                    <a:cubicBezTo>
                      <a:pt x="-358" y="1083450"/>
                      <a:pt x="71" y="1070477"/>
                      <a:pt x="1928" y="1057656"/>
                    </a:cubicBezTo>
                    <a:cubicBezTo>
                      <a:pt x="9625" y="1011583"/>
                      <a:pt x="53268" y="978237"/>
                      <a:pt x="87968" y="944594"/>
                    </a:cubicBezTo>
                    <a:cubicBezTo>
                      <a:pt x="118667" y="916514"/>
                      <a:pt x="152052" y="890626"/>
                      <a:pt x="185037" y="864432"/>
                    </a:cubicBezTo>
                    <a:cubicBezTo>
                      <a:pt x="204678" y="848553"/>
                      <a:pt x="223328" y="830789"/>
                      <a:pt x="232786" y="809015"/>
                    </a:cubicBezTo>
                    <a:cubicBezTo>
                      <a:pt x="242740" y="784784"/>
                      <a:pt x="249493" y="759723"/>
                      <a:pt x="258951" y="735378"/>
                    </a:cubicBezTo>
                    <a:cubicBezTo>
                      <a:pt x="272267" y="699602"/>
                      <a:pt x="290193" y="664826"/>
                      <a:pt x="297575" y="627707"/>
                    </a:cubicBezTo>
                    <a:cubicBezTo>
                      <a:pt x="302509" y="595608"/>
                      <a:pt x="298947" y="563051"/>
                      <a:pt x="295718" y="530923"/>
                    </a:cubicBezTo>
                    <a:cubicBezTo>
                      <a:pt x="287164" y="440293"/>
                      <a:pt x="221709" y="445256"/>
                      <a:pt x="181970" y="377838"/>
                    </a:cubicBezTo>
                    <a:cubicBezTo>
                      <a:pt x="168597" y="357254"/>
                      <a:pt x="164463" y="333994"/>
                      <a:pt x="162101" y="310962"/>
                    </a:cubicBezTo>
                    <a:cubicBezTo>
                      <a:pt x="156367" y="265090"/>
                      <a:pt x="148185" y="219342"/>
                      <a:pt x="150214" y="173069"/>
                    </a:cubicBezTo>
                    <a:cubicBezTo>
                      <a:pt x="148109" y="137779"/>
                      <a:pt x="149014" y="113547"/>
                      <a:pt x="172760" y="82420"/>
                    </a:cubicBezTo>
                    <a:cubicBezTo>
                      <a:pt x="210164" y="40538"/>
                      <a:pt x="275667" y="22184"/>
                      <a:pt x="336046" y="18278"/>
                    </a:cubicBezTo>
                    <a:cubicBezTo>
                      <a:pt x="395283" y="16678"/>
                      <a:pt x="453985" y="26175"/>
                      <a:pt x="512964" y="29165"/>
                    </a:cubicBezTo>
                    <a:cubicBezTo>
                      <a:pt x="534348" y="30251"/>
                      <a:pt x="555864" y="30594"/>
                      <a:pt x="577391" y="30137"/>
                    </a:cubicBezTo>
                    <a:cubicBezTo>
                      <a:pt x="585659" y="29966"/>
                      <a:pt x="593955" y="29651"/>
                      <a:pt x="602223" y="29251"/>
                    </a:cubicBezTo>
                    <a:cubicBezTo>
                      <a:pt x="606242" y="29023"/>
                      <a:pt x="610233" y="28794"/>
                      <a:pt x="614253" y="28537"/>
                    </a:cubicBezTo>
                    <a:cubicBezTo>
                      <a:pt x="622406" y="27994"/>
                      <a:pt x="630560" y="27337"/>
                      <a:pt x="638684" y="26546"/>
                    </a:cubicBezTo>
                    <a:cubicBezTo>
                      <a:pt x="652086" y="25232"/>
                      <a:pt x="665421" y="23555"/>
                      <a:pt x="678652" y="21526"/>
                    </a:cubicBezTo>
                    <a:cubicBezTo>
                      <a:pt x="683785" y="20726"/>
                      <a:pt x="688910" y="19869"/>
                      <a:pt x="694015" y="18964"/>
                    </a:cubicBezTo>
                    <a:cubicBezTo>
                      <a:pt x="698006" y="18278"/>
                      <a:pt x="701997" y="17507"/>
                      <a:pt x="705959" y="16745"/>
                    </a:cubicBezTo>
                    <a:cubicBezTo>
                      <a:pt x="710465" y="15859"/>
                      <a:pt x="714970" y="14916"/>
                      <a:pt x="719475" y="13954"/>
                    </a:cubicBezTo>
                    <a:cubicBezTo>
                      <a:pt x="726514" y="12411"/>
                      <a:pt x="733506" y="10763"/>
                      <a:pt x="740459" y="8963"/>
                    </a:cubicBezTo>
                    <a:cubicBezTo>
                      <a:pt x="744964" y="7820"/>
                      <a:pt x="749441" y="6629"/>
                      <a:pt x="753889" y="5372"/>
                    </a:cubicBezTo>
                    <a:cubicBezTo>
                      <a:pt x="759900" y="3686"/>
                      <a:pt x="765891" y="1895"/>
                      <a:pt x="771825" y="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19"/>
              <p:cNvSpPr/>
              <p:nvPr/>
            </p:nvSpPr>
            <p:spPr>
              <a:xfrm>
                <a:off x="8768880" y="3550680"/>
                <a:ext cx="804491" cy="1165232"/>
              </a:xfrm>
              <a:custGeom>
                <a:avLst/>
                <a:gdLst/>
                <a:ahLst/>
                <a:cxnLst/>
                <a:rect l="l" t="t" r="r" b="b"/>
                <a:pathLst>
                  <a:path w="804491" h="1165232" extrusionOk="0">
                    <a:moveTo>
                      <a:pt x="804491" y="0"/>
                    </a:moveTo>
                    <a:lnTo>
                      <a:pt x="804491" y="9668"/>
                    </a:lnTo>
                    <a:cubicBezTo>
                      <a:pt x="798500" y="12630"/>
                      <a:pt x="792546" y="15621"/>
                      <a:pt x="786556" y="18593"/>
                    </a:cubicBezTo>
                    <a:cubicBezTo>
                      <a:pt x="779602" y="22041"/>
                      <a:pt x="772611" y="25460"/>
                      <a:pt x="765600" y="28794"/>
                    </a:cubicBezTo>
                    <a:cubicBezTo>
                      <a:pt x="758304" y="32299"/>
                      <a:pt x="750979" y="35719"/>
                      <a:pt x="743559" y="39053"/>
                    </a:cubicBezTo>
                    <a:cubicBezTo>
                      <a:pt x="739254" y="40958"/>
                      <a:pt x="734892" y="42872"/>
                      <a:pt x="730529" y="44701"/>
                    </a:cubicBezTo>
                    <a:cubicBezTo>
                      <a:pt x="726538" y="46444"/>
                      <a:pt x="722547" y="48092"/>
                      <a:pt x="718499" y="49692"/>
                    </a:cubicBezTo>
                    <a:cubicBezTo>
                      <a:pt x="717928" y="49949"/>
                      <a:pt x="717328" y="50178"/>
                      <a:pt x="716756" y="50407"/>
                    </a:cubicBezTo>
                    <a:cubicBezTo>
                      <a:pt x="712108" y="52349"/>
                      <a:pt x="707460" y="54255"/>
                      <a:pt x="702754" y="56112"/>
                    </a:cubicBezTo>
                    <a:cubicBezTo>
                      <a:pt x="689810" y="61132"/>
                      <a:pt x="676589" y="65637"/>
                      <a:pt x="662959" y="69028"/>
                    </a:cubicBezTo>
                    <a:cubicBezTo>
                      <a:pt x="656997" y="70542"/>
                      <a:pt x="650957" y="71790"/>
                      <a:pt x="644861" y="72819"/>
                    </a:cubicBezTo>
                    <a:cubicBezTo>
                      <a:pt x="643547" y="73047"/>
                      <a:pt x="642214" y="73247"/>
                      <a:pt x="640899" y="73448"/>
                    </a:cubicBezTo>
                    <a:cubicBezTo>
                      <a:pt x="638737" y="73819"/>
                      <a:pt x="636565" y="74105"/>
                      <a:pt x="634375" y="74391"/>
                    </a:cubicBezTo>
                    <a:cubicBezTo>
                      <a:pt x="626221" y="75390"/>
                      <a:pt x="618011" y="75762"/>
                      <a:pt x="609800" y="75762"/>
                    </a:cubicBezTo>
                    <a:cubicBezTo>
                      <a:pt x="598455" y="75762"/>
                      <a:pt x="587111" y="74990"/>
                      <a:pt x="575815" y="74076"/>
                    </a:cubicBezTo>
                    <a:cubicBezTo>
                      <a:pt x="531828" y="70828"/>
                      <a:pt x="487813" y="67694"/>
                      <a:pt x="443655" y="66580"/>
                    </a:cubicBezTo>
                    <a:cubicBezTo>
                      <a:pt x="420310" y="66094"/>
                      <a:pt x="396821" y="66323"/>
                      <a:pt x="373752" y="69742"/>
                    </a:cubicBezTo>
                    <a:cubicBezTo>
                      <a:pt x="334670" y="75810"/>
                      <a:pt x="297380" y="86963"/>
                      <a:pt x="262204" y="102213"/>
                    </a:cubicBezTo>
                    <a:cubicBezTo>
                      <a:pt x="247526" y="108709"/>
                      <a:pt x="233524" y="116215"/>
                      <a:pt x="219932" y="124168"/>
                    </a:cubicBezTo>
                    <a:cubicBezTo>
                      <a:pt x="208816" y="130893"/>
                      <a:pt x="197758" y="137770"/>
                      <a:pt x="188176" y="146009"/>
                    </a:cubicBezTo>
                    <a:cubicBezTo>
                      <a:pt x="174088" y="158496"/>
                      <a:pt x="163230" y="173260"/>
                      <a:pt x="154619" y="188767"/>
                    </a:cubicBezTo>
                    <a:cubicBezTo>
                      <a:pt x="136912" y="223085"/>
                      <a:pt x="123034" y="259042"/>
                      <a:pt x="114967" y="295808"/>
                    </a:cubicBezTo>
                    <a:cubicBezTo>
                      <a:pt x="111490" y="314249"/>
                      <a:pt x="110433" y="332956"/>
                      <a:pt x="110861" y="351597"/>
                    </a:cubicBezTo>
                    <a:cubicBezTo>
                      <a:pt x="111776" y="372294"/>
                      <a:pt x="114024" y="393821"/>
                      <a:pt x="126082" y="412318"/>
                    </a:cubicBezTo>
                    <a:cubicBezTo>
                      <a:pt x="134264" y="424777"/>
                      <a:pt x="145723" y="435378"/>
                      <a:pt x="157096" y="445846"/>
                    </a:cubicBezTo>
                    <a:cubicBezTo>
                      <a:pt x="176822" y="463858"/>
                      <a:pt x="198348" y="480422"/>
                      <a:pt x="219189" y="497558"/>
                    </a:cubicBezTo>
                    <a:cubicBezTo>
                      <a:pt x="243735" y="518427"/>
                      <a:pt x="265538" y="541544"/>
                      <a:pt x="282645" y="567119"/>
                    </a:cubicBezTo>
                    <a:cubicBezTo>
                      <a:pt x="295790" y="585988"/>
                      <a:pt x="304962" y="606828"/>
                      <a:pt x="308248" y="628526"/>
                    </a:cubicBezTo>
                    <a:cubicBezTo>
                      <a:pt x="310553" y="645862"/>
                      <a:pt x="308305" y="663417"/>
                      <a:pt x="305886" y="680666"/>
                    </a:cubicBezTo>
                    <a:cubicBezTo>
                      <a:pt x="299275" y="716471"/>
                      <a:pt x="290950" y="752047"/>
                      <a:pt x="280797" y="787251"/>
                    </a:cubicBezTo>
                    <a:cubicBezTo>
                      <a:pt x="270786" y="821655"/>
                      <a:pt x="259470" y="856183"/>
                      <a:pt x="240859" y="888111"/>
                    </a:cubicBezTo>
                    <a:cubicBezTo>
                      <a:pt x="227171" y="910095"/>
                      <a:pt x="209388" y="930221"/>
                      <a:pt x="188804" y="948004"/>
                    </a:cubicBezTo>
                    <a:cubicBezTo>
                      <a:pt x="158391" y="975055"/>
                      <a:pt x="123034" y="998125"/>
                      <a:pt x="91964" y="1024433"/>
                    </a:cubicBezTo>
                    <a:cubicBezTo>
                      <a:pt x="78305" y="1036006"/>
                      <a:pt x="65484" y="1048265"/>
                      <a:pt x="53930" y="1061352"/>
                    </a:cubicBezTo>
                    <a:cubicBezTo>
                      <a:pt x="44691" y="1071639"/>
                      <a:pt x="36138" y="1082421"/>
                      <a:pt x="29670" y="1094108"/>
                    </a:cubicBezTo>
                    <a:cubicBezTo>
                      <a:pt x="22803" y="1106653"/>
                      <a:pt x="18526" y="1120026"/>
                      <a:pt x="14878" y="1133447"/>
                    </a:cubicBezTo>
                    <a:cubicBezTo>
                      <a:pt x="11916" y="1144076"/>
                      <a:pt x="9658" y="1154544"/>
                      <a:pt x="8211" y="1165232"/>
                    </a:cubicBezTo>
                    <a:lnTo>
                      <a:pt x="0" y="1165232"/>
                    </a:lnTo>
                    <a:cubicBezTo>
                      <a:pt x="828" y="1157592"/>
                      <a:pt x="2076" y="1149953"/>
                      <a:pt x="3820" y="1142429"/>
                    </a:cubicBezTo>
                    <a:cubicBezTo>
                      <a:pt x="7296" y="1126808"/>
                      <a:pt x="11916" y="1111301"/>
                      <a:pt x="19212" y="1096585"/>
                    </a:cubicBezTo>
                    <a:cubicBezTo>
                      <a:pt x="26108" y="1082612"/>
                      <a:pt x="35976" y="1069877"/>
                      <a:pt x="46806" y="1057847"/>
                    </a:cubicBezTo>
                    <a:cubicBezTo>
                      <a:pt x="59064" y="1044016"/>
                      <a:pt x="72609" y="1030996"/>
                      <a:pt x="87173" y="1018823"/>
                    </a:cubicBezTo>
                    <a:cubicBezTo>
                      <a:pt x="132273" y="981732"/>
                      <a:pt x="185014" y="949405"/>
                      <a:pt x="219218" y="904285"/>
                    </a:cubicBezTo>
                    <a:cubicBezTo>
                      <a:pt x="236896" y="881425"/>
                      <a:pt x="247298" y="855393"/>
                      <a:pt x="257023" y="829599"/>
                    </a:cubicBezTo>
                    <a:cubicBezTo>
                      <a:pt x="269167" y="795500"/>
                      <a:pt x="278463" y="760752"/>
                      <a:pt x="286159" y="725805"/>
                    </a:cubicBezTo>
                    <a:cubicBezTo>
                      <a:pt x="291722" y="701088"/>
                      <a:pt x="297361" y="676256"/>
                      <a:pt x="297875" y="651034"/>
                    </a:cubicBezTo>
                    <a:cubicBezTo>
                      <a:pt x="298561" y="638575"/>
                      <a:pt x="297075" y="626145"/>
                      <a:pt x="293513" y="614029"/>
                    </a:cubicBezTo>
                    <a:cubicBezTo>
                      <a:pt x="290093" y="602028"/>
                      <a:pt x="284359" y="590541"/>
                      <a:pt x="277549" y="579596"/>
                    </a:cubicBezTo>
                    <a:cubicBezTo>
                      <a:pt x="263071" y="556879"/>
                      <a:pt x="244878" y="535896"/>
                      <a:pt x="223780" y="517112"/>
                    </a:cubicBezTo>
                    <a:cubicBezTo>
                      <a:pt x="204311" y="499348"/>
                      <a:pt x="182185" y="483784"/>
                      <a:pt x="162230" y="466430"/>
                    </a:cubicBezTo>
                    <a:cubicBezTo>
                      <a:pt x="145580" y="451838"/>
                      <a:pt x="128388" y="437236"/>
                      <a:pt x="116024" y="419796"/>
                    </a:cubicBezTo>
                    <a:cubicBezTo>
                      <a:pt x="100089" y="397164"/>
                      <a:pt x="97974" y="370075"/>
                      <a:pt x="98231" y="344367"/>
                    </a:cubicBezTo>
                    <a:cubicBezTo>
                      <a:pt x="98546" y="328260"/>
                      <a:pt x="99603" y="312125"/>
                      <a:pt x="102622" y="296189"/>
                    </a:cubicBezTo>
                    <a:cubicBezTo>
                      <a:pt x="106213" y="277606"/>
                      <a:pt x="112262" y="259414"/>
                      <a:pt x="118786" y="241430"/>
                    </a:cubicBezTo>
                    <a:cubicBezTo>
                      <a:pt x="126997" y="219618"/>
                      <a:pt x="135493" y="197730"/>
                      <a:pt x="147751" y="177232"/>
                    </a:cubicBezTo>
                    <a:cubicBezTo>
                      <a:pt x="156077" y="164087"/>
                      <a:pt x="166049" y="151629"/>
                      <a:pt x="178165" y="140713"/>
                    </a:cubicBezTo>
                    <a:cubicBezTo>
                      <a:pt x="188480" y="131588"/>
                      <a:pt x="200653" y="124063"/>
                      <a:pt x="212912" y="116882"/>
                    </a:cubicBezTo>
                    <a:cubicBezTo>
                      <a:pt x="275425" y="80563"/>
                      <a:pt x="350634" y="56617"/>
                      <a:pt x="427377" y="57131"/>
                    </a:cubicBezTo>
                    <a:cubicBezTo>
                      <a:pt x="463896" y="57360"/>
                      <a:pt x="500329" y="59608"/>
                      <a:pt x="536705" y="61922"/>
                    </a:cubicBezTo>
                    <a:cubicBezTo>
                      <a:pt x="561080" y="63294"/>
                      <a:pt x="585425" y="66256"/>
                      <a:pt x="609885" y="66456"/>
                    </a:cubicBezTo>
                    <a:cubicBezTo>
                      <a:pt x="612362" y="66456"/>
                      <a:pt x="614877" y="66456"/>
                      <a:pt x="617353" y="66399"/>
                    </a:cubicBezTo>
                    <a:cubicBezTo>
                      <a:pt x="622659" y="66256"/>
                      <a:pt x="627926" y="65885"/>
                      <a:pt x="633174" y="65313"/>
                    </a:cubicBezTo>
                    <a:cubicBezTo>
                      <a:pt x="636394" y="64970"/>
                      <a:pt x="639613" y="64541"/>
                      <a:pt x="642814" y="64056"/>
                    </a:cubicBezTo>
                    <a:lnTo>
                      <a:pt x="642814" y="64027"/>
                    </a:lnTo>
                    <a:cubicBezTo>
                      <a:pt x="648919" y="63084"/>
                      <a:pt x="654958" y="61894"/>
                      <a:pt x="660940" y="60465"/>
                    </a:cubicBezTo>
                    <a:cubicBezTo>
                      <a:pt x="672084" y="57788"/>
                      <a:pt x="682952" y="54359"/>
                      <a:pt x="693468" y="50368"/>
                    </a:cubicBezTo>
                    <a:cubicBezTo>
                      <a:pt x="695887" y="49454"/>
                      <a:pt x="698345" y="48511"/>
                      <a:pt x="700735" y="47578"/>
                    </a:cubicBezTo>
                    <a:cubicBezTo>
                      <a:pt x="706184" y="45444"/>
                      <a:pt x="711536" y="43272"/>
                      <a:pt x="716899" y="41053"/>
                    </a:cubicBezTo>
                    <a:cubicBezTo>
                      <a:pt x="720947" y="39367"/>
                      <a:pt x="724995" y="37690"/>
                      <a:pt x="729015" y="35919"/>
                    </a:cubicBezTo>
                    <a:cubicBezTo>
                      <a:pt x="733406" y="34062"/>
                      <a:pt x="737768" y="32128"/>
                      <a:pt x="742131" y="30214"/>
                    </a:cubicBezTo>
                    <a:cubicBezTo>
                      <a:pt x="747579" y="27765"/>
                      <a:pt x="752960" y="25308"/>
                      <a:pt x="758352" y="22831"/>
                    </a:cubicBezTo>
                    <a:cubicBezTo>
                      <a:pt x="760352" y="21888"/>
                      <a:pt x="762343" y="20946"/>
                      <a:pt x="764334" y="19984"/>
                    </a:cubicBezTo>
                    <a:cubicBezTo>
                      <a:pt x="771801" y="16450"/>
                      <a:pt x="779183" y="12773"/>
                      <a:pt x="786546" y="9068"/>
                    </a:cubicBezTo>
                    <a:cubicBezTo>
                      <a:pt x="792527" y="6048"/>
                      <a:pt x="798490" y="3029"/>
                      <a:pt x="804481" y="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0" name="Google Shape;370;p19"/>
            <p:cNvGrpSpPr/>
            <p:nvPr/>
          </p:nvGrpSpPr>
          <p:grpSpPr>
            <a:xfrm rot="-6604158">
              <a:off x="7345458" y="-1392440"/>
              <a:ext cx="1463276" cy="2119849"/>
              <a:chOff x="8768880" y="3550680"/>
              <a:chExt cx="805216" cy="1166457"/>
            </a:xfrm>
          </p:grpSpPr>
          <p:sp>
            <p:nvSpPr>
              <p:cNvPr id="371" name="Google Shape;371;p19"/>
              <p:cNvSpPr/>
              <p:nvPr/>
            </p:nvSpPr>
            <p:spPr>
              <a:xfrm>
                <a:off x="8993880" y="3772800"/>
                <a:ext cx="580216" cy="944337"/>
              </a:xfrm>
              <a:custGeom>
                <a:avLst/>
                <a:gdLst/>
                <a:ahLst/>
                <a:cxnLst/>
                <a:rect l="l" t="t" r="r" b="b"/>
                <a:pathLst>
                  <a:path w="580216" h="944337" extrusionOk="0">
                    <a:moveTo>
                      <a:pt x="579632" y="213444"/>
                    </a:moveTo>
                    <a:lnTo>
                      <a:pt x="579632" y="225702"/>
                    </a:lnTo>
                    <a:cubicBezTo>
                      <a:pt x="575155" y="223312"/>
                      <a:pt x="570622" y="221026"/>
                      <a:pt x="566030" y="218806"/>
                    </a:cubicBezTo>
                    <a:cubicBezTo>
                      <a:pt x="565401" y="218492"/>
                      <a:pt x="564745" y="218178"/>
                      <a:pt x="564116" y="217863"/>
                    </a:cubicBezTo>
                    <a:cubicBezTo>
                      <a:pt x="563316" y="217463"/>
                      <a:pt x="562487" y="217092"/>
                      <a:pt x="561696" y="216720"/>
                    </a:cubicBezTo>
                    <a:cubicBezTo>
                      <a:pt x="558705" y="215320"/>
                      <a:pt x="555677" y="213958"/>
                      <a:pt x="552657" y="212615"/>
                    </a:cubicBezTo>
                    <a:cubicBezTo>
                      <a:pt x="547837" y="210482"/>
                      <a:pt x="542989" y="208367"/>
                      <a:pt x="538122" y="206348"/>
                    </a:cubicBezTo>
                    <a:cubicBezTo>
                      <a:pt x="532045" y="203757"/>
                      <a:pt x="525949" y="201242"/>
                      <a:pt x="519853" y="198766"/>
                    </a:cubicBezTo>
                    <a:cubicBezTo>
                      <a:pt x="508994" y="194346"/>
                      <a:pt x="498127" y="189984"/>
                      <a:pt x="487325" y="185536"/>
                    </a:cubicBezTo>
                    <a:cubicBezTo>
                      <a:pt x="472047" y="179240"/>
                      <a:pt x="456940" y="172705"/>
                      <a:pt x="442253" y="165438"/>
                    </a:cubicBezTo>
                    <a:cubicBezTo>
                      <a:pt x="432585" y="160647"/>
                      <a:pt x="423098" y="155541"/>
                      <a:pt x="413916" y="149960"/>
                    </a:cubicBezTo>
                    <a:cubicBezTo>
                      <a:pt x="377483" y="126585"/>
                      <a:pt x="347860" y="96820"/>
                      <a:pt x="316304" y="69140"/>
                    </a:cubicBezTo>
                    <a:cubicBezTo>
                      <a:pt x="294149" y="50043"/>
                      <a:pt x="270774" y="29773"/>
                      <a:pt x="239761" y="21248"/>
                    </a:cubicBezTo>
                    <a:cubicBezTo>
                      <a:pt x="209376" y="13181"/>
                      <a:pt x="178153" y="9018"/>
                      <a:pt x="146425" y="8275"/>
                    </a:cubicBezTo>
                    <a:cubicBezTo>
                      <a:pt x="136224" y="8047"/>
                      <a:pt x="125956" y="8333"/>
                      <a:pt x="115898" y="9904"/>
                    </a:cubicBezTo>
                    <a:cubicBezTo>
                      <a:pt x="110250" y="10990"/>
                      <a:pt x="103925" y="13438"/>
                      <a:pt x="101868" y="18286"/>
                    </a:cubicBezTo>
                    <a:cubicBezTo>
                      <a:pt x="99562" y="24411"/>
                      <a:pt x="102553" y="30802"/>
                      <a:pt x="104515" y="36698"/>
                    </a:cubicBezTo>
                    <a:cubicBezTo>
                      <a:pt x="110078" y="49614"/>
                      <a:pt x="116831" y="62158"/>
                      <a:pt x="121994" y="75208"/>
                    </a:cubicBezTo>
                    <a:cubicBezTo>
                      <a:pt x="132795" y="100868"/>
                      <a:pt x="143063" y="127147"/>
                      <a:pt x="161075" y="150007"/>
                    </a:cubicBezTo>
                    <a:cubicBezTo>
                      <a:pt x="199299" y="198270"/>
                      <a:pt x="268860" y="217282"/>
                      <a:pt x="319828" y="253858"/>
                    </a:cubicBezTo>
                    <a:cubicBezTo>
                      <a:pt x="328982" y="260126"/>
                      <a:pt x="337306" y="267260"/>
                      <a:pt x="344660" y="274985"/>
                    </a:cubicBezTo>
                    <a:cubicBezTo>
                      <a:pt x="350308" y="281110"/>
                      <a:pt x="354613" y="288015"/>
                      <a:pt x="358433" y="295026"/>
                    </a:cubicBezTo>
                    <a:cubicBezTo>
                      <a:pt x="369577" y="315523"/>
                      <a:pt x="373482" y="337955"/>
                      <a:pt x="378416" y="359910"/>
                    </a:cubicBezTo>
                    <a:cubicBezTo>
                      <a:pt x="384798" y="385627"/>
                      <a:pt x="388398" y="411907"/>
                      <a:pt x="385484" y="438167"/>
                    </a:cubicBezTo>
                    <a:cubicBezTo>
                      <a:pt x="384655" y="447006"/>
                      <a:pt x="382950" y="455788"/>
                      <a:pt x="380607" y="464447"/>
                    </a:cubicBezTo>
                    <a:cubicBezTo>
                      <a:pt x="375816" y="481582"/>
                      <a:pt x="366862" y="497660"/>
                      <a:pt x="357318" y="513253"/>
                    </a:cubicBezTo>
                    <a:cubicBezTo>
                      <a:pt x="347117" y="530217"/>
                      <a:pt x="333744" y="545723"/>
                      <a:pt x="319342" y="560373"/>
                    </a:cubicBezTo>
                    <a:cubicBezTo>
                      <a:pt x="289748" y="590786"/>
                      <a:pt x="254458" y="616732"/>
                      <a:pt x="219939" y="643126"/>
                    </a:cubicBezTo>
                    <a:cubicBezTo>
                      <a:pt x="200727" y="658518"/>
                      <a:pt x="183135" y="675025"/>
                      <a:pt x="166885" y="692447"/>
                    </a:cubicBezTo>
                    <a:cubicBezTo>
                      <a:pt x="148759" y="711659"/>
                      <a:pt x="134014" y="732985"/>
                      <a:pt x="115460" y="751911"/>
                    </a:cubicBezTo>
                    <a:cubicBezTo>
                      <a:pt x="108421" y="758750"/>
                      <a:pt x="101210" y="765484"/>
                      <a:pt x="93142" y="771494"/>
                    </a:cubicBezTo>
                    <a:cubicBezTo>
                      <a:pt x="80655" y="780991"/>
                      <a:pt x="66749" y="789059"/>
                      <a:pt x="53919" y="798203"/>
                    </a:cubicBezTo>
                    <a:cubicBezTo>
                      <a:pt x="44022" y="805527"/>
                      <a:pt x="34850" y="813481"/>
                      <a:pt x="26724" y="822177"/>
                    </a:cubicBezTo>
                    <a:cubicBezTo>
                      <a:pt x="22705" y="826368"/>
                      <a:pt x="18914" y="830759"/>
                      <a:pt x="16123" y="835607"/>
                    </a:cubicBezTo>
                    <a:cubicBezTo>
                      <a:pt x="9656" y="847237"/>
                      <a:pt x="3693" y="861801"/>
                      <a:pt x="8970" y="874260"/>
                    </a:cubicBezTo>
                    <a:cubicBezTo>
                      <a:pt x="12132" y="882099"/>
                      <a:pt x="17295" y="889252"/>
                      <a:pt x="22686" y="896158"/>
                    </a:cubicBezTo>
                    <a:cubicBezTo>
                      <a:pt x="29439" y="905140"/>
                      <a:pt x="37135" y="913436"/>
                      <a:pt x="45403" y="921332"/>
                    </a:cubicBezTo>
                    <a:cubicBezTo>
                      <a:pt x="53385" y="928943"/>
                      <a:pt x="61910" y="936182"/>
                      <a:pt x="70635" y="943259"/>
                    </a:cubicBezTo>
                    <a:lnTo>
                      <a:pt x="60710" y="943259"/>
                    </a:lnTo>
                    <a:cubicBezTo>
                      <a:pt x="53042" y="937049"/>
                      <a:pt x="45574" y="930600"/>
                      <a:pt x="38583" y="923904"/>
                    </a:cubicBezTo>
                    <a:cubicBezTo>
                      <a:pt x="23791" y="909712"/>
                      <a:pt x="11104" y="894196"/>
                      <a:pt x="2750" y="876327"/>
                    </a:cubicBezTo>
                    <a:cubicBezTo>
                      <a:pt x="-469" y="869402"/>
                      <a:pt x="-584" y="861792"/>
                      <a:pt x="978" y="854543"/>
                    </a:cubicBezTo>
                    <a:cubicBezTo>
                      <a:pt x="2922" y="845304"/>
                      <a:pt x="6655" y="836331"/>
                      <a:pt x="12037" y="828121"/>
                    </a:cubicBezTo>
                    <a:cubicBezTo>
                      <a:pt x="15828" y="822501"/>
                      <a:pt x="20877" y="817577"/>
                      <a:pt x="25953" y="812757"/>
                    </a:cubicBezTo>
                    <a:cubicBezTo>
                      <a:pt x="36612" y="802641"/>
                      <a:pt x="48499" y="793431"/>
                      <a:pt x="61272" y="785192"/>
                    </a:cubicBezTo>
                    <a:cubicBezTo>
                      <a:pt x="73445" y="777095"/>
                      <a:pt x="85132" y="769656"/>
                      <a:pt x="95733" y="760531"/>
                    </a:cubicBezTo>
                    <a:cubicBezTo>
                      <a:pt x="102830" y="754321"/>
                      <a:pt x="109649" y="747873"/>
                      <a:pt x="115803" y="741005"/>
                    </a:cubicBezTo>
                    <a:cubicBezTo>
                      <a:pt x="133367" y="721107"/>
                      <a:pt x="149130" y="700124"/>
                      <a:pt x="167600" y="680797"/>
                    </a:cubicBezTo>
                    <a:cubicBezTo>
                      <a:pt x="187469" y="659328"/>
                      <a:pt x="210271" y="639945"/>
                      <a:pt x="234217" y="621704"/>
                    </a:cubicBezTo>
                    <a:cubicBezTo>
                      <a:pt x="269593" y="593853"/>
                      <a:pt x="304969" y="565259"/>
                      <a:pt x="332144" y="531417"/>
                    </a:cubicBezTo>
                    <a:cubicBezTo>
                      <a:pt x="346307" y="513624"/>
                      <a:pt x="357433" y="494155"/>
                      <a:pt x="366129" y="474057"/>
                    </a:cubicBezTo>
                    <a:cubicBezTo>
                      <a:pt x="375425" y="451426"/>
                      <a:pt x="376759" y="427166"/>
                      <a:pt x="375397" y="403420"/>
                    </a:cubicBezTo>
                    <a:cubicBezTo>
                      <a:pt x="374139" y="386799"/>
                      <a:pt x="370320" y="370378"/>
                      <a:pt x="366729" y="354014"/>
                    </a:cubicBezTo>
                    <a:cubicBezTo>
                      <a:pt x="362309" y="334116"/>
                      <a:pt x="357633" y="313933"/>
                      <a:pt x="346831" y="295635"/>
                    </a:cubicBezTo>
                    <a:cubicBezTo>
                      <a:pt x="340336" y="283691"/>
                      <a:pt x="329982" y="273604"/>
                      <a:pt x="318294" y="264965"/>
                    </a:cubicBezTo>
                    <a:cubicBezTo>
                      <a:pt x="267155" y="226845"/>
                      <a:pt x="197394" y="207148"/>
                      <a:pt x="156712" y="159485"/>
                    </a:cubicBezTo>
                    <a:cubicBezTo>
                      <a:pt x="134110" y="132748"/>
                      <a:pt x="123699" y="100706"/>
                      <a:pt x="109535" y="70569"/>
                    </a:cubicBezTo>
                    <a:cubicBezTo>
                      <a:pt x="103944" y="58224"/>
                      <a:pt x="97733" y="45994"/>
                      <a:pt x="93971" y="33107"/>
                    </a:cubicBezTo>
                    <a:cubicBezTo>
                      <a:pt x="91780" y="25982"/>
                      <a:pt x="91152" y="17886"/>
                      <a:pt x="96362" y="11552"/>
                    </a:cubicBezTo>
                    <a:cubicBezTo>
                      <a:pt x="103515" y="3399"/>
                      <a:pt x="116431" y="1541"/>
                      <a:pt x="127747" y="636"/>
                    </a:cubicBezTo>
                    <a:cubicBezTo>
                      <a:pt x="151521" y="-1078"/>
                      <a:pt x="175467" y="893"/>
                      <a:pt x="199013" y="3913"/>
                    </a:cubicBezTo>
                    <a:cubicBezTo>
                      <a:pt x="226607" y="7618"/>
                      <a:pt x="255372" y="12266"/>
                      <a:pt x="278232" y="26544"/>
                    </a:cubicBezTo>
                    <a:cubicBezTo>
                      <a:pt x="326867" y="56986"/>
                      <a:pt x="360785" y="100325"/>
                      <a:pt x="406658" y="133329"/>
                    </a:cubicBezTo>
                    <a:cubicBezTo>
                      <a:pt x="418717" y="142025"/>
                      <a:pt x="431804" y="149464"/>
                      <a:pt x="445482" y="156132"/>
                    </a:cubicBezTo>
                    <a:cubicBezTo>
                      <a:pt x="460103" y="163285"/>
                      <a:pt x="475362" y="169591"/>
                      <a:pt x="490697" y="175687"/>
                    </a:cubicBezTo>
                    <a:cubicBezTo>
                      <a:pt x="498079" y="178592"/>
                      <a:pt x="505461" y="181478"/>
                      <a:pt x="512785" y="184383"/>
                    </a:cubicBezTo>
                    <a:cubicBezTo>
                      <a:pt x="515862" y="185583"/>
                      <a:pt x="518910" y="186774"/>
                      <a:pt x="521996" y="188002"/>
                    </a:cubicBezTo>
                    <a:cubicBezTo>
                      <a:pt x="527816" y="190308"/>
                      <a:pt x="533598" y="192651"/>
                      <a:pt x="539360" y="195042"/>
                    </a:cubicBezTo>
                    <a:cubicBezTo>
                      <a:pt x="539989" y="195299"/>
                      <a:pt x="540589" y="195556"/>
                      <a:pt x="541217" y="195813"/>
                    </a:cubicBezTo>
                    <a:cubicBezTo>
                      <a:pt x="548114" y="198690"/>
                      <a:pt x="554934" y="201661"/>
                      <a:pt x="561687" y="204767"/>
                    </a:cubicBezTo>
                    <a:cubicBezTo>
                      <a:pt x="563116" y="205424"/>
                      <a:pt x="564506" y="206052"/>
                      <a:pt x="565906" y="206729"/>
                    </a:cubicBezTo>
                    <a:cubicBezTo>
                      <a:pt x="570526" y="208862"/>
                      <a:pt x="575117" y="211120"/>
                      <a:pt x="579622" y="21342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19"/>
              <p:cNvSpPr/>
              <p:nvPr/>
            </p:nvSpPr>
            <p:spPr>
              <a:xfrm>
                <a:off x="8959680" y="3733560"/>
                <a:ext cx="613432" cy="982732"/>
              </a:xfrm>
              <a:custGeom>
                <a:avLst/>
                <a:gdLst/>
                <a:ahLst/>
                <a:cxnLst/>
                <a:rect l="l" t="t" r="r" b="b"/>
                <a:pathLst>
                  <a:path w="616515" h="982732" extrusionOk="0">
                    <a:moveTo>
                      <a:pt x="613547" y="88157"/>
                    </a:moveTo>
                    <a:lnTo>
                      <a:pt x="613547" y="97311"/>
                    </a:lnTo>
                    <a:cubicBezTo>
                      <a:pt x="608527" y="97025"/>
                      <a:pt x="603564" y="96625"/>
                      <a:pt x="598612" y="96082"/>
                    </a:cubicBezTo>
                    <a:cubicBezTo>
                      <a:pt x="597611" y="95996"/>
                      <a:pt x="596621" y="95882"/>
                      <a:pt x="595621" y="95768"/>
                    </a:cubicBezTo>
                    <a:cubicBezTo>
                      <a:pt x="591716" y="95339"/>
                      <a:pt x="587810" y="94825"/>
                      <a:pt x="583934" y="94282"/>
                    </a:cubicBezTo>
                    <a:cubicBezTo>
                      <a:pt x="579943" y="93739"/>
                      <a:pt x="575951" y="93139"/>
                      <a:pt x="571989" y="92539"/>
                    </a:cubicBezTo>
                    <a:cubicBezTo>
                      <a:pt x="570474" y="92310"/>
                      <a:pt x="568970" y="92053"/>
                      <a:pt x="567455" y="91825"/>
                    </a:cubicBezTo>
                    <a:cubicBezTo>
                      <a:pt x="562978" y="91110"/>
                      <a:pt x="558502" y="90367"/>
                      <a:pt x="554025" y="89577"/>
                    </a:cubicBezTo>
                    <a:cubicBezTo>
                      <a:pt x="541538" y="87472"/>
                      <a:pt x="529108" y="85157"/>
                      <a:pt x="516706" y="82709"/>
                    </a:cubicBezTo>
                    <a:cubicBezTo>
                      <a:pt x="502904" y="80004"/>
                      <a:pt x="489140" y="77118"/>
                      <a:pt x="475424" y="74070"/>
                    </a:cubicBezTo>
                    <a:cubicBezTo>
                      <a:pt x="458461" y="70336"/>
                      <a:pt x="441554" y="66374"/>
                      <a:pt x="424714" y="62297"/>
                    </a:cubicBezTo>
                    <a:cubicBezTo>
                      <a:pt x="391928" y="54344"/>
                      <a:pt x="359315" y="45876"/>
                      <a:pt x="326730" y="37408"/>
                    </a:cubicBezTo>
                    <a:cubicBezTo>
                      <a:pt x="293488" y="28998"/>
                      <a:pt x="259741" y="21587"/>
                      <a:pt x="225241" y="17768"/>
                    </a:cubicBezTo>
                    <a:cubicBezTo>
                      <a:pt x="196418" y="14948"/>
                      <a:pt x="131105" y="8328"/>
                      <a:pt x="107188" y="20816"/>
                    </a:cubicBezTo>
                    <a:cubicBezTo>
                      <a:pt x="95101" y="27169"/>
                      <a:pt x="98035" y="39170"/>
                      <a:pt x="103483" y="48295"/>
                    </a:cubicBezTo>
                    <a:cubicBezTo>
                      <a:pt x="112408" y="62240"/>
                      <a:pt x="120533" y="76518"/>
                      <a:pt x="126771" y="91482"/>
                    </a:cubicBezTo>
                    <a:cubicBezTo>
                      <a:pt x="144955" y="134268"/>
                      <a:pt x="162691" y="178140"/>
                      <a:pt x="195275" y="215087"/>
                    </a:cubicBezTo>
                    <a:cubicBezTo>
                      <a:pt x="212239" y="234128"/>
                      <a:pt x="234328" y="249435"/>
                      <a:pt x="253654" y="266713"/>
                    </a:cubicBezTo>
                    <a:cubicBezTo>
                      <a:pt x="271047" y="281762"/>
                      <a:pt x="286925" y="298012"/>
                      <a:pt x="301803" y="314862"/>
                    </a:cubicBezTo>
                    <a:cubicBezTo>
                      <a:pt x="317910" y="333045"/>
                      <a:pt x="332445" y="352495"/>
                      <a:pt x="341398" y="373955"/>
                    </a:cubicBezTo>
                    <a:cubicBezTo>
                      <a:pt x="346047" y="385442"/>
                      <a:pt x="349209" y="397301"/>
                      <a:pt x="351323" y="409274"/>
                    </a:cubicBezTo>
                    <a:cubicBezTo>
                      <a:pt x="354543" y="432877"/>
                      <a:pt x="352066" y="456994"/>
                      <a:pt x="343856" y="479740"/>
                    </a:cubicBezTo>
                    <a:cubicBezTo>
                      <a:pt x="337274" y="499580"/>
                      <a:pt x="328006" y="518764"/>
                      <a:pt x="316919" y="537156"/>
                    </a:cubicBezTo>
                    <a:cubicBezTo>
                      <a:pt x="291430" y="581943"/>
                      <a:pt x="257941" y="623053"/>
                      <a:pt x="220307" y="661277"/>
                    </a:cubicBezTo>
                    <a:cubicBezTo>
                      <a:pt x="205743" y="676755"/>
                      <a:pt x="192142" y="692919"/>
                      <a:pt x="180912" y="710254"/>
                    </a:cubicBezTo>
                    <a:cubicBezTo>
                      <a:pt x="170930" y="725818"/>
                      <a:pt x="161842" y="741810"/>
                      <a:pt x="150813" y="756889"/>
                    </a:cubicBezTo>
                    <a:cubicBezTo>
                      <a:pt x="134792" y="778186"/>
                      <a:pt x="115408" y="797627"/>
                      <a:pt x="93624" y="814962"/>
                    </a:cubicBezTo>
                    <a:cubicBezTo>
                      <a:pt x="73555" y="832041"/>
                      <a:pt x="51943" y="848233"/>
                      <a:pt x="35522" y="867959"/>
                    </a:cubicBezTo>
                    <a:cubicBezTo>
                      <a:pt x="22978" y="883695"/>
                      <a:pt x="15396" y="900830"/>
                      <a:pt x="20016" y="920014"/>
                    </a:cubicBezTo>
                    <a:cubicBezTo>
                      <a:pt x="24950" y="938883"/>
                      <a:pt x="34036" y="956676"/>
                      <a:pt x="44247" y="973982"/>
                    </a:cubicBezTo>
                    <a:cubicBezTo>
                      <a:pt x="45904" y="976802"/>
                      <a:pt x="47581" y="979602"/>
                      <a:pt x="49295" y="982364"/>
                    </a:cubicBezTo>
                    <a:lnTo>
                      <a:pt x="28340" y="982364"/>
                    </a:lnTo>
                    <a:cubicBezTo>
                      <a:pt x="28083" y="981993"/>
                      <a:pt x="27855" y="981593"/>
                      <a:pt x="27626" y="981193"/>
                    </a:cubicBezTo>
                    <a:cubicBezTo>
                      <a:pt x="16796" y="962867"/>
                      <a:pt x="7157" y="943988"/>
                      <a:pt x="1937" y="924005"/>
                    </a:cubicBezTo>
                    <a:cubicBezTo>
                      <a:pt x="-2968" y="905421"/>
                      <a:pt x="1709" y="885914"/>
                      <a:pt x="12967" y="869531"/>
                    </a:cubicBezTo>
                    <a:cubicBezTo>
                      <a:pt x="36027" y="835432"/>
                      <a:pt x="75422" y="812457"/>
                      <a:pt x="106074" y="783578"/>
                    </a:cubicBezTo>
                    <a:cubicBezTo>
                      <a:pt x="118790" y="771319"/>
                      <a:pt x="130105" y="758032"/>
                      <a:pt x="139973" y="744068"/>
                    </a:cubicBezTo>
                    <a:cubicBezTo>
                      <a:pt x="153546" y="724542"/>
                      <a:pt x="164377" y="703730"/>
                      <a:pt x="179340" y="684918"/>
                    </a:cubicBezTo>
                    <a:cubicBezTo>
                      <a:pt x="201828" y="655266"/>
                      <a:pt x="231280" y="629873"/>
                      <a:pt x="254511" y="600650"/>
                    </a:cubicBezTo>
                    <a:cubicBezTo>
                      <a:pt x="274866" y="575447"/>
                      <a:pt x="291259" y="548253"/>
                      <a:pt x="305994" y="520516"/>
                    </a:cubicBezTo>
                    <a:cubicBezTo>
                      <a:pt x="316624" y="500904"/>
                      <a:pt x="325120" y="480464"/>
                      <a:pt x="330654" y="459423"/>
                    </a:cubicBezTo>
                    <a:cubicBezTo>
                      <a:pt x="334074" y="444116"/>
                      <a:pt x="334817" y="427952"/>
                      <a:pt x="332988" y="412903"/>
                    </a:cubicBezTo>
                    <a:cubicBezTo>
                      <a:pt x="330197" y="394967"/>
                      <a:pt x="324463" y="377270"/>
                      <a:pt x="314719" y="361077"/>
                    </a:cubicBezTo>
                    <a:cubicBezTo>
                      <a:pt x="304794" y="344113"/>
                      <a:pt x="291830" y="328578"/>
                      <a:pt x="277971" y="313728"/>
                    </a:cubicBezTo>
                    <a:cubicBezTo>
                      <a:pt x="263379" y="297765"/>
                      <a:pt x="247473" y="282686"/>
                      <a:pt x="230594" y="268370"/>
                    </a:cubicBezTo>
                    <a:cubicBezTo>
                      <a:pt x="214259" y="254264"/>
                      <a:pt x="196694" y="240977"/>
                      <a:pt x="182474" y="225298"/>
                    </a:cubicBezTo>
                    <a:cubicBezTo>
                      <a:pt x="175606" y="217602"/>
                      <a:pt x="169415" y="209449"/>
                      <a:pt x="163519" y="201238"/>
                    </a:cubicBezTo>
                    <a:cubicBezTo>
                      <a:pt x="145107" y="175016"/>
                      <a:pt x="132020" y="146479"/>
                      <a:pt x="119818" y="117942"/>
                    </a:cubicBezTo>
                    <a:cubicBezTo>
                      <a:pt x="114256" y="104312"/>
                      <a:pt x="108617" y="90691"/>
                      <a:pt x="101911" y="77404"/>
                    </a:cubicBezTo>
                    <a:cubicBezTo>
                      <a:pt x="96463" y="65717"/>
                      <a:pt x="88110" y="54915"/>
                      <a:pt x="84747" y="42599"/>
                    </a:cubicBezTo>
                    <a:cubicBezTo>
                      <a:pt x="81071" y="29312"/>
                      <a:pt x="86290" y="15405"/>
                      <a:pt x="101426" y="8700"/>
                    </a:cubicBezTo>
                    <a:cubicBezTo>
                      <a:pt x="117189" y="1518"/>
                      <a:pt x="135744" y="975"/>
                      <a:pt x="153308" y="175"/>
                    </a:cubicBezTo>
                    <a:cubicBezTo>
                      <a:pt x="171072" y="-368"/>
                      <a:pt x="188884" y="432"/>
                      <a:pt x="206591" y="1489"/>
                    </a:cubicBezTo>
                    <a:cubicBezTo>
                      <a:pt x="247158" y="3461"/>
                      <a:pt x="286982" y="10957"/>
                      <a:pt x="325577" y="21244"/>
                    </a:cubicBezTo>
                    <a:cubicBezTo>
                      <a:pt x="357876" y="29541"/>
                      <a:pt x="390090" y="38037"/>
                      <a:pt x="422389" y="46390"/>
                    </a:cubicBezTo>
                    <a:cubicBezTo>
                      <a:pt x="435334" y="49724"/>
                      <a:pt x="448307" y="53058"/>
                      <a:pt x="461242" y="56315"/>
                    </a:cubicBezTo>
                    <a:cubicBezTo>
                      <a:pt x="480768" y="61249"/>
                      <a:pt x="500351" y="66040"/>
                      <a:pt x="519992" y="70593"/>
                    </a:cubicBezTo>
                    <a:cubicBezTo>
                      <a:pt x="531136" y="73184"/>
                      <a:pt x="542281" y="75727"/>
                      <a:pt x="553492" y="78147"/>
                    </a:cubicBezTo>
                    <a:cubicBezTo>
                      <a:pt x="554035" y="78261"/>
                      <a:pt x="554577" y="78347"/>
                      <a:pt x="555120" y="78461"/>
                    </a:cubicBezTo>
                    <a:cubicBezTo>
                      <a:pt x="560797" y="79575"/>
                      <a:pt x="566465" y="80652"/>
                      <a:pt x="572170" y="81680"/>
                    </a:cubicBezTo>
                    <a:cubicBezTo>
                      <a:pt x="576104" y="82395"/>
                      <a:pt x="580038" y="83109"/>
                      <a:pt x="584000" y="83757"/>
                    </a:cubicBezTo>
                    <a:cubicBezTo>
                      <a:pt x="587877" y="84414"/>
                      <a:pt x="591725" y="85043"/>
                      <a:pt x="595601" y="85643"/>
                    </a:cubicBezTo>
                    <a:cubicBezTo>
                      <a:pt x="596573" y="85786"/>
                      <a:pt x="597535" y="85928"/>
                      <a:pt x="598506" y="86071"/>
                    </a:cubicBezTo>
                    <a:cubicBezTo>
                      <a:pt x="603498" y="86843"/>
                      <a:pt x="608518" y="87529"/>
                      <a:pt x="613528" y="881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19"/>
              <p:cNvSpPr/>
              <p:nvPr/>
            </p:nvSpPr>
            <p:spPr>
              <a:xfrm>
                <a:off x="8907480" y="3700080"/>
                <a:ext cx="665910" cy="1017038"/>
              </a:xfrm>
              <a:custGeom>
                <a:avLst/>
                <a:gdLst/>
                <a:ahLst/>
                <a:cxnLst/>
                <a:rect l="l" t="t" r="r" b="b"/>
                <a:pathLst>
                  <a:path w="670942" h="1045797" extrusionOk="0">
                    <a:moveTo>
                      <a:pt x="665745" y="1824"/>
                    </a:moveTo>
                    <a:lnTo>
                      <a:pt x="665745" y="11263"/>
                    </a:lnTo>
                    <a:cubicBezTo>
                      <a:pt x="659782" y="13168"/>
                      <a:pt x="653800" y="15025"/>
                      <a:pt x="647809" y="16826"/>
                    </a:cubicBezTo>
                    <a:cubicBezTo>
                      <a:pt x="647409" y="16940"/>
                      <a:pt x="647008" y="17054"/>
                      <a:pt x="646608" y="17168"/>
                    </a:cubicBezTo>
                    <a:cubicBezTo>
                      <a:pt x="641246" y="18768"/>
                      <a:pt x="635893" y="20302"/>
                      <a:pt x="630502" y="21759"/>
                    </a:cubicBezTo>
                    <a:cubicBezTo>
                      <a:pt x="629673" y="21988"/>
                      <a:pt x="628844" y="22217"/>
                      <a:pt x="628025" y="22445"/>
                    </a:cubicBezTo>
                    <a:cubicBezTo>
                      <a:pt x="625577" y="23103"/>
                      <a:pt x="623149" y="23760"/>
                      <a:pt x="620701" y="24388"/>
                    </a:cubicBezTo>
                    <a:cubicBezTo>
                      <a:pt x="619643" y="24617"/>
                      <a:pt x="618567" y="24874"/>
                      <a:pt x="617510" y="25103"/>
                    </a:cubicBezTo>
                    <a:cubicBezTo>
                      <a:pt x="613605" y="25960"/>
                      <a:pt x="609699" y="26789"/>
                      <a:pt x="605766" y="27522"/>
                    </a:cubicBezTo>
                    <a:cubicBezTo>
                      <a:pt x="598955" y="28836"/>
                      <a:pt x="592107" y="29999"/>
                      <a:pt x="585239" y="31027"/>
                    </a:cubicBezTo>
                    <a:cubicBezTo>
                      <a:pt x="566113" y="33904"/>
                      <a:pt x="546758" y="35761"/>
                      <a:pt x="527337" y="36904"/>
                    </a:cubicBezTo>
                    <a:cubicBezTo>
                      <a:pt x="515907" y="37590"/>
                      <a:pt x="504419" y="38047"/>
                      <a:pt x="492961" y="38333"/>
                    </a:cubicBezTo>
                    <a:cubicBezTo>
                      <a:pt x="492732" y="38333"/>
                      <a:pt x="492504" y="38333"/>
                      <a:pt x="492275" y="38361"/>
                    </a:cubicBezTo>
                    <a:cubicBezTo>
                      <a:pt x="485265" y="38561"/>
                      <a:pt x="478273" y="38647"/>
                      <a:pt x="471263" y="38561"/>
                    </a:cubicBezTo>
                    <a:cubicBezTo>
                      <a:pt x="415732" y="38161"/>
                      <a:pt x="360687" y="29894"/>
                      <a:pt x="306033" y="22083"/>
                    </a:cubicBezTo>
                    <a:cubicBezTo>
                      <a:pt x="263618" y="17149"/>
                      <a:pt x="94197" y="-19398"/>
                      <a:pt x="102579" y="44095"/>
                    </a:cubicBezTo>
                    <a:cubicBezTo>
                      <a:pt x="107627" y="59202"/>
                      <a:pt x="117686" y="72775"/>
                      <a:pt x="124591" y="87339"/>
                    </a:cubicBezTo>
                    <a:cubicBezTo>
                      <a:pt x="132830" y="103303"/>
                      <a:pt x="138678" y="120095"/>
                      <a:pt x="141926" y="137260"/>
                    </a:cubicBezTo>
                    <a:cubicBezTo>
                      <a:pt x="147147" y="160462"/>
                      <a:pt x="140812" y="183923"/>
                      <a:pt x="140069" y="207164"/>
                    </a:cubicBezTo>
                    <a:cubicBezTo>
                      <a:pt x="137735" y="249436"/>
                      <a:pt x="169578" y="286954"/>
                      <a:pt x="200762" y="317682"/>
                    </a:cubicBezTo>
                    <a:cubicBezTo>
                      <a:pt x="231147" y="345676"/>
                      <a:pt x="272971" y="362240"/>
                      <a:pt x="305414" y="388234"/>
                    </a:cubicBezTo>
                    <a:cubicBezTo>
                      <a:pt x="389881" y="457681"/>
                      <a:pt x="353248" y="528432"/>
                      <a:pt x="298717" y="601070"/>
                    </a:cubicBezTo>
                    <a:cubicBezTo>
                      <a:pt x="283954" y="621968"/>
                      <a:pt x="267790" y="642751"/>
                      <a:pt x="252198" y="663078"/>
                    </a:cubicBezTo>
                    <a:cubicBezTo>
                      <a:pt x="230443" y="691643"/>
                      <a:pt x="214964" y="722999"/>
                      <a:pt x="197038" y="753194"/>
                    </a:cubicBezTo>
                    <a:cubicBezTo>
                      <a:pt x="174436" y="787684"/>
                      <a:pt x="135659" y="811353"/>
                      <a:pt x="98769" y="834528"/>
                    </a:cubicBezTo>
                    <a:cubicBezTo>
                      <a:pt x="52392" y="861636"/>
                      <a:pt x="19035" y="880571"/>
                      <a:pt x="9996" y="931054"/>
                    </a:cubicBezTo>
                    <a:cubicBezTo>
                      <a:pt x="4776" y="959934"/>
                      <a:pt x="12158" y="988842"/>
                      <a:pt x="24388" y="1015836"/>
                    </a:cubicBezTo>
                    <a:lnTo>
                      <a:pt x="14130" y="1015836"/>
                    </a:lnTo>
                    <a:cubicBezTo>
                      <a:pt x="-3863" y="978517"/>
                      <a:pt x="-5197" y="935159"/>
                      <a:pt x="13158" y="897812"/>
                    </a:cubicBezTo>
                    <a:cubicBezTo>
                      <a:pt x="28836" y="862093"/>
                      <a:pt x="71880" y="844815"/>
                      <a:pt x="105408" y="822298"/>
                    </a:cubicBezTo>
                    <a:cubicBezTo>
                      <a:pt x="135621" y="802571"/>
                      <a:pt x="167073" y="782816"/>
                      <a:pt x="186885" y="754794"/>
                    </a:cubicBezTo>
                    <a:cubicBezTo>
                      <a:pt x="202620" y="732077"/>
                      <a:pt x="214193" y="707474"/>
                      <a:pt x="229157" y="684385"/>
                    </a:cubicBezTo>
                    <a:cubicBezTo>
                      <a:pt x="263056" y="632188"/>
                      <a:pt x="305614" y="583696"/>
                      <a:pt x="333550" y="528880"/>
                    </a:cubicBezTo>
                    <a:cubicBezTo>
                      <a:pt x="356011" y="482446"/>
                      <a:pt x="346466" y="436173"/>
                      <a:pt x="305271" y="399569"/>
                    </a:cubicBezTo>
                    <a:cubicBezTo>
                      <a:pt x="275276" y="372861"/>
                      <a:pt x="235224" y="355982"/>
                      <a:pt x="204410" y="330036"/>
                    </a:cubicBezTo>
                    <a:cubicBezTo>
                      <a:pt x="170511" y="299823"/>
                      <a:pt x="135535" y="259342"/>
                      <a:pt x="133116" y="216746"/>
                    </a:cubicBezTo>
                    <a:cubicBezTo>
                      <a:pt x="131715" y="193657"/>
                      <a:pt x="138878" y="170759"/>
                      <a:pt x="136221" y="147699"/>
                    </a:cubicBezTo>
                    <a:cubicBezTo>
                      <a:pt x="133744" y="130135"/>
                      <a:pt x="127982" y="112266"/>
                      <a:pt x="120657" y="95902"/>
                    </a:cubicBezTo>
                    <a:cubicBezTo>
                      <a:pt x="113275" y="77633"/>
                      <a:pt x="98902" y="61298"/>
                      <a:pt x="95083" y="42105"/>
                    </a:cubicBezTo>
                    <a:cubicBezTo>
                      <a:pt x="95483" y="-29961"/>
                      <a:pt x="275305" y="11120"/>
                      <a:pt x="327216" y="16644"/>
                    </a:cubicBezTo>
                    <a:cubicBezTo>
                      <a:pt x="374794" y="23969"/>
                      <a:pt x="422942" y="29075"/>
                      <a:pt x="471206" y="29532"/>
                    </a:cubicBezTo>
                    <a:cubicBezTo>
                      <a:pt x="477902" y="29589"/>
                      <a:pt x="484579" y="29560"/>
                      <a:pt x="491275" y="29446"/>
                    </a:cubicBezTo>
                    <a:cubicBezTo>
                      <a:pt x="501476" y="29246"/>
                      <a:pt x="511687" y="28846"/>
                      <a:pt x="521888" y="28189"/>
                    </a:cubicBezTo>
                    <a:cubicBezTo>
                      <a:pt x="528156" y="27789"/>
                      <a:pt x="534433" y="27303"/>
                      <a:pt x="540700" y="26703"/>
                    </a:cubicBezTo>
                    <a:cubicBezTo>
                      <a:pt x="555807" y="25646"/>
                      <a:pt x="570666" y="23684"/>
                      <a:pt x="585287" y="21083"/>
                    </a:cubicBezTo>
                    <a:cubicBezTo>
                      <a:pt x="591640" y="19940"/>
                      <a:pt x="598003" y="18721"/>
                      <a:pt x="604299" y="17349"/>
                    </a:cubicBezTo>
                    <a:cubicBezTo>
                      <a:pt x="607232" y="16721"/>
                      <a:pt x="610176" y="16092"/>
                      <a:pt x="613109" y="15406"/>
                    </a:cubicBezTo>
                    <a:cubicBezTo>
                      <a:pt x="613995" y="15206"/>
                      <a:pt x="614852" y="15035"/>
                      <a:pt x="615700" y="14835"/>
                    </a:cubicBezTo>
                    <a:cubicBezTo>
                      <a:pt x="620177" y="13778"/>
                      <a:pt x="624625" y="12701"/>
                      <a:pt x="629073" y="11615"/>
                    </a:cubicBezTo>
                    <a:cubicBezTo>
                      <a:pt x="634664" y="10215"/>
                      <a:pt x="640189" y="8767"/>
                      <a:pt x="645752" y="7281"/>
                    </a:cubicBezTo>
                    <a:cubicBezTo>
                      <a:pt x="646437" y="7110"/>
                      <a:pt x="647123" y="6910"/>
                      <a:pt x="647809" y="6738"/>
                    </a:cubicBezTo>
                    <a:cubicBezTo>
                      <a:pt x="653791" y="5138"/>
                      <a:pt x="659782" y="3490"/>
                      <a:pt x="665745" y="183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19"/>
              <p:cNvSpPr/>
              <p:nvPr/>
            </p:nvSpPr>
            <p:spPr>
              <a:xfrm>
                <a:off x="8852040" y="3665880"/>
                <a:ext cx="721881" cy="1049988"/>
              </a:xfrm>
              <a:custGeom>
                <a:avLst/>
                <a:gdLst/>
                <a:ahLst/>
                <a:cxnLst/>
                <a:rect l="l" t="t" r="r" b="b"/>
                <a:pathLst>
                  <a:path w="721881" h="1049988" extrusionOk="0">
                    <a:moveTo>
                      <a:pt x="721300" y="38"/>
                    </a:moveTo>
                    <a:lnTo>
                      <a:pt x="721300" y="6163"/>
                    </a:lnTo>
                    <a:cubicBezTo>
                      <a:pt x="715308" y="6991"/>
                      <a:pt x="709355" y="7849"/>
                      <a:pt x="703364" y="8696"/>
                    </a:cubicBezTo>
                    <a:cubicBezTo>
                      <a:pt x="701278" y="9010"/>
                      <a:pt x="699230" y="9296"/>
                      <a:pt x="697153" y="9611"/>
                    </a:cubicBezTo>
                    <a:cubicBezTo>
                      <a:pt x="690972" y="10525"/>
                      <a:pt x="684781" y="11439"/>
                      <a:pt x="678599" y="12316"/>
                    </a:cubicBezTo>
                    <a:cubicBezTo>
                      <a:pt x="673922" y="13002"/>
                      <a:pt x="669245" y="13688"/>
                      <a:pt x="664569" y="14335"/>
                    </a:cubicBezTo>
                    <a:cubicBezTo>
                      <a:pt x="660835" y="14878"/>
                      <a:pt x="657072" y="15421"/>
                      <a:pt x="653310" y="15935"/>
                    </a:cubicBezTo>
                    <a:cubicBezTo>
                      <a:pt x="647976" y="16678"/>
                      <a:pt x="642651" y="17393"/>
                      <a:pt x="637289" y="18040"/>
                    </a:cubicBezTo>
                    <a:cubicBezTo>
                      <a:pt x="631440" y="18812"/>
                      <a:pt x="625573" y="19526"/>
                      <a:pt x="619696" y="20174"/>
                    </a:cubicBezTo>
                    <a:cubicBezTo>
                      <a:pt x="601142" y="22308"/>
                      <a:pt x="582577" y="23936"/>
                      <a:pt x="563937" y="24708"/>
                    </a:cubicBezTo>
                    <a:cubicBezTo>
                      <a:pt x="558403" y="24994"/>
                      <a:pt x="552878" y="25137"/>
                      <a:pt x="547316" y="25222"/>
                    </a:cubicBezTo>
                    <a:cubicBezTo>
                      <a:pt x="540705" y="25308"/>
                      <a:pt x="534057" y="25279"/>
                      <a:pt x="527418" y="25108"/>
                    </a:cubicBezTo>
                    <a:cubicBezTo>
                      <a:pt x="521408" y="24965"/>
                      <a:pt x="515388" y="24708"/>
                      <a:pt x="509349" y="24336"/>
                    </a:cubicBezTo>
                    <a:cubicBezTo>
                      <a:pt x="432835" y="20345"/>
                      <a:pt x="356378" y="12678"/>
                      <a:pt x="279635" y="13278"/>
                    </a:cubicBezTo>
                    <a:cubicBezTo>
                      <a:pt x="247621" y="14164"/>
                      <a:pt x="214093" y="14478"/>
                      <a:pt x="185528" y="27813"/>
                    </a:cubicBezTo>
                    <a:cubicBezTo>
                      <a:pt x="170021" y="34995"/>
                      <a:pt x="153085" y="43891"/>
                      <a:pt x="148609" y="59226"/>
                    </a:cubicBezTo>
                    <a:cubicBezTo>
                      <a:pt x="138408" y="104985"/>
                      <a:pt x="159381" y="149990"/>
                      <a:pt x="169764" y="194377"/>
                    </a:cubicBezTo>
                    <a:cubicBezTo>
                      <a:pt x="178774" y="247145"/>
                      <a:pt x="170792" y="304705"/>
                      <a:pt x="212750" y="349196"/>
                    </a:cubicBezTo>
                    <a:cubicBezTo>
                      <a:pt x="239773" y="380181"/>
                      <a:pt x="269853" y="409261"/>
                      <a:pt x="295875" y="440874"/>
                    </a:cubicBezTo>
                    <a:cubicBezTo>
                      <a:pt x="325612" y="474688"/>
                      <a:pt x="343452" y="515169"/>
                      <a:pt x="330136" y="557041"/>
                    </a:cubicBezTo>
                    <a:cubicBezTo>
                      <a:pt x="316592" y="606247"/>
                      <a:pt x="287997" y="651234"/>
                      <a:pt x="264480" y="697411"/>
                    </a:cubicBezTo>
                    <a:cubicBezTo>
                      <a:pt x="238849" y="746303"/>
                      <a:pt x="221151" y="802119"/>
                      <a:pt x="168554" y="836324"/>
                    </a:cubicBezTo>
                    <a:cubicBezTo>
                      <a:pt x="107404" y="879453"/>
                      <a:pt x="12135" y="942318"/>
                      <a:pt x="11420" y="1014441"/>
                    </a:cubicBezTo>
                    <a:cubicBezTo>
                      <a:pt x="11077" y="1026300"/>
                      <a:pt x="11192" y="1038130"/>
                      <a:pt x="11592" y="1049988"/>
                    </a:cubicBezTo>
                    <a:lnTo>
                      <a:pt x="476" y="1049988"/>
                    </a:lnTo>
                    <a:cubicBezTo>
                      <a:pt x="-581" y="1030176"/>
                      <a:pt x="-38" y="1010307"/>
                      <a:pt x="3753" y="990838"/>
                    </a:cubicBezTo>
                    <a:cubicBezTo>
                      <a:pt x="20860" y="932145"/>
                      <a:pt x="91068" y="880624"/>
                      <a:pt x="143323" y="841229"/>
                    </a:cubicBezTo>
                    <a:cubicBezTo>
                      <a:pt x="163506" y="826951"/>
                      <a:pt x="184404" y="812721"/>
                      <a:pt x="198253" y="793537"/>
                    </a:cubicBezTo>
                    <a:cubicBezTo>
                      <a:pt x="228666" y="751179"/>
                      <a:pt x="243868" y="703793"/>
                      <a:pt x="269434" y="659578"/>
                    </a:cubicBezTo>
                    <a:cubicBezTo>
                      <a:pt x="339023" y="528676"/>
                      <a:pt x="348253" y="508235"/>
                      <a:pt x="237677" y="394259"/>
                    </a:cubicBezTo>
                    <a:cubicBezTo>
                      <a:pt x="161448" y="317202"/>
                      <a:pt x="168516" y="301380"/>
                      <a:pt x="160534" y="206712"/>
                    </a:cubicBezTo>
                    <a:cubicBezTo>
                      <a:pt x="154181" y="157163"/>
                      <a:pt x="126749" y="108356"/>
                      <a:pt x="138950" y="57903"/>
                    </a:cubicBezTo>
                    <a:cubicBezTo>
                      <a:pt x="142999" y="42881"/>
                      <a:pt x="156743" y="32071"/>
                      <a:pt x="172050" y="24432"/>
                    </a:cubicBezTo>
                    <a:cubicBezTo>
                      <a:pt x="215465" y="1457"/>
                      <a:pt x="269805" y="6810"/>
                      <a:pt x="318944" y="6334"/>
                    </a:cubicBezTo>
                    <a:cubicBezTo>
                      <a:pt x="388563" y="7934"/>
                      <a:pt x="457828" y="14602"/>
                      <a:pt x="527361" y="17736"/>
                    </a:cubicBezTo>
                    <a:cubicBezTo>
                      <a:pt x="530552" y="17907"/>
                      <a:pt x="533771" y="18021"/>
                      <a:pt x="537000" y="18164"/>
                    </a:cubicBezTo>
                    <a:cubicBezTo>
                      <a:pt x="540648" y="18221"/>
                      <a:pt x="544296" y="18221"/>
                      <a:pt x="547944" y="18164"/>
                    </a:cubicBezTo>
                    <a:cubicBezTo>
                      <a:pt x="552964" y="18107"/>
                      <a:pt x="557955" y="17993"/>
                      <a:pt x="562937" y="17793"/>
                    </a:cubicBezTo>
                    <a:cubicBezTo>
                      <a:pt x="579501" y="17193"/>
                      <a:pt x="595979" y="15888"/>
                      <a:pt x="612429" y="14173"/>
                    </a:cubicBezTo>
                    <a:cubicBezTo>
                      <a:pt x="620325" y="13345"/>
                      <a:pt x="628221" y="12402"/>
                      <a:pt x="636118" y="11411"/>
                    </a:cubicBezTo>
                    <a:cubicBezTo>
                      <a:pt x="641394" y="10782"/>
                      <a:pt x="646633" y="10096"/>
                      <a:pt x="651881" y="9382"/>
                    </a:cubicBezTo>
                    <a:cubicBezTo>
                      <a:pt x="655672" y="8896"/>
                      <a:pt x="659463" y="8382"/>
                      <a:pt x="663226" y="7868"/>
                    </a:cubicBezTo>
                    <a:cubicBezTo>
                      <a:pt x="667902" y="7210"/>
                      <a:pt x="672579" y="6553"/>
                      <a:pt x="677256" y="5925"/>
                    </a:cubicBezTo>
                    <a:cubicBezTo>
                      <a:pt x="683580" y="5039"/>
                      <a:pt x="689915" y="4153"/>
                      <a:pt x="696239" y="3305"/>
                    </a:cubicBezTo>
                    <a:cubicBezTo>
                      <a:pt x="698602" y="2962"/>
                      <a:pt x="700973" y="2648"/>
                      <a:pt x="703336" y="2334"/>
                    </a:cubicBezTo>
                    <a:cubicBezTo>
                      <a:pt x="709289" y="1534"/>
                      <a:pt x="715280" y="733"/>
                      <a:pt x="72127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19"/>
              <p:cNvSpPr/>
              <p:nvPr/>
            </p:nvSpPr>
            <p:spPr>
              <a:xfrm>
                <a:off x="8801640" y="3619800"/>
                <a:ext cx="772183" cy="1096365"/>
              </a:xfrm>
              <a:custGeom>
                <a:avLst/>
                <a:gdLst/>
                <a:ahLst/>
                <a:cxnLst/>
                <a:rect l="l" t="t" r="r" b="b"/>
                <a:pathLst>
                  <a:path w="772183" h="1096365" extrusionOk="0">
                    <a:moveTo>
                      <a:pt x="771825" y="0"/>
                    </a:moveTo>
                    <a:lnTo>
                      <a:pt x="771825" y="12259"/>
                    </a:lnTo>
                    <a:cubicBezTo>
                      <a:pt x="765920" y="14344"/>
                      <a:pt x="759938" y="16278"/>
                      <a:pt x="753889" y="18136"/>
                    </a:cubicBezTo>
                    <a:cubicBezTo>
                      <a:pt x="750098" y="19278"/>
                      <a:pt x="746307" y="20383"/>
                      <a:pt x="742488" y="21441"/>
                    </a:cubicBezTo>
                    <a:cubicBezTo>
                      <a:pt x="735820" y="23326"/>
                      <a:pt x="729058" y="25032"/>
                      <a:pt x="722276" y="26632"/>
                    </a:cubicBezTo>
                    <a:cubicBezTo>
                      <a:pt x="717771" y="27717"/>
                      <a:pt x="713237" y="28737"/>
                      <a:pt x="708674" y="29680"/>
                    </a:cubicBezTo>
                    <a:cubicBezTo>
                      <a:pt x="704826" y="30508"/>
                      <a:pt x="700949" y="31280"/>
                      <a:pt x="697073" y="32013"/>
                    </a:cubicBezTo>
                    <a:cubicBezTo>
                      <a:pt x="691996" y="32985"/>
                      <a:pt x="686919" y="33899"/>
                      <a:pt x="681823" y="34747"/>
                    </a:cubicBezTo>
                    <a:cubicBezTo>
                      <a:pt x="669764" y="36738"/>
                      <a:pt x="657591" y="38395"/>
                      <a:pt x="645419" y="39795"/>
                    </a:cubicBezTo>
                    <a:cubicBezTo>
                      <a:pt x="634703" y="41024"/>
                      <a:pt x="623978" y="42015"/>
                      <a:pt x="613262" y="42786"/>
                    </a:cubicBezTo>
                    <a:cubicBezTo>
                      <a:pt x="609129" y="43101"/>
                      <a:pt x="604994" y="43386"/>
                      <a:pt x="600860" y="43615"/>
                    </a:cubicBezTo>
                    <a:cubicBezTo>
                      <a:pt x="595812" y="43929"/>
                      <a:pt x="590764" y="44186"/>
                      <a:pt x="585754" y="44415"/>
                    </a:cubicBezTo>
                    <a:cubicBezTo>
                      <a:pt x="583077" y="44587"/>
                      <a:pt x="580391" y="44729"/>
                      <a:pt x="577715" y="44843"/>
                    </a:cubicBezTo>
                    <a:cubicBezTo>
                      <a:pt x="494533" y="48635"/>
                      <a:pt x="412113" y="30813"/>
                      <a:pt x="329046" y="34242"/>
                    </a:cubicBezTo>
                    <a:cubicBezTo>
                      <a:pt x="256637" y="40710"/>
                      <a:pt x="171740" y="72247"/>
                      <a:pt x="168264" y="141456"/>
                    </a:cubicBezTo>
                    <a:cubicBezTo>
                      <a:pt x="168893" y="165344"/>
                      <a:pt x="168778" y="189233"/>
                      <a:pt x="169206" y="213122"/>
                    </a:cubicBezTo>
                    <a:cubicBezTo>
                      <a:pt x="171540" y="248298"/>
                      <a:pt x="177960" y="283226"/>
                      <a:pt x="181866" y="318287"/>
                    </a:cubicBezTo>
                    <a:cubicBezTo>
                      <a:pt x="183970" y="344567"/>
                      <a:pt x="194896" y="369627"/>
                      <a:pt x="212964" y="391182"/>
                    </a:cubicBezTo>
                    <a:cubicBezTo>
                      <a:pt x="223794" y="404041"/>
                      <a:pt x="238196" y="414299"/>
                      <a:pt x="251874" y="424939"/>
                    </a:cubicBezTo>
                    <a:cubicBezTo>
                      <a:pt x="299851" y="457581"/>
                      <a:pt x="313596" y="498891"/>
                      <a:pt x="316330" y="548716"/>
                    </a:cubicBezTo>
                    <a:cubicBezTo>
                      <a:pt x="324969" y="622268"/>
                      <a:pt x="311910" y="657301"/>
                      <a:pt x="282516" y="725262"/>
                    </a:cubicBezTo>
                    <a:cubicBezTo>
                      <a:pt x="267181" y="759838"/>
                      <a:pt x="261247" y="797385"/>
                      <a:pt x="241578" y="830542"/>
                    </a:cubicBezTo>
                    <a:cubicBezTo>
                      <a:pt x="224814" y="856316"/>
                      <a:pt x="197934" y="875814"/>
                      <a:pt x="172760" y="895712"/>
                    </a:cubicBezTo>
                    <a:cubicBezTo>
                      <a:pt x="142375" y="919601"/>
                      <a:pt x="112895" y="944318"/>
                      <a:pt x="85215" y="970397"/>
                    </a:cubicBezTo>
                    <a:cubicBezTo>
                      <a:pt x="64889" y="990495"/>
                      <a:pt x="42934" y="1010164"/>
                      <a:pt x="29199" y="1034082"/>
                    </a:cubicBezTo>
                    <a:cubicBezTo>
                      <a:pt x="18940" y="1053608"/>
                      <a:pt x="17797" y="1075163"/>
                      <a:pt x="19083" y="1096365"/>
                    </a:cubicBezTo>
                    <a:lnTo>
                      <a:pt x="271" y="1096365"/>
                    </a:lnTo>
                    <a:cubicBezTo>
                      <a:pt x="-358" y="1083450"/>
                      <a:pt x="71" y="1070477"/>
                      <a:pt x="1928" y="1057656"/>
                    </a:cubicBezTo>
                    <a:cubicBezTo>
                      <a:pt x="9625" y="1011583"/>
                      <a:pt x="53268" y="978237"/>
                      <a:pt x="87968" y="944594"/>
                    </a:cubicBezTo>
                    <a:cubicBezTo>
                      <a:pt x="118667" y="916514"/>
                      <a:pt x="152052" y="890626"/>
                      <a:pt x="185037" y="864432"/>
                    </a:cubicBezTo>
                    <a:cubicBezTo>
                      <a:pt x="204678" y="848553"/>
                      <a:pt x="223328" y="830789"/>
                      <a:pt x="232786" y="809015"/>
                    </a:cubicBezTo>
                    <a:cubicBezTo>
                      <a:pt x="242740" y="784784"/>
                      <a:pt x="249493" y="759723"/>
                      <a:pt x="258951" y="735378"/>
                    </a:cubicBezTo>
                    <a:cubicBezTo>
                      <a:pt x="272267" y="699602"/>
                      <a:pt x="290193" y="664826"/>
                      <a:pt x="297575" y="627707"/>
                    </a:cubicBezTo>
                    <a:cubicBezTo>
                      <a:pt x="302509" y="595608"/>
                      <a:pt x="298947" y="563051"/>
                      <a:pt x="295718" y="530923"/>
                    </a:cubicBezTo>
                    <a:cubicBezTo>
                      <a:pt x="287164" y="440293"/>
                      <a:pt x="221709" y="445256"/>
                      <a:pt x="181970" y="377838"/>
                    </a:cubicBezTo>
                    <a:cubicBezTo>
                      <a:pt x="168597" y="357254"/>
                      <a:pt x="164463" y="333994"/>
                      <a:pt x="162101" y="310962"/>
                    </a:cubicBezTo>
                    <a:cubicBezTo>
                      <a:pt x="156367" y="265090"/>
                      <a:pt x="148185" y="219342"/>
                      <a:pt x="150214" y="173069"/>
                    </a:cubicBezTo>
                    <a:cubicBezTo>
                      <a:pt x="148109" y="137779"/>
                      <a:pt x="149014" y="113547"/>
                      <a:pt x="172760" y="82420"/>
                    </a:cubicBezTo>
                    <a:cubicBezTo>
                      <a:pt x="210164" y="40538"/>
                      <a:pt x="275667" y="22184"/>
                      <a:pt x="336046" y="18278"/>
                    </a:cubicBezTo>
                    <a:cubicBezTo>
                      <a:pt x="395283" y="16678"/>
                      <a:pt x="453985" y="26175"/>
                      <a:pt x="512964" y="29165"/>
                    </a:cubicBezTo>
                    <a:cubicBezTo>
                      <a:pt x="534348" y="30251"/>
                      <a:pt x="555864" y="30594"/>
                      <a:pt x="577391" y="30137"/>
                    </a:cubicBezTo>
                    <a:cubicBezTo>
                      <a:pt x="585659" y="29966"/>
                      <a:pt x="593955" y="29651"/>
                      <a:pt x="602223" y="29251"/>
                    </a:cubicBezTo>
                    <a:cubicBezTo>
                      <a:pt x="606242" y="29023"/>
                      <a:pt x="610233" y="28794"/>
                      <a:pt x="614253" y="28537"/>
                    </a:cubicBezTo>
                    <a:cubicBezTo>
                      <a:pt x="622406" y="27994"/>
                      <a:pt x="630560" y="27337"/>
                      <a:pt x="638684" y="26546"/>
                    </a:cubicBezTo>
                    <a:cubicBezTo>
                      <a:pt x="652086" y="25232"/>
                      <a:pt x="665421" y="23555"/>
                      <a:pt x="678652" y="21526"/>
                    </a:cubicBezTo>
                    <a:cubicBezTo>
                      <a:pt x="683785" y="20726"/>
                      <a:pt x="688910" y="19869"/>
                      <a:pt x="694015" y="18964"/>
                    </a:cubicBezTo>
                    <a:cubicBezTo>
                      <a:pt x="698006" y="18278"/>
                      <a:pt x="701997" y="17507"/>
                      <a:pt x="705959" y="16745"/>
                    </a:cubicBezTo>
                    <a:cubicBezTo>
                      <a:pt x="710465" y="15859"/>
                      <a:pt x="714970" y="14916"/>
                      <a:pt x="719475" y="13954"/>
                    </a:cubicBezTo>
                    <a:cubicBezTo>
                      <a:pt x="726514" y="12411"/>
                      <a:pt x="733506" y="10763"/>
                      <a:pt x="740459" y="8963"/>
                    </a:cubicBezTo>
                    <a:cubicBezTo>
                      <a:pt x="744964" y="7820"/>
                      <a:pt x="749441" y="6629"/>
                      <a:pt x="753889" y="5372"/>
                    </a:cubicBezTo>
                    <a:cubicBezTo>
                      <a:pt x="759900" y="3686"/>
                      <a:pt x="765891" y="1895"/>
                      <a:pt x="771825" y="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19"/>
              <p:cNvSpPr/>
              <p:nvPr/>
            </p:nvSpPr>
            <p:spPr>
              <a:xfrm>
                <a:off x="8768880" y="3550680"/>
                <a:ext cx="804491" cy="1165232"/>
              </a:xfrm>
              <a:custGeom>
                <a:avLst/>
                <a:gdLst/>
                <a:ahLst/>
                <a:cxnLst/>
                <a:rect l="l" t="t" r="r" b="b"/>
                <a:pathLst>
                  <a:path w="804491" h="1165232" extrusionOk="0">
                    <a:moveTo>
                      <a:pt x="804491" y="0"/>
                    </a:moveTo>
                    <a:lnTo>
                      <a:pt x="804491" y="9668"/>
                    </a:lnTo>
                    <a:cubicBezTo>
                      <a:pt x="798500" y="12630"/>
                      <a:pt x="792546" y="15621"/>
                      <a:pt x="786556" y="18593"/>
                    </a:cubicBezTo>
                    <a:cubicBezTo>
                      <a:pt x="779602" y="22041"/>
                      <a:pt x="772611" y="25460"/>
                      <a:pt x="765600" y="28794"/>
                    </a:cubicBezTo>
                    <a:cubicBezTo>
                      <a:pt x="758304" y="32299"/>
                      <a:pt x="750979" y="35719"/>
                      <a:pt x="743559" y="39053"/>
                    </a:cubicBezTo>
                    <a:cubicBezTo>
                      <a:pt x="739254" y="40958"/>
                      <a:pt x="734892" y="42872"/>
                      <a:pt x="730529" y="44701"/>
                    </a:cubicBezTo>
                    <a:cubicBezTo>
                      <a:pt x="726538" y="46444"/>
                      <a:pt x="722547" y="48092"/>
                      <a:pt x="718499" y="49692"/>
                    </a:cubicBezTo>
                    <a:cubicBezTo>
                      <a:pt x="717928" y="49949"/>
                      <a:pt x="717328" y="50178"/>
                      <a:pt x="716756" y="50407"/>
                    </a:cubicBezTo>
                    <a:cubicBezTo>
                      <a:pt x="712108" y="52349"/>
                      <a:pt x="707460" y="54255"/>
                      <a:pt x="702754" y="56112"/>
                    </a:cubicBezTo>
                    <a:cubicBezTo>
                      <a:pt x="689810" y="61132"/>
                      <a:pt x="676589" y="65637"/>
                      <a:pt x="662959" y="69028"/>
                    </a:cubicBezTo>
                    <a:cubicBezTo>
                      <a:pt x="656997" y="70542"/>
                      <a:pt x="650957" y="71790"/>
                      <a:pt x="644861" y="72819"/>
                    </a:cubicBezTo>
                    <a:cubicBezTo>
                      <a:pt x="643547" y="73047"/>
                      <a:pt x="642214" y="73247"/>
                      <a:pt x="640899" y="73448"/>
                    </a:cubicBezTo>
                    <a:cubicBezTo>
                      <a:pt x="638737" y="73819"/>
                      <a:pt x="636565" y="74105"/>
                      <a:pt x="634375" y="74391"/>
                    </a:cubicBezTo>
                    <a:cubicBezTo>
                      <a:pt x="626221" y="75390"/>
                      <a:pt x="618011" y="75762"/>
                      <a:pt x="609800" y="75762"/>
                    </a:cubicBezTo>
                    <a:cubicBezTo>
                      <a:pt x="598455" y="75762"/>
                      <a:pt x="587111" y="74990"/>
                      <a:pt x="575815" y="74076"/>
                    </a:cubicBezTo>
                    <a:cubicBezTo>
                      <a:pt x="531828" y="70828"/>
                      <a:pt x="487813" y="67694"/>
                      <a:pt x="443655" y="66580"/>
                    </a:cubicBezTo>
                    <a:cubicBezTo>
                      <a:pt x="420310" y="66094"/>
                      <a:pt x="396821" y="66323"/>
                      <a:pt x="373752" y="69742"/>
                    </a:cubicBezTo>
                    <a:cubicBezTo>
                      <a:pt x="334670" y="75810"/>
                      <a:pt x="297380" y="86963"/>
                      <a:pt x="262204" y="102213"/>
                    </a:cubicBezTo>
                    <a:cubicBezTo>
                      <a:pt x="247526" y="108709"/>
                      <a:pt x="233524" y="116215"/>
                      <a:pt x="219932" y="124168"/>
                    </a:cubicBezTo>
                    <a:cubicBezTo>
                      <a:pt x="208816" y="130893"/>
                      <a:pt x="197758" y="137770"/>
                      <a:pt x="188176" y="146009"/>
                    </a:cubicBezTo>
                    <a:cubicBezTo>
                      <a:pt x="174088" y="158496"/>
                      <a:pt x="163230" y="173260"/>
                      <a:pt x="154619" y="188767"/>
                    </a:cubicBezTo>
                    <a:cubicBezTo>
                      <a:pt x="136912" y="223085"/>
                      <a:pt x="123034" y="259042"/>
                      <a:pt x="114967" y="295808"/>
                    </a:cubicBezTo>
                    <a:cubicBezTo>
                      <a:pt x="111490" y="314249"/>
                      <a:pt x="110433" y="332956"/>
                      <a:pt x="110861" y="351597"/>
                    </a:cubicBezTo>
                    <a:cubicBezTo>
                      <a:pt x="111776" y="372294"/>
                      <a:pt x="114024" y="393821"/>
                      <a:pt x="126082" y="412318"/>
                    </a:cubicBezTo>
                    <a:cubicBezTo>
                      <a:pt x="134264" y="424777"/>
                      <a:pt x="145723" y="435378"/>
                      <a:pt x="157096" y="445846"/>
                    </a:cubicBezTo>
                    <a:cubicBezTo>
                      <a:pt x="176822" y="463858"/>
                      <a:pt x="198348" y="480422"/>
                      <a:pt x="219189" y="497558"/>
                    </a:cubicBezTo>
                    <a:cubicBezTo>
                      <a:pt x="243735" y="518427"/>
                      <a:pt x="265538" y="541544"/>
                      <a:pt x="282645" y="567119"/>
                    </a:cubicBezTo>
                    <a:cubicBezTo>
                      <a:pt x="295790" y="585988"/>
                      <a:pt x="304962" y="606828"/>
                      <a:pt x="308248" y="628526"/>
                    </a:cubicBezTo>
                    <a:cubicBezTo>
                      <a:pt x="310553" y="645862"/>
                      <a:pt x="308305" y="663417"/>
                      <a:pt x="305886" y="680666"/>
                    </a:cubicBezTo>
                    <a:cubicBezTo>
                      <a:pt x="299275" y="716471"/>
                      <a:pt x="290950" y="752047"/>
                      <a:pt x="280797" y="787251"/>
                    </a:cubicBezTo>
                    <a:cubicBezTo>
                      <a:pt x="270786" y="821655"/>
                      <a:pt x="259470" y="856183"/>
                      <a:pt x="240859" y="888111"/>
                    </a:cubicBezTo>
                    <a:cubicBezTo>
                      <a:pt x="227171" y="910095"/>
                      <a:pt x="209388" y="930221"/>
                      <a:pt x="188804" y="948004"/>
                    </a:cubicBezTo>
                    <a:cubicBezTo>
                      <a:pt x="158391" y="975055"/>
                      <a:pt x="123034" y="998125"/>
                      <a:pt x="91964" y="1024433"/>
                    </a:cubicBezTo>
                    <a:cubicBezTo>
                      <a:pt x="78305" y="1036006"/>
                      <a:pt x="65484" y="1048265"/>
                      <a:pt x="53930" y="1061352"/>
                    </a:cubicBezTo>
                    <a:cubicBezTo>
                      <a:pt x="44691" y="1071639"/>
                      <a:pt x="36138" y="1082421"/>
                      <a:pt x="29670" y="1094108"/>
                    </a:cubicBezTo>
                    <a:cubicBezTo>
                      <a:pt x="22803" y="1106653"/>
                      <a:pt x="18526" y="1120026"/>
                      <a:pt x="14878" y="1133447"/>
                    </a:cubicBezTo>
                    <a:cubicBezTo>
                      <a:pt x="11916" y="1144076"/>
                      <a:pt x="9658" y="1154544"/>
                      <a:pt x="8211" y="1165232"/>
                    </a:cubicBezTo>
                    <a:lnTo>
                      <a:pt x="0" y="1165232"/>
                    </a:lnTo>
                    <a:cubicBezTo>
                      <a:pt x="828" y="1157592"/>
                      <a:pt x="2076" y="1149953"/>
                      <a:pt x="3820" y="1142429"/>
                    </a:cubicBezTo>
                    <a:cubicBezTo>
                      <a:pt x="7296" y="1126808"/>
                      <a:pt x="11916" y="1111301"/>
                      <a:pt x="19212" y="1096585"/>
                    </a:cubicBezTo>
                    <a:cubicBezTo>
                      <a:pt x="26108" y="1082612"/>
                      <a:pt x="35976" y="1069877"/>
                      <a:pt x="46806" y="1057847"/>
                    </a:cubicBezTo>
                    <a:cubicBezTo>
                      <a:pt x="59064" y="1044016"/>
                      <a:pt x="72609" y="1030996"/>
                      <a:pt x="87173" y="1018823"/>
                    </a:cubicBezTo>
                    <a:cubicBezTo>
                      <a:pt x="132273" y="981732"/>
                      <a:pt x="185014" y="949405"/>
                      <a:pt x="219218" y="904285"/>
                    </a:cubicBezTo>
                    <a:cubicBezTo>
                      <a:pt x="236896" y="881425"/>
                      <a:pt x="247298" y="855393"/>
                      <a:pt x="257023" y="829599"/>
                    </a:cubicBezTo>
                    <a:cubicBezTo>
                      <a:pt x="269167" y="795500"/>
                      <a:pt x="278463" y="760752"/>
                      <a:pt x="286159" y="725805"/>
                    </a:cubicBezTo>
                    <a:cubicBezTo>
                      <a:pt x="291722" y="701088"/>
                      <a:pt x="297361" y="676256"/>
                      <a:pt x="297875" y="651034"/>
                    </a:cubicBezTo>
                    <a:cubicBezTo>
                      <a:pt x="298561" y="638575"/>
                      <a:pt x="297075" y="626145"/>
                      <a:pt x="293513" y="614029"/>
                    </a:cubicBezTo>
                    <a:cubicBezTo>
                      <a:pt x="290093" y="602028"/>
                      <a:pt x="284359" y="590541"/>
                      <a:pt x="277549" y="579596"/>
                    </a:cubicBezTo>
                    <a:cubicBezTo>
                      <a:pt x="263071" y="556879"/>
                      <a:pt x="244878" y="535896"/>
                      <a:pt x="223780" y="517112"/>
                    </a:cubicBezTo>
                    <a:cubicBezTo>
                      <a:pt x="204311" y="499348"/>
                      <a:pt x="182185" y="483784"/>
                      <a:pt x="162230" y="466430"/>
                    </a:cubicBezTo>
                    <a:cubicBezTo>
                      <a:pt x="145580" y="451838"/>
                      <a:pt x="128388" y="437236"/>
                      <a:pt x="116024" y="419796"/>
                    </a:cubicBezTo>
                    <a:cubicBezTo>
                      <a:pt x="100089" y="397164"/>
                      <a:pt x="97974" y="370075"/>
                      <a:pt x="98231" y="344367"/>
                    </a:cubicBezTo>
                    <a:cubicBezTo>
                      <a:pt x="98546" y="328260"/>
                      <a:pt x="99603" y="312125"/>
                      <a:pt x="102622" y="296189"/>
                    </a:cubicBezTo>
                    <a:cubicBezTo>
                      <a:pt x="106213" y="277606"/>
                      <a:pt x="112262" y="259414"/>
                      <a:pt x="118786" y="241430"/>
                    </a:cubicBezTo>
                    <a:cubicBezTo>
                      <a:pt x="126997" y="219618"/>
                      <a:pt x="135493" y="197730"/>
                      <a:pt x="147751" y="177232"/>
                    </a:cubicBezTo>
                    <a:cubicBezTo>
                      <a:pt x="156077" y="164087"/>
                      <a:pt x="166049" y="151629"/>
                      <a:pt x="178165" y="140713"/>
                    </a:cubicBezTo>
                    <a:cubicBezTo>
                      <a:pt x="188480" y="131588"/>
                      <a:pt x="200653" y="124063"/>
                      <a:pt x="212912" y="116882"/>
                    </a:cubicBezTo>
                    <a:cubicBezTo>
                      <a:pt x="275425" y="80563"/>
                      <a:pt x="350634" y="56617"/>
                      <a:pt x="427377" y="57131"/>
                    </a:cubicBezTo>
                    <a:cubicBezTo>
                      <a:pt x="463896" y="57360"/>
                      <a:pt x="500329" y="59608"/>
                      <a:pt x="536705" y="61922"/>
                    </a:cubicBezTo>
                    <a:cubicBezTo>
                      <a:pt x="561080" y="63294"/>
                      <a:pt x="585425" y="66256"/>
                      <a:pt x="609885" y="66456"/>
                    </a:cubicBezTo>
                    <a:cubicBezTo>
                      <a:pt x="612362" y="66456"/>
                      <a:pt x="614877" y="66456"/>
                      <a:pt x="617353" y="66399"/>
                    </a:cubicBezTo>
                    <a:cubicBezTo>
                      <a:pt x="622659" y="66256"/>
                      <a:pt x="627926" y="65885"/>
                      <a:pt x="633174" y="65313"/>
                    </a:cubicBezTo>
                    <a:cubicBezTo>
                      <a:pt x="636394" y="64970"/>
                      <a:pt x="639613" y="64541"/>
                      <a:pt x="642814" y="64056"/>
                    </a:cubicBezTo>
                    <a:lnTo>
                      <a:pt x="642814" y="64027"/>
                    </a:lnTo>
                    <a:cubicBezTo>
                      <a:pt x="648919" y="63084"/>
                      <a:pt x="654958" y="61894"/>
                      <a:pt x="660940" y="60465"/>
                    </a:cubicBezTo>
                    <a:cubicBezTo>
                      <a:pt x="672084" y="57788"/>
                      <a:pt x="682952" y="54359"/>
                      <a:pt x="693468" y="50368"/>
                    </a:cubicBezTo>
                    <a:cubicBezTo>
                      <a:pt x="695887" y="49454"/>
                      <a:pt x="698345" y="48511"/>
                      <a:pt x="700735" y="47578"/>
                    </a:cubicBezTo>
                    <a:cubicBezTo>
                      <a:pt x="706184" y="45444"/>
                      <a:pt x="711536" y="43272"/>
                      <a:pt x="716899" y="41053"/>
                    </a:cubicBezTo>
                    <a:cubicBezTo>
                      <a:pt x="720947" y="39367"/>
                      <a:pt x="724995" y="37690"/>
                      <a:pt x="729015" y="35919"/>
                    </a:cubicBezTo>
                    <a:cubicBezTo>
                      <a:pt x="733406" y="34062"/>
                      <a:pt x="737768" y="32128"/>
                      <a:pt x="742131" y="30214"/>
                    </a:cubicBezTo>
                    <a:cubicBezTo>
                      <a:pt x="747579" y="27765"/>
                      <a:pt x="752960" y="25308"/>
                      <a:pt x="758352" y="22831"/>
                    </a:cubicBezTo>
                    <a:cubicBezTo>
                      <a:pt x="760352" y="21888"/>
                      <a:pt x="762343" y="20946"/>
                      <a:pt x="764334" y="19984"/>
                    </a:cubicBezTo>
                    <a:cubicBezTo>
                      <a:pt x="771801" y="16450"/>
                      <a:pt x="779183" y="12773"/>
                      <a:pt x="786546" y="9068"/>
                    </a:cubicBezTo>
                    <a:cubicBezTo>
                      <a:pt x="792527" y="6048"/>
                      <a:pt x="798490" y="3029"/>
                      <a:pt x="804481" y="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77" name="Google Shape;377;p19"/>
          <p:cNvGrpSpPr/>
          <p:nvPr/>
        </p:nvGrpSpPr>
        <p:grpSpPr>
          <a:xfrm>
            <a:off x="-389987" y="-3366608"/>
            <a:ext cx="3606274" cy="9502734"/>
            <a:chOff x="-389987" y="-3366608"/>
            <a:chExt cx="3606274" cy="9502734"/>
          </a:xfrm>
        </p:grpSpPr>
        <p:grpSp>
          <p:nvGrpSpPr>
            <p:cNvPr id="378" name="Google Shape;378;p19"/>
            <p:cNvGrpSpPr/>
            <p:nvPr/>
          </p:nvGrpSpPr>
          <p:grpSpPr>
            <a:xfrm rot="-5400000">
              <a:off x="-1605341" y="3542851"/>
              <a:ext cx="4046209" cy="1140341"/>
              <a:chOff x="5835960" y="3928680"/>
              <a:chExt cx="2018462" cy="568862"/>
            </a:xfrm>
          </p:grpSpPr>
          <p:sp>
            <p:nvSpPr>
              <p:cNvPr id="379" name="Google Shape;379;p19"/>
              <p:cNvSpPr/>
              <p:nvPr/>
            </p:nvSpPr>
            <p:spPr>
              <a:xfrm>
                <a:off x="5835960" y="3928680"/>
                <a:ext cx="2018462" cy="568862"/>
              </a:xfrm>
              <a:custGeom>
                <a:avLst/>
                <a:gdLst/>
                <a:ahLst/>
                <a:cxnLst/>
                <a:rect l="l" t="t" r="r" b="b"/>
                <a:pathLst>
                  <a:path w="2018462" h="568862" extrusionOk="0">
                    <a:moveTo>
                      <a:pt x="2018462" y="19"/>
                    </a:moveTo>
                    <a:cubicBezTo>
                      <a:pt x="1997354" y="20917"/>
                      <a:pt x="1975866" y="41472"/>
                      <a:pt x="1954397" y="62046"/>
                    </a:cubicBezTo>
                    <a:cubicBezTo>
                      <a:pt x="1922412" y="90792"/>
                      <a:pt x="1891513" y="121473"/>
                      <a:pt x="1856584" y="146638"/>
                    </a:cubicBezTo>
                    <a:cubicBezTo>
                      <a:pt x="1831753" y="163421"/>
                      <a:pt x="1801330" y="168364"/>
                      <a:pt x="1771879" y="168355"/>
                    </a:cubicBezTo>
                    <a:cubicBezTo>
                      <a:pt x="1746838" y="168755"/>
                      <a:pt x="1722939" y="160096"/>
                      <a:pt x="1698260" y="157153"/>
                    </a:cubicBezTo>
                    <a:cubicBezTo>
                      <a:pt x="1622870" y="150591"/>
                      <a:pt x="1543736" y="158668"/>
                      <a:pt x="1477299" y="197301"/>
                    </a:cubicBezTo>
                    <a:cubicBezTo>
                      <a:pt x="1425873" y="225123"/>
                      <a:pt x="1383573" y="266233"/>
                      <a:pt x="1336377" y="300285"/>
                    </a:cubicBezTo>
                    <a:cubicBezTo>
                      <a:pt x="1306011" y="322755"/>
                      <a:pt x="1278551" y="349701"/>
                      <a:pt x="1244756" y="367141"/>
                    </a:cubicBezTo>
                    <a:cubicBezTo>
                      <a:pt x="1208142" y="385448"/>
                      <a:pt x="1167384" y="393392"/>
                      <a:pt x="1126808" y="396297"/>
                    </a:cubicBezTo>
                    <a:cubicBezTo>
                      <a:pt x="1072315" y="403174"/>
                      <a:pt x="1017299" y="403784"/>
                      <a:pt x="962863" y="396517"/>
                    </a:cubicBezTo>
                    <a:cubicBezTo>
                      <a:pt x="958996" y="396002"/>
                      <a:pt x="955120" y="395440"/>
                      <a:pt x="951252" y="394849"/>
                    </a:cubicBezTo>
                    <a:cubicBezTo>
                      <a:pt x="915810" y="389954"/>
                      <a:pt x="880377" y="384077"/>
                      <a:pt x="845868" y="374504"/>
                    </a:cubicBezTo>
                    <a:cubicBezTo>
                      <a:pt x="808959" y="364350"/>
                      <a:pt x="772230" y="350939"/>
                      <a:pt x="733540" y="350168"/>
                    </a:cubicBezTo>
                    <a:cubicBezTo>
                      <a:pt x="722157" y="350425"/>
                      <a:pt x="711289" y="352797"/>
                      <a:pt x="700926" y="356673"/>
                    </a:cubicBezTo>
                    <a:cubicBezTo>
                      <a:pt x="676323" y="365855"/>
                      <a:pt x="654520" y="383458"/>
                      <a:pt x="635232" y="401146"/>
                    </a:cubicBezTo>
                    <a:cubicBezTo>
                      <a:pt x="633698" y="402536"/>
                      <a:pt x="632184" y="403936"/>
                      <a:pt x="630689" y="405337"/>
                    </a:cubicBezTo>
                    <a:cubicBezTo>
                      <a:pt x="617963" y="416919"/>
                      <a:pt x="608219" y="430959"/>
                      <a:pt x="600666" y="446189"/>
                    </a:cubicBezTo>
                    <a:cubicBezTo>
                      <a:pt x="596151" y="455286"/>
                      <a:pt x="592417" y="464811"/>
                      <a:pt x="589302" y="474479"/>
                    </a:cubicBezTo>
                    <a:cubicBezTo>
                      <a:pt x="584007" y="489052"/>
                      <a:pt x="577748" y="503806"/>
                      <a:pt x="569748" y="517408"/>
                    </a:cubicBezTo>
                    <a:cubicBezTo>
                      <a:pt x="565128" y="525275"/>
                      <a:pt x="559918" y="532772"/>
                      <a:pt x="553974" y="539592"/>
                    </a:cubicBezTo>
                    <a:cubicBezTo>
                      <a:pt x="549164" y="545135"/>
                      <a:pt x="543878" y="550240"/>
                      <a:pt x="538029" y="554784"/>
                    </a:cubicBezTo>
                    <a:cubicBezTo>
                      <a:pt x="536353" y="556089"/>
                      <a:pt x="534619" y="557346"/>
                      <a:pt x="532848" y="558556"/>
                    </a:cubicBezTo>
                    <a:cubicBezTo>
                      <a:pt x="527714" y="561347"/>
                      <a:pt x="522266" y="563461"/>
                      <a:pt x="516646" y="565014"/>
                    </a:cubicBezTo>
                    <a:cubicBezTo>
                      <a:pt x="512321" y="566204"/>
                      <a:pt x="507892" y="567071"/>
                      <a:pt x="503406" y="567614"/>
                    </a:cubicBezTo>
                    <a:cubicBezTo>
                      <a:pt x="493452" y="568862"/>
                      <a:pt x="483261" y="568652"/>
                      <a:pt x="473440" y="567462"/>
                    </a:cubicBezTo>
                    <a:cubicBezTo>
                      <a:pt x="472612" y="567357"/>
                      <a:pt x="471792" y="567252"/>
                      <a:pt x="470973" y="567138"/>
                    </a:cubicBezTo>
                    <a:cubicBezTo>
                      <a:pt x="453705" y="563785"/>
                      <a:pt x="436855" y="558708"/>
                      <a:pt x="420100" y="553269"/>
                    </a:cubicBezTo>
                    <a:cubicBezTo>
                      <a:pt x="407308" y="549117"/>
                      <a:pt x="394583" y="544754"/>
                      <a:pt x="381753" y="540763"/>
                    </a:cubicBezTo>
                    <a:cubicBezTo>
                      <a:pt x="362674" y="534829"/>
                      <a:pt x="343395" y="529733"/>
                      <a:pt x="323422" y="527409"/>
                    </a:cubicBezTo>
                    <a:cubicBezTo>
                      <a:pt x="319373" y="526875"/>
                      <a:pt x="315325" y="526485"/>
                      <a:pt x="311268" y="526209"/>
                    </a:cubicBezTo>
                    <a:cubicBezTo>
                      <a:pt x="289627" y="524742"/>
                      <a:pt x="267919" y="526533"/>
                      <a:pt x="246212" y="527885"/>
                    </a:cubicBezTo>
                    <a:cubicBezTo>
                      <a:pt x="222809" y="529342"/>
                      <a:pt x="199415" y="530285"/>
                      <a:pt x="176127" y="526094"/>
                    </a:cubicBezTo>
                    <a:cubicBezTo>
                      <a:pt x="174527" y="525961"/>
                      <a:pt x="172955" y="525790"/>
                      <a:pt x="171393" y="525580"/>
                    </a:cubicBezTo>
                    <a:cubicBezTo>
                      <a:pt x="166640" y="524961"/>
                      <a:pt x="162020" y="523990"/>
                      <a:pt x="157534" y="522742"/>
                    </a:cubicBezTo>
                    <a:cubicBezTo>
                      <a:pt x="122254" y="512941"/>
                      <a:pt x="94793" y="485375"/>
                      <a:pt x="68447" y="460525"/>
                    </a:cubicBezTo>
                    <a:cubicBezTo>
                      <a:pt x="45501" y="438179"/>
                      <a:pt x="21536" y="415776"/>
                      <a:pt x="0" y="391525"/>
                    </a:cubicBezTo>
                    <a:lnTo>
                      <a:pt x="0" y="0"/>
                    </a:lnTo>
                    <a:lnTo>
                      <a:pt x="2018462" y="0"/>
                    </a:lnTo>
                    <a:close/>
                  </a:path>
                </a:pathLst>
              </a:custGeom>
              <a:solidFill>
                <a:srgbClr val="C2B594">
                  <a:alpha val="156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19"/>
              <p:cNvSpPr/>
              <p:nvPr/>
            </p:nvSpPr>
            <p:spPr>
              <a:xfrm>
                <a:off x="5835960" y="3928680"/>
                <a:ext cx="1850860" cy="498167"/>
              </a:xfrm>
              <a:custGeom>
                <a:avLst/>
                <a:gdLst/>
                <a:ahLst/>
                <a:cxnLst/>
                <a:rect l="l" t="t" r="r" b="b"/>
                <a:pathLst>
                  <a:path w="1850860" h="498167" extrusionOk="0">
                    <a:moveTo>
                      <a:pt x="1850860" y="19"/>
                    </a:moveTo>
                    <a:cubicBezTo>
                      <a:pt x="1834610" y="22555"/>
                      <a:pt x="1819456" y="45968"/>
                      <a:pt x="1800206" y="66104"/>
                    </a:cubicBezTo>
                    <a:cubicBezTo>
                      <a:pt x="1787500" y="79058"/>
                      <a:pt x="1772869" y="90021"/>
                      <a:pt x="1757667" y="99889"/>
                    </a:cubicBezTo>
                    <a:cubicBezTo>
                      <a:pt x="1748399" y="105909"/>
                      <a:pt x="1738722" y="111490"/>
                      <a:pt x="1728311" y="115300"/>
                    </a:cubicBezTo>
                    <a:cubicBezTo>
                      <a:pt x="1714166" y="120234"/>
                      <a:pt x="1699327" y="122797"/>
                      <a:pt x="1684630" y="125530"/>
                    </a:cubicBezTo>
                    <a:cubicBezTo>
                      <a:pt x="1672066" y="127911"/>
                      <a:pt x="1659474" y="130235"/>
                      <a:pt x="1646777" y="131893"/>
                    </a:cubicBezTo>
                    <a:cubicBezTo>
                      <a:pt x="1626822" y="134703"/>
                      <a:pt x="1606725" y="136246"/>
                      <a:pt x="1586713" y="138465"/>
                    </a:cubicBezTo>
                    <a:cubicBezTo>
                      <a:pt x="1547898" y="142932"/>
                      <a:pt x="1509627" y="150714"/>
                      <a:pt x="1471184" y="157572"/>
                    </a:cubicBezTo>
                    <a:cubicBezTo>
                      <a:pt x="1446800" y="161382"/>
                      <a:pt x="1422082" y="164164"/>
                      <a:pt x="1398489" y="171755"/>
                    </a:cubicBezTo>
                    <a:cubicBezTo>
                      <a:pt x="1378039" y="178841"/>
                      <a:pt x="1360723" y="192224"/>
                      <a:pt x="1344216" y="205855"/>
                    </a:cubicBezTo>
                    <a:cubicBezTo>
                      <a:pt x="1329937" y="217475"/>
                      <a:pt x="1315993" y="229543"/>
                      <a:pt x="1302744" y="242335"/>
                    </a:cubicBezTo>
                    <a:cubicBezTo>
                      <a:pt x="1281960" y="262481"/>
                      <a:pt x="1262510" y="284102"/>
                      <a:pt x="1240164" y="302581"/>
                    </a:cubicBezTo>
                    <a:cubicBezTo>
                      <a:pt x="1195283" y="337776"/>
                      <a:pt x="1140162" y="356368"/>
                      <a:pt x="1085831" y="371466"/>
                    </a:cubicBezTo>
                    <a:cubicBezTo>
                      <a:pt x="1035891" y="385106"/>
                      <a:pt x="998048" y="385067"/>
                      <a:pt x="948490" y="369456"/>
                    </a:cubicBezTo>
                    <a:cubicBezTo>
                      <a:pt x="937241" y="366008"/>
                      <a:pt x="926068" y="362236"/>
                      <a:pt x="914962" y="358273"/>
                    </a:cubicBezTo>
                    <a:cubicBezTo>
                      <a:pt x="873414" y="343491"/>
                      <a:pt x="832571" y="326127"/>
                      <a:pt x="790404" y="313677"/>
                    </a:cubicBezTo>
                    <a:cubicBezTo>
                      <a:pt x="769468" y="307486"/>
                      <a:pt x="748189" y="302505"/>
                      <a:pt x="726348" y="299647"/>
                    </a:cubicBezTo>
                    <a:cubicBezTo>
                      <a:pt x="706898" y="297075"/>
                      <a:pt x="687038" y="296151"/>
                      <a:pt x="667617" y="299428"/>
                    </a:cubicBezTo>
                    <a:cubicBezTo>
                      <a:pt x="662978" y="300371"/>
                      <a:pt x="658587" y="301800"/>
                      <a:pt x="654387" y="303609"/>
                    </a:cubicBezTo>
                    <a:cubicBezTo>
                      <a:pt x="635946" y="311591"/>
                      <a:pt x="621354" y="326984"/>
                      <a:pt x="607162" y="341224"/>
                    </a:cubicBezTo>
                    <a:cubicBezTo>
                      <a:pt x="605980" y="342395"/>
                      <a:pt x="604818" y="343567"/>
                      <a:pt x="603637" y="344729"/>
                    </a:cubicBezTo>
                    <a:cubicBezTo>
                      <a:pt x="591998" y="356892"/>
                      <a:pt x="579663" y="368303"/>
                      <a:pt x="567052" y="379409"/>
                    </a:cubicBezTo>
                    <a:cubicBezTo>
                      <a:pt x="556374" y="388830"/>
                      <a:pt x="545487" y="398031"/>
                      <a:pt x="534667" y="407270"/>
                    </a:cubicBezTo>
                    <a:cubicBezTo>
                      <a:pt x="534057" y="407823"/>
                      <a:pt x="533467" y="408375"/>
                      <a:pt x="532867" y="408927"/>
                    </a:cubicBezTo>
                    <a:cubicBezTo>
                      <a:pt x="526361" y="414966"/>
                      <a:pt x="520170" y="421377"/>
                      <a:pt x="515312" y="428844"/>
                    </a:cubicBezTo>
                    <a:cubicBezTo>
                      <a:pt x="512350" y="433588"/>
                      <a:pt x="509940" y="438645"/>
                      <a:pt x="507292" y="443560"/>
                    </a:cubicBezTo>
                    <a:cubicBezTo>
                      <a:pt x="506358" y="445341"/>
                      <a:pt x="505377" y="447094"/>
                      <a:pt x="504339" y="448818"/>
                    </a:cubicBezTo>
                    <a:cubicBezTo>
                      <a:pt x="499177" y="457476"/>
                      <a:pt x="492833" y="465430"/>
                      <a:pt x="485413" y="472212"/>
                    </a:cubicBezTo>
                    <a:cubicBezTo>
                      <a:pt x="482870" y="474555"/>
                      <a:pt x="480212" y="476745"/>
                      <a:pt x="477421" y="478774"/>
                    </a:cubicBezTo>
                    <a:cubicBezTo>
                      <a:pt x="467382" y="485947"/>
                      <a:pt x="456524" y="490614"/>
                      <a:pt x="445170" y="493548"/>
                    </a:cubicBezTo>
                    <a:cubicBezTo>
                      <a:pt x="432340" y="496881"/>
                      <a:pt x="418881" y="498005"/>
                      <a:pt x="405279" y="498072"/>
                    </a:cubicBezTo>
                    <a:cubicBezTo>
                      <a:pt x="386877" y="498167"/>
                      <a:pt x="368198" y="496300"/>
                      <a:pt x="350491" y="495319"/>
                    </a:cubicBezTo>
                    <a:cubicBezTo>
                      <a:pt x="343348" y="494824"/>
                      <a:pt x="336232" y="494357"/>
                      <a:pt x="329127" y="493976"/>
                    </a:cubicBezTo>
                    <a:cubicBezTo>
                      <a:pt x="312068" y="493081"/>
                      <a:pt x="295094" y="492738"/>
                      <a:pt x="277939" y="493843"/>
                    </a:cubicBezTo>
                    <a:cubicBezTo>
                      <a:pt x="271624" y="494119"/>
                      <a:pt x="265309" y="494672"/>
                      <a:pt x="259004" y="495233"/>
                    </a:cubicBezTo>
                    <a:cubicBezTo>
                      <a:pt x="248383" y="496196"/>
                      <a:pt x="237763" y="497234"/>
                      <a:pt x="227104" y="497157"/>
                    </a:cubicBezTo>
                    <a:cubicBezTo>
                      <a:pt x="218570" y="496881"/>
                      <a:pt x="210169" y="494662"/>
                      <a:pt x="202321" y="491347"/>
                    </a:cubicBezTo>
                    <a:cubicBezTo>
                      <a:pt x="196501" y="488661"/>
                      <a:pt x="190795" y="485737"/>
                      <a:pt x="185195" y="482603"/>
                    </a:cubicBezTo>
                    <a:cubicBezTo>
                      <a:pt x="174745" y="476755"/>
                      <a:pt x="164697" y="470192"/>
                      <a:pt x="154962" y="463210"/>
                    </a:cubicBezTo>
                    <a:cubicBezTo>
                      <a:pt x="146552" y="457191"/>
                      <a:pt x="138379" y="450857"/>
                      <a:pt x="130368" y="444370"/>
                    </a:cubicBezTo>
                    <a:cubicBezTo>
                      <a:pt x="86106" y="408547"/>
                      <a:pt x="50330" y="363827"/>
                      <a:pt x="15583" y="319040"/>
                    </a:cubicBezTo>
                    <a:cubicBezTo>
                      <a:pt x="10477" y="312554"/>
                      <a:pt x="5296" y="306124"/>
                      <a:pt x="0" y="299790"/>
                    </a:cubicBezTo>
                    <a:lnTo>
                      <a:pt x="0" y="0"/>
                    </a:lnTo>
                    <a:lnTo>
                      <a:pt x="1850850" y="0"/>
                    </a:lnTo>
                    <a:close/>
                  </a:path>
                </a:pathLst>
              </a:custGeom>
              <a:solidFill>
                <a:srgbClr val="C2B594">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19"/>
              <p:cNvSpPr/>
              <p:nvPr/>
            </p:nvSpPr>
            <p:spPr>
              <a:xfrm>
                <a:off x="5835960" y="3928680"/>
                <a:ext cx="1752572" cy="468192"/>
              </a:xfrm>
              <a:custGeom>
                <a:avLst/>
                <a:gdLst/>
                <a:ahLst/>
                <a:cxnLst/>
                <a:rect l="l" t="t" r="r" b="b"/>
                <a:pathLst>
                  <a:path w="1752572" h="468192" extrusionOk="0">
                    <a:moveTo>
                      <a:pt x="1752562" y="0"/>
                    </a:moveTo>
                    <a:cubicBezTo>
                      <a:pt x="1729893" y="21489"/>
                      <a:pt x="1707499" y="43272"/>
                      <a:pt x="1684563" y="64475"/>
                    </a:cubicBezTo>
                    <a:cubicBezTo>
                      <a:pt x="1666047" y="81810"/>
                      <a:pt x="1645853" y="97793"/>
                      <a:pt x="1623260" y="109480"/>
                    </a:cubicBezTo>
                    <a:cubicBezTo>
                      <a:pt x="1582769" y="128473"/>
                      <a:pt x="1536840" y="134007"/>
                      <a:pt x="1492548" y="135836"/>
                    </a:cubicBezTo>
                    <a:cubicBezTo>
                      <a:pt x="1452477" y="137379"/>
                      <a:pt x="1411957" y="128083"/>
                      <a:pt x="1372191" y="135436"/>
                    </a:cubicBezTo>
                    <a:cubicBezTo>
                      <a:pt x="1342234" y="142113"/>
                      <a:pt x="1310173" y="149352"/>
                      <a:pt x="1285570" y="168640"/>
                    </a:cubicBezTo>
                    <a:cubicBezTo>
                      <a:pt x="1253766" y="199835"/>
                      <a:pt x="1228668" y="237163"/>
                      <a:pt x="1196959" y="268548"/>
                    </a:cubicBezTo>
                    <a:cubicBezTo>
                      <a:pt x="1160021" y="308543"/>
                      <a:pt x="1111405" y="338309"/>
                      <a:pt x="1057589" y="348482"/>
                    </a:cubicBezTo>
                    <a:cubicBezTo>
                      <a:pt x="1031434" y="353692"/>
                      <a:pt x="1004668" y="353501"/>
                      <a:pt x="978218" y="351015"/>
                    </a:cubicBezTo>
                    <a:cubicBezTo>
                      <a:pt x="954300" y="348663"/>
                      <a:pt x="930002" y="345948"/>
                      <a:pt x="907571" y="336795"/>
                    </a:cubicBezTo>
                    <a:cubicBezTo>
                      <a:pt x="847773" y="307600"/>
                      <a:pt x="788108" y="279673"/>
                      <a:pt x="729282" y="249117"/>
                    </a:cubicBezTo>
                    <a:cubicBezTo>
                      <a:pt x="728501" y="248650"/>
                      <a:pt x="727729" y="248183"/>
                      <a:pt x="726967" y="247726"/>
                    </a:cubicBezTo>
                    <a:cubicBezTo>
                      <a:pt x="670465" y="213693"/>
                      <a:pt x="645043" y="210826"/>
                      <a:pt x="601018" y="233734"/>
                    </a:cubicBezTo>
                    <a:cubicBezTo>
                      <a:pt x="590493" y="239211"/>
                      <a:pt x="578910" y="246164"/>
                      <a:pt x="565585" y="254508"/>
                    </a:cubicBezTo>
                    <a:cubicBezTo>
                      <a:pt x="557965" y="261833"/>
                      <a:pt x="551212" y="269719"/>
                      <a:pt x="545125" y="278035"/>
                    </a:cubicBezTo>
                    <a:cubicBezTo>
                      <a:pt x="538772" y="286693"/>
                      <a:pt x="533124" y="295818"/>
                      <a:pt x="527933" y="305238"/>
                    </a:cubicBezTo>
                    <a:cubicBezTo>
                      <a:pt x="520741" y="318259"/>
                      <a:pt x="514436" y="331851"/>
                      <a:pt x="508330" y="345577"/>
                    </a:cubicBezTo>
                    <a:cubicBezTo>
                      <a:pt x="503815" y="355711"/>
                      <a:pt x="499415" y="365922"/>
                      <a:pt x="494871" y="376038"/>
                    </a:cubicBezTo>
                    <a:cubicBezTo>
                      <a:pt x="492976" y="380247"/>
                      <a:pt x="491052" y="384438"/>
                      <a:pt x="489080" y="388601"/>
                    </a:cubicBezTo>
                    <a:cubicBezTo>
                      <a:pt x="483746" y="399869"/>
                      <a:pt x="478069" y="410937"/>
                      <a:pt x="471669" y="421548"/>
                    </a:cubicBezTo>
                    <a:cubicBezTo>
                      <a:pt x="470630" y="423272"/>
                      <a:pt x="469573" y="424987"/>
                      <a:pt x="468487" y="426682"/>
                    </a:cubicBezTo>
                    <a:cubicBezTo>
                      <a:pt x="466849" y="429492"/>
                      <a:pt x="465153" y="432149"/>
                      <a:pt x="463401" y="434664"/>
                    </a:cubicBezTo>
                    <a:cubicBezTo>
                      <a:pt x="452361" y="450485"/>
                      <a:pt x="438960" y="460486"/>
                      <a:pt x="422053" y="465039"/>
                    </a:cubicBezTo>
                    <a:cubicBezTo>
                      <a:pt x="413756" y="467278"/>
                      <a:pt x="404603" y="468192"/>
                      <a:pt x="394468" y="467839"/>
                    </a:cubicBezTo>
                    <a:cubicBezTo>
                      <a:pt x="378828" y="466525"/>
                      <a:pt x="363293" y="464163"/>
                      <a:pt x="347777" y="461677"/>
                    </a:cubicBezTo>
                    <a:cubicBezTo>
                      <a:pt x="327736" y="458467"/>
                      <a:pt x="307705" y="455066"/>
                      <a:pt x="287464" y="453504"/>
                    </a:cubicBezTo>
                    <a:cubicBezTo>
                      <a:pt x="284626" y="453180"/>
                      <a:pt x="281778" y="452885"/>
                      <a:pt x="278920" y="452619"/>
                    </a:cubicBezTo>
                    <a:cubicBezTo>
                      <a:pt x="252965" y="450104"/>
                      <a:pt x="226228" y="448713"/>
                      <a:pt x="202359" y="437855"/>
                    </a:cubicBezTo>
                    <a:cubicBezTo>
                      <a:pt x="200473" y="436997"/>
                      <a:pt x="198606" y="436083"/>
                      <a:pt x="196758" y="435102"/>
                    </a:cubicBezTo>
                    <a:cubicBezTo>
                      <a:pt x="185633" y="428844"/>
                      <a:pt x="175793" y="421472"/>
                      <a:pt x="166945" y="413242"/>
                    </a:cubicBezTo>
                    <a:cubicBezTo>
                      <a:pt x="114071" y="364065"/>
                      <a:pt x="96421" y="284207"/>
                      <a:pt x="50540" y="228486"/>
                    </a:cubicBezTo>
                    <a:cubicBezTo>
                      <a:pt x="35747" y="209217"/>
                      <a:pt x="18240" y="191481"/>
                      <a:pt x="0" y="175460"/>
                    </a:cubicBezTo>
                    <a:lnTo>
                      <a:pt x="0" y="28"/>
                    </a:lnTo>
                    <a:lnTo>
                      <a:pt x="1752572" y="28"/>
                    </a:lnTo>
                    <a:close/>
                  </a:path>
                </a:pathLst>
              </a:custGeom>
              <a:solidFill>
                <a:srgbClr val="C2B594">
                  <a:alpha val="4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19"/>
              <p:cNvSpPr/>
              <p:nvPr/>
            </p:nvSpPr>
            <p:spPr>
              <a:xfrm>
                <a:off x="5835960" y="3928680"/>
                <a:ext cx="1582817" cy="433520"/>
              </a:xfrm>
              <a:custGeom>
                <a:avLst/>
                <a:gdLst/>
                <a:ahLst/>
                <a:cxnLst/>
                <a:rect l="l" t="t" r="r" b="b"/>
                <a:pathLst>
                  <a:path w="1582817" h="434607" extrusionOk="0">
                    <a:moveTo>
                      <a:pt x="1582808" y="19"/>
                    </a:moveTo>
                    <a:cubicBezTo>
                      <a:pt x="1571987" y="15316"/>
                      <a:pt x="1562205" y="31404"/>
                      <a:pt x="1549422" y="45187"/>
                    </a:cubicBezTo>
                    <a:cubicBezTo>
                      <a:pt x="1541974" y="53197"/>
                      <a:pt x="1533925" y="60646"/>
                      <a:pt x="1524972" y="66961"/>
                    </a:cubicBezTo>
                    <a:cubicBezTo>
                      <a:pt x="1515790" y="73409"/>
                      <a:pt x="1506226" y="79410"/>
                      <a:pt x="1496130" y="84325"/>
                    </a:cubicBezTo>
                    <a:cubicBezTo>
                      <a:pt x="1480023" y="91945"/>
                      <a:pt x="1462821" y="96850"/>
                      <a:pt x="1445552" y="101032"/>
                    </a:cubicBezTo>
                    <a:cubicBezTo>
                      <a:pt x="1432198" y="104004"/>
                      <a:pt x="1418806" y="107195"/>
                      <a:pt x="1405195" y="108671"/>
                    </a:cubicBezTo>
                    <a:cubicBezTo>
                      <a:pt x="1382516" y="110671"/>
                      <a:pt x="1359798" y="107395"/>
                      <a:pt x="1337415" y="103947"/>
                    </a:cubicBezTo>
                    <a:cubicBezTo>
                      <a:pt x="1305173" y="98431"/>
                      <a:pt x="1275912" y="93269"/>
                      <a:pt x="1247623" y="114110"/>
                    </a:cubicBezTo>
                    <a:cubicBezTo>
                      <a:pt x="1233373" y="125568"/>
                      <a:pt x="1223705" y="141313"/>
                      <a:pt x="1213523" y="156239"/>
                    </a:cubicBezTo>
                    <a:cubicBezTo>
                      <a:pt x="1202769" y="171993"/>
                      <a:pt x="1191654" y="187709"/>
                      <a:pt x="1177766" y="200911"/>
                    </a:cubicBezTo>
                    <a:cubicBezTo>
                      <a:pt x="1167632" y="210703"/>
                      <a:pt x="1156287" y="219028"/>
                      <a:pt x="1145000" y="227419"/>
                    </a:cubicBezTo>
                    <a:cubicBezTo>
                      <a:pt x="1121102" y="245221"/>
                      <a:pt x="1097623" y="263614"/>
                      <a:pt x="1073096" y="280549"/>
                    </a:cubicBezTo>
                    <a:cubicBezTo>
                      <a:pt x="1045978" y="299047"/>
                      <a:pt x="1017251" y="318383"/>
                      <a:pt x="983714" y="321593"/>
                    </a:cubicBezTo>
                    <a:cubicBezTo>
                      <a:pt x="967978" y="323574"/>
                      <a:pt x="952252" y="320221"/>
                      <a:pt x="937203" y="315782"/>
                    </a:cubicBezTo>
                    <a:cubicBezTo>
                      <a:pt x="917115" y="309744"/>
                      <a:pt x="898322" y="300428"/>
                      <a:pt x="880215" y="289836"/>
                    </a:cubicBezTo>
                    <a:cubicBezTo>
                      <a:pt x="868756" y="283150"/>
                      <a:pt x="857593" y="275939"/>
                      <a:pt x="846553" y="268748"/>
                    </a:cubicBezTo>
                    <a:cubicBezTo>
                      <a:pt x="820503" y="251527"/>
                      <a:pt x="798786" y="231553"/>
                      <a:pt x="771925" y="216741"/>
                    </a:cubicBezTo>
                    <a:cubicBezTo>
                      <a:pt x="739740" y="198768"/>
                      <a:pt x="704526" y="187138"/>
                      <a:pt x="668912" y="178060"/>
                    </a:cubicBezTo>
                    <a:cubicBezTo>
                      <a:pt x="659387" y="175832"/>
                      <a:pt x="649767" y="173679"/>
                      <a:pt x="640089" y="171993"/>
                    </a:cubicBezTo>
                    <a:cubicBezTo>
                      <a:pt x="628469" y="169945"/>
                      <a:pt x="616744" y="168564"/>
                      <a:pt x="604942" y="168459"/>
                    </a:cubicBezTo>
                    <a:cubicBezTo>
                      <a:pt x="589493" y="168783"/>
                      <a:pt x="574529" y="172622"/>
                      <a:pt x="560223" y="178308"/>
                    </a:cubicBezTo>
                    <a:cubicBezTo>
                      <a:pt x="549297" y="182642"/>
                      <a:pt x="538753" y="188052"/>
                      <a:pt x="528656" y="193796"/>
                    </a:cubicBezTo>
                    <a:cubicBezTo>
                      <a:pt x="520360" y="198758"/>
                      <a:pt x="512093" y="203892"/>
                      <a:pt x="504797" y="210217"/>
                    </a:cubicBezTo>
                    <a:cubicBezTo>
                      <a:pt x="503253" y="211569"/>
                      <a:pt x="501748" y="212960"/>
                      <a:pt x="500301" y="214417"/>
                    </a:cubicBezTo>
                    <a:cubicBezTo>
                      <a:pt x="493166" y="221942"/>
                      <a:pt x="487509" y="230581"/>
                      <a:pt x="483013" y="239830"/>
                    </a:cubicBezTo>
                    <a:cubicBezTo>
                      <a:pt x="479850" y="246307"/>
                      <a:pt x="477260" y="253079"/>
                      <a:pt x="475136" y="259966"/>
                    </a:cubicBezTo>
                    <a:cubicBezTo>
                      <a:pt x="474021" y="263509"/>
                      <a:pt x="473050" y="267072"/>
                      <a:pt x="472183" y="270663"/>
                    </a:cubicBezTo>
                    <a:cubicBezTo>
                      <a:pt x="470116" y="278549"/>
                      <a:pt x="468639" y="286550"/>
                      <a:pt x="467582" y="294599"/>
                    </a:cubicBezTo>
                    <a:cubicBezTo>
                      <a:pt x="465963" y="306886"/>
                      <a:pt x="465287" y="319316"/>
                      <a:pt x="464925" y="331708"/>
                    </a:cubicBezTo>
                    <a:cubicBezTo>
                      <a:pt x="464210" y="350053"/>
                      <a:pt x="461305" y="368380"/>
                      <a:pt x="455362" y="385782"/>
                    </a:cubicBezTo>
                    <a:cubicBezTo>
                      <a:pt x="453314" y="392087"/>
                      <a:pt x="450380" y="398050"/>
                      <a:pt x="446846" y="403641"/>
                    </a:cubicBezTo>
                    <a:lnTo>
                      <a:pt x="446846" y="403641"/>
                    </a:lnTo>
                    <a:cubicBezTo>
                      <a:pt x="446046" y="404908"/>
                      <a:pt x="445237" y="406137"/>
                      <a:pt x="444379" y="407356"/>
                    </a:cubicBezTo>
                    <a:cubicBezTo>
                      <a:pt x="439483" y="414938"/>
                      <a:pt x="432530" y="420986"/>
                      <a:pt x="424444" y="424968"/>
                    </a:cubicBezTo>
                    <a:cubicBezTo>
                      <a:pt x="418786" y="427682"/>
                      <a:pt x="412842" y="430168"/>
                      <a:pt x="406622" y="431178"/>
                    </a:cubicBezTo>
                    <a:cubicBezTo>
                      <a:pt x="392535" y="433197"/>
                      <a:pt x="378295" y="434607"/>
                      <a:pt x="364074" y="433283"/>
                    </a:cubicBezTo>
                    <a:cubicBezTo>
                      <a:pt x="363045" y="433188"/>
                      <a:pt x="362026" y="433092"/>
                      <a:pt x="360997" y="432959"/>
                    </a:cubicBezTo>
                    <a:cubicBezTo>
                      <a:pt x="336214" y="430473"/>
                      <a:pt x="315620" y="427330"/>
                      <a:pt x="296523" y="420043"/>
                    </a:cubicBezTo>
                    <a:cubicBezTo>
                      <a:pt x="278882" y="413318"/>
                      <a:pt x="262499" y="403060"/>
                      <a:pt x="245307" y="386496"/>
                    </a:cubicBezTo>
                    <a:cubicBezTo>
                      <a:pt x="241449" y="382839"/>
                      <a:pt x="237544" y="379209"/>
                      <a:pt x="233677" y="375552"/>
                    </a:cubicBezTo>
                    <a:cubicBezTo>
                      <a:pt x="225790" y="368122"/>
                      <a:pt x="217989" y="360597"/>
                      <a:pt x="210731" y="352540"/>
                    </a:cubicBezTo>
                    <a:cubicBezTo>
                      <a:pt x="207255" y="348644"/>
                      <a:pt x="203949" y="344596"/>
                      <a:pt x="200816" y="340443"/>
                    </a:cubicBezTo>
                    <a:cubicBezTo>
                      <a:pt x="189481" y="325431"/>
                      <a:pt x="180184" y="308924"/>
                      <a:pt x="171498" y="292246"/>
                    </a:cubicBezTo>
                    <a:cubicBezTo>
                      <a:pt x="159991" y="270063"/>
                      <a:pt x="149123" y="247555"/>
                      <a:pt x="138113" y="225114"/>
                    </a:cubicBezTo>
                    <a:cubicBezTo>
                      <a:pt x="127806" y="204292"/>
                      <a:pt x="119215" y="182614"/>
                      <a:pt x="108090" y="162230"/>
                    </a:cubicBezTo>
                    <a:cubicBezTo>
                      <a:pt x="103279" y="154000"/>
                      <a:pt x="96974" y="146818"/>
                      <a:pt x="90602" y="139798"/>
                    </a:cubicBezTo>
                    <a:cubicBezTo>
                      <a:pt x="81353" y="129940"/>
                      <a:pt x="71323" y="120834"/>
                      <a:pt x="62474" y="110576"/>
                    </a:cubicBezTo>
                    <a:cubicBezTo>
                      <a:pt x="49492" y="95888"/>
                      <a:pt x="36462" y="81163"/>
                      <a:pt x="24870" y="65322"/>
                    </a:cubicBezTo>
                    <a:cubicBezTo>
                      <a:pt x="15650" y="52559"/>
                      <a:pt x="7839" y="38881"/>
                      <a:pt x="0" y="25251"/>
                    </a:cubicBezTo>
                    <a:lnTo>
                      <a:pt x="0" y="0"/>
                    </a:lnTo>
                    <a:lnTo>
                      <a:pt x="1582817" y="0"/>
                    </a:lnTo>
                    <a:close/>
                  </a:path>
                </a:pathLst>
              </a:custGeom>
              <a:solidFill>
                <a:srgbClr val="C2B594">
                  <a:alpha val="64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19"/>
              <p:cNvSpPr/>
              <p:nvPr/>
            </p:nvSpPr>
            <p:spPr>
              <a:xfrm>
                <a:off x="5924520" y="3928680"/>
                <a:ext cx="1378096" cy="409337"/>
              </a:xfrm>
              <a:custGeom>
                <a:avLst/>
                <a:gdLst/>
                <a:ahLst/>
                <a:cxnLst/>
                <a:rect l="l" t="t" r="r" b="b"/>
                <a:pathLst>
                  <a:path w="1378096" h="409337" extrusionOk="0">
                    <a:moveTo>
                      <a:pt x="1377993" y="0"/>
                    </a:moveTo>
                    <a:cubicBezTo>
                      <a:pt x="1372631" y="6810"/>
                      <a:pt x="1367440" y="13745"/>
                      <a:pt x="1362401" y="20764"/>
                    </a:cubicBezTo>
                    <a:cubicBezTo>
                      <a:pt x="1343751" y="46082"/>
                      <a:pt x="1326072" y="76448"/>
                      <a:pt x="1294888" y="87544"/>
                    </a:cubicBezTo>
                    <a:cubicBezTo>
                      <a:pt x="1250063" y="97393"/>
                      <a:pt x="1203362" y="88382"/>
                      <a:pt x="1158413" y="83353"/>
                    </a:cubicBezTo>
                    <a:cubicBezTo>
                      <a:pt x="1109131" y="74152"/>
                      <a:pt x="1098130" y="100403"/>
                      <a:pt x="1075879" y="136865"/>
                    </a:cubicBezTo>
                    <a:cubicBezTo>
                      <a:pt x="1058763" y="159858"/>
                      <a:pt x="1034169" y="195462"/>
                      <a:pt x="1006213" y="228095"/>
                    </a:cubicBezTo>
                    <a:cubicBezTo>
                      <a:pt x="997479" y="238297"/>
                      <a:pt x="988430" y="248193"/>
                      <a:pt x="979172" y="257337"/>
                    </a:cubicBezTo>
                    <a:cubicBezTo>
                      <a:pt x="951816" y="284331"/>
                      <a:pt x="922717" y="304657"/>
                      <a:pt x="895104" y="306086"/>
                    </a:cubicBezTo>
                    <a:cubicBezTo>
                      <a:pt x="879245" y="305962"/>
                      <a:pt x="862853" y="299828"/>
                      <a:pt x="846651" y="290827"/>
                    </a:cubicBezTo>
                    <a:cubicBezTo>
                      <a:pt x="816323" y="273977"/>
                      <a:pt x="786681" y="247031"/>
                      <a:pt x="762526" y="230486"/>
                    </a:cubicBezTo>
                    <a:cubicBezTo>
                      <a:pt x="736189" y="210969"/>
                      <a:pt x="714006" y="188738"/>
                      <a:pt x="689707" y="170669"/>
                    </a:cubicBezTo>
                    <a:cubicBezTo>
                      <a:pt x="664914" y="152229"/>
                      <a:pt x="637901" y="138113"/>
                      <a:pt x="602020" y="135646"/>
                    </a:cubicBezTo>
                    <a:cubicBezTo>
                      <a:pt x="563892" y="131902"/>
                      <a:pt x="525668" y="137322"/>
                      <a:pt x="487644" y="140122"/>
                    </a:cubicBezTo>
                    <a:cubicBezTo>
                      <a:pt x="450173" y="144485"/>
                      <a:pt x="410920" y="142704"/>
                      <a:pt x="374820" y="154457"/>
                    </a:cubicBezTo>
                    <a:cubicBezTo>
                      <a:pt x="372601" y="155172"/>
                      <a:pt x="370391" y="155953"/>
                      <a:pt x="368200" y="156781"/>
                    </a:cubicBezTo>
                    <a:cubicBezTo>
                      <a:pt x="361218" y="159372"/>
                      <a:pt x="355475" y="163325"/>
                      <a:pt x="350665" y="168202"/>
                    </a:cubicBezTo>
                    <a:cubicBezTo>
                      <a:pt x="349808" y="169069"/>
                      <a:pt x="348998" y="169954"/>
                      <a:pt x="348207" y="170869"/>
                    </a:cubicBezTo>
                    <a:cubicBezTo>
                      <a:pt x="337597" y="183128"/>
                      <a:pt x="332015" y="200053"/>
                      <a:pt x="327643" y="215646"/>
                    </a:cubicBezTo>
                    <a:cubicBezTo>
                      <a:pt x="321109" y="236325"/>
                      <a:pt x="314479" y="257680"/>
                      <a:pt x="318842" y="279521"/>
                    </a:cubicBezTo>
                    <a:cubicBezTo>
                      <a:pt x="320471" y="289731"/>
                      <a:pt x="323033" y="301180"/>
                      <a:pt x="325424" y="312953"/>
                    </a:cubicBezTo>
                    <a:cubicBezTo>
                      <a:pt x="334329" y="356740"/>
                      <a:pt x="340873" y="404860"/>
                      <a:pt x="288552" y="408965"/>
                    </a:cubicBezTo>
                    <a:cubicBezTo>
                      <a:pt x="284209" y="409308"/>
                      <a:pt x="279456" y="409337"/>
                      <a:pt x="274255" y="409051"/>
                    </a:cubicBezTo>
                    <a:cubicBezTo>
                      <a:pt x="256253" y="408213"/>
                      <a:pt x="237422" y="405070"/>
                      <a:pt x="220125" y="398554"/>
                    </a:cubicBezTo>
                    <a:cubicBezTo>
                      <a:pt x="203189" y="392163"/>
                      <a:pt x="187711" y="382524"/>
                      <a:pt x="175919" y="368637"/>
                    </a:cubicBezTo>
                    <a:cubicBezTo>
                      <a:pt x="170461" y="361998"/>
                      <a:pt x="165594" y="355064"/>
                      <a:pt x="161213" y="347882"/>
                    </a:cubicBezTo>
                    <a:cubicBezTo>
                      <a:pt x="151278" y="331603"/>
                      <a:pt x="143820" y="314097"/>
                      <a:pt x="137581" y="296046"/>
                    </a:cubicBezTo>
                    <a:cubicBezTo>
                      <a:pt x="129161" y="271767"/>
                      <a:pt x="122951" y="246536"/>
                      <a:pt x="115835" y="222018"/>
                    </a:cubicBezTo>
                    <a:cubicBezTo>
                      <a:pt x="106215" y="187871"/>
                      <a:pt x="84155" y="159230"/>
                      <a:pt x="69982" y="126997"/>
                    </a:cubicBezTo>
                    <a:cubicBezTo>
                      <a:pt x="54409" y="90783"/>
                      <a:pt x="25034" y="62846"/>
                      <a:pt x="9546" y="26613"/>
                    </a:cubicBezTo>
                    <a:cubicBezTo>
                      <a:pt x="5869" y="19240"/>
                      <a:pt x="3555" y="11325"/>
                      <a:pt x="488" y="3705"/>
                    </a:cubicBezTo>
                    <a:cubicBezTo>
                      <a:pt x="11" y="2457"/>
                      <a:pt x="-103" y="1200"/>
                      <a:pt x="88" y="0"/>
                    </a:cubicBezTo>
                    <a:lnTo>
                      <a:pt x="137799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4" name="Google Shape;384;p19"/>
            <p:cNvGrpSpPr/>
            <p:nvPr/>
          </p:nvGrpSpPr>
          <p:grpSpPr>
            <a:xfrm rot="-4160667">
              <a:off x="-678769" y="-2201778"/>
              <a:ext cx="4183838" cy="2224182"/>
              <a:chOff x="7306560" y="1158708"/>
              <a:chExt cx="2055493" cy="991543"/>
            </a:xfrm>
          </p:grpSpPr>
          <p:sp>
            <p:nvSpPr>
              <p:cNvPr id="385" name="Google Shape;385;p19"/>
              <p:cNvSpPr/>
              <p:nvPr/>
            </p:nvSpPr>
            <p:spPr>
              <a:xfrm>
                <a:off x="7331704" y="1158708"/>
                <a:ext cx="2030349" cy="991543"/>
              </a:xfrm>
              <a:custGeom>
                <a:avLst/>
                <a:gdLst/>
                <a:ahLst/>
                <a:cxnLst/>
                <a:rect l="l" t="t" r="r" b="b"/>
                <a:pathLst>
                  <a:path w="2030349" h="991543" extrusionOk="0">
                    <a:moveTo>
                      <a:pt x="2028692" y="333480"/>
                    </a:moveTo>
                    <a:cubicBezTo>
                      <a:pt x="2025758" y="365436"/>
                      <a:pt x="2013490" y="397297"/>
                      <a:pt x="2000774" y="426168"/>
                    </a:cubicBezTo>
                    <a:cubicBezTo>
                      <a:pt x="1986401" y="458676"/>
                      <a:pt x="1967227" y="488890"/>
                      <a:pt x="1944967" y="516588"/>
                    </a:cubicBezTo>
                    <a:cubicBezTo>
                      <a:pt x="1933375" y="530714"/>
                      <a:pt x="1911877" y="551936"/>
                      <a:pt x="1892160" y="542363"/>
                    </a:cubicBezTo>
                    <a:cubicBezTo>
                      <a:pt x="1888674" y="540372"/>
                      <a:pt x="1886045" y="537105"/>
                      <a:pt x="1883902" y="533772"/>
                    </a:cubicBezTo>
                    <a:cubicBezTo>
                      <a:pt x="1875672" y="520436"/>
                      <a:pt x="1876749" y="504111"/>
                      <a:pt x="1872767" y="489404"/>
                    </a:cubicBezTo>
                    <a:cubicBezTo>
                      <a:pt x="1870539" y="480898"/>
                      <a:pt x="1866195" y="472678"/>
                      <a:pt x="1859832" y="466496"/>
                    </a:cubicBezTo>
                    <a:cubicBezTo>
                      <a:pt x="1845945" y="455943"/>
                      <a:pt x="1816560" y="455400"/>
                      <a:pt x="1799929" y="459248"/>
                    </a:cubicBezTo>
                    <a:cubicBezTo>
                      <a:pt x="1777908" y="465182"/>
                      <a:pt x="1757734" y="476193"/>
                      <a:pt x="1736541" y="484356"/>
                    </a:cubicBezTo>
                    <a:lnTo>
                      <a:pt x="1736512" y="484356"/>
                    </a:lnTo>
                    <a:cubicBezTo>
                      <a:pt x="1736112" y="484537"/>
                      <a:pt x="1735722" y="484689"/>
                      <a:pt x="1735322" y="484842"/>
                    </a:cubicBezTo>
                    <a:cubicBezTo>
                      <a:pt x="1724615" y="488575"/>
                      <a:pt x="1713548" y="491385"/>
                      <a:pt x="1702327" y="493157"/>
                    </a:cubicBezTo>
                    <a:cubicBezTo>
                      <a:pt x="1697984" y="493862"/>
                      <a:pt x="1693612" y="494376"/>
                      <a:pt x="1689240" y="494776"/>
                    </a:cubicBezTo>
                    <a:cubicBezTo>
                      <a:pt x="1686706" y="494986"/>
                      <a:pt x="1684134" y="495176"/>
                      <a:pt x="1681563" y="495262"/>
                    </a:cubicBezTo>
                    <a:cubicBezTo>
                      <a:pt x="1679610" y="495357"/>
                      <a:pt x="1677648" y="495414"/>
                      <a:pt x="1675695" y="495443"/>
                    </a:cubicBezTo>
                    <a:cubicBezTo>
                      <a:pt x="1675391" y="495443"/>
                      <a:pt x="1675057" y="495414"/>
                      <a:pt x="1674743" y="495386"/>
                    </a:cubicBezTo>
                    <a:cubicBezTo>
                      <a:pt x="1672942" y="495329"/>
                      <a:pt x="1671133" y="495205"/>
                      <a:pt x="1669304" y="495052"/>
                    </a:cubicBezTo>
                    <a:cubicBezTo>
                      <a:pt x="1667351" y="494871"/>
                      <a:pt x="1665360" y="494652"/>
                      <a:pt x="1663341" y="494376"/>
                    </a:cubicBezTo>
                    <a:cubicBezTo>
                      <a:pt x="1657074" y="493547"/>
                      <a:pt x="1650740" y="492271"/>
                      <a:pt x="1644501" y="490557"/>
                    </a:cubicBezTo>
                    <a:cubicBezTo>
                      <a:pt x="1637005" y="488509"/>
                      <a:pt x="1629604" y="485813"/>
                      <a:pt x="1622574" y="482575"/>
                    </a:cubicBezTo>
                    <a:cubicBezTo>
                      <a:pt x="1619183" y="481041"/>
                      <a:pt x="1615907" y="479365"/>
                      <a:pt x="1612697" y="477526"/>
                    </a:cubicBezTo>
                    <a:cubicBezTo>
                      <a:pt x="1607591" y="474678"/>
                      <a:pt x="1602696" y="471507"/>
                      <a:pt x="1598200" y="468049"/>
                    </a:cubicBezTo>
                    <a:cubicBezTo>
                      <a:pt x="1581045" y="453800"/>
                      <a:pt x="1566062" y="435112"/>
                      <a:pt x="1550832" y="419300"/>
                    </a:cubicBezTo>
                    <a:cubicBezTo>
                      <a:pt x="1544469" y="412756"/>
                      <a:pt x="1538259" y="405813"/>
                      <a:pt x="1530439" y="400983"/>
                    </a:cubicBezTo>
                    <a:cubicBezTo>
                      <a:pt x="1512732" y="390620"/>
                      <a:pt x="1492615" y="387801"/>
                      <a:pt x="1472403" y="388963"/>
                    </a:cubicBezTo>
                    <a:cubicBezTo>
                      <a:pt x="1468279" y="389144"/>
                      <a:pt x="1464173" y="389449"/>
                      <a:pt x="1460078" y="389849"/>
                    </a:cubicBezTo>
                    <a:lnTo>
                      <a:pt x="1460049" y="389849"/>
                    </a:lnTo>
                    <a:cubicBezTo>
                      <a:pt x="1443047" y="391592"/>
                      <a:pt x="1426226" y="395049"/>
                      <a:pt x="1409595" y="399088"/>
                    </a:cubicBezTo>
                    <a:cubicBezTo>
                      <a:pt x="1390697" y="403889"/>
                      <a:pt x="1371953" y="409451"/>
                      <a:pt x="1353817" y="416614"/>
                    </a:cubicBezTo>
                    <a:cubicBezTo>
                      <a:pt x="1334586" y="424415"/>
                      <a:pt x="1315717" y="433711"/>
                      <a:pt x="1299696" y="447037"/>
                    </a:cubicBezTo>
                    <a:cubicBezTo>
                      <a:pt x="1279484" y="464344"/>
                      <a:pt x="1264253" y="486451"/>
                      <a:pt x="1252271" y="510121"/>
                    </a:cubicBezTo>
                    <a:cubicBezTo>
                      <a:pt x="1252271" y="510121"/>
                      <a:pt x="1252261" y="510140"/>
                      <a:pt x="1252242" y="510178"/>
                    </a:cubicBezTo>
                    <a:cubicBezTo>
                      <a:pt x="1252242" y="510178"/>
                      <a:pt x="1252213" y="510207"/>
                      <a:pt x="1252213" y="510235"/>
                    </a:cubicBezTo>
                    <a:cubicBezTo>
                      <a:pt x="1248118" y="518217"/>
                      <a:pt x="1244413" y="526380"/>
                      <a:pt x="1241022" y="534581"/>
                    </a:cubicBezTo>
                    <a:lnTo>
                      <a:pt x="1241022" y="534610"/>
                    </a:lnTo>
                    <a:cubicBezTo>
                      <a:pt x="1240193" y="536600"/>
                      <a:pt x="1239403" y="538582"/>
                      <a:pt x="1238603" y="540572"/>
                    </a:cubicBezTo>
                    <a:cubicBezTo>
                      <a:pt x="1233897" y="552526"/>
                      <a:pt x="1230135" y="564852"/>
                      <a:pt x="1227382" y="577425"/>
                    </a:cubicBezTo>
                    <a:cubicBezTo>
                      <a:pt x="1226010" y="586816"/>
                      <a:pt x="1224963" y="596227"/>
                      <a:pt x="1223868" y="605647"/>
                    </a:cubicBezTo>
                    <a:cubicBezTo>
                      <a:pt x="1222182" y="618792"/>
                      <a:pt x="1220714" y="632041"/>
                      <a:pt x="1219314" y="645309"/>
                    </a:cubicBezTo>
                    <a:cubicBezTo>
                      <a:pt x="1218676" y="651272"/>
                      <a:pt x="1218028" y="657235"/>
                      <a:pt x="1217362" y="663226"/>
                    </a:cubicBezTo>
                    <a:lnTo>
                      <a:pt x="1217362" y="663254"/>
                    </a:lnTo>
                    <a:cubicBezTo>
                      <a:pt x="1216105" y="674665"/>
                      <a:pt x="1214828" y="686067"/>
                      <a:pt x="1213323" y="697440"/>
                    </a:cubicBezTo>
                    <a:lnTo>
                      <a:pt x="1213323" y="697468"/>
                    </a:lnTo>
                    <a:cubicBezTo>
                      <a:pt x="1212561" y="703155"/>
                      <a:pt x="1211790" y="708812"/>
                      <a:pt x="1210904" y="714470"/>
                    </a:cubicBezTo>
                    <a:lnTo>
                      <a:pt x="1210904" y="714499"/>
                    </a:lnTo>
                    <a:cubicBezTo>
                      <a:pt x="1209465" y="724195"/>
                      <a:pt x="1207818" y="733825"/>
                      <a:pt x="1205922" y="743369"/>
                    </a:cubicBezTo>
                    <a:lnTo>
                      <a:pt x="1205894" y="743398"/>
                    </a:lnTo>
                    <a:cubicBezTo>
                      <a:pt x="1204884" y="748532"/>
                      <a:pt x="1203751" y="753647"/>
                      <a:pt x="1202560" y="758752"/>
                    </a:cubicBezTo>
                    <a:cubicBezTo>
                      <a:pt x="1198521" y="776002"/>
                      <a:pt x="1193444" y="792966"/>
                      <a:pt x="1186844" y="809511"/>
                    </a:cubicBezTo>
                    <a:cubicBezTo>
                      <a:pt x="1185253" y="813521"/>
                      <a:pt x="1183539" y="817521"/>
                      <a:pt x="1181767" y="821465"/>
                    </a:cubicBezTo>
                    <a:cubicBezTo>
                      <a:pt x="1181710" y="821560"/>
                      <a:pt x="1181671" y="821674"/>
                      <a:pt x="1181614" y="821769"/>
                    </a:cubicBezTo>
                    <a:cubicBezTo>
                      <a:pt x="1178500" y="828685"/>
                      <a:pt x="1175004" y="835438"/>
                      <a:pt x="1171127" y="841981"/>
                    </a:cubicBezTo>
                    <a:lnTo>
                      <a:pt x="1171127" y="842010"/>
                    </a:lnTo>
                    <a:cubicBezTo>
                      <a:pt x="1169565" y="844639"/>
                      <a:pt x="1167946" y="847239"/>
                      <a:pt x="1166231" y="849773"/>
                    </a:cubicBezTo>
                    <a:lnTo>
                      <a:pt x="1166231" y="849801"/>
                    </a:lnTo>
                    <a:cubicBezTo>
                      <a:pt x="1163203" y="854450"/>
                      <a:pt x="1159964" y="858974"/>
                      <a:pt x="1156478" y="863317"/>
                    </a:cubicBezTo>
                    <a:cubicBezTo>
                      <a:pt x="1155040" y="865156"/>
                      <a:pt x="1153544" y="866985"/>
                      <a:pt x="1151982" y="868756"/>
                    </a:cubicBezTo>
                    <a:cubicBezTo>
                      <a:pt x="1151735" y="869061"/>
                      <a:pt x="1151496" y="869366"/>
                      <a:pt x="1151249" y="869642"/>
                    </a:cubicBezTo>
                    <a:cubicBezTo>
                      <a:pt x="1147820" y="873500"/>
                      <a:pt x="1144276" y="877291"/>
                      <a:pt x="1140581" y="881053"/>
                    </a:cubicBezTo>
                    <a:cubicBezTo>
                      <a:pt x="1136847" y="884844"/>
                      <a:pt x="1132970" y="888606"/>
                      <a:pt x="1128960" y="892273"/>
                    </a:cubicBezTo>
                    <a:cubicBezTo>
                      <a:pt x="1128436" y="892759"/>
                      <a:pt x="1127922" y="893226"/>
                      <a:pt x="1127369" y="893712"/>
                    </a:cubicBezTo>
                    <a:cubicBezTo>
                      <a:pt x="1125531" y="895398"/>
                      <a:pt x="1123674" y="897045"/>
                      <a:pt x="1121778" y="898665"/>
                    </a:cubicBezTo>
                    <a:cubicBezTo>
                      <a:pt x="1118140" y="901846"/>
                      <a:pt x="1114377" y="904999"/>
                      <a:pt x="1110558" y="908056"/>
                    </a:cubicBezTo>
                    <a:cubicBezTo>
                      <a:pt x="1108234" y="909923"/>
                      <a:pt x="1105881" y="911752"/>
                      <a:pt x="1103491" y="913533"/>
                    </a:cubicBezTo>
                    <a:cubicBezTo>
                      <a:pt x="1043159" y="959491"/>
                      <a:pt x="963654" y="991543"/>
                      <a:pt x="893045" y="990810"/>
                    </a:cubicBezTo>
                    <a:cubicBezTo>
                      <a:pt x="828094" y="990076"/>
                      <a:pt x="775649" y="946442"/>
                      <a:pt x="731434" y="903256"/>
                    </a:cubicBezTo>
                    <a:cubicBezTo>
                      <a:pt x="716508" y="889187"/>
                      <a:pt x="701249" y="875271"/>
                      <a:pt x="683695" y="864508"/>
                    </a:cubicBezTo>
                    <a:cubicBezTo>
                      <a:pt x="653758" y="845944"/>
                      <a:pt x="619449" y="836562"/>
                      <a:pt x="584920" y="831113"/>
                    </a:cubicBezTo>
                    <a:cubicBezTo>
                      <a:pt x="537581" y="823189"/>
                      <a:pt x="489452" y="822979"/>
                      <a:pt x="441903" y="816864"/>
                    </a:cubicBezTo>
                    <a:cubicBezTo>
                      <a:pt x="419671" y="813864"/>
                      <a:pt x="396888" y="811111"/>
                      <a:pt x="376399" y="801357"/>
                    </a:cubicBezTo>
                    <a:cubicBezTo>
                      <a:pt x="368294" y="797538"/>
                      <a:pt x="361140" y="791966"/>
                      <a:pt x="354416" y="786098"/>
                    </a:cubicBezTo>
                    <a:cubicBezTo>
                      <a:pt x="348910" y="781145"/>
                      <a:pt x="343500" y="775945"/>
                      <a:pt x="339490" y="769677"/>
                    </a:cubicBezTo>
                    <a:cubicBezTo>
                      <a:pt x="333832" y="760133"/>
                      <a:pt x="332089" y="747141"/>
                      <a:pt x="333251" y="736225"/>
                    </a:cubicBezTo>
                    <a:cubicBezTo>
                      <a:pt x="335147" y="723776"/>
                      <a:pt x="339823" y="711794"/>
                      <a:pt x="345852" y="700783"/>
                    </a:cubicBezTo>
                    <a:cubicBezTo>
                      <a:pt x="352215" y="688915"/>
                      <a:pt x="361569" y="678952"/>
                      <a:pt x="371542" y="670017"/>
                    </a:cubicBezTo>
                    <a:cubicBezTo>
                      <a:pt x="384572" y="658920"/>
                      <a:pt x="399793" y="650872"/>
                      <a:pt x="413833" y="641213"/>
                    </a:cubicBezTo>
                    <a:cubicBezTo>
                      <a:pt x="437560" y="625373"/>
                      <a:pt x="458019" y="608219"/>
                      <a:pt x="482146" y="593636"/>
                    </a:cubicBezTo>
                    <a:cubicBezTo>
                      <a:pt x="501777" y="581530"/>
                      <a:pt x="521713" y="569509"/>
                      <a:pt x="538781" y="553850"/>
                    </a:cubicBezTo>
                    <a:cubicBezTo>
                      <a:pt x="546278" y="546478"/>
                      <a:pt x="553403" y="538648"/>
                      <a:pt x="559175" y="529847"/>
                    </a:cubicBezTo>
                    <a:cubicBezTo>
                      <a:pt x="569661" y="512664"/>
                      <a:pt x="575138" y="492328"/>
                      <a:pt x="573605" y="472173"/>
                    </a:cubicBezTo>
                    <a:cubicBezTo>
                      <a:pt x="572596" y="464134"/>
                      <a:pt x="570976" y="456086"/>
                      <a:pt x="567976" y="448532"/>
                    </a:cubicBezTo>
                    <a:cubicBezTo>
                      <a:pt x="562899" y="436235"/>
                      <a:pt x="557270" y="424034"/>
                      <a:pt x="549535" y="413147"/>
                    </a:cubicBezTo>
                    <a:cubicBezTo>
                      <a:pt x="542592" y="403879"/>
                      <a:pt x="533847" y="395564"/>
                      <a:pt x="523237" y="390639"/>
                    </a:cubicBezTo>
                    <a:cubicBezTo>
                      <a:pt x="515045" y="387096"/>
                      <a:pt x="506358" y="384858"/>
                      <a:pt x="497548" y="383515"/>
                    </a:cubicBezTo>
                    <a:cubicBezTo>
                      <a:pt x="489413" y="382295"/>
                      <a:pt x="481155" y="381286"/>
                      <a:pt x="472964" y="382353"/>
                    </a:cubicBezTo>
                    <a:cubicBezTo>
                      <a:pt x="440483" y="387277"/>
                      <a:pt x="408537" y="396145"/>
                      <a:pt x="377923" y="408013"/>
                    </a:cubicBezTo>
                    <a:cubicBezTo>
                      <a:pt x="352692" y="417986"/>
                      <a:pt x="328688" y="430673"/>
                      <a:pt x="304076" y="442017"/>
                    </a:cubicBezTo>
                    <a:cubicBezTo>
                      <a:pt x="289122" y="448685"/>
                      <a:pt x="273891" y="454857"/>
                      <a:pt x="258175" y="459476"/>
                    </a:cubicBezTo>
                    <a:cubicBezTo>
                      <a:pt x="242087" y="464334"/>
                      <a:pt x="225390" y="466630"/>
                      <a:pt x="208693" y="467706"/>
                    </a:cubicBezTo>
                    <a:cubicBezTo>
                      <a:pt x="172088" y="470335"/>
                      <a:pt x="133683" y="465868"/>
                      <a:pt x="101937" y="446303"/>
                    </a:cubicBezTo>
                    <a:cubicBezTo>
                      <a:pt x="86982" y="437493"/>
                      <a:pt x="73342" y="425758"/>
                      <a:pt x="64932" y="410308"/>
                    </a:cubicBezTo>
                    <a:cubicBezTo>
                      <a:pt x="60007" y="399879"/>
                      <a:pt x="56464" y="388534"/>
                      <a:pt x="54378" y="376914"/>
                    </a:cubicBezTo>
                    <a:cubicBezTo>
                      <a:pt x="53588" y="374895"/>
                      <a:pt x="52845" y="372904"/>
                      <a:pt x="52206" y="370856"/>
                    </a:cubicBezTo>
                    <a:cubicBezTo>
                      <a:pt x="50892" y="366332"/>
                      <a:pt x="49244" y="361683"/>
                      <a:pt x="49635" y="356911"/>
                    </a:cubicBezTo>
                    <a:cubicBezTo>
                      <a:pt x="50159" y="338042"/>
                      <a:pt x="53426" y="318964"/>
                      <a:pt x="62294" y="302114"/>
                    </a:cubicBezTo>
                    <a:cubicBezTo>
                      <a:pt x="68656" y="289484"/>
                      <a:pt x="76419" y="277587"/>
                      <a:pt x="82534" y="264805"/>
                    </a:cubicBezTo>
                    <a:cubicBezTo>
                      <a:pt x="86077" y="257346"/>
                      <a:pt x="87792" y="249088"/>
                      <a:pt x="86782" y="240830"/>
                    </a:cubicBezTo>
                    <a:cubicBezTo>
                      <a:pt x="84763" y="225114"/>
                      <a:pt x="77819" y="210560"/>
                      <a:pt x="70513" y="196672"/>
                    </a:cubicBezTo>
                    <a:cubicBezTo>
                      <a:pt x="67332" y="191081"/>
                      <a:pt x="64065" y="185480"/>
                      <a:pt x="59626" y="180775"/>
                    </a:cubicBezTo>
                    <a:cubicBezTo>
                      <a:pt x="54978" y="176070"/>
                      <a:pt x="49959" y="171536"/>
                      <a:pt x="44187" y="168297"/>
                    </a:cubicBezTo>
                    <a:cubicBezTo>
                      <a:pt x="34214" y="163982"/>
                      <a:pt x="23698" y="161115"/>
                      <a:pt x="12992" y="159372"/>
                    </a:cubicBezTo>
                    <a:cubicBezTo>
                      <a:pt x="8706" y="158610"/>
                      <a:pt x="4334" y="158210"/>
                      <a:pt x="0" y="157658"/>
                    </a:cubicBezTo>
                    <a:lnTo>
                      <a:pt x="0" y="0"/>
                    </a:lnTo>
                    <a:lnTo>
                      <a:pt x="1941995" y="0"/>
                    </a:lnTo>
                    <a:cubicBezTo>
                      <a:pt x="1941014" y="552"/>
                      <a:pt x="1940005" y="1067"/>
                      <a:pt x="1939033" y="1619"/>
                    </a:cubicBezTo>
                    <a:cubicBezTo>
                      <a:pt x="1926098" y="8744"/>
                      <a:pt x="1912706" y="17459"/>
                      <a:pt x="1906248" y="31252"/>
                    </a:cubicBezTo>
                    <a:cubicBezTo>
                      <a:pt x="1904228" y="35804"/>
                      <a:pt x="1902819" y="40605"/>
                      <a:pt x="1901971" y="45530"/>
                    </a:cubicBezTo>
                    <a:cubicBezTo>
                      <a:pt x="1901180" y="51159"/>
                      <a:pt x="1901514" y="56845"/>
                      <a:pt x="1902095" y="62474"/>
                    </a:cubicBezTo>
                    <a:cubicBezTo>
                      <a:pt x="1903714" y="75352"/>
                      <a:pt x="1905486" y="88287"/>
                      <a:pt x="1909038" y="100794"/>
                    </a:cubicBezTo>
                    <a:cubicBezTo>
                      <a:pt x="1914059" y="115043"/>
                      <a:pt x="1921183" y="128626"/>
                      <a:pt x="1929346" y="141313"/>
                    </a:cubicBezTo>
                    <a:cubicBezTo>
                      <a:pt x="1937452" y="151714"/>
                      <a:pt x="1947481" y="160391"/>
                      <a:pt x="1956711" y="169755"/>
                    </a:cubicBezTo>
                    <a:cubicBezTo>
                      <a:pt x="1979495" y="192386"/>
                      <a:pt x="2001269" y="216846"/>
                      <a:pt x="2015947" y="245621"/>
                    </a:cubicBezTo>
                    <a:cubicBezTo>
                      <a:pt x="2026434" y="267300"/>
                      <a:pt x="2030349" y="309258"/>
                      <a:pt x="2028730" y="333480"/>
                    </a:cubicBezTo>
                    <a:close/>
                  </a:path>
                </a:pathLst>
              </a:custGeom>
              <a:solidFill>
                <a:srgbClr val="4C5D67">
                  <a:alpha val="1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19"/>
              <p:cNvSpPr/>
              <p:nvPr/>
            </p:nvSpPr>
            <p:spPr>
              <a:xfrm>
                <a:off x="7306560" y="1170720"/>
                <a:ext cx="1972666" cy="928267"/>
              </a:xfrm>
              <a:custGeom>
                <a:avLst/>
                <a:gdLst/>
                <a:ahLst/>
                <a:cxnLst/>
                <a:rect l="l" t="t" r="r" b="b"/>
                <a:pathLst>
                  <a:path w="1972666" h="930593" extrusionOk="0">
                    <a:moveTo>
                      <a:pt x="1971389" y="324098"/>
                    </a:moveTo>
                    <a:cubicBezTo>
                      <a:pt x="1970046" y="339728"/>
                      <a:pt x="1968855" y="355416"/>
                      <a:pt x="1966341" y="370913"/>
                    </a:cubicBezTo>
                    <a:cubicBezTo>
                      <a:pt x="1962302" y="396964"/>
                      <a:pt x="1951939" y="458553"/>
                      <a:pt x="1916554" y="455867"/>
                    </a:cubicBezTo>
                    <a:cubicBezTo>
                      <a:pt x="1909210" y="455257"/>
                      <a:pt x="1901724" y="452961"/>
                      <a:pt x="1895818" y="448466"/>
                    </a:cubicBezTo>
                    <a:cubicBezTo>
                      <a:pt x="1883797" y="439722"/>
                      <a:pt x="1872301" y="430301"/>
                      <a:pt x="1861138" y="420481"/>
                    </a:cubicBezTo>
                    <a:cubicBezTo>
                      <a:pt x="1852975" y="413414"/>
                      <a:pt x="1845393" y="405708"/>
                      <a:pt x="1837315" y="398526"/>
                    </a:cubicBezTo>
                    <a:cubicBezTo>
                      <a:pt x="1834286" y="395869"/>
                      <a:pt x="1831105" y="393173"/>
                      <a:pt x="1827257" y="391887"/>
                    </a:cubicBezTo>
                    <a:cubicBezTo>
                      <a:pt x="1815113" y="388153"/>
                      <a:pt x="1805273" y="398374"/>
                      <a:pt x="1797844" y="406537"/>
                    </a:cubicBezTo>
                    <a:cubicBezTo>
                      <a:pt x="1791024" y="414338"/>
                      <a:pt x="1785032" y="422834"/>
                      <a:pt x="1778184" y="430635"/>
                    </a:cubicBezTo>
                    <a:cubicBezTo>
                      <a:pt x="1762192" y="447942"/>
                      <a:pt x="1742923" y="464239"/>
                      <a:pt x="1720082" y="471307"/>
                    </a:cubicBezTo>
                    <a:cubicBezTo>
                      <a:pt x="1718396" y="471830"/>
                      <a:pt x="1716653" y="472316"/>
                      <a:pt x="1714909" y="472745"/>
                    </a:cubicBezTo>
                    <a:cubicBezTo>
                      <a:pt x="1704394" y="474821"/>
                      <a:pt x="1694297" y="473602"/>
                      <a:pt x="1684696" y="470392"/>
                    </a:cubicBezTo>
                    <a:cubicBezTo>
                      <a:pt x="1675981" y="467487"/>
                      <a:pt x="1667694" y="462934"/>
                      <a:pt x="1659807" y="457762"/>
                    </a:cubicBezTo>
                    <a:cubicBezTo>
                      <a:pt x="1659807" y="457733"/>
                      <a:pt x="1659779" y="457733"/>
                      <a:pt x="1659779" y="457705"/>
                    </a:cubicBezTo>
                    <a:cubicBezTo>
                      <a:pt x="1655407" y="454828"/>
                      <a:pt x="1651159" y="451742"/>
                      <a:pt x="1647025" y="448628"/>
                    </a:cubicBezTo>
                    <a:cubicBezTo>
                      <a:pt x="1644063" y="446361"/>
                      <a:pt x="1641157" y="444103"/>
                      <a:pt x="1638338" y="441865"/>
                    </a:cubicBezTo>
                    <a:cubicBezTo>
                      <a:pt x="1632432" y="437036"/>
                      <a:pt x="1626537" y="432168"/>
                      <a:pt x="1620784" y="427187"/>
                    </a:cubicBezTo>
                    <a:cubicBezTo>
                      <a:pt x="1620755" y="427158"/>
                      <a:pt x="1620755" y="427130"/>
                      <a:pt x="1620726" y="427091"/>
                    </a:cubicBezTo>
                    <a:cubicBezTo>
                      <a:pt x="1616630" y="423605"/>
                      <a:pt x="1612621" y="420024"/>
                      <a:pt x="1608677" y="416328"/>
                    </a:cubicBezTo>
                    <a:cubicBezTo>
                      <a:pt x="1608220" y="415871"/>
                      <a:pt x="1607725" y="415414"/>
                      <a:pt x="1607268" y="414957"/>
                    </a:cubicBezTo>
                    <a:cubicBezTo>
                      <a:pt x="1596018" y="404041"/>
                      <a:pt x="1585560" y="392392"/>
                      <a:pt x="1574673" y="381105"/>
                    </a:cubicBezTo>
                    <a:cubicBezTo>
                      <a:pt x="1561490" y="367560"/>
                      <a:pt x="1552842" y="358083"/>
                      <a:pt x="1539783" y="350987"/>
                    </a:cubicBezTo>
                    <a:cubicBezTo>
                      <a:pt x="1538592" y="350310"/>
                      <a:pt x="1537364" y="349701"/>
                      <a:pt x="1536116" y="349120"/>
                    </a:cubicBezTo>
                    <a:cubicBezTo>
                      <a:pt x="1534830" y="348482"/>
                      <a:pt x="1533516" y="347901"/>
                      <a:pt x="1532201" y="347348"/>
                    </a:cubicBezTo>
                    <a:cubicBezTo>
                      <a:pt x="1531496" y="347043"/>
                      <a:pt x="1530829" y="346767"/>
                      <a:pt x="1530125" y="346491"/>
                    </a:cubicBezTo>
                    <a:cubicBezTo>
                      <a:pt x="1526610" y="345119"/>
                      <a:pt x="1522752" y="343833"/>
                      <a:pt x="1518475" y="342633"/>
                    </a:cubicBezTo>
                    <a:cubicBezTo>
                      <a:pt x="1498235" y="336823"/>
                      <a:pt x="1476918" y="337404"/>
                      <a:pt x="1456096" y="338776"/>
                    </a:cubicBezTo>
                    <a:cubicBezTo>
                      <a:pt x="1437018" y="340309"/>
                      <a:pt x="1418082" y="342995"/>
                      <a:pt x="1399251" y="346272"/>
                    </a:cubicBezTo>
                    <a:lnTo>
                      <a:pt x="1399223" y="346272"/>
                    </a:lnTo>
                    <a:cubicBezTo>
                      <a:pt x="1388916" y="348044"/>
                      <a:pt x="1378677" y="349968"/>
                      <a:pt x="1368400" y="351987"/>
                    </a:cubicBezTo>
                    <a:cubicBezTo>
                      <a:pt x="1363999" y="352939"/>
                      <a:pt x="1359589" y="353825"/>
                      <a:pt x="1355160" y="354711"/>
                    </a:cubicBezTo>
                    <a:lnTo>
                      <a:pt x="1355131" y="354711"/>
                    </a:lnTo>
                    <a:cubicBezTo>
                      <a:pt x="1346902" y="356359"/>
                      <a:pt x="1338615" y="357950"/>
                      <a:pt x="1330367" y="359483"/>
                    </a:cubicBezTo>
                    <a:cubicBezTo>
                      <a:pt x="1330185" y="359512"/>
                      <a:pt x="1330033" y="359578"/>
                      <a:pt x="1329842" y="359607"/>
                    </a:cubicBezTo>
                    <a:cubicBezTo>
                      <a:pt x="1296295" y="365941"/>
                      <a:pt x="1262691" y="372113"/>
                      <a:pt x="1230211" y="382572"/>
                    </a:cubicBezTo>
                    <a:cubicBezTo>
                      <a:pt x="1217276" y="387039"/>
                      <a:pt x="1204865" y="394497"/>
                      <a:pt x="1197093" y="405994"/>
                    </a:cubicBezTo>
                    <a:cubicBezTo>
                      <a:pt x="1189758" y="417614"/>
                      <a:pt x="1184681" y="430340"/>
                      <a:pt x="1179690" y="443113"/>
                    </a:cubicBezTo>
                    <a:cubicBezTo>
                      <a:pt x="1179690" y="443141"/>
                      <a:pt x="1179662" y="443141"/>
                      <a:pt x="1179662" y="443170"/>
                    </a:cubicBezTo>
                    <a:cubicBezTo>
                      <a:pt x="1176452" y="451361"/>
                      <a:pt x="1173299" y="459562"/>
                      <a:pt x="1169603" y="467516"/>
                    </a:cubicBezTo>
                    <a:cubicBezTo>
                      <a:pt x="1161622" y="485404"/>
                      <a:pt x="1151687" y="502282"/>
                      <a:pt x="1142781" y="519684"/>
                    </a:cubicBezTo>
                    <a:cubicBezTo>
                      <a:pt x="1142600" y="520084"/>
                      <a:pt x="1142409" y="520446"/>
                      <a:pt x="1142200" y="520846"/>
                    </a:cubicBezTo>
                    <a:cubicBezTo>
                      <a:pt x="1142200" y="520875"/>
                      <a:pt x="1142172" y="520941"/>
                      <a:pt x="1142143" y="520970"/>
                    </a:cubicBezTo>
                    <a:cubicBezTo>
                      <a:pt x="1136637" y="532286"/>
                      <a:pt x="1131741" y="543963"/>
                      <a:pt x="1129236" y="556346"/>
                    </a:cubicBezTo>
                    <a:cubicBezTo>
                      <a:pt x="1129027" y="557632"/>
                      <a:pt x="1128836" y="558918"/>
                      <a:pt x="1128684" y="560203"/>
                    </a:cubicBezTo>
                    <a:cubicBezTo>
                      <a:pt x="1128684" y="560232"/>
                      <a:pt x="1128656" y="560299"/>
                      <a:pt x="1128656" y="560327"/>
                    </a:cubicBezTo>
                    <a:cubicBezTo>
                      <a:pt x="1127827" y="566595"/>
                      <a:pt x="1127522" y="572929"/>
                      <a:pt x="1127617" y="579225"/>
                    </a:cubicBezTo>
                    <a:cubicBezTo>
                      <a:pt x="1127865" y="599227"/>
                      <a:pt x="1131894" y="619258"/>
                      <a:pt x="1135228" y="638918"/>
                    </a:cubicBezTo>
                    <a:lnTo>
                      <a:pt x="1135228" y="638947"/>
                    </a:lnTo>
                    <a:cubicBezTo>
                      <a:pt x="1135352" y="639737"/>
                      <a:pt x="1135504" y="640537"/>
                      <a:pt x="1135628" y="641328"/>
                    </a:cubicBezTo>
                    <a:cubicBezTo>
                      <a:pt x="1137704" y="652491"/>
                      <a:pt x="1139361" y="663778"/>
                      <a:pt x="1140486" y="675123"/>
                    </a:cubicBezTo>
                    <a:cubicBezTo>
                      <a:pt x="1140486" y="675151"/>
                      <a:pt x="1140457" y="675151"/>
                      <a:pt x="1140486" y="675180"/>
                    </a:cubicBezTo>
                    <a:cubicBezTo>
                      <a:pt x="1144553" y="715423"/>
                      <a:pt x="1142076" y="756371"/>
                      <a:pt x="1128656" y="794718"/>
                    </a:cubicBezTo>
                    <a:cubicBezTo>
                      <a:pt x="1124617" y="806091"/>
                      <a:pt x="1119788" y="817283"/>
                      <a:pt x="1114130" y="828018"/>
                    </a:cubicBezTo>
                    <a:lnTo>
                      <a:pt x="1114130" y="828046"/>
                    </a:lnTo>
                    <a:cubicBezTo>
                      <a:pt x="1110367" y="835171"/>
                      <a:pt x="1106271" y="842086"/>
                      <a:pt x="1101804" y="848744"/>
                    </a:cubicBezTo>
                    <a:cubicBezTo>
                      <a:pt x="1101500" y="849173"/>
                      <a:pt x="1101224" y="849630"/>
                      <a:pt x="1100918" y="850059"/>
                    </a:cubicBezTo>
                    <a:cubicBezTo>
                      <a:pt x="1099328" y="852411"/>
                      <a:pt x="1097709" y="854735"/>
                      <a:pt x="1095994" y="857002"/>
                    </a:cubicBezTo>
                    <a:cubicBezTo>
                      <a:pt x="1093489" y="860393"/>
                      <a:pt x="1090889" y="863727"/>
                      <a:pt x="1088164" y="866937"/>
                    </a:cubicBezTo>
                    <a:cubicBezTo>
                      <a:pt x="1085593" y="869994"/>
                      <a:pt x="1082935" y="872957"/>
                      <a:pt x="1080211" y="875862"/>
                    </a:cubicBezTo>
                    <a:cubicBezTo>
                      <a:pt x="1071982" y="884482"/>
                      <a:pt x="1062933" y="892340"/>
                      <a:pt x="1053056" y="899227"/>
                    </a:cubicBezTo>
                    <a:cubicBezTo>
                      <a:pt x="1045130" y="904761"/>
                      <a:pt x="1037063" y="910085"/>
                      <a:pt x="1028405" y="914391"/>
                    </a:cubicBezTo>
                    <a:cubicBezTo>
                      <a:pt x="1021528" y="917505"/>
                      <a:pt x="1014365" y="920077"/>
                      <a:pt x="1007154" y="922277"/>
                    </a:cubicBezTo>
                    <a:cubicBezTo>
                      <a:pt x="989819" y="927535"/>
                      <a:pt x="971531" y="930593"/>
                      <a:pt x="953424" y="928611"/>
                    </a:cubicBezTo>
                    <a:cubicBezTo>
                      <a:pt x="925325" y="926840"/>
                      <a:pt x="898836" y="915886"/>
                      <a:pt x="874986" y="901427"/>
                    </a:cubicBezTo>
                    <a:cubicBezTo>
                      <a:pt x="859021" y="892254"/>
                      <a:pt x="844953" y="880329"/>
                      <a:pt x="831532" y="867851"/>
                    </a:cubicBezTo>
                    <a:cubicBezTo>
                      <a:pt x="801567" y="841181"/>
                      <a:pt x="777068" y="808406"/>
                      <a:pt x="743798" y="785565"/>
                    </a:cubicBezTo>
                    <a:cubicBezTo>
                      <a:pt x="722938" y="771135"/>
                      <a:pt x="700011" y="759819"/>
                      <a:pt x="675418" y="753304"/>
                    </a:cubicBezTo>
                    <a:cubicBezTo>
                      <a:pt x="653282" y="747493"/>
                      <a:pt x="631564" y="744836"/>
                      <a:pt x="609305" y="740312"/>
                    </a:cubicBezTo>
                    <a:cubicBezTo>
                      <a:pt x="596798" y="737864"/>
                      <a:pt x="584416" y="733587"/>
                      <a:pt x="574320" y="725605"/>
                    </a:cubicBezTo>
                    <a:cubicBezTo>
                      <a:pt x="564499" y="717290"/>
                      <a:pt x="562909" y="702364"/>
                      <a:pt x="566890" y="690715"/>
                    </a:cubicBezTo>
                    <a:cubicBezTo>
                      <a:pt x="575234" y="667379"/>
                      <a:pt x="592360" y="648757"/>
                      <a:pt x="605724" y="628240"/>
                    </a:cubicBezTo>
                    <a:cubicBezTo>
                      <a:pt x="618601" y="609190"/>
                      <a:pt x="628907" y="588054"/>
                      <a:pt x="633860" y="565556"/>
                    </a:cubicBezTo>
                    <a:cubicBezTo>
                      <a:pt x="638260" y="542287"/>
                      <a:pt x="633651" y="518646"/>
                      <a:pt x="628202" y="495986"/>
                    </a:cubicBezTo>
                    <a:cubicBezTo>
                      <a:pt x="617620" y="455495"/>
                      <a:pt x="603980" y="415442"/>
                      <a:pt x="584045" y="378562"/>
                    </a:cubicBezTo>
                    <a:cubicBezTo>
                      <a:pt x="566614" y="347920"/>
                      <a:pt x="540220" y="327860"/>
                      <a:pt x="504320" y="325288"/>
                    </a:cubicBezTo>
                    <a:cubicBezTo>
                      <a:pt x="471145" y="322907"/>
                      <a:pt x="438055" y="333327"/>
                      <a:pt x="409766" y="350301"/>
                    </a:cubicBezTo>
                    <a:cubicBezTo>
                      <a:pt x="373713" y="372323"/>
                      <a:pt x="342519" y="402441"/>
                      <a:pt x="303562" y="419567"/>
                    </a:cubicBezTo>
                    <a:cubicBezTo>
                      <a:pt x="290503" y="425006"/>
                      <a:pt x="276987" y="429692"/>
                      <a:pt x="262890" y="431283"/>
                    </a:cubicBezTo>
                    <a:cubicBezTo>
                      <a:pt x="249126" y="432692"/>
                      <a:pt x="235096" y="432930"/>
                      <a:pt x="221542" y="429939"/>
                    </a:cubicBezTo>
                    <a:cubicBezTo>
                      <a:pt x="215208" y="428625"/>
                      <a:pt x="208940" y="426853"/>
                      <a:pt x="202978" y="424282"/>
                    </a:cubicBezTo>
                    <a:cubicBezTo>
                      <a:pt x="191510" y="419424"/>
                      <a:pt x="180318" y="413547"/>
                      <a:pt x="170964" y="405260"/>
                    </a:cubicBezTo>
                    <a:cubicBezTo>
                      <a:pt x="154905" y="391039"/>
                      <a:pt x="144485" y="371132"/>
                      <a:pt x="139713" y="350396"/>
                    </a:cubicBezTo>
                    <a:cubicBezTo>
                      <a:pt x="133169" y="321564"/>
                      <a:pt x="136531" y="291713"/>
                      <a:pt x="133074" y="262576"/>
                    </a:cubicBezTo>
                    <a:cubicBezTo>
                      <a:pt x="126473" y="214046"/>
                      <a:pt x="97450" y="182270"/>
                      <a:pt x="63475" y="150047"/>
                    </a:cubicBezTo>
                    <a:cubicBezTo>
                      <a:pt x="32223" y="120567"/>
                      <a:pt x="9935" y="81334"/>
                      <a:pt x="3267" y="38710"/>
                    </a:cubicBezTo>
                    <a:cubicBezTo>
                      <a:pt x="1371" y="25898"/>
                      <a:pt x="305" y="12964"/>
                      <a:pt x="0" y="0"/>
                    </a:cubicBezTo>
                    <a:lnTo>
                      <a:pt x="1829581" y="0"/>
                    </a:lnTo>
                    <a:cubicBezTo>
                      <a:pt x="1823923" y="6420"/>
                      <a:pt x="1819275" y="13516"/>
                      <a:pt x="1817561" y="22050"/>
                    </a:cubicBezTo>
                    <a:cubicBezTo>
                      <a:pt x="1814656" y="38681"/>
                      <a:pt x="1817465" y="55626"/>
                      <a:pt x="1821599" y="71771"/>
                    </a:cubicBezTo>
                    <a:cubicBezTo>
                      <a:pt x="1824781" y="84401"/>
                      <a:pt x="1829734" y="96660"/>
                      <a:pt x="1837258" y="107366"/>
                    </a:cubicBezTo>
                    <a:cubicBezTo>
                      <a:pt x="1857375" y="137179"/>
                      <a:pt x="1884655" y="160944"/>
                      <a:pt x="1909124" y="186966"/>
                    </a:cubicBezTo>
                    <a:cubicBezTo>
                      <a:pt x="1922859" y="202197"/>
                      <a:pt x="1936280" y="217732"/>
                      <a:pt x="1948567" y="234125"/>
                    </a:cubicBezTo>
                    <a:cubicBezTo>
                      <a:pt x="1954835" y="242259"/>
                      <a:pt x="1960588" y="250946"/>
                      <a:pt x="1964436" y="260480"/>
                    </a:cubicBezTo>
                    <a:cubicBezTo>
                      <a:pt x="1972447" y="280635"/>
                      <a:pt x="1972666" y="302771"/>
                      <a:pt x="1971380" y="324117"/>
                    </a:cubicBezTo>
                    <a:close/>
                  </a:path>
                </a:pathLst>
              </a:custGeom>
              <a:solidFill>
                <a:srgbClr val="4C5D67">
                  <a:alpha val="2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19"/>
              <p:cNvSpPr/>
              <p:nvPr/>
            </p:nvSpPr>
            <p:spPr>
              <a:xfrm>
                <a:off x="7393320" y="1170720"/>
                <a:ext cx="1844305" cy="870680"/>
              </a:xfrm>
              <a:custGeom>
                <a:avLst/>
                <a:gdLst/>
                <a:ahLst/>
                <a:cxnLst/>
                <a:rect l="l" t="t" r="r" b="b"/>
                <a:pathLst>
                  <a:path w="1858242" h="872862" extrusionOk="0">
                    <a:moveTo>
                      <a:pt x="1835833" y="358702"/>
                    </a:moveTo>
                    <a:cubicBezTo>
                      <a:pt x="1832594" y="365979"/>
                      <a:pt x="1827975" y="372894"/>
                      <a:pt x="1821460" y="377628"/>
                    </a:cubicBezTo>
                    <a:cubicBezTo>
                      <a:pt x="1813659" y="383257"/>
                      <a:pt x="1804000" y="385582"/>
                      <a:pt x="1794485" y="385734"/>
                    </a:cubicBezTo>
                    <a:cubicBezTo>
                      <a:pt x="1780293" y="385944"/>
                      <a:pt x="1767025" y="380600"/>
                      <a:pt x="1753785" y="376161"/>
                    </a:cubicBezTo>
                    <a:cubicBezTo>
                      <a:pt x="1738650" y="371485"/>
                      <a:pt x="1725772" y="370199"/>
                      <a:pt x="1710855" y="376161"/>
                    </a:cubicBezTo>
                    <a:cubicBezTo>
                      <a:pt x="1686024" y="385305"/>
                      <a:pt x="1670708" y="410223"/>
                      <a:pt x="1645381" y="418395"/>
                    </a:cubicBezTo>
                    <a:cubicBezTo>
                      <a:pt x="1640637" y="419929"/>
                      <a:pt x="1635713" y="421091"/>
                      <a:pt x="1630731" y="421148"/>
                    </a:cubicBezTo>
                    <a:cubicBezTo>
                      <a:pt x="1626359" y="420719"/>
                      <a:pt x="1622016" y="419738"/>
                      <a:pt x="1617701" y="418948"/>
                    </a:cubicBezTo>
                    <a:lnTo>
                      <a:pt x="1617606" y="418948"/>
                    </a:lnTo>
                    <a:cubicBezTo>
                      <a:pt x="1607547" y="417233"/>
                      <a:pt x="1598584" y="414204"/>
                      <a:pt x="1590421" y="410080"/>
                    </a:cubicBezTo>
                    <a:cubicBezTo>
                      <a:pt x="1572895" y="401307"/>
                      <a:pt x="1558894" y="387639"/>
                      <a:pt x="1545254" y="371580"/>
                    </a:cubicBezTo>
                    <a:cubicBezTo>
                      <a:pt x="1528500" y="352254"/>
                      <a:pt x="1512507" y="332194"/>
                      <a:pt x="1494305" y="314154"/>
                    </a:cubicBezTo>
                    <a:cubicBezTo>
                      <a:pt x="1487856" y="307667"/>
                      <a:pt x="1481065" y="301428"/>
                      <a:pt x="1473359" y="296447"/>
                    </a:cubicBezTo>
                    <a:cubicBezTo>
                      <a:pt x="1445746" y="278682"/>
                      <a:pt x="1411742" y="274977"/>
                      <a:pt x="1379729" y="278892"/>
                    </a:cubicBezTo>
                    <a:cubicBezTo>
                      <a:pt x="1321959" y="285988"/>
                      <a:pt x="1267771" y="309134"/>
                      <a:pt x="1213041" y="327698"/>
                    </a:cubicBezTo>
                    <a:cubicBezTo>
                      <a:pt x="1212089" y="328070"/>
                      <a:pt x="1211117" y="328403"/>
                      <a:pt x="1210136" y="328736"/>
                    </a:cubicBezTo>
                    <a:cubicBezTo>
                      <a:pt x="1210136" y="328736"/>
                      <a:pt x="1210126" y="328736"/>
                      <a:pt x="1210107" y="328736"/>
                    </a:cubicBezTo>
                    <a:cubicBezTo>
                      <a:pt x="1168178" y="343900"/>
                      <a:pt x="1123506" y="356683"/>
                      <a:pt x="1090359" y="388029"/>
                    </a:cubicBezTo>
                    <a:cubicBezTo>
                      <a:pt x="1053326" y="423567"/>
                      <a:pt x="1027942" y="468792"/>
                      <a:pt x="997309" y="509549"/>
                    </a:cubicBezTo>
                    <a:cubicBezTo>
                      <a:pt x="981717" y="530466"/>
                      <a:pt x="966734" y="552364"/>
                      <a:pt x="958752" y="577434"/>
                    </a:cubicBezTo>
                    <a:cubicBezTo>
                      <a:pt x="954561" y="590979"/>
                      <a:pt x="952180" y="605076"/>
                      <a:pt x="951532" y="619239"/>
                    </a:cubicBezTo>
                    <a:cubicBezTo>
                      <a:pt x="950856" y="660740"/>
                      <a:pt x="965172" y="700830"/>
                      <a:pt x="966115" y="742198"/>
                    </a:cubicBezTo>
                    <a:cubicBezTo>
                      <a:pt x="966239" y="759476"/>
                      <a:pt x="964191" y="777002"/>
                      <a:pt x="957923" y="793204"/>
                    </a:cubicBezTo>
                    <a:cubicBezTo>
                      <a:pt x="950313" y="813568"/>
                      <a:pt x="938416" y="832618"/>
                      <a:pt x="921566" y="846592"/>
                    </a:cubicBezTo>
                    <a:cubicBezTo>
                      <a:pt x="904135" y="861393"/>
                      <a:pt x="881962" y="872862"/>
                      <a:pt x="858539" y="871242"/>
                    </a:cubicBezTo>
                    <a:cubicBezTo>
                      <a:pt x="840652" y="870052"/>
                      <a:pt x="821878" y="860479"/>
                      <a:pt x="808143" y="849230"/>
                    </a:cubicBezTo>
                    <a:cubicBezTo>
                      <a:pt x="795484" y="838952"/>
                      <a:pt x="785664" y="825741"/>
                      <a:pt x="776243" y="812530"/>
                    </a:cubicBezTo>
                    <a:cubicBezTo>
                      <a:pt x="761318" y="791737"/>
                      <a:pt x="748202" y="769506"/>
                      <a:pt x="730647" y="750732"/>
                    </a:cubicBezTo>
                    <a:cubicBezTo>
                      <a:pt x="723523" y="742845"/>
                      <a:pt x="715236" y="736263"/>
                      <a:pt x="706425" y="730367"/>
                    </a:cubicBezTo>
                    <a:cubicBezTo>
                      <a:pt x="698348" y="724738"/>
                      <a:pt x="690033" y="719480"/>
                      <a:pt x="681470" y="714585"/>
                    </a:cubicBezTo>
                    <a:cubicBezTo>
                      <a:pt x="671621" y="709079"/>
                      <a:pt x="661505" y="703726"/>
                      <a:pt x="653523" y="695563"/>
                    </a:cubicBezTo>
                    <a:cubicBezTo>
                      <a:pt x="632664" y="674437"/>
                      <a:pt x="624415" y="643728"/>
                      <a:pt x="624805" y="614620"/>
                    </a:cubicBezTo>
                    <a:cubicBezTo>
                      <a:pt x="625111" y="590893"/>
                      <a:pt x="628387" y="567309"/>
                      <a:pt x="629092" y="543582"/>
                    </a:cubicBezTo>
                    <a:cubicBezTo>
                      <a:pt x="630130" y="519398"/>
                      <a:pt x="628206" y="495110"/>
                      <a:pt x="622606" y="471535"/>
                    </a:cubicBezTo>
                    <a:cubicBezTo>
                      <a:pt x="617129" y="448723"/>
                      <a:pt x="607927" y="426701"/>
                      <a:pt x="594231" y="407594"/>
                    </a:cubicBezTo>
                    <a:cubicBezTo>
                      <a:pt x="564389" y="366617"/>
                      <a:pt x="523193" y="336623"/>
                      <a:pt x="478121" y="314573"/>
                    </a:cubicBezTo>
                    <a:cubicBezTo>
                      <a:pt x="453355" y="303162"/>
                      <a:pt x="432315" y="296961"/>
                      <a:pt x="404511" y="299714"/>
                    </a:cubicBezTo>
                    <a:cubicBezTo>
                      <a:pt x="363135" y="305067"/>
                      <a:pt x="327483" y="329127"/>
                      <a:pt x="294793" y="353501"/>
                    </a:cubicBezTo>
                    <a:cubicBezTo>
                      <a:pt x="264246" y="376371"/>
                      <a:pt x="227365" y="404231"/>
                      <a:pt x="187151" y="391849"/>
                    </a:cubicBezTo>
                    <a:cubicBezTo>
                      <a:pt x="162110" y="383991"/>
                      <a:pt x="139145" y="361883"/>
                      <a:pt x="126115" y="339738"/>
                    </a:cubicBezTo>
                    <a:cubicBezTo>
                      <a:pt x="119628" y="328298"/>
                      <a:pt x="113856" y="316249"/>
                      <a:pt x="111103" y="303314"/>
                    </a:cubicBezTo>
                    <a:cubicBezTo>
                      <a:pt x="102635" y="260042"/>
                      <a:pt x="116637" y="215456"/>
                      <a:pt x="106550" y="172526"/>
                    </a:cubicBezTo>
                    <a:cubicBezTo>
                      <a:pt x="98787" y="140541"/>
                      <a:pt x="83767" y="130664"/>
                      <a:pt x="56430" y="115310"/>
                    </a:cubicBezTo>
                    <a:cubicBezTo>
                      <a:pt x="26216" y="98765"/>
                      <a:pt x="-14884" y="67942"/>
                      <a:pt x="5423" y="29413"/>
                    </a:cubicBezTo>
                    <a:cubicBezTo>
                      <a:pt x="11177" y="17669"/>
                      <a:pt x="20778" y="8830"/>
                      <a:pt x="30198" y="0"/>
                    </a:cubicBezTo>
                    <a:lnTo>
                      <a:pt x="1642418" y="0"/>
                    </a:lnTo>
                    <a:cubicBezTo>
                      <a:pt x="1642476" y="7220"/>
                      <a:pt x="1643552" y="14526"/>
                      <a:pt x="1644866" y="21279"/>
                    </a:cubicBezTo>
                    <a:cubicBezTo>
                      <a:pt x="1649143" y="37338"/>
                      <a:pt x="1657649" y="52930"/>
                      <a:pt x="1665050" y="66961"/>
                    </a:cubicBezTo>
                    <a:cubicBezTo>
                      <a:pt x="1680004" y="94879"/>
                      <a:pt x="1699149" y="120501"/>
                      <a:pt x="1720247" y="144085"/>
                    </a:cubicBezTo>
                    <a:cubicBezTo>
                      <a:pt x="1733153" y="158086"/>
                      <a:pt x="1747832" y="170326"/>
                      <a:pt x="1763367" y="181270"/>
                    </a:cubicBezTo>
                    <a:cubicBezTo>
                      <a:pt x="1782112" y="194234"/>
                      <a:pt x="1801896" y="206378"/>
                      <a:pt x="1817155" y="223561"/>
                    </a:cubicBezTo>
                    <a:cubicBezTo>
                      <a:pt x="1837214" y="246012"/>
                      <a:pt x="1841682" y="277349"/>
                      <a:pt x="1842653" y="306400"/>
                    </a:cubicBezTo>
                    <a:cubicBezTo>
                      <a:pt x="1843358" y="323983"/>
                      <a:pt x="1842929" y="342300"/>
                      <a:pt x="1835833" y="358692"/>
                    </a:cubicBezTo>
                    <a:close/>
                  </a:path>
                </a:pathLst>
              </a:custGeom>
              <a:solidFill>
                <a:srgbClr val="4C5D67">
                  <a:alpha val="42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19"/>
              <p:cNvSpPr/>
              <p:nvPr/>
            </p:nvSpPr>
            <p:spPr>
              <a:xfrm>
                <a:off x="7439760" y="1170720"/>
                <a:ext cx="1768886" cy="719347"/>
              </a:xfrm>
              <a:custGeom>
                <a:avLst/>
                <a:gdLst/>
                <a:ahLst/>
                <a:cxnLst/>
                <a:rect l="l" t="t" r="r" b="b"/>
                <a:pathLst>
                  <a:path w="1777775" h="719347" extrusionOk="0">
                    <a:moveTo>
                      <a:pt x="1749590" y="321031"/>
                    </a:moveTo>
                    <a:cubicBezTo>
                      <a:pt x="1724825" y="336775"/>
                      <a:pt x="1694917" y="341919"/>
                      <a:pt x="1668771" y="355006"/>
                    </a:cubicBezTo>
                    <a:cubicBezTo>
                      <a:pt x="1646787" y="365008"/>
                      <a:pt x="1630671" y="388249"/>
                      <a:pt x="1604582" y="387877"/>
                    </a:cubicBezTo>
                    <a:cubicBezTo>
                      <a:pt x="1589932" y="387420"/>
                      <a:pt x="1576483" y="383019"/>
                      <a:pt x="1564062" y="376199"/>
                    </a:cubicBezTo>
                    <a:cubicBezTo>
                      <a:pt x="1555899" y="371732"/>
                      <a:pt x="1548194" y="366227"/>
                      <a:pt x="1540916" y="360140"/>
                    </a:cubicBezTo>
                    <a:cubicBezTo>
                      <a:pt x="1528467" y="349739"/>
                      <a:pt x="1517247" y="337633"/>
                      <a:pt x="1507064" y="325984"/>
                    </a:cubicBezTo>
                    <a:cubicBezTo>
                      <a:pt x="1480890" y="293846"/>
                      <a:pt x="1459573" y="255194"/>
                      <a:pt x="1421102" y="235925"/>
                    </a:cubicBezTo>
                    <a:cubicBezTo>
                      <a:pt x="1396089" y="223476"/>
                      <a:pt x="1367038" y="223171"/>
                      <a:pt x="1339672" y="224857"/>
                    </a:cubicBezTo>
                    <a:cubicBezTo>
                      <a:pt x="1262892" y="228867"/>
                      <a:pt x="1192283" y="261490"/>
                      <a:pt x="1125008" y="296199"/>
                    </a:cubicBezTo>
                    <a:cubicBezTo>
                      <a:pt x="1123998" y="296751"/>
                      <a:pt x="1122959" y="297266"/>
                      <a:pt x="1121921" y="297818"/>
                    </a:cubicBezTo>
                    <a:cubicBezTo>
                      <a:pt x="1070486" y="324479"/>
                      <a:pt x="1012660" y="340938"/>
                      <a:pt x="967740" y="378638"/>
                    </a:cubicBezTo>
                    <a:cubicBezTo>
                      <a:pt x="944956" y="398364"/>
                      <a:pt x="930097" y="425606"/>
                      <a:pt x="920344" y="453800"/>
                    </a:cubicBezTo>
                    <a:cubicBezTo>
                      <a:pt x="906342" y="498291"/>
                      <a:pt x="894807" y="543735"/>
                      <a:pt x="886863" y="589721"/>
                    </a:cubicBezTo>
                    <a:cubicBezTo>
                      <a:pt x="877748" y="636565"/>
                      <a:pt x="886073" y="718795"/>
                      <a:pt x="819102" y="719347"/>
                    </a:cubicBezTo>
                    <a:cubicBezTo>
                      <a:pt x="754456" y="712127"/>
                      <a:pt x="721795" y="621278"/>
                      <a:pt x="710851" y="566052"/>
                    </a:cubicBezTo>
                    <a:cubicBezTo>
                      <a:pt x="699288" y="508321"/>
                      <a:pt x="704984" y="447065"/>
                      <a:pt x="684372" y="391287"/>
                    </a:cubicBezTo>
                    <a:cubicBezTo>
                      <a:pt x="672503" y="362541"/>
                      <a:pt x="650034" y="339976"/>
                      <a:pt x="627307" y="319459"/>
                    </a:cubicBezTo>
                    <a:cubicBezTo>
                      <a:pt x="582054" y="278692"/>
                      <a:pt x="524923" y="251050"/>
                      <a:pt x="464468" y="242640"/>
                    </a:cubicBezTo>
                    <a:cubicBezTo>
                      <a:pt x="443427" y="239982"/>
                      <a:pt x="422300" y="240135"/>
                      <a:pt x="401231" y="241268"/>
                    </a:cubicBezTo>
                    <a:cubicBezTo>
                      <a:pt x="360740" y="247755"/>
                      <a:pt x="322240" y="263871"/>
                      <a:pt x="285026" y="280749"/>
                    </a:cubicBezTo>
                    <a:cubicBezTo>
                      <a:pt x="266129" y="288550"/>
                      <a:pt x="239954" y="300257"/>
                      <a:pt x="219399" y="297294"/>
                    </a:cubicBezTo>
                    <a:cubicBezTo>
                      <a:pt x="180070" y="293199"/>
                      <a:pt x="166983" y="251641"/>
                      <a:pt x="163163" y="217846"/>
                    </a:cubicBezTo>
                    <a:cubicBezTo>
                      <a:pt x="159677" y="189071"/>
                      <a:pt x="163439" y="154057"/>
                      <a:pt x="147352" y="128826"/>
                    </a:cubicBezTo>
                    <a:cubicBezTo>
                      <a:pt x="135760" y="111242"/>
                      <a:pt x="116005" y="101889"/>
                      <a:pt x="97050" y="94364"/>
                    </a:cubicBezTo>
                    <a:cubicBezTo>
                      <a:pt x="81639" y="88001"/>
                      <a:pt x="66104" y="81915"/>
                      <a:pt x="51216" y="74400"/>
                    </a:cubicBezTo>
                    <a:cubicBezTo>
                      <a:pt x="31128" y="64151"/>
                      <a:pt x="12383" y="50149"/>
                      <a:pt x="5134" y="27889"/>
                    </a:cubicBezTo>
                    <a:cubicBezTo>
                      <a:pt x="2134" y="19421"/>
                      <a:pt x="333" y="9725"/>
                      <a:pt x="0" y="0"/>
                    </a:cubicBezTo>
                    <a:lnTo>
                      <a:pt x="1483966" y="0"/>
                    </a:lnTo>
                    <a:cubicBezTo>
                      <a:pt x="1488767" y="16697"/>
                      <a:pt x="1491063" y="34309"/>
                      <a:pt x="1498825" y="49844"/>
                    </a:cubicBezTo>
                    <a:cubicBezTo>
                      <a:pt x="1506712" y="61065"/>
                      <a:pt x="1518609" y="68561"/>
                      <a:pt x="1529344" y="76819"/>
                    </a:cubicBezTo>
                    <a:cubicBezTo>
                      <a:pt x="1549889" y="90278"/>
                      <a:pt x="1568482" y="106299"/>
                      <a:pt x="1587351" y="121920"/>
                    </a:cubicBezTo>
                    <a:cubicBezTo>
                      <a:pt x="1605267" y="136722"/>
                      <a:pt x="1623432" y="151181"/>
                      <a:pt x="1643739" y="162687"/>
                    </a:cubicBezTo>
                    <a:cubicBezTo>
                      <a:pt x="1681629" y="186204"/>
                      <a:pt x="1728168" y="202349"/>
                      <a:pt x="1753429" y="241125"/>
                    </a:cubicBezTo>
                    <a:cubicBezTo>
                      <a:pt x="1768993" y="264890"/>
                      <a:pt x="1777775" y="303019"/>
                      <a:pt x="1749610" y="321031"/>
                    </a:cubicBezTo>
                    <a:close/>
                  </a:path>
                </a:pathLst>
              </a:custGeom>
              <a:solidFill>
                <a:srgbClr val="4C5D67">
                  <a:alpha val="58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19"/>
              <p:cNvSpPr/>
              <p:nvPr/>
            </p:nvSpPr>
            <p:spPr>
              <a:xfrm>
                <a:off x="7552800" y="1170720"/>
                <a:ext cx="1537002" cy="516655"/>
              </a:xfrm>
              <a:custGeom>
                <a:avLst/>
                <a:gdLst/>
                <a:ahLst/>
                <a:cxnLst/>
                <a:rect l="l" t="t" r="r" b="b"/>
                <a:pathLst>
                  <a:path w="1537002" h="516655" extrusionOk="0">
                    <a:moveTo>
                      <a:pt x="1531297" y="275273"/>
                    </a:moveTo>
                    <a:cubicBezTo>
                      <a:pt x="1526677" y="290227"/>
                      <a:pt x="1519190" y="304600"/>
                      <a:pt x="1507627" y="315363"/>
                    </a:cubicBezTo>
                    <a:cubicBezTo>
                      <a:pt x="1496006" y="326650"/>
                      <a:pt x="1482824" y="333737"/>
                      <a:pt x="1466593" y="335394"/>
                    </a:cubicBezTo>
                    <a:cubicBezTo>
                      <a:pt x="1460535" y="336185"/>
                      <a:pt x="1454944" y="336071"/>
                      <a:pt x="1449687" y="335242"/>
                    </a:cubicBezTo>
                    <a:cubicBezTo>
                      <a:pt x="1440266" y="333651"/>
                      <a:pt x="1431980" y="329651"/>
                      <a:pt x="1424217" y="324050"/>
                    </a:cubicBezTo>
                    <a:cubicBezTo>
                      <a:pt x="1419016" y="320288"/>
                      <a:pt x="1414034" y="315792"/>
                      <a:pt x="1409138" y="310839"/>
                    </a:cubicBezTo>
                    <a:cubicBezTo>
                      <a:pt x="1397851" y="299590"/>
                      <a:pt x="1388774" y="286493"/>
                      <a:pt x="1379992" y="273291"/>
                    </a:cubicBezTo>
                    <a:cubicBezTo>
                      <a:pt x="1369781" y="258213"/>
                      <a:pt x="1360608" y="244916"/>
                      <a:pt x="1350083" y="230819"/>
                    </a:cubicBezTo>
                    <a:cubicBezTo>
                      <a:pt x="1343568" y="222161"/>
                      <a:pt x="1336596" y="213846"/>
                      <a:pt x="1328957" y="206169"/>
                    </a:cubicBezTo>
                    <a:cubicBezTo>
                      <a:pt x="1317765" y="195253"/>
                      <a:pt x="1304706" y="186319"/>
                      <a:pt x="1290638" y="179565"/>
                    </a:cubicBezTo>
                    <a:cubicBezTo>
                      <a:pt x="1276293" y="172993"/>
                      <a:pt x="1260758" y="168831"/>
                      <a:pt x="1244985" y="168040"/>
                    </a:cubicBezTo>
                    <a:cubicBezTo>
                      <a:pt x="1222601" y="167516"/>
                      <a:pt x="1200245" y="172260"/>
                      <a:pt x="1179329" y="180146"/>
                    </a:cubicBezTo>
                    <a:cubicBezTo>
                      <a:pt x="1136761" y="196234"/>
                      <a:pt x="1097928" y="219408"/>
                      <a:pt x="1060676" y="245040"/>
                    </a:cubicBezTo>
                    <a:cubicBezTo>
                      <a:pt x="1040216" y="259080"/>
                      <a:pt x="1019852" y="273758"/>
                      <a:pt x="998230" y="285988"/>
                    </a:cubicBezTo>
                    <a:cubicBezTo>
                      <a:pt x="982819" y="294704"/>
                      <a:pt x="966731" y="302162"/>
                      <a:pt x="949519" y="307238"/>
                    </a:cubicBezTo>
                    <a:cubicBezTo>
                      <a:pt x="908238" y="320850"/>
                      <a:pt x="864508" y="322983"/>
                      <a:pt x="822065" y="330908"/>
                    </a:cubicBezTo>
                    <a:cubicBezTo>
                      <a:pt x="805768" y="335070"/>
                      <a:pt x="789432" y="341395"/>
                      <a:pt x="776840" y="352863"/>
                    </a:cubicBezTo>
                    <a:cubicBezTo>
                      <a:pt x="774030" y="355521"/>
                      <a:pt x="771335" y="358302"/>
                      <a:pt x="768801" y="361245"/>
                    </a:cubicBezTo>
                    <a:cubicBezTo>
                      <a:pt x="745808" y="389963"/>
                      <a:pt x="731834" y="424396"/>
                      <a:pt x="717004" y="457695"/>
                    </a:cubicBezTo>
                    <a:cubicBezTo>
                      <a:pt x="712994" y="466258"/>
                      <a:pt x="709422" y="475097"/>
                      <a:pt x="704498" y="483165"/>
                    </a:cubicBezTo>
                    <a:cubicBezTo>
                      <a:pt x="702326" y="486470"/>
                      <a:pt x="700031" y="489709"/>
                      <a:pt x="697678" y="492862"/>
                    </a:cubicBezTo>
                    <a:cubicBezTo>
                      <a:pt x="691011" y="501825"/>
                      <a:pt x="682876" y="510197"/>
                      <a:pt x="672142" y="514055"/>
                    </a:cubicBezTo>
                    <a:cubicBezTo>
                      <a:pt x="668379" y="515550"/>
                      <a:pt x="664379" y="516655"/>
                      <a:pt x="660273" y="516560"/>
                    </a:cubicBezTo>
                    <a:cubicBezTo>
                      <a:pt x="627641" y="513931"/>
                      <a:pt x="615201" y="472373"/>
                      <a:pt x="608715" y="445551"/>
                    </a:cubicBezTo>
                    <a:cubicBezTo>
                      <a:pt x="595322" y="387144"/>
                      <a:pt x="599113" y="325736"/>
                      <a:pt x="581006" y="268281"/>
                    </a:cubicBezTo>
                    <a:cubicBezTo>
                      <a:pt x="575777" y="250850"/>
                      <a:pt x="569872" y="233324"/>
                      <a:pt x="559175" y="218408"/>
                    </a:cubicBezTo>
                    <a:cubicBezTo>
                      <a:pt x="534038" y="183575"/>
                      <a:pt x="489214" y="164040"/>
                      <a:pt x="448047" y="156115"/>
                    </a:cubicBezTo>
                    <a:cubicBezTo>
                      <a:pt x="401317" y="148104"/>
                      <a:pt x="353463" y="154800"/>
                      <a:pt x="307658" y="165202"/>
                    </a:cubicBezTo>
                    <a:cubicBezTo>
                      <a:pt x="281388" y="171221"/>
                      <a:pt x="255461" y="178594"/>
                      <a:pt x="229372" y="185318"/>
                    </a:cubicBezTo>
                    <a:cubicBezTo>
                      <a:pt x="205883" y="191224"/>
                      <a:pt x="181547" y="196815"/>
                      <a:pt x="157239" y="193662"/>
                    </a:cubicBezTo>
                    <a:cubicBezTo>
                      <a:pt x="147819" y="192405"/>
                      <a:pt x="139046" y="188281"/>
                      <a:pt x="131188" y="183109"/>
                    </a:cubicBezTo>
                    <a:cubicBezTo>
                      <a:pt x="108900" y="168307"/>
                      <a:pt x="99508" y="142075"/>
                      <a:pt x="84458" y="121120"/>
                    </a:cubicBezTo>
                    <a:cubicBezTo>
                      <a:pt x="66142" y="93812"/>
                      <a:pt x="37243" y="75648"/>
                      <a:pt x="19479" y="47977"/>
                    </a:cubicBezTo>
                    <a:cubicBezTo>
                      <a:pt x="10582" y="33118"/>
                      <a:pt x="4249" y="16783"/>
                      <a:pt x="0" y="0"/>
                    </a:cubicBezTo>
                    <a:lnTo>
                      <a:pt x="1253824" y="0"/>
                    </a:lnTo>
                    <a:cubicBezTo>
                      <a:pt x="1276912" y="45044"/>
                      <a:pt x="1281379" y="51987"/>
                      <a:pt x="1338196" y="83849"/>
                    </a:cubicBezTo>
                    <a:cubicBezTo>
                      <a:pt x="1355408" y="93450"/>
                      <a:pt x="1373086" y="102289"/>
                      <a:pt x="1390460" y="111614"/>
                    </a:cubicBezTo>
                    <a:cubicBezTo>
                      <a:pt x="1409424" y="121768"/>
                      <a:pt x="1428045" y="132502"/>
                      <a:pt x="1445324" y="145409"/>
                    </a:cubicBezTo>
                    <a:cubicBezTo>
                      <a:pt x="1454801" y="152171"/>
                      <a:pt x="1464222" y="159077"/>
                      <a:pt x="1473365" y="166297"/>
                    </a:cubicBezTo>
                    <a:cubicBezTo>
                      <a:pt x="1488834" y="178470"/>
                      <a:pt x="1503579" y="191529"/>
                      <a:pt x="1516762" y="206140"/>
                    </a:cubicBezTo>
                    <a:cubicBezTo>
                      <a:pt x="1524524" y="215313"/>
                      <a:pt x="1532573" y="225038"/>
                      <a:pt x="1534926" y="237144"/>
                    </a:cubicBezTo>
                    <a:cubicBezTo>
                      <a:pt x="1537002" y="249869"/>
                      <a:pt x="1535078" y="263042"/>
                      <a:pt x="1531315" y="275273"/>
                    </a:cubicBezTo>
                    <a:close/>
                  </a:path>
                </a:pathLst>
              </a:custGeom>
              <a:solidFill>
                <a:srgbClr val="4C5D67">
                  <a:alpha val="6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19"/>
              <p:cNvSpPr/>
              <p:nvPr/>
            </p:nvSpPr>
            <p:spPr>
              <a:xfrm>
                <a:off x="7685280" y="1170720"/>
                <a:ext cx="1293711" cy="465749"/>
              </a:xfrm>
              <a:custGeom>
                <a:avLst/>
                <a:gdLst/>
                <a:ahLst/>
                <a:cxnLst/>
                <a:rect l="l" t="t" r="r" b="b"/>
                <a:pathLst>
                  <a:path w="1303487" h="466916" extrusionOk="0">
                    <a:moveTo>
                      <a:pt x="1276883" y="219618"/>
                    </a:moveTo>
                    <a:cubicBezTo>
                      <a:pt x="1266396" y="221418"/>
                      <a:pt x="1252937" y="217322"/>
                      <a:pt x="1242669" y="208674"/>
                    </a:cubicBezTo>
                    <a:cubicBezTo>
                      <a:pt x="1210656" y="183137"/>
                      <a:pt x="1182948" y="152438"/>
                      <a:pt x="1149096" y="129045"/>
                    </a:cubicBezTo>
                    <a:cubicBezTo>
                      <a:pt x="1112310" y="99136"/>
                      <a:pt x="1058761" y="84830"/>
                      <a:pt x="1015222" y="108585"/>
                    </a:cubicBezTo>
                    <a:cubicBezTo>
                      <a:pt x="966359" y="136931"/>
                      <a:pt x="931983" y="182775"/>
                      <a:pt x="894464" y="223780"/>
                    </a:cubicBezTo>
                    <a:cubicBezTo>
                      <a:pt x="881043" y="237820"/>
                      <a:pt x="867279" y="252498"/>
                      <a:pt x="851868" y="264700"/>
                    </a:cubicBezTo>
                    <a:cubicBezTo>
                      <a:pt x="839762" y="274330"/>
                      <a:pt x="826608" y="282464"/>
                      <a:pt x="811834" y="287512"/>
                    </a:cubicBezTo>
                    <a:cubicBezTo>
                      <a:pt x="782107" y="297142"/>
                      <a:pt x="750217" y="294151"/>
                      <a:pt x="719671" y="290903"/>
                    </a:cubicBezTo>
                    <a:cubicBezTo>
                      <a:pt x="690619" y="288579"/>
                      <a:pt x="660101" y="277292"/>
                      <a:pt x="631659" y="288207"/>
                    </a:cubicBezTo>
                    <a:cubicBezTo>
                      <a:pt x="595912" y="301600"/>
                      <a:pt x="595884" y="345634"/>
                      <a:pt x="584416" y="376495"/>
                    </a:cubicBezTo>
                    <a:cubicBezTo>
                      <a:pt x="574567" y="406184"/>
                      <a:pt x="550107" y="466916"/>
                      <a:pt x="513321" y="465973"/>
                    </a:cubicBezTo>
                    <a:cubicBezTo>
                      <a:pt x="496900" y="464868"/>
                      <a:pt x="488613" y="447408"/>
                      <a:pt x="486413" y="432978"/>
                    </a:cubicBezTo>
                    <a:cubicBezTo>
                      <a:pt x="482955" y="411232"/>
                      <a:pt x="489928" y="389734"/>
                      <a:pt x="496747" y="369341"/>
                    </a:cubicBezTo>
                    <a:cubicBezTo>
                      <a:pt x="521332" y="299990"/>
                      <a:pt x="543011" y="214979"/>
                      <a:pt x="495528" y="150390"/>
                    </a:cubicBezTo>
                    <a:cubicBezTo>
                      <a:pt x="475164" y="121006"/>
                      <a:pt x="440455" y="108099"/>
                      <a:pt x="406603" y="101708"/>
                    </a:cubicBezTo>
                    <a:cubicBezTo>
                      <a:pt x="351101" y="90945"/>
                      <a:pt x="292722" y="91497"/>
                      <a:pt x="238229" y="107337"/>
                    </a:cubicBezTo>
                    <a:cubicBezTo>
                      <a:pt x="187928" y="125901"/>
                      <a:pt x="141503" y="159629"/>
                      <a:pt x="86125" y="160973"/>
                    </a:cubicBezTo>
                    <a:cubicBezTo>
                      <a:pt x="11020" y="161344"/>
                      <a:pt x="-6563" y="77886"/>
                      <a:pt x="1972" y="17278"/>
                    </a:cubicBezTo>
                    <a:cubicBezTo>
                      <a:pt x="2609" y="11468"/>
                      <a:pt x="3505" y="5715"/>
                      <a:pt x="4667" y="0"/>
                    </a:cubicBezTo>
                    <a:lnTo>
                      <a:pt x="977646" y="0"/>
                    </a:lnTo>
                    <a:cubicBezTo>
                      <a:pt x="1007307" y="24003"/>
                      <a:pt x="1042625" y="39052"/>
                      <a:pt x="1078011" y="52626"/>
                    </a:cubicBezTo>
                    <a:cubicBezTo>
                      <a:pt x="1119196" y="68799"/>
                      <a:pt x="1160211" y="85801"/>
                      <a:pt x="1198492" y="108156"/>
                    </a:cubicBezTo>
                    <a:cubicBezTo>
                      <a:pt x="1220905" y="121701"/>
                      <a:pt x="1245803" y="135160"/>
                      <a:pt x="1265463" y="153324"/>
                    </a:cubicBezTo>
                    <a:cubicBezTo>
                      <a:pt x="1276407" y="163411"/>
                      <a:pt x="1285703" y="174946"/>
                      <a:pt x="1292095" y="188738"/>
                    </a:cubicBezTo>
                    <a:cubicBezTo>
                      <a:pt x="1296924" y="207969"/>
                      <a:pt x="1288827" y="217637"/>
                      <a:pt x="1276893" y="21962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2">
  <p:cSld name="TITLE_ONLY_2">
    <p:spTree>
      <p:nvGrpSpPr>
        <p:cNvPr id="1" name="Shape 414"/>
        <p:cNvGrpSpPr/>
        <p:nvPr/>
      </p:nvGrpSpPr>
      <p:grpSpPr>
        <a:xfrm>
          <a:off x="0" y="0"/>
          <a:ext cx="0" cy="0"/>
          <a:chOff x="0" y="0"/>
          <a:chExt cx="0" cy="0"/>
        </a:xfrm>
      </p:grpSpPr>
      <p:pic>
        <p:nvPicPr>
          <p:cNvPr id="415" name="Google Shape;415;p21"/>
          <p:cNvPicPr preferRelativeResize="0"/>
          <p:nvPr/>
        </p:nvPicPr>
        <p:blipFill>
          <a:blip r:embed="rId2">
            <a:alphaModFix amt="40000"/>
          </a:blip>
          <a:stretch>
            <a:fillRect/>
          </a:stretch>
        </p:blipFill>
        <p:spPr>
          <a:xfrm>
            <a:off x="1" y="672"/>
            <a:ext cx="9143998" cy="5142154"/>
          </a:xfrm>
          <a:prstGeom prst="rect">
            <a:avLst/>
          </a:prstGeom>
          <a:noFill/>
          <a:ln>
            <a:noFill/>
          </a:ln>
        </p:spPr>
      </p:pic>
      <p:sp>
        <p:nvSpPr>
          <p:cNvPr id="416" name="Google Shape;416;p21"/>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417" name="Google Shape;417;p21"/>
          <p:cNvGrpSpPr/>
          <p:nvPr/>
        </p:nvGrpSpPr>
        <p:grpSpPr>
          <a:xfrm>
            <a:off x="-102842" y="-778835"/>
            <a:ext cx="9246772" cy="6199781"/>
            <a:chOff x="-102842" y="-778835"/>
            <a:chExt cx="9246772" cy="6199781"/>
          </a:xfrm>
        </p:grpSpPr>
        <p:grpSp>
          <p:nvGrpSpPr>
            <p:cNvPr id="418" name="Google Shape;418;p21"/>
            <p:cNvGrpSpPr/>
            <p:nvPr/>
          </p:nvGrpSpPr>
          <p:grpSpPr>
            <a:xfrm rot="10800000" flipH="1">
              <a:off x="-102842" y="-778835"/>
              <a:ext cx="2366763" cy="1272535"/>
              <a:chOff x="8123400" y="4910400"/>
              <a:chExt cx="1399127" cy="752267"/>
            </a:xfrm>
          </p:grpSpPr>
          <p:sp>
            <p:nvSpPr>
              <p:cNvPr id="419" name="Google Shape;419;p21"/>
              <p:cNvSpPr/>
              <p:nvPr/>
            </p:nvSpPr>
            <p:spPr>
              <a:xfrm>
                <a:off x="8123400" y="4910400"/>
                <a:ext cx="1399127" cy="751563"/>
              </a:xfrm>
              <a:custGeom>
                <a:avLst/>
                <a:gdLst/>
                <a:ahLst/>
                <a:cxnLst/>
                <a:rect l="l" t="t" r="r" b="b"/>
                <a:pathLst>
                  <a:path w="1399127" h="761076" extrusionOk="0">
                    <a:moveTo>
                      <a:pt x="1399127" y="483831"/>
                    </a:moveTo>
                    <a:lnTo>
                      <a:pt x="1399127" y="751341"/>
                    </a:lnTo>
                    <a:lnTo>
                      <a:pt x="0" y="751341"/>
                    </a:lnTo>
                    <a:cubicBezTo>
                      <a:pt x="69628" y="673493"/>
                      <a:pt x="128940" y="554574"/>
                      <a:pt x="142027" y="453980"/>
                    </a:cubicBezTo>
                    <a:lnTo>
                      <a:pt x="142027" y="453980"/>
                    </a:lnTo>
                    <a:cubicBezTo>
                      <a:pt x="142094" y="453542"/>
                      <a:pt x="142141" y="453113"/>
                      <a:pt x="142198" y="452685"/>
                    </a:cubicBezTo>
                    <a:cubicBezTo>
                      <a:pt x="142608" y="449722"/>
                      <a:pt x="142941" y="446760"/>
                      <a:pt x="143199" y="443798"/>
                    </a:cubicBezTo>
                    <a:cubicBezTo>
                      <a:pt x="145066" y="422814"/>
                      <a:pt x="143370" y="401783"/>
                      <a:pt x="140608" y="380771"/>
                    </a:cubicBezTo>
                    <a:cubicBezTo>
                      <a:pt x="140151" y="377323"/>
                      <a:pt x="139675" y="373884"/>
                      <a:pt x="139169" y="370446"/>
                    </a:cubicBezTo>
                    <a:cubicBezTo>
                      <a:pt x="137074" y="356044"/>
                      <a:pt x="134674" y="341633"/>
                      <a:pt x="132740" y="327269"/>
                    </a:cubicBezTo>
                    <a:cubicBezTo>
                      <a:pt x="132159" y="322859"/>
                      <a:pt x="131607" y="318458"/>
                      <a:pt x="131130" y="314039"/>
                    </a:cubicBezTo>
                    <a:cubicBezTo>
                      <a:pt x="129807" y="301866"/>
                      <a:pt x="129016" y="289702"/>
                      <a:pt x="129244" y="277587"/>
                    </a:cubicBezTo>
                    <a:cubicBezTo>
                      <a:pt x="129378" y="269766"/>
                      <a:pt x="129959" y="261965"/>
                      <a:pt x="131064" y="254184"/>
                    </a:cubicBezTo>
                    <a:cubicBezTo>
                      <a:pt x="132473" y="244430"/>
                      <a:pt x="134750" y="234705"/>
                      <a:pt x="138141" y="225018"/>
                    </a:cubicBezTo>
                    <a:cubicBezTo>
                      <a:pt x="142646" y="211807"/>
                      <a:pt x="148133" y="199072"/>
                      <a:pt x="154419" y="186766"/>
                    </a:cubicBezTo>
                    <a:cubicBezTo>
                      <a:pt x="162325" y="171278"/>
                      <a:pt x="171507" y="156486"/>
                      <a:pt x="181623" y="142303"/>
                    </a:cubicBezTo>
                    <a:cubicBezTo>
                      <a:pt x="198063" y="119234"/>
                      <a:pt x="216970" y="97802"/>
                      <a:pt x="236868" y="77742"/>
                    </a:cubicBezTo>
                    <a:cubicBezTo>
                      <a:pt x="243754" y="70818"/>
                      <a:pt x="250621" y="63808"/>
                      <a:pt x="257632" y="56940"/>
                    </a:cubicBezTo>
                    <a:cubicBezTo>
                      <a:pt x="267691" y="47082"/>
                      <a:pt x="278063" y="37547"/>
                      <a:pt x="289236" y="29051"/>
                    </a:cubicBezTo>
                    <a:lnTo>
                      <a:pt x="289246" y="29051"/>
                    </a:lnTo>
                    <a:cubicBezTo>
                      <a:pt x="294665" y="24926"/>
                      <a:pt x="300247" y="21069"/>
                      <a:pt x="306085" y="17535"/>
                    </a:cubicBezTo>
                    <a:cubicBezTo>
                      <a:pt x="348415" y="-9735"/>
                      <a:pt x="421110" y="790"/>
                      <a:pt x="468877" y="9420"/>
                    </a:cubicBezTo>
                    <a:cubicBezTo>
                      <a:pt x="525961" y="19697"/>
                      <a:pt x="571642" y="47005"/>
                      <a:pt x="611810" y="84096"/>
                    </a:cubicBezTo>
                    <a:cubicBezTo>
                      <a:pt x="625297" y="96554"/>
                      <a:pt x="638175" y="110108"/>
                      <a:pt x="650643" y="124501"/>
                    </a:cubicBezTo>
                    <a:cubicBezTo>
                      <a:pt x="675694" y="156019"/>
                      <a:pt x="699402" y="188842"/>
                      <a:pt x="728643" y="216741"/>
                    </a:cubicBezTo>
                    <a:cubicBezTo>
                      <a:pt x="765381" y="253603"/>
                      <a:pt x="810844" y="279558"/>
                      <a:pt x="856688" y="303314"/>
                    </a:cubicBezTo>
                    <a:cubicBezTo>
                      <a:pt x="881081" y="316201"/>
                      <a:pt x="904484" y="331069"/>
                      <a:pt x="930107" y="341509"/>
                    </a:cubicBezTo>
                    <a:cubicBezTo>
                      <a:pt x="969121" y="357254"/>
                      <a:pt x="1011802" y="357130"/>
                      <a:pt x="1052627" y="364731"/>
                    </a:cubicBezTo>
                    <a:cubicBezTo>
                      <a:pt x="1109624" y="373275"/>
                      <a:pt x="1152239" y="413861"/>
                      <a:pt x="1198645" y="444341"/>
                    </a:cubicBezTo>
                    <a:cubicBezTo>
                      <a:pt x="1242393" y="470220"/>
                      <a:pt x="1291694" y="489423"/>
                      <a:pt x="1342825" y="492166"/>
                    </a:cubicBezTo>
                    <a:cubicBezTo>
                      <a:pt x="1362065" y="492461"/>
                      <a:pt x="1380648" y="488584"/>
                      <a:pt x="1399108" y="483822"/>
                    </a:cubicBezTo>
                    <a:close/>
                  </a:path>
                </a:pathLst>
              </a:custGeom>
              <a:solidFill>
                <a:srgbClr val="C2B594">
                  <a:alpha val="1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21"/>
              <p:cNvSpPr/>
              <p:nvPr/>
            </p:nvSpPr>
            <p:spPr>
              <a:xfrm>
                <a:off x="8253720" y="4975560"/>
                <a:ext cx="1268682" cy="687107"/>
              </a:xfrm>
              <a:custGeom>
                <a:avLst/>
                <a:gdLst/>
                <a:ahLst/>
                <a:cxnLst/>
                <a:rect l="l" t="t" r="r" b="b"/>
                <a:pathLst>
                  <a:path w="1268682" h="688829" extrusionOk="0">
                    <a:moveTo>
                      <a:pt x="1268682" y="545953"/>
                    </a:moveTo>
                    <a:lnTo>
                      <a:pt x="1268682" y="686513"/>
                    </a:lnTo>
                    <a:lnTo>
                      <a:pt x="0" y="686513"/>
                    </a:lnTo>
                    <a:cubicBezTo>
                      <a:pt x="1428" y="684656"/>
                      <a:pt x="2857" y="682779"/>
                      <a:pt x="4276" y="680903"/>
                    </a:cubicBezTo>
                    <a:cubicBezTo>
                      <a:pt x="7915" y="676064"/>
                      <a:pt x="11506" y="671159"/>
                      <a:pt x="15001" y="666206"/>
                    </a:cubicBezTo>
                    <a:lnTo>
                      <a:pt x="15001" y="666206"/>
                    </a:lnTo>
                    <a:cubicBezTo>
                      <a:pt x="52244" y="613552"/>
                      <a:pt x="80991" y="554287"/>
                      <a:pt x="85867" y="489460"/>
                    </a:cubicBezTo>
                    <a:cubicBezTo>
                      <a:pt x="88249" y="442064"/>
                      <a:pt x="79648" y="394467"/>
                      <a:pt x="64741" y="349576"/>
                    </a:cubicBezTo>
                    <a:cubicBezTo>
                      <a:pt x="64027" y="347614"/>
                      <a:pt x="63332" y="345661"/>
                      <a:pt x="62617" y="343699"/>
                    </a:cubicBezTo>
                    <a:cubicBezTo>
                      <a:pt x="61560" y="340746"/>
                      <a:pt x="60493" y="337784"/>
                      <a:pt x="59445" y="334822"/>
                    </a:cubicBezTo>
                    <a:cubicBezTo>
                      <a:pt x="55245" y="322963"/>
                      <a:pt x="51215" y="311000"/>
                      <a:pt x="47910" y="298874"/>
                    </a:cubicBezTo>
                    <a:cubicBezTo>
                      <a:pt x="47053" y="295788"/>
                      <a:pt x="46253" y="292683"/>
                      <a:pt x="45520" y="289568"/>
                    </a:cubicBezTo>
                    <a:cubicBezTo>
                      <a:pt x="42853" y="278414"/>
                      <a:pt x="40900" y="267137"/>
                      <a:pt x="40091" y="255707"/>
                    </a:cubicBezTo>
                    <a:cubicBezTo>
                      <a:pt x="39767" y="251192"/>
                      <a:pt x="39624" y="246658"/>
                      <a:pt x="39681" y="242096"/>
                    </a:cubicBezTo>
                    <a:cubicBezTo>
                      <a:pt x="39719" y="238781"/>
                      <a:pt x="39862" y="235457"/>
                      <a:pt x="40128" y="232123"/>
                    </a:cubicBezTo>
                    <a:cubicBezTo>
                      <a:pt x="40395" y="225932"/>
                      <a:pt x="40900" y="219750"/>
                      <a:pt x="41662" y="213616"/>
                    </a:cubicBezTo>
                    <a:cubicBezTo>
                      <a:pt x="42633" y="205672"/>
                      <a:pt x="44015" y="197785"/>
                      <a:pt x="45796" y="189984"/>
                    </a:cubicBezTo>
                    <a:cubicBezTo>
                      <a:pt x="50835" y="167715"/>
                      <a:pt x="58998" y="146160"/>
                      <a:pt x="69780" y="125958"/>
                    </a:cubicBezTo>
                    <a:cubicBezTo>
                      <a:pt x="76485" y="113394"/>
                      <a:pt x="84210" y="101364"/>
                      <a:pt x="92802" y="90010"/>
                    </a:cubicBezTo>
                    <a:cubicBezTo>
                      <a:pt x="109814" y="67579"/>
                      <a:pt x="130292" y="47814"/>
                      <a:pt x="153333" y="31907"/>
                    </a:cubicBezTo>
                    <a:cubicBezTo>
                      <a:pt x="166145" y="23125"/>
                      <a:pt x="179965" y="16315"/>
                      <a:pt x="194433" y="11295"/>
                    </a:cubicBezTo>
                    <a:cubicBezTo>
                      <a:pt x="227000" y="-11"/>
                      <a:pt x="262794" y="-2316"/>
                      <a:pt x="297485" y="2104"/>
                    </a:cubicBezTo>
                    <a:lnTo>
                      <a:pt x="297494" y="2104"/>
                    </a:lnTo>
                    <a:cubicBezTo>
                      <a:pt x="317411" y="4638"/>
                      <a:pt x="336965" y="9381"/>
                      <a:pt x="355320" y="15905"/>
                    </a:cubicBezTo>
                    <a:cubicBezTo>
                      <a:pt x="410023" y="35956"/>
                      <a:pt x="458495" y="68722"/>
                      <a:pt x="503072" y="105783"/>
                    </a:cubicBezTo>
                    <a:lnTo>
                      <a:pt x="503082" y="105783"/>
                    </a:lnTo>
                    <a:cubicBezTo>
                      <a:pt x="511283" y="112613"/>
                      <a:pt x="519350" y="119566"/>
                      <a:pt x="527294" y="126615"/>
                    </a:cubicBezTo>
                    <a:cubicBezTo>
                      <a:pt x="562080" y="157742"/>
                      <a:pt x="595531" y="190623"/>
                      <a:pt x="634279" y="216950"/>
                    </a:cubicBezTo>
                    <a:cubicBezTo>
                      <a:pt x="707574" y="266461"/>
                      <a:pt x="792346" y="296569"/>
                      <a:pt x="878624" y="314143"/>
                    </a:cubicBezTo>
                    <a:cubicBezTo>
                      <a:pt x="943641" y="326249"/>
                      <a:pt x="989723" y="376589"/>
                      <a:pt x="1036796" y="418966"/>
                    </a:cubicBezTo>
                    <a:cubicBezTo>
                      <a:pt x="1068743" y="447617"/>
                      <a:pt x="1105062" y="471343"/>
                      <a:pt x="1145334" y="486460"/>
                    </a:cubicBezTo>
                    <a:cubicBezTo>
                      <a:pt x="1181281" y="500957"/>
                      <a:pt x="1218228" y="513739"/>
                      <a:pt x="1251166" y="534551"/>
                    </a:cubicBezTo>
                    <a:cubicBezTo>
                      <a:pt x="1256805" y="538342"/>
                      <a:pt x="1262891" y="541952"/>
                      <a:pt x="1268682" y="545934"/>
                    </a:cubicBezTo>
                    <a:close/>
                  </a:path>
                </a:pathLst>
              </a:custGeom>
              <a:solidFill>
                <a:srgbClr val="C2B594">
                  <a:alpha val="4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21"/>
              <p:cNvSpPr/>
              <p:nvPr/>
            </p:nvSpPr>
            <p:spPr>
              <a:xfrm>
                <a:off x="8341560" y="5020200"/>
                <a:ext cx="1145867" cy="641663"/>
              </a:xfrm>
              <a:custGeom>
                <a:avLst/>
                <a:gdLst/>
                <a:ahLst/>
                <a:cxnLst/>
                <a:rect l="l" t="t" r="r" b="b"/>
                <a:pathLst>
                  <a:path w="1145867" h="643271" extrusionOk="0">
                    <a:moveTo>
                      <a:pt x="1145867" y="641548"/>
                    </a:moveTo>
                    <a:lnTo>
                      <a:pt x="0" y="641548"/>
                    </a:lnTo>
                    <a:cubicBezTo>
                      <a:pt x="1400" y="640929"/>
                      <a:pt x="2810" y="640291"/>
                      <a:pt x="4191" y="639652"/>
                    </a:cubicBezTo>
                    <a:cubicBezTo>
                      <a:pt x="4191" y="639652"/>
                      <a:pt x="4191" y="639643"/>
                      <a:pt x="4201" y="639652"/>
                    </a:cubicBezTo>
                    <a:cubicBezTo>
                      <a:pt x="15669" y="634290"/>
                      <a:pt x="26584" y="627975"/>
                      <a:pt x="36491" y="620317"/>
                    </a:cubicBezTo>
                    <a:cubicBezTo>
                      <a:pt x="40463" y="617250"/>
                      <a:pt x="44282" y="613963"/>
                      <a:pt x="47892" y="610430"/>
                    </a:cubicBezTo>
                    <a:cubicBezTo>
                      <a:pt x="51692" y="606734"/>
                      <a:pt x="55274" y="602772"/>
                      <a:pt x="58617" y="598514"/>
                    </a:cubicBezTo>
                    <a:cubicBezTo>
                      <a:pt x="63398" y="592456"/>
                      <a:pt x="67895" y="586227"/>
                      <a:pt x="71990" y="579702"/>
                    </a:cubicBezTo>
                    <a:cubicBezTo>
                      <a:pt x="80782" y="564386"/>
                      <a:pt x="86420" y="547346"/>
                      <a:pt x="89088" y="529905"/>
                    </a:cubicBezTo>
                    <a:cubicBezTo>
                      <a:pt x="92040" y="506531"/>
                      <a:pt x="89078" y="482928"/>
                      <a:pt x="84116" y="460021"/>
                    </a:cubicBezTo>
                    <a:cubicBezTo>
                      <a:pt x="71619" y="402480"/>
                      <a:pt x="50045" y="347435"/>
                      <a:pt x="34500" y="290733"/>
                    </a:cubicBezTo>
                    <a:cubicBezTo>
                      <a:pt x="30632" y="276855"/>
                      <a:pt x="27375" y="262805"/>
                      <a:pt x="24708" y="248651"/>
                    </a:cubicBezTo>
                    <a:cubicBezTo>
                      <a:pt x="24184" y="245889"/>
                      <a:pt x="23689" y="243117"/>
                      <a:pt x="23213" y="240345"/>
                    </a:cubicBezTo>
                    <a:cubicBezTo>
                      <a:pt x="22156" y="234211"/>
                      <a:pt x="21193" y="228049"/>
                      <a:pt x="20355" y="221886"/>
                    </a:cubicBezTo>
                    <a:cubicBezTo>
                      <a:pt x="20041" y="219714"/>
                      <a:pt x="19764" y="217543"/>
                      <a:pt x="19488" y="215371"/>
                    </a:cubicBezTo>
                    <a:cubicBezTo>
                      <a:pt x="19431" y="214876"/>
                      <a:pt x="19365" y="214371"/>
                      <a:pt x="19308" y="213875"/>
                    </a:cubicBezTo>
                    <a:cubicBezTo>
                      <a:pt x="18574" y="207960"/>
                      <a:pt x="17965" y="202007"/>
                      <a:pt x="17507" y="196054"/>
                    </a:cubicBezTo>
                    <a:cubicBezTo>
                      <a:pt x="17155" y="191511"/>
                      <a:pt x="16898" y="186967"/>
                      <a:pt x="16736" y="182414"/>
                    </a:cubicBezTo>
                    <a:cubicBezTo>
                      <a:pt x="16545" y="177071"/>
                      <a:pt x="16479" y="171727"/>
                      <a:pt x="16602" y="166384"/>
                    </a:cubicBezTo>
                    <a:cubicBezTo>
                      <a:pt x="16755" y="158640"/>
                      <a:pt x="17259" y="150915"/>
                      <a:pt x="18155" y="143229"/>
                    </a:cubicBezTo>
                    <a:cubicBezTo>
                      <a:pt x="19269" y="133837"/>
                      <a:pt x="20984" y="124531"/>
                      <a:pt x="23422" y="115330"/>
                    </a:cubicBezTo>
                    <a:cubicBezTo>
                      <a:pt x="25975" y="104614"/>
                      <a:pt x="29289" y="94432"/>
                      <a:pt x="33547" y="84869"/>
                    </a:cubicBezTo>
                    <a:cubicBezTo>
                      <a:pt x="38386" y="73963"/>
                      <a:pt x="44434" y="63857"/>
                      <a:pt x="51959" y="54655"/>
                    </a:cubicBezTo>
                    <a:cubicBezTo>
                      <a:pt x="58607" y="46493"/>
                      <a:pt x="66427" y="39044"/>
                      <a:pt x="75552" y="32386"/>
                    </a:cubicBezTo>
                    <a:cubicBezTo>
                      <a:pt x="100156" y="14660"/>
                      <a:pt x="129750" y="3516"/>
                      <a:pt x="159973" y="725"/>
                    </a:cubicBezTo>
                    <a:cubicBezTo>
                      <a:pt x="161316" y="592"/>
                      <a:pt x="162668" y="477"/>
                      <a:pt x="164012" y="392"/>
                    </a:cubicBezTo>
                    <a:cubicBezTo>
                      <a:pt x="194634" y="-1723"/>
                      <a:pt x="225210" y="4944"/>
                      <a:pt x="253946" y="15155"/>
                    </a:cubicBezTo>
                    <a:cubicBezTo>
                      <a:pt x="262043" y="17841"/>
                      <a:pt x="269929" y="20880"/>
                      <a:pt x="277635" y="24223"/>
                    </a:cubicBezTo>
                    <a:cubicBezTo>
                      <a:pt x="334842" y="49017"/>
                      <a:pt x="382001" y="90536"/>
                      <a:pt x="428720" y="131998"/>
                    </a:cubicBezTo>
                    <a:cubicBezTo>
                      <a:pt x="446190" y="147505"/>
                      <a:pt x="463591" y="163002"/>
                      <a:pt x="481422" y="177614"/>
                    </a:cubicBezTo>
                    <a:cubicBezTo>
                      <a:pt x="507264" y="197968"/>
                      <a:pt x="534238" y="217276"/>
                      <a:pt x="563299" y="232792"/>
                    </a:cubicBezTo>
                    <a:cubicBezTo>
                      <a:pt x="625736" y="266768"/>
                      <a:pt x="699811" y="267453"/>
                      <a:pt x="763305" y="298781"/>
                    </a:cubicBezTo>
                    <a:cubicBezTo>
                      <a:pt x="773592" y="303515"/>
                      <a:pt x="783479" y="309040"/>
                      <a:pt x="793195" y="314812"/>
                    </a:cubicBezTo>
                    <a:cubicBezTo>
                      <a:pt x="823589" y="332261"/>
                      <a:pt x="853393" y="350931"/>
                      <a:pt x="880996" y="372562"/>
                    </a:cubicBezTo>
                    <a:cubicBezTo>
                      <a:pt x="908495" y="394279"/>
                      <a:pt x="933060" y="419387"/>
                      <a:pt x="957634" y="444295"/>
                    </a:cubicBezTo>
                    <a:cubicBezTo>
                      <a:pt x="984133" y="471022"/>
                      <a:pt x="1012689" y="495549"/>
                      <a:pt x="1040416" y="520971"/>
                    </a:cubicBezTo>
                    <a:cubicBezTo>
                      <a:pt x="1077735" y="553965"/>
                      <a:pt x="1108158" y="593571"/>
                      <a:pt x="1138847" y="632566"/>
                    </a:cubicBezTo>
                    <a:cubicBezTo>
                      <a:pt x="1141200" y="635547"/>
                      <a:pt x="1143543" y="638538"/>
                      <a:pt x="1145867" y="641529"/>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2" name="Google Shape;422;p21"/>
            <p:cNvGrpSpPr/>
            <p:nvPr/>
          </p:nvGrpSpPr>
          <p:grpSpPr>
            <a:xfrm rot="-5400000">
              <a:off x="7257968" y="3534984"/>
              <a:ext cx="2264161" cy="1507761"/>
              <a:chOff x="5835960" y="4707720"/>
              <a:chExt cx="1584770" cy="1055338"/>
            </a:xfrm>
          </p:grpSpPr>
          <p:sp>
            <p:nvSpPr>
              <p:cNvPr id="423" name="Google Shape;423;p21"/>
              <p:cNvSpPr/>
              <p:nvPr/>
            </p:nvSpPr>
            <p:spPr>
              <a:xfrm>
                <a:off x="5835960" y="4707720"/>
                <a:ext cx="1584770" cy="1055180"/>
              </a:xfrm>
              <a:custGeom>
                <a:avLst/>
                <a:gdLst/>
                <a:ahLst/>
                <a:cxnLst/>
                <a:rect l="l" t="t" r="r" b="b"/>
                <a:pathLst>
                  <a:path w="1584770" h="1055180" extrusionOk="0">
                    <a:moveTo>
                      <a:pt x="1584770" y="1055170"/>
                    </a:moveTo>
                    <a:lnTo>
                      <a:pt x="0" y="1055170"/>
                    </a:lnTo>
                    <a:lnTo>
                      <a:pt x="0" y="0"/>
                    </a:lnTo>
                    <a:cubicBezTo>
                      <a:pt x="3086" y="4582"/>
                      <a:pt x="6230" y="9135"/>
                      <a:pt x="9392" y="13640"/>
                    </a:cubicBezTo>
                    <a:cubicBezTo>
                      <a:pt x="36909" y="51216"/>
                      <a:pt x="74095" y="80039"/>
                      <a:pt x="111576" y="107061"/>
                    </a:cubicBezTo>
                    <a:cubicBezTo>
                      <a:pt x="177241" y="148962"/>
                      <a:pt x="227019" y="210626"/>
                      <a:pt x="262585" y="279359"/>
                    </a:cubicBezTo>
                    <a:cubicBezTo>
                      <a:pt x="285522" y="323136"/>
                      <a:pt x="300838" y="371237"/>
                      <a:pt x="330556" y="411232"/>
                    </a:cubicBezTo>
                    <a:cubicBezTo>
                      <a:pt x="347691" y="433911"/>
                      <a:pt x="368665" y="453457"/>
                      <a:pt x="390878" y="471078"/>
                    </a:cubicBezTo>
                    <a:cubicBezTo>
                      <a:pt x="436997" y="506492"/>
                      <a:pt x="483937" y="541220"/>
                      <a:pt x="534181" y="570605"/>
                    </a:cubicBezTo>
                    <a:cubicBezTo>
                      <a:pt x="602637" y="611810"/>
                      <a:pt x="682676" y="627231"/>
                      <a:pt x="752894" y="664616"/>
                    </a:cubicBezTo>
                    <a:cubicBezTo>
                      <a:pt x="782460" y="681019"/>
                      <a:pt x="807968" y="703459"/>
                      <a:pt x="832961" y="725986"/>
                    </a:cubicBezTo>
                    <a:cubicBezTo>
                      <a:pt x="876090" y="765743"/>
                      <a:pt x="931936" y="787784"/>
                      <a:pt x="986924" y="805882"/>
                    </a:cubicBezTo>
                    <a:cubicBezTo>
                      <a:pt x="1031320" y="819655"/>
                      <a:pt x="1071648" y="848620"/>
                      <a:pt x="1119616" y="848373"/>
                    </a:cubicBezTo>
                    <a:cubicBezTo>
                      <a:pt x="1166851" y="846620"/>
                      <a:pt x="1214028" y="842972"/>
                      <a:pt x="1261339" y="845906"/>
                    </a:cubicBezTo>
                    <a:cubicBezTo>
                      <a:pt x="1287228" y="846754"/>
                      <a:pt x="1313221" y="849592"/>
                      <a:pt x="1337891" y="857812"/>
                    </a:cubicBezTo>
                    <a:cubicBezTo>
                      <a:pt x="1380239" y="869852"/>
                      <a:pt x="1412510" y="901189"/>
                      <a:pt x="1442200" y="932164"/>
                    </a:cubicBezTo>
                    <a:cubicBezTo>
                      <a:pt x="1484519" y="974855"/>
                      <a:pt x="1528877" y="1016660"/>
                      <a:pt x="1578464" y="1050884"/>
                    </a:cubicBezTo>
                    <a:cubicBezTo>
                      <a:pt x="1580560" y="1052341"/>
                      <a:pt x="1582655" y="1053760"/>
                      <a:pt x="1584760" y="1055180"/>
                    </a:cubicBezTo>
                    <a:close/>
                  </a:path>
                </a:pathLst>
              </a:custGeom>
              <a:solidFill>
                <a:srgbClr val="A4CECB">
                  <a:alpha val="168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21"/>
              <p:cNvSpPr/>
              <p:nvPr/>
            </p:nvSpPr>
            <p:spPr>
              <a:xfrm>
                <a:off x="5835960" y="4808520"/>
                <a:ext cx="1549213" cy="954538"/>
              </a:xfrm>
              <a:custGeom>
                <a:avLst/>
                <a:gdLst/>
                <a:ahLst/>
                <a:cxnLst/>
                <a:rect l="l" t="t" r="r" b="b"/>
                <a:pathLst>
                  <a:path w="1549213" h="954538" extrusionOk="0">
                    <a:moveTo>
                      <a:pt x="1549213" y="954538"/>
                    </a:moveTo>
                    <a:lnTo>
                      <a:pt x="0" y="954538"/>
                    </a:lnTo>
                    <a:lnTo>
                      <a:pt x="0" y="0"/>
                    </a:lnTo>
                    <a:cubicBezTo>
                      <a:pt x="40682" y="16126"/>
                      <a:pt x="80906" y="33366"/>
                      <a:pt x="117205" y="57921"/>
                    </a:cubicBezTo>
                    <a:cubicBezTo>
                      <a:pt x="136150" y="70542"/>
                      <a:pt x="154038" y="84972"/>
                      <a:pt x="168050" y="103061"/>
                    </a:cubicBezTo>
                    <a:cubicBezTo>
                      <a:pt x="183404" y="122053"/>
                      <a:pt x="195291" y="143599"/>
                      <a:pt x="205159" y="165859"/>
                    </a:cubicBezTo>
                    <a:cubicBezTo>
                      <a:pt x="224952" y="210065"/>
                      <a:pt x="244059" y="254718"/>
                      <a:pt x="258528" y="300980"/>
                    </a:cubicBezTo>
                    <a:cubicBezTo>
                      <a:pt x="270643" y="341738"/>
                      <a:pt x="278378" y="384420"/>
                      <a:pt x="299904" y="421662"/>
                    </a:cubicBezTo>
                    <a:cubicBezTo>
                      <a:pt x="305943" y="432254"/>
                      <a:pt x="312792" y="442370"/>
                      <a:pt x="320088" y="452133"/>
                    </a:cubicBezTo>
                    <a:cubicBezTo>
                      <a:pt x="329184" y="464144"/>
                      <a:pt x="338804" y="475869"/>
                      <a:pt x="350073" y="485937"/>
                    </a:cubicBezTo>
                    <a:cubicBezTo>
                      <a:pt x="365903" y="500091"/>
                      <a:pt x="383829" y="511864"/>
                      <a:pt x="403184" y="520608"/>
                    </a:cubicBezTo>
                    <a:cubicBezTo>
                      <a:pt x="437160" y="535162"/>
                      <a:pt x="473793" y="542201"/>
                      <a:pt x="509978" y="548926"/>
                    </a:cubicBezTo>
                    <a:cubicBezTo>
                      <a:pt x="552603" y="556765"/>
                      <a:pt x="595436" y="563433"/>
                      <a:pt x="638051" y="571319"/>
                    </a:cubicBezTo>
                    <a:cubicBezTo>
                      <a:pt x="658683" y="575348"/>
                      <a:pt x="679199" y="580320"/>
                      <a:pt x="698878" y="587788"/>
                    </a:cubicBezTo>
                    <a:cubicBezTo>
                      <a:pt x="729377" y="599056"/>
                      <a:pt x="754161" y="620630"/>
                      <a:pt x="779202" y="640661"/>
                    </a:cubicBezTo>
                    <a:cubicBezTo>
                      <a:pt x="802072" y="658978"/>
                      <a:pt x="826008" y="675970"/>
                      <a:pt x="851059" y="691182"/>
                    </a:cubicBezTo>
                    <a:cubicBezTo>
                      <a:pt x="883511" y="710822"/>
                      <a:pt x="918020" y="726872"/>
                      <a:pt x="950109" y="747131"/>
                    </a:cubicBezTo>
                    <a:cubicBezTo>
                      <a:pt x="984514" y="769315"/>
                      <a:pt x="1017766" y="793823"/>
                      <a:pt x="1055684" y="809815"/>
                    </a:cubicBezTo>
                    <a:cubicBezTo>
                      <a:pt x="1070267" y="816369"/>
                      <a:pt x="1085517" y="821931"/>
                      <a:pt x="1101585" y="823122"/>
                    </a:cubicBezTo>
                    <a:cubicBezTo>
                      <a:pt x="1150868" y="825417"/>
                      <a:pt x="1199207" y="812302"/>
                      <a:pt x="1247261" y="803196"/>
                    </a:cubicBezTo>
                    <a:cubicBezTo>
                      <a:pt x="1263301" y="800062"/>
                      <a:pt x="1279560" y="797814"/>
                      <a:pt x="1295933" y="797843"/>
                    </a:cubicBezTo>
                    <a:cubicBezTo>
                      <a:pt x="1323242" y="797576"/>
                      <a:pt x="1350112" y="806234"/>
                      <a:pt x="1372772" y="821341"/>
                    </a:cubicBezTo>
                    <a:cubicBezTo>
                      <a:pt x="1391831" y="833781"/>
                      <a:pt x="1409167" y="848601"/>
                      <a:pt x="1426664" y="863089"/>
                    </a:cubicBezTo>
                    <a:cubicBezTo>
                      <a:pt x="1453372" y="885549"/>
                      <a:pt x="1480881" y="907037"/>
                      <a:pt x="1509322" y="927268"/>
                    </a:cubicBezTo>
                    <a:cubicBezTo>
                      <a:pt x="1522352" y="936755"/>
                      <a:pt x="1535668" y="945832"/>
                      <a:pt x="1549213" y="954538"/>
                    </a:cubicBezTo>
                    <a:close/>
                  </a:path>
                </a:pathLst>
              </a:custGeom>
              <a:solidFill>
                <a:srgbClr val="A4CECB">
                  <a:alpha val="3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21"/>
              <p:cNvSpPr/>
              <p:nvPr/>
            </p:nvSpPr>
            <p:spPr>
              <a:xfrm>
                <a:off x="5835960" y="4858560"/>
                <a:ext cx="1512799" cy="904456"/>
              </a:xfrm>
              <a:custGeom>
                <a:avLst/>
                <a:gdLst/>
                <a:ahLst/>
                <a:cxnLst/>
                <a:rect l="l" t="t" r="r" b="b"/>
                <a:pathLst>
                  <a:path w="1512799" h="904456" extrusionOk="0">
                    <a:moveTo>
                      <a:pt x="1512789" y="904456"/>
                    </a:moveTo>
                    <a:lnTo>
                      <a:pt x="0" y="904456"/>
                    </a:lnTo>
                    <a:lnTo>
                      <a:pt x="0" y="0"/>
                    </a:lnTo>
                    <a:cubicBezTo>
                      <a:pt x="20393" y="3296"/>
                      <a:pt x="40815" y="6468"/>
                      <a:pt x="60808" y="11716"/>
                    </a:cubicBezTo>
                    <a:cubicBezTo>
                      <a:pt x="68561" y="13811"/>
                      <a:pt x="75962" y="16936"/>
                      <a:pt x="83230" y="20307"/>
                    </a:cubicBezTo>
                    <a:cubicBezTo>
                      <a:pt x="100460" y="28175"/>
                      <a:pt x="117282" y="37519"/>
                      <a:pt x="131740" y="49864"/>
                    </a:cubicBezTo>
                    <a:cubicBezTo>
                      <a:pt x="136817" y="54321"/>
                      <a:pt x="141303" y="59446"/>
                      <a:pt x="145590" y="64656"/>
                    </a:cubicBezTo>
                    <a:cubicBezTo>
                      <a:pt x="154791" y="75676"/>
                      <a:pt x="163020" y="87621"/>
                      <a:pt x="168126" y="101117"/>
                    </a:cubicBezTo>
                    <a:cubicBezTo>
                      <a:pt x="179708" y="128292"/>
                      <a:pt x="186471" y="157172"/>
                      <a:pt x="192014" y="186090"/>
                    </a:cubicBezTo>
                    <a:cubicBezTo>
                      <a:pt x="205045" y="256146"/>
                      <a:pt x="215598" y="326765"/>
                      <a:pt x="232029" y="396135"/>
                    </a:cubicBezTo>
                    <a:cubicBezTo>
                      <a:pt x="239173" y="423634"/>
                      <a:pt x="246697" y="452085"/>
                      <a:pt x="263357" y="475555"/>
                    </a:cubicBezTo>
                    <a:cubicBezTo>
                      <a:pt x="267919" y="481565"/>
                      <a:pt x="273053" y="487137"/>
                      <a:pt x="278873" y="491957"/>
                    </a:cubicBezTo>
                    <a:cubicBezTo>
                      <a:pt x="286217" y="497757"/>
                      <a:pt x="294685" y="501844"/>
                      <a:pt x="303152" y="505749"/>
                    </a:cubicBezTo>
                    <a:cubicBezTo>
                      <a:pt x="321164" y="513864"/>
                      <a:pt x="340557" y="518141"/>
                      <a:pt x="359740" y="522532"/>
                    </a:cubicBezTo>
                    <a:cubicBezTo>
                      <a:pt x="409737" y="533267"/>
                      <a:pt x="460953" y="537515"/>
                      <a:pt x="511940" y="540134"/>
                    </a:cubicBezTo>
                    <a:cubicBezTo>
                      <a:pt x="539410" y="541296"/>
                      <a:pt x="566890" y="541696"/>
                      <a:pt x="594379" y="542268"/>
                    </a:cubicBezTo>
                    <a:cubicBezTo>
                      <a:pt x="610267" y="542735"/>
                      <a:pt x="626240" y="543049"/>
                      <a:pt x="641995" y="545354"/>
                    </a:cubicBezTo>
                    <a:cubicBezTo>
                      <a:pt x="671903" y="549802"/>
                      <a:pt x="700878" y="562975"/>
                      <a:pt x="722700" y="584083"/>
                    </a:cubicBezTo>
                    <a:cubicBezTo>
                      <a:pt x="739893" y="600142"/>
                      <a:pt x="754104" y="618982"/>
                      <a:pt x="769163" y="636975"/>
                    </a:cubicBezTo>
                    <a:cubicBezTo>
                      <a:pt x="784612" y="655577"/>
                      <a:pt x="800129" y="674151"/>
                      <a:pt x="816940" y="691553"/>
                    </a:cubicBezTo>
                    <a:cubicBezTo>
                      <a:pt x="837752" y="712832"/>
                      <a:pt x="860374" y="732596"/>
                      <a:pt x="886158" y="747636"/>
                    </a:cubicBezTo>
                    <a:cubicBezTo>
                      <a:pt x="909638" y="761686"/>
                      <a:pt x="933841" y="775097"/>
                      <a:pt x="960091" y="783165"/>
                    </a:cubicBezTo>
                    <a:cubicBezTo>
                      <a:pt x="982361" y="789146"/>
                      <a:pt x="1005288" y="792337"/>
                      <a:pt x="1027367" y="799081"/>
                    </a:cubicBezTo>
                    <a:cubicBezTo>
                      <a:pt x="1051503" y="805634"/>
                      <a:pt x="1074239" y="816216"/>
                      <a:pt x="1097947" y="823979"/>
                    </a:cubicBezTo>
                    <a:cubicBezTo>
                      <a:pt x="1109415" y="827132"/>
                      <a:pt x="1121178" y="829351"/>
                      <a:pt x="1133075" y="829933"/>
                    </a:cubicBezTo>
                    <a:cubicBezTo>
                      <a:pt x="1143429" y="830037"/>
                      <a:pt x="1153783" y="829313"/>
                      <a:pt x="1164079" y="828265"/>
                    </a:cubicBezTo>
                    <a:cubicBezTo>
                      <a:pt x="1178595" y="826713"/>
                      <a:pt x="1192778" y="823227"/>
                      <a:pt x="1206922" y="819807"/>
                    </a:cubicBezTo>
                    <a:cubicBezTo>
                      <a:pt x="1246118" y="810654"/>
                      <a:pt x="1286228" y="803158"/>
                      <a:pt x="1326632" y="804396"/>
                    </a:cubicBezTo>
                    <a:cubicBezTo>
                      <a:pt x="1347683" y="805653"/>
                      <a:pt x="1368581" y="810597"/>
                      <a:pt x="1387697" y="819550"/>
                    </a:cubicBezTo>
                    <a:cubicBezTo>
                      <a:pt x="1414444" y="832838"/>
                      <a:pt x="1439056" y="850497"/>
                      <a:pt x="1463288" y="867813"/>
                    </a:cubicBezTo>
                    <a:cubicBezTo>
                      <a:pt x="1479728" y="880101"/>
                      <a:pt x="1496244" y="892312"/>
                      <a:pt x="1512799" y="904437"/>
                    </a:cubicBezTo>
                    <a:close/>
                  </a:path>
                </a:pathLst>
              </a:custGeom>
              <a:solidFill>
                <a:srgbClr val="A4CECB">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21"/>
              <p:cNvSpPr/>
              <p:nvPr/>
            </p:nvSpPr>
            <p:spPr>
              <a:xfrm>
                <a:off x="5835960" y="4909680"/>
                <a:ext cx="1478347" cy="853026"/>
              </a:xfrm>
              <a:custGeom>
                <a:avLst/>
                <a:gdLst/>
                <a:ahLst/>
                <a:cxnLst/>
                <a:rect l="l" t="t" r="r" b="b"/>
                <a:pathLst>
                  <a:path w="1478347" h="855164" extrusionOk="0">
                    <a:moveTo>
                      <a:pt x="1478328" y="853356"/>
                    </a:moveTo>
                    <a:lnTo>
                      <a:pt x="0" y="853356"/>
                    </a:lnTo>
                    <a:lnTo>
                      <a:pt x="0" y="19090"/>
                    </a:lnTo>
                    <a:cubicBezTo>
                      <a:pt x="4810" y="16832"/>
                      <a:pt x="9697" y="14680"/>
                      <a:pt x="14659" y="12679"/>
                    </a:cubicBezTo>
                    <a:cubicBezTo>
                      <a:pt x="36376" y="3926"/>
                      <a:pt x="59293" y="-1799"/>
                      <a:pt x="81610" y="516"/>
                    </a:cubicBezTo>
                    <a:cubicBezTo>
                      <a:pt x="104880" y="3592"/>
                      <a:pt x="122206" y="22833"/>
                      <a:pt x="133741" y="41969"/>
                    </a:cubicBezTo>
                    <a:cubicBezTo>
                      <a:pt x="149019" y="75011"/>
                      <a:pt x="157144" y="111139"/>
                      <a:pt x="165830" y="146382"/>
                    </a:cubicBezTo>
                    <a:cubicBezTo>
                      <a:pt x="180356" y="211561"/>
                      <a:pt x="172964" y="278789"/>
                      <a:pt x="169402" y="344750"/>
                    </a:cubicBezTo>
                    <a:cubicBezTo>
                      <a:pt x="169754" y="365704"/>
                      <a:pt x="169574" y="387241"/>
                      <a:pt x="171498" y="408424"/>
                    </a:cubicBezTo>
                    <a:cubicBezTo>
                      <a:pt x="172555" y="420140"/>
                      <a:pt x="174250" y="431732"/>
                      <a:pt x="177041" y="443067"/>
                    </a:cubicBezTo>
                    <a:cubicBezTo>
                      <a:pt x="178841" y="450382"/>
                      <a:pt x="181089" y="457582"/>
                      <a:pt x="183899" y="464640"/>
                    </a:cubicBezTo>
                    <a:cubicBezTo>
                      <a:pt x="187538" y="473356"/>
                      <a:pt x="191834" y="480747"/>
                      <a:pt x="196653" y="487082"/>
                    </a:cubicBezTo>
                    <a:cubicBezTo>
                      <a:pt x="209941" y="504560"/>
                      <a:pt x="227314" y="513971"/>
                      <a:pt x="246583" y="520752"/>
                    </a:cubicBezTo>
                    <a:cubicBezTo>
                      <a:pt x="259775" y="525410"/>
                      <a:pt x="273853" y="528839"/>
                      <a:pt x="288131" y="532811"/>
                    </a:cubicBezTo>
                    <a:cubicBezTo>
                      <a:pt x="296885" y="535230"/>
                      <a:pt x="305724" y="537869"/>
                      <a:pt x="314458" y="541088"/>
                    </a:cubicBezTo>
                    <a:cubicBezTo>
                      <a:pt x="328031" y="546394"/>
                      <a:pt x="341290" y="552614"/>
                      <a:pt x="354911" y="557805"/>
                    </a:cubicBezTo>
                    <a:cubicBezTo>
                      <a:pt x="362436" y="560672"/>
                      <a:pt x="370065" y="563215"/>
                      <a:pt x="377923" y="565120"/>
                    </a:cubicBezTo>
                    <a:cubicBezTo>
                      <a:pt x="428301" y="575435"/>
                      <a:pt x="479889" y="562529"/>
                      <a:pt x="528399" y="548880"/>
                    </a:cubicBezTo>
                    <a:cubicBezTo>
                      <a:pt x="569033" y="538688"/>
                      <a:pt x="608295" y="517990"/>
                      <a:pt x="650815" y="518190"/>
                    </a:cubicBezTo>
                    <a:cubicBezTo>
                      <a:pt x="673770" y="518295"/>
                      <a:pt x="692591" y="533068"/>
                      <a:pt x="706212" y="550347"/>
                    </a:cubicBezTo>
                    <a:cubicBezTo>
                      <a:pt x="708393" y="553004"/>
                      <a:pt x="710575" y="555661"/>
                      <a:pt x="712746" y="558338"/>
                    </a:cubicBezTo>
                    <a:cubicBezTo>
                      <a:pt x="737406" y="588609"/>
                      <a:pt x="761247" y="619784"/>
                      <a:pt x="780840" y="653607"/>
                    </a:cubicBezTo>
                    <a:cubicBezTo>
                      <a:pt x="800214" y="691050"/>
                      <a:pt x="822827" y="727121"/>
                      <a:pt x="860031" y="748457"/>
                    </a:cubicBezTo>
                    <a:cubicBezTo>
                      <a:pt x="862184" y="749705"/>
                      <a:pt x="864394" y="750886"/>
                      <a:pt x="866651" y="752029"/>
                    </a:cubicBezTo>
                    <a:cubicBezTo>
                      <a:pt x="893598" y="764592"/>
                      <a:pt x="923639" y="768298"/>
                      <a:pt x="951957" y="776823"/>
                    </a:cubicBezTo>
                    <a:cubicBezTo>
                      <a:pt x="984399" y="785166"/>
                      <a:pt x="1014556" y="800549"/>
                      <a:pt x="1047026" y="808712"/>
                    </a:cubicBezTo>
                    <a:cubicBezTo>
                      <a:pt x="1095547" y="818828"/>
                      <a:pt x="1146400" y="820552"/>
                      <a:pt x="1194883" y="809350"/>
                    </a:cubicBezTo>
                    <a:cubicBezTo>
                      <a:pt x="1276941" y="788576"/>
                      <a:pt x="1340101" y="753772"/>
                      <a:pt x="1418835" y="808169"/>
                    </a:cubicBezTo>
                    <a:cubicBezTo>
                      <a:pt x="1439332" y="822171"/>
                      <a:pt x="1459335" y="837230"/>
                      <a:pt x="1478347" y="85336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27" name="Google Shape;427;p21"/>
          <p:cNvGrpSpPr/>
          <p:nvPr/>
        </p:nvGrpSpPr>
        <p:grpSpPr>
          <a:xfrm rot="9253359">
            <a:off x="-697931" y="1993987"/>
            <a:ext cx="1338090" cy="2756755"/>
            <a:chOff x="7793640" y="4127040"/>
            <a:chExt cx="794081" cy="1636065"/>
          </a:xfrm>
        </p:grpSpPr>
        <p:sp>
          <p:nvSpPr>
            <p:cNvPr id="428" name="Google Shape;428;p21"/>
            <p:cNvSpPr/>
            <p:nvPr/>
          </p:nvSpPr>
          <p:spPr>
            <a:xfrm>
              <a:off x="7793640" y="4127040"/>
              <a:ext cx="794081" cy="1635900"/>
            </a:xfrm>
            <a:custGeom>
              <a:avLst/>
              <a:gdLst/>
              <a:ahLst/>
              <a:cxnLst/>
              <a:rect l="l" t="t" r="r" b="b"/>
              <a:pathLst>
                <a:path w="798071" h="1635900" extrusionOk="0">
                  <a:moveTo>
                    <a:pt x="793428" y="0"/>
                  </a:moveTo>
                  <a:lnTo>
                    <a:pt x="793428" y="27994"/>
                  </a:lnTo>
                  <a:cubicBezTo>
                    <a:pt x="793132" y="28423"/>
                    <a:pt x="792847" y="28861"/>
                    <a:pt x="792561" y="29309"/>
                  </a:cubicBezTo>
                  <a:cubicBezTo>
                    <a:pt x="784122" y="42158"/>
                    <a:pt x="779522" y="60598"/>
                    <a:pt x="774683" y="78153"/>
                  </a:cubicBezTo>
                  <a:cubicBezTo>
                    <a:pt x="766234" y="108014"/>
                    <a:pt x="756366" y="136446"/>
                    <a:pt x="746403" y="164697"/>
                  </a:cubicBezTo>
                  <a:cubicBezTo>
                    <a:pt x="737402" y="191329"/>
                    <a:pt x="728363" y="219256"/>
                    <a:pt x="713361" y="235725"/>
                  </a:cubicBezTo>
                  <a:cubicBezTo>
                    <a:pt x="695625" y="252994"/>
                    <a:pt x="674375" y="247240"/>
                    <a:pt x="657783" y="231448"/>
                  </a:cubicBezTo>
                  <a:cubicBezTo>
                    <a:pt x="644343" y="220409"/>
                    <a:pt x="634132" y="200216"/>
                    <a:pt x="621025" y="188119"/>
                  </a:cubicBezTo>
                  <a:cubicBezTo>
                    <a:pt x="614091" y="182909"/>
                    <a:pt x="606919" y="178623"/>
                    <a:pt x="599623" y="175060"/>
                  </a:cubicBezTo>
                  <a:cubicBezTo>
                    <a:pt x="583859" y="167354"/>
                    <a:pt x="567428" y="163039"/>
                    <a:pt x="551207" y="160106"/>
                  </a:cubicBezTo>
                  <a:cubicBezTo>
                    <a:pt x="540977" y="160106"/>
                    <a:pt x="529233" y="159620"/>
                    <a:pt x="517260" y="160611"/>
                  </a:cubicBezTo>
                  <a:cubicBezTo>
                    <a:pt x="493333" y="162611"/>
                    <a:pt x="468435" y="170498"/>
                    <a:pt x="452614" y="199911"/>
                  </a:cubicBezTo>
                  <a:cubicBezTo>
                    <a:pt x="432440" y="241059"/>
                    <a:pt x="421486" y="294256"/>
                    <a:pt x="405503" y="340709"/>
                  </a:cubicBezTo>
                  <a:cubicBezTo>
                    <a:pt x="392406" y="378381"/>
                    <a:pt x="378347" y="419529"/>
                    <a:pt x="356774" y="441951"/>
                  </a:cubicBezTo>
                  <a:cubicBezTo>
                    <a:pt x="319864" y="474345"/>
                    <a:pt x="278382" y="466011"/>
                    <a:pt x="239778" y="484127"/>
                  </a:cubicBezTo>
                  <a:cubicBezTo>
                    <a:pt x="211936" y="494881"/>
                    <a:pt x="183542" y="491633"/>
                    <a:pt x="155643" y="501577"/>
                  </a:cubicBezTo>
                  <a:cubicBezTo>
                    <a:pt x="134831" y="508826"/>
                    <a:pt x="115314" y="526047"/>
                    <a:pt x="95969" y="542335"/>
                  </a:cubicBezTo>
                  <a:cubicBezTo>
                    <a:pt x="92359" y="545030"/>
                    <a:pt x="88883" y="548154"/>
                    <a:pt x="85540" y="551688"/>
                  </a:cubicBezTo>
                  <a:cubicBezTo>
                    <a:pt x="71347" y="566709"/>
                    <a:pt x="59746" y="588874"/>
                    <a:pt x="51249" y="614696"/>
                  </a:cubicBezTo>
                  <a:cubicBezTo>
                    <a:pt x="45830" y="631165"/>
                    <a:pt x="41686" y="649110"/>
                    <a:pt x="38943" y="667646"/>
                  </a:cubicBezTo>
                  <a:cubicBezTo>
                    <a:pt x="38877" y="668055"/>
                    <a:pt x="38819" y="668474"/>
                    <a:pt x="38762" y="668884"/>
                  </a:cubicBezTo>
                  <a:cubicBezTo>
                    <a:pt x="37867" y="673856"/>
                    <a:pt x="37000" y="678828"/>
                    <a:pt x="36172" y="683819"/>
                  </a:cubicBezTo>
                  <a:cubicBezTo>
                    <a:pt x="35552" y="687553"/>
                    <a:pt x="34933" y="691287"/>
                    <a:pt x="34343" y="695039"/>
                  </a:cubicBezTo>
                  <a:cubicBezTo>
                    <a:pt x="26618" y="743988"/>
                    <a:pt x="21636" y="793957"/>
                    <a:pt x="16493" y="843829"/>
                  </a:cubicBezTo>
                  <a:cubicBezTo>
                    <a:pt x="11368" y="882577"/>
                    <a:pt x="8149" y="925544"/>
                    <a:pt x="30923" y="943318"/>
                  </a:cubicBezTo>
                  <a:cubicBezTo>
                    <a:pt x="51850" y="959996"/>
                    <a:pt x="75528" y="961787"/>
                    <a:pt x="97484" y="973036"/>
                  </a:cubicBezTo>
                  <a:cubicBezTo>
                    <a:pt x="108914" y="978523"/>
                    <a:pt x="120144" y="985295"/>
                    <a:pt x="131069" y="993362"/>
                  </a:cubicBezTo>
                  <a:cubicBezTo>
                    <a:pt x="164788" y="1016270"/>
                    <a:pt x="190200" y="1063057"/>
                    <a:pt x="217623" y="1103433"/>
                  </a:cubicBezTo>
                  <a:cubicBezTo>
                    <a:pt x="238092" y="1132361"/>
                    <a:pt x="261409" y="1153525"/>
                    <a:pt x="282278" y="1181405"/>
                  </a:cubicBezTo>
                  <a:cubicBezTo>
                    <a:pt x="299128" y="1202846"/>
                    <a:pt x="311968" y="1232450"/>
                    <a:pt x="324703" y="1261653"/>
                  </a:cubicBezTo>
                  <a:cubicBezTo>
                    <a:pt x="346391" y="1308507"/>
                    <a:pt x="366051" y="1365142"/>
                    <a:pt x="361831" y="1431532"/>
                  </a:cubicBezTo>
                  <a:cubicBezTo>
                    <a:pt x="358640" y="1482147"/>
                    <a:pt x="346420" y="1529696"/>
                    <a:pt x="340181" y="1579350"/>
                  </a:cubicBezTo>
                  <a:cubicBezTo>
                    <a:pt x="337714" y="1597914"/>
                    <a:pt x="335742" y="1616888"/>
                    <a:pt x="334637" y="1635900"/>
                  </a:cubicBezTo>
                  <a:lnTo>
                    <a:pt x="322798" y="1635900"/>
                  </a:lnTo>
                  <a:cubicBezTo>
                    <a:pt x="323893" y="1611611"/>
                    <a:pt x="326350" y="1587389"/>
                    <a:pt x="329608" y="1564234"/>
                  </a:cubicBezTo>
                  <a:cubicBezTo>
                    <a:pt x="335513" y="1514475"/>
                    <a:pt x="348744" y="1466488"/>
                    <a:pt x="349144" y="1415396"/>
                  </a:cubicBezTo>
                  <a:cubicBezTo>
                    <a:pt x="349525" y="1366647"/>
                    <a:pt x="335256" y="1325204"/>
                    <a:pt x="319540" y="1289666"/>
                  </a:cubicBezTo>
                  <a:cubicBezTo>
                    <a:pt x="309015" y="1266006"/>
                    <a:pt x="299071" y="1241136"/>
                    <a:pt x="286879" y="1220296"/>
                  </a:cubicBezTo>
                  <a:cubicBezTo>
                    <a:pt x="262523" y="1180891"/>
                    <a:pt x="232167" y="1156935"/>
                    <a:pt x="206859" y="1119816"/>
                  </a:cubicBezTo>
                  <a:cubicBezTo>
                    <a:pt x="184514" y="1087060"/>
                    <a:pt x="164187" y="1048798"/>
                    <a:pt x="137879" y="1026386"/>
                  </a:cubicBezTo>
                  <a:cubicBezTo>
                    <a:pt x="105304" y="994953"/>
                    <a:pt x="67852" y="990048"/>
                    <a:pt x="32857" y="970874"/>
                  </a:cubicBezTo>
                  <a:cubicBezTo>
                    <a:pt x="2348" y="951738"/>
                    <a:pt x="-4643" y="907637"/>
                    <a:pt x="2663" y="851326"/>
                  </a:cubicBezTo>
                  <a:cubicBezTo>
                    <a:pt x="8158" y="797309"/>
                    <a:pt x="13264" y="743103"/>
                    <a:pt x="21665" y="690124"/>
                  </a:cubicBezTo>
                  <a:cubicBezTo>
                    <a:pt x="22313" y="685972"/>
                    <a:pt x="22989" y="681838"/>
                    <a:pt x="23693" y="677694"/>
                  </a:cubicBezTo>
                  <a:cubicBezTo>
                    <a:pt x="24636" y="672113"/>
                    <a:pt x="25618" y="666531"/>
                    <a:pt x="26647" y="660978"/>
                  </a:cubicBezTo>
                  <a:cubicBezTo>
                    <a:pt x="26694" y="660730"/>
                    <a:pt x="26741" y="660492"/>
                    <a:pt x="26780" y="660245"/>
                  </a:cubicBezTo>
                  <a:cubicBezTo>
                    <a:pt x="29513" y="642109"/>
                    <a:pt x="33504" y="624621"/>
                    <a:pt x="38600" y="608371"/>
                  </a:cubicBezTo>
                  <a:cubicBezTo>
                    <a:pt x="46134" y="584283"/>
                    <a:pt x="56107" y="562899"/>
                    <a:pt x="68042" y="546107"/>
                  </a:cubicBezTo>
                  <a:cubicBezTo>
                    <a:pt x="75681" y="535353"/>
                    <a:pt x="84139" y="526466"/>
                    <a:pt x="93264" y="519960"/>
                  </a:cubicBezTo>
                  <a:cubicBezTo>
                    <a:pt x="109676" y="506464"/>
                    <a:pt x="126068" y="492052"/>
                    <a:pt x="143375" y="483546"/>
                  </a:cubicBezTo>
                  <a:cubicBezTo>
                    <a:pt x="163302" y="473859"/>
                    <a:pt x="183799" y="471840"/>
                    <a:pt x="204088" y="469259"/>
                  </a:cubicBezTo>
                  <a:cubicBezTo>
                    <a:pt x="229205" y="467382"/>
                    <a:pt x="254961" y="452962"/>
                    <a:pt x="280268" y="449542"/>
                  </a:cubicBezTo>
                  <a:cubicBezTo>
                    <a:pt x="305681" y="443456"/>
                    <a:pt x="333047" y="442274"/>
                    <a:pt x="355973" y="416786"/>
                  </a:cubicBezTo>
                  <a:cubicBezTo>
                    <a:pt x="390053" y="365503"/>
                    <a:pt x="405465" y="285607"/>
                    <a:pt x="428649" y="219008"/>
                  </a:cubicBezTo>
                  <a:cubicBezTo>
                    <a:pt x="442308" y="174860"/>
                    <a:pt x="467187" y="146980"/>
                    <a:pt x="493772" y="142027"/>
                  </a:cubicBezTo>
                  <a:cubicBezTo>
                    <a:pt x="504687" y="139218"/>
                    <a:pt x="515612" y="137541"/>
                    <a:pt x="526509" y="137017"/>
                  </a:cubicBezTo>
                  <a:cubicBezTo>
                    <a:pt x="551855" y="135808"/>
                    <a:pt x="577020" y="140875"/>
                    <a:pt x="601366" y="152743"/>
                  </a:cubicBezTo>
                  <a:cubicBezTo>
                    <a:pt x="604852" y="154219"/>
                    <a:pt x="608357" y="155696"/>
                    <a:pt x="611815" y="157420"/>
                  </a:cubicBezTo>
                  <a:cubicBezTo>
                    <a:pt x="617625" y="160296"/>
                    <a:pt x="623311" y="163868"/>
                    <a:pt x="628569" y="169278"/>
                  </a:cubicBezTo>
                  <a:cubicBezTo>
                    <a:pt x="648514" y="190205"/>
                    <a:pt x="665850" y="226362"/>
                    <a:pt x="691120" y="223771"/>
                  </a:cubicBezTo>
                  <a:cubicBezTo>
                    <a:pt x="711761" y="223771"/>
                    <a:pt x="724038" y="188643"/>
                    <a:pt x="733487" y="158582"/>
                  </a:cubicBezTo>
                  <a:cubicBezTo>
                    <a:pt x="744546" y="126187"/>
                    <a:pt x="756052" y="94212"/>
                    <a:pt x="765739" y="60379"/>
                  </a:cubicBezTo>
                  <a:cubicBezTo>
                    <a:pt x="769806" y="45406"/>
                    <a:pt x="774235" y="30471"/>
                    <a:pt x="780683" y="18422"/>
                  </a:cubicBezTo>
                  <a:cubicBezTo>
                    <a:pt x="784703" y="11192"/>
                    <a:pt x="788941" y="5115"/>
                    <a:pt x="793390" y="1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21"/>
            <p:cNvSpPr/>
            <p:nvPr/>
          </p:nvSpPr>
          <p:spPr>
            <a:xfrm>
              <a:off x="7814880" y="4194000"/>
              <a:ext cx="771753" cy="1568968"/>
            </a:xfrm>
            <a:custGeom>
              <a:avLst/>
              <a:gdLst/>
              <a:ahLst/>
              <a:cxnLst/>
              <a:rect l="l" t="t" r="r" b="b"/>
              <a:pathLst>
                <a:path w="773687" h="1568968" extrusionOk="0">
                  <a:moveTo>
                    <a:pt x="772230" y="10"/>
                  </a:moveTo>
                  <a:lnTo>
                    <a:pt x="772230" y="7353"/>
                  </a:lnTo>
                  <a:cubicBezTo>
                    <a:pt x="770735" y="8982"/>
                    <a:pt x="769296" y="10858"/>
                    <a:pt x="767915" y="12992"/>
                  </a:cubicBezTo>
                  <a:cubicBezTo>
                    <a:pt x="752732" y="35614"/>
                    <a:pt x="744122" y="68685"/>
                    <a:pt x="734425" y="99222"/>
                  </a:cubicBezTo>
                  <a:cubicBezTo>
                    <a:pt x="724481" y="131588"/>
                    <a:pt x="713775" y="163687"/>
                    <a:pt x="700392" y="191738"/>
                  </a:cubicBezTo>
                  <a:cubicBezTo>
                    <a:pt x="694287" y="203778"/>
                    <a:pt x="686934" y="213284"/>
                    <a:pt x="679171" y="221132"/>
                  </a:cubicBezTo>
                  <a:cubicBezTo>
                    <a:pt x="674313" y="226247"/>
                    <a:pt x="669055" y="230324"/>
                    <a:pt x="663607" y="232077"/>
                  </a:cubicBezTo>
                  <a:cubicBezTo>
                    <a:pt x="652691" y="234734"/>
                    <a:pt x="642842" y="224695"/>
                    <a:pt x="633698" y="215846"/>
                  </a:cubicBezTo>
                  <a:cubicBezTo>
                    <a:pt x="625412" y="207473"/>
                    <a:pt x="617220" y="198920"/>
                    <a:pt x="608914" y="190500"/>
                  </a:cubicBezTo>
                  <a:cubicBezTo>
                    <a:pt x="597037" y="178156"/>
                    <a:pt x="583987" y="167469"/>
                    <a:pt x="569910" y="166945"/>
                  </a:cubicBezTo>
                  <a:cubicBezTo>
                    <a:pt x="561489" y="167430"/>
                    <a:pt x="553089" y="169964"/>
                    <a:pt x="544707" y="172002"/>
                  </a:cubicBezTo>
                  <a:cubicBezTo>
                    <a:pt x="537315" y="174022"/>
                    <a:pt x="529885" y="175584"/>
                    <a:pt x="522456" y="176451"/>
                  </a:cubicBezTo>
                  <a:cubicBezTo>
                    <a:pt x="511750" y="177698"/>
                    <a:pt x="501063" y="177479"/>
                    <a:pt x="490481" y="174984"/>
                  </a:cubicBezTo>
                  <a:cubicBezTo>
                    <a:pt x="484308" y="173736"/>
                    <a:pt x="478108" y="172583"/>
                    <a:pt x="471878" y="172174"/>
                  </a:cubicBezTo>
                  <a:cubicBezTo>
                    <a:pt x="469783" y="172050"/>
                    <a:pt x="467668" y="171993"/>
                    <a:pt x="465554" y="172050"/>
                  </a:cubicBezTo>
                  <a:cubicBezTo>
                    <a:pt x="461334" y="172117"/>
                    <a:pt x="457076" y="172593"/>
                    <a:pt x="452962" y="174888"/>
                  </a:cubicBezTo>
                  <a:cubicBezTo>
                    <a:pt x="447913" y="177498"/>
                    <a:pt x="443560" y="183328"/>
                    <a:pt x="439398" y="189204"/>
                  </a:cubicBezTo>
                  <a:cubicBezTo>
                    <a:pt x="428501" y="205197"/>
                    <a:pt x="420100" y="225990"/>
                    <a:pt x="411614" y="246154"/>
                  </a:cubicBezTo>
                  <a:cubicBezTo>
                    <a:pt x="402831" y="267624"/>
                    <a:pt x="394488" y="289684"/>
                    <a:pt x="385915" y="311429"/>
                  </a:cubicBezTo>
                  <a:cubicBezTo>
                    <a:pt x="374171" y="341443"/>
                    <a:pt x="362455" y="373532"/>
                    <a:pt x="344853" y="392678"/>
                  </a:cubicBezTo>
                  <a:cubicBezTo>
                    <a:pt x="326403" y="412185"/>
                    <a:pt x="306486" y="426177"/>
                    <a:pt x="286550" y="438702"/>
                  </a:cubicBezTo>
                  <a:cubicBezTo>
                    <a:pt x="256680" y="459048"/>
                    <a:pt x="234639" y="480631"/>
                    <a:pt x="201997" y="478460"/>
                  </a:cubicBezTo>
                  <a:cubicBezTo>
                    <a:pt x="194529" y="478412"/>
                    <a:pt x="187081" y="477622"/>
                    <a:pt x="179622" y="477698"/>
                  </a:cubicBezTo>
                  <a:cubicBezTo>
                    <a:pt x="156924" y="477526"/>
                    <a:pt x="135465" y="493166"/>
                    <a:pt x="114757" y="511245"/>
                  </a:cubicBezTo>
                  <a:cubicBezTo>
                    <a:pt x="112043" y="513588"/>
                    <a:pt x="109319" y="515950"/>
                    <a:pt x="106604" y="518350"/>
                  </a:cubicBezTo>
                  <a:cubicBezTo>
                    <a:pt x="94469" y="529066"/>
                    <a:pt x="82449" y="540553"/>
                    <a:pt x="71457" y="555089"/>
                  </a:cubicBezTo>
                  <a:cubicBezTo>
                    <a:pt x="68257" y="560051"/>
                    <a:pt x="65580" y="565975"/>
                    <a:pt x="63170" y="572271"/>
                  </a:cubicBezTo>
                  <a:cubicBezTo>
                    <a:pt x="60998" y="577929"/>
                    <a:pt x="59017" y="583902"/>
                    <a:pt x="57055" y="589712"/>
                  </a:cubicBezTo>
                  <a:cubicBezTo>
                    <a:pt x="53902" y="599999"/>
                    <a:pt x="51187" y="610695"/>
                    <a:pt x="48721" y="621573"/>
                  </a:cubicBezTo>
                  <a:cubicBezTo>
                    <a:pt x="48454" y="622697"/>
                    <a:pt x="48206" y="623830"/>
                    <a:pt x="47949" y="624964"/>
                  </a:cubicBezTo>
                  <a:cubicBezTo>
                    <a:pt x="47111" y="628764"/>
                    <a:pt x="46282" y="632565"/>
                    <a:pt x="45444" y="636375"/>
                  </a:cubicBezTo>
                  <a:cubicBezTo>
                    <a:pt x="44358" y="641337"/>
                    <a:pt x="43282" y="646300"/>
                    <a:pt x="42187" y="651253"/>
                  </a:cubicBezTo>
                  <a:cubicBezTo>
                    <a:pt x="37843" y="671036"/>
                    <a:pt x="33405" y="690753"/>
                    <a:pt x="28423" y="710070"/>
                  </a:cubicBezTo>
                  <a:cubicBezTo>
                    <a:pt x="23003" y="731644"/>
                    <a:pt x="16478" y="752265"/>
                    <a:pt x="11183" y="773925"/>
                  </a:cubicBezTo>
                  <a:cubicBezTo>
                    <a:pt x="7782" y="788308"/>
                    <a:pt x="5867" y="803958"/>
                    <a:pt x="6668" y="819340"/>
                  </a:cubicBezTo>
                  <a:cubicBezTo>
                    <a:pt x="7629" y="838410"/>
                    <a:pt x="11230" y="847858"/>
                    <a:pt x="20308" y="854650"/>
                  </a:cubicBezTo>
                  <a:cubicBezTo>
                    <a:pt x="30557" y="861384"/>
                    <a:pt x="41748" y="862270"/>
                    <a:pt x="52712" y="862070"/>
                  </a:cubicBezTo>
                  <a:cubicBezTo>
                    <a:pt x="62017" y="861689"/>
                    <a:pt x="71333" y="860184"/>
                    <a:pt x="80601" y="857460"/>
                  </a:cubicBezTo>
                  <a:cubicBezTo>
                    <a:pt x="87859" y="855421"/>
                    <a:pt x="95079" y="852935"/>
                    <a:pt x="102366" y="851354"/>
                  </a:cubicBezTo>
                  <a:cubicBezTo>
                    <a:pt x="109795" y="849925"/>
                    <a:pt x="117281" y="849173"/>
                    <a:pt x="124701" y="849563"/>
                  </a:cubicBezTo>
                  <a:cubicBezTo>
                    <a:pt x="128216" y="849744"/>
                    <a:pt x="131712" y="850182"/>
                    <a:pt x="135179" y="850916"/>
                  </a:cubicBezTo>
                  <a:cubicBezTo>
                    <a:pt x="157363" y="857612"/>
                    <a:pt x="172117" y="880986"/>
                    <a:pt x="183880" y="914819"/>
                  </a:cubicBezTo>
                  <a:cubicBezTo>
                    <a:pt x="192919" y="940232"/>
                    <a:pt x="204035" y="962711"/>
                    <a:pt x="215465" y="984390"/>
                  </a:cubicBezTo>
                  <a:cubicBezTo>
                    <a:pt x="217399" y="987847"/>
                    <a:pt x="219361" y="991229"/>
                    <a:pt x="221370" y="994534"/>
                  </a:cubicBezTo>
                  <a:cubicBezTo>
                    <a:pt x="235001" y="1017013"/>
                    <a:pt x="250155" y="1036139"/>
                    <a:pt x="264900" y="1056075"/>
                  </a:cubicBezTo>
                  <a:cubicBezTo>
                    <a:pt x="278826" y="1074696"/>
                    <a:pt x="292466" y="1094175"/>
                    <a:pt x="307419" y="1110053"/>
                  </a:cubicBezTo>
                  <a:cubicBezTo>
                    <a:pt x="331537" y="1135780"/>
                    <a:pt x="354807" y="1165222"/>
                    <a:pt x="373961" y="1202722"/>
                  </a:cubicBezTo>
                  <a:cubicBezTo>
                    <a:pt x="382429" y="1218447"/>
                    <a:pt x="390325" y="1235840"/>
                    <a:pt x="394573" y="1257100"/>
                  </a:cubicBezTo>
                  <a:cubicBezTo>
                    <a:pt x="397164" y="1272140"/>
                    <a:pt x="398717" y="1288542"/>
                    <a:pt x="396869" y="1304592"/>
                  </a:cubicBezTo>
                  <a:cubicBezTo>
                    <a:pt x="395916" y="1312335"/>
                    <a:pt x="394621" y="1319965"/>
                    <a:pt x="393211" y="1327490"/>
                  </a:cubicBezTo>
                  <a:cubicBezTo>
                    <a:pt x="390163" y="1342730"/>
                    <a:pt x="384734" y="1355989"/>
                    <a:pt x="379695" y="1369247"/>
                  </a:cubicBezTo>
                  <a:cubicBezTo>
                    <a:pt x="374780" y="1381858"/>
                    <a:pt x="369865" y="1394460"/>
                    <a:pt x="365141" y="1407309"/>
                  </a:cubicBezTo>
                  <a:cubicBezTo>
                    <a:pt x="361446" y="1417177"/>
                    <a:pt x="357950" y="1427340"/>
                    <a:pt x="355397" y="1438351"/>
                  </a:cubicBezTo>
                  <a:cubicBezTo>
                    <a:pt x="350225" y="1461135"/>
                    <a:pt x="345596" y="1484338"/>
                    <a:pt x="341824" y="1507941"/>
                  </a:cubicBezTo>
                  <a:cubicBezTo>
                    <a:pt x="338985" y="1527162"/>
                    <a:pt x="336223" y="1548451"/>
                    <a:pt x="336109" y="1568968"/>
                  </a:cubicBezTo>
                  <a:lnTo>
                    <a:pt x="329108" y="1568968"/>
                  </a:lnTo>
                  <a:cubicBezTo>
                    <a:pt x="329203" y="1540878"/>
                    <a:pt x="333080" y="1512561"/>
                    <a:pt x="337823" y="1485538"/>
                  </a:cubicBezTo>
                  <a:cubicBezTo>
                    <a:pt x="340043" y="1473003"/>
                    <a:pt x="342453" y="1460583"/>
                    <a:pt x="344929" y="1448190"/>
                  </a:cubicBezTo>
                  <a:cubicBezTo>
                    <a:pt x="347339" y="1435484"/>
                    <a:pt x="350225" y="1422959"/>
                    <a:pt x="354216" y="1411567"/>
                  </a:cubicBezTo>
                  <a:cubicBezTo>
                    <a:pt x="363312" y="1385849"/>
                    <a:pt x="373837" y="1361846"/>
                    <a:pt x="382276" y="1335348"/>
                  </a:cubicBezTo>
                  <a:cubicBezTo>
                    <a:pt x="384610" y="1328118"/>
                    <a:pt x="386201" y="1320260"/>
                    <a:pt x="387468" y="1312269"/>
                  </a:cubicBezTo>
                  <a:cubicBezTo>
                    <a:pt x="388915" y="1303306"/>
                    <a:pt x="389878" y="1294009"/>
                    <a:pt x="389411" y="1284789"/>
                  </a:cubicBezTo>
                  <a:cubicBezTo>
                    <a:pt x="388896" y="1276664"/>
                    <a:pt x="387953" y="1268654"/>
                    <a:pt x="386496" y="1261005"/>
                  </a:cubicBezTo>
                  <a:cubicBezTo>
                    <a:pt x="384238" y="1251099"/>
                    <a:pt x="381362" y="1241765"/>
                    <a:pt x="377943" y="1233183"/>
                  </a:cubicBezTo>
                  <a:cubicBezTo>
                    <a:pt x="373894" y="1223848"/>
                    <a:pt x="369313" y="1215390"/>
                    <a:pt x="364779" y="1206903"/>
                  </a:cubicBezTo>
                  <a:cubicBezTo>
                    <a:pt x="351635" y="1182015"/>
                    <a:pt x="336213" y="1161831"/>
                    <a:pt x="320564" y="1142648"/>
                  </a:cubicBezTo>
                  <a:cubicBezTo>
                    <a:pt x="309344" y="1128979"/>
                    <a:pt x="297209" y="1118054"/>
                    <a:pt x="286217" y="1103757"/>
                  </a:cubicBezTo>
                  <a:cubicBezTo>
                    <a:pt x="262423" y="1072610"/>
                    <a:pt x="238268" y="1042054"/>
                    <a:pt x="216303" y="1006592"/>
                  </a:cubicBezTo>
                  <a:cubicBezTo>
                    <a:pt x="207293" y="991391"/>
                    <a:pt x="198920" y="974874"/>
                    <a:pt x="191081" y="957529"/>
                  </a:cubicBezTo>
                  <a:cubicBezTo>
                    <a:pt x="188929" y="952757"/>
                    <a:pt x="186805" y="947928"/>
                    <a:pt x="184738" y="943051"/>
                  </a:cubicBezTo>
                  <a:cubicBezTo>
                    <a:pt x="180042" y="931859"/>
                    <a:pt x="175994" y="919782"/>
                    <a:pt x="171374" y="908475"/>
                  </a:cubicBezTo>
                  <a:cubicBezTo>
                    <a:pt x="164983" y="893188"/>
                    <a:pt x="157001" y="879682"/>
                    <a:pt x="147171" y="872366"/>
                  </a:cubicBezTo>
                  <a:cubicBezTo>
                    <a:pt x="142713" y="869280"/>
                    <a:pt x="138189" y="866384"/>
                    <a:pt x="133426" y="865156"/>
                  </a:cubicBezTo>
                  <a:cubicBezTo>
                    <a:pt x="133179" y="865079"/>
                    <a:pt x="132931" y="865032"/>
                    <a:pt x="132683" y="864975"/>
                  </a:cubicBezTo>
                  <a:cubicBezTo>
                    <a:pt x="120301" y="862717"/>
                    <a:pt x="107699" y="864060"/>
                    <a:pt x="95269" y="867585"/>
                  </a:cubicBezTo>
                  <a:cubicBezTo>
                    <a:pt x="77000" y="873157"/>
                    <a:pt x="57541" y="876948"/>
                    <a:pt x="39100" y="874328"/>
                  </a:cubicBezTo>
                  <a:cubicBezTo>
                    <a:pt x="14564" y="870385"/>
                    <a:pt x="-1457" y="857545"/>
                    <a:pt x="105" y="806225"/>
                  </a:cubicBezTo>
                  <a:cubicBezTo>
                    <a:pt x="1057" y="773697"/>
                    <a:pt x="11678" y="745589"/>
                    <a:pt x="19012" y="716489"/>
                  </a:cubicBezTo>
                  <a:cubicBezTo>
                    <a:pt x="25470" y="693172"/>
                    <a:pt x="30670" y="668836"/>
                    <a:pt x="36081" y="644700"/>
                  </a:cubicBezTo>
                  <a:cubicBezTo>
                    <a:pt x="37062" y="640347"/>
                    <a:pt x="38043" y="635994"/>
                    <a:pt x="39043" y="631669"/>
                  </a:cubicBezTo>
                  <a:cubicBezTo>
                    <a:pt x="40177" y="626736"/>
                    <a:pt x="41338" y="621811"/>
                    <a:pt x="42529" y="616925"/>
                  </a:cubicBezTo>
                  <a:cubicBezTo>
                    <a:pt x="45149" y="606123"/>
                    <a:pt x="47949" y="595455"/>
                    <a:pt x="51035" y="585025"/>
                  </a:cubicBezTo>
                  <a:cubicBezTo>
                    <a:pt x="52978" y="579025"/>
                    <a:pt x="55054" y="573100"/>
                    <a:pt x="57312" y="567433"/>
                  </a:cubicBezTo>
                  <a:cubicBezTo>
                    <a:pt x="59512" y="561870"/>
                    <a:pt x="61884" y="556536"/>
                    <a:pt x="64494" y="551612"/>
                  </a:cubicBezTo>
                  <a:cubicBezTo>
                    <a:pt x="68885" y="543744"/>
                    <a:pt x="74162" y="537934"/>
                    <a:pt x="79353" y="532171"/>
                  </a:cubicBezTo>
                  <a:cubicBezTo>
                    <a:pt x="83458" y="527609"/>
                    <a:pt x="87630" y="523218"/>
                    <a:pt x="91840" y="519008"/>
                  </a:cubicBezTo>
                  <a:cubicBezTo>
                    <a:pt x="94526" y="516331"/>
                    <a:pt x="97232" y="513731"/>
                    <a:pt x="99965" y="511216"/>
                  </a:cubicBezTo>
                  <a:cubicBezTo>
                    <a:pt x="108862" y="502987"/>
                    <a:pt x="117948" y="495538"/>
                    <a:pt x="127063" y="488299"/>
                  </a:cubicBezTo>
                  <a:cubicBezTo>
                    <a:pt x="142408" y="476412"/>
                    <a:pt x="158506" y="466887"/>
                    <a:pt x="174955" y="465639"/>
                  </a:cubicBezTo>
                  <a:cubicBezTo>
                    <a:pt x="186548" y="464430"/>
                    <a:pt x="198082" y="466163"/>
                    <a:pt x="209655" y="465763"/>
                  </a:cubicBezTo>
                  <a:cubicBezTo>
                    <a:pt x="220323" y="465544"/>
                    <a:pt x="230953" y="462201"/>
                    <a:pt x="241306" y="456571"/>
                  </a:cubicBezTo>
                  <a:cubicBezTo>
                    <a:pt x="255613" y="448980"/>
                    <a:pt x="269243" y="437369"/>
                    <a:pt x="283235" y="427882"/>
                  </a:cubicBezTo>
                  <a:cubicBezTo>
                    <a:pt x="289855" y="423424"/>
                    <a:pt x="296542" y="419367"/>
                    <a:pt x="303114" y="414652"/>
                  </a:cubicBezTo>
                  <a:cubicBezTo>
                    <a:pt x="319421" y="402555"/>
                    <a:pt x="336319" y="391944"/>
                    <a:pt x="350672" y="371561"/>
                  </a:cubicBezTo>
                  <a:cubicBezTo>
                    <a:pt x="358207" y="360445"/>
                    <a:pt x="364484" y="346720"/>
                    <a:pt x="370322" y="332594"/>
                  </a:cubicBezTo>
                  <a:cubicBezTo>
                    <a:pt x="376971" y="316382"/>
                    <a:pt x="383896" y="299152"/>
                    <a:pt x="390535" y="282654"/>
                  </a:cubicBezTo>
                  <a:cubicBezTo>
                    <a:pt x="400803" y="256642"/>
                    <a:pt x="410594" y="229914"/>
                    <a:pt x="421767" y="205149"/>
                  </a:cubicBezTo>
                  <a:cubicBezTo>
                    <a:pt x="426949" y="193767"/>
                    <a:pt x="432616" y="183023"/>
                    <a:pt x="439026" y="174022"/>
                  </a:cubicBezTo>
                  <a:cubicBezTo>
                    <a:pt x="442646" y="168964"/>
                    <a:pt x="446618" y="164430"/>
                    <a:pt x="450952" y="162020"/>
                  </a:cubicBezTo>
                  <a:cubicBezTo>
                    <a:pt x="458076" y="157629"/>
                    <a:pt x="465554" y="157772"/>
                    <a:pt x="472850" y="158172"/>
                  </a:cubicBezTo>
                  <a:cubicBezTo>
                    <a:pt x="473698" y="158220"/>
                    <a:pt x="474536" y="158296"/>
                    <a:pt x="475383" y="158372"/>
                  </a:cubicBezTo>
                  <a:cubicBezTo>
                    <a:pt x="489556" y="159725"/>
                    <a:pt x="503415" y="165335"/>
                    <a:pt x="517703" y="164592"/>
                  </a:cubicBezTo>
                  <a:cubicBezTo>
                    <a:pt x="523237" y="164364"/>
                    <a:pt x="528742" y="163516"/>
                    <a:pt x="534257" y="162411"/>
                  </a:cubicBezTo>
                  <a:lnTo>
                    <a:pt x="534257" y="162411"/>
                  </a:lnTo>
                  <a:cubicBezTo>
                    <a:pt x="541649" y="160906"/>
                    <a:pt x="549021" y="158934"/>
                    <a:pt x="556403" y="157324"/>
                  </a:cubicBezTo>
                  <a:cubicBezTo>
                    <a:pt x="564318" y="155638"/>
                    <a:pt x="572376" y="153886"/>
                    <a:pt x="580120" y="157105"/>
                  </a:cubicBezTo>
                  <a:cubicBezTo>
                    <a:pt x="601256" y="163363"/>
                    <a:pt x="618163" y="188128"/>
                    <a:pt x="636375" y="206302"/>
                  </a:cubicBezTo>
                  <a:cubicBezTo>
                    <a:pt x="644538" y="214151"/>
                    <a:pt x="653130" y="224704"/>
                    <a:pt x="662988" y="222742"/>
                  </a:cubicBezTo>
                  <a:cubicBezTo>
                    <a:pt x="669227" y="220961"/>
                    <a:pt x="675028" y="215617"/>
                    <a:pt x="680504" y="209693"/>
                  </a:cubicBezTo>
                  <a:cubicBezTo>
                    <a:pt x="686553" y="203016"/>
                    <a:pt x="691649" y="195091"/>
                    <a:pt x="696783" y="185661"/>
                  </a:cubicBezTo>
                  <a:cubicBezTo>
                    <a:pt x="714623" y="150447"/>
                    <a:pt x="727120" y="107766"/>
                    <a:pt x="740435" y="66789"/>
                  </a:cubicBezTo>
                  <a:cubicBezTo>
                    <a:pt x="745627" y="50730"/>
                    <a:pt x="751151" y="34871"/>
                    <a:pt x="758124" y="21184"/>
                  </a:cubicBezTo>
                  <a:cubicBezTo>
                    <a:pt x="762257" y="13002"/>
                    <a:pt x="766915" y="5344"/>
                    <a:pt x="77221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21"/>
            <p:cNvSpPr/>
            <p:nvPr/>
          </p:nvSpPr>
          <p:spPr>
            <a:xfrm>
              <a:off x="7828560" y="4237200"/>
              <a:ext cx="757853" cy="1525781"/>
            </a:xfrm>
            <a:custGeom>
              <a:avLst/>
              <a:gdLst/>
              <a:ahLst/>
              <a:cxnLst/>
              <a:rect l="l" t="t" r="r" b="b"/>
              <a:pathLst>
                <a:path w="759752" h="1525781" extrusionOk="0">
                  <a:moveTo>
                    <a:pt x="758503" y="10"/>
                  </a:moveTo>
                  <a:lnTo>
                    <a:pt x="758503" y="10725"/>
                  </a:lnTo>
                  <a:cubicBezTo>
                    <a:pt x="756112" y="13221"/>
                    <a:pt x="753807" y="16031"/>
                    <a:pt x="751626" y="19212"/>
                  </a:cubicBezTo>
                  <a:cubicBezTo>
                    <a:pt x="735109" y="44472"/>
                    <a:pt x="726909" y="82010"/>
                    <a:pt x="716802" y="115872"/>
                  </a:cubicBezTo>
                  <a:cubicBezTo>
                    <a:pt x="698610" y="179442"/>
                    <a:pt x="686008" y="245612"/>
                    <a:pt x="643546" y="261338"/>
                  </a:cubicBezTo>
                  <a:cubicBezTo>
                    <a:pt x="625858" y="267824"/>
                    <a:pt x="617323" y="264424"/>
                    <a:pt x="601502" y="252013"/>
                  </a:cubicBezTo>
                  <a:cubicBezTo>
                    <a:pt x="594806" y="247069"/>
                    <a:pt x="588253" y="241535"/>
                    <a:pt x="581766" y="235773"/>
                  </a:cubicBezTo>
                  <a:cubicBezTo>
                    <a:pt x="570288" y="225581"/>
                    <a:pt x="559011" y="214198"/>
                    <a:pt x="546571" y="208112"/>
                  </a:cubicBezTo>
                  <a:cubicBezTo>
                    <a:pt x="538037" y="204273"/>
                    <a:pt x="529179" y="203178"/>
                    <a:pt x="520368" y="202111"/>
                  </a:cubicBezTo>
                  <a:cubicBezTo>
                    <a:pt x="510862" y="200863"/>
                    <a:pt x="501394" y="199015"/>
                    <a:pt x="491974" y="196644"/>
                  </a:cubicBezTo>
                  <a:cubicBezTo>
                    <a:pt x="482716" y="193881"/>
                    <a:pt x="473324" y="192329"/>
                    <a:pt x="463828" y="192129"/>
                  </a:cubicBezTo>
                  <a:cubicBezTo>
                    <a:pt x="458770" y="192024"/>
                    <a:pt x="453665" y="192310"/>
                    <a:pt x="448559" y="193005"/>
                  </a:cubicBezTo>
                  <a:cubicBezTo>
                    <a:pt x="448359" y="193062"/>
                    <a:pt x="448169" y="193119"/>
                    <a:pt x="447959" y="193177"/>
                  </a:cubicBezTo>
                  <a:cubicBezTo>
                    <a:pt x="436062" y="196615"/>
                    <a:pt x="423937" y="203425"/>
                    <a:pt x="414364" y="218189"/>
                  </a:cubicBezTo>
                  <a:cubicBezTo>
                    <a:pt x="405097" y="231934"/>
                    <a:pt x="396829" y="247879"/>
                    <a:pt x="389580" y="265538"/>
                  </a:cubicBezTo>
                  <a:cubicBezTo>
                    <a:pt x="376579" y="297475"/>
                    <a:pt x="364130" y="330156"/>
                    <a:pt x="350966" y="361864"/>
                  </a:cubicBezTo>
                  <a:cubicBezTo>
                    <a:pt x="341974" y="384086"/>
                    <a:pt x="331364" y="403813"/>
                    <a:pt x="320162" y="422158"/>
                  </a:cubicBezTo>
                  <a:cubicBezTo>
                    <a:pt x="306313" y="444837"/>
                    <a:pt x="292140" y="466916"/>
                    <a:pt x="277385" y="487499"/>
                  </a:cubicBezTo>
                  <a:cubicBezTo>
                    <a:pt x="262812" y="506616"/>
                    <a:pt x="247220" y="524161"/>
                    <a:pt x="230341" y="534448"/>
                  </a:cubicBezTo>
                  <a:cubicBezTo>
                    <a:pt x="219388" y="539953"/>
                    <a:pt x="208138" y="542982"/>
                    <a:pt x="196937" y="545068"/>
                  </a:cubicBezTo>
                  <a:cubicBezTo>
                    <a:pt x="190441" y="546173"/>
                    <a:pt x="183945" y="545868"/>
                    <a:pt x="177440" y="546183"/>
                  </a:cubicBezTo>
                  <a:cubicBezTo>
                    <a:pt x="172353" y="546202"/>
                    <a:pt x="167276" y="546630"/>
                    <a:pt x="162219" y="547392"/>
                  </a:cubicBezTo>
                  <a:cubicBezTo>
                    <a:pt x="149350" y="549335"/>
                    <a:pt x="136549" y="553469"/>
                    <a:pt x="123719" y="558756"/>
                  </a:cubicBezTo>
                  <a:cubicBezTo>
                    <a:pt x="114956" y="562080"/>
                    <a:pt x="106221" y="566033"/>
                    <a:pt x="97649" y="570967"/>
                  </a:cubicBezTo>
                  <a:cubicBezTo>
                    <a:pt x="91143" y="574700"/>
                    <a:pt x="84723" y="579006"/>
                    <a:pt x="78446" y="584045"/>
                  </a:cubicBezTo>
                  <a:cubicBezTo>
                    <a:pt x="72893" y="588607"/>
                    <a:pt x="67473" y="594036"/>
                    <a:pt x="62492" y="600618"/>
                  </a:cubicBezTo>
                  <a:cubicBezTo>
                    <a:pt x="59768" y="604218"/>
                    <a:pt x="57177" y="608162"/>
                    <a:pt x="54767" y="612515"/>
                  </a:cubicBezTo>
                  <a:cubicBezTo>
                    <a:pt x="54643" y="612753"/>
                    <a:pt x="54519" y="612991"/>
                    <a:pt x="54396" y="613239"/>
                  </a:cubicBezTo>
                  <a:cubicBezTo>
                    <a:pt x="51176" y="619478"/>
                    <a:pt x="48262" y="626212"/>
                    <a:pt x="45414" y="633041"/>
                  </a:cubicBezTo>
                  <a:cubicBezTo>
                    <a:pt x="43594" y="637394"/>
                    <a:pt x="41813" y="641785"/>
                    <a:pt x="39984" y="646090"/>
                  </a:cubicBezTo>
                  <a:cubicBezTo>
                    <a:pt x="33517" y="661607"/>
                    <a:pt x="27497" y="677704"/>
                    <a:pt x="21839" y="694220"/>
                  </a:cubicBezTo>
                  <a:cubicBezTo>
                    <a:pt x="16524" y="709651"/>
                    <a:pt x="11048" y="725110"/>
                    <a:pt x="8085" y="742922"/>
                  </a:cubicBezTo>
                  <a:cubicBezTo>
                    <a:pt x="6342" y="754637"/>
                    <a:pt x="4018" y="780574"/>
                    <a:pt x="10685" y="787651"/>
                  </a:cubicBezTo>
                  <a:cubicBezTo>
                    <a:pt x="13886" y="790251"/>
                    <a:pt x="17562" y="790089"/>
                    <a:pt x="21068" y="790175"/>
                  </a:cubicBezTo>
                  <a:cubicBezTo>
                    <a:pt x="31574" y="789584"/>
                    <a:pt x="42042" y="786174"/>
                    <a:pt x="52481" y="783374"/>
                  </a:cubicBezTo>
                  <a:cubicBezTo>
                    <a:pt x="67083" y="778983"/>
                    <a:pt x="81808" y="776164"/>
                    <a:pt x="96506" y="775164"/>
                  </a:cubicBezTo>
                  <a:cubicBezTo>
                    <a:pt x="106155" y="774487"/>
                    <a:pt x="115794" y="774602"/>
                    <a:pt x="125395" y="775554"/>
                  </a:cubicBezTo>
                  <a:cubicBezTo>
                    <a:pt x="133034" y="776421"/>
                    <a:pt x="140540" y="778755"/>
                    <a:pt x="147912" y="782012"/>
                  </a:cubicBezTo>
                  <a:cubicBezTo>
                    <a:pt x="156104" y="785613"/>
                    <a:pt x="164143" y="790365"/>
                    <a:pt x="172039" y="795481"/>
                  </a:cubicBezTo>
                  <a:cubicBezTo>
                    <a:pt x="186250" y="805053"/>
                    <a:pt x="199880" y="817159"/>
                    <a:pt x="214015" y="827113"/>
                  </a:cubicBezTo>
                  <a:cubicBezTo>
                    <a:pt x="242905" y="846458"/>
                    <a:pt x="260945" y="861651"/>
                    <a:pt x="275690" y="883511"/>
                  </a:cubicBezTo>
                  <a:cubicBezTo>
                    <a:pt x="291187" y="906475"/>
                    <a:pt x="303075" y="936803"/>
                    <a:pt x="320124" y="987047"/>
                  </a:cubicBezTo>
                  <a:cubicBezTo>
                    <a:pt x="321134" y="989752"/>
                    <a:pt x="322153" y="992438"/>
                    <a:pt x="323191" y="995106"/>
                  </a:cubicBezTo>
                  <a:cubicBezTo>
                    <a:pt x="329049" y="1010203"/>
                    <a:pt x="335402" y="1024614"/>
                    <a:pt x="342317" y="1038063"/>
                  </a:cubicBezTo>
                  <a:cubicBezTo>
                    <a:pt x="349214" y="1050732"/>
                    <a:pt x="357186" y="1061123"/>
                    <a:pt x="365263" y="1071077"/>
                  </a:cubicBezTo>
                  <a:cubicBezTo>
                    <a:pt x="376369" y="1084907"/>
                    <a:pt x="387333" y="1099309"/>
                    <a:pt x="396943" y="1116587"/>
                  </a:cubicBezTo>
                  <a:cubicBezTo>
                    <a:pt x="401858" y="1125179"/>
                    <a:pt x="406192" y="1134942"/>
                    <a:pt x="409554" y="1145867"/>
                  </a:cubicBezTo>
                  <a:cubicBezTo>
                    <a:pt x="415146" y="1164146"/>
                    <a:pt x="418517" y="1184996"/>
                    <a:pt x="419489" y="1206284"/>
                  </a:cubicBezTo>
                  <a:cubicBezTo>
                    <a:pt x="420146" y="1226430"/>
                    <a:pt x="418089" y="1247223"/>
                    <a:pt x="413297" y="1265882"/>
                  </a:cubicBezTo>
                  <a:cubicBezTo>
                    <a:pt x="410183" y="1277941"/>
                    <a:pt x="406907" y="1290047"/>
                    <a:pt x="402601" y="1300887"/>
                  </a:cubicBezTo>
                  <a:cubicBezTo>
                    <a:pt x="396429" y="1316022"/>
                    <a:pt x="389533" y="1330071"/>
                    <a:pt x="382923" y="1344511"/>
                  </a:cubicBezTo>
                  <a:cubicBezTo>
                    <a:pt x="376531" y="1358579"/>
                    <a:pt x="370340" y="1372953"/>
                    <a:pt x="364616" y="1387964"/>
                  </a:cubicBezTo>
                  <a:cubicBezTo>
                    <a:pt x="358882" y="1402442"/>
                    <a:pt x="353919" y="1418444"/>
                    <a:pt x="352299" y="1436132"/>
                  </a:cubicBezTo>
                  <a:cubicBezTo>
                    <a:pt x="351147" y="1452972"/>
                    <a:pt x="351156" y="1469536"/>
                    <a:pt x="351966" y="1486424"/>
                  </a:cubicBezTo>
                  <a:cubicBezTo>
                    <a:pt x="352538" y="1495568"/>
                    <a:pt x="353424" y="1504664"/>
                    <a:pt x="355176" y="1513189"/>
                  </a:cubicBezTo>
                  <a:cubicBezTo>
                    <a:pt x="356062" y="1517609"/>
                    <a:pt x="357167" y="1521781"/>
                    <a:pt x="358424" y="1525781"/>
                  </a:cubicBezTo>
                  <a:lnTo>
                    <a:pt x="352090" y="1525781"/>
                  </a:lnTo>
                  <a:cubicBezTo>
                    <a:pt x="347823" y="1510399"/>
                    <a:pt x="346451" y="1492682"/>
                    <a:pt x="345899" y="1475270"/>
                  </a:cubicBezTo>
                  <a:cubicBezTo>
                    <a:pt x="345575" y="1463793"/>
                    <a:pt x="345527" y="1452220"/>
                    <a:pt x="346023" y="1440685"/>
                  </a:cubicBezTo>
                  <a:cubicBezTo>
                    <a:pt x="346422" y="1431312"/>
                    <a:pt x="347861" y="1422073"/>
                    <a:pt x="349737" y="1413234"/>
                  </a:cubicBezTo>
                  <a:cubicBezTo>
                    <a:pt x="354548" y="1391965"/>
                    <a:pt x="362739" y="1374105"/>
                    <a:pt x="370435" y="1356103"/>
                  </a:cubicBezTo>
                  <a:cubicBezTo>
                    <a:pt x="376703" y="1341387"/>
                    <a:pt x="383466" y="1327433"/>
                    <a:pt x="389866" y="1312907"/>
                  </a:cubicBezTo>
                  <a:cubicBezTo>
                    <a:pt x="393762" y="1303773"/>
                    <a:pt x="397801" y="1294743"/>
                    <a:pt x="400972" y="1284675"/>
                  </a:cubicBezTo>
                  <a:cubicBezTo>
                    <a:pt x="406183" y="1267787"/>
                    <a:pt x="410898" y="1249966"/>
                    <a:pt x="412554" y="1230830"/>
                  </a:cubicBezTo>
                  <a:cubicBezTo>
                    <a:pt x="414403" y="1211990"/>
                    <a:pt x="412917" y="1192978"/>
                    <a:pt x="409888" y="1175300"/>
                  </a:cubicBezTo>
                  <a:cubicBezTo>
                    <a:pt x="406630" y="1155916"/>
                    <a:pt x="400848" y="1138342"/>
                    <a:pt x="393019" y="1124445"/>
                  </a:cubicBezTo>
                  <a:cubicBezTo>
                    <a:pt x="378941" y="1098185"/>
                    <a:pt x="361281" y="1080116"/>
                    <a:pt x="345679" y="1057294"/>
                  </a:cubicBezTo>
                  <a:cubicBezTo>
                    <a:pt x="339146" y="1047883"/>
                    <a:pt x="333497" y="1036596"/>
                    <a:pt x="328144" y="1024938"/>
                  </a:cubicBezTo>
                  <a:cubicBezTo>
                    <a:pt x="323715" y="1015660"/>
                    <a:pt x="319696" y="1005774"/>
                    <a:pt x="315866" y="995610"/>
                  </a:cubicBezTo>
                  <a:cubicBezTo>
                    <a:pt x="304427" y="965235"/>
                    <a:pt x="294673" y="932450"/>
                    <a:pt x="280424" y="906285"/>
                  </a:cubicBezTo>
                  <a:cubicBezTo>
                    <a:pt x="276004" y="897903"/>
                    <a:pt x="271261" y="890645"/>
                    <a:pt x="266270" y="884215"/>
                  </a:cubicBezTo>
                  <a:cubicBezTo>
                    <a:pt x="251487" y="865175"/>
                    <a:pt x="234514" y="853478"/>
                    <a:pt x="217168" y="841658"/>
                  </a:cubicBezTo>
                  <a:cubicBezTo>
                    <a:pt x="198157" y="829037"/>
                    <a:pt x="180173" y="811921"/>
                    <a:pt x="160904" y="800500"/>
                  </a:cubicBezTo>
                  <a:cubicBezTo>
                    <a:pt x="160037" y="799995"/>
                    <a:pt x="159180" y="799490"/>
                    <a:pt x="158314" y="798995"/>
                  </a:cubicBezTo>
                  <a:cubicBezTo>
                    <a:pt x="145512" y="791709"/>
                    <a:pt x="132310" y="786203"/>
                    <a:pt x="118699" y="785794"/>
                  </a:cubicBezTo>
                  <a:cubicBezTo>
                    <a:pt x="112784" y="785441"/>
                    <a:pt x="106841" y="785374"/>
                    <a:pt x="100868" y="785622"/>
                  </a:cubicBezTo>
                  <a:cubicBezTo>
                    <a:pt x="88667" y="786117"/>
                    <a:pt x="76389" y="787918"/>
                    <a:pt x="64216" y="791204"/>
                  </a:cubicBezTo>
                  <a:cubicBezTo>
                    <a:pt x="50652" y="794795"/>
                    <a:pt x="36327" y="800738"/>
                    <a:pt x="22411" y="802339"/>
                  </a:cubicBezTo>
                  <a:cubicBezTo>
                    <a:pt x="16582" y="802748"/>
                    <a:pt x="9981" y="803205"/>
                    <a:pt x="5380" y="796052"/>
                  </a:cubicBezTo>
                  <a:cubicBezTo>
                    <a:pt x="-1230" y="785384"/>
                    <a:pt x="-430" y="766067"/>
                    <a:pt x="941" y="750865"/>
                  </a:cubicBezTo>
                  <a:cubicBezTo>
                    <a:pt x="3561" y="724186"/>
                    <a:pt x="12391" y="701174"/>
                    <a:pt x="20353" y="678666"/>
                  </a:cubicBezTo>
                  <a:cubicBezTo>
                    <a:pt x="24858" y="666064"/>
                    <a:pt x="29631" y="653834"/>
                    <a:pt x="34631" y="641861"/>
                  </a:cubicBezTo>
                  <a:cubicBezTo>
                    <a:pt x="36879" y="636575"/>
                    <a:pt x="39060" y="631184"/>
                    <a:pt x="41299" y="625869"/>
                  </a:cubicBezTo>
                  <a:cubicBezTo>
                    <a:pt x="43842" y="619782"/>
                    <a:pt x="46452" y="613791"/>
                    <a:pt x="49281" y="608162"/>
                  </a:cubicBezTo>
                  <a:cubicBezTo>
                    <a:pt x="49605" y="607514"/>
                    <a:pt x="49928" y="606866"/>
                    <a:pt x="50262" y="606238"/>
                  </a:cubicBezTo>
                  <a:cubicBezTo>
                    <a:pt x="52272" y="602580"/>
                    <a:pt x="54443" y="599132"/>
                    <a:pt x="56739" y="595875"/>
                  </a:cubicBezTo>
                  <a:cubicBezTo>
                    <a:pt x="66273" y="582349"/>
                    <a:pt x="78075" y="572157"/>
                    <a:pt x="90648" y="564232"/>
                  </a:cubicBezTo>
                  <a:cubicBezTo>
                    <a:pt x="111022" y="551374"/>
                    <a:pt x="133424" y="544487"/>
                    <a:pt x="151408" y="539077"/>
                  </a:cubicBezTo>
                  <a:cubicBezTo>
                    <a:pt x="152265" y="538839"/>
                    <a:pt x="153122" y="538610"/>
                    <a:pt x="153980" y="538410"/>
                  </a:cubicBezTo>
                  <a:cubicBezTo>
                    <a:pt x="168210" y="535000"/>
                    <a:pt x="182507" y="536296"/>
                    <a:pt x="196766" y="533924"/>
                  </a:cubicBezTo>
                  <a:cubicBezTo>
                    <a:pt x="207272" y="531448"/>
                    <a:pt x="217778" y="528018"/>
                    <a:pt x="228084" y="522922"/>
                  </a:cubicBezTo>
                  <a:cubicBezTo>
                    <a:pt x="237952" y="517198"/>
                    <a:pt x="247201" y="507892"/>
                    <a:pt x="256202" y="498300"/>
                  </a:cubicBezTo>
                  <a:cubicBezTo>
                    <a:pt x="263432" y="490261"/>
                    <a:pt x="270432" y="481546"/>
                    <a:pt x="277042" y="471792"/>
                  </a:cubicBezTo>
                  <a:cubicBezTo>
                    <a:pt x="291444" y="450333"/>
                    <a:pt x="305160" y="427282"/>
                    <a:pt x="318810" y="404155"/>
                  </a:cubicBezTo>
                  <a:cubicBezTo>
                    <a:pt x="331068" y="383724"/>
                    <a:pt x="341870" y="360597"/>
                    <a:pt x="352262" y="336956"/>
                  </a:cubicBezTo>
                  <a:cubicBezTo>
                    <a:pt x="362587" y="313601"/>
                    <a:pt x="372721" y="289970"/>
                    <a:pt x="382456" y="265776"/>
                  </a:cubicBezTo>
                  <a:cubicBezTo>
                    <a:pt x="392400" y="240992"/>
                    <a:pt x="403906" y="217608"/>
                    <a:pt x="417803" y="200378"/>
                  </a:cubicBezTo>
                  <a:cubicBezTo>
                    <a:pt x="422822" y="194748"/>
                    <a:pt x="428338" y="190843"/>
                    <a:pt x="433872" y="187576"/>
                  </a:cubicBezTo>
                  <a:cubicBezTo>
                    <a:pt x="438720" y="184833"/>
                    <a:pt x="443664" y="182861"/>
                    <a:pt x="448655" y="181851"/>
                  </a:cubicBezTo>
                  <a:cubicBezTo>
                    <a:pt x="451245" y="181318"/>
                    <a:pt x="453855" y="181051"/>
                    <a:pt x="456455" y="181070"/>
                  </a:cubicBezTo>
                  <a:cubicBezTo>
                    <a:pt x="461532" y="180804"/>
                    <a:pt x="466619" y="180699"/>
                    <a:pt x="471686" y="181042"/>
                  </a:cubicBezTo>
                  <a:cubicBezTo>
                    <a:pt x="473524" y="181166"/>
                    <a:pt x="475344" y="181346"/>
                    <a:pt x="477172" y="181604"/>
                  </a:cubicBezTo>
                  <a:cubicBezTo>
                    <a:pt x="483820" y="182709"/>
                    <a:pt x="490393" y="184576"/>
                    <a:pt x="497023" y="185966"/>
                  </a:cubicBezTo>
                  <a:cubicBezTo>
                    <a:pt x="515339" y="190653"/>
                    <a:pt x="534465" y="187776"/>
                    <a:pt x="552172" y="197777"/>
                  </a:cubicBezTo>
                  <a:cubicBezTo>
                    <a:pt x="564783" y="205149"/>
                    <a:pt x="576156" y="217580"/>
                    <a:pt x="588072" y="227714"/>
                  </a:cubicBezTo>
                  <a:cubicBezTo>
                    <a:pt x="597987" y="236411"/>
                    <a:pt x="607627" y="244107"/>
                    <a:pt x="618276" y="250203"/>
                  </a:cubicBezTo>
                  <a:cubicBezTo>
                    <a:pt x="625296" y="253232"/>
                    <a:pt x="632696" y="252517"/>
                    <a:pt x="639888" y="250574"/>
                  </a:cubicBezTo>
                  <a:cubicBezTo>
                    <a:pt x="645746" y="249069"/>
                    <a:pt x="651461" y="245850"/>
                    <a:pt x="656956" y="241478"/>
                  </a:cubicBezTo>
                  <a:cubicBezTo>
                    <a:pt x="672397" y="229248"/>
                    <a:pt x="683712" y="203597"/>
                    <a:pt x="691942" y="177108"/>
                  </a:cubicBezTo>
                  <a:cubicBezTo>
                    <a:pt x="698619" y="155248"/>
                    <a:pt x="705658" y="131521"/>
                    <a:pt x="712468" y="109376"/>
                  </a:cubicBezTo>
                  <a:cubicBezTo>
                    <a:pt x="719203" y="87725"/>
                    <a:pt x="725584" y="65665"/>
                    <a:pt x="732956" y="44691"/>
                  </a:cubicBezTo>
                  <a:cubicBezTo>
                    <a:pt x="739462" y="26413"/>
                    <a:pt x="747958" y="9982"/>
                    <a:pt x="75852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21"/>
            <p:cNvSpPr/>
            <p:nvPr/>
          </p:nvSpPr>
          <p:spPr>
            <a:xfrm>
              <a:off x="7899120" y="4296960"/>
              <a:ext cx="688123" cy="1466145"/>
            </a:xfrm>
            <a:custGeom>
              <a:avLst/>
              <a:gdLst/>
              <a:ahLst/>
              <a:cxnLst/>
              <a:rect l="l" t="t" r="r" b="b"/>
              <a:pathLst>
                <a:path w="688123" h="1466145" extrusionOk="0">
                  <a:moveTo>
                    <a:pt x="687983" y="57"/>
                  </a:moveTo>
                  <a:lnTo>
                    <a:pt x="687983" y="8572"/>
                  </a:lnTo>
                  <a:cubicBezTo>
                    <a:pt x="680096" y="17974"/>
                    <a:pt x="672667" y="28613"/>
                    <a:pt x="666752" y="42243"/>
                  </a:cubicBezTo>
                  <a:cubicBezTo>
                    <a:pt x="661475" y="55836"/>
                    <a:pt x="657065" y="70447"/>
                    <a:pt x="652255" y="84582"/>
                  </a:cubicBezTo>
                  <a:cubicBezTo>
                    <a:pt x="648083" y="97155"/>
                    <a:pt x="643768" y="109585"/>
                    <a:pt x="639805" y="122377"/>
                  </a:cubicBezTo>
                  <a:cubicBezTo>
                    <a:pt x="632995" y="143561"/>
                    <a:pt x="628433" y="166907"/>
                    <a:pt x="621146" y="187604"/>
                  </a:cubicBezTo>
                  <a:cubicBezTo>
                    <a:pt x="616364" y="200444"/>
                    <a:pt x="610668" y="212084"/>
                    <a:pt x="604477" y="222656"/>
                  </a:cubicBezTo>
                  <a:cubicBezTo>
                    <a:pt x="601886" y="226981"/>
                    <a:pt x="599257" y="231400"/>
                    <a:pt x="596229" y="234648"/>
                  </a:cubicBezTo>
                  <a:cubicBezTo>
                    <a:pt x="585723" y="245211"/>
                    <a:pt x="574426" y="252574"/>
                    <a:pt x="563206" y="259680"/>
                  </a:cubicBezTo>
                  <a:cubicBezTo>
                    <a:pt x="546432" y="269443"/>
                    <a:pt x="529410" y="258889"/>
                    <a:pt x="513704" y="250012"/>
                  </a:cubicBezTo>
                  <a:cubicBezTo>
                    <a:pt x="498388" y="241049"/>
                    <a:pt x="483653" y="229438"/>
                    <a:pt x="469432" y="215989"/>
                  </a:cubicBezTo>
                  <a:cubicBezTo>
                    <a:pt x="457697" y="205054"/>
                    <a:pt x="444934" y="198425"/>
                    <a:pt x="432198" y="192196"/>
                  </a:cubicBezTo>
                  <a:cubicBezTo>
                    <a:pt x="421807" y="187300"/>
                    <a:pt x="411548" y="181432"/>
                    <a:pt x="400966" y="177898"/>
                  </a:cubicBezTo>
                  <a:cubicBezTo>
                    <a:pt x="392251" y="175260"/>
                    <a:pt x="383259" y="174174"/>
                    <a:pt x="374353" y="176108"/>
                  </a:cubicBezTo>
                  <a:cubicBezTo>
                    <a:pt x="370972" y="177279"/>
                    <a:pt x="367609" y="179003"/>
                    <a:pt x="364314" y="180937"/>
                  </a:cubicBezTo>
                  <a:cubicBezTo>
                    <a:pt x="359923" y="183747"/>
                    <a:pt x="354922" y="187138"/>
                    <a:pt x="350512" y="190738"/>
                  </a:cubicBezTo>
                  <a:cubicBezTo>
                    <a:pt x="346873" y="193843"/>
                    <a:pt x="343664" y="198349"/>
                    <a:pt x="340559" y="203092"/>
                  </a:cubicBezTo>
                  <a:cubicBezTo>
                    <a:pt x="334243" y="212912"/>
                    <a:pt x="327481" y="223580"/>
                    <a:pt x="322318" y="235858"/>
                  </a:cubicBezTo>
                  <a:cubicBezTo>
                    <a:pt x="315851" y="251517"/>
                    <a:pt x="309402" y="267176"/>
                    <a:pt x="302925" y="282797"/>
                  </a:cubicBezTo>
                  <a:cubicBezTo>
                    <a:pt x="297296" y="296647"/>
                    <a:pt x="292200" y="311201"/>
                    <a:pt x="286800" y="325336"/>
                  </a:cubicBezTo>
                  <a:cubicBezTo>
                    <a:pt x="276456" y="351234"/>
                    <a:pt x="265749" y="376723"/>
                    <a:pt x="254500" y="401307"/>
                  </a:cubicBezTo>
                  <a:cubicBezTo>
                    <a:pt x="241413" y="429177"/>
                    <a:pt x="225754" y="452599"/>
                    <a:pt x="208914" y="472031"/>
                  </a:cubicBezTo>
                  <a:cubicBezTo>
                    <a:pt x="202932" y="479212"/>
                    <a:pt x="197331" y="487537"/>
                    <a:pt x="192283" y="496948"/>
                  </a:cubicBezTo>
                  <a:cubicBezTo>
                    <a:pt x="183129" y="513445"/>
                    <a:pt x="173423" y="530038"/>
                    <a:pt x="161584" y="539229"/>
                  </a:cubicBezTo>
                  <a:cubicBezTo>
                    <a:pt x="160041" y="540391"/>
                    <a:pt x="158488" y="541487"/>
                    <a:pt x="156916" y="542506"/>
                  </a:cubicBezTo>
                  <a:cubicBezTo>
                    <a:pt x="150239" y="546878"/>
                    <a:pt x="143372" y="550088"/>
                    <a:pt x="136562" y="553393"/>
                  </a:cubicBezTo>
                  <a:cubicBezTo>
                    <a:pt x="124579" y="558946"/>
                    <a:pt x="112616" y="564775"/>
                    <a:pt x="100576" y="569786"/>
                  </a:cubicBezTo>
                  <a:cubicBezTo>
                    <a:pt x="94175" y="572681"/>
                    <a:pt x="87736" y="574938"/>
                    <a:pt x="81269" y="576882"/>
                  </a:cubicBezTo>
                  <a:cubicBezTo>
                    <a:pt x="68344" y="580777"/>
                    <a:pt x="55352" y="583464"/>
                    <a:pt x="42445" y="587645"/>
                  </a:cubicBezTo>
                  <a:lnTo>
                    <a:pt x="42445" y="587645"/>
                  </a:lnTo>
                  <a:cubicBezTo>
                    <a:pt x="41740" y="587873"/>
                    <a:pt x="41045" y="588102"/>
                    <a:pt x="40340" y="588340"/>
                  </a:cubicBezTo>
                  <a:cubicBezTo>
                    <a:pt x="33091" y="590826"/>
                    <a:pt x="25138" y="593169"/>
                    <a:pt x="18375" y="599827"/>
                  </a:cubicBezTo>
                  <a:cubicBezTo>
                    <a:pt x="17785" y="600399"/>
                    <a:pt x="17204" y="601008"/>
                    <a:pt x="16632" y="601666"/>
                  </a:cubicBezTo>
                  <a:cubicBezTo>
                    <a:pt x="12461" y="606723"/>
                    <a:pt x="8365" y="613191"/>
                    <a:pt x="6298" y="621782"/>
                  </a:cubicBezTo>
                  <a:cubicBezTo>
                    <a:pt x="3297" y="635784"/>
                    <a:pt x="5507" y="655206"/>
                    <a:pt x="10403" y="666464"/>
                  </a:cubicBezTo>
                  <a:cubicBezTo>
                    <a:pt x="16604" y="681504"/>
                    <a:pt x="26624" y="687972"/>
                    <a:pt x="36406" y="691887"/>
                  </a:cubicBezTo>
                  <a:cubicBezTo>
                    <a:pt x="39254" y="693153"/>
                    <a:pt x="42159" y="694087"/>
                    <a:pt x="45103" y="694563"/>
                  </a:cubicBezTo>
                  <a:cubicBezTo>
                    <a:pt x="50646" y="695515"/>
                    <a:pt x="56247" y="695535"/>
                    <a:pt x="61848" y="695458"/>
                  </a:cubicBezTo>
                  <a:cubicBezTo>
                    <a:pt x="71211" y="695335"/>
                    <a:pt x="80593" y="694973"/>
                    <a:pt x="89737" y="698344"/>
                  </a:cubicBezTo>
                  <a:cubicBezTo>
                    <a:pt x="100585" y="702278"/>
                    <a:pt x="111196" y="708117"/>
                    <a:pt x="121369" y="715737"/>
                  </a:cubicBezTo>
                  <a:cubicBezTo>
                    <a:pt x="128018" y="720795"/>
                    <a:pt x="134647" y="725948"/>
                    <a:pt x="141591" y="729653"/>
                  </a:cubicBezTo>
                  <a:cubicBezTo>
                    <a:pt x="162756" y="741683"/>
                    <a:pt x="185177" y="743941"/>
                    <a:pt x="207028" y="750608"/>
                  </a:cubicBezTo>
                  <a:cubicBezTo>
                    <a:pt x="219791" y="754704"/>
                    <a:pt x="232450" y="759924"/>
                    <a:pt x="244804" y="766753"/>
                  </a:cubicBezTo>
                  <a:cubicBezTo>
                    <a:pt x="252767" y="771297"/>
                    <a:pt x="260672" y="776602"/>
                    <a:pt x="267787" y="784498"/>
                  </a:cubicBezTo>
                  <a:cubicBezTo>
                    <a:pt x="275131" y="793118"/>
                    <a:pt x="281694" y="803853"/>
                    <a:pt x="287561" y="815750"/>
                  </a:cubicBezTo>
                  <a:cubicBezTo>
                    <a:pt x="290400" y="821493"/>
                    <a:pt x="293086" y="827503"/>
                    <a:pt x="295600" y="833685"/>
                  </a:cubicBezTo>
                  <a:cubicBezTo>
                    <a:pt x="305821" y="859746"/>
                    <a:pt x="313955" y="888387"/>
                    <a:pt x="322775" y="916191"/>
                  </a:cubicBezTo>
                  <a:cubicBezTo>
                    <a:pt x="325004" y="923230"/>
                    <a:pt x="327281" y="930221"/>
                    <a:pt x="329643" y="937098"/>
                  </a:cubicBezTo>
                  <a:cubicBezTo>
                    <a:pt x="336768" y="958996"/>
                    <a:pt x="344131" y="980742"/>
                    <a:pt x="353456" y="999601"/>
                  </a:cubicBezTo>
                  <a:cubicBezTo>
                    <a:pt x="361599" y="1016680"/>
                    <a:pt x="369505" y="1034882"/>
                    <a:pt x="373763" y="1056742"/>
                  </a:cubicBezTo>
                  <a:cubicBezTo>
                    <a:pt x="379421" y="1085688"/>
                    <a:pt x="379354" y="1117749"/>
                    <a:pt x="377896" y="1148677"/>
                  </a:cubicBezTo>
                  <a:cubicBezTo>
                    <a:pt x="375991" y="1180967"/>
                    <a:pt x="367943" y="1204722"/>
                    <a:pt x="357256" y="1230192"/>
                  </a:cubicBezTo>
                  <a:cubicBezTo>
                    <a:pt x="346112" y="1257824"/>
                    <a:pt x="333348" y="1282979"/>
                    <a:pt x="320670" y="1308202"/>
                  </a:cubicBezTo>
                  <a:cubicBezTo>
                    <a:pt x="315079" y="1319727"/>
                    <a:pt x="309688" y="1331786"/>
                    <a:pt x="305459" y="1345168"/>
                  </a:cubicBezTo>
                  <a:cubicBezTo>
                    <a:pt x="302735" y="1353798"/>
                    <a:pt x="301106" y="1363542"/>
                    <a:pt x="301001" y="1373362"/>
                  </a:cubicBezTo>
                  <a:cubicBezTo>
                    <a:pt x="301316" y="1391345"/>
                    <a:pt x="305031" y="1408281"/>
                    <a:pt x="309479" y="1423664"/>
                  </a:cubicBezTo>
                  <a:cubicBezTo>
                    <a:pt x="312364" y="1433560"/>
                    <a:pt x="315546" y="1443104"/>
                    <a:pt x="318575" y="1452848"/>
                  </a:cubicBezTo>
                  <a:cubicBezTo>
                    <a:pt x="319927" y="1457325"/>
                    <a:pt x="321328" y="1461764"/>
                    <a:pt x="322775" y="1466145"/>
                  </a:cubicBezTo>
                  <a:lnTo>
                    <a:pt x="316622" y="1466145"/>
                  </a:lnTo>
                  <a:cubicBezTo>
                    <a:pt x="314089" y="1458582"/>
                    <a:pt x="311650" y="1450905"/>
                    <a:pt x="309193" y="1443295"/>
                  </a:cubicBezTo>
                  <a:cubicBezTo>
                    <a:pt x="302468" y="1423197"/>
                    <a:pt x="295953" y="1401261"/>
                    <a:pt x="295658" y="1376553"/>
                  </a:cubicBezTo>
                  <a:cubicBezTo>
                    <a:pt x="295515" y="1360084"/>
                    <a:pt x="299725" y="1344540"/>
                    <a:pt x="305031" y="1331300"/>
                  </a:cubicBezTo>
                  <a:cubicBezTo>
                    <a:pt x="307897" y="1323794"/>
                    <a:pt x="310955" y="1316546"/>
                    <a:pt x="314222" y="1309611"/>
                  </a:cubicBezTo>
                  <a:cubicBezTo>
                    <a:pt x="323690" y="1289142"/>
                    <a:pt x="334006" y="1270073"/>
                    <a:pt x="343207" y="1249204"/>
                  </a:cubicBezTo>
                  <a:cubicBezTo>
                    <a:pt x="347874" y="1238631"/>
                    <a:pt x="352427" y="1227877"/>
                    <a:pt x="356847" y="1216962"/>
                  </a:cubicBezTo>
                  <a:cubicBezTo>
                    <a:pt x="362114" y="1203827"/>
                    <a:pt x="367133" y="1189806"/>
                    <a:pt x="369953" y="1174299"/>
                  </a:cubicBezTo>
                  <a:cubicBezTo>
                    <a:pt x="373477" y="1156745"/>
                    <a:pt x="373753" y="1138171"/>
                    <a:pt x="373820" y="1119949"/>
                  </a:cubicBezTo>
                  <a:cubicBezTo>
                    <a:pt x="373839" y="1100366"/>
                    <a:pt x="373105" y="1081088"/>
                    <a:pt x="369743" y="1062619"/>
                  </a:cubicBezTo>
                  <a:cubicBezTo>
                    <a:pt x="363181" y="1025509"/>
                    <a:pt x="345340" y="1002401"/>
                    <a:pt x="334386" y="970521"/>
                  </a:cubicBezTo>
                  <a:cubicBezTo>
                    <a:pt x="328252" y="953729"/>
                    <a:pt x="322556" y="936393"/>
                    <a:pt x="317022" y="918886"/>
                  </a:cubicBezTo>
                  <a:cubicBezTo>
                    <a:pt x="312145" y="903513"/>
                    <a:pt x="307383" y="888016"/>
                    <a:pt x="302544" y="872633"/>
                  </a:cubicBezTo>
                  <a:cubicBezTo>
                    <a:pt x="296182" y="852478"/>
                    <a:pt x="289133" y="832876"/>
                    <a:pt x="280237" y="816378"/>
                  </a:cubicBezTo>
                  <a:cubicBezTo>
                    <a:pt x="279741" y="815473"/>
                    <a:pt x="279246" y="814578"/>
                    <a:pt x="278751" y="813692"/>
                  </a:cubicBezTo>
                  <a:cubicBezTo>
                    <a:pt x="274788" y="806882"/>
                    <a:pt x="270855" y="799872"/>
                    <a:pt x="266292" y="794442"/>
                  </a:cubicBezTo>
                  <a:cubicBezTo>
                    <a:pt x="257824" y="784488"/>
                    <a:pt x="248138" y="778621"/>
                    <a:pt x="238489" y="773421"/>
                  </a:cubicBezTo>
                  <a:cubicBezTo>
                    <a:pt x="220810" y="764162"/>
                    <a:pt x="202370" y="758342"/>
                    <a:pt x="183929" y="754323"/>
                  </a:cubicBezTo>
                  <a:cubicBezTo>
                    <a:pt x="167632" y="750789"/>
                    <a:pt x="151392" y="745789"/>
                    <a:pt x="135943" y="736187"/>
                  </a:cubicBezTo>
                  <a:cubicBezTo>
                    <a:pt x="125160" y="729501"/>
                    <a:pt x="115007" y="720014"/>
                    <a:pt x="104015" y="714280"/>
                  </a:cubicBezTo>
                  <a:cubicBezTo>
                    <a:pt x="95623" y="709746"/>
                    <a:pt x="87099" y="705621"/>
                    <a:pt x="78297" y="704097"/>
                  </a:cubicBezTo>
                  <a:cubicBezTo>
                    <a:pt x="74259" y="703421"/>
                    <a:pt x="70191" y="703202"/>
                    <a:pt x="66115" y="703088"/>
                  </a:cubicBezTo>
                  <a:cubicBezTo>
                    <a:pt x="57171" y="702831"/>
                    <a:pt x="48208" y="703107"/>
                    <a:pt x="39444" y="700259"/>
                  </a:cubicBezTo>
                  <a:cubicBezTo>
                    <a:pt x="31044" y="696811"/>
                    <a:pt x="22309" y="693868"/>
                    <a:pt x="14994" y="685362"/>
                  </a:cubicBezTo>
                  <a:cubicBezTo>
                    <a:pt x="14870" y="685229"/>
                    <a:pt x="14766" y="685086"/>
                    <a:pt x="14642" y="684952"/>
                  </a:cubicBezTo>
                  <a:cubicBezTo>
                    <a:pt x="6069" y="674713"/>
                    <a:pt x="1240" y="662169"/>
                    <a:pt x="221" y="642576"/>
                  </a:cubicBezTo>
                  <a:cubicBezTo>
                    <a:pt x="78" y="640671"/>
                    <a:pt x="1" y="638804"/>
                    <a:pt x="1" y="636965"/>
                  </a:cubicBezTo>
                  <a:cubicBezTo>
                    <a:pt x="-112" y="618572"/>
                    <a:pt x="6288" y="603266"/>
                    <a:pt x="14842" y="593779"/>
                  </a:cubicBezTo>
                  <a:cubicBezTo>
                    <a:pt x="15366" y="593198"/>
                    <a:pt x="15889" y="592655"/>
                    <a:pt x="16423" y="592122"/>
                  </a:cubicBezTo>
                  <a:cubicBezTo>
                    <a:pt x="22633" y="586092"/>
                    <a:pt x="29443" y="583263"/>
                    <a:pt x="36206" y="580777"/>
                  </a:cubicBezTo>
                  <a:lnTo>
                    <a:pt x="36206" y="580777"/>
                  </a:lnTo>
                  <a:cubicBezTo>
                    <a:pt x="36978" y="580492"/>
                    <a:pt x="37740" y="580206"/>
                    <a:pt x="38511" y="579930"/>
                  </a:cubicBezTo>
                  <a:cubicBezTo>
                    <a:pt x="48779" y="576329"/>
                    <a:pt x="59104" y="573576"/>
                    <a:pt x="69448" y="570957"/>
                  </a:cubicBezTo>
                  <a:cubicBezTo>
                    <a:pt x="71554" y="570509"/>
                    <a:pt x="73668" y="569995"/>
                    <a:pt x="75773" y="569443"/>
                  </a:cubicBezTo>
                  <a:cubicBezTo>
                    <a:pt x="90784" y="565518"/>
                    <a:pt x="105643" y="559222"/>
                    <a:pt x="120436" y="552488"/>
                  </a:cubicBezTo>
                  <a:cubicBezTo>
                    <a:pt x="130285" y="548088"/>
                    <a:pt x="140143" y="543735"/>
                    <a:pt x="149896" y="538477"/>
                  </a:cubicBezTo>
                  <a:cubicBezTo>
                    <a:pt x="151202" y="537772"/>
                    <a:pt x="152507" y="537058"/>
                    <a:pt x="153811" y="536315"/>
                  </a:cubicBezTo>
                  <a:cubicBezTo>
                    <a:pt x="156850" y="534505"/>
                    <a:pt x="159860" y="532467"/>
                    <a:pt x="162756" y="529923"/>
                  </a:cubicBezTo>
                  <a:cubicBezTo>
                    <a:pt x="178900" y="516293"/>
                    <a:pt x="189340" y="487909"/>
                    <a:pt x="203618" y="469259"/>
                  </a:cubicBezTo>
                  <a:cubicBezTo>
                    <a:pt x="239432" y="426863"/>
                    <a:pt x="259587" y="384229"/>
                    <a:pt x="283999" y="320497"/>
                  </a:cubicBezTo>
                  <a:cubicBezTo>
                    <a:pt x="289009" y="307257"/>
                    <a:pt x="293496" y="293379"/>
                    <a:pt x="298639" y="280311"/>
                  </a:cubicBezTo>
                  <a:cubicBezTo>
                    <a:pt x="303868" y="266957"/>
                    <a:pt x="309555" y="254241"/>
                    <a:pt x="314917" y="241068"/>
                  </a:cubicBezTo>
                  <a:cubicBezTo>
                    <a:pt x="322432" y="221780"/>
                    <a:pt x="331500" y="204635"/>
                    <a:pt x="341778" y="190405"/>
                  </a:cubicBezTo>
                  <a:cubicBezTo>
                    <a:pt x="347455" y="182413"/>
                    <a:pt x="354255" y="178489"/>
                    <a:pt x="360866" y="174412"/>
                  </a:cubicBezTo>
                  <a:cubicBezTo>
                    <a:pt x="366343" y="171164"/>
                    <a:pt x="371839" y="167383"/>
                    <a:pt x="377535" y="166449"/>
                  </a:cubicBezTo>
                  <a:cubicBezTo>
                    <a:pt x="384497" y="165630"/>
                    <a:pt x="391489" y="165659"/>
                    <a:pt x="398366" y="167269"/>
                  </a:cubicBezTo>
                  <a:cubicBezTo>
                    <a:pt x="406157" y="169135"/>
                    <a:pt x="413730" y="172822"/>
                    <a:pt x="421207" y="176832"/>
                  </a:cubicBezTo>
                  <a:cubicBezTo>
                    <a:pt x="433827" y="183632"/>
                    <a:pt x="446686" y="189214"/>
                    <a:pt x="459021" y="197510"/>
                  </a:cubicBezTo>
                  <a:cubicBezTo>
                    <a:pt x="470070" y="205083"/>
                    <a:pt x="480338" y="215741"/>
                    <a:pt x="491140" y="224361"/>
                  </a:cubicBezTo>
                  <a:cubicBezTo>
                    <a:pt x="499407" y="231000"/>
                    <a:pt x="507884" y="236791"/>
                    <a:pt x="516457" y="242106"/>
                  </a:cubicBezTo>
                  <a:cubicBezTo>
                    <a:pt x="523477" y="246402"/>
                    <a:pt x="530639" y="250117"/>
                    <a:pt x="537983" y="252413"/>
                  </a:cubicBezTo>
                  <a:cubicBezTo>
                    <a:pt x="546441" y="255108"/>
                    <a:pt x="555338" y="255822"/>
                    <a:pt x="563777" y="250574"/>
                  </a:cubicBezTo>
                  <a:cubicBezTo>
                    <a:pt x="572692" y="245078"/>
                    <a:pt x="581579" y="239239"/>
                    <a:pt x="590209" y="232124"/>
                  </a:cubicBezTo>
                  <a:cubicBezTo>
                    <a:pt x="593162" y="229591"/>
                    <a:pt x="596048" y="226648"/>
                    <a:pt x="598572" y="222713"/>
                  </a:cubicBezTo>
                  <a:cubicBezTo>
                    <a:pt x="605830" y="211198"/>
                    <a:pt x="612259" y="198329"/>
                    <a:pt x="617727" y="183518"/>
                  </a:cubicBezTo>
                  <a:cubicBezTo>
                    <a:pt x="623689" y="165783"/>
                    <a:pt x="627842" y="146323"/>
                    <a:pt x="633462" y="128226"/>
                  </a:cubicBezTo>
                  <a:cubicBezTo>
                    <a:pt x="640415" y="105413"/>
                    <a:pt x="648035" y="83286"/>
                    <a:pt x="655493" y="61017"/>
                  </a:cubicBezTo>
                  <a:cubicBezTo>
                    <a:pt x="659494" y="48854"/>
                    <a:pt x="663685" y="36881"/>
                    <a:pt x="669238" y="26870"/>
                  </a:cubicBezTo>
                  <a:cubicBezTo>
                    <a:pt x="673762" y="18202"/>
                    <a:pt x="679087" y="11221"/>
                    <a:pt x="684411" y="4458"/>
                  </a:cubicBezTo>
                  <a:cubicBezTo>
                    <a:pt x="685611" y="2962"/>
                    <a:pt x="686811" y="1467"/>
                    <a:pt x="68801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463"/>
        <p:cNvGrpSpPr/>
        <p:nvPr/>
      </p:nvGrpSpPr>
      <p:grpSpPr>
        <a:xfrm>
          <a:off x="0" y="0"/>
          <a:ext cx="0" cy="0"/>
          <a:chOff x="0" y="0"/>
          <a:chExt cx="0" cy="0"/>
        </a:xfrm>
      </p:grpSpPr>
      <p:pic>
        <p:nvPicPr>
          <p:cNvPr id="464" name="Google Shape;464;p23"/>
          <p:cNvPicPr preferRelativeResize="0"/>
          <p:nvPr/>
        </p:nvPicPr>
        <p:blipFill>
          <a:blip r:embed="rId2">
            <a:alphaModFix amt="40000"/>
          </a:blip>
          <a:stretch>
            <a:fillRect/>
          </a:stretch>
        </p:blipFill>
        <p:spPr>
          <a:xfrm>
            <a:off x="1" y="672"/>
            <a:ext cx="9143998" cy="5142154"/>
          </a:xfrm>
          <a:prstGeom prst="rect">
            <a:avLst/>
          </a:prstGeom>
          <a:noFill/>
          <a:ln>
            <a:noFill/>
          </a:ln>
        </p:spPr>
      </p:pic>
      <p:grpSp>
        <p:nvGrpSpPr>
          <p:cNvPr id="465" name="Google Shape;465;p23"/>
          <p:cNvGrpSpPr/>
          <p:nvPr/>
        </p:nvGrpSpPr>
        <p:grpSpPr>
          <a:xfrm>
            <a:off x="-131449" y="-75534"/>
            <a:ext cx="9485821" cy="2399188"/>
            <a:chOff x="-131449" y="-75534"/>
            <a:chExt cx="9485821" cy="2399188"/>
          </a:xfrm>
        </p:grpSpPr>
        <p:grpSp>
          <p:nvGrpSpPr>
            <p:cNvPr id="466" name="Google Shape;466;p23"/>
            <p:cNvGrpSpPr/>
            <p:nvPr/>
          </p:nvGrpSpPr>
          <p:grpSpPr>
            <a:xfrm>
              <a:off x="-131449" y="-75534"/>
              <a:ext cx="3435045" cy="2199868"/>
              <a:chOff x="4565160" y="1185840"/>
              <a:chExt cx="1503236" cy="962701"/>
            </a:xfrm>
          </p:grpSpPr>
          <p:sp>
            <p:nvSpPr>
              <p:cNvPr id="467" name="Google Shape;467;p23"/>
              <p:cNvSpPr/>
              <p:nvPr/>
            </p:nvSpPr>
            <p:spPr>
              <a:xfrm>
                <a:off x="4565160" y="1185840"/>
                <a:ext cx="1441104" cy="885478"/>
              </a:xfrm>
              <a:custGeom>
                <a:avLst/>
                <a:gdLst/>
                <a:ahLst/>
                <a:cxnLst/>
                <a:rect l="l" t="t" r="r" b="b"/>
                <a:pathLst>
                  <a:path w="1441104" h="892169" extrusionOk="0">
                    <a:moveTo>
                      <a:pt x="1441104" y="0"/>
                    </a:moveTo>
                    <a:cubicBezTo>
                      <a:pt x="1439590" y="2353"/>
                      <a:pt x="1438123" y="4724"/>
                      <a:pt x="1436703" y="7125"/>
                    </a:cubicBezTo>
                    <a:cubicBezTo>
                      <a:pt x="1433684" y="12192"/>
                      <a:pt x="1430836" y="17374"/>
                      <a:pt x="1428112" y="22641"/>
                    </a:cubicBezTo>
                    <a:cubicBezTo>
                      <a:pt x="1424759" y="29080"/>
                      <a:pt x="1421616" y="35643"/>
                      <a:pt x="1418606" y="42310"/>
                    </a:cubicBezTo>
                    <a:cubicBezTo>
                      <a:pt x="1414567" y="51206"/>
                      <a:pt x="1410776" y="60255"/>
                      <a:pt x="1407081" y="69361"/>
                    </a:cubicBezTo>
                    <a:cubicBezTo>
                      <a:pt x="1397603" y="92659"/>
                      <a:pt x="1388745" y="116300"/>
                      <a:pt x="1378134" y="138608"/>
                    </a:cubicBezTo>
                    <a:cubicBezTo>
                      <a:pt x="1362932" y="170136"/>
                      <a:pt x="1345235" y="203387"/>
                      <a:pt x="1321289" y="229124"/>
                    </a:cubicBezTo>
                    <a:cubicBezTo>
                      <a:pt x="1305744" y="245831"/>
                      <a:pt x="1287580" y="259356"/>
                      <a:pt x="1265749" y="267186"/>
                    </a:cubicBezTo>
                    <a:cubicBezTo>
                      <a:pt x="1258653" y="270062"/>
                      <a:pt x="1251337" y="272215"/>
                      <a:pt x="1243879" y="273863"/>
                    </a:cubicBezTo>
                    <a:cubicBezTo>
                      <a:pt x="1195978" y="284493"/>
                      <a:pt x="1142143" y="274768"/>
                      <a:pt x="1101652" y="307457"/>
                    </a:cubicBezTo>
                    <a:cubicBezTo>
                      <a:pt x="1094889" y="313677"/>
                      <a:pt x="1088660" y="320478"/>
                      <a:pt x="1082564" y="327431"/>
                    </a:cubicBezTo>
                    <a:cubicBezTo>
                      <a:pt x="1069296" y="342567"/>
                      <a:pt x="1056637" y="358369"/>
                      <a:pt x="1040254" y="370056"/>
                    </a:cubicBezTo>
                    <a:cubicBezTo>
                      <a:pt x="1003773" y="397726"/>
                      <a:pt x="960425" y="414004"/>
                      <a:pt x="916362" y="422386"/>
                    </a:cubicBezTo>
                    <a:cubicBezTo>
                      <a:pt x="884253" y="428244"/>
                      <a:pt x="851459" y="426072"/>
                      <a:pt x="819055" y="425444"/>
                    </a:cubicBezTo>
                    <a:cubicBezTo>
                      <a:pt x="732111" y="420805"/>
                      <a:pt x="638051" y="444465"/>
                      <a:pt x="557546" y="399983"/>
                    </a:cubicBezTo>
                    <a:cubicBezTo>
                      <a:pt x="493633" y="366551"/>
                      <a:pt x="509883" y="297475"/>
                      <a:pt x="476783" y="244259"/>
                    </a:cubicBezTo>
                    <a:cubicBezTo>
                      <a:pt x="457952" y="215522"/>
                      <a:pt x="422072" y="184661"/>
                      <a:pt x="386944" y="195710"/>
                    </a:cubicBezTo>
                    <a:cubicBezTo>
                      <a:pt x="365751" y="207607"/>
                      <a:pt x="355768" y="235039"/>
                      <a:pt x="344776" y="258089"/>
                    </a:cubicBezTo>
                    <a:cubicBezTo>
                      <a:pt x="342738" y="262347"/>
                      <a:pt x="340671" y="266452"/>
                      <a:pt x="338499" y="270281"/>
                    </a:cubicBezTo>
                    <a:cubicBezTo>
                      <a:pt x="325260" y="297142"/>
                      <a:pt x="311849" y="323926"/>
                      <a:pt x="297228" y="349977"/>
                    </a:cubicBezTo>
                    <a:cubicBezTo>
                      <a:pt x="295199" y="353578"/>
                      <a:pt x="293160" y="357168"/>
                      <a:pt x="291084" y="360740"/>
                    </a:cubicBezTo>
                    <a:cubicBezTo>
                      <a:pt x="263233" y="409175"/>
                      <a:pt x="228752" y="453904"/>
                      <a:pt x="208026" y="506492"/>
                    </a:cubicBezTo>
                    <a:cubicBezTo>
                      <a:pt x="203378" y="517055"/>
                      <a:pt x="201473" y="527904"/>
                      <a:pt x="201558" y="538763"/>
                    </a:cubicBezTo>
                    <a:cubicBezTo>
                      <a:pt x="201673" y="553431"/>
                      <a:pt x="205454" y="568081"/>
                      <a:pt x="211112" y="581978"/>
                    </a:cubicBezTo>
                    <a:cubicBezTo>
                      <a:pt x="214970" y="591483"/>
                      <a:pt x="219723" y="600637"/>
                      <a:pt x="224761" y="609200"/>
                    </a:cubicBezTo>
                    <a:cubicBezTo>
                      <a:pt x="253822" y="657139"/>
                      <a:pt x="289112" y="707441"/>
                      <a:pt x="289789" y="766505"/>
                    </a:cubicBezTo>
                    <a:cubicBezTo>
                      <a:pt x="289884" y="792013"/>
                      <a:pt x="280330" y="816359"/>
                      <a:pt x="268653" y="838314"/>
                    </a:cubicBezTo>
                    <a:cubicBezTo>
                      <a:pt x="249126" y="877672"/>
                      <a:pt x="204387" y="892169"/>
                      <a:pt x="164640" y="882948"/>
                    </a:cubicBezTo>
                    <a:cubicBezTo>
                      <a:pt x="149181" y="879967"/>
                      <a:pt x="135417" y="873547"/>
                      <a:pt x="123111" y="864784"/>
                    </a:cubicBezTo>
                    <a:cubicBezTo>
                      <a:pt x="116100" y="859803"/>
                      <a:pt x="109566" y="854059"/>
                      <a:pt x="103461" y="847763"/>
                    </a:cubicBezTo>
                    <a:cubicBezTo>
                      <a:pt x="97384" y="841515"/>
                      <a:pt x="91735" y="834714"/>
                      <a:pt x="86458" y="827580"/>
                    </a:cubicBezTo>
                    <a:cubicBezTo>
                      <a:pt x="76238" y="813759"/>
                      <a:pt x="67427" y="798652"/>
                      <a:pt x="59703" y="783717"/>
                    </a:cubicBezTo>
                    <a:cubicBezTo>
                      <a:pt x="50949" y="768106"/>
                      <a:pt x="38767" y="754599"/>
                      <a:pt x="23441" y="745998"/>
                    </a:cubicBezTo>
                    <a:cubicBezTo>
                      <a:pt x="15954" y="741588"/>
                      <a:pt x="8068" y="738264"/>
                      <a:pt x="0" y="735444"/>
                    </a:cubicBezTo>
                    <a:lnTo>
                      <a:pt x="0" y="716871"/>
                    </a:lnTo>
                    <a:cubicBezTo>
                      <a:pt x="21336" y="723948"/>
                      <a:pt x="41701" y="733663"/>
                      <a:pt x="57302" y="750941"/>
                    </a:cubicBezTo>
                    <a:cubicBezTo>
                      <a:pt x="69247" y="763762"/>
                      <a:pt x="77019" y="779859"/>
                      <a:pt x="85620" y="795137"/>
                    </a:cubicBezTo>
                    <a:cubicBezTo>
                      <a:pt x="89487" y="801986"/>
                      <a:pt x="93745" y="808682"/>
                      <a:pt x="98374" y="815073"/>
                    </a:cubicBezTo>
                    <a:cubicBezTo>
                      <a:pt x="103261" y="821808"/>
                      <a:pt x="108566" y="828208"/>
                      <a:pt x="114281" y="834057"/>
                    </a:cubicBezTo>
                    <a:cubicBezTo>
                      <a:pt x="119682" y="839591"/>
                      <a:pt x="125435" y="844648"/>
                      <a:pt x="131559" y="849059"/>
                    </a:cubicBezTo>
                    <a:cubicBezTo>
                      <a:pt x="148361" y="861193"/>
                      <a:pt x="167869" y="868518"/>
                      <a:pt x="189881" y="867708"/>
                    </a:cubicBezTo>
                    <a:cubicBezTo>
                      <a:pt x="235782" y="868918"/>
                      <a:pt x="259375" y="830818"/>
                      <a:pt x="270129" y="788908"/>
                    </a:cubicBezTo>
                    <a:cubicBezTo>
                      <a:pt x="276844" y="761800"/>
                      <a:pt x="270310" y="733301"/>
                      <a:pt x="259947" y="708146"/>
                    </a:cubicBezTo>
                    <a:cubicBezTo>
                      <a:pt x="252012" y="688915"/>
                      <a:pt x="241783" y="670855"/>
                      <a:pt x="231715" y="652786"/>
                    </a:cubicBezTo>
                    <a:cubicBezTo>
                      <a:pt x="220199" y="634413"/>
                      <a:pt x="208007" y="616153"/>
                      <a:pt x="198844" y="596370"/>
                    </a:cubicBezTo>
                    <a:cubicBezTo>
                      <a:pt x="194929" y="587940"/>
                      <a:pt x="191576" y="579234"/>
                      <a:pt x="189043" y="570138"/>
                    </a:cubicBezTo>
                    <a:cubicBezTo>
                      <a:pt x="186833" y="563270"/>
                      <a:pt x="185499" y="556384"/>
                      <a:pt x="184928" y="549516"/>
                    </a:cubicBezTo>
                    <a:cubicBezTo>
                      <a:pt x="181489" y="508864"/>
                      <a:pt x="204292" y="468668"/>
                      <a:pt x="226743" y="432540"/>
                    </a:cubicBezTo>
                    <a:cubicBezTo>
                      <a:pt x="234334" y="420329"/>
                      <a:pt x="241878" y="408584"/>
                      <a:pt x="248364" y="397450"/>
                    </a:cubicBezTo>
                    <a:cubicBezTo>
                      <a:pt x="257423" y="383438"/>
                      <a:pt x="266148" y="369208"/>
                      <a:pt x="274549" y="354787"/>
                    </a:cubicBezTo>
                    <a:cubicBezTo>
                      <a:pt x="281550" y="342757"/>
                      <a:pt x="288341" y="330594"/>
                      <a:pt x="294932" y="318306"/>
                    </a:cubicBezTo>
                    <a:cubicBezTo>
                      <a:pt x="303743" y="301876"/>
                      <a:pt x="312201" y="285245"/>
                      <a:pt x="320345" y="268443"/>
                    </a:cubicBezTo>
                    <a:cubicBezTo>
                      <a:pt x="330594" y="250450"/>
                      <a:pt x="338404" y="228048"/>
                      <a:pt x="349863" y="209521"/>
                    </a:cubicBezTo>
                    <a:cubicBezTo>
                      <a:pt x="358597" y="195405"/>
                      <a:pt x="369446" y="183537"/>
                      <a:pt x="385124" y="177613"/>
                    </a:cubicBezTo>
                    <a:cubicBezTo>
                      <a:pt x="429073" y="166926"/>
                      <a:pt x="471135" y="201892"/>
                      <a:pt x="493566" y="238782"/>
                    </a:cubicBezTo>
                    <a:cubicBezTo>
                      <a:pt x="522913" y="285636"/>
                      <a:pt x="510397" y="355864"/>
                      <a:pt x="564947" y="384058"/>
                    </a:cubicBezTo>
                    <a:cubicBezTo>
                      <a:pt x="644423" y="427187"/>
                      <a:pt x="737140" y="402336"/>
                      <a:pt x="822750" y="407775"/>
                    </a:cubicBezTo>
                    <a:cubicBezTo>
                      <a:pt x="894179" y="412918"/>
                      <a:pt x="966835" y="401974"/>
                      <a:pt x="1026776" y="358302"/>
                    </a:cubicBezTo>
                    <a:cubicBezTo>
                      <a:pt x="1039396" y="349625"/>
                      <a:pt x="1049912" y="338547"/>
                      <a:pt x="1060037" y="327050"/>
                    </a:cubicBezTo>
                    <a:cubicBezTo>
                      <a:pt x="1068343" y="317621"/>
                      <a:pt x="1076392" y="307905"/>
                      <a:pt x="1085145" y="298980"/>
                    </a:cubicBezTo>
                    <a:cubicBezTo>
                      <a:pt x="1154706" y="233582"/>
                      <a:pt x="1253557" y="295485"/>
                      <a:pt x="1319355" y="204730"/>
                    </a:cubicBezTo>
                    <a:cubicBezTo>
                      <a:pt x="1349788" y="166307"/>
                      <a:pt x="1367514" y="120444"/>
                      <a:pt x="1386202" y="75105"/>
                    </a:cubicBezTo>
                    <a:cubicBezTo>
                      <a:pt x="1390745" y="64084"/>
                      <a:pt x="1395346" y="53092"/>
                      <a:pt x="1400204" y="42243"/>
                    </a:cubicBezTo>
                    <a:cubicBezTo>
                      <a:pt x="1403052" y="35871"/>
                      <a:pt x="1405995" y="29547"/>
                      <a:pt x="1409062" y="23298"/>
                    </a:cubicBezTo>
                    <a:cubicBezTo>
                      <a:pt x="1411634" y="18050"/>
                      <a:pt x="1414301" y="12849"/>
                      <a:pt x="1417082" y="7715"/>
                    </a:cubicBezTo>
                    <a:cubicBezTo>
                      <a:pt x="1418492" y="5124"/>
                      <a:pt x="1419920" y="2553"/>
                      <a:pt x="1421378" y="0"/>
                    </a:cubicBezTo>
                    <a:lnTo>
                      <a:pt x="144106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23"/>
              <p:cNvSpPr/>
              <p:nvPr/>
            </p:nvSpPr>
            <p:spPr>
              <a:xfrm>
                <a:off x="4565160" y="1185840"/>
                <a:ext cx="1401985" cy="787289"/>
              </a:xfrm>
              <a:custGeom>
                <a:avLst/>
                <a:gdLst/>
                <a:ahLst/>
                <a:cxnLst/>
                <a:rect l="l" t="t" r="r" b="b"/>
                <a:pathLst>
                  <a:path w="1401985" h="787289" extrusionOk="0">
                    <a:moveTo>
                      <a:pt x="1401966" y="0"/>
                    </a:moveTo>
                    <a:cubicBezTo>
                      <a:pt x="1400642" y="3029"/>
                      <a:pt x="1399337" y="6048"/>
                      <a:pt x="1398041" y="9077"/>
                    </a:cubicBezTo>
                    <a:cubicBezTo>
                      <a:pt x="1395832" y="14211"/>
                      <a:pt x="1393641" y="19355"/>
                      <a:pt x="1391479" y="24508"/>
                    </a:cubicBezTo>
                    <a:cubicBezTo>
                      <a:pt x="1388840" y="30766"/>
                      <a:pt x="1386221" y="37033"/>
                      <a:pt x="1383630" y="43310"/>
                    </a:cubicBezTo>
                    <a:cubicBezTo>
                      <a:pt x="1378182" y="56474"/>
                      <a:pt x="1372829" y="69685"/>
                      <a:pt x="1367542" y="82915"/>
                    </a:cubicBezTo>
                    <a:cubicBezTo>
                      <a:pt x="1366428" y="85696"/>
                      <a:pt x="1365314" y="88478"/>
                      <a:pt x="1364199" y="91269"/>
                    </a:cubicBezTo>
                    <a:cubicBezTo>
                      <a:pt x="1355579" y="112519"/>
                      <a:pt x="1347873" y="134207"/>
                      <a:pt x="1337920" y="154838"/>
                    </a:cubicBezTo>
                    <a:cubicBezTo>
                      <a:pt x="1320775" y="191195"/>
                      <a:pt x="1296705" y="228638"/>
                      <a:pt x="1258710" y="242802"/>
                    </a:cubicBezTo>
                    <a:cubicBezTo>
                      <a:pt x="1245803" y="247907"/>
                      <a:pt x="1232002" y="249688"/>
                      <a:pt x="1218362" y="251174"/>
                    </a:cubicBezTo>
                    <a:cubicBezTo>
                      <a:pt x="1198321" y="253174"/>
                      <a:pt x="1178138" y="252841"/>
                      <a:pt x="1158040" y="251993"/>
                    </a:cubicBezTo>
                    <a:cubicBezTo>
                      <a:pt x="1140428" y="251127"/>
                      <a:pt x="1123350" y="250012"/>
                      <a:pt x="1106824" y="250765"/>
                    </a:cubicBezTo>
                    <a:cubicBezTo>
                      <a:pt x="1079611" y="251993"/>
                      <a:pt x="1053951" y="258280"/>
                      <a:pt x="1030024" y="279035"/>
                    </a:cubicBezTo>
                    <a:cubicBezTo>
                      <a:pt x="1023957" y="284207"/>
                      <a:pt x="1018175" y="289703"/>
                      <a:pt x="1012527" y="295361"/>
                    </a:cubicBezTo>
                    <a:cubicBezTo>
                      <a:pt x="1003906" y="303990"/>
                      <a:pt x="995582" y="312972"/>
                      <a:pt x="987000" y="321650"/>
                    </a:cubicBezTo>
                    <a:cubicBezTo>
                      <a:pt x="984837" y="323841"/>
                      <a:pt x="982647" y="326022"/>
                      <a:pt x="980446" y="328193"/>
                    </a:cubicBezTo>
                    <a:cubicBezTo>
                      <a:pt x="957529" y="350606"/>
                      <a:pt x="931859" y="371123"/>
                      <a:pt x="901065" y="379324"/>
                    </a:cubicBezTo>
                    <a:cubicBezTo>
                      <a:pt x="849592" y="392201"/>
                      <a:pt x="796261" y="392544"/>
                      <a:pt x="743655" y="394878"/>
                    </a:cubicBezTo>
                    <a:cubicBezTo>
                      <a:pt x="701573" y="396450"/>
                      <a:pt x="657349" y="399736"/>
                      <a:pt x="617772" y="381819"/>
                    </a:cubicBezTo>
                    <a:cubicBezTo>
                      <a:pt x="596732" y="372304"/>
                      <a:pt x="579720" y="354587"/>
                      <a:pt x="569290" y="333337"/>
                    </a:cubicBezTo>
                    <a:cubicBezTo>
                      <a:pt x="562413" y="319421"/>
                      <a:pt x="558079" y="304343"/>
                      <a:pt x="552650" y="289789"/>
                    </a:cubicBezTo>
                    <a:cubicBezTo>
                      <a:pt x="543487" y="264509"/>
                      <a:pt x="531466" y="240516"/>
                      <a:pt x="518322" y="217294"/>
                    </a:cubicBezTo>
                    <a:cubicBezTo>
                      <a:pt x="494862" y="175689"/>
                      <a:pt x="459572" y="140303"/>
                      <a:pt x="416262" y="122901"/>
                    </a:cubicBezTo>
                    <a:cubicBezTo>
                      <a:pt x="397955" y="115700"/>
                      <a:pt x="378543" y="109919"/>
                      <a:pt x="358816" y="111195"/>
                    </a:cubicBezTo>
                    <a:cubicBezTo>
                      <a:pt x="358721" y="111195"/>
                      <a:pt x="358607" y="111214"/>
                      <a:pt x="358511" y="111223"/>
                    </a:cubicBezTo>
                    <a:cubicBezTo>
                      <a:pt x="343100" y="112728"/>
                      <a:pt x="327746" y="119348"/>
                      <a:pt x="316830" y="131007"/>
                    </a:cubicBezTo>
                    <a:cubicBezTo>
                      <a:pt x="309591" y="138970"/>
                      <a:pt x="305391" y="149333"/>
                      <a:pt x="302876" y="159877"/>
                    </a:cubicBezTo>
                    <a:cubicBezTo>
                      <a:pt x="299714" y="172698"/>
                      <a:pt x="298133" y="185833"/>
                      <a:pt x="296285" y="198901"/>
                    </a:cubicBezTo>
                    <a:cubicBezTo>
                      <a:pt x="294780" y="209169"/>
                      <a:pt x="293103" y="219399"/>
                      <a:pt x="291417" y="229638"/>
                    </a:cubicBezTo>
                    <a:cubicBezTo>
                      <a:pt x="290732" y="233944"/>
                      <a:pt x="290055" y="238258"/>
                      <a:pt x="289370" y="242564"/>
                    </a:cubicBezTo>
                    <a:cubicBezTo>
                      <a:pt x="287464" y="254460"/>
                      <a:pt x="285455" y="266348"/>
                      <a:pt x="282635" y="278054"/>
                    </a:cubicBezTo>
                    <a:cubicBezTo>
                      <a:pt x="280492" y="286922"/>
                      <a:pt x="278101" y="295742"/>
                      <a:pt x="275482" y="304476"/>
                    </a:cubicBezTo>
                    <a:cubicBezTo>
                      <a:pt x="270186" y="322136"/>
                      <a:pt x="263938" y="339490"/>
                      <a:pt x="256775" y="356406"/>
                    </a:cubicBezTo>
                    <a:cubicBezTo>
                      <a:pt x="250041" y="371608"/>
                      <a:pt x="243602" y="386963"/>
                      <a:pt x="236153" y="401812"/>
                    </a:cubicBezTo>
                    <a:cubicBezTo>
                      <a:pt x="229505" y="415204"/>
                      <a:pt x="221580" y="427796"/>
                      <a:pt x="213474" y="440246"/>
                    </a:cubicBezTo>
                    <a:cubicBezTo>
                      <a:pt x="210102" y="445418"/>
                      <a:pt x="206702" y="450580"/>
                      <a:pt x="203349" y="455762"/>
                    </a:cubicBezTo>
                    <a:cubicBezTo>
                      <a:pt x="185928" y="483937"/>
                      <a:pt x="167364" y="511816"/>
                      <a:pt x="155038" y="542887"/>
                    </a:cubicBezTo>
                    <a:cubicBezTo>
                      <a:pt x="149476" y="556879"/>
                      <a:pt x="148533" y="572700"/>
                      <a:pt x="152457" y="587292"/>
                    </a:cubicBezTo>
                    <a:cubicBezTo>
                      <a:pt x="153676" y="591407"/>
                      <a:pt x="155067" y="595446"/>
                      <a:pt x="156591" y="599427"/>
                    </a:cubicBezTo>
                    <a:cubicBezTo>
                      <a:pt x="161801" y="613058"/>
                      <a:pt x="168488" y="626050"/>
                      <a:pt x="174393" y="639347"/>
                    </a:cubicBezTo>
                    <a:cubicBezTo>
                      <a:pt x="174584" y="639766"/>
                      <a:pt x="174774" y="640185"/>
                      <a:pt x="174955" y="640604"/>
                    </a:cubicBezTo>
                    <a:cubicBezTo>
                      <a:pt x="179975" y="651967"/>
                      <a:pt x="184642" y="663502"/>
                      <a:pt x="188805" y="675237"/>
                    </a:cubicBezTo>
                    <a:cubicBezTo>
                      <a:pt x="194101" y="690229"/>
                      <a:pt x="198739" y="705983"/>
                      <a:pt x="197949" y="722138"/>
                    </a:cubicBezTo>
                    <a:cubicBezTo>
                      <a:pt x="197482" y="735273"/>
                      <a:pt x="194500" y="748455"/>
                      <a:pt x="188262" y="759933"/>
                    </a:cubicBezTo>
                    <a:cubicBezTo>
                      <a:pt x="179556" y="775430"/>
                      <a:pt x="163011" y="787289"/>
                      <a:pt x="145552" y="786794"/>
                    </a:cubicBezTo>
                    <a:cubicBezTo>
                      <a:pt x="144475" y="786765"/>
                      <a:pt x="143389" y="786689"/>
                      <a:pt x="142313" y="786565"/>
                    </a:cubicBezTo>
                    <a:cubicBezTo>
                      <a:pt x="138960" y="786194"/>
                      <a:pt x="135722" y="785470"/>
                      <a:pt x="132579" y="784470"/>
                    </a:cubicBezTo>
                    <a:cubicBezTo>
                      <a:pt x="128321" y="783107"/>
                      <a:pt x="124244" y="781212"/>
                      <a:pt x="120320" y="778955"/>
                    </a:cubicBezTo>
                    <a:cubicBezTo>
                      <a:pt x="109795" y="772906"/>
                      <a:pt x="100365" y="764257"/>
                      <a:pt x="91364" y="756256"/>
                    </a:cubicBezTo>
                    <a:cubicBezTo>
                      <a:pt x="86477" y="751742"/>
                      <a:pt x="81591" y="747217"/>
                      <a:pt x="76324" y="743188"/>
                    </a:cubicBezTo>
                    <a:cubicBezTo>
                      <a:pt x="66637" y="735873"/>
                      <a:pt x="56207" y="729739"/>
                      <a:pt x="46092" y="723100"/>
                    </a:cubicBezTo>
                    <a:cubicBezTo>
                      <a:pt x="42415" y="720709"/>
                      <a:pt x="38681" y="718385"/>
                      <a:pt x="34900" y="716175"/>
                    </a:cubicBezTo>
                    <a:cubicBezTo>
                      <a:pt x="24174" y="710194"/>
                      <a:pt x="12449" y="706412"/>
                      <a:pt x="724" y="703221"/>
                    </a:cubicBezTo>
                    <a:cubicBezTo>
                      <a:pt x="486" y="703155"/>
                      <a:pt x="248" y="703097"/>
                      <a:pt x="0" y="703040"/>
                    </a:cubicBezTo>
                    <a:lnTo>
                      <a:pt x="0" y="693172"/>
                    </a:lnTo>
                    <a:cubicBezTo>
                      <a:pt x="4962" y="694439"/>
                      <a:pt x="9896" y="695839"/>
                      <a:pt x="14783" y="697402"/>
                    </a:cubicBezTo>
                    <a:cubicBezTo>
                      <a:pt x="23346" y="700335"/>
                      <a:pt x="31909" y="703517"/>
                      <a:pt x="39814" y="708098"/>
                    </a:cubicBezTo>
                    <a:cubicBezTo>
                      <a:pt x="50959" y="714766"/>
                      <a:pt x="61922" y="721776"/>
                      <a:pt x="72857" y="728824"/>
                    </a:cubicBezTo>
                    <a:cubicBezTo>
                      <a:pt x="88230" y="738749"/>
                      <a:pt x="100346" y="753047"/>
                      <a:pt x="114929" y="764067"/>
                    </a:cubicBezTo>
                    <a:cubicBezTo>
                      <a:pt x="117596" y="766124"/>
                      <a:pt x="120415" y="768106"/>
                      <a:pt x="123349" y="769887"/>
                    </a:cubicBezTo>
                    <a:cubicBezTo>
                      <a:pt x="126663" y="771897"/>
                      <a:pt x="130121" y="773649"/>
                      <a:pt x="133702" y="774945"/>
                    </a:cubicBezTo>
                    <a:cubicBezTo>
                      <a:pt x="137731" y="776421"/>
                      <a:pt x="141894" y="777326"/>
                      <a:pt x="146161" y="777421"/>
                    </a:cubicBezTo>
                    <a:cubicBezTo>
                      <a:pt x="147980" y="777459"/>
                      <a:pt x="149828" y="777345"/>
                      <a:pt x="151686" y="777069"/>
                    </a:cubicBezTo>
                    <a:cubicBezTo>
                      <a:pt x="164154" y="774811"/>
                      <a:pt x="174946" y="765762"/>
                      <a:pt x="181118" y="754361"/>
                    </a:cubicBezTo>
                    <a:cubicBezTo>
                      <a:pt x="186966" y="743236"/>
                      <a:pt x="188805" y="730387"/>
                      <a:pt x="188728" y="717823"/>
                    </a:cubicBezTo>
                    <a:cubicBezTo>
                      <a:pt x="188443" y="702859"/>
                      <a:pt x="183499" y="688515"/>
                      <a:pt x="178584" y="674618"/>
                    </a:cubicBezTo>
                    <a:cubicBezTo>
                      <a:pt x="175851" y="666864"/>
                      <a:pt x="172812" y="659225"/>
                      <a:pt x="169602" y="651662"/>
                    </a:cubicBezTo>
                    <a:cubicBezTo>
                      <a:pt x="164725" y="640156"/>
                      <a:pt x="159458" y="628812"/>
                      <a:pt x="154238" y="617468"/>
                    </a:cubicBezTo>
                    <a:cubicBezTo>
                      <a:pt x="153705" y="616258"/>
                      <a:pt x="153162" y="615048"/>
                      <a:pt x="152629" y="613829"/>
                    </a:cubicBezTo>
                    <a:cubicBezTo>
                      <a:pt x="149019" y="605590"/>
                      <a:pt x="145637" y="597189"/>
                      <a:pt x="143475" y="588388"/>
                    </a:cubicBezTo>
                    <a:cubicBezTo>
                      <a:pt x="136598" y="558898"/>
                      <a:pt x="146123" y="538401"/>
                      <a:pt x="159487" y="513293"/>
                    </a:cubicBezTo>
                    <a:cubicBezTo>
                      <a:pt x="171993" y="489833"/>
                      <a:pt x="186080" y="467411"/>
                      <a:pt x="200654" y="445332"/>
                    </a:cubicBezTo>
                    <a:cubicBezTo>
                      <a:pt x="204645" y="439274"/>
                      <a:pt x="208693" y="433235"/>
                      <a:pt x="212741" y="427206"/>
                    </a:cubicBezTo>
                    <a:cubicBezTo>
                      <a:pt x="223990" y="409432"/>
                      <a:pt x="233067" y="390306"/>
                      <a:pt x="241906" y="371142"/>
                    </a:cubicBezTo>
                    <a:cubicBezTo>
                      <a:pt x="256042" y="340652"/>
                      <a:pt x="267729" y="308791"/>
                      <a:pt x="274768" y="275711"/>
                    </a:cubicBezTo>
                    <a:cubicBezTo>
                      <a:pt x="276149" y="269253"/>
                      <a:pt x="277349" y="262757"/>
                      <a:pt x="278349" y="256203"/>
                    </a:cubicBezTo>
                    <a:cubicBezTo>
                      <a:pt x="281130" y="240059"/>
                      <a:pt x="283521" y="223818"/>
                      <a:pt x="285769" y="207569"/>
                    </a:cubicBezTo>
                    <a:cubicBezTo>
                      <a:pt x="286769" y="200177"/>
                      <a:pt x="287674" y="192719"/>
                      <a:pt x="288722" y="185290"/>
                    </a:cubicBezTo>
                    <a:cubicBezTo>
                      <a:pt x="290779" y="170707"/>
                      <a:pt x="293437" y="156210"/>
                      <a:pt x="298590" y="142456"/>
                    </a:cubicBezTo>
                    <a:cubicBezTo>
                      <a:pt x="308077" y="117043"/>
                      <a:pt x="334442" y="103070"/>
                      <a:pt x="359378" y="101365"/>
                    </a:cubicBezTo>
                    <a:cubicBezTo>
                      <a:pt x="359731" y="101336"/>
                      <a:pt x="360093" y="101327"/>
                      <a:pt x="360445" y="101308"/>
                    </a:cubicBezTo>
                    <a:cubicBezTo>
                      <a:pt x="377962" y="100413"/>
                      <a:pt x="395288" y="104651"/>
                      <a:pt x="411813" y="110423"/>
                    </a:cubicBezTo>
                    <a:cubicBezTo>
                      <a:pt x="447132" y="122596"/>
                      <a:pt x="477936" y="146495"/>
                      <a:pt x="502091" y="175832"/>
                    </a:cubicBezTo>
                    <a:cubicBezTo>
                      <a:pt x="512588" y="188776"/>
                      <a:pt x="521056" y="203330"/>
                      <a:pt x="529171" y="217980"/>
                    </a:cubicBezTo>
                    <a:cubicBezTo>
                      <a:pt x="544011" y="244107"/>
                      <a:pt x="556498" y="271663"/>
                      <a:pt x="566156" y="300333"/>
                    </a:cubicBezTo>
                    <a:cubicBezTo>
                      <a:pt x="573014" y="320859"/>
                      <a:pt x="581215" y="341786"/>
                      <a:pt x="596694" y="356902"/>
                    </a:cubicBezTo>
                    <a:cubicBezTo>
                      <a:pt x="634079" y="393973"/>
                      <a:pt x="695906" y="388487"/>
                      <a:pt x="743750" y="387086"/>
                    </a:cubicBezTo>
                    <a:cubicBezTo>
                      <a:pt x="777421" y="385439"/>
                      <a:pt x="811101" y="383772"/>
                      <a:pt x="844648" y="380248"/>
                    </a:cubicBezTo>
                    <a:cubicBezTo>
                      <a:pt x="864146" y="378076"/>
                      <a:pt x="883720" y="375495"/>
                      <a:pt x="902675" y="370122"/>
                    </a:cubicBezTo>
                    <a:cubicBezTo>
                      <a:pt x="928630" y="362779"/>
                      <a:pt x="950205" y="346558"/>
                      <a:pt x="969854" y="327917"/>
                    </a:cubicBezTo>
                    <a:cubicBezTo>
                      <a:pt x="979856" y="318449"/>
                      <a:pt x="989352" y="308353"/>
                      <a:pt x="998668" y="298485"/>
                    </a:cubicBezTo>
                    <a:cubicBezTo>
                      <a:pt x="999363" y="297761"/>
                      <a:pt x="1000049" y="297037"/>
                      <a:pt x="1000754" y="296323"/>
                    </a:cubicBezTo>
                    <a:cubicBezTo>
                      <a:pt x="1013927" y="282626"/>
                      <a:pt x="1027738" y="269272"/>
                      <a:pt x="1044074" y="259852"/>
                    </a:cubicBezTo>
                    <a:cubicBezTo>
                      <a:pt x="1066743" y="246574"/>
                      <a:pt x="1092946" y="242735"/>
                      <a:pt x="1118664" y="242821"/>
                    </a:cubicBezTo>
                    <a:cubicBezTo>
                      <a:pt x="1121769" y="242821"/>
                      <a:pt x="1124865" y="242897"/>
                      <a:pt x="1127951" y="243011"/>
                    </a:cubicBezTo>
                    <a:cubicBezTo>
                      <a:pt x="1161898" y="244183"/>
                      <a:pt x="1196302" y="247059"/>
                      <a:pt x="1230030" y="242049"/>
                    </a:cubicBezTo>
                    <a:cubicBezTo>
                      <a:pt x="1241346" y="240497"/>
                      <a:pt x="1252547" y="237754"/>
                      <a:pt x="1263006" y="232886"/>
                    </a:cubicBezTo>
                    <a:cubicBezTo>
                      <a:pt x="1287704" y="221704"/>
                      <a:pt x="1305858" y="199377"/>
                      <a:pt x="1319917" y="175974"/>
                    </a:cubicBezTo>
                    <a:cubicBezTo>
                      <a:pt x="1334243" y="151676"/>
                      <a:pt x="1344930" y="125911"/>
                      <a:pt x="1355236" y="99603"/>
                    </a:cubicBezTo>
                    <a:cubicBezTo>
                      <a:pt x="1357036" y="95098"/>
                      <a:pt x="1358827" y="90583"/>
                      <a:pt x="1360618" y="86068"/>
                    </a:cubicBezTo>
                    <a:cubicBezTo>
                      <a:pt x="1366171" y="72028"/>
                      <a:pt x="1371705" y="57960"/>
                      <a:pt x="1377420" y="43977"/>
                    </a:cubicBezTo>
                    <a:cubicBezTo>
                      <a:pt x="1379992" y="37671"/>
                      <a:pt x="1382592" y="31366"/>
                      <a:pt x="1385268" y="25098"/>
                    </a:cubicBezTo>
                    <a:cubicBezTo>
                      <a:pt x="1387450" y="19945"/>
                      <a:pt x="1389679" y="14821"/>
                      <a:pt x="1391945" y="9715"/>
                    </a:cubicBezTo>
                    <a:cubicBezTo>
                      <a:pt x="1393384" y="6477"/>
                      <a:pt x="1394851" y="3239"/>
                      <a:pt x="1396327" y="19"/>
                    </a:cubicBezTo>
                    <a:lnTo>
                      <a:pt x="1401985" y="1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23"/>
              <p:cNvSpPr/>
              <p:nvPr/>
            </p:nvSpPr>
            <p:spPr>
              <a:xfrm>
                <a:off x="4565160" y="1185840"/>
                <a:ext cx="1352159" cy="710346"/>
              </a:xfrm>
              <a:custGeom>
                <a:avLst/>
                <a:gdLst/>
                <a:ahLst/>
                <a:cxnLst/>
                <a:rect l="l" t="t" r="r" b="b"/>
                <a:pathLst>
                  <a:path w="1352159" h="710346" extrusionOk="0">
                    <a:moveTo>
                      <a:pt x="1352007" y="15288"/>
                    </a:moveTo>
                    <a:cubicBezTo>
                      <a:pt x="1351855" y="20069"/>
                      <a:pt x="1351541" y="24832"/>
                      <a:pt x="1351074" y="29575"/>
                    </a:cubicBezTo>
                    <a:cubicBezTo>
                      <a:pt x="1350464" y="36004"/>
                      <a:pt x="1349597" y="42405"/>
                      <a:pt x="1348511" y="48778"/>
                    </a:cubicBezTo>
                    <a:cubicBezTo>
                      <a:pt x="1345702" y="65408"/>
                      <a:pt x="1341444" y="81801"/>
                      <a:pt x="1336481" y="97898"/>
                    </a:cubicBezTo>
                    <a:cubicBezTo>
                      <a:pt x="1334976" y="102813"/>
                      <a:pt x="1333395" y="107690"/>
                      <a:pt x="1331776" y="112538"/>
                    </a:cubicBezTo>
                    <a:cubicBezTo>
                      <a:pt x="1325794" y="130445"/>
                      <a:pt x="1320384" y="148609"/>
                      <a:pt x="1312831" y="165887"/>
                    </a:cubicBezTo>
                    <a:cubicBezTo>
                      <a:pt x="1306020" y="181051"/>
                      <a:pt x="1297915" y="196082"/>
                      <a:pt x="1286542" y="208036"/>
                    </a:cubicBezTo>
                    <a:cubicBezTo>
                      <a:pt x="1271816" y="218656"/>
                      <a:pt x="1254662" y="225790"/>
                      <a:pt x="1236793" y="227495"/>
                    </a:cubicBezTo>
                    <a:cubicBezTo>
                      <a:pt x="1208932" y="230457"/>
                      <a:pt x="1181843" y="221809"/>
                      <a:pt x="1154335" y="218580"/>
                    </a:cubicBezTo>
                    <a:cubicBezTo>
                      <a:pt x="1151373" y="218237"/>
                      <a:pt x="1148410" y="217942"/>
                      <a:pt x="1145439" y="217742"/>
                    </a:cubicBezTo>
                    <a:cubicBezTo>
                      <a:pt x="1101433" y="214284"/>
                      <a:pt x="1055561" y="222209"/>
                      <a:pt x="1017946" y="247412"/>
                    </a:cubicBezTo>
                    <a:cubicBezTo>
                      <a:pt x="1000249" y="259594"/>
                      <a:pt x="985028" y="275034"/>
                      <a:pt x="968959" y="289379"/>
                    </a:cubicBezTo>
                    <a:cubicBezTo>
                      <a:pt x="962816" y="294865"/>
                      <a:pt x="956548" y="300190"/>
                      <a:pt x="949966" y="305114"/>
                    </a:cubicBezTo>
                    <a:cubicBezTo>
                      <a:pt x="942794" y="310582"/>
                      <a:pt x="935364" y="315639"/>
                      <a:pt x="927745" y="320345"/>
                    </a:cubicBezTo>
                    <a:cubicBezTo>
                      <a:pt x="898227" y="338585"/>
                      <a:pt x="865765" y="351549"/>
                      <a:pt x="833142" y="362264"/>
                    </a:cubicBezTo>
                    <a:cubicBezTo>
                      <a:pt x="809654" y="369437"/>
                      <a:pt x="785593" y="374704"/>
                      <a:pt x="761343" y="378143"/>
                    </a:cubicBezTo>
                    <a:cubicBezTo>
                      <a:pt x="725376" y="383067"/>
                      <a:pt x="684476" y="383581"/>
                      <a:pt x="653872" y="360264"/>
                    </a:cubicBezTo>
                    <a:cubicBezTo>
                      <a:pt x="639518" y="349291"/>
                      <a:pt x="628517" y="334289"/>
                      <a:pt x="618811" y="318868"/>
                    </a:cubicBezTo>
                    <a:cubicBezTo>
                      <a:pt x="601075" y="290703"/>
                      <a:pt x="586016" y="259480"/>
                      <a:pt x="572624" y="229124"/>
                    </a:cubicBezTo>
                    <a:cubicBezTo>
                      <a:pt x="557193" y="193862"/>
                      <a:pt x="539458" y="163392"/>
                      <a:pt x="511169" y="137951"/>
                    </a:cubicBezTo>
                    <a:cubicBezTo>
                      <a:pt x="471002" y="102032"/>
                      <a:pt x="434216" y="81648"/>
                      <a:pt x="380886" y="76962"/>
                    </a:cubicBezTo>
                    <a:cubicBezTo>
                      <a:pt x="376409" y="76581"/>
                      <a:pt x="371808" y="76305"/>
                      <a:pt x="367093" y="76143"/>
                    </a:cubicBezTo>
                    <a:cubicBezTo>
                      <a:pt x="350625" y="75571"/>
                      <a:pt x="332842" y="76381"/>
                      <a:pt x="315039" y="78905"/>
                    </a:cubicBezTo>
                    <a:cubicBezTo>
                      <a:pt x="299133" y="81143"/>
                      <a:pt x="283216" y="84744"/>
                      <a:pt x="268186" y="89916"/>
                    </a:cubicBezTo>
                    <a:cubicBezTo>
                      <a:pt x="247440" y="97069"/>
                      <a:pt x="228419" y="107232"/>
                      <a:pt x="213550" y="120987"/>
                    </a:cubicBezTo>
                    <a:cubicBezTo>
                      <a:pt x="187462" y="144066"/>
                      <a:pt x="179337" y="170221"/>
                      <a:pt x="190500" y="204530"/>
                    </a:cubicBezTo>
                    <a:cubicBezTo>
                      <a:pt x="200863" y="235648"/>
                      <a:pt x="210931" y="267186"/>
                      <a:pt x="213227" y="300295"/>
                    </a:cubicBezTo>
                    <a:cubicBezTo>
                      <a:pt x="217389" y="343919"/>
                      <a:pt x="210769" y="400926"/>
                      <a:pt x="190500" y="439665"/>
                    </a:cubicBezTo>
                    <a:cubicBezTo>
                      <a:pt x="188595" y="443227"/>
                      <a:pt x="186623" y="446742"/>
                      <a:pt x="184566" y="450199"/>
                    </a:cubicBezTo>
                    <a:cubicBezTo>
                      <a:pt x="173841" y="468278"/>
                      <a:pt x="161020" y="484918"/>
                      <a:pt x="146542" y="499872"/>
                    </a:cubicBezTo>
                    <a:cubicBezTo>
                      <a:pt x="142027" y="504577"/>
                      <a:pt x="137503" y="509435"/>
                      <a:pt x="133198" y="514512"/>
                    </a:cubicBezTo>
                    <a:cubicBezTo>
                      <a:pt x="120796" y="529123"/>
                      <a:pt x="110176" y="545506"/>
                      <a:pt x="106737" y="564985"/>
                    </a:cubicBezTo>
                    <a:cubicBezTo>
                      <a:pt x="100870" y="590750"/>
                      <a:pt x="118681" y="612800"/>
                      <a:pt x="127606" y="635270"/>
                    </a:cubicBezTo>
                    <a:cubicBezTo>
                      <a:pt x="128987" y="638794"/>
                      <a:pt x="130426" y="642919"/>
                      <a:pt x="131693" y="647367"/>
                    </a:cubicBezTo>
                    <a:cubicBezTo>
                      <a:pt x="135941" y="662207"/>
                      <a:pt x="138370" y="680666"/>
                      <a:pt x="131150" y="692477"/>
                    </a:cubicBezTo>
                    <a:cubicBezTo>
                      <a:pt x="130350" y="693801"/>
                      <a:pt x="129426" y="695030"/>
                      <a:pt x="128359" y="696173"/>
                    </a:cubicBezTo>
                    <a:cubicBezTo>
                      <a:pt x="121929" y="703221"/>
                      <a:pt x="113271" y="708365"/>
                      <a:pt x="104013" y="709765"/>
                    </a:cubicBezTo>
                    <a:cubicBezTo>
                      <a:pt x="100660" y="710174"/>
                      <a:pt x="97250" y="710346"/>
                      <a:pt x="93869" y="710184"/>
                    </a:cubicBezTo>
                    <a:cubicBezTo>
                      <a:pt x="73657" y="708241"/>
                      <a:pt x="54635" y="699630"/>
                      <a:pt x="36157" y="691305"/>
                    </a:cubicBezTo>
                    <a:cubicBezTo>
                      <a:pt x="24003" y="685667"/>
                      <a:pt x="12230" y="679085"/>
                      <a:pt x="0" y="673608"/>
                    </a:cubicBezTo>
                    <a:lnTo>
                      <a:pt x="0" y="663216"/>
                    </a:lnTo>
                    <a:cubicBezTo>
                      <a:pt x="9658" y="667388"/>
                      <a:pt x="19012" y="672322"/>
                      <a:pt x="28442" y="677037"/>
                    </a:cubicBezTo>
                    <a:cubicBezTo>
                      <a:pt x="43644" y="684733"/>
                      <a:pt x="59436" y="691315"/>
                      <a:pt x="75524" y="696439"/>
                    </a:cubicBezTo>
                    <a:cubicBezTo>
                      <a:pt x="88897" y="700478"/>
                      <a:pt x="103175" y="703364"/>
                      <a:pt x="115491" y="694734"/>
                    </a:cubicBezTo>
                    <a:cubicBezTo>
                      <a:pt x="118843" y="692306"/>
                      <a:pt x="122196" y="689486"/>
                      <a:pt x="124196" y="685695"/>
                    </a:cubicBezTo>
                    <a:cubicBezTo>
                      <a:pt x="127330" y="677780"/>
                      <a:pt x="126673" y="668865"/>
                      <a:pt x="125387" y="660597"/>
                    </a:cubicBezTo>
                    <a:cubicBezTo>
                      <a:pt x="123834" y="651729"/>
                      <a:pt x="121025" y="643138"/>
                      <a:pt x="117367" y="634975"/>
                    </a:cubicBezTo>
                    <a:cubicBezTo>
                      <a:pt x="112624" y="624764"/>
                      <a:pt x="106956" y="615020"/>
                      <a:pt x="102603" y="604609"/>
                    </a:cubicBezTo>
                    <a:cubicBezTo>
                      <a:pt x="98812" y="595103"/>
                      <a:pt x="95821" y="584921"/>
                      <a:pt x="95964" y="574529"/>
                    </a:cubicBezTo>
                    <a:cubicBezTo>
                      <a:pt x="96431" y="564252"/>
                      <a:pt x="98974" y="554117"/>
                      <a:pt x="102613" y="544592"/>
                    </a:cubicBezTo>
                    <a:cubicBezTo>
                      <a:pt x="110271" y="525685"/>
                      <a:pt x="123701" y="510902"/>
                      <a:pt x="137246" y="496367"/>
                    </a:cubicBezTo>
                    <a:cubicBezTo>
                      <a:pt x="141789" y="491500"/>
                      <a:pt x="146342" y="486661"/>
                      <a:pt x="150695" y="481698"/>
                    </a:cubicBezTo>
                    <a:cubicBezTo>
                      <a:pt x="157582" y="473288"/>
                      <a:pt x="164173" y="464649"/>
                      <a:pt x="170136" y="455619"/>
                    </a:cubicBezTo>
                    <a:cubicBezTo>
                      <a:pt x="178632" y="442741"/>
                      <a:pt x="185823" y="429073"/>
                      <a:pt x="190729" y="414109"/>
                    </a:cubicBezTo>
                    <a:cubicBezTo>
                      <a:pt x="203435" y="370484"/>
                      <a:pt x="207588" y="323612"/>
                      <a:pt x="199406" y="278625"/>
                    </a:cubicBezTo>
                    <a:cubicBezTo>
                      <a:pt x="194700" y="250869"/>
                      <a:pt x="183718" y="224961"/>
                      <a:pt x="176736" y="197863"/>
                    </a:cubicBezTo>
                    <a:cubicBezTo>
                      <a:pt x="173574" y="184575"/>
                      <a:pt x="172850" y="170402"/>
                      <a:pt x="176508" y="157153"/>
                    </a:cubicBezTo>
                    <a:cubicBezTo>
                      <a:pt x="182070" y="135369"/>
                      <a:pt x="197577" y="118100"/>
                      <a:pt x="214875" y="105489"/>
                    </a:cubicBezTo>
                    <a:cubicBezTo>
                      <a:pt x="231496" y="93345"/>
                      <a:pt x="249822" y="84668"/>
                      <a:pt x="268996" y="78629"/>
                    </a:cubicBezTo>
                    <a:cubicBezTo>
                      <a:pt x="285817" y="73323"/>
                      <a:pt x="303295" y="70037"/>
                      <a:pt x="320869" y="68218"/>
                    </a:cubicBezTo>
                    <a:cubicBezTo>
                      <a:pt x="333823" y="66875"/>
                      <a:pt x="346834" y="66323"/>
                      <a:pt x="359674" y="66342"/>
                    </a:cubicBezTo>
                    <a:cubicBezTo>
                      <a:pt x="363226" y="66399"/>
                      <a:pt x="366789" y="66542"/>
                      <a:pt x="370332" y="66751"/>
                    </a:cubicBezTo>
                    <a:cubicBezTo>
                      <a:pt x="385477" y="67675"/>
                      <a:pt x="400574" y="70037"/>
                      <a:pt x="415366" y="73533"/>
                    </a:cubicBezTo>
                    <a:cubicBezTo>
                      <a:pt x="427253" y="76038"/>
                      <a:pt x="438750" y="80200"/>
                      <a:pt x="449961" y="84992"/>
                    </a:cubicBezTo>
                    <a:cubicBezTo>
                      <a:pt x="468601" y="93126"/>
                      <a:pt x="485937" y="104299"/>
                      <a:pt x="502101" y="116929"/>
                    </a:cubicBezTo>
                    <a:cubicBezTo>
                      <a:pt x="517293" y="128768"/>
                      <a:pt x="531505" y="142075"/>
                      <a:pt x="543620" y="157363"/>
                    </a:cubicBezTo>
                    <a:cubicBezTo>
                      <a:pt x="574653" y="196939"/>
                      <a:pt x="590036" y="246402"/>
                      <a:pt x="613248" y="290846"/>
                    </a:cubicBezTo>
                    <a:cubicBezTo>
                      <a:pt x="624183" y="311563"/>
                      <a:pt x="635698" y="332623"/>
                      <a:pt x="652091" y="349187"/>
                    </a:cubicBezTo>
                    <a:cubicBezTo>
                      <a:pt x="686800" y="379266"/>
                      <a:pt x="738121" y="375333"/>
                      <a:pt x="779802" y="367579"/>
                    </a:cubicBezTo>
                    <a:cubicBezTo>
                      <a:pt x="822722" y="359626"/>
                      <a:pt x="865041" y="345681"/>
                      <a:pt x="904151" y="325879"/>
                    </a:cubicBezTo>
                    <a:cubicBezTo>
                      <a:pt x="909999" y="323031"/>
                      <a:pt x="915743" y="319973"/>
                      <a:pt x="921334" y="316630"/>
                    </a:cubicBezTo>
                    <a:cubicBezTo>
                      <a:pt x="924954" y="314468"/>
                      <a:pt x="928506" y="312172"/>
                      <a:pt x="931993" y="309753"/>
                    </a:cubicBezTo>
                    <a:cubicBezTo>
                      <a:pt x="942432" y="302552"/>
                      <a:pt x="952452" y="294694"/>
                      <a:pt x="961863" y="286093"/>
                    </a:cubicBezTo>
                    <a:cubicBezTo>
                      <a:pt x="962044" y="285921"/>
                      <a:pt x="962215" y="285750"/>
                      <a:pt x="962397" y="285579"/>
                    </a:cubicBezTo>
                    <a:cubicBezTo>
                      <a:pt x="981332" y="267624"/>
                      <a:pt x="999944" y="248622"/>
                      <a:pt x="1022242" y="235401"/>
                    </a:cubicBezTo>
                    <a:cubicBezTo>
                      <a:pt x="1025566" y="233429"/>
                      <a:pt x="1028976" y="231581"/>
                      <a:pt x="1032491" y="229886"/>
                    </a:cubicBezTo>
                    <a:cubicBezTo>
                      <a:pt x="1039844" y="226152"/>
                      <a:pt x="1047417" y="222914"/>
                      <a:pt x="1055151" y="220151"/>
                    </a:cubicBezTo>
                    <a:lnTo>
                      <a:pt x="1055151" y="220151"/>
                    </a:lnTo>
                    <a:cubicBezTo>
                      <a:pt x="1064085" y="216932"/>
                      <a:pt x="1073239" y="214360"/>
                      <a:pt x="1082497" y="212427"/>
                    </a:cubicBezTo>
                    <a:cubicBezTo>
                      <a:pt x="1109053" y="207312"/>
                      <a:pt x="1136437" y="208036"/>
                      <a:pt x="1163060" y="212427"/>
                    </a:cubicBezTo>
                    <a:cubicBezTo>
                      <a:pt x="1164793" y="212712"/>
                      <a:pt x="1166536" y="213017"/>
                      <a:pt x="1168260" y="213331"/>
                    </a:cubicBezTo>
                    <a:cubicBezTo>
                      <a:pt x="1200617" y="219570"/>
                      <a:pt x="1233954" y="230086"/>
                      <a:pt x="1265273" y="214141"/>
                    </a:cubicBezTo>
                    <a:cubicBezTo>
                      <a:pt x="1271359" y="210969"/>
                      <a:pt x="1277245" y="207359"/>
                      <a:pt x="1282789" y="203235"/>
                    </a:cubicBezTo>
                    <a:cubicBezTo>
                      <a:pt x="1295019" y="189833"/>
                      <a:pt x="1302868" y="172974"/>
                      <a:pt x="1309697" y="156077"/>
                    </a:cubicBezTo>
                    <a:cubicBezTo>
                      <a:pt x="1316164" y="138084"/>
                      <a:pt x="1322804" y="120196"/>
                      <a:pt x="1328604" y="102070"/>
                    </a:cubicBezTo>
                    <a:cubicBezTo>
                      <a:pt x="1333262" y="87563"/>
                      <a:pt x="1337358" y="72885"/>
                      <a:pt x="1340415" y="57874"/>
                    </a:cubicBezTo>
                    <a:cubicBezTo>
                      <a:pt x="1340910" y="55350"/>
                      <a:pt x="1341368" y="52826"/>
                      <a:pt x="1341787" y="50311"/>
                    </a:cubicBezTo>
                    <a:cubicBezTo>
                      <a:pt x="1342882" y="43815"/>
                      <a:pt x="1343740" y="37328"/>
                      <a:pt x="1344368" y="30851"/>
                    </a:cubicBezTo>
                    <a:cubicBezTo>
                      <a:pt x="1344835" y="26060"/>
                      <a:pt x="1345187" y="21250"/>
                      <a:pt x="1345406" y="16450"/>
                    </a:cubicBezTo>
                    <a:cubicBezTo>
                      <a:pt x="1345654" y="10982"/>
                      <a:pt x="1345749" y="5515"/>
                      <a:pt x="1345692" y="0"/>
                    </a:cubicBezTo>
                    <a:lnTo>
                      <a:pt x="1351950" y="0"/>
                    </a:lnTo>
                    <a:cubicBezTo>
                      <a:pt x="1352150" y="5105"/>
                      <a:pt x="1352159" y="10201"/>
                      <a:pt x="1351979" y="1528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23"/>
              <p:cNvSpPr/>
              <p:nvPr/>
            </p:nvSpPr>
            <p:spPr>
              <a:xfrm>
                <a:off x="4565160" y="1185840"/>
                <a:ext cx="1503236" cy="962701"/>
              </a:xfrm>
              <a:custGeom>
                <a:avLst/>
                <a:gdLst/>
                <a:ahLst/>
                <a:cxnLst/>
                <a:rect l="l" t="t" r="r" b="b"/>
                <a:pathLst>
                  <a:path w="1503236" h="962701" extrusionOk="0">
                    <a:moveTo>
                      <a:pt x="1503226" y="0"/>
                    </a:moveTo>
                    <a:cubicBezTo>
                      <a:pt x="1500245" y="2562"/>
                      <a:pt x="1497339" y="5153"/>
                      <a:pt x="1494482" y="7763"/>
                    </a:cubicBezTo>
                    <a:cubicBezTo>
                      <a:pt x="1488777" y="12992"/>
                      <a:pt x="1483290" y="18336"/>
                      <a:pt x="1478033" y="23889"/>
                    </a:cubicBezTo>
                    <a:cubicBezTo>
                      <a:pt x="1471393" y="30880"/>
                      <a:pt x="1465088" y="38186"/>
                      <a:pt x="1459097" y="45987"/>
                    </a:cubicBezTo>
                    <a:cubicBezTo>
                      <a:pt x="1455182" y="51064"/>
                      <a:pt x="1451410" y="56340"/>
                      <a:pt x="1447743" y="61874"/>
                    </a:cubicBezTo>
                    <a:cubicBezTo>
                      <a:pt x="1441495" y="71314"/>
                      <a:pt x="1435580" y="81496"/>
                      <a:pt x="1429950" y="92631"/>
                    </a:cubicBezTo>
                    <a:cubicBezTo>
                      <a:pt x="1422359" y="107432"/>
                      <a:pt x="1416034" y="122882"/>
                      <a:pt x="1409167" y="138055"/>
                    </a:cubicBezTo>
                    <a:cubicBezTo>
                      <a:pt x="1399947" y="159068"/>
                      <a:pt x="1389783" y="180194"/>
                      <a:pt x="1377401" y="199568"/>
                    </a:cubicBezTo>
                    <a:cubicBezTo>
                      <a:pt x="1365380" y="218370"/>
                      <a:pt x="1351264" y="235515"/>
                      <a:pt x="1333872" y="249307"/>
                    </a:cubicBezTo>
                    <a:cubicBezTo>
                      <a:pt x="1307030" y="269262"/>
                      <a:pt x="1275912" y="281111"/>
                      <a:pt x="1246403" y="295847"/>
                    </a:cubicBezTo>
                    <a:cubicBezTo>
                      <a:pt x="1216676" y="311182"/>
                      <a:pt x="1187910" y="328498"/>
                      <a:pt x="1159012" y="345453"/>
                    </a:cubicBezTo>
                    <a:cubicBezTo>
                      <a:pt x="1135847" y="359645"/>
                      <a:pt x="1113968" y="375190"/>
                      <a:pt x="1091279" y="390077"/>
                    </a:cubicBezTo>
                    <a:cubicBezTo>
                      <a:pt x="1062981" y="409327"/>
                      <a:pt x="1032072" y="424186"/>
                      <a:pt x="999820" y="434540"/>
                    </a:cubicBezTo>
                    <a:cubicBezTo>
                      <a:pt x="973236" y="443665"/>
                      <a:pt x="945261" y="447923"/>
                      <a:pt x="917295" y="446846"/>
                    </a:cubicBezTo>
                    <a:cubicBezTo>
                      <a:pt x="885901" y="445856"/>
                      <a:pt x="854659" y="442112"/>
                      <a:pt x="823370" y="439464"/>
                    </a:cubicBezTo>
                    <a:cubicBezTo>
                      <a:pt x="802462" y="437521"/>
                      <a:pt x="781431" y="436407"/>
                      <a:pt x="760476" y="438445"/>
                    </a:cubicBezTo>
                    <a:cubicBezTo>
                      <a:pt x="746170" y="439617"/>
                      <a:pt x="731920" y="441865"/>
                      <a:pt x="717909" y="445075"/>
                    </a:cubicBezTo>
                    <a:cubicBezTo>
                      <a:pt x="692248" y="451314"/>
                      <a:pt x="667303" y="460705"/>
                      <a:pt x="641252" y="465163"/>
                    </a:cubicBezTo>
                    <a:cubicBezTo>
                      <a:pt x="615677" y="469306"/>
                      <a:pt x="588197" y="469021"/>
                      <a:pt x="564814" y="456105"/>
                    </a:cubicBezTo>
                    <a:cubicBezTo>
                      <a:pt x="531924" y="438722"/>
                      <a:pt x="513188" y="403584"/>
                      <a:pt x="494290" y="372056"/>
                    </a:cubicBezTo>
                    <a:cubicBezTo>
                      <a:pt x="482584" y="352044"/>
                      <a:pt x="472192" y="331518"/>
                      <a:pt x="456209" y="314954"/>
                    </a:cubicBezTo>
                    <a:cubicBezTo>
                      <a:pt x="445960" y="305295"/>
                      <a:pt x="432978" y="296418"/>
                      <a:pt x="418729" y="296761"/>
                    </a:cubicBezTo>
                    <a:cubicBezTo>
                      <a:pt x="399250" y="297742"/>
                      <a:pt x="380429" y="308972"/>
                      <a:pt x="364760" y="320450"/>
                    </a:cubicBezTo>
                    <a:cubicBezTo>
                      <a:pt x="357407" y="325993"/>
                      <a:pt x="350444" y="331994"/>
                      <a:pt x="343805" y="338347"/>
                    </a:cubicBezTo>
                    <a:cubicBezTo>
                      <a:pt x="327593" y="353863"/>
                      <a:pt x="313268" y="371475"/>
                      <a:pt x="299790" y="389706"/>
                    </a:cubicBezTo>
                    <a:cubicBezTo>
                      <a:pt x="296742" y="393830"/>
                      <a:pt x="293732" y="397993"/>
                      <a:pt x="290751" y="402155"/>
                    </a:cubicBezTo>
                    <a:cubicBezTo>
                      <a:pt x="271520" y="428063"/>
                      <a:pt x="254203" y="454990"/>
                      <a:pt x="243307" y="485804"/>
                    </a:cubicBezTo>
                    <a:cubicBezTo>
                      <a:pt x="239163" y="497386"/>
                      <a:pt x="236277" y="509159"/>
                      <a:pt x="235477" y="521046"/>
                    </a:cubicBezTo>
                    <a:cubicBezTo>
                      <a:pt x="234753" y="531686"/>
                      <a:pt x="235706" y="542430"/>
                      <a:pt x="238916" y="553203"/>
                    </a:cubicBezTo>
                    <a:cubicBezTo>
                      <a:pt x="239154" y="554069"/>
                      <a:pt x="239401" y="554927"/>
                      <a:pt x="239668" y="555784"/>
                    </a:cubicBezTo>
                    <a:cubicBezTo>
                      <a:pt x="244840" y="572805"/>
                      <a:pt x="254137" y="587997"/>
                      <a:pt x="263261" y="602961"/>
                    </a:cubicBezTo>
                    <a:cubicBezTo>
                      <a:pt x="269510" y="613296"/>
                      <a:pt x="275692" y="623678"/>
                      <a:pt x="281340" y="634394"/>
                    </a:cubicBezTo>
                    <a:cubicBezTo>
                      <a:pt x="317144" y="703355"/>
                      <a:pt x="337595" y="790299"/>
                      <a:pt x="304981" y="864680"/>
                    </a:cubicBezTo>
                    <a:cubicBezTo>
                      <a:pt x="300257" y="875243"/>
                      <a:pt x="295284" y="885730"/>
                      <a:pt x="289150" y="895483"/>
                    </a:cubicBezTo>
                    <a:cubicBezTo>
                      <a:pt x="279235" y="910590"/>
                      <a:pt x="267357" y="924458"/>
                      <a:pt x="253346" y="935507"/>
                    </a:cubicBezTo>
                    <a:cubicBezTo>
                      <a:pt x="246431" y="940956"/>
                      <a:pt x="239335" y="946214"/>
                      <a:pt x="231638" y="950414"/>
                    </a:cubicBezTo>
                    <a:cubicBezTo>
                      <a:pt x="215760" y="958739"/>
                      <a:pt x="197891" y="962701"/>
                      <a:pt x="180165" y="962225"/>
                    </a:cubicBezTo>
                    <a:cubicBezTo>
                      <a:pt x="151076" y="960387"/>
                      <a:pt x="126235" y="943537"/>
                      <a:pt x="107328" y="921077"/>
                    </a:cubicBezTo>
                    <a:cubicBezTo>
                      <a:pt x="103670" y="916810"/>
                      <a:pt x="100251" y="912362"/>
                      <a:pt x="97012" y="907780"/>
                    </a:cubicBezTo>
                    <a:cubicBezTo>
                      <a:pt x="89725" y="897512"/>
                      <a:pt x="83334" y="886558"/>
                      <a:pt x="77229" y="875433"/>
                    </a:cubicBezTo>
                    <a:cubicBezTo>
                      <a:pt x="71952" y="865813"/>
                      <a:pt x="66885" y="856040"/>
                      <a:pt x="61636" y="846468"/>
                    </a:cubicBezTo>
                    <a:cubicBezTo>
                      <a:pt x="61608" y="846411"/>
                      <a:pt x="61570" y="846344"/>
                      <a:pt x="61541" y="846287"/>
                    </a:cubicBezTo>
                    <a:cubicBezTo>
                      <a:pt x="55540" y="835095"/>
                      <a:pt x="49282" y="824036"/>
                      <a:pt x="42996" y="813016"/>
                    </a:cubicBezTo>
                    <a:cubicBezTo>
                      <a:pt x="39291" y="806729"/>
                      <a:pt x="35700" y="800367"/>
                      <a:pt x="31747" y="794242"/>
                    </a:cubicBezTo>
                    <a:cubicBezTo>
                      <a:pt x="27946" y="789346"/>
                      <a:pt x="23860" y="784708"/>
                      <a:pt x="19498" y="780355"/>
                    </a:cubicBezTo>
                    <a:cubicBezTo>
                      <a:pt x="13402" y="774535"/>
                      <a:pt x="6925" y="768972"/>
                      <a:pt x="0" y="764143"/>
                    </a:cubicBezTo>
                    <a:lnTo>
                      <a:pt x="0" y="755533"/>
                    </a:lnTo>
                    <a:cubicBezTo>
                      <a:pt x="9392" y="761152"/>
                      <a:pt x="18031" y="768344"/>
                      <a:pt x="25708" y="776773"/>
                    </a:cubicBezTo>
                    <a:cubicBezTo>
                      <a:pt x="29737" y="781060"/>
                      <a:pt x="33633" y="785498"/>
                      <a:pt x="37224" y="790194"/>
                    </a:cubicBezTo>
                    <a:cubicBezTo>
                      <a:pt x="40643" y="795414"/>
                      <a:pt x="43901" y="800719"/>
                      <a:pt x="47177" y="806025"/>
                    </a:cubicBezTo>
                    <a:cubicBezTo>
                      <a:pt x="54483" y="817902"/>
                      <a:pt x="61236" y="830142"/>
                      <a:pt x="67866" y="842458"/>
                    </a:cubicBezTo>
                    <a:cubicBezTo>
                      <a:pt x="72819" y="851640"/>
                      <a:pt x="77714" y="860850"/>
                      <a:pt x="82734" y="869985"/>
                    </a:cubicBezTo>
                    <a:cubicBezTo>
                      <a:pt x="87525" y="878691"/>
                      <a:pt x="92431" y="887320"/>
                      <a:pt x="97631" y="895779"/>
                    </a:cubicBezTo>
                    <a:cubicBezTo>
                      <a:pt x="98736" y="897627"/>
                      <a:pt x="99889" y="899465"/>
                      <a:pt x="101070" y="901265"/>
                    </a:cubicBezTo>
                    <a:cubicBezTo>
                      <a:pt x="107213" y="910647"/>
                      <a:pt x="114262" y="919372"/>
                      <a:pt x="121996" y="927354"/>
                    </a:cubicBezTo>
                    <a:cubicBezTo>
                      <a:pt x="137836" y="942727"/>
                      <a:pt x="155667" y="953233"/>
                      <a:pt x="177432" y="955462"/>
                    </a:cubicBezTo>
                    <a:cubicBezTo>
                      <a:pt x="191157" y="956386"/>
                      <a:pt x="204930" y="953929"/>
                      <a:pt x="217884" y="949204"/>
                    </a:cubicBezTo>
                    <a:cubicBezTo>
                      <a:pt x="223904" y="947147"/>
                      <a:pt x="229629" y="944242"/>
                      <a:pt x="235020" y="940775"/>
                    </a:cubicBezTo>
                    <a:cubicBezTo>
                      <a:pt x="243802" y="935060"/>
                      <a:pt x="252308" y="928840"/>
                      <a:pt x="259947" y="921544"/>
                    </a:cubicBezTo>
                    <a:cubicBezTo>
                      <a:pt x="267414" y="914305"/>
                      <a:pt x="274044" y="906151"/>
                      <a:pt x="280140" y="897627"/>
                    </a:cubicBezTo>
                    <a:cubicBezTo>
                      <a:pt x="289760" y="883453"/>
                      <a:pt x="296970" y="867632"/>
                      <a:pt x="303047" y="851506"/>
                    </a:cubicBezTo>
                    <a:cubicBezTo>
                      <a:pt x="312268" y="827151"/>
                      <a:pt x="314725" y="800862"/>
                      <a:pt x="314049" y="774840"/>
                    </a:cubicBezTo>
                    <a:cubicBezTo>
                      <a:pt x="313687" y="744950"/>
                      <a:pt x="306286" y="715775"/>
                      <a:pt x="296580" y="687838"/>
                    </a:cubicBezTo>
                    <a:cubicBezTo>
                      <a:pt x="288922" y="665836"/>
                      <a:pt x="278854" y="643976"/>
                      <a:pt x="267205" y="624154"/>
                    </a:cubicBezTo>
                    <a:cubicBezTo>
                      <a:pt x="254841" y="602942"/>
                      <a:pt x="240449" y="582892"/>
                      <a:pt x="232610" y="560108"/>
                    </a:cubicBezTo>
                    <a:cubicBezTo>
                      <a:pt x="228886" y="549326"/>
                      <a:pt x="226638" y="537924"/>
                      <a:pt x="226781" y="525494"/>
                    </a:cubicBezTo>
                    <a:lnTo>
                      <a:pt x="226781" y="525094"/>
                    </a:lnTo>
                    <a:cubicBezTo>
                      <a:pt x="227076" y="504273"/>
                      <a:pt x="234153" y="484280"/>
                      <a:pt x="242859" y="465801"/>
                    </a:cubicBezTo>
                    <a:cubicBezTo>
                      <a:pt x="253508" y="443522"/>
                      <a:pt x="267129" y="422967"/>
                      <a:pt x="281073" y="402850"/>
                    </a:cubicBezTo>
                    <a:cubicBezTo>
                      <a:pt x="286960" y="394383"/>
                      <a:pt x="292922" y="385963"/>
                      <a:pt x="299085" y="377704"/>
                    </a:cubicBezTo>
                    <a:cubicBezTo>
                      <a:pt x="309220" y="364074"/>
                      <a:pt x="319869" y="350863"/>
                      <a:pt x="331508" y="338595"/>
                    </a:cubicBezTo>
                    <a:cubicBezTo>
                      <a:pt x="335156" y="334909"/>
                      <a:pt x="339147" y="331013"/>
                      <a:pt x="343424" y="327108"/>
                    </a:cubicBezTo>
                    <a:cubicBezTo>
                      <a:pt x="370399" y="302400"/>
                      <a:pt x="408518" y="276768"/>
                      <a:pt x="441779" y="294418"/>
                    </a:cubicBezTo>
                    <a:cubicBezTo>
                      <a:pt x="453781" y="300590"/>
                      <a:pt x="464315" y="309715"/>
                      <a:pt x="472459" y="320831"/>
                    </a:cubicBezTo>
                    <a:cubicBezTo>
                      <a:pt x="480231" y="331584"/>
                      <a:pt x="487013" y="343129"/>
                      <a:pt x="493452" y="354797"/>
                    </a:cubicBezTo>
                    <a:cubicBezTo>
                      <a:pt x="508845" y="381743"/>
                      <a:pt x="523265" y="409385"/>
                      <a:pt x="544744" y="431530"/>
                    </a:cubicBezTo>
                    <a:cubicBezTo>
                      <a:pt x="565032" y="450933"/>
                      <a:pt x="588216" y="460248"/>
                      <a:pt x="615639" y="459086"/>
                    </a:cubicBezTo>
                    <a:cubicBezTo>
                      <a:pt x="649938" y="458305"/>
                      <a:pt x="682190" y="444551"/>
                      <a:pt x="715451" y="437350"/>
                    </a:cubicBezTo>
                    <a:cubicBezTo>
                      <a:pt x="735111" y="433178"/>
                      <a:pt x="755152" y="431082"/>
                      <a:pt x="775173" y="430273"/>
                    </a:cubicBezTo>
                    <a:cubicBezTo>
                      <a:pt x="816388" y="429473"/>
                      <a:pt x="857307" y="436445"/>
                      <a:pt x="898407" y="438579"/>
                    </a:cubicBezTo>
                    <a:cubicBezTo>
                      <a:pt x="919486" y="440112"/>
                      <a:pt x="940698" y="439722"/>
                      <a:pt x="961606" y="436350"/>
                    </a:cubicBezTo>
                    <a:cubicBezTo>
                      <a:pt x="987771" y="431740"/>
                      <a:pt x="1012812" y="421843"/>
                      <a:pt x="1037139" y="410994"/>
                    </a:cubicBezTo>
                    <a:cubicBezTo>
                      <a:pt x="1050293" y="404927"/>
                      <a:pt x="1063190" y="397897"/>
                      <a:pt x="1075430" y="390068"/>
                    </a:cubicBezTo>
                    <a:cubicBezTo>
                      <a:pt x="1102414" y="372542"/>
                      <a:pt x="1128331" y="353225"/>
                      <a:pt x="1155735" y="336385"/>
                    </a:cubicBezTo>
                    <a:cubicBezTo>
                      <a:pt x="1184386" y="319011"/>
                      <a:pt x="1212971" y="301314"/>
                      <a:pt x="1243041" y="286722"/>
                    </a:cubicBezTo>
                    <a:cubicBezTo>
                      <a:pt x="1273550" y="272129"/>
                      <a:pt x="1305792" y="260175"/>
                      <a:pt x="1332624" y="238554"/>
                    </a:cubicBezTo>
                    <a:cubicBezTo>
                      <a:pt x="1343063" y="229400"/>
                      <a:pt x="1352302" y="218980"/>
                      <a:pt x="1360618" y="207750"/>
                    </a:cubicBezTo>
                    <a:cubicBezTo>
                      <a:pt x="1370847" y="193967"/>
                      <a:pt x="1379668" y="178965"/>
                      <a:pt x="1387545" y="163649"/>
                    </a:cubicBezTo>
                    <a:cubicBezTo>
                      <a:pt x="1398470" y="142427"/>
                      <a:pt x="1406671" y="119834"/>
                      <a:pt x="1416510" y="98069"/>
                    </a:cubicBezTo>
                    <a:cubicBezTo>
                      <a:pt x="1421997" y="86192"/>
                      <a:pt x="1428197" y="74686"/>
                      <a:pt x="1435055" y="63617"/>
                    </a:cubicBezTo>
                    <a:cubicBezTo>
                      <a:pt x="1439085" y="57112"/>
                      <a:pt x="1443342" y="50759"/>
                      <a:pt x="1447829" y="44577"/>
                    </a:cubicBezTo>
                    <a:cubicBezTo>
                      <a:pt x="1449191" y="42682"/>
                      <a:pt x="1450581" y="40796"/>
                      <a:pt x="1452001" y="38938"/>
                    </a:cubicBezTo>
                    <a:cubicBezTo>
                      <a:pt x="1456182" y="33452"/>
                      <a:pt x="1460611" y="28213"/>
                      <a:pt x="1465231" y="23174"/>
                    </a:cubicBezTo>
                    <a:cubicBezTo>
                      <a:pt x="1470212" y="17726"/>
                      <a:pt x="1475423" y="12516"/>
                      <a:pt x="1480804" y="7496"/>
                    </a:cubicBezTo>
                    <a:cubicBezTo>
                      <a:pt x="1483519" y="4953"/>
                      <a:pt x="1486281" y="2448"/>
                      <a:pt x="1489072" y="10"/>
                    </a:cubicBezTo>
                    <a:lnTo>
                      <a:pt x="1503236" y="1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23"/>
              <p:cNvSpPr/>
              <p:nvPr/>
            </p:nvSpPr>
            <p:spPr>
              <a:xfrm>
                <a:off x="4565160" y="1185840"/>
                <a:ext cx="1306744" cy="660598"/>
              </a:xfrm>
              <a:custGeom>
                <a:avLst/>
                <a:gdLst/>
                <a:ahLst/>
                <a:cxnLst/>
                <a:rect l="l" t="t" r="r" b="b"/>
                <a:pathLst>
                  <a:path w="1306744" h="662254" extrusionOk="0">
                    <a:moveTo>
                      <a:pt x="1306744" y="41138"/>
                    </a:moveTo>
                    <a:cubicBezTo>
                      <a:pt x="1306725" y="47844"/>
                      <a:pt x="1306592" y="54550"/>
                      <a:pt x="1306287" y="61246"/>
                    </a:cubicBezTo>
                    <a:cubicBezTo>
                      <a:pt x="1305821" y="71857"/>
                      <a:pt x="1304944" y="82448"/>
                      <a:pt x="1303468" y="92993"/>
                    </a:cubicBezTo>
                    <a:cubicBezTo>
                      <a:pt x="1302306" y="101584"/>
                      <a:pt x="1301020" y="110214"/>
                      <a:pt x="1299448" y="118786"/>
                    </a:cubicBezTo>
                    <a:cubicBezTo>
                      <a:pt x="1296276" y="136227"/>
                      <a:pt x="1291904" y="153419"/>
                      <a:pt x="1284903" y="169583"/>
                    </a:cubicBezTo>
                    <a:cubicBezTo>
                      <a:pt x="1276093" y="188871"/>
                      <a:pt x="1259348" y="204435"/>
                      <a:pt x="1239469" y="209902"/>
                    </a:cubicBezTo>
                    <a:cubicBezTo>
                      <a:pt x="1227001" y="213455"/>
                      <a:pt x="1213923" y="212331"/>
                      <a:pt x="1201417" y="209560"/>
                    </a:cubicBezTo>
                    <a:cubicBezTo>
                      <a:pt x="1193292" y="207597"/>
                      <a:pt x="1185329" y="204997"/>
                      <a:pt x="1177385" y="202263"/>
                    </a:cubicBezTo>
                    <a:cubicBezTo>
                      <a:pt x="1168451" y="199206"/>
                      <a:pt x="1159554" y="195996"/>
                      <a:pt x="1150525" y="193405"/>
                    </a:cubicBezTo>
                    <a:cubicBezTo>
                      <a:pt x="1138009" y="189519"/>
                      <a:pt x="1125245" y="186414"/>
                      <a:pt x="1112358" y="184204"/>
                    </a:cubicBezTo>
                    <a:cubicBezTo>
                      <a:pt x="1105548" y="183032"/>
                      <a:pt x="1098690" y="182108"/>
                      <a:pt x="1091822" y="181461"/>
                    </a:cubicBezTo>
                    <a:cubicBezTo>
                      <a:pt x="1075106" y="179870"/>
                      <a:pt x="1058256" y="179861"/>
                      <a:pt x="1041559" y="181661"/>
                    </a:cubicBezTo>
                    <a:cubicBezTo>
                      <a:pt x="1026186" y="183537"/>
                      <a:pt x="1011060" y="188214"/>
                      <a:pt x="997591" y="196301"/>
                    </a:cubicBezTo>
                    <a:cubicBezTo>
                      <a:pt x="994696" y="198215"/>
                      <a:pt x="991905" y="200244"/>
                      <a:pt x="989190" y="202387"/>
                    </a:cubicBezTo>
                    <a:cubicBezTo>
                      <a:pt x="979427" y="210064"/>
                      <a:pt x="970683" y="219056"/>
                      <a:pt x="962216" y="228343"/>
                    </a:cubicBezTo>
                    <a:cubicBezTo>
                      <a:pt x="955853" y="235334"/>
                      <a:pt x="949633" y="242478"/>
                      <a:pt x="943251" y="249365"/>
                    </a:cubicBezTo>
                    <a:cubicBezTo>
                      <a:pt x="941270" y="251603"/>
                      <a:pt x="939279" y="253851"/>
                      <a:pt x="937289" y="256089"/>
                    </a:cubicBezTo>
                    <a:lnTo>
                      <a:pt x="937289" y="256089"/>
                    </a:lnTo>
                    <a:cubicBezTo>
                      <a:pt x="931326" y="262823"/>
                      <a:pt x="925344" y="269529"/>
                      <a:pt x="919124" y="275987"/>
                    </a:cubicBezTo>
                    <a:cubicBezTo>
                      <a:pt x="914191" y="281178"/>
                      <a:pt x="909076" y="286169"/>
                      <a:pt x="903818" y="290979"/>
                    </a:cubicBezTo>
                    <a:cubicBezTo>
                      <a:pt x="884882" y="308239"/>
                      <a:pt x="863918" y="323012"/>
                      <a:pt x="841696" y="335261"/>
                    </a:cubicBezTo>
                    <a:cubicBezTo>
                      <a:pt x="812483" y="351444"/>
                      <a:pt x="781307" y="367170"/>
                      <a:pt x="747598" y="367484"/>
                    </a:cubicBezTo>
                    <a:cubicBezTo>
                      <a:pt x="729329" y="367627"/>
                      <a:pt x="710451" y="364979"/>
                      <a:pt x="694096" y="356016"/>
                    </a:cubicBezTo>
                    <a:cubicBezTo>
                      <a:pt x="650843" y="330165"/>
                      <a:pt x="636584" y="269748"/>
                      <a:pt x="619277" y="224314"/>
                    </a:cubicBezTo>
                    <a:cubicBezTo>
                      <a:pt x="603723" y="184728"/>
                      <a:pt x="581539" y="147304"/>
                      <a:pt x="551669" y="117843"/>
                    </a:cubicBezTo>
                    <a:cubicBezTo>
                      <a:pt x="544316" y="110747"/>
                      <a:pt x="536038" y="104842"/>
                      <a:pt x="527456" y="99508"/>
                    </a:cubicBezTo>
                    <a:cubicBezTo>
                      <a:pt x="500663" y="82696"/>
                      <a:pt x="471135" y="71161"/>
                      <a:pt x="440922" y="63151"/>
                    </a:cubicBezTo>
                    <a:cubicBezTo>
                      <a:pt x="419462" y="57731"/>
                      <a:pt x="397564" y="55369"/>
                      <a:pt x="375618" y="53445"/>
                    </a:cubicBezTo>
                    <a:cubicBezTo>
                      <a:pt x="362836" y="52321"/>
                      <a:pt x="350034" y="51349"/>
                      <a:pt x="337290" y="50016"/>
                    </a:cubicBezTo>
                    <a:cubicBezTo>
                      <a:pt x="335804" y="49863"/>
                      <a:pt x="334308" y="49730"/>
                      <a:pt x="332813" y="49568"/>
                    </a:cubicBezTo>
                    <a:cubicBezTo>
                      <a:pt x="313230" y="47635"/>
                      <a:pt x="293646" y="45453"/>
                      <a:pt x="274025" y="43853"/>
                    </a:cubicBezTo>
                    <a:cubicBezTo>
                      <a:pt x="266414" y="43234"/>
                      <a:pt x="258813" y="42701"/>
                      <a:pt x="251184" y="42310"/>
                    </a:cubicBezTo>
                    <a:cubicBezTo>
                      <a:pt x="210617" y="40119"/>
                      <a:pt x="161915" y="47473"/>
                      <a:pt x="139103" y="87030"/>
                    </a:cubicBezTo>
                    <a:cubicBezTo>
                      <a:pt x="132788" y="98174"/>
                      <a:pt x="129235" y="110700"/>
                      <a:pt x="127349" y="123463"/>
                    </a:cubicBezTo>
                    <a:cubicBezTo>
                      <a:pt x="125416" y="136884"/>
                      <a:pt x="126625" y="150571"/>
                      <a:pt x="129883" y="163659"/>
                    </a:cubicBezTo>
                    <a:cubicBezTo>
                      <a:pt x="132779" y="174927"/>
                      <a:pt x="136808" y="185842"/>
                      <a:pt x="140818" y="196720"/>
                    </a:cubicBezTo>
                    <a:cubicBezTo>
                      <a:pt x="150971" y="223323"/>
                      <a:pt x="161354" y="249860"/>
                      <a:pt x="169431" y="277263"/>
                    </a:cubicBezTo>
                    <a:cubicBezTo>
                      <a:pt x="180137" y="311429"/>
                      <a:pt x="185699" y="346243"/>
                      <a:pt x="179308" y="381972"/>
                    </a:cubicBezTo>
                    <a:cubicBezTo>
                      <a:pt x="176184" y="401183"/>
                      <a:pt x="170259" y="419795"/>
                      <a:pt x="162725" y="437598"/>
                    </a:cubicBezTo>
                    <a:cubicBezTo>
                      <a:pt x="154876" y="456257"/>
                      <a:pt x="145456" y="474631"/>
                      <a:pt x="131550" y="489147"/>
                    </a:cubicBezTo>
                    <a:cubicBezTo>
                      <a:pt x="116767" y="504244"/>
                      <a:pt x="98650" y="515026"/>
                      <a:pt x="82325" y="528114"/>
                    </a:cubicBezTo>
                    <a:cubicBezTo>
                      <a:pt x="76476" y="532705"/>
                      <a:pt x="71095" y="537924"/>
                      <a:pt x="66684" y="544039"/>
                    </a:cubicBezTo>
                    <a:cubicBezTo>
                      <a:pt x="62646" y="549373"/>
                      <a:pt x="59512" y="555546"/>
                      <a:pt x="58322" y="562299"/>
                    </a:cubicBezTo>
                    <a:cubicBezTo>
                      <a:pt x="56893" y="571729"/>
                      <a:pt x="60188" y="580930"/>
                      <a:pt x="63475" y="589569"/>
                    </a:cubicBezTo>
                    <a:cubicBezTo>
                      <a:pt x="66703" y="597741"/>
                      <a:pt x="70132" y="605885"/>
                      <a:pt x="72276" y="614458"/>
                    </a:cubicBezTo>
                    <a:cubicBezTo>
                      <a:pt x="74543" y="624497"/>
                      <a:pt x="76457" y="635737"/>
                      <a:pt x="72009" y="645405"/>
                    </a:cubicBezTo>
                    <a:cubicBezTo>
                      <a:pt x="66075" y="657901"/>
                      <a:pt x="51235" y="662254"/>
                      <a:pt x="38767" y="660816"/>
                    </a:cubicBezTo>
                    <a:cubicBezTo>
                      <a:pt x="25165" y="659359"/>
                      <a:pt x="12440" y="653777"/>
                      <a:pt x="0" y="647995"/>
                    </a:cubicBezTo>
                    <a:lnTo>
                      <a:pt x="0" y="639251"/>
                    </a:lnTo>
                    <a:cubicBezTo>
                      <a:pt x="6725" y="642537"/>
                      <a:pt x="13516" y="645576"/>
                      <a:pt x="20345" y="648310"/>
                    </a:cubicBezTo>
                    <a:cubicBezTo>
                      <a:pt x="29080" y="651596"/>
                      <a:pt x="37814" y="654158"/>
                      <a:pt x="47063" y="653358"/>
                    </a:cubicBezTo>
                    <a:cubicBezTo>
                      <a:pt x="52959" y="652596"/>
                      <a:pt x="59322" y="650377"/>
                      <a:pt x="63255" y="645471"/>
                    </a:cubicBezTo>
                    <a:cubicBezTo>
                      <a:pt x="67227" y="640451"/>
                      <a:pt x="67113" y="633784"/>
                      <a:pt x="66532" y="627650"/>
                    </a:cubicBezTo>
                    <a:cubicBezTo>
                      <a:pt x="64351" y="605819"/>
                      <a:pt x="48797" y="587378"/>
                      <a:pt x="49587" y="565023"/>
                    </a:cubicBezTo>
                    <a:cubicBezTo>
                      <a:pt x="49959" y="554984"/>
                      <a:pt x="54702" y="545678"/>
                      <a:pt x="60770" y="538105"/>
                    </a:cubicBezTo>
                    <a:cubicBezTo>
                      <a:pt x="66151" y="530866"/>
                      <a:pt x="73133" y="525285"/>
                      <a:pt x="80077" y="519808"/>
                    </a:cubicBezTo>
                    <a:cubicBezTo>
                      <a:pt x="95250" y="507825"/>
                      <a:pt x="112043" y="497957"/>
                      <a:pt x="125806" y="484099"/>
                    </a:cubicBezTo>
                    <a:cubicBezTo>
                      <a:pt x="130854" y="478784"/>
                      <a:pt x="135312" y="472907"/>
                      <a:pt x="139436" y="466792"/>
                    </a:cubicBezTo>
                    <a:cubicBezTo>
                      <a:pt x="146695" y="455762"/>
                      <a:pt x="152000" y="443446"/>
                      <a:pt x="157058" y="431206"/>
                    </a:cubicBezTo>
                    <a:cubicBezTo>
                      <a:pt x="168831" y="401765"/>
                      <a:pt x="177413" y="369599"/>
                      <a:pt x="173898" y="337423"/>
                    </a:cubicBezTo>
                    <a:cubicBezTo>
                      <a:pt x="167316" y="284293"/>
                      <a:pt x="144656" y="236430"/>
                      <a:pt x="127711" y="186547"/>
                    </a:cubicBezTo>
                    <a:cubicBezTo>
                      <a:pt x="120948" y="166688"/>
                      <a:pt x="115548" y="145561"/>
                      <a:pt x="117881" y="124320"/>
                    </a:cubicBezTo>
                    <a:cubicBezTo>
                      <a:pt x="120929" y="95964"/>
                      <a:pt x="133607" y="69780"/>
                      <a:pt x="156686" y="53826"/>
                    </a:cubicBezTo>
                    <a:cubicBezTo>
                      <a:pt x="186471" y="33299"/>
                      <a:pt x="223818" y="31004"/>
                      <a:pt x="258432" y="33547"/>
                    </a:cubicBezTo>
                    <a:cubicBezTo>
                      <a:pt x="264424" y="33966"/>
                      <a:pt x="270424" y="34404"/>
                      <a:pt x="276416" y="34871"/>
                    </a:cubicBezTo>
                    <a:cubicBezTo>
                      <a:pt x="297466" y="36471"/>
                      <a:pt x="318506" y="38281"/>
                      <a:pt x="339538" y="40167"/>
                    </a:cubicBezTo>
                    <a:cubicBezTo>
                      <a:pt x="352873" y="41367"/>
                      <a:pt x="366208" y="42605"/>
                      <a:pt x="379543" y="43844"/>
                    </a:cubicBezTo>
                    <a:cubicBezTo>
                      <a:pt x="379676" y="43844"/>
                      <a:pt x="379800" y="43872"/>
                      <a:pt x="379933" y="43872"/>
                    </a:cubicBezTo>
                    <a:cubicBezTo>
                      <a:pt x="399107" y="45672"/>
                      <a:pt x="418281" y="47825"/>
                      <a:pt x="437169" y="51873"/>
                    </a:cubicBezTo>
                    <a:cubicBezTo>
                      <a:pt x="449151" y="54445"/>
                      <a:pt x="460867" y="58198"/>
                      <a:pt x="472507" y="62074"/>
                    </a:cubicBezTo>
                    <a:cubicBezTo>
                      <a:pt x="509207" y="74876"/>
                      <a:pt x="545801" y="93402"/>
                      <a:pt x="571271" y="124749"/>
                    </a:cubicBezTo>
                    <a:cubicBezTo>
                      <a:pt x="596913" y="155429"/>
                      <a:pt x="616734" y="191510"/>
                      <a:pt x="630031" y="229800"/>
                    </a:cubicBezTo>
                    <a:cubicBezTo>
                      <a:pt x="641061" y="262499"/>
                      <a:pt x="650310" y="297142"/>
                      <a:pt x="670074" y="325412"/>
                    </a:cubicBezTo>
                    <a:cubicBezTo>
                      <a:pt x="685057" y="346262"/>
                      <a:pt x="703945" y="355968"/>
                      <a:pt x="728282" y="359721"/>
                    </a:cubicBezTo>
                    <a:cubicBezTo>
                      <a:pt x="753923" y="364150"/>
                      <a:pt x="778954" y="359235"/>
                      <a:pt x="802672" y="348891"/>
                    </a:cubicBezTo>
                    <a:cubicBezTo>
                      <a:pt x="838095" y="333661"/>
                      <a:pt x="872071" y="313792"/>
                      <a:pt x="900655" y="286893"/>
                    </a:cubicBezTo>
                    <a:cubicBezTo>
                      <a:pt x="901179" y="286417"/>
                      <a:pt x="901694" y="285931"/>
                      <a:pt x="902199" y="285436"/>
                    </a:cubicBezTo>
                    <a:cubicBezTo>
                      <a:pt x="914010" y="274368"/>
                      <a:pt x="924935" y="262490"/>
                      <a:pt x="935698" y="250441"/>
                    </a:cubicBezTo>
                    <a:cubicBezTo>
                      <a:pt x="943384" y="241840"/>
                      <a:pt x="950985" y="233162"/>
                      <a:pt x="958768" y="224609"/>
                    </a:cubicBezTo>
                    <a:cubicBezTo>
                      <a:pt x="961368" y="221752"/>
                      <a:pt x="963987" y="218894"/>
                      <a:pt x="966635" y="216075"/>
                    </a:cubicBezTo>
                    <a:cubicBezTo>
                      <a:pt x="972407" y="210017"/>
                      <a:pt x="978208" y="203873"/>
                      <a:pt x="984590" y="198501"/>
                    </a:cubicBezTo>
                    <a:cubicBezTo>
                      <a:pt x="987704" y="195872"/>
                      <a:pt x="990952" y="193434"/>
                      <a:pt x="994410" y="191281"/>
                    </a:cubicBezTo>
                    <a:cubicBezTo>
                      <a:pt x="1017832" y="176632"/>
                      <a:pt x="1045807" y="173117"/>
                      <a:pt x="1072629" y="173946"/>
                    </a:cubicBezTo>
                    <a:cubicBezTo>
                      <a:pt x="1081526" y="174088"/>
                      <a:pt x="1090403" y="174755"/>
                      <a:pt x="1099214" y="175879"/>
                    </a:cubicBezTo>
                    <a:cubicBezTo>
                      <a:pt x="1106014" y="176736"/>
                      <a:pt x="1112787" y="177860"/>
                      <a:pt x="1119512" y="179213"/>
                    </a:cubicBezTo>
                    <a:cubicBezTo>
                      <a:pt x="1133275" y="181975"/>
                      <a:pt x="1146896" y="185661"/>
                      <a:pt x="1160288" y="189900"/>
                    </a:cubicBezTo>
                    <a:cubicBezTo>
                      <a:pt x="1168184" y="192300"/>
                      <a:pt x="1175985" y="195091"/>
                      <a:pt x="1183843" y="197653"/>
                    </a:cubicBezTo>
                    <a:cubicBezTo>
                      <a:pt x="1192768" y="200568"/>
                      <a:pt x="1201750" y="203197"/>
                      <a:pt x="1211027" y="204645"/>
                    </a:cubicBezTo>
                    <a:cubicBezTo>
                      <a:pt x="1217390" y="205588"/>
                      <a:pt x="1223848" y="206121"/>
                      <a:pt x="1230259" y="205397"/>
                    </a:cubicBezTo>
                    <a:cubicBezTo>
                      <a:pt x="1238441" y="204378"/>
                      <a:pt x="1246337" y="201378"/>
                      <a:pt x="1253500" y="197129"/>
                    </a:cubicBezTo>
                    <a:cubicBezTo>
                      <a:pt x="1273026" y="185604"/>
                      <a:pt x="1283341" y="164716"/>
                      <a:pt x="1289066" y="142694"/>
                    </a:cubicBezTo>
                    <a:cubicBezTo>
                      <a:pt x="1290857" y="135922"/>
                      <a:pt x="1292428" y="129102"/>
                      <a:pt x="1293819" y="122225"/>
                    </a:cubicBezTo>
                    <a:cubicBezTo>
                      <a:pt x="1297734" y="102822"/>
                      <a:pt x="1300077" y="83087"/>
                      <a:pt x="1301077" y="63275"/>
                    </a:cubicBezTo>
                    <a:cubicBezTo>
                      <a:pt x="1301325" y="58369"/>
                      <a:pt x="1301486" y="53464"/>
                      <a:pt x="1301572" y="48558"/>
                    </a:cubicBezTo>
                    <a:cubicBezTo>
                      <a:pt x="1301601" y="46701"/>
                      <a:pt x="1301601" y="44825"/>
                      <a:pt x="1301601" y="42967"/>
                    </a:cubicBezTo>
                    <a:cubicBezTo>
                      <a:pt x="1301629" y="37319"/>
                      <a:pt x="1301572" y="31671"/>
                      <a:pt x="1301486" y="26022"/>
                    </a:cubicBezTo>
                    <a:cubicBezTo>
                      <a:pt x="1301353" y="17345"/>
                      <a:pt x="1301144" y="8677"/>
                      <a:pt x="1301001" y="0"/>
                    </a:cubicBezTo>
                    <a:lnTo>
                      <a:pt x="1305821" y="0"/>
                    </a:lnTo>
                    <a:cubicBezTo>
                      <a:pt x="1306106" y="8220"/>
                      <a:pt x="1306392" y="16440"/>
                      <a:pt x="1306544" y="24660"/>
                    </a:cubicBezTo>
                    <a:cubicBezTo>
                      <a:pt x="1306659" y="30156"/>
                      <a:pt x="1306716" y="35662"/>
                      <a:pt x="1306697" y="41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2" name="Google Shape;472;p23"/>
            <p:cNvGrpSpPr/>
            <p:nvPr/>
          </p:nvGrpSpPr>
          <p:grpSpPr>
            <a:xfrm rot="10800000" flipH="1">
              <a:off x="7698284" y="-75516"/>
              <a:ext cx="1656088" cy="2399169"/>
              <a:chOff x="8768880" y="3550680"/>
              <a:chExt cx="805216" cy="1166457"/>
            </a:xfrm>
          </p:grpSpPr>
          <p:sp>
            <p:nvSpPr>
              <p:cNvPr id="473" name="Google Shape;473;p23"/>
              <p:cNvSpPr/>
              <p:nvPr/>
            </p:nvSpPr>
            <p:spPr>
              <a:xfrm>
                <a:off x="8993880" y="3772800"/>
                <a:ext cx="580216" cy="944337"/>
              </a:xfrm>
              <a:custGeom>
                <a:avLst/>
                <a:gdLst/>
                <a:ahLst/>
                <a:cxnLst/>
                <a:rect l="l" t="t" r="r" b="b"/>
                <a:pathLst>
                  <a:path w="580216" h="944337" extrusionOk="0">
                    <a:moveTo>
                      <a:pt x="579632" y="213444"/>
                    </a:moveTo>
                    <a:lnTo>
                      <a:pt x="579632" y="225702"/>
                    </a:lnTo>
                    <a:cubicBezTo>
                      <a:pt x="575155" y="223312"/>
                      <a:pt x="570622" y="221026"/>
                      <a:pt x="566030" y="218806"/>
                    </a:cubicBezTo>
                    <a:cubicBezTo>
                      <a:pt x="565401" y="218492"/>
                      <a:pt x="564745" y="218178"/>
                      <a:pt x="564116" y="217863"/>
                    </a:cubicBezTo>
                    <a:cubicBezTo>
                      <a:pt x="563316" y="217463"/>
                      <a:pt x="562487" y="217092"/>
                      <a:pt x="561696" y="216720"/>
                    </a:cubicBezTo>
                    <a:cubicBezTo>
                      <a:pt x="558705" y="215320"/>
                      <a:pt x="555677" y="213958"/>
                      <a:pt x="552657" y="212615"/>
                    </a:cubicBezTo>
                    <a:cubicBezTo>
                      <a:pt x="547837" y="210482"/>
                      <a:pt x="542989" y="208367"/>
                      <a:pt x="538122" y="206348"/>
                    </a:cubicBezTo>
                    <a:cubicBezTo>
                      <a:pt x="532045" y="203757"/>
                      <a:pt x="525949" y="201242"/>
                      <a:pt x="519853" y="198766"/>
                    </a:cubicBezTo>
                    <a:cubicBezTo>
                      <a:pt x="508994" y="194346"/>
                      <a:pt x="498127" y="189984"/>
                      <a:pt x="487325" y="185536"/>
                    </a:cubicBezTo>
                    <a:cubicBezTo>
                      <a:pt x="472047" y="179240"/>
                      <a:pt x="456940" y="172705"/>
                      <a:pt x="442253" y="165438"/>
                    </a:cubicBezTo>
                    <a:cubicBezTo>
                      <a:pt x="432585" y="160647"/>
                      <a:pt x="423098" y="155541"/>
                      <a:pt x="413916" y="149960"/>
                    </a:cubicBezTo>
                    <a:cubicBezTo>
                      <a:pt x="377483" y="126585"/>
                      <a:pt x="347860" y="96820"/>
                      <a:pt x="316304" y="69140"/>
                    </a:cubicBezTo>
                    <a:cubicBezTo>
                      <a:pt x="294149" y="50043"/>
                      <a:pt x="270774" y="29773"/>
                      <a:pt x="239761" y="21248"/>
                    </a:cubicBezTo>
                    <a:cubicBezTo>
                      <a:pt x="209376" y="13181"/>
                      <a:pt x="178153" y="9018"/>
                      <a:pt x="146425" y="8275"/>
                    </a:cubicBezTo>
                    <a:cubicBezTo>
                      <a:pt x="136224" y="8047"/>
                      <a:pt x="125956" y="8333"/>
                      <a:pt x="115898" y="9904"/>
                    </a:cubicBezTo>
                    <a:cubicBezTo>
                      <a:pt x="110250" y="10990"/>
                      <a:pt x="103925" y="13438"/>
                      <a:pt x="101868" y="18286"/>
                    </a:cubicBezTo>
                    <a:cubicBezTo>
                      <a:pt x="99562" y="24411"/>
                      <a:pt x="102553" y="30802"/>
                      <a:pt x="104515" y="36698"/>
                    </a:cubicBezTo>
                    <a:cubicBezTo>
                      <a:pt x="110078" y="49614"/>
                      <a:pt x="116831" y="62158"/>
                      <a:pt x="121994" y="75208"/>
                    </a:cubicBezTo>
                    <a:cubicBezTo>
                      <a:pt x="132795" y="100868"/>
                      <a:pt x="143063" y="127147"/>
                      <a:pt x="161075" y="150007"/>
                    </a:cubicBezTo>
                    <a:cubicBezTo>
                      <a:pt x="199299" y="198270"/>
                      <a:pt x="268860" y="217282"/>
                      <a:pt x="319828" y="253858"/>
                    </a:cubicBezTo>
                    <a:cubicBezTo>
                      <a:pt x="328982" y="260126"/>
                      <a:pt x="337306" y="267260"/>
                      <a:pt x="344660" y="274985"/>
                    </a:cubicBezTo>
                    <a:cubicBezTo>
                      <a:pt x="350308" y="281110"/>
                      <a:pt x="354613" y="288015"/>
                      <a:pt x="358433" y="295026"/>
                    </a:cubicBezTo>
                    <a:cubicBezTo>
                      <a:pt x="369577" y="315523"/>
                      <a:pt x="373482" y="337955"/>
                      <a:pt x="378416" y="359910"/>
                    </a:cubicBezTo>
                    <a:cubicBezTo>
                      <a:pt x="384798" y="385627"/>
                      <a:pt x="388398" y="411907"/>
                      <a:pt x="385484" y="438167"/>
                    </a:cubicBezTo>
                    <a:cubicBezTo>
                      <a:pt x="384655" y="447006"/>
                      <a:pt x="382950" y="455788"/>
                      <a:pt x="380607" y="464447"/>
                    </a:cubicBezTo>
                    <a:cubicBezTo>
                      <a:pt x="375816" y="481582"/>
                      <a:pt x="366862" y="497660"/>
                      <a:pt x="357318" y="513253"/>
                    </a:cubicBezTo>
                    <a:cubicBezTo>
                      <a:pt x="347117" y="530217"/>
                      <a:pt x="333744" y="545723"/>
                      <a:pt x="319342" y="560373"/>
                    </a:cubicBezTo>
                    <a:cubicBezTo>
                      <a:pt x="289748" y="590786"/>
                      <a:pt x="254458" y="616732"/>
                      <a:pt x="219939" y="643126"/>
                    </a:cubicBezTo>
                    <a:cubicBezTo>
                      <a:pt x="200727" y="658518"/>
                      <a:pt x="183135" y="675025"/>
                      <a:pt x="166885" y="692447"/>
                    </a:cubicBezTo>
                    <a:cubicBezTo>
                      <a:pt x="148759" y="711659"/>
                      <a:pt x="134014" y="732985"/>
                      <a:pt x="115460" y="751911"/>
                    </a:cubicBezTo>
                    <a:cubicBezTo>
                      <a:pt x="108421" y="758750"/>
                      <a:pt x="101210" y="765484"/>
                      <a:pt x="93142" y="771494"/>
                    </a:cubicBezTo>
                    <a:cubicBezTo>
                      <a:pt x="80655" y="780991"/>
                      <a:pt x="66749" y="789059"/>
                      <a:pt x="53919" y="798203"/>
                    </a:cubicBezTo>
                    <a:cubicBezTo>
                      <a:pt x="44022" y="805527"/>
                      <a:pt x="34850" y="813481"/>
                      <a:pt x="26724" y="822177"/>
                    </a:cubicBezTo>
                    <a:cubicBezTo>
                      <a:pt x="22705" y="826368"/>
                      <a:pt x="18914" y="830759"/>
                      <a:pt x="16123" y="835607"/>
                    </a:cubicBezTo>
                    <a:cubicBezTo>
                      <a:pt x="9656" y="847237"/>
                      <a:pt x="3693" y="861801"/>
                      <a:pt x="8970" y="874260"/>
                    </a:cubicBezTo>
                    <a:cubicBezTo>
                      <a:pt x="12132" y="882099"/>
                      <a:pt x="17295" y="889252"/>
                      <a:pt x="22686" y="896158"/>
                    </a:cubicBezTo>
                    <a:cubicBezTo>
                      <a:pt x="29439" y="905140"/>
                      <a:pt x="37135" y="913436"/>
                      <a:pt x="45403" y="921332"/>
                    </a:cubicBezTo>
                    <a:cubicBezTo>
                      <a:pt x="53385" y="928943"/>
                      <a:pt x="61910" y="936182"/>
                      <a:pt x="70635" y="943259"/>
                    </a:cubicBezTo>
                    <a:lnTo>
                      <a:pt x="60710" y="943259"/>
                    </a:lnTo>
                    <a:cubicBezTo>
                      <a:pt x="53042" y="937049"/>
                      <a:pt x="45574" y="930600"/>
                      <a:pt x="38583" y="923904"/>
                    </a:cubicBezTo>
                    <a:cubicBezTo>
                      <a:pt x="23791" y="909712"/>
                      <a:pt x="11104" y="894196"/>
                      <a:pt x="2750" y="876327"/>
                    </a:cubicBezTo>
                    <a:cubicBezTo>
                      <a:pt x="-469" y="869402"/>
                      <a:pt x="-584" y="861792"/>
                      <a:pt x="978" y="854543"/>
                    </a:cubicBezTo>
                    <a:cubicBezTo>
                      <a:pt x="2922" y="845304"/>
                      <a:pt x="6655" y="836331"/>
                      <a:pt x="12037" y="828121"/>
                    </a:cubicBezTo>
                    <a:cubicBezTo>
                      <a:pt x="15828" y="822501"/>
                      <a:pt x="20877" y="817577"/>
                      <a:pt x="25953" y="812757"/>
                    </a:cubicBezTo>
                    <a:cubicBezTo>
                      <a:pt x="36612" y="802641"/>
                      <a:pt x="48499" y="793431"/>
                      <a:pt x="61272" y="785192"/>
                    </a:cubicBezTo>
                    <a:cubicBezTo>
                      <a:pt x="73445" y="777095"/>
                      <a:pt x="85132" y="769656"/>
                      <a:pt x="95733" y="760531"/>
                    </a:cubicBezTo>
                    <a:cubicBezTo>
                      <a:pt x="102830" y="754321"/>
                      <a:pt x="109649" y="747873"/>
                      <a:pt x="115803" y="741005"/>
                    </a:cubicBezTo>
                    <a:cubicBezTo>
                      <a:pt x="133367" y="721107"/>
                      <a:pt x="149130" y="700124"/>
                      <a:pt x="167600" y="680797"/>
                    </a:cubicBezTo>
                    <a:cubicBezTo>
                      <a:pt x="187469" y="659328"/>
                      <a:pt x="210271" y="639945"/>
                      <a:pt x="234217" y="621704"/>
                    </a:cubicBezTo>
                    <a:cubicBezTo>
                      <a:pt x="269593" y="593853"/>
                      <a:pt x="304969" y="565259"/>
                      <a:pt x="332144" y="531417"/>
                    </a:cubicBezTo>
                    <a:cubicBezTo>
                      <a:pt x="346307" y="513624"/>
                      <a:pt x="357433" y="494155"/>
                      <a:pt x="366129" y="474057"/>
                    </a:cubicBezTo>
                    <a:cubicBezTo>
                      <a:pt x="375425" y="451426"/>
                      <a:pt x="376759" y="427166"/>
                      <a:pt x="375397" y="403420"/>
                    </a:cubicBezTo>
                    <a:cubicBezTo>
                      <a:pt x="374139" y="386799"/>
                      <a:pt x="370320" y="370378"/>
                      <a:pt x="366729" y="354014"/>
                    </a:cubicBezTo>
                    <a:cubicBezTo>
                      <a:pt x="362309" y="334116"/>
                      <a:pt x="357633" y="313933"/>
                      <a:pt x="346831" y="295635"/>
                    </a:cubicBezTo>
                    <a:cubicBezTo>
                      <a:pt x="340336" y="283691"/>
                      <a:pt x="329982" y="273604"/>
                      <a:pt x="318294" y="264965"/>
                    </a:cubicBezTo>
                    <a:cubicBezTo>
                      <a:pt x="267155" y="226845"/>
                      <a:pt x="197394" y="207148"/>
                      <a:pt x="156712" y="159485"/>
                    </a:cubicBezTo>
                    <a:cubicBezTo>
                      <a:pt x="134110" y="132748"/>
                      <a:pt x="123699" y="100706"/>
                      <a:pt x="109535" y="70569"/>
                    </a:cubicBezTo>
                    <a:cubicBezTo>
                      <a:pt x="103944" y="58224"/>
                      <a:pt x="97733" y="45994"/>
                      <a:pt x="93971" y="33107"/>
                    </a:cubicBezTo>
                    <a:cubicBezTo>
                      <a:pt x="91780" y="25982"/>
                      <a:pt x="91152" y="17886"/>
                      <a:pt x="96362" y="11552"/>
                    </a:cubicBezTo>
                    <a:cubicBezTo>
                      <a:pt x="103515" y="3399"/>
                      <a:pt x="116431" y="1541"/>
                      <a:pt x="127747" y="636"/>
                    </a:cubicBezTo>
                    <a:cubicBezTo>
                      <a:pt x="151521" y="-1078"/>
                      <a:pt x="175467" y="893"/>
                      <a:pt x="199013" y="3913"/>
                    </a:cubicBezTo>
                    <a:cubicBezTo>
                      <a:pt x="226607" y="7618"/>
                      <a:pt x="255372" y="12266"/>
                      <a:pt x="278232" y="26544"/>
                    </a:cubicBezTo>
                    <a:cubicBezTo>
                      <a:pt x="326867" y="56986"/>
                      <a:pt x="360785" y="100325"/>
                      <a:pt x="406658" y="133329"/>
                    </a:cubicBezTo>
                    <a:cubicBezTo>
                      <a:pt x="418717" y="142025"/>
                      <a:pt x="431804" y="149464"/>
                      <a:pt x="445482" y="156132"/>
                    </a:cubicBezTo>
                    <a:cubicBezTo>
                      <a:pt x="460103" y="163285"/>
                      <a:pt x="475362" y="169591"/>
                      <a:pt x="490697" y="175687"/>
                    </a:cubicBezTo>
                    <a:cubicBezTo>
                      <a:pt x="498079" y="178592"/>
                      <a:pt x="505461" y="181478"/>
                      <a:pt x="512785" y="184383"/>
                    </a:cubicBezTo>
                    <a:cubicBezTo>
                      <a:pt x="515862" y="185583"/>
                      <a:pt x="518910" y="186774"/>
                      <a:pt x="521996" y="188002"/>
                    </a:cubicBezTo>
                    <a:cubicBezTo>
                      <a:pt x="527816" y="190308"/>
                      <a:pt x="533598" y="192651"/>
                      <a:pt x="539360" y="195042"/>
                    </a:cubicBezTo>
                    <a:cubicBezTo>
                      <a:pt x="539989" y="195299"/>
                      <a:pt x="540589" y="195556"/>
                      <a:pt x="541217" y="195813"/>
                    </a:cubicBezTo>
                    <a:cubicBezTo>
                      <a:pt x="548114" y="198690"/>
                      <a:pt x="554934" y="201661"/>
                      <a:pt x="561687" y="204767"/>
                    </a:cubicBezTo>
                    <a:cubicBezTo>
                      <a:pt x="563116" y="205424"/>
                      <a:pt x="564506" y="206052"/>
                      <a:pt x="565906" y="206729"/>
                    </a:cubicBezTo>
                    <a:cubicBezTo>
                      <a:pt x="570526" y="208862"/>
                      <a:pt x="575117" y="211120"/>
                      <a:pt x="579622" y="21342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23"/>
              <p:cNvSpPr/>
              <p:nvPr/>
            </p:nvSpPr>
            <p:spPr>
              <a:xfrm>
                <a:off x="8959680" y="3733560"/>
                <a:ext cx="613432" cy="982732"/>
              </a:xfrm>
              <a:custGeom>
                <a:avLst/>
                <a:gdLst/>
                <a:ahLst/>
                <a:cxnLst/>
                <a:rect l="l" t="t" r="r" b="b"/>
                <a:pathLst>
                  <a:path w="616515" h="982732" extrusionOk="0">
                    <a:moveTo>
                      <a:pt x="613547" y="88157"/>
                    </a:moveTo>
                    <a:lnTo>
                      <a:pt x="613547" y="97311"/>
                    </a:lnTo>
                    <a:cubicBezTo>
                      <a:pt x="608527" y="97025"/>
                      <a:pt x="603564" y="96625"/>
                      <a:pt x="598612" y="96082"/>
                    </a:cubicBezTo>
                    <a:cubicBezTo>
                      <a:pt x="597611" y="95996"/>
                      <a:pt x="596621" y="95882"/>
                      <a:pt x="595621" y="95768"/>
                    </a:cubicBezTo>
                    <a:cubicBezTo>
                      <a:pt x="591716" y="95339"/>
                      <a:pt x="587810" y="94825"/>
                      <a:pt x="583934" y="94282"/>
                    </a:cubicBezTo>
                    <a:cubicBezTo>
                      <a:pt x="579943" y="93739"/>
                      <a:pt x="575951" y="93139"/>
                      <a:pt x="571989" y="92539"/>
                    </a:cubicBezTo>
                    <a:cubicBezTo>
                      <a:pt x="570474" y="92310"/>
                      <a:pt x="568970" y="92053"/>
                      <a:pt x="567455" y="91825"/>
                    </a:cubicBezTo>
                    <a:cubicBezTo>
                      <a:pt x="562978" y="91110"/>
                      <a:pt x="558502" y="90367"/>
                      <a:pt x="554025" y="89577"/>
                    </a:cubicBezTo>
                    <a:cubicBezTo>
                      <a:pt x="541538" y="87472"/>
                      <a:pt x="529108" y="85157"/>
                      <a:pt x="516706" y="82709"/>
                    </a:cubicBezTo>
                    <a:cubicBezTo>
                      <a:pt x="502904" y="80004"/>
                      <a:pt x="489140" y="77118"/>
                      <a:pt x="475424" y="74070"/>
                    </a:cubicBezTo>
                    <a:cubicBezTo>
                      <a:pt x="458461" y="70336"/>
                      <a:pt x="441554" y="66374"/>
                      <a:pt x="424714" y="62297"/>
                    </a:cubicBezTo>
                    <a:cubicBezTo>
                      <a:pt x="391928" y="54344"/>
                      <a:pt x="359315" y="45876"/>
                      <a:pt x="326730" y="37408"/>
                    </a:cubicBezTo>
                    <a:cubicBezTo>
                      <a:pt x="293488" y="28998"/>
                      <a:pt x="259741" y="21587"/>
                      <a:pt x="225241" y="17768"/>
                    </a:cubicBezTo>
                    <a:cubicBezTo>
                      <a:pt x="196418" y="14948"/>
                      <a:pt x="131105" y="8328"/>
                      <a:pt x="107188" y="20816"/>
                    </a:cubicBezTo>
                    <a:cubicBezTo>
                      <a:pt x="95101" y="27169"/>
                      <a:pt x="98035" y="39170"/>
                      <a:pt x="103483" y="48295"/>
                    </a:cubicBezTo>
                    <a:cubicBezTo>
                      <a:pt x="112408" y="62240"/>
                      <a:pt x="120533" y="76518"/>
                      <a:pt x="126771" y="91482"/>
                    </a:cubicBezTo>
                    <a:cubicBezTo>
                      <a:pt x="144955" y="134268"/>
                      <a:pt x="162691" y="178140"/>
                      <a:pt x="195275" y="215087"/>
                    </a:cubicBezTo>
                    <a:cubicBezTo>
                      <a:pt x="212239" y="234128"/>
                      <a:pt x="234328" y="249435"/>
                      <a:pt x="253654" y="266713"/>
                    </a:cubicBezTo>
                    <a:cubicBezTo>
                      <a:pt x="271047" y="281762"/>
                      <a:pt x="286925" y="298012"/>
                      <a:pt x="301803" y="314862"/>
                    </a:cubicBezTo>
                    <a:cubicBezTo>
                      <a:pt x="317910" y="333045"/>
                      <a:pt x="332445" y="352495"/>
                      <a:pt x="341398" y="373955"/>
                    </a:cubicBezTo>
                    <a:cubicBezTo>
                      <a:pt x="346047" y="385442"/>
                      <a:pt x="349209" y="397301"/>
                      <a:pt x="351323" y="409274"/>
                    </a:cubicBezTo>
                    <a:cubicBezTo>
                      <a:pt x="354543" y="432877"/>
                      <a:pt x="352066" y="456994"/>
                      <a:pt x="343856" y="479740"/>
                    </a:cubicBezTo>
                    <a:cubicBezTo>
                      <a:pt x="337274" y="499580"/>
                      <a:pt x="328006" y="518764"/>
                      <a:pt x="316919" y="537156"/>
                    </a:cubicBezTo>
                    <a:cubicBezTo>
                      <a:pt x="291430" y="581943"/>
                      <a:pt x="257941" y="623053"/>
                      <a:pt x="220307" y="661277"/>
                    </a:cubicBezTo>
                    <a:cubicBezTo>
                      <a:pt x="205743" y="676755"/>
                      <a:pt x="192142" y="692919"/>
                      <a:pt x="180912" y="710254"/>
                    </a:cubicBezTo>
                    <a:cubicBezTo>
                      <a:pt x="170930" y="725818"/>
                      <a:pt x="161842" y="741810"/>
                      <a:pt x="150813" y="756889"/>
                    </a:cubicBezTo>
                    <a:cubicBezTo>
                      <a:pt x="134792" y="778186"/>
                      <a:pt x="115408" y="797627"/>
                      <a:pt x="93624" y="814962"/>
                    </a:cubicBezTo>
                    <a:cubicBezTo>
                      <a:pt x="73555" y="832041"/>
                      <a:pt x="51943" y="848233"/>
                      <a:pt x="35522" y="867959"/>
                    </a:cubicBezTo>
                    <a:cubicBezTo>
                      <a:pt x="22978" y="883695"/>
                      <a:pt x="15396" y="900830"/>
                      <a:pt x="20016" y="920014"/>
                    </a:cubicBezTo>
                    <a:cubicBezTo>
                      <a:pt x="24950" y="938883"/>
                      <a:pt x="34036" y="956676"/>
                      <a:pt x="44247" y="973982"/>
                    </a:cubicBezTo>
                    <a:cubicBezTo>
                      <a:pt x="45904" y="976802"/>
                      <a:pt x="47581" y="979602"/>
                      <a:pt x="49295" y="982364"/>
                    </a:cubicBezTo>
                    <a:lnTo>
                      <a:pt x="28340" y="982364"/>
                    </a:lnTo>
                    <a:cubicBezTo>
                      <a:pt x="28083" y="981993"/>
                      <a:pt x="27855" y="981593"/>
                      <a:pt x="27626" y="981193"/>
                    </a:cubicBezTo>
                    <a:cubicBezTo>
                      <a:pt x="16796" y="962867"/>
                      <a:pt x="7157" y="943988"/>
                      <a:pt x="1937" y="924005"/>
                    </a:cubicBezTo>
                    <a:cubicBezTo>
                      <a:pt x="-2968" y="905421"/>
                      <a:pt x="1709" y="885914"/>
                      <a:pt x="12967" y="869531"/>
                    </a:cubicBezTo>
                    <a:cubicBezTo>
                      <a:pt x="36027" y="835432"/>
                      <a:pt x="75422" y="812457"/>
                      <a:pt x="106074" y="783578"/>
                    </a:cubicBezTo>
                    <a:cubicBezTo>
                      <a:pt x="118790" y="771319"/>
                      <a:pt x="130105" y="758032"/>
                      <a:pt x="139973" y="744068"/>
                    </a:cubicBezTo>
                    <a:cubicBezTo>
                      <a:pt x="153546" y="724542"/>
                      <a:pt x="164377" y="703730"/>
                      <a:pt x="179340" y="684918"/>
                    </a:cubicBezTo>
                    <a:cubicBezTo>
                      <a:pt x="201828" y="655266"/>
                      <a:pt x="231280" y="629873"/>
                      <a:pt x="254511" y="600650"/>
                    </a:cubicBezTo>
                    <a:cubicBezTo>
                      <a:pt x="274866" y="575447"/>
                      <a:pt x="291259" y="548253"/>
                      <a:pt x="305994" y="520516"/>
                    </a:cubicBezTo>
                    <a:cubicBezTo>
                      <a:pt x="316624" y="500904"/>
                      <a:pt x="325120" y="480464"/>
                      <a:pt x="330654" y="459423"/>
                    </a:cubicBezTo>
                    <a:cubicBezTo>
                      <a:pt x="334074" y="444116"/>
                      <a:pt x="334817" y="427952"/>
                      <a:pt x="332988" y="412903"/>
                    </a:cubicBezTo>
                    <a:cubicBezTo>
                      <a:pt x="330197" y="394967"/>
                      <a:pt x="324463" y="377270"/>
                      <a:pt x="314719" y="361077"/>
                    </a:cubicBezTo>
                    <a:cubicBezTo>
                      <a:pt x="304794" y="344113"/>
                      <a:pt x="291830" y="328578"/>
                      <a:pt x="277971" y="313728"/>
                    </a:cubicBezTo>
                    <a:cubicBezTo>
                      <a:pt x="263379" y="297765"/>
                      <a:pt x="247473" y="282686"/>
                      <a:pt x="230594" y="268370"/>
                    </a:cubicBezTo>
                    <a:cubicBezTo>
                      <a:pt x="214259" y="254264"/>
                      <a:pt x="196694" y="240977"/>
                      <a:pt x="182474" y="225298"/>
                    </a:cubicBezTo>
                    <a:cubicBezTo>
                      <a:pt x="175606" y="217602"/>
                      <a:pt x="169415" y="209449"/>
                      <a:pt x="163519" y="201238"/>
                    </a:cubicBezTo>
                    <a:cubicBezTo>
                      <a:pt x="145107" y="175016"/>
                      <a:pt x="132020" y="146479"/>
                      <a:pt x="119818" y="117942"/>
                    </a:cubicBezTo>
                    <a:cubicBezTo>
                      <a:pt x="114256" y="104312"/>
                      <a:pt x="108617" y="90691"/>
                      <a:pt x="101911" y="77404"/>
                    </a:cubicBezTo>
                    <a:cubicBezTo>
                      <a:pt x="96463" y="65717"/>
                      <a:pt x="88110" y="54915"/>
                      <a:pt x="84747" y="42599"/>
                    </a:cubicBezTo>
                    <a:cubicBezTo>
                      <a:pt x="81071" y="29312"/>
                      <a:pt x="86290" y="15405"/>
                      <a:pt x="101426" y="8700"/>
                    </a:cubicBezTo>
                    <a:cubicBezTo>
                      <a:pt x="117189" y="1518"/>
                      <a:pt x="135744" y="975"/>
                      <a:pt x="153308" y="175"/>
                    </a:cubicBezTo>
                    <a:cubicBezTo>
                      <a:pt x="171072" y="-368"/>
                      <a:pt x="188884" y="432"/>
                      <a:pt x="206591" y="1489"/>
                    </a:cubicBezTo>
                    <a:cubicBezTo>
                      <a:pt x="247158" y="3461"/>
                      <a:pt x="286982" y="10957"/>
                      <a:pt x="325577" y="21244"/>
                    </a:cubicBezTo>
                    <a:cubicBezTo>
                      <a:pt x="357876" y="29541"/>
                      <a:pt x="390090" y="38037"/>
                      <a:pt x="422389" y="46390"/>
                    </a:cubicBezTo>
                    <a:cubicBezTo>
                      <a:pt x="435334" y="49724"/>
                      <a:pt x="448307" y="53058"/>
                      <a:pt x="461242" y="56315"/>
                    </a:cubicBezTo>
                    <a:cubicBezTo>
                      <a:pt x="480768" y="61249"/>
                      <a:pt x="500351" y="66040"/>
                      <a:pt x="519992" y="70593"/>
                    </a:cubicBezTo>
                    <a:cubicBezTo>
                      <a:pt x="531136" y="73184"/>
                      <a:pt x="542281" y="75727"/>
                      <a:pt x="553492" y="78147"/>
                    </a:cubicBezTo>
                    <a:cubicBezTo>
                      <a:pt x="554035" y="78261"/>
                      <a:pt x="554577" y="78347"/>
                      <a:pt x="555120" y="78461"/>
                    </a:cubicBezTo>
                    <a:cubicBezTo>
                      <a:pt x="560797" y="79575"/>
                      <a:pt x="566465" y="80652"/>
                      <a:pt x="572170" y="81680"/>
                    </a:cubicBezTo>
                    <a:cubicBezTo>
                      <a:pt x="576104" y="82395"/>
                      <a:pt x="580038" y="83109"/>
                      <a:pt x="584000" y="83757"/>
                    </a:cubicBezTo>
                    <a:cubicBezTo>
                      <a:pt x="587877" y="84414"/>
                      <a:pt x="591725" y="85043"/>
                      <a:pt x="595601" y="85643"/>
                    </a:cubicBezTo>
                    <a:cubicBezTo>
                      <a:pt x="596573" y="85786"/>
                      <a:pt x="597535" y="85928"/>
                      <a:pt x="598506" y="86071"/>
                    </a:cubicBezTo>
                    <a:cubicBezTo>
                      <a:pt x="603498" y="86843"/>
                      <a:pt x="608518" y="87529"/>
                      <a:pt x="613528" y="881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23"/>
              <p:cNvSpPr/>
              <p:nvPr/>
            </p:nvSpPr>
            <p:spPr>
              <a:xfrm>
                <a:off x="8907480" y="3700080"/>
                <a:ext cx="665910" cy="1017038"/>
              </a:xfrm>
              <a:custGeom>
                <a:avLst/>
                <a:gdLst/>
                <a:ahLst/>
                <a:cxnLst/>
                <a:rect l="l" t="t" r="r" b="b"/>
                <a:pathLst>
                  <a:path w="670942" h="1045797" extrusionOk="0">
                    <a:moveTo>
                      <a:pt x="665745" y="1824"/>
                    </a:moveTo>
                    <a:lnTo>
                      <a:pt x="665745" y="11263"/>
                    </a:lnTo>
                    <a:cubicBezTo>
                      <a:pt x="659782" y="13168"/>
                      <a:pt x="653800" y="15025"/>
                      <a:pt x="647809" y="16826"/>
                    </a:cubicBezTo>
                    <a:cubicBezTo>
                      <a:pt x="647409" y="16940"/>
                      <a:pt x="647008" y="17054"/>
                      <a:pt x="646608" y="17168"/>
                    </a:cubicBezTo>
                    <a:cubicBezTo>
                      <a:pt x="641246" y="18768"/>
                      <a:pt x="635893" y="20302"/>
                      <a:pt x="630502" y="21759"/>
                    </a:cubicBezTo>
                    <a:cubicBezTo>
                      <a:pt x="629673" y="21988"/>
                      <a:pt x="628844" y="22217"/>
                      <a:pt x="628025" y="22445"/>
                    </a:cubicBezTo>
                    <a:cubicBezTo>
                      <a:pt x="625577" y="23103"/>
                      <a:pt x="623149" y="23760"/>
                      <a:pt x="620701" y="24388"/>
                    </a:cubicBezTo>
                    <a:cubicBezTo>
                      <a:pt x="619643" y="24617"/>
                      <a:pt x="618567" y="24874"/>
                      <a:pt x="617510" y="25103"/>
                    </a:cubicBezTo>
                    <a:cubicBezTo>
                      <a:pt x="613605" y="25960"/>
                      <a:pt x="609699" y="26789"/>
                      <a:pt x="605766" y="27522"/>
                    </a:cubicBezTo>
                    <a:cubicBezTo>
                      <a:pt x="598955" y="28836"/>
                      <a:pt x="592107" y="29999"/>
                      <a:pt x="585239" y="31027"/>
                    </a:cubicBezTo>
                    <a:cubicBezTo>
                      <a:pt x="566113" y="33904"/>
                      <a:pt x="546758" y="35761"/>
                      <a:pt x="527337" y="36904"/>
                    </a:cubicBezTo>
                    <a:cubicBezTo>
                      <a:pt x="515907" y="37590"/>
                      <a:pt x="504419" y="38047"/>
                      <a:pt x="492961" y="38333"/>
                    </a:cubicBezTo>
                    <a:cubicBezTo>
                      <a:pt x="492732" y="38333"/>
                      <a:pt x="492504" y="38333"/>
                      <a:pt x="492275" y="38361"/>
                    </a:cubicBezTo>
                    <a:cubicBezTo>
                      <a:pt x="485265" y="38561"/>
                      <a:pt x="478273" y="38647"/>
                      <a:pt x="471263" y="38561"/>
                    </a:cubicBezTo>
                    <a:cubicBezTo>
                      <a:pt x="415732" y="38161"/>
                      <a:pt x="360687" y="29894"/>
                      <a:pt x="306033" y="22083"/>
                    </a:cubicBezTo>
                    <a:cubicBezTo>
                      <a:pt x="263618" y="17149"/>
                      <a:pt x="94197" y="-19398"/>
                      <a:pt x="102579" y="44095"/>
                    </a:cubicBezTo>
                    <a:cubicBezTo>
                      <a:pt x="107627" y="59202"/>
                      <a:pt x="117686" y="72775"/>
                      <a:pt x="124591" y="87339"/>
                    </a:cubicBezTo>
                    <a:cubicBezTo>
                      <a:pt x="132830" y="103303"/>
                      <a:pt x="138678" y="120095"/>
                      <a:pt x="141926" y="137260"/>
                    </a:cubicBezTo>
                    <a:cubicBezTo>
                      <a:pt x="147147" y="160462"/>
                      <a:pt x="140812" y="183923"/>
                      <a:pt x="140069" y="207164"/>
                    </a:cubicBezTo>
                    <a:cubicBezTo>
                      <a:pt x="137735" y="249436"/>
                      <a:pt x="169578" y="286954"/>
                      <a:pt x="200762" y="317682"/>
                    </a:cubicBezTo>
                    <a:cubicBezTo>
                      <a:pt x="231147" y="345676"/>
                      <a:pt x="272971" y="362240"/>
                      <a:pt x="305414" y="388234"/>
                    </a:cubicBezTo>
                    <a:cubicBezTo>
                      <a:pt x="389881" y="457681"/>
                      <a:pt x="353248" y="528432"/>
                      <a:pt x="298717" y="601070"/>
                    </a:cubicBezTo>
                    <a:cubicBezTo>
                      <a:pt x="283954" y="621968"/>
                      <a:pt x="267790" y="642751"/>
                      <a:pt x="252198" y="663078"/>
                    </a:cubicBezTo>
                    <a:cubicBezTo>
                      <a:pt x="230443" y="691643"/>
                      <a:pt x="214964" y="722999"/>
                      <a:pt x="197038" y="753194"/>
                    </a:cubicBezTo>
                    <a:cubicBezTo>
                      <a:pt x="174436" y="787684"/>
                      <a:pt x="135659" y="811353"/>
                      <a:pt x="98769" y="834528"/>
                    </a:cubicBezTo>
                    <a:cubicBezTo>
                      <a:pt x="52392" y="861636"/>
                      <a:pt x="19035" y="880571"/>
                      <a:pt x="9996" y="931054"/>
                    </a:cubicBezTo>
                    <a:cubicBezTo>
                      <a:pt x="4776" y="959934"/>
                      <a:pt x="12158" y="988842"/>
                      <a:pt x="24388" y="1015836"/>
                    </a:cubicBezTo>
                    <a:lnTo>
                      <a:pt x="14130" y="1015836"/>
                    </a:lnTo>
                    <a:cubicBezTo>
                      <a:pt x="-3863" y="978517"/>
                      <a:pt x="-5197" y="935159"/>
                      <a:pt x="13158" y="897812"/>
                    </a:cubicBezTo>
                    <a:cubicBezTo>
                      <a:pt x="28836" y="862093"/>
                      <a:pt x="71880" y="844815"/>
                      <a:pt x="105408" y="822298"/>
                    </a:cubicBezTo>
                    <a:cubicBezTo>
                      <a:pt x="135621" y="802571"/>
                      <a:pt x="167073" y="782816"/>
                      <a:pt x="186885" y="754794"/>
                    </a:cubicBezTo>
                    <a:cubicBezTo>
                      <a:pt x="202620" y="732077"/>
                      <a:pt x="214193" y="707474"/>
                      <a:pt x="229157" y="684385"/>
                    </a:cubicBezTo>
                    <a:cubicBezTo>
                      <a:pt x="263056" y="632188"/>
                      <a:pt x="305614" y="583696"/>
                      <a:pt x="333550" y="528880"/>
                    </a:cubicBezTo>
                    <a:cubicBezTo>
                      <a:pt x="356011" y="482446"/>
                      <a:pt x="346466" y="436173"/>
                      <a:pt x="305271" y="399569"/>
                    </a:cubicBezTo>
                    <a:cubicBezTo>
                      <a:pt x="275276" y="372861"/>
                      <a:pt x="235224" y="355982"/>
                      <a:pt x="204410" y="330036"/>
                    </a:cubicBezTo>
                    <a:cubicBezTo>
                      <a:pt x="170511" y="299823"/>
                      <a:pt x="135535" y="259342"/>
                      <a:pt x="133116" y="216746"/>
                    </a:cubicBezTo>
                    <a:cubicBezTo>
                      <a:pt x="131715" y="193657"/>
                      <a:pt x="138878" y="170759"/>
                      <a:pt x="136221" y="147699"/>
                    </a:cubicBezTo>
                    <a:cubicBezTo>
                      <a:pt x="133744" y="130135"/>
                      <a:pt x="127982" y="112266"/>
                      <a:pt x="120657" y="95902"/>
                    </a:cubicBezTo>
                    <a:cubicBezTo>
                      <a:pt x="113275" y="77633"/>
                      <a:pt x="98902" y="61298"/>
                      <a:pt x="95083" y="42105"/>
                    </a:cubicBezTo>
                    <a:cubicBezTo>
                      <a:pt x="95483" y="-29961"/>
                      <a:pt x="275305" y="11120"/>
                      <a:pt x="327216" y="16644"/>
                    </a:cubicBezTo>
                    <a:cubicBezTo>
                      <a:pt x="374794" y="23969"/>
                      <a:pt x="422942" y="29075"/>
                      <a:pt x="471206" y="29532"/>
                    </a:cubicBezTo>
                    <a:cubicBezTo>
                      <a:pt x="477902" y="29589"/>
                      <a:pt x="484579" y="29560"/>
                      <a:pt x="491275" y="29446"/>
                    </a:cubicBezTo>
                    <a:cubicBezTo>
                      <a:pt x="501476" y="29246"/>
                      <a:pt x="511687" y="28846"/>
                      <a:pt x="521888" y="28189"/>
                    </a:cubicBezTo>
                    <a:cubicBezTo>
                      <a:pt x="528156" y="27789"/>
                      <a:pt x="534433" y="27303"/>
                      <a:pt x="540700" y="26703"/>
                    </a:cubicBezTo>
                    <a:cubicBezTo>
                      <a:pt x="555807" y="25646"/>
                      <a:pt x="570666" y="23684"/>
                      <a:pt x="585287" y="21083"/>
                    </a:cubicBezTo>
                    <a:cubicBezTo>
                      <a:pt x="591640" y="19940"/>
                      <a:pt x="598003" y="18721"/>
                      <a:pt x="604299" y="17349"/>
                    </a:cubicBezTo>
                    <a:cubicBezTo>
                      <a:pt x="607232" y="16721"/>
                      <a:pt x="610176" y="16092"/>
                      <a:pt x="613109" y="15406"/>
                    </a:cubicBezTo>
                    <a:cubicBezTo>
                      <a:pt x="613995" y="15206"/>
                      <a:pt x="614852" y="15035"/>
                      <a:pt x="615700" y="14835"/>
                    </a:cubicBezTo>
                    <a:cubicBezTo>
                      <a:pt x="620177" y="13778"/>
                      <a:pt x="624625" y="12701"/>
                      <a:pt x="629073" y="11615"/>
                    </a:cubicBezTo>
                    <a:cubicBezTo>
                      <a:pt x="634664" y="10215"/>
                      <a:pt x="640189" y="8767"/>
                      <a:pt x="645752" y="7281"/>
                    </a:cubicBezTo>
                    <a:cubicBezTo>
                      <a:pt x="646437" y="7110"/>
                      <a:pt x="647123" y="6910"/>
                      <a:pt x="647809" y="6738"/>
                    </a:cubicBezTo>
                    <a:cubicBezTo>
                      <a:pt x="653791" y="5138"/>
                      <a:pt x="659782" y="3490"/>
                      <a:pt x="665745" y="183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23"/>
              <p:cNvSpPr/>
              <p:nvPr/>
            </p:nvSpPr>
            <p:spPr>
              <a:xfrm>
                <a:off x="8852040" y="3665880"/>
                <a:ext cx="721881" cy="1049988"/>
              </a:xfrm>
              <a:custGeom>
                <a:avLst/>
                <a:gdLst/>
                <a:ahLst/>
                <a:cxnLst/>
                <a:rect l="l" t="t" r="r" b="b"/>
                <a:pathLst>
                  <a:path w="721881" h="1049988" extrusionOk="0">
                    <a:moveTo>
                      <a:pt x="721300" y="38"/>
                    </a:moveTo>
                    <a:lnTo>
                      <a:pt x="721300" y="6163"/>
                    </a:lnTo>
                    <a:cubicBezTo>
                      <a:pt x="715308" y="6991"/>
                      <a:pt x="709355" y="7849"/>
                      <a:pt x="703364" y="8696"/>
                    </a:cubicBezTo>
                    <a:cubicBezTo>
                      <a:pt x="701278" y="9010"/>
                      <a:pt x="699230" y="9296"/>
                      <a:pt x="697153" y="9611"/>
                    </a:cubicBezTo>
                    <a:cubicBezTo>
                      <a:pt x="690972" y="10525"/>
                      <a:pt x="684781" y="11439"/>
                      <a:pt x="678599" y="12316"/>
                    </a:cubicBezTo>
                    <a:cubicBezTo>
                      <a:pt x="673922" y="13002"/>
                      <a:pt x="669245" y="13688"/>
                      <a:pt x="664569" y="14335"/>
                    </a:cubicBezTo>
                    <a:cubicBezTo>
                      <a:pt x="660835" y="14878"/>
                      <a:pt x="657072" y="15421"/>
                      <a:pt x="653310" y="15935"/>
                    </a:cubicBezTo>
                    <a:cubicBezTo>
                      <a:pt x="647976" y="16678"/>
                      <a:pt x="642651" y="17393"/>
                      <a:pt x="637289" y="18040"/>
                    </a:cubicBezTo>
                    <a:cubicBezTo>
                      <a:pt x="631440" y="18812"/>
                      <a:pt x="625573" y="19526"/>
                      <a:pt x="619696" y="20174"/>
                    </a:cubicBezTo>
                    <a:cubicBezTo>
                      <a:pt x="601142" y="22308"/>
                      <a:pt x="582577" y="23936"/>
                      <a:pt x="563937" y="24708"/>
                    </a:cubicBezTo>
                    <a:cubicBezTo>
                      <a:pt x="558403" y="24994"/>
                      <a:pt x="552878" y="25137"/>
                      <a:pt x="547316" y="25222"/>
                    </a:cubicBezTo>
                    <a:cubicBezTo>
                      <a:pt x="540705" y="25308"/>
                      <a:pt x="534057" y="25279"/>
                      <a:pt x="527418" y="25108"/>
                    </a:cubicBezTo>
                    <a:cubicBezTo>
                      <a:pt x="521408" y="24965"/>
                      <a:pt x="515388" y="24708"/>
                      <a:pt x="509349" y="24336"/>
                    </a:cubicBezTo>
                    <a:cubicBezTo>
                      <a:pt x="432835" y="20345"/>
                      <a:pt x="356378" y="12678"/>
                      <a:pt x="279635" y="13278"/>
                    </a:cubicBezTo>
                    <a:cubicBezTo>
                      <a:pt x="247621" y="14164"/>
                      <a:pt x="214093" y="14478"/>
                      <a:pt x="185528" y="27813"/>
                    </a:cubicBezTo>
                    <a:cubicBezTo>
                      <a:pt x="170021" y="34995"/>
                      <a:pt x="153085" y="43891"/>
                      <a:pt x="148609" y="59226"/>
                    </a:cubicBezTo>
                    <a:cubicBezTo>
                      <a:pt x="138408" y="104985"/>
                      <a:pt x="159381" y="149990"/>
                      <a:pt x="169764" y="194377"/>
                    </a:cubicBezTo>
                    <a:cubicBezTo>
                      <a:pt x="178774" y="247145"/>
                      <a:pt x="170792" y="304705"/>
                      <a:pt x="212750" y="349196"/>
                    </a:cubicBezTo>
                    <a:cubicBezTo>
                      <a:pt x="239773" y="380181"/>
                      <a:pt x="269853" y="409261"/>
                      <a:pt x="295875" y="440874"/>
                    </a:cubicBezTo>
                    <a:cubicBezTo>
                      <a:pt x="325612" y="474688"/>
                      <a:pt x="343452" y="515169"/>
                      <a:pt x="330136" y="557041"/>
                    </a:cubicBezTo>
                    <a:cubicBezTo>
                      <a:pt x="316592" y="606247"/>
                      <a:pt x="287997" y="651234"/>
                      <a:pt x="264480" y="697411"/>
                    </a:cubicBezTo>
                    <a:cubicBezTo>
                      <a:pt x="238849" y="746303"/>
                      <a:pt x="221151" y="802119"/>
                      <a:pt x="168554" y="836324"/>
                    </a:cubicBezTo>
                    <a:cubicBezTo>
                      <a:pt x="107404" y="879453"/>
                      <a:pt x="12135" y="942318"/>
                      <a:pt x="11420" y="1014441"/>
                    </a:cubicBezTo>
                    <a:cubicBezTo>
                      <a:pt x="11077" y="1026300"/>
                      <a:pt x="11192" y="1038130"/>
                      <a:pt x="11592" y="1049988"/>
                    </a:cubicBezTo>
                    <a:lnTo>
                      <a:pt x="476" y="1049988"/>
                    </a:lnTo>
                    <a:cubicBezTo>
                      <a:pt x="-581" y="1030176"/>
                      <a:pt x="-38" y="1010307"/>
                      <a:pt x="3753" y="990838"/>
                    </a:cubicBezTo>
                    <a:cubicBezTo>
                      <a:pt x="20860" y="932145"/>
                      <a:pt x="91068" y="880624"/>
                      <a:pt x="143323" y="841229"/>
                    </a:cubicBezTo>
                    <a:cubicBezTo>
                      <a:pt x="163506" y="826951"/>
                      <a:pt x="184404" y="812721"/>
                      <a:pt x="198253" y="793537"/>
                    </a:cubicBezTo>
                    <a:cubicBezTo>
                      <a:pt x="228666" y="751179"/>
                      <a:pt x="243868" y="703793"/>
                      <a:pt x="269434" y="659578"/>
                    </a:cubicBezTo>
                    <a:cubicBezTo>
                      <a:pt x="339023" y="528676"/>
                      <a:pt x="348253" y="508235"/>
                      <a:pt x="237677" y="394259"/>
                    </a:cubicBezTo>
                    <a:cubicBezTo>
                      <a:pt x="161448" y="317202"/>
                      <a:pt x="168516" y="301380"/>
                      <a:pt x="160534" y="206712"/>
                    </a:cubicBezTo>
                    <a:cubicBezTo>
                      <a:pt x="154181" y="157163"/>
                      <a:pt x="126749" y="108356"/>
                      <a:pt x="138950" y="57903"/>
                    </a:cubicBezTo>
                    <a:cubicBezTo>
                      <a:pt x="142999" y="42881"/>
                      <a:pt x="156743" y="32071"/>
                      <a:pt x="172050" y="24432"/>
                    </a:cubicBezTo>
                    <a:cubicBezTo>
                      <a:pt x="215465" y="1457"/>
                      <a:pt x="269805" y="6810"/>
                      <a:pt x="318944" y="6334"/>
                    </a:cubicBezTo>
                    <a:cubicBezTo>
                      <a:pt x="388563" y="7934"/>
                      <a:pt x="457828" y="14602"/>
                      <a:pt x="527361" y="17736"/>
                    </a:cubicBezTo>
                    <a:cubicBezTo>
                      <a:pt x="530552" y="17907"/>
                      <a:pt x="533771" y="18021"/>
                      <a:pt x="537000" y="18164"/>
                    </a:cubicBezTo>
                    <a:cubicBezTo>
                      <a:pt x="540648" y="18221"/>
                      <a:pt x="544296" y="18221"/>
                      <a:pt x="547944" y="18164"/>
                    </a:cubicBezTo>
                    <a:cubicBezTo>
                      <a:pt x="552964" y="18107"/>
                      <a:pt x="557955" y="17993"/>
                      <a:pt x="562937" y="17793"/>
                    </a:cubicBezTo>
                    <a:cubicBezTo>
                      <a:pt x="579501" y="17193"/>
                      <a:pt x="595979" y="15888"/>
                      <a:pt x="612429" y="14173"/>
                    </a:cubicBezTo>
                    <a:cubicBezTo>
                      <a:pt x="620325" y="13345"/>
                      <a:pt x="628221" y="12402"/>
                      <a:pt x="636118" y="11411"/>
                    </a:cubicBezTo>
                    <a:cubicBezTo>
                      <a:pt x="641394" y="10782"/>
                      <a:pt x="646633" y="10096"/>
                      <a:pt x="651881" y="9382"/>
                    </a:cubicBezTo>
                    <a:cubicBezTo>
                      <a:pt x="655672" y="8896"/>
                      <a:pt x="659463" y="8382"/>
                      <a:pt x="663226" y="7868"/>
                    </a:cubicBezTo>
                    <a:cubicBezTo>
                      <a:pt x="667902" y="7210"/>
                      <a:pt x="672579" y="6553"/>
                      <a:pt x="677256" y="5925"/>
                    </a:cubicBezTo>
                    <a:cubicBezTo>
                      <a:pt x="683580" y="5039"/>
                      <a:pt x="689915" y="4153"/>
                      <a:pt x="696239" y="3305"/>
                    </a:cubicBezTo>
                    <a:cubicBezTo>
                      <a:pt x="698602" y="2962"/>
                      <a:pt x="700973" y="2648"/>
                      <a:pt x="703336" y="2334"/>
                    </a:cubicBezTo>
                    <a:cubicBezTo>
                      <a:pt x="709289" y="1534"/>
                      <a:pt x="715280" y="733"/>
                      <a:pt x="72127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23"/>
              <p:cNvSpPr/>
              <p:nvPr/>
            </p:nvSpPr>
            <p:spPr>
              <a:xfrm>
                <a:off x="8801640" y="3619800"/>
                <a:ext cx="772183" cy="1096365"/>
              </a:xfrm>
              <a:custGeom>
                <a:avLst/>
                <a:gdLst/>
                <a:ahLst/>
                <a:cxnLst/>
                <a:rect l="l" t="t" r="r" b="b"/>
                <a:pathLst>
                  <a:path w="772183" h="1096365" extrusionOk="0">
                    <a:moveTo>
                      <a:pt x="771825" y="0"/>
                    </a:moveTo>
                    <a:lnTo>
                      <a:pt x="771825" y="12259"/>
                    </a:lnTo>
                    <a:cubicBezTo>
                      <a:pt x="765920" y="14344"/>
                      <a:pt x="759938" y="16278"/>
                      <a:pt x="753889" y="18136"/>
                    </a:cubicBezTo>
                    <a:cubicBezTo>
                      <a:pt x="750098" y="19278"/>
                      <a:pt x="746307" y="20383"/>
                      <a:pt x="742488" y="21441"/>
                    </a:cubicBezTo>
                    <a:cubicBezTo>
                      <a:pt x="735820" y="23326"/>
                      <a:pt x="729058" y="25032"/>
                      <a:pt x="722276" y="26632"/>
                    </a:cubicBezTo>
                    <a:cubicBezTo>
                      <a:pt x="717771" y="27717"/>
                      <a:pt x="713237" y="28737"/>
                      <a:pt x="708674" y="29680"/>
                    </a:cubicBezTo>
                    <a:cubicBezTo>
                      <a:pt x="704826" y="30508"/>
                      <a:pt x="700949" y="31280"/>
                      <a:pt x="697073" y="32013"/>
                    </a:cubicBezTo>
                    <a:cubicBezTo>
                      <a:pt x="691996" y="32985"/>
                      <a:pt x="686919" y="33899"/>
                      <a:pt x="681823" y="34747"/>
                    </a:cubicBezTo>
                    <a:cubicBezTo>
                      <a:pt x="669764" y="36738"/>
                      <a:pt x="657591" y="38395"/>
                      <a:pt x="645419" y="39795"/>
                    </a:cubicBezTo>
                    <a:cubicBezTo>
                      <a:pt x="634703" y="41024"/>
                      <a:pt x="623978" y="42015"/>
                      <a:pt x="613262" y="42786"/>
                    </a:cubicBezTo>
                    <a:cubicBezTo>
                      <a:pt x="609129" y="43101"/>
                      <a:pt x="604994" y="43386"/>
                      <a:pt x="600860" y="43615"/>
                    </a:cubicBezTo>
                    <a:cubicBezTo>
                      <a:pt x="595812" y="43929"/>
                      <a:pt x="590764" y="44186"/>
                      <a:pt x="585754" y="44415"/>
                    </a:cubicBezTo>
                    <a:cubicBezTo>
                      <a:pt x="583077" y="44587"/>
                      <a:pt x="580391" y="44729"/>
                      <a:pt x="577715" y="44843"/>
                    </a:cubicBezTo>
                    <a:cubicBezTo>
                      <a:pt x="494533" y="48635"/>
                      <a:pt x="412113" y="30813"/>
                      <a:pt x="329046" y="34242"/>
                    </a:cubicBezTo>
                    <a:cubicBezTo>
                      <a:pt x="256637" y="40710"/>
                      <a:pt x="171740" y="72247"/>
                      <a:pt x="168264" y="141456"/>
                    </a:cubicBezTo>
                    <a:cubicBezTo>
                      <a:pt x="168893" y="165344"/>
                      <a:pt x="168778" y="189233"/>
                      <a:pt x="169206" y="213122"/>
                    </a:cubicBezTo>
                    <a:cubicBezTo>
                      <a:pt x="171540" y="248298"/>
                      <a:pt x="177960" y="283226"/>
                      <a:pt x="181866" y="318287"/>
                    </a:cubicBezTo>
                    <a:cubicBezTo>
                      <a:pt x="183970" y="344567"/>
                      <a:pt x="194896" y="369627"/>
                      <a:pt x="212964" y="391182"/>
                    </a:cubicBezTo>
                    <a:cubicBezTo>
                      <a:pt x="223794" y="404041"/>
                      <a:pt x="238196" y="414299"/>
                      <a:pt x="251874" y="424939"/>
                    </a:cubicBezTo>
                    <a:cubicBezTo>
                      <a:pt x="299851" y="457581"/>
                      <a:pt x="313596" y="498891"/>
                      <a:pt x="316330" y="548716"/>
                    </a:cubicBezTo>
                    <a:cubicBezTo>
                      <a:pt x="324969" y="622268"/>
                      <a:pt x="311910" y="657301"/>
                      <a:pt x="282516" y="725262"/>
                    </a:cubicBezTo>
                    <a:cubicBezTo>
                      <a:pt x="267181" y="759838"/>
                      <a:pt x="261247" y="797385"/>
                      <a:pt x="241578" y="830542"/>
                    </a:cubicBezTo>
                    <a:cubicBezTo>
                      <a:pt x="224814" y="856316"/>
                      <a:pt x="197934" y="875814"/>
                      <a:pt x="172760" y="895712"/>
                    </a:cubicBezTo>
                    <a:cubicBezTo>
                      <a:pt x="142375" y="919601"/>
                      <a:pt x="112895" y="944318"/>
                      <a:pt x="85215" y="970397"/>
                    </a:cubicBezTo>
                    <a:cubicBezTo>
                      <a:pt x="64889" y="990495"/>
                      <a:pt x="42934" y="1010164"/>
                      <a:pt x="29199" y="1034082"/>
                    </a:cubicBezTo>
                    <a:cubicBezTo>
                      <a:pt x="18940" y="1053608"/>
                      <a:pt x="17797" y="1075163"/>
                      <a:pt x="19083" y="1096365"/>
                    </a:cubicBezTo>
                    <a:lnTo>
                      <a:pt x="271" y="1096365"/>
                    </a:lnTo>
                    <a:cubicBezTo>
                      <a:pt x="-358" y="1083450"/>
                      <a:pt x="71" y="1070477"/>
                      <a:pt x="1928" y="1057656"/>
                    </a:cubicBezTo>
                    <a:cubicBezTo>
                      <a:pt x="9625" y="1011583"/>
                      <a:pt x="53268" y="978237"/>
                      <a:pt x="87968" y="944594"/>
                    </a:cubicBezTo>
                    <a:cubicBezTo>
                      <a:pt x="118667" y="916514"/>
                      <a:pt x="152052" y="890626"/>
                      <a:pt x="185037" y="864432"/>
                    </a:cubicBezTo>
                    <a:cubicBezTo>
                      <a:pt x="204678" y="848553"/>
                      <a:pt x="223328" y="830789"/>
                      <a:pt x="232786" y="809015"/>
                    </a:cubicBezTo>
                    <a:cubicBezTo>
                      <a:pt x="242740" y="784784"/>
                      <a:pt x="249493" y="759723"/>
                      <a:pt x="258951" y="735378"/>
                    </a:cubicBezTo>
                    <a:cubicBezTo>
                      <a:pt x="272267" y="699602"/>
                      <a:pt x="290193" y="664826"/>
                      <a:pt x="297575" y="627707"/>
                    </a:cubicBezTo>
                    <a:cubicBezTo>
                      <a:pt x="302509" y="595608"/>
                      <a:pt x="298947" y="563051"/>
                      <a:pt x="295718" y="530923"/>
                    </a:cubicBezTo>
                    <a:cubicBezTo>
                      <a:pt x="287164" y="440293"/>
                      <a:pt x="221709" y="445256"/>
                      <a:pt x="181970" y="377838"/>
                    </a:cubicBezTo>
                    <a:cubicBezTo>
                      <a:pt x="168597" y="357254"/>
                      <a:pt x="164463" y="333994"/>
                      <a:pt x="162101" y="310962"/>
                    </a:cubicBezTo>
                    <a:cubicBezTo>
                      <a:pt x="156367" y="265090"/>
                      <a:pt x="148185" y="219342"/>
                      <a:pt x="150214" y="173069"/>
                    </a:cubicBezTo>
                    <a:cubicBezTo>
                      <a:pt x="148109" y="137779"/>
                      <a:pt x="149014" y="113547"/>
                      <a:pt x="172760" y="82420"/>
                    </a:cubicBezTo>
                    <a:cubicBezTo>
                      <a:pt x="210164" y="40538"/>
                      <a:pt x="275667" y="22184"/>
                      <a:pt x="336046" y="18278"/>
                    </a:cubicBezTo>
                    <a:cubicBezTo>
                      <a:pt x="395283" y="16678"/>
                      <a:pt x="453985" y="26175"/>
                      <a:pt x="512964" y="29165"/>
                    </a:cubicBezTo>
                    <a:cubicBezTo>
                      <a:pt x="534348" y="30251"/>
                      <a:pt x="555864" y="30594"/>
                      <a:pt x="577391" y="30137"/>
                    </a:cubicBezTo>
                    <a:cubicBezTo>
                      <a:pt x="585659" y="29966"/>
                      <a:pt x="593955" y="29651"/>
                      <a:pt x="602223" y="29251"/>
                    </a:cubicBezTo>
                    <a:cubicBezTo>
                      <a:pt x="606242" y="29023"/>
                      <a:pt x="610233" y="28794"/>
                      <a:pt x="614253" y="28537"/>
                    </a:cubicBezTo>
                    <a:cubicBezTo>
                      <a:pt x="622406" y="27994"/>
                      <a:pt x="630560" y="27337"/>
                      <a:pt x="638684" y="26546"/>
                    </a:cubicBezTo>
                    <a:cubicBezTo>
                      <a:pt x="652086" y="25232"/>
                      <a:pt x="665421" y="23555"/>
                      <a:pt x="678652" y="21526"/>
                    </a:cubicBezTo>
                    <a:cubicBezTo>
                      <a:pt x="683785" y="20726"/>
                      <a:pt x="688910" y="19869"/>
                      <a:pt x="694015" y="18964"/>
                    </a:cubicBezTo>
                    <a:cubicBezTo>
                      <a:pt x="698006" y="18278"/>
                      <a:pt x="701997" y="17507"/>
                      <a:pt x="705959" y="16745"/>
                    </a:cubicBezTo>
                    <a:cubicBezTo>
                      <a:pt x="710465" y="15859"/>
                      <a:pt x="714970" y="14916"/>
                      <a:pt x="719475" y="13954"/>
                    </a:cubicBezTo>
                    <a:cubicBezTo>
                      <a:pt x="726514" y="12411"/>
                      <a:pt x="733506" y="10763"/>
                      <a:pt x="740459" y="8963"/>
                    </a:cubicBezTo>
                    <a:cubicBezTo>
                      <a:pt x="744964" y="7820"/>
                      <a:pt x="749441" y="6629"/>
                      <a:pt x="753889" y="5372"/>
                    </a:cubicBezTo>
                    <a:cubicBezTo>
                      <a:pt x="759900" y="3686"/>
                      <a:pt x="765891" y="1895"/>
                      <a:pt x="771825" y="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23"/>
              <p:cNvSpPr/>
              <p:nvPr/>
            </p:nvSpPr>
            <p:spPr>
              <a:xfrm>
                <a:off x="8768880" y="3550680"/>
                <a:ext cx="804491" cy="1165232"/>
              </a:xfrm>
              <a:custGeom>
                <a:avLst/>
                <a:gdLst/>
                <a:ahLst/>
                <a:cxnLst/>
                <a:rect l="l" t="t" r="r" b="b"/>
                <a:pathLst>
                  <a:path w="804491" h="1165232" extrusionOk="0">
                    <a:moveTo>
                      <a:pt x="804491" y="0"/>
                    </a:moveTo>
                    <a:lnTo>
                      <a:pt x="804491" y="9668"/>
                    </a:lnTo>
                    <a:cubicBezTo>
                      <a:pt x="798500" y="12630"/>
                      <a:pt x="792546" y="15621"/>
                      <a:pt x="786556" y="18593"/>
                    </a:cubicBezTo>
                    <a:cubicBezTo>
                      <a:pt x="779602" y="22041"/>
                      <a:pt x="772611" y="25460"/>
                      <a:pt x="765600" y="28794"/>
                    </a:cubicBezTo>
                    <a:cubicBezTo>
                      <a:pt x="758304" y="32299"/>
                      <a:pt x="750979" y="35719"/>
                      <a:pt x="743559" y="39053"/>
                    </a:cubicBezTo>
                    <a:cubicBezTo>
                      <a:pt x="739254" y="40958"/>
                      <a:pt x="734892" y="42872"/>
                      <a:pt x="730529" y="44701"/>
                    </a:cubicBezTo>
                    <a:cubicBezTo>
                      <a:pt x="726538" y="46444"/>
                      <a:pt x="722547" y="48092"/>
                      <a:pt x="718499" y="49692"/>
                    </a:cubicBezTo>
                    <a:cubicBezTo>
                      <a:pt x="717928" y="49949"/>
                      <a:pt x="717328" y="50178"/>
                      <a:pt x="716756" y="50407"/>
                    </a:cubicBezTo>
                    <a:cubicBezTo>
                      <a:pt x="712108" y="52349"/>
                      <a:pt x="707460" y="54255"/>
                      <a:pt x="702754" y="56112"/>
                    </a:cubicBezTo>
                    <a:cubicBezTo>
                      <a:pt x="689810" y="61132"/>
                      <a:pt x="676589" y="65637"/>
                      <a:pt x="662959" y="69028"/>
                    </a:cubicBezTo>
                    <a:cubicBezTo>
                      <a:pt x="656997" y="70542"/>
                      <a:pt x="650957" y="71790"/>
                      <a:pt x="644861" y="72819"/>
                    </a:cubicBezTo>
                    <a:cubicBezTo>
                      <a:pt x="643547" y="73047"/>
                      <a:pt x="642214" y="73247"/>
                      <a:pt x="640899" y="73448"/>
                    </a:cubicBezTo>
                    <a:cubicBezTo>
                      <a:pt x="638737" y="73819"/>
                      <a:pt x="636565" y="74105"/>
                      <a:pt x="634375" y="74391"/>
                    </a:cubicBezTo>
                    <a:cubicBezTo>
                      <a:pt x="626221" y="75390"/>
                      <a:pt x="618011" y="75762"/>
                      <a:pt x="609800" y="75762"/>
                    </a:cubicBezTo>
                    <a:cubicBezTo>
                      <a:pt x="598455" y="75762"/>
                      <a:pt x="587111" y="74990"/>
                      <a:pt x="575815" y="74076"/>
                    </a:cubicBezTo>
                    <a:cubicBezTo>
                      <a:pt x="531828" y="70828"/>
                      <a:pt x="487813" y="67694"/>
                      <a:pt x="443655" y="66580"/>
                    </a:cubicBezTo>
                    <a:cubicBezTo>
                      <a:pt x="420310" y="66094"/>
                      <a:pt x="396821" y="66323"/>
                      <a:pt x="373752" y="69742"/>
                    </a:cubicBezTo>
                    <a:cubicBezTo>
                      <a:pt x="334670" y="75810"/>
                      <a:pt x="297380" y="86963"/>
                      <a:pt x="262204" y="102213"/>
                    </a:cubicBezTo>
                    <a:cubicBezTo>
                      <a:pt x="247526" y="108709"/>
                      <a:pt x="233524" y="116215"/>
                      <a:pt x="219932" y="124168"/>
                    </a:cubicBezTo>
                    <a:cubicBezTo>
                      <a:pt x="208816" y="130893"/>
                      <a:pt x="197758" y="137770"/>
                      <a:pt x="188176" y="146009"/>
                    </a:cubicBezTo>
                    <a:cubicBezTo>
                      <a:pt x="174088" y="158496"/>
                      <a:pt x="163230" y="173260"/>
                      <a:pt x="154619" y="188767"/>
                    </a:cubicBezTo>
                    <a:cubicBezTo>
                      <a:pt x="136912" y="223085"/>
                      <a:pt x="123034" y="259042"/>
                      <a:pt x="114967" y="295808"/>
                    </a:cubicBezTo>
                    <a:cubicBezTo>
                      <a:pt x="111490" y="314249"/>
                      <a:pt x="110433" y="332956"/>
                      <a:pt x="110861" y="351597"/>
                    </a:cubicBezTo>
                    <a:cubicBezTo>
                      <a:pt x="111776" y="372294"/>
                      <a:pt x="114024" y="393821"/>
                      <a:pt x="126082" y="412318"/>
                    </a:cubicBezTo>
                    <a:cubicBezTo>
                      <a:pt x="134264" y="424777"/>
                      <a:pt x="145723" y="435378"/>
                      <a:pt x="157096" y="445846"/>
                    </a:cubicBezTo>
                    <a:cubicBezTo>
                      <a:pt x="176822" y="463858"/>
                      <a:pt x="198348" y="480422"/>
                      <a:pt x="219189" y="497558"/>
                    </a:cubicBezTo>
                    <a:cubicBezTo>
                      <a:pt x="243735" y="518427"/>
                      <a:pt x="265538" y="541544"/>
                      <a:pt x="282645" y="567119"/>
                    </a:cubicBezTo>
                    <a:cubicBezTo>
                      <a:pt x="295790" y="585988"/>
                      <a:pt x="304962" y="606828"/>
                      <a:pt x="308248" y="628526"/>
                    </a:cubicBezTo>
                    <a:cubicBezTo>
                      <a:pt x="310553" y="645862"/>
                      <a:pt x="308305" y="663417"/>
                      <a:pt x="305886" y="680666"/>
                    </a:cubicBezTo>
                    <a:cubicBezTo>
                      <a:pt x="299275" y="716471"/>
                      <a:pt x="290950" y="752047"/>
                      <a:pt x="280797" y="787251"/>
                    </a:cubicBezTo>
                    <a:cubicBezTo>
                      <a:pt x="270786" y="821655"/>
                      <a:pt x="259470" y="856183"/>
                      <a:pt x="240859" y="888111"/>
                    </a:cubicBezTo>
                    <a:cubicBezTo>
                      <a:pt x="227171" y="910095"/>
                      <a:pt x="209388" y="930221"/>
                      <a:pt x="188804" y="948004"/>
                    </a:cubicBezTo>
                    <a:cubicBezTo>
                      <a:pt x="158391" y="975055"/>
                      <a:pt x="123034" y="998125"/>
                      <a:pt x="91964" y="1024433"/>
                    </a:cubicBezTo>
                    <a:cubicBezTo>
                      <a:pt x="78305" y="1036006"/>
                      <a:pt x="65484" y="1048265"/>
                      <a:pt x="53930" y="1061352"/>
                    </a:cubicBezTo>
                    <a:cubicBezTo>
                      <a:pt x="44691" y="1071639"/>
                      <a:pt x="36138" y="1082421"/>
                      <a:pt x="29670" y="1094108"/>
                    </a:cubicBezTo>
                    <a:cubicBezTo>
                      <a:pt x="22803" y="1106653"/>
                      <a:pt x="18526" y="1120026"/>
                      <a:pt x="14878" y="1133447"/>
                    </a:cubicBezTo>
                    <a:cubicBezTo>
                      <a:pt x="11916" y="1144076"/>
                      <a:pt x="9658" y="1154544"/>
                      <a:pt x="8211" y="1165232"/>
                    </a:cubicBezTo>
                    <a:lnTo>
                      <a:pt x="0" y="1165232"/>
                    </a:lnTo>
                    <a:cubicBezTo>
                      <a:pt x="828" y="1157592"/>
                      <a:pt x="2076" y="1149953"/>
                      <a:pt x="3820" y="1142429"/>
                    </a:cubicBezTo>
                    <a:cubicBezTo>
                      <a:pt x="7296" y="1126808"/>
                      <a:pt x="11916" y="1111301"/>
                      <a:pt x="19212" y="1096585"/>
                    </a:cubicBezTo>
                    <a:cubicBezTo>
                      <a:pt x="26108" y="1082612"/>
                      <a:pt x="35976" y="1069877"/>
                      <a:pt x="46806" y="1057847"/>
                    </a:cubicBezTo>
                    <a:cubicBezTo>
                      <a:pt x="59064" y="1044016"/>
                      <a:pt x="72609" y="1030996"/>
                      <a:pt x="87173" y="1018823"/>
                    </a:cubicBezTo>
                    <a:cubicBezTo>
                      <a:pt x="132273" y="981732"/>
                      <a:pt x="185014" y="949405"/>
                      <a:pt x="219218" y="904285"/>
                    </a:cubicBezTo>
                    <a:cubicBezTo>
                      <a:pt x="236896" y="881425"/>
                      <a:pt x="247298" y="855393"/>
                      <a:pt x="257023" y="829599"/>
                    </a:cubicBezTo>
                    <a:cubicBezTo>
                      <a:pt x="269167" y="795500"/>
                      <a:pt x="278463" y="760752"/>
                      <a:pt x="286159" y="725805"/>
                    </a:cubicBezTo>
                    <a:cubicBezTo>
                      <a:pt x="291722" y="701088"/>
                      <a:pt x="297361" y="676256"/>
                      <a:pt x="297875" y="651034"/>
                    </a:cubicBezTo>
                    <a:cubicBezTo>
                      <a:pt x="298561" y="638575"/>
                      <a:pt x="297075" y="626145"/>
                      <a:pt x="293513" y="614029"/>
                    </a:cubicBezTo>
                    <a:cubicBezTo>
                      <a:pt x="290093" y="602028"/>
                      <a:pt x="284359" y="590541"/>
                      <a:pt x="277549" y="579596"/>
                    </a:cubicBezTo>
                    <a:cubicBezTo>
                      <a:pt x="263071" y="556879"/>
                      <a:pt x="244878" y="535896"/>
                      <a:pt x="223780" y="517112"/>
                    </a:cubicBezTo>
                    <a:cubicBezTo>
                      <a:pt x="204311" y="499348"/>
                      <a:pt x="182185" y="483784"/>
                      <a:pt x="162230" y="466430"/>
                    </a:cubicBezTo>
                    <a:cubicBezTo>
                      <a:pt x="145580" y="451838"/>
                      <a:pt x="128388" y="437236"/>
                      <a:pt x="116024" y="419796"/>
                    </a:cubicBezTo>
                    <a:cubicBezTo>
                      <a:pt x="100089" y="397164"/>
                      <a:pt x="97974" y="370075"/>
                      <a:pt x="98231" y="344367"/>
                    </a:cubicBezTo>
                    <a:cubicBezTo>
                      <a:pt x="98546" y="328260"/>
                      <a:pt x="99603" y="312125"/>
                      <a:pt x="102622" y="296189"/>
                    </a:cubicBezTo>
                    <a:cubicBezTo>
                      <a:pt x="106213" y="277606"/>
                      <a:pt x="112262" y="259414"/>
                      <a:pt x="118786" y="241430"/>
                    </a:cubicBezTo>
                    <a:cubicBezTo>
                      <a:pt x="126997" y="219618"/>
                      <a:pt x="135493" y="197730"/>
                      <a:pt x="147751" y="177232"/>
                    </a:cubicBezTo>
                    <a:cubicBezTo>
                      <a:pt x="156077" y="164087"/>
                      <a:pt x="166049" y="151629"/>
                      <a:pt x="178165" y="140713"/>
                    </a:cubicBezTo>
                    <a:cubicBezTo>
                      <a:pt x="188480" y="131588"/>
                      <a:pt x="200653" y="124063"/>
                      <a:pt x="212912" y="116882"/>
                    </a:cubicBezTo>
                    <a:cubicBezTo>
                      <a:pt x="275425" y="80563"/>
                      <a:pt x="350634" y="56617"/>
                      <a:pt x="427377" y="57131"/>
                    </a:cubicBezTo>
                    <a:cubicBezTo>
                      <a:pt x="463896" y="57360"/>
                      <a:pt x="500329" y="59608"/>
                      <a:pt x="536705" y="61922"/>
                    </a:cubicBezTo>
                    <a:cubicBezTo>
                      <a:pt x="561080" y="63294"/>
                      <a:pt x="585425" y="66256"/>
                      <a:pt x="609885" y="66456"/>
                    </a:cubicBezTo>
                    <a:cubicBezTo>
                      <a:pt x="612362" y="66456"/>
                      <a:pt x="614877" y="66456"/>
                      <a:pt x="617353" y="66399"/>
                    </a:cubicBezTo>
                    <a:cubicBezTo>
                      <a:pt x="622659" y="66256"/>
                      <a:pt x="627926" y="65885"/>
                      <a:pt x="633174" y="65313"/>
                    </a:cubicBezTo>
                    <a:cubicBezTo>
                      <a:pt x="636394" y="64970"/>
                      <a:pt x="639613" y="64541"/>
                      <a:pt x="642814" y="64056"/>
                    </a:cubicBezTo>
                    <a:lnTo>
                      <a:pt x="642814" y="64027"/>
                    </a:lnTo>
                    <a:cubicBezTo>
                      <a:pt x="648919" y="63084"/>
                      <a:pt x="654958" y="61894"/>
                      <a:pt x="660940" y="60465"/>
                    </a:cubicBezTo>
                    <a:cubicBezTo>
                      <a:pt x="672084" y="57788"/>
                      <a:pt x="682952" y="54359"/>
                      <a:pt x="693468" y="50368"/>
                    </a:cubicBezTo>
                    <a:cubicBezTo>
                      <a:pt x="695887" y="49454"/>
                      <a:pt x="698345" y="48511"/>
                      <a:pt x="700735" y="47578"/>
                    </a:cubicBezTo>
                    <a:cubicBezTo>
                      <a:pt x="706184" y="45444"/>
                      <a:pt x="711536" y="43272"/>
                      <a:pt x="716899" y="41053"/>
                    </a:cubicBezTo>
                    <a:cubicBezTo>
                      <a:pt x="720947" y="39367"/>
                      <a:pt x="724995" y="37690"/>
                      <a:pt x="729015" y="35919"/>
                    </a:cubicBezTo>
                    <a:cubicBezTo>
                      <a:pt x="733406" y="34062"/>
                      <a:pt x="737768" y="32128"/>
                      <a:pt x="742131" y="30214"/>
                    </a:cubicBezTo>
                    <a:cubicBezTo>
                      <a:pt x="747579" y="27765"/>
                      <a:pt x="752960" y="25308"/>
                      <a:pt x="758352" y="22831"/>
                    </a:cubicBezTo>
                    <a:cubicBezTo>
                      <a:pt x="760352" y="21888"/>
                      <a:pt x="762343" y="20946"/>
                      <a:pt x="764334" y="19984"/>
                    </a:cubicBezTo>
                    <a:cubicBezTo>
                      <a:pt x="771801" y="16450"/>
                      <a:pt x="779183" y="12773"/>
                      <a:pt x="786546" y="9068"/>
                    </a:cubicBezTo>
                    <a:cubicBezTo>
                      <a:pt x="792527" y="6048"/>
                      <a:pt x="798490" y="3029"/>
                      <a:pt x="804481" y="5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79" name="Google Shape;479;p23"/>
          <p:cNvGrpSpPr/>
          <p:nvPr/>
        </p:nvGrpSpPr>
        <p:grpSpPr>
          <a:xfrm rot="10800000">
            <a:off x="5752367" y="4190289"/>
            <a:ext cx="3391622" cy="955859"/>
            <a:chOff x="5835960" y="3928680"/>
            <a:chExt cx="2018462" cy="568862"/>
          </a:xfrm>
        </p:grpSpPr>
        <p:sp>
          <p:nvSpPr>
            <p:cNvPr id="480" name="Google Shape;480;p23"/>
            <p:cNvSpPr/>
            <p:nvPr/>
          </p:nvSpPr>
          <p:spPr>
            <a:xfrm>
              <a:off x="5835960" y="3928680"/>
              <a:ext cx="2018462" cy="568862"/>
            </a:xfrm>
            <a:custGeom>
              <a:avLst/>
              <a:gdLst/>
              <a:ahLst/>
              <a:cxnLst/>
              <a:rect l="l" t="t" r="r" b="b"/>
              <a:pathLst>
                <a:path w="2018462" h="568862" extrusionOk="0">
                  <a:moveTo>
                    <a:pt x="2018462" y="19"/>
                  </a:moveTo>
                  <a:cubicBezTo>
                    <a:pt x="1997354" y="20917"/>
                    <a:pt x="1975866" y="41472"/>
                    <a:pt x="1954397" y="62046"/>
                  </a:cubicBezTo>
                  <a:cubicBezTo>
                    <a:pt x="1922412" y="90792"/>
                    <a:pt x="1891513" y="121473"/>
                    <a:pt x="1856584" y="146638"/>
                  </a:cubicBezTo>
                  <a:cubicBezTo>
                    <a:pt x="1831753" y="163421"/>
                    <a:pt x="1801330" y="168364"/>
                    <a:pt x="1771879" y="168355"/>
                  </a:cubicBezTo>
                  <a:cubicBezTo>
                    <a:pt x="1746838" y="168755"/>
                    <a:pt x="1722939" y="160096"/>
                    <a:pt x="1698260" y="157153"/>
                  </a:cubicBezTo>
                  <a:cubicBezTo>
                    <a:pt x="1622870" y="150591"/>
                    <a:pt x="1543736" y="158668"/>
                    <a:pt x="1477299" y="197301"/>
                  </a:cubicBezTo>
                  <a:cubicBezTo>
                    <a:pt x="1425873" y="225123"/>
                    <a:pt x="1383573" y="266233"/>
                    <a:pt x="1336377" y="300285"/>
                  </a:cubicBezTo>
                  <a:cubicBezTo>
                    <a:pt x="1306011" y="322755"/>
                    <a:pt x="1278551" y="349701"/>
                    <a:pt x="1244756" y="367141"/>
                  </a:cubicBezTo>
                  <a:cubicBezTo>
                    <a:pt x="1208142" y="385448"/>
                    <a:pt x="1167384" y="393392"/>
                    <a:pt x="1126808" y="396297"/>
                  </a:cubicBezTo>
                  <a:cubicBezTo>
                    <a:pt x="1072315" y="403174"/>
                    <a:pt x="1017299" y="403784"/>
                    <a:pt x="962863" y="396517"/>
                  </a:cubicBezTo>
                  <a:cubicBezTo>
                    <a:pt x="958996" y="396002"/>
                    <a:pt x="955120" y="395440"/>
                    <a:pt x="951252" y="394849"/>
                  </a:cubicBezTo>
                  <a:cubicBezTo>
                    <a:pt x="915810" y="389954"/>
                    <a:pt x="880377" y="384077"/>
                    <a:pt x="845868" y="374504"/>
                  </a:cubicBezTo>
                  <a:cubicBezTo>
                    <a:pt x="808959" y="364350"/>
                    <a:pt x="772230" y="350939"/>
                    <a:pt x="733540" y="350168"/>
                  </a:cubicBezTo>
                  <a:cubicBezTo>
                    <a:pt x="722157" y="350425"/>
                    <a:pt x="711289" y="352797"/>
                    <a:pt x="700926" y="356673"/>
                  </a:cubicBezTo>
                  <a:cubicBezTo>
                    <a:pt x="676323" y="365855"/>
                    <a:pt x="654520" y="383458"/>
                    <a:pt x="635232" y="401146"/>
                  </a:cubicBezTo>
                  <a:cubicBezTo>
                    <a:pt x="633698" y="402536"/>
                    <a:pt x="632184" y="403936"/>
                    <a:pt x="630689" y="405337"/>
                  </a:cubicBezTo>
                  <a:cubicBezTo>
                    <a:pt x="617963" y="416919"/>
                    <a:pt x="608219" y="430959"/>
                    <a:pt x="600666" y="446189"/>
                  </a:cubicBezTo>
                  <a:cubicBezTo>
                    <a:pt x="596151" y="455286"/>
                    <a:pt x="592417" y="464811"/>
                    <a:pt x="589302" y="474479"/>
                  </a:cubicBezTo>
                  <a:cubicBezTo>
                    <a:pt x="584007" y="489052"/>
                    <a:pt x="577748" y="503806"/>
                    <a:pt x="569748" y="517408"/>
                  </a:cubicBezTo>
                  <a:cubicBezTo>
                    <a:pt x="565128" y="525275"/>
                    <a:pt x="559918" y="532772"/>
                    <a:pt x="553974" y="539592"/>
                  </a:cubicBezTo>
                  <a:cubicBezTo>
                    <a:pt x="549164" y="545135"/>
                    <a:pt x="543878" y="550240"/>
                    <a:pt x="538029" y="554784"/>
                  </a:cubicBezTo>
                  <a:cubicBezTo>
                    <a:pt x="536353" y="556089"/>
                    <a:pt x="534619" y="557346"/>
                    <a:pt x="532848" y="558556"/>
                  </a:cubicBezTo>
                  <a:cubicBezTo>
                    <a:pt x="527714" y="561347"/>
                    <a:pt x="522266" y="563461"/>
                    <a:pt x="516646" y="565014"/>
                  </a:cubicBezTo>
                  <a:cubicBezTo>
                    <a:pt x="512321" y="566204"/>
                    <a:pt x="507892" y="567071"/>
                    <a:pt x="503406" y="567614"/>
                  </a:cubicBezTo>
                  <a:cubicBezTo>
                    <a:pt x="493452" y="568862"/>
                    <a:pt x="483261" y="568652"/>
                    <a:pt x="473440" y="567462"/>
                  </a:cubicBezTo>
                  <a:cubicBezTo>
                    <a:pt x="472612" y="567357"/>
                    <a:pt x="471792" y="567252"/>
                    <a:pt x="470973" y="567138"/>
                  </a:cubicBezTo>
                  <a:cubicBezTo>
                    <a:pt x="453705" y="563785"/>
                    <a:pt x="436855" y="558708"/>
                    <a:pt x="420100" y="553269"/>
                  </a:cubicBezTo>
                  <a:cubicBezTo>
                    <a:pt x="407308" y="549117"/>
                    <a:pt x="394583" y="544754"/>
                    <a:pt x="381753" y="540763"/>
                  </a:cubicBezTo>
                  <a:cubicBezTo>
                    <a:pt x="362674" y="534829"/>
                    <a:pt x="343395" y="529733"/>
                    <a:pt x="323422" y="527409"/>
                  </a:cubicBezTo>
                  <a:cubicBezTo>
                    <a:pt x="319373" y="526875"/>
                    <a:pt x="315325" y="526485"/>
                    <a:pt x="311268" y="526209"/>
                  </a:cubicBezTo>
                  <a:cubicBezTo>
                    <a:pt x="289627" y="524742"/>
                    <a:pt x="267919" y="526533"/>
                    <a:pt x="246212" y="527885"/>
                  </a:cubicBezTo>
                  <a:cubicBezTo>
                    <a:pt x="222809" y="529342"/>
                    <a:pt x="199415" y="530285"/>
                    <a:pt x="176127" y="526094"/>
                  </a:cubicBezTo>
                  <a:cubicBezTo>
                    <a:pt x="174527" y="525961"/>
                    <a:pt x="172955" y="525790"/>
                    <a:pt x="171393" y="525580"/>
                  </a:cubicBezTo>
                  <a:cubicBezTo>
                    <a:pt x="166640" y="524961"/>
                    <a:pt x="162020" y="523990"/>
                    <a:pt x="157534" y="522742"/>
                  </a:cubicBezTo>
                  <a:cubicBezTo>
                    <a:pt x="122254" y="512941"/>
                    <a:pt x="94793" y="485375"/>
                    <a:pt x="68447" y="460525"/>
                  </a:cubicBezTo>
                  <a:cubicBezTo>
                    <a:pt x="45501" y="438179"/>
                    <a:pt x="21536" y="415776"/>
                    <a:pt x="0" y="391525"/>
                  </a:cubicBezTo>
                  <a:lnTo>
                    <a:pt x="0" y="0"/>
                  </a:lnTo>
                  <a:lnTo>
                    <a:pt x="2018462" y="0"/>
                  </a:lnTo>
                  <a:close/>
                </a:path>
              </a:pathLst>
            </a:custGeom>
            <a:solidFill>
              <a:srgbClr val="4C5D67">
                <a:alpha val="1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23"/>
            <p:cNvSpPr/>
            <p:nvPr/>
          </p:nvSpPr>
          <p:spPr>
            <a:xfrm>
              <a:off x="5835960" y="3928680"/>
              <a:ext cx="1850860" cy="498167"/>
            </a:xfrm>
            <a:custGeom>
              <a:avLst/>
              <a:gdLst/>
              <a:ahLst/>
              <a:cxnLst/>
              <a:rect l="l" t="t" r="r" b="b"/>
              <a:pathLst>
                <a:path w="1850860" h="498167" extrusionOk="0">
                  <a:moveTo>
                    <a:pt x="1850860" y="19"/>
                  </a:moveTo>
                  <a:cubicBezTo>
                    <a:pt x="1834610" y="22555"/>
                    <a:pt x="1819456" y="45968"/>
                    <a:pt x="1800206" y="66104"/>
                  </a:cubicBezTo>
                  <a:cubicBezTo>
                    <a:pt x="1787500" y="79058"/>
                    <a:pt x="1772869" y="90021"/>
                    <a:pt x="1757667" y="99889"/>
                  </a:cubicBezTo>
                  <a:cubicBezTo>
                    <a:pt x="1748399" y="105909"/>
                    <a:pt x="1738722" y="111490"/>
                    <a:pt x="1728311" y="115300"/>
                  </a:cubicBezTo>
                  <a:cubicBezTo>
                    <a:pt x="1714166" y="120234"/>
                    <a:pt x="1699327" y="122797"/>
                    <a:pt x="1684630" y="125530"/>
                  </a:cubicBezTo>
                  <a:cubicBezTo>
                    <a:pt x="1672066" y="127911"/>
                    <a:pt x="1659474" y="130235"/>
                    <a:pt x="1646777" y="131893"/>
                  </a:cubicBezTo>
                  <a:cubicBezTo>
                    <a:pt x="1626822" y="134703"/>
                    <a:pt x="1606725" y="136246"/>
                    <a:pt x="1586713" y="138465"/>
                  </a:cubicBezTo>
                  <a:cubicBezTo>
                    <a:pt x="1547898" y="142932"/>
                    <a:pt x="1509627" y="150714"/>
                    <a:pt x="1471184" y="157572"/>
                  </a:cubicBezTo>
                  <a:cubicBezTo>
                    <a:pt x="1446800" y="161382"/>
                    <a:pt x="1422082" y="164164"/>
                    <a:pt x="1398489" y="171755"/>
                  </a:cubicBezTo>
                  <a:cubicBezTo>
                    <a:pt x="1378039" y="178841"/>
                    <a:pt x="1360723" y="192224"/>
                    <a:pt x="1344216" y="205855"/>
                  </a:cubicBezTo>
                  <a:cubicBezTo>
                    <a:pt x="1329937" y="217475"/>
                    <a:pt x="1315993" y="229543"/>
                    <a:pt x="1302744" y="242335"/>
                  </a:cubicBezTo>
                  <a:cubicBezTo>
                    <a:pt x="1281960" y="262481"/>
                    <a:pt x="1262510" y="284102"/>
                    <a:pt x="1240164" y="302581"/>
                  </a:cubicBezTo>
                  <a:cubicBezTo>
                    <a:pt x="1195283" y="337776"/>
                    <a:pt x="1140162" y="356368"/>
                    <a:pt x="1085831" y="371466"/>
                  </a:cubicBezTo>
                  <a:cubicBezTo>
                    <a:pt x="1035891" y="385106"/>
                    <a:pt x="998048" y="385067"/>
                    <a:pt x="948490" y="369456"/>
                  </a:cubicBezTo>
                  <a:cubicBezTo>
                    <a:pt x="937241" y="366008"/>
                    <a:pt x="926068" y="362236"/>
                    <a:pt x="914962" y="358273"/>
                  </a:cubicBezTo>
                  <a:cubicBezTo>
                    <a:pt x="873414" y="343491"/>
                    <a:pt x="832571" y="326127"/>
                    <a:pt x="790404" y="313677"/>
                  </a:cubicBezTo>
                  <a:cubicBezTo>
                    <a:pt x="769468" y="307486"/>
                    <a:pt x="748189" y="302505"/>
                    <a:pt x="726348" y="299647"/>
                  </a:cubicBezTo>
                  <a:cubicBezTo>
                    <a:pt x="706898" y="297075"/>
                    <a:pt x="687038" y="296151"/>
                    <a:pt x="667617" y="299428"/>
                  </a:cubicBezTo>
                  <a:cubicBezTo>
                    <a:pt x="662978" y="300371"/>
                    <a:pt x="658587" y="301800"/>
                    <a:pt x="654387" y="303609"/>
                  </a:cubicBezTo>
                  <a:cubicBezTo>
                    <a:pt x="635946" y="311591"/>
                    <a:pt x="621354" y="326984"/>
                    <a:pt x="607162" y="341224"/>
                  </a:cubicBezTo>
                  <a:cubicBezTo>
                    <a:pt x="605980" y="342395"/>
                    <a:pt x="604818" y="343567"/>
                    <a:pt x="603637" y="344729"/>
                  </a:cubicBezTo>
                  <a:cubicBezTo>
                    <a:pt x="591998" y="356892"/>
                    <a:pt x="579663" y="368303"/>
                    <a:pt x="567052" y="379409"/>
                  </a:cubicBezTo>
                  <a:cubicBezTo>
                    <a:pt x="556374" y="388830"/>
                    <a:pt x="545487" y="398031"/>
                    <a:pt x="534667" y="407270"/>
                  </a:cubicBezTo>
                  <a:cubicBezTo>
                    <a:pt x="534057" y="407823"/>
                    <a:pt x="533467" y="408375"/>
                    <a:pt x="532867" y="408927"/>
                  </a:cubicBezTo>
                  <a:cubicBezTo>
                    <a:pt x="526361" y="414966"/>
                    <a:pt x="520170" y="421377"/>
                    <a:pt x="515312" y="428844"/>
                  </a:cubicBezTo>
                  <a:cubicBezTo>
                    <a:pt x="512350" y="433588"/>
                    <a:pt x="509940" y="438645"/>
                    <a:pt x="507292" y="443560"/>
                  </a:cubicBezTo>
                  <a:cubicBezTo>
                    <a:pt x="506358" y="445341"/>
                    <a:pt x="505377" y="447094"/>
                    <a:pt x="504339" y="448818"/>
                  </a:cubicBezTo>
                  <a:cubicBezTo>
                    <a:pt x="499177" y="457476"/>
                    <a:pt x="492833" y="465430"/>
                    <a:pt x="485413" y="472212"/>
                  </a:cubicBezTo>
                  <a:cubicBezTo>
                    <a:pt x="482870" y="474555"/>
                    <a:pt x="480212" y="476745"/>
                    <a:pt x="477421" y="478774"/>
                  </a:cubicBezTo>
                  <a:cubicBezTo>
                    <a:pt x="467382" y="485947"/>
                    <a:pt x="456524" y="490614"/>
                    <a:pt x="445170" y="493548"/>
                  </a:cubicBezTo>
                  <a:cubicBezTo>
                    <a:pt x="432340" y="496881"/>
                    <a:pt x="418881" y="498005"/>
                    <a:pt x="405279" y="498072"/>
                  </a:cubicBezTo>
                  <a:cubicBezTo>
                    <a:pt x="386877" y="498167"/>
                    <a:pt x="368198" y="496300"/>
                    <a:pt x="350491" y="495319"/>
                  </a:cubicBezTo>
                  <a:cubicBezTo>
                    <a:pt x="343348" y="494824"/>
                    <a:pt x="336232" y="494357"/>
                    <a:pt x="329127" y="493976"/>
                  </a:cubicBezTo>
                  <a:cubicBezTo>
                    <a:pt x="312068" y="493081"/>
                    <a:pt x="295094" y="492738"/>
                    <a:pt x="277939" y="493843"/>
                  </a:cubicBezTo>
                  <a:cubicBezTo>
                    <a:pt x="271624" y="494119"/>
                    <a:pt x="265309" y="494672"/>
                    <a:pt x="259004" y="495233"/>
                  </a:cubicBezTo>
                  <a:cubicBezTo>
                    <a:pt x="248383" y="496196"/>
                    <a:pt x="237763" y="497234"/>
                    <a:pt x="227104" y="497157"/>
                  </a:cubicBezTo>
                  <a:cubicBezTo>
                    <a:pt x="218570" y="496881"/>
                    <a:pt x="210169" y="494662"/>
                    <a:pt x="202321" y="491347"/>
                  </a:cubicBezTo>
                  <a:cubicBezTo>
                    <a:pt x="196501" y="488661"/>
                    <a:pt x="190795" y="485737"/>
                    <a:pt x="185195" y="482603"/>
                  </a:cubicBezTo>
                  <a:cubicBezTo>
                    <a:pt x="174745" y="476755"/>
                    <a:pt x="164697" y="470192"/>
                    <a:pt x="154962" y="463210"/>
                  </a:cubicBezTo>
                  <a:cubicBezTo>
                    <a:pt x="146552" y="457191"/>
                    <a:pt x="138379" y="450857"/>
                    <a:pt x="130368" y="444370"/>
                  </a:cubicBezTo>
                  <a:cubicBezTo>
                    <a:pt x="86106" y="408547"/>
                    <a:pt x="50330" y="363827"/>
                    <a:pt x="15583" y="319040"/>
                  </a:cubicBezTo>
                  <a:cubicBezTo>
                    <a:pt x="10477" y="312554"/>
                    <a:pt x="5296" y="306124"/>
                    <a:pt x="0" y="299790"/>
                  </a:cubicBezTo>
                  <a:lnTo>
                    <a:pt x="0" y="0"/>
                  </a:lnTo>
                  <a:lnTo>
                    <a:pt x="1850850" y="0"/>
                  </a:lnTo>
                  <a:close/>
                </a:path>
              </a:pathLst>
            </a:custGeom>
            <a:solidFill>
              <a:srgbClr val="4C5D67">
                <a:alpha val="29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23"/>
            <p:cNvSpPr/>
            <p:nvPr/>
          </p:nvSpPr>
          <p:spPr>
            <a:xfrm>
              <a:off x="5835960" y="3928680"/>
              <a:ext cx="1752572" cy="468192"/>
            </a:xfrm>
            <a:custGeom>
              <a:avLst/>
              <a:gdLst/>
              <a:ahLst/>
              <a:cxnLst/>
              <a:rect l="l" t="t" r="r" b="b"/>
              <a:pathLst>
                <a:path w="1752572" h="468192" extrusionOk="0">
                  <a:moveTo>
                    <a:pt x="1752562" y="0"/>
                  </a:moveTo>
                  <a:cubicBezTo>
                    <a:pt x="1729893" y="21489"/>
                    <a:pt x="1707499" y="43272"/>
                    <a:pt x="1684563" y="64475"/>
                  </a:cubicBezTo>
                  <a:cubicBezTo>
                    <a:pt x="1666047" y="81810"/>
                    <a:pt x="1645853" y="97793"/>
                    <a:pt x="1623260" y="109480"/>
                  </a:cubicBezTo>
                  <a:cubicBezTo>
                    <a:pt x="1582769" y="128473"/>
                    <a:pt x="1536840" y="134007"/>
                    <a:pt x="1492548" y="135836"/>
                  </a:cubicBezTo>
                  <a:cubicBezTo>
                    <a:pt x="1452477" y="137379"/>
                    <a:pt x="1411957" y="128083"/>
                    <a:pt x="1372191" y="135436"/>
                  </a:cubicBezTo>
                  <a:cubicBezTo>
                    <a:pt x="1342234" y="142113"/>
                    <a:pt x="1310173" y="149352"/>
                    <a:pt x="1285570" y="168640"/>
                  </a:cubicBezTo>
                  <a:cubicBezTo>
                    <a:pt x="1253766" y="199835"/>
                    <a:pt x="1228668" y="237163"/>
                    <a:pt x="1196959" y="268548"/>
                  </a:cubicBezTo>
                  <a:cubicBezTo>
                    <a:pt x="1160021" y="308543"/>
                    <a:pt x="1111405" y="338309"/>
                    <a:pt x="1057589" y="348482"/>
                  </a:cubicBezTo>
                  <a:cubicBezTo>
                    <a:pt x="1031434" y="353692"/>
                    <a:pt x="1004668" y="353501"/>
                    <a:pt x="978218" y="351015"/>
                  </a:cubicBezTo>
                  <a:cubicBezTo>
                    <a:pt x="954300" y="348663"/>
                    <a:pt x="930002" y="345948"/>
                    <a:pt x="907571" y="336795"/>
                  </a:cubicBezTo>
                  <a:cubicBezTo>
                    <a:pt x="847773" y="307600"/>
                    <a:pt x="788108" y="279673"/>
                    <a:pt x="729282" y="249117"/>
                  </a:cubicBezTo>
                  <a:cubicBezTo>
                    <a:pt x="728501" y="248650"/>
                    <a:pt x="727729" y="248183"/>
                    <a:pt x="726967" y="247726"/>
                  </a:cubicBezTo>
                  <a:cubicBezTo>
                    <a:pt x="670465" y="213693"/>
                    <a:pt x="645043" y="210826"/>
                    <a:pt x="601018" y="233734"/>
                  </a:cubicBezTo>
                  <a:cubicBezTo>
                    <a:pt x="590493" y="239211"/>
                    <a:pt x="578910" y="246164"/>
                    <a:pt x="565585" y="254508"/>
                  </a:cubicBezTo>
                  <a:cubicBezTo>
                    <a:pt x="557965" y="261833"/>
                    <a:pt x="551212" y="269719"/>
                    <a:pt x="545125" y="278035"/>
                  </a:cubicBezTo>
                  <a:cubicBezTo>
                    <a:pt x="538772" y="286693"/>
                    <a:pt x="533124" y="295818"/>
                    <a:pt x="527933" y="305238"/>
                  </a:cubicBezTo>
                  <a:cubicBezTo>
                    <a:pt x="520741" y="318259"/>
                    <a:pt x="514436" y="331851"/>
                    <a:pt x="508330" y="345577"/>
                  </a:cubicBezTo>
                  <a:cubicBezTo>
                    <a:pt x="503815" y="355711"/>
                    <a:pt x="499415" y="365922"/>
                    <a:pt x="494871" y="376038"/>
                  </a:cubicBezTo>
                  <a:cubicBezTo>
                    <a:pt x="492976" y="380247"/>
                    <a:pt x="491052" y="384438"/>
                    <a:pt x="489080" y="388601"/>
                  </a:cubicBezTo>
                  <a:cubicBezTo>
                    <a:pt x="483746" y="399869"/>
                    <a:pt x="478069" y="410937"/>
                    <a:pt x="471669" y="421548"/>
                  </a:cubicBezTo>
                  <a:cubicBezTo>
                    <a:pt x="470630" y="423272"/>
                    <a:pt x="469573" y="424987"/>
                    <a:pt x="468487" y="426682"/>
                  </a:cubicBezTo>
                  <a:cubicBezTo>
                    <a:pt x="466849" y="429492"/>
                    <a:pt x="465153" y="432149"/>
                    <a:pt x="463401" y="434664"/>
                  </a:cubicBezTo>
                  <a:cubicBezTo>
                    <a:pt x="452361" y="450485"/>
                    <a:pt x="438960" y="460486"/>
                    <a:pt x="422053" y="465039"/>
                  </a:cubicBezTo>
                  <a:cubicBezTo>
                    <a:pt x="413756" y="467278"/>
                    <a:pt x="404603" y="468192"/>
                    <a:pt x="394468" y="467839"/>
                  </a:cubicBezTo>
                  <a:cubicBezTo>
                    <a:pt x="378828" y="466525"/>
                    <a:pt x="363293" y="464163"/>
                    <a:pt x="347777" y="461677"/>
                  </a:cubicBezTo>
                  <a:cubicBezTo>
                    <a:pt x="327736" y="458467"/>
                    <a:pt x="307705" y="455066"/>
                    <a:pt x="287464" y="453504"/>
                  </a:cubicBezTo>
                  <a:cubicBezTo>
                    <a:pt x="284626" y="453180"/>
                    <a:pt x="281778" y="452885"/>
                    <a:pt x="278920" y="452619"/>
                  </a:cubicBezTo>
                  <a:cubicBezTo>
                    <a:pt x="252965" y="450104"/>
                    <a:pt x="226228" y="448713"/>
                    <a:pt x="202359" y="437855"/>
                  </a:cubicBezTo>
                  <a:cubicBezTo>
                    <a:pt x="200473" y="436997"/>
                    <a:pt x="198606" y="436083"/>
                    <a:pt x="196758" y="435102"/>
                  </a:cubicBezTo>
                  <a:cubicBezTo>
                    <a:pt x="185633" y="428844"/>
                    <a:pt x="175793" y="421472"/>
                    <a:pt x="166945" y="413242"/>
                  </a:cubicBezTo>
                  <a:cubicBezTo>
                    <a:pt x="114071" y="364065"/>
                    <a:pt x="96421" y="284207"/>
                    <a:pt x="50540" y="228486"/>
                  </a:cubicBezTo>
                  <a:cubicBezTo>
                    <a:pt x="35747" y="209217"/>
                    <a:pt x="18240" y="191481"/>
                    <a:pt x="0" y="175460"/>
                  </a:cubicBezTo>
                  <a:lnTo>
                    <a:pt x="0" y="28"/>
                  </a:lnTo>
                  <a:lnTo>
                    <a:pt x="1752572" y="28"/>
                  </a:lnTo>
                  <a:close/>
                </a:path>
              </a:pathLst>
            </a:custGeom>
            <a:solidFill>
              <a:srgbClr val="4C5D67">
                <a:alpha val="42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23"/>
            <p:cNvSpPr/>
            <p:nvPr/>
          </p:nvSpPr>
          <p:spPr>
            <a:xfrm>
              <a:off x="5835960" y="3928680"/>
              <a:ext cx="1582817" cy="433520"/>
            </a:xfrm>
            <a:custGeom>
              <a:avLst/>
              <a:gdLst/>
              <a:ahLst/>
              <a:cxnLst/>
              <a:rect l="l" t="t" r="r" b="b"/>
              <a:pathLst>
                <a:path w="1582817" h="434607" extrusionOk="0">
                  <a:moveTo>
                    <a:pt x="1582808" y="19"/>
                  </a:moveTo>
                  <a:cubicBezTo>
                    <a:pt x="1571987" y="15316"/>
                    <a:pt x="1562205" y="31404"/>
                    <a:pt x="1549422" y="45187"/>
                  </a:cubicBezTo>
                  <a:cubicBezTo>
                    <a:pt x="1541974" y="53197"/>
                    <a:pt x="1533925" y="60646"/>
                    <a:pt x="1524972" y="66961"/>
                  </a:cubicBezTo>
                  <a:cubicBezTo>
                    <a:pt x="1515790" y="73409"/>
                    <a:pt x="1506226" y="79410"/>
                    <a:pt x="1496130" y="84325"/>
                  </a:cubicBezTo>
                  <a:cubicBezTo>
                    <a:pt x="1480023" y="91945"/>
                    <a:pt x="1462821" y="96850"/>
                    <a:pt x="1445552" y="101032"/>
                  </a:cubicBezTo>
                  <a:cubicBezTo>
                    <a:pt x="1432198" y="104004"/>
                    <a:pt x="1418806" y="107195"/>
                    <a:pt x="1405195" y="108671"/>
                  </a:cubicBezTo>
                  <a:cubicBezTo>
                    <a:pt x="1382516" y="110671"/>
                    <a:pt x="1359798" y="107395"/>
                    <a:pt x="1337415" y="103947"/>
                  </a:cubicBezTo>
                  <a:cubicBezTo>
                    <a:pt x="1305173" y="98431"/>
                    <a:pt x="1275912" y="93269"/>
                    <a:pt x="1247623" y="114110"/>
                  </a:cubicBezTo>
                  <a:cubicBezTo>
                    <a:pt x="1233373" y="125568"/>
                    <a:pt x="1223705" y="141313"/>
                    <a:pt x="1213523" y="156239"/>
                  </a:cubicBezTo>
                  <a:cubicBezTo>
                    <a:pt x="1202769" y="171993"/>
                    <a:pt x="1191654" y="187709"/>
                    <a:pt x="1177766" y="200911"/>
                  </a:cubicBezTo>
                  <a:cubicBezTo>
                    <a:pt x="1167632" y="210703"/>
                    <a:pt x="1156287" y="219028"/>
                    <a:pt x="1145000" y="227419"/>
                  </a:cubicBezTo>
                  <a:cubicBezTo>
                    <a:pt x="1121102" y="245221"/>
                    <a:pt x="1097623" y="263614"/>
                    <a:pt x="1073096" y="280549"/>
                  </a:cubicBezTo>
                  <a:cubicBezTo>
                    <a:pt x="1045978" y="299047"/>
                    <a:pt x="1017251" y="318383"/>
                    <a:pt x="983714" y="321593"/>
                  </a:cubicBezTo>
                  <a:cubicBezTo>
                    <a:pt x="967978" y="323574"/>
                    <a:pt x="952252" y="320221"/>
                    <a:pt x="937203" y="315782"/>
                  </a:cubicBezTo>
                  <a:cubicBezTo>
                    <a:pt x="917115" y="309744"/>
                    <a:pt x="898322" y="300428"/>
                    <a:pt x="880215" y="289836"/>
                  </a:cubicBezTo>
                  <a:cubicBezTo>
                    <a:pt x="868756" y="283150"/>
                    <a:pt x="857593" y="275939"/>
                    <a:pt x="846553" y="268748"/>
                  </a:cubicBezTo>
                  <a:cubicBezTo>
                    <a:pt x="820503" y="251527"/>
                    <a:pt x="798786" y="231553"/>
                    <a:pt x="771925" y="216741"/>
                  </a:cubicBezTo>
                  <a:cubicBezTo>
                    <a:pt x="739740" y="198768"/>
                    <a:pt x="704526" y="187138"/>
                    <a:pt x="668912" y="178060"/>
                  </a:cubicBezTo>
                  <a:cubicBezTo>
                    <a:pt x="659387" y="175832"/>
                    <a:pt x="649767" y="173679"/>
                    <a:pt x="640089" y="171993"/>
                  </a:cubicBezTo>
                  <a:cubicBezTo>
                    <a:pt x="628469" y="169945"/>
                    <a:pt x="616744" y="168564"/>
                    <a:pt x="604942" y="168459"/>
                  </a:cubicBezTo>
                  <a:cubicBezTo>
                    <a:pt x="589493" y="168783"/>
                    <a:pt x="574529" y="172622"/>
                    <a:pt x="560223" y="178308"/>
                  </a:cubicBezTo>
                  <a:cubicBezTo>
                    <a:pt x="549297" y="182642"/>
                    <a:pt x="538753" y="188052"/>
                    <a:pt x="528656" y="193796"/>
                  </a:cubicBezTo>
                  <a:cubicBezTo>
                    <a:pt x="520360" y="198758"/>
                    <a:pt x="512093" y="203892"/>
                    <a:pt x="504797" y="210217"/>
                  </a:cubicBezTo>
                  <a:cubicBezTo>
                    <a:pt x="503253" y="211569"/>
                    <a:pt x="501748" y="212960"/>
                    <a:pt x="500301" y="214417"/>
                  </a:cubicBezTo>
                  <a:cubicBezTo>
                    <a:pt x="493166" y="221942"/>
                    <a:pt x="487509" y="230581"/>
                    <a:pt x="483013" y="239830"/>
                  </a:cubicBezTo>
                  <a:cubicBezTo>
                    <a:pt x="479850" y="246307"/>
                    <a:pt x="477260" y="253079"/>
                    <a:pt x="475136" y="259966"/>
                  </a:cubicBezTo>
                  <a:cubicBezTo>
                    <a:pt x="474021" y="263509"/>
                    <a:pt x="473050" y="267072"/>
                    <a:pt x="472183" y="270663"/>
                  </a:cubicBezTo>
                  <a:cubicBezTo>
                    <a:pt x="470116" y="278549"/>
                    <a:pt x="468639" y="286550"/>
                    <a:pt x="467582" y="294599"/>
                  </a:cubicBezTo>
                  <a:cubicBezTo>
                    <a:pt x="465963" y="306886"/>
                    <a:pt x="465287" y="319316"/>
                    <a:pt x="464925" y="331708"/>
                  </a:cubicBezTo>
                  <a:cubicBezTo>
                    <a:pt x="464210" y="350053"/>
                    <a:pt x="461305" y="368380"/>
                    <a:pt x="455362" y="385782"/>
                  </a:cubicBezTo>
                  <a:cubicBezTo>
                    <a:pt x="453314" y="392087"/>
                    <a:pt x="450380" y="398050"/>
                    <a:pt x="446846" y="403641"/>
                  </a:cubicBezTo>
                  <a:lnTo>
                    <a:pt x="446846" y="403641"/>
                  </a:lnTo>
                  <a:cubicBezTo>
                    <a:pt x="446046" y="404908"/>
                    <a:pt x="445237" y="406137"/>
                    <a:pt x="444379" y="407356"/>
                  </a:cubicBezTo>
                  <a:cubicBezTo>
                    <a:pt x="439483" y="414938"/>
                    <a:pt x="432530" y="420986"/>
                    <a:pt x="424444" y="424968"/>
                  </a:cubicBezTo>
                  <a:cubicBezTo>
                    <a:pt x="418786" y="427682"/>
                    <a:pt x="412842" y="430168"/>
                    <a:pt x="406622" y="431178"/>
                  </a:cubicBezTo>
                  <a:cubicBezTo>
                    <a:pt x="392535" y="433197"/>
                    <a:pt x="378295" y="434607"/>
                    <a:pt x="364074" y="433283"/>
                  </a:cubicBezTo>
                  <a:cubicBezTo>
                    <a:pt x="363045" y="433188"/>
                    <a:pt x="362026" y="433092"/>
                    <a:pt x="360997" y="432959"/>
                  </a:cubicBezTo>
                  <a:cubicBezTo>
                    <a:pt x="336214" y="430473"/>
                    <a:pt x="315620" y="427330"/>
                    <a:pt x="296523" y="420043"/>
                  </a:cubicBezTo>
                  <a:cubicBezTo>
                    <a:pt x="278882" y="413318"/>
                    <a:pt x="262499" y="403060"/>
                    <a:pt x="245307" y="386496"/>
                  </a:cubicBezTo>
                  <a:cubicBezTo>
                    <a:pt x="241449" y="382839"/>
                    <a:pt x="237544" y="379209"/>
                    <a:pt x="233677" y="375552"/>
                  </a:cubicBezTo>
                  <a:cubicBezTo>
                    <a:pt x="225790" y="368122"/>
                    <a:pt x="217989" y="360597"/>
                    <a:pt x="210731" y="352540"/>
                  </a:cubicBezTo>
                  <a:cubicBezTo>
                    <a:pt x="207255" y="348644"/>
                    <a:pt x="203949" y="344596"/>
                    <a:pt x="200816" y="340443"/>
                  </a:cubicBezTo>
                  <a:cubicBezTo>
                    <a:pt x="189481" y="325431"/>
                    <a:pt x="180184" y="308924"/>
                    <a:pt x="171498" y="292246"/>
                  </a:cubicBezTo>
                  <a:cubicBezTo>
                    <a:pt x="159991" y="270063"/>
                    <a:pt x="149123" y="247555"/>
                    <a:pt x="138113" y="225114"/>
                  </a:cubicBezTo>
                  <a:cubicBezTo>
                    <a:pt x="127806" y="204292"/>
                    <a:pt x="119215" y="182614"/>
                    <a:pt x="108090" y="162230"/>
                  </a:cubicBezTo>
                  <a:cubicBezTo>
                    <a:pt x="103279" y="154000"/>
                    <a:pt x="96974" y="146818"/>
                    <a:pt x="90602" y="139798"/>
                  </a:cubicBezTo>
                  <a:cubicBezTo>
                    <a:pt x="81353" y="129940"/>
                    <a:pt x="71323" y="120834"/>
                    <a:pt x="62474" y="110576"/>
                  </a:cubicBezTo>
                  <a:cubicBezTo>
                    <a:pt x="49492" y="95888"/>
                    <a:pt x="36462" y="81163"/>
                    <a:pt x="24870" y="65322"/>
                  </a:cubicBezTo>
                  <a:cubicBezTo>
                    <a:pt x="15650" y="52559"/>
                    <a:pt x="7839" y="38881"/>
                    <a:pt x="0" y="25251"/>
                  </a:cubicBezTo>
                  <a:lnTo>
                    <a:pt x="0" y="0"/>
                  </a:lnTo>
                  <a:lnTo>
                    <a:pt x="1582817" y="0"/>
                  </a:lnTo>
                  <a:close/>
                </a:path>
              </a:pathLst>
            </a:custGeom>
            <a:solidFill>
              <a:srgbClr val="4C5D67">
                <a:alpha val="58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23"/>
            <p:cNvSpPr/>
            <p:nvPr/>
          </p:nvSpPr>
          <p:spPr>
            <a:xfrm>
              <a:off x="5924520" y="3928680"/>
              <a:ext cx="1378096" cy="409337"/>
            </a:xfrm>
            <a:custGeom>
              <a:avLst/>
              <a:gdLst/>
              <a:ahLst/>
              <a:cxnLst/>
              <a:rect l="l" t="t" r="r" b="b"/>
              <a:pathLst>
                <a:path w="1378096" h="409337" extrusionOk="0">
                  <a:moveTo>
                    <a:pt x="1377993" y="0"/>
                  </a:moveTo>
                  <a:cubicBezTo>
                    <a:pt x="1372631" y="6810"/>
                    <a:pt x="1367440" y="13745"/>
                    <a:pt x="1362401" y="20764"/>
                  </a:cubicBezTo>
                  <a:cubicBezTo>
                    <a:pt x="1343751" y="46082"/>
                    <a:pt x="1326072" y="76448"/>
                    <a:pt x="1294888" y="87544"/>
                  </a:cubicBezTo>
                  <a:cubicBezTo>
                    <a:pt x="1250063" y="97393"/>
                    <a:pt x="1203362" y="88382"/>
                    <a:pt x="1158413" y="83353"/>
                  </a:cubicBezTo>
                  <a:cubicBezTo>
                    <a:pt x="1109131" y="74152"/>
                    <a:pt x="1098130" y="100403"/>
                    <a:pt x="1075879" y="136865"/>
                  </a:cubicBezTo>
                  <a:cubicBezTo>
                    <a:pt x="1058763" y="159858"/>
                    <a:pt x="1034169" y="195462"/>
                    <a:pt x="1006213" y="228095"/>
                  </a:cubicBezTo>
                  <a:cubicBezTo>
                    <a:pt x="997479" y="238297"/>
                    <a:pt x="988430" y="248193"/>
                    <a:pt x="979172" y="257337"/>
                  </a:cubicBezTo>
                  <a:cubicBezTo>
                    <a:pt x="951816" y="284331"/>
                    <a:pt x="922717" y="304657"/>
                    <a:pt x="895104" y="306086"/>
                  </a:cubicBezTo>
                  <a:cubicBezTo>
                    <a:pt x="879245" y="305962"/>
                    <a:pt x="862853" y="299828"/>
                    <a:pt x="846651" y="290827"/>
                  </a:cubicBezTo>
                  <a:cubicBezTo>
                    <a:pt x="816323" y="273977"/>
                    <a:pt x="786681" y="247031"/>
                    <a:pt x="762526" y="230486"/>
                  </a:cubicBezTo>
                  <a:cubicBezTo>
                    <a:pt x="736189" y="210969"/>
                    <a:pt x="714006" y="188738"/>
                    <a:pt x="689707" y="170669"/>
                  </a:cubicBezTo>
                  <a:cubicBezTo>
                    <a:pt x="664914" y="152229"/>
                    <a:pt x="637901" y="138113"/>
                    <a:pt x="602020" y="135646"/>
                  </a:cubicBezTo>
                  <a:cubicBezTo>
                    <a:pt x="563892" y="131902"/>
                    <a:pt x="525668" y="137322"/>
                    <a:pt x="487644" y="140122"/>
                  </a:cubicBezTo>
                  <a:cubicBezTo>
                    <a:pt x="450173" y="144485"/>
                    <a:pt x="410920" y="142704"/>
                    <a:pt x="374820" y="154457"/>
                  </a:cubicBezTo>
                  <a:cubicBezTo>
                    <a:pt x="372601" y="155172"/>
                    <a:pt x="370391" y="155953"/>
                    <a:pt x="368200" y="156781"/>
                  </a:cubicBezTo>
                  <a:cubicBezTo>
                    <a:pt x="361218" y="159372"/>
                    <a:pt x="355475" y="163325"/>
                    <a:pt x="350665" y="168202"/>
                  </a:cubicBezTo>
                  <a:cubicBezTo>
                    <a:pt x="349808" y="169069"/>
                    <a:pt x="348998" y="169954"/>
                    <a:pt x="348207" y="170869"/>
                  </a:cubicBezTo>
                  <a:cubicBezTo>
                    <a:pt x="337597" y="183128"/>
                    <a:pt x="332015" y="200053"/>
                    <a:pt x="327643" y="215646"/>
                  </a:cubicBezTo>
                  <a:cubicBezTo>
                    <a:pt x="321109" y="236325"/>
                    <a:pt x="314479" y="257680"/>
                    <a:pt x="318842" y="279521"/>
                  </a:cubicBezTo>
                  <a:cubicBezTo>
                    <a:pt x="320471" y="289731"/>
                    <a:pt x="323033" y="301180"/>
                    <a:pt x="325424" y="312953"/>
                  </a:cubicBezTo>
                  <a:cubicBezTo>
                    <a:pt x="334329" y="356740"/>
                    <a:pt x="340873" y="404860"/>
                    <a:pt x="288552" y="408965"/>
                  </a:cubicBezTo>
                  <a:cubicBezTo>
                    <a:pt x="284209" y="409308"/>
                    <a:pt x="279456" y="409337"/>
                    <a:pt x="274255" y="409051"/>
                  </a:cubicBezTo>
                  <a:cubicBezTo>
                    <a:pt x="256253" y="408213"/>
                    <a:pt x="237422" y="405070"/>
                    <a:pt x="220125" y="398554"/>
                  </a:cubicBezTo>
                  <a:cubicBezTo>
                    <a:pt x="203189" y="392163"/>
                    <a:pt x="187711" y="382524"/>
                    <a:pt x="175919" y="368637"/>
                  </a:cubicBezTo>
                  <a:cubicBezTo>
                    <a:pt x="170461" y="361998"/>
                    <a:pt x="165594" y="355064"/>
                    <a:pt x="161213" y="347882"/>
                  </a:cubicBezTo>
                  <a:cubicBezTo>
                    <a:pt x="151278" y="331603"/>
                    <a:pt x="143820" y="314097"/>
                    <a:pt x="137581" y="296046"/>
                  </a:cubicBezTo>
                  <a:cubicBezTo>
                    <a:pt x="129161" y="271767"/>
                    <a:pt x="122951" y="246536"/>
                    <a:pt x="115835" y="222018"/>
                  </a:cubicBezTo>
                  <a:cubicBezTo>
                    <a:pt x="106215" y="187871"/>
                    <a:pt x="84155" y="159230"/>
                    <a:pt x="69982" y="126997"/>
                  </a:cubicBezTo>
                  <a:cubicBezTo>
                    <a:pt x="54409" y="90783"/>
                    <a:pt x="25034" y="62846"/>
                    <a:pt x="9546" y="26613"/>
                  </a:cubicBezTo>
                  <a:cubicBezTo>
                    <a:pt x="5869" y="19240"/>
                    <a:pt x="3555" y="11325"/>
                    <a:pt x="488" y="3705"/>
                  </a:cubicBezTo>
                  <a:cubicBezTo>
                    <a:pt x="11" y="2457"/>
                    <a:pt x="-103" y="1200"/>
                    <a:pt x="88" y="0"/>
                  </a:cubicBezTo>
                  <a:lnTo>
                    <a:pt x="1377993"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485"/>
        <p:cNvGrpSpPr/>
        <p:nvPr/>
      </p:nvGrpSpPr>
      <p:grpSpPr>
        <a:xfrm>
          <a:off x="0" y="0"/>
          <a:ext cx="0" cy="0"/>
          <a:chOff x="0" y="0"/>
          <a:chExt cx="0" cy="0"/>
        </a:xfrm>
      </p:grpSpPr>
      <p:pic>
        <p:nvPicPr>
          <p:cNvPr id="486" name="Google Shape;486;p24"/>
          <p:cNvPicPr preferRelativeResize="0"/>
          <p:nvPr/>
        </p:nvPicPr>
        <p:blipFill>
          <a:blip r:embed="rId2">
            <a:alphaModFix amt="40000"/>
          </a:blip>
          <a:stretch>
            <a:fillRect/>
          </a:stretch>
        </p:blipFill>
        <p:spPr>
          <a:xfrm>
            <a:off x="1" y="672"/>
            <a:ext cx="9143998" cy="5142154"/>
          </a:xfrm>
          <a:prstGeom prst="rect">
            <a:avLst/>
          </a:prstGeom>
          <a:noFill/>
          <a:ln>
            <a:noFill/>
          </a:ln>
        </p:spPr>
      </p:pic>
      <p:grpSp>
        <p:nvGrpSpPr>
          <p:cNvPr id="487" name="Google Shape;487;p24"/>
          <p:cNvGrpSpPr/>
          <p:nvPr/>
        </p:nvGrpSpPr>
        <p:grpSpPr>
          <a:xfrm>
            <a:off x="-980955" y="-12"/>
            <a:ext cx="5275862" cy="5543135"/>
            <a:chOff x="-980955" y="-12"/>
            <a:chExt cx="5275862" cy="5543135"/>
          </a:xfrm>
        </p:grpSpPr>
        <p:grpSp>
          <p:nvGrpSpPr>
            <p:cNvPr id="488" name="Google Shape;488;p24"/>
            <p:cNvGrpSpPr/>
            <p:nvPr/>
          </p:nvGrpSpPr>
          <p:grpSpPr>
            <a:xfrm rot="10800000">
              <a:off x="-9" y="-12"/>
              <a:ext cx="3985149" cy="2084117"/>
              <a:chOff x="3087360" y="1605240"/>
              <a:chExt cx="1377086" cy="720176"/>
            </a:xfrm>
          </p:grpSpPr>
          <p:sp>
            <p:nvSpPr>
              <p:cNvPr id="489" name="Google Shape;489;p24"/>
              <p:cNvSpPr/>
              <p:nvPr/>
            </p:nvSpPr>
            <p:spPr>
              <a:xfrm>
                <a:off x="3087360" y="1605240"/>
                <a:ext cx="1377086" cy="720176"/>
              </a:xfrm>
              <a:custGeom>
                <a:avLst/>
                <a:gdLst/>
                <a:ahLst/>
                <a:cxnLst/>
                <a:rect l="l" t="t" r="r" b="b"/>
                <a:pathLst>
                  <a:path w="1377086" h="720176" extrusionOk="0">
                    <a:moveTo>
                      <a:pt x="1377086" y="0"/>
                    </a:moveTo>
                    <a:lnTo>
                      <a:pt x="1377086" y="720176"/>
                    </a:lnTo>
                    <a:lnTo>
                      <a:pt x="0" y="720176"/>
                    </a:lnTo>
                    <a:cubicBezTo>
                      <a:pt x="27280" y="707060"/>
                      <a:pt x="54550" y="693734"/>
                      <a:pt x="79553" y="676542"/>
                    </a:cubicBezTo>
                    <a:cubicBezTo>
                      <a:pt x="103146" y="661226"/>
                      <a:pt x="124568" y="642947"/>
                      <a:pt x="145247" y="623954"/>
                    </a:cubicBezTo>
                    <a:cubicBezTo>
                      <a:pt x="156305" y="613220"/>
                      <a:pt x="169526" y="604504"/>
                      <a:pt x="184604" y="600742"/>
                    </a:cubicBezTo>
                    <a:cubicBezTo>
                      <a:pt x="193519" y="598427"/>
                      <a:pt x="202778" y="598246"/>
                      <a:pt x="211912" y="597541"/>
                    </a:cubicBezTo>
                    <a:cubicBezTo>
                      <a:pt x="226066" y="596522"/>
                      <a:pt x="240325" y="595589"/>
                      <a:pt x="254508" y="596817"/>
                    </a:cubicBezTo>
                    <a:cubicBezTo>
                      <a:pt x="266586" y="597818"/>
                      <a:pt x="278597" y="599465"/>
                      <a:pt x="290608" y="601037"/>
                    </a:cubicBezTo>
                    <a:cubicBezTo>
                      <a:pt x="298009" y="602056"/>
                      <a:pt x="305505" y="602323"/>
                      <a:pt x="312925" y="601351"/>
                    </a:cubicBezTo>
                    <a:cubicBezTo>
                      <a:pt x="324460" y="599951"/>
                      <a:pt x="335147" y="595284"/>
                      <a:pt x="344862" y="589083"/>
                    </a:cubicBezTo>
                    <a:cubicBezTo>
                      <a:pt x="347720" y="587273"/>
                      <a:pt x="350491" y="585311"/>
                      <a:pt x="353168" y="583282"/>
                    </a:cubicBezTo>
                    <a:cubicBezTo>
                      <a:pt x="365360" y="573948"/>
                      <a:pt x="376542" y="563423"/>
                      <a:pt x="386686" y="551936"/>
                    </a:cubicBezTo>
                    <a:cubicBezTo>
                      <a:pt x="390306" y="547849"/>
                      <a:pt x="393792" y="543630"/>
                      <a:pt x="397145" y="539315"/>
                    </a:cubicBezTo>
                    <a:cubicBezTo>
                      <a:pt x="402831" y="532067"/>
                      <a:pt x="408232" y="524618"/>
                      <a:pt x="413375" y="516998"/>
                    </a:cubicBezTo>
                    <a:cubicBezTo>
                      <a:pt x="425044" y="499739"/>
                      <a:pt x="435426" y="481622"/>
                      <a:pt x="444884" y="463048"/>
                    </a:cubicBezTo>
                    <a:cubicBezTo>
                      <a:pt x="447008" y="459153"/>
                      <a:pt x="449056" y="455181"/>
                      <a:pt x="451104" y="451218"/>
                    </a:cubicBezTo>
                    <a:cubicBezTo>
                      <a:pt x="457981" y="437893"/>
                      <a:pt x="464868" y="424491"/>
                      <a:pt x="474774" y="413156"/>
                    </a:cubicBezTo>
                    <a:cubicBezTo>
                      <a:pt x="488432" y="397478"/>
                      <a:pt x="505273" y="385039"/>
                      <a:pt x="522246" y="373199"/>
                    </a:cubicBezTo>
                    <a:cubicBezTo>
                      <a:pt x="530428" y="367303"/>
                      <a:pt x="539410" y="362350"/>
                      <a:pt x="549212" y="359797"/>
                    </a:cubicBezTo>
                    <a:cubicBezTo>
                      <a:pt x="560480" y="356711"/>
                      <a:pt x="572357" y="356902"/>
                      <a:pt x="583892" y="358054"/>
                    </a:cubicBezTo>
                    <a:cubicBezTo>
                      <a:pt x="608314" y="360750"/>
                      <a:pt x="631746" y="368818"/>
                      <a:pt x="656063" y="372151"/>
                    </a:cubicBezTo>
                    <a:cubicBezTo>
                      <a:pt x="681409" y="375476"/>
                      <a:pt x="707079" y="374247"/>
                      <a:pt x="732415" y="371618"/>
                    </a:cubicBezTo>
                    <a:cubicBezTo>
                      <a:pt x="763972" y="368837"/>
                      <a:pt x="795471" y="362607"/>
                      <a:pt x="827246" y="365150"/>
                    </a:cubicBezTo>
                    <a:cubicBezTo>
                      <a:pt x="833161" y="365608"/>
                      <a:pt x="839076" y="366055"/>
                      <a:pt x="844991" y="366503"/>
                    </a:cubicBezTo>
                    <a:lnTo>
                      <a:pt x="860012" y="367627"/>
                    </a:lnTo>
                    <a:cubicBezTo>
                      <a:pt x="865413" y="368027"/>
                      <a:pt x="870814" y="368427"/>
                      <a:pt x="876214" y="368818"/>
                    </a:cubicBezTo>
                    <a:cubicBezTo>
                      <a:pt x="885815" y="369522"/>
                      <a:pt x="895417" y="370218"/>
                      <a:pt x="905027" y="370894"/>
                    </a:cubicBezTo>
                    <a:cubicBezTo>
                      <a:pt x="906809" y="371027"/>
                      <a:pt x="908590" y="371151"/>
                      <a:pt x="910380" y="371275"/>
                    </a:cubicBezTo>
                    <a:cubicBezTo>
                      <a:pt x="915648" y="371646"/>
                      <a:pt x="920925" y="372008"/>
                      <a:pt x="926202" y="372380"/>
                    </a:cubicBezTo>
                    <a:cubicBezTo>
                      <a:pt x="931850" y="372770"/>
                      <a:pt x="937489" y="373151"/>
                      <a:pt x="943137" y="373532"/>
                    </a:cubicBezTo>
                    <a:cubicBezTo>
                      <a:pt x="946861" y="373771"/>
                      <a:pt x="950605" y="374028"/>
                      <a:pt x="954338" y="374266"/>
                    </a:cubicBezTo>
                    <a:cubicBezTo>
                      <a:pt x="956624" y="374409"/>
                      <a:pt x="958901" y="374552"/>
                      <a:pt x="961187" y="374675"/>
                    </a:cubicBezTo>
                    <a:cubicBezTo>
                      <a:pt x="970931" y="375180"/>
                      <a:pt x="980685" y="375314"/>
                      <a:pt x="990381" y="374123"/>
                    </a:cubicBezTo>
                    <a:cubicBezTo>
                      <a:pt x="996686" y="373332"/>
                      <a:pt x="1002887" y="371913"/>
                      <a:pt x="1008955" y="370075"/>
                    </a:cubicBezTo>
                    <a:cubicBezTo>
                      <a:pt x="1013974" y="368560"/>
                      <a:pt x="1018908" y="366751"/>
                      <a:pt x="1023766" y="364779"/>
                    </a:cubicBezTo>
                    <a:cubicBezTo>
                      <a:pt x="1024690" y="364398"/>
                      <a:pt x="1025604" y="364007"/>
                      <a:pt x="1026519" y="363607"/>
                    </a:cubicBezTo>
                    <a:cubicBezTo>
                      <a:pt x="1028548" y="362741"/>
                      <a:pt x="1030567" y="361836"/>
                      <a:pt x="1032567" y="360902"/>
                    </a:cubicBezTo>
                    <a:cubicBezTo>
                      <a:pt x="1035072" y="359731"/>
                      <a:pt x="1037558" y="358511"/>
                      <a:pt x="1040016" y="357235"/>
                    </a:cubicBezTo>
                    <a:cubicBezTo>
                      <a:pt x="1041568" y="356435"/>
                      <a:pt x="1043102" y="355606"/>
                      <a:pt x="1044626" y="354749"/>
                    </a:cubicBezTo>
                    <a:cubicBezTo>
                      <a:pt x="1048331" y="352692"/>
                      <a:pt x="1051960" y="350482"/>
                      <a:pt x="1055475" y="348110"/>
                    </a:cubicBezTo>
                    <a:cubicBezTo>
                      <a:pt x="1079478" y="331994"/>
                      <a:pt x="1098775" y="309953"/>
                      <a:pt x="1115663" y="286693"/>
                    </a:cubicBezTo>
                    <a:cubicBezTo>
                      <a:pt x="1138714" y="252384"/>
                      <a:pt x="1161212" y="217541"/>
                      <a:pt x="1181729" y="181661"/>
                    </a:cubicBezTo>
                    <a:cubicBezTo>
                      <a:pt x="1186834" y="173003"/>
                      <a:pt x="1191597" y="164040"/>
                      <a:pt x="1196454" y="155105"/>
                    </a:cubicBezTo>
                    <a:cubicBezTo>
                      <a:pt x="1197016" y="154057"/>
                      <a:pt x="1197588" y="153019"/>
                      <a:pt x="1198159" y="151981"/>
                    </a:cubicBezTo>
                    <a:cubicBezTo>
                      <a:pt x="1198969" y="150485"/>
                      <a:pt x="1199798" y="149000"/>
                      <a:pt x="1200617" y="147514"/>
                    </a:cubicBezTo>
                    <a:cubicBezTo>
                      <a:pt x="1211199" y="128445"/>
                      <a:pt x="1222715" y="109966"/>
                      <a:pt x="1239260" y="95498"/>
                    </a:cubicBezTo>
                    <a:cubicBezTo>
                      <a:pt x="1246718" y="89221"/>
                      <a:pt x="1254614" y="83563"/>
                      <a:pt x="1262739" y="78219"/>
                    </a:cubicBezTo>
                    <a:cubicBezTo>
                      <a:pt x="1272140" y="72038"/>
                      <a:pt x="1281827" y="66275"/>
                      <a:pt x="1291485" y="60465"/>
                    </a:cubicBezTo>
                    <a:cubicBezTo>
                      <a:pt x="1296181" y="57645"/>
                      <a:pt x="1300858" y="54807"/>
                      <a:pt x="1305497" y="51902"/>
                    </a:cubicBezTo>
                    <a:cubicBezTo>
                      <a:pt x="1310135" y="49006"/>
                      <a:pt x="1314726" y="46034"/>
                      <a:pt x="1319232" y="42939"/>
                    </a:cubicBezTo>
                    <a:cubicBezTo>
                      <a:pt x="1326785" y="37919"/>
                      <a:pt x="1334195" y="32690"/>
                      <a:pt x="1341577" y="27403"/>
                    </a:cubicBezTo>
                    <a:cubicBezTo>
                      <a:pt x="1344101" y="25575"/>
                      <a:pt x="1346549" y="23784"/>
                      <a:pt x="1348921" y="22031"/>
                    </a:cubicBezTo>
                    <a:cubicBezTo>
                      <a:pt x="1352007" y="19745"/>
                      <a:pt x="1354998" y="17497"/>
                      <a:pt x="1357951" y="15230"/>
                    </a:cubicBezTo>
                    <a:cubicBezTo>
                      <a:pt x="1362647" y="11640"/>
                      <a:pt x="1367257" y="8011"/>
                      <a:pt x="1372057" y="4115"/>
                    </a:cubicBezTo>
                    <a:cubicBezTo>
                      <a:pt x="1373505" y="2934"/>
                      <a:pt x="1374953" y="1743"/>
                      <a:pt x="1376420" y="571"/>
                    </a:cubicBezTo>
                    <a:cubicBezTo>
                      <a:pt x="1376639" y="391"/>
                      <a:pt x="1376858" y="219"/>
                      <a:pt x="1377077" y="38"/>
                    </a:cubicBezTo>
                    <a:close/>
                  </a:path>
                </a:pathLst>
              </a:custGeom>
              <a:solidFill>
                <a:srgbClr val="A4CECB">
                  <a:alpha val="168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24"/>
              <p:cNvSpPr/>
              <p:nvPr/>
            </p:nvSpPr>
            <p:spPr>
              <a:xfrm>
                <a:off x="3250080" y="1699920"/>
                <a:ext cx="1214276" cy="625240"/>
              </a:xfrm>
              <a:custGeom>
                <a:avLst/>
                <a:gdLst/>
                <a:ahLst/>
                <a:cxnLst/>
                <a:rect l="l" t="t" r="r" b="b"/>
                <a:pathLst>
                  <a:path w="1214276" h="625240" extrusionOk="0">
                    <a:moveTo>
                      <a:pt x="1214276" y="0"/>
                    </a:moveTo>
                    <a:lnTo>
                      <a:pt x="1214276" y="625240"/>
                    </a:lnTo>
                    <a:lnTo>
                      <a:pt x="0" y="625240"/>
                    </a:lnTo>
                    <a:cubicBezTo>
                      <a:pt x="13983" y="613724"/>
                      <a:pt x="26918" y="600885"/>
                      <a:pt x="38148" y="586673"/>
                    </a:cubicBezTo>
                    <a:cubicBezTo>
                      <a:pt x="50492" y="571290"/>
                      <a:pt x="58998" y="552231"/>
                      <a:pt x="75581" y="540706"/>
                    </a:cubicBezTo>
                    <a:cubicBezTo>
                      <a:pt x="89392" y="530428"/>
                      <a:pt x="106566" y="527504"/>
                      <a:pt x="123092" y="524456"/>
                    </a:cubicBezTo>
                    <a:cubicBezTo>
                      <a:pt x="140875" y="520979"/>
                      <a:pt x="158486" y="516684"/>
                      <a:pt x="176003" y="512064"/>
                    </a:cubicBezTo>
                    <a:cubicBezTo>
                      <a:pt x="189024" y="508949"/>
                      <a:pt x="200311" y="504815"/>
                      <a:pt x="210322" y="499777"/>
                    </a:cubicBezTo>
                    <a:cubicBezTo>
                      <a:pt x="228762" y="490509"/>
                      <a:pt x="242868" y="478212"/>
                      <a:pt x="255518" y="463744"/>
                    </a:cubicBezTo>
                    <a:cubicBezTo>
                      <a:pt x="264014" y="454019"/>
                      <a:pt x="271853" y="443313"/>
                      <a:pt x="279892" y="431892"/>
                    </a:cubicBezTo>
                    <a:cubicBezTo>
                      <a:pt x="286255" y="422853"/>
                      <a:pt x="292741" y="413356"/>
                      <a:pt x="299790" y="403546"/>
                    </a:cubicBezTo>
                    <a:cubicBezTo>
                      <a:pt x="308458" y="391011"/>
                      <a:pt x="315278" y="381933"/>
                      <a:pt x="324669" y="374580"/>
                    </a:cubicBezTo>
                    <a:cubicBezTo>
                      <a:pt x="330689" y="369865"/>
                      <a:pt x="337766" y="365855"/>
                      <a:pt x="347072" y="362112"/>
                    </a:cubicBezTo>
                    <a:cubicBezTo>
                      <a:pt x="392173" y="343052"/>
                      <a:pt x="433102" y="311077"/>
                      <a:pt x="482813" y="304819"/>
                    </a:cubicBezTo>
                    <a:cubicBezTo>
                      <a:pt x="531257" y="299837"/>
                      <a:pt x="578406" y="314839"/>
                      <a:pt x="624869" y="327098"/>
                    </a:cubicBezTo>
                    <a:cubicBezTo>
                      <a:pt x="628707" y="328117"/>
                      <a:pt x="632546" y="329108"/>
                      <a:pt x="636375" y="330070"/>
                    </a:cubicBezTo>
                    <a:cubicBezTo>
                      <a:pt x="643642" y="331946"/>
                      <a:pt x="650920" y="333794"/>
                      <a:pt x="658216" y="335613"/>
                    </a:cubicBezTo>
                    <a:cubicBezTo>
                      <a:pt x="663102" y="336823"/>
                      <a:pt x="667998" y="338014"/>
                      <a:pt x="672894" y="339176"/>
                    </a:cubicBezTo>
                    <a:cubicBezTo>
                      <a:pt x="676456" y="340023"/>
                      <a:pt x="680018" y="340862"/>
                      <a:pt x="683590" y="341681"/>
                    </a:cubicBezTo>
                    <a:cubicBezTo>
                      <a:pt x="692525" y="343738"/>
                      <a:pt x="701488" y="345700"/>
                      <a:pt x="710479" y="347548"/>
                    </a:cubicBezTo>
                    <a:cubicBezTo>
                      <a:pt x="712327" y="347939"/>
                      <a:pt x="714185" y="348310"/>
                      <a:pt x="716042" y="348682"/>
                    </a:cubicBezTo>
                    <a:cubicBezTo>
                      <a:pt x="720109" y="349491"/>
                      <a:pt x="724176" y="350291"/>
                      <a:pt x="728253" y="351044"/>
                    </a:cubicBezTo>
                    <a:cubicBezTo>
                      <a:pt x="736997" y="352682"/>
                      <a:pt x="745769" y="354197"/>
                      <a:pt x="754551" y="355549"/>
                    </a:cubicBezTo>
                    <a:cubicBezTo>
                      <a:pt x="756771" y="355892"/>
                      <a:pt x="758990" y="356226"/>
                      <a:pt x="761209" y="356549"/>
                    </a:cubicBezTo>
                    <a:cubicBezTo>
                      <a:pt x="773325" y="358321"/>
                      <a:pt x="785479" y="359788"/>
                      <a:pt x="797643" y="360883"/>
                    </a:cubicBezTo>
                    <a:cubicBezTo>
                      <a:pt x="806377" y="361674"/>
                      <a:pt x="815140" y="362283"/>
                      <a:pt x="823903" y="362664"/>
                    </a:cubicBezTo>
                    <a:cubicBezTo>
                      <a:pt x="826475" y="362779"/>
                      <a:pt x="829046" y="362874"/>
                      <a:pt x="831628" y="362950"/>
                    </a:cubicBezTo>
                    <a:cubicBezTo>
                      <a:pt x="839848" y="363198"/>
                      <a:pt x="848058" y="363255"/>
                      <a:pt x="856288" y="363084"/>
                    </a:cubicBezTo>
                    <a:cubicBezTo>
                      <a:pt x="858241" y="363055"/>
                      <a:pt x="860184" y="363007"/>
                      <a:pt x="862127" y="362941"/>
                    </a:cubicBezTo>
                    <a:cubicBezTo>
                      <a:pt x="875338" y="362521"/>
                      <a:pt x="888549" y="361540"/>
                      <a:pt x="901779" y="359921"/>
                    </a:cubicBezTo>
                    <a:cubicBezTo>
                      <a:pt x="983942" y="352111"/>
                      <a:pt x="1026605" y="273167"/>
                      <a:pt x="1066171" y="210407"/>
                    </a:cubicBezTo>
                    <a:cubicBezTo>
                      <a:pt x="1074249" y="196396"/>
                      <a:pt x="1079173" y="180823"/>
                      <a:pt x="1086774" y="166554"/>
                    </a:cubicBezTo>
                    <a:cubicBezTo>
                      <a:pt x="1095566" y="148638"/>
                      <a:pt x="1105938" y="131569"/>
                      <a:pt x="1116530" y="114671"/>
                    </a:cubicBezTo>
                    <a:cubicBezTo>
                      <a:pt x="1140266" y="78124"/>
                      <a:pt x="1156354" y="33976"/>
                      <a:pt x="1195902" y="11478"/>
                    </a:cubicBezTo>
                    <a:cubicBezTo>
                      <a:pt x="1201988" y="7591"/>
                      <a:pt x="1208094" y="3724"/>
                      <a:pt x="1214276" y="0"/>
                    </a:cubicBezTo>
                    <a:close/>
                  </a:path>
                </a:pathLst>
              </a:custGeom>
              <a:solidFill>
                <a:srgbClr val="A4CECB">
                  <a:alpha val="3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24"/>
              <p:cNvSpPr/>
              <p:nvPr/>
            </p:nvSpPr>
            <p:spPr>
              <a:xfrm>
                <a:off x="3352320" y="1813680"/>
                <a:ext cx="1111815" cy="511674"/>
              </a:xfrm>
              <a:custGeom>
                <a:avLst/>
                <a:gdLst/>
                <a:ahLst/>
                <a:cxnLst/>
                <a:rect l="l" t="t" r="r" b="b"/>
                <a:pathLst>
                  <a:path w="1111815" h="511674" extrusionOk="0">
                    <a:moveTo>
                      <a:pt x="1111796" y="10"/>
                    </a:moveTo>
                    <a:lnTo>
                      <a:pt x="1111796" y="511674"/>
                    </a:lnTo>
                    <a:lnTo>
                      <a:pt x="0" y="511674"/>
                    </a:lnTo>
                    <a:cubicBezTo>
                      <a:pt x="4020" y="507340"/>
                      <a:pt x="7782" y="502768"/>
                      <a:pt x="11449" y="498139"/>
                    </a:cubicBezTo>
                    <a:cubicBezTo>
                      <a:pt x="27156" y="478850"/>
                      <a:pt x="37624" y="455752"/>
                      <a:pt x="54616" y="437483"/>
                    </a:cubicBezTo>
                    <a:cubicBezTo>
                      <a:pt x="74324" y="416766"/>
                      <a:pt x="101079" y="405317"/>
                      <a:pt x="126263" y="392792"/>
                    </a:cubicBezTo>
                    <a:cubicBezTo>
                      <a:pt x="127683" y="392078"/>
                      <a:pt x="129102" y="391344"/>
                      <a:pt x="130512" y="390611"/>
                    </a:cubicBezTo>
                    <a:cubicBezTo>
                      <a:pt x="149676" y="380581"/>
                      <a:pt x="167745" y="368408"/>
                      <a:pt x="184699" y="354949"/>
                    </a:cubicBezTo>
                    <a:cubicBezTo>
                      <a:pt x="187985" y="352339"/>
                      <a:pt x="191233" y="349691"/>
                      <a:pt x="194434" y="346996"/>
                    </a:cubicBezTo>
                    <a:cubicBezTo>
                      <a:pt x="201568" y="340252"/>
                      <a:pt x="207788" y="334413"/>
                      <a:pt x="213465" y="329270"/>
                    </a:cubicBezTo>
                    <a:cubicBezTo>
                      <a:pt x="236553" y="308334"/>
                      <a:pt x="250641" y="298942"/>
                      <a:pt x="280511" y="287884"/>
                    </a:cubicBezTo>
                    <a:cubicBezTo>
                      <a:pt x="287264" y="285388"/>
                      <a:pt x="294827" y="282807"/>
                      <a:pt x="303486" y="279978"/>
                    </a:cubicBezTo>
                    <a:cubicBezTo>
                      <a:pt x="359188" y="257775"/>
                      <a:pt x="410299" y="248784"/>
                      <a:pt x="466687" y="258385"/>
                    </a:cubicBezTo>
                    <a:cubicBezTo>
                      <a:pt x="476231" y="260004"/>
                      <a:pt x="485927" y="262157"/>
                      <a:pt x="495833" y="264871"/>
                    </a:cubicBezTo>
                    <a:cubicBezTo>
                      <a:pt x="502196" y="266309"/>
                      <a:pt x="509226" y="268319"/>
                      <a:pt x="516788" y="270777"/>
                    </a:cubicBezTo>
                    <a:cubicBezTo>
                      <a:pt x="517874" y="271129"/>
                      <a:pt x="518979" y="271501"/>
                      <a:pt x="520094" y="271872"/>
                    </a:cubicBezTo>
                    <a:cubicBezTo>
                      <a:pt x="524970" y="273501"/>
                      <a:pt x="530066" y="275301"/>
                      <a:pt x="535334" y="277235"/>
                    </a:cubicBezTo>
                    <a:cubicBezTo>
                      <a:pt x="540001" y="278949"/>
                      <a:pt x="544801" y="280778"/>
                      <a:pt x="549726" y="282683"/>
                    </a:cubicBezTo>
                    <a:cubicBezTo>
                      <a:pt x="551317" y="283302"/>
                      <a:pt x="552926" y="283921"/>
                      <a:pt x="554545" y="284559"/>
                    </a:cubicBezTo>
                    <a:cubicBezTo>
                      <a:pt x="559032" y="286322"/>
                      <a:pt x="563613" y="288141"/>
                      <a:pt x="568261" y="290008"/>
                    </a:cubicBezTo>
                    <a:cubicBezTo>
                      <a:pt x="574091" y="292341"/>
                      <a:pt x="580034" y="294751"/>
                      <a:pt x="586073" y="297199"/>
                    </a:cubicBezTo>
                    <a:cubicBezTo>
                      <a:pt x="594093" y="300457"/>
                      <a:pt x="602275" y="303781"/>
                      <a:pt x="610543" y="307105"/>
                    </a:cubicBezTo>
                    <a:cubicBezTo>
                      <a:pt x="612686" y="307962"/>
                      <a:pt x="614829" y="308829"/>
                      <a:pt x="616982" y="309686"/>
                    </a:cubicBezTo>
                    <a:cubicBezTo>
                      <a:pt x="627755" y="313992"/>
                      <a:pt x="638651" y="318249"/>
                      <a:pt x="649510" y="322297"/>
                    </a:cubicBezTo>
                    <a:cubicBezTo>
                      <a:pt x="651834" y="323174"/>
                      <a:pt x="654148" y="324031"/>
                      <a:pt x="656482" y="324879"/>
                    </a:cubicBezTo>
                    <a:cubicBezTo>
                      <a:pt x="668950" y="329432"/>
                      <a:pt x="681323" y="333670"/>
                      <a:pt x="693372" y="337337"/>
                    </a:cubicBezTo>
                    <a:cubicBezTo>
                      <a:pt x="695049" y="337852"/>
                      <a:pt x="696706" y="338347"/>
                      <a:pt x="698363" y="338823"/>
                    </a:cubicBezTo>
                    <a:cubicBezTo>
                      <a:pt x="736787" y="350091"/>
                      <a:pt x="771506" y="355111"/>
                      <a:pt x="794737" y="345519"/>
                    </a:cubicBezTo>
                    <a:cubicBezTo>
                      <a:pt x="832552" y="330546"/>
                      <a:pt x="868413" y="309324"/>
                      <a:pt x="899474" y="283054"/>
                    </a:cubicBezTo>
                    <a:cubicBezTo>
                      <a:pt x="917048" y="262547"/>
                      <a:pt x="930164" y="238697"/>
                      <a:pt x="939060" y="213227"/>
                    </a:cubicBezTo>
                    <a:cubicBezTo>
                      <a:pt x="951767" y="176813"/>
                      <a:pt x="962063" y="138789"/>
                      <a:pt x="984085" y="106575"/>
                    </a:cubicBezTo>
                    <a:cubicBezTo>
                      <a:pt x="1009736" y="69761"/>
                      <a:pt x="1049455" y="46758"/>
                      <a:pt x="1084593" y="20126"/>
                    </a:cubicBezTo>
                    <a:cubicBezTo>
                      <a:pt x="1093556" y="13278"/>
                      <a:pt x="1102776" y="6753"/>
                      <a:pt x="1111815" y="0"/>
                    </a:cubicBezTo>
                    <a:close/>
                  </a:path>
                </a:pathLst>
              </a:custGeom>
              <a:solidFill>
                <a:srgbClr val="A4CECB">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24"/>
              <p:cNvSpPr/>
              <p:nvPr/>
            </p:nvSpPr>
            <p:spPr>
              <a:xfrm>
                <a:off x="3418920" y="1900440"/>
                <a:ext cx="1045502" cy="424863"/>
              </a:xfrm>
              <a:custGeom>
                <a:avLst/>
                <a:gdLst/>
                <a:ahLst/>
                <a:cxnLst/>
                <a:rect l="l" t="t" r="r" b="b"/>
                <a:pathLst>
                  <a:path w="1045502" h="424863" extrusionOk="0">
                    <a:moveTo>
                      <a:pt x="1045502" y="0"/>
                    </a:moveTo>
                    <a:lnTo>
                      <a:pt x="1045502" y="424863"/>
                    </a:lnTo>
                    <a:lnTo>
                      <a:pt x="0" y="424863"/>
                    </a:lnTo>
                    <a:cubicBezTo>
                      <a:pt x="9487" y="415538"/>
                      <a:pt x="16040" y="403841"/>
                      <a:pt x="22917" y="392554"/>
                    </a:cubicBezTo>
                    <a:cubicBezTo>
                      <a:pt x="33557" y="374685"/>
                      <a:pt x="42501" y="355806"/>
                      <a:pt x="54493" y="338766"/>
                    </a:cubicBezTo>
                    <a:cubicBezTo>
                      <a:pt x="62522" y="326679"/>
                      <a:pt x="72742" y="316592"/>
                      <a:pt x="83972" y="307686"/>
                    </a:cubicBezTo>
                    <a:cubicBezTo>
                      <a:pt x="91554" y="301666"/>
                      <a:pt x="99603" y="296170"/>
                      <a:pt x="107747" y="290970"/>
                    </a:cubicBezTo>
                    <a:cubicBezTo>
                      <a:pt x="118586" y="283912"/>
                      <a:pt x="129340" y="276501"/>
                      <a:pt x="141161" y="271148"/>
                    </a:cubicBezTo>
                    <a:cubicBezTo>
                      <a:pt x="141656" y="270929"/>
                      <a:pt x="142142" y="270710"/>
                      <a:pt x="142646" y="270491"/>
                    </a:cubicBezTo>
                    <a:cubicBezTo>
                      <a:pt x="157258" y="264404"/>
                      <a:pt x="172422" y="259718"/>
                      <a:pt x="187252" y="254213"/>
                    </a:cubicBezTo>
                    <a:cubicBezTo>
                      <a:pt x="187595" y="254079"/>
                      <a:pt x="187938" y="253965"/>
                      <a:pt x="188281" y="253822"/>
                    </a:cubicBezTo>
                    <a:cubicBezTo>
                      <a:pt x="206931" y="246840"/>
                      <a:pt x="225114" y="238677"/>
                      <a:pt x="243716" y="231581"/>
                    </a:cubicBezTo>
                    <a:cubicBezTo>
                      <a:pt x="252308" y="228257"/>
                      <a:pt x="261014" y="225238"/>
                      <a:pt x="269824" y="222523"/>
                    </a:cubicBezTo>
                    <a:cubicBezTo>
                      <a:pt x="281797" y="218818"/>
                      <a:pt x="293942" y="215665"/>
                      <a:pt x="306181" y="213008"/>
                    </a:cubicBezTo>
                    <a:cubicBezTo>
                      <a:pt x="316449" y="210750"/>
                      <a:pt x="326841" y="208855"/>
                      <a:pt x="337337" y="208140"/>
                    </a:cubicBezTo>
                    <a:cubicBezTo>
                      <a:pt x="343157" y="207759"/>
                      <a:pt x="348967" y="207807"/>
                      <a:pt x="354749" y="208207"/>
                    </a:cubicBezTo>
                    <a:cubicBezTo>
                      <a:pt x="367084" y="209055"/>
                      <a:pt x="379295" y="211512"/>
                      <a:pt x="391211" y="214951"/>
                    </a:cubicBezTo>
                    <a:cubicBezTo>
                      <a:pt x="395335" y="216132"/>
                      <a:pt x="399412" y="217427"/>
                      <a:pt x="403450" y="218818"/>
                    </a:cubicBezTo>
                    <a:cubicBezTo>
                      <a:pt x="404727" y="219275"/>
                      <a:pt x="406013" y="219732"/>
                      <a:pt x="407279" y="220199"/>
                    </a:cubicBezTo>
                    <a:cubicBezTo>
                      <a:pt x="413242" y="222380"/>
                      <a:pt x="419138" y="224723"/>
                      <a:pt x="424977" y="227219"/>
                    </a:cubicBezTo>
                    <a:cubicBezTo>
                      <a:pt x="430178" y="229429"/>
                      <a:pt x="435331" y="231753"/>
                      <a:pt x="440426" y="234191"/>
                    </a:cubicBezTo>
                    <a:cubicBezTo>
                      <a:pt x="440703" y="234325"/>
                      <a:pt x="440979" y="234448"/>
                      <a:pt x="441255" y="234582"/>
                    </a:cubicBezTo>
                    <a:cubicBezTo>
                      <a:pt x="442722" y="235287"/>
                      <a:pt x="444189" y="235991"/>
                      <a:pt x="445646" y="236725"/>
                    </a:cubicBezTo>
                    <a:cubicBezTo>
                      <a:pt x="445913" y="236849"/>
                      <a:pt x="446180" y="236972"/>
                      <a:pt x="446437" y="237115"/>
                    </a:cubicBezTo>
                    <a:cubicBezTo>
                      <a:pt x="460600" y="244135"/>
                      <a:pt x="474383" y="251927"/>
                      <a:pt x="487823" y="260261"/>
                    </a:cubicBezTo>
                    <a:cubicBezTo>
                      <a:pt x="490090" y="261661"/>
                      <a:pt x="492338" y="263080"/>
                      <a:pt x="494586" y="264519"/>
                    </a:cubicBezTo>
                    <a:cubicBezTo>
                      <a:pt x="498691" y="267138"/>
                      <a:pt x="502768" y="269805"/>
                      <a:pt x="506797" y="272529"/>
                    </a:cubicBezTo>
                    <a:cubicBezTo>
                      <a:pt x="507273" y="272844"/>
                      <a:pt x="507740" y="273158"/>
                      <a:pt x="508206" y="273472"/>
                    </a:cubicBezTo>
                    <a:cubicBezTo>
                      <a:pt x="509721" y="274491"/>
                      <a:pt x="511245" y="275501"/>
                      <a:pt x="512769" y="276501"/>
                    </a:cubicBezTo>
                    <a:cubicBezTo>
                      <a:pt x="519779" y="281130"/>
                      <a:pt x="526885" y="285607"/>
                      <a:pt x="534181" y="289770"/>
                    </a:cubicBezTo>
                    <a:cubicBezTo>
                      <a:pt x="536515" y="291094"/>
                      <a:pt x="538867" y="292398"/>
                      <a:pt x="541249" y="293656"/>
                    </a:cubicBezTo>
                    <a:cubicBezTo>
                      <a:pt x="542277" y="294199"/>
                      <a:pt x="543316" y="294742"/>
                      <a:pt x="544354" y="295275"/>
                    </a:cubicBezTo>
                    <a:cubicBezTo>
                      <a:pt x="564947" y="305781"/>
                      <a:pt x="587007" y="313096"/>
                      <a:pt x="609210" y="319383"/>
                    </a:cubicBezTo>
                    <a:cubicBezTo>
                      <a:pt x="633432" y="326250"/>
                      <a:pt x="658216" y="330975"/>
                      <a:pt x="683324" y="332908"/>
                    </a:cubicBezTo>
                    <a:cubicBezTo>
                      <a:pt x="703469" y="334394"/>
                      <a:pt x="723671" y="335404"/>
                      <a:pt x="743874" y="335671"/>
                    </a:cubicBezTo>
                    <a:cubicBezTo>
                      <a:pt x="759371" y="335813"/>
                      <a:pt x="775287" y="335328"/>
                      <a:pt x="789737" y="329117"/>
                    </a:cubicBezTo>
                    <a:cubicBezTo>
                      <a:pt x="798719" y="325479"/>
                      <a:pt x="806234" y="319192"/>
                      <a:pt x="813159" y="312553"/>
                    </a:cubicBezTo>
                    <a:cubicBezTo>
                      <a:pt x="838857" y="286817"/>
                      <a:pt x="855440" y="253184"/>
                      <a:pt x="865184" y="218427"/>
                    </a:cubicBezTo>
                    <a:cubicBezTo>
                      <a:pt x="878986" y="170059"/>
                      <a:pt x="887101" y="118901"/>
                      <a:pt x="912457" y="74790"/>
                    </a:cubicBezTo>
                    <a:cubicBezTo>
                      <a:pt x="917848" y="65599"/>
                      <a:pt x="925573" y="58036"/>
                      <a:pt x="933622" y="51168"/>
                    </a:cubicBezTo>
                    <a:cubicBezTo>
                      <a:pt x="949595" y="37748"/>
                      <a:pt x="969035" y="29432"/>
                      <a:pt x="988505" y="22450"/>
                    </a:cubicBezTo>
                    <a:cubicBezTo>
                      <a:pt x="1008050" y="15164"/>
                      <a:pt x="1027119" y="8773"/>
                      <a:pt x="1045493" y="19"/>
                    </a:cubicBezTo>
                    <a:close/>
                  </a:path>
                </a:pathLst>
              </a:custGeom>
              <a:solidFill>
                <a:srgbClr val="A4CECB">
                  <a:alpha val="643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24"/>
              <p:cNvSpPr/>
              <p:nvPr/>
            </p:nvSpPr>
            <p:spPr>
              <a:xfrm>
                <a:off x="3493440" y="1942920"/>
                <a:ext cx="970969" cy="382248"/>
              </a:xfrm>
              <a:custGeom>
                <a:avLst/>
                <a:gdLst/>
                <a:ahLst/>
                <a:cxnLst/>
                <a:rect l="l" t="t" r="r" b="b"/>
                <a:pathLst>
                  <a:path w="970969" h="382248" extrusionOk="0">
                    <a:moveTo>
                      <a:pt x="970969" y="0"/>
                    </a:moveTo>
                    <a:lnTo>
                      <a:pt x="970969" y="382248"/>
                    </a:lnTo>
                    <a:lnTo>
                      <a:pt x="0" y="382248"/>
                    </a:lnTo>
                    <a:cubicBezTo>
                      <a:pt x="18669" y="366522"/>
                      <a:pt x="33804" y="346872"/>
                      <a:pt x="46415" y="326050"/>
                    </a:cubicBezTo>
                    <a:cubicBezTo>
                      <a:pt x="55978" y="309686"/>
                      <a:pt x="64113" y="291751"/>
                      <a:pt x="73876" y="275149"/>
                    </a:cubicBezTo>
                    <a:cubicBezTo>
                      <a:pt x="83334" y="259051"/>
                      <a:pt x="94307" y="244202"/>
                      <a:pt x="109585" y="233229"/>
                    </a:cubicBezTo>
                    <a:cubicBezTo>
                      <a:pt x="112557" y="231086"/>
                      <a:pt x="115681" y="229105"/>
                      <a:pt x="118996" y="227286"/>
                    </a:cubicBezTo>
                    <a:cubicBezTo>
                      <a:pt x="125387" y="223618"/>
                      <a:pt x="132026" y="220466"/>
                      <a:pt x="138827" y="217713"/>
                    </a:cubicBezTo>
                    <a:cubicBezTo>
                      <a:pt x="155143" y="211103"/>
                      <a:pt x="172402" y="206769"/>
                      <a:pt x="189567" y="202978"/>
                    </a:cubicBezTo>
                    <a:cubicBezTo>
                      <a:pt x="216865" y="197358"/>
                      <a:pt x="245240" y="192348"/>
                      <a:pt x="273091" y="194881"/>
                    </a:cubicBezTo>
                    <a:cubicBezTo>
                      <a:pt x="279140" y="195424"/>
                      <a:pt x="285159" y="196329"/>
                      <a:pt x="291141" y="197663"/>
                    </a:cubicBezTo>
                    <a:cubicBezTo>
                      <a:pt x="293351" y="198158"/>
                      <a:pt x="295542" y="198701"/>
                      <a:pt x="297742" y="199311"/>
                    </a:cubicBezTo>
                    <a:cubicBezTo>
                      <a:pt x="302790" y="200530"/>
                      <a:pt x="307677" y="202073"/>
                      <a:pt x="312420" y="203873"/>
                    </a:cubicBezTo>
                    <a:cubicBezTo>
                      <a:pt x="314354" y="204606"/>
                      <a:pt x="316259" y="205378"/>
                      <a:pt x="318135" y="206207"/>
                    </a:cubicBezTo>
                    <a:cubicBezTo>
                      <a:pt x="318735" y="206464"/>
                      <a:pt x="319326" y="206731"/>
                      <a:pt x="319926" y="206997"/>
                    </a:cubicBezTo>
                    <a:cubicBezTo>
                      <a:pt x="324736" y="209159"/>
                      <a:pt x="329394" y="211588"/>
                      <a:pt x="333946" y="214236"/>
                    </a:cubicBezTo>
                    <a:cubicBezTo>
                      <a:pt x="335413" y="215084"/>
                      <a:pt x="336871" y="215951"/>
                      <a:pt x="338309" y="216846"/>
                    </a:cubicBezTo>
                    <a:cubicBezTo>
                      <a:pt x="344386" y="220599"/>
                      <a:pt x="350253" y="224695"/>
                      <a:pt x="355997" y="229038"/>
                    </a:cubicBezTo>
                    <a:cubicBezTo>
                      <a:pt x="358073" y="230600"/>
                      <a:pt x="360140" y="232191"/>
                      <a:pt x="362188" y="233810"/>
                    </a:cubicBezTo>
                    <a:cubicBezTo>
                      <a:pt x="364836" y="235896"/>
                      <a:pt x="367455" y="238020"/>
                      <a:pt x="370056" y="240163"/>
                    </a:cubicBezTo>
                    <a:cubicBezTo>
                      <a:pt x="371694" y="241525"/>
                      <a:pt x="373323" y="242888"/>
                      <a:pt x="374961" y="244259"/>
                    </a:cubicBezTo>
                    <a:cubicBezTo>
                      <a:pt x="378666" y="247374"/>
                      <a:pt x="382343" y="250517"/>
                      <a:pt x="386010" y="253641"/>
                    </a:cubicBezTo>
                    <a:cubicBezTo>
                      <a:pt x="387677" y="255070"/>
                      <a:pt x="389344" y="256489"/>
                      <a:pt x="391011" y="257899"/>
                    </a:cubicBezTo>
                    <a:cubicBezTo>
                      <a:pt x="393773" y="260252"/>
                      <a:pt x="396535" y="262595"/>
                      <a:pt x="399317" y="264890"/>
                    </a:cubicBezTo>
                    <a:cubicBezTo>
                      <a:pt x="442627" y="298656"/>
                      <a:pt x="495605" y="318478"/>
                      <a:pt x="548145" y="332823"/>
                    </a:cubicBezTo>
                    <a:cubicBezTo>
                      <a:pt x="593493" y="341004"/>
                      <a:pt x="639937" y="340100"/>
                      <a:pt x="685791" y="337937"/>
                    </a:cubicBezTo>
                    <a:cubicBezTo>
                      <a:pt x="717080" y="335270"/>
                      <a:pt x="751484" y="337566"/>
                      <a:pt x="779002" y="320116"/>
                    </a:cubicBezTo>
                    <a:cubicBezTo>
                      <a:pt x="823198" y="286655"/>
                      <a:pt x="865194" y="192205"/>
                      <a:pt x="876767" y="138255"/>
                    </a:cubicBezTo>
                    <a:cubicBezTo>
                      <a:pt x="882434" y="107594"/>
                      <a:pt x="873576" y="73057"/>
                      <a:pt x="892188" y="45939"/>
                    </a:cubicBezTo>
                    <a:cubicBezTo>
                      <a:pt x="905627" y="26251"/>
                      <a:pt x="927859" y="15154"/>
                      <a:pt x="949700" y="7239"/>
                    </a:cubicBezTo>
                    <a:cubicBezTo>
                      <a:pt x="956815" y="5077"/>
                      <a:pt x="963873" y="2467"/>
                      <a:pt x="970969" y="1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94" name="Google Shape;494;p24"/>
            <p:cNvGrpSpPr/>
            <p:nvPr/>
          </p:nvGrpSpPr>
          <p:grpSpPr>
            <a:xfrm rot="10800000">
              <a:off x="-980955" y="2959611"/>
              <a:ext cx="5275862" cy="2583512"/>
              <a:chOff x="7295760" y="1168031"/>
              <a:chExt cx="2030349" cy="994232"/>
            </a:xfrm>
          </p:grpSpPr>
          <p:sp>
            <p:nvSpPr>
              <p:cNvPr id="495" name="Google Shape;495;p24"/>
              <p:cNvSpPr/>
              <p:nvPr/>
            </p:nvSpPr>
            <p:spPr>
              <a:xfrm>
                <a:off x="7295760" y="1170720"/>
                <a:ext cx="2030349" cy="991543"/>
              </a:xfrm>
              <a:custGeom>
                <a:avLst/>
                <a:gdLst/>
                <a:ahLst/>
                <a:cxnLst/>
                <a:rect l="l" t="t" r="r" b="b"/>
                <a:pathLst>
                  <a:path w="2030349" h="991543" extrusionOk="0">
                    <a:moveTo>
                      <a:pt x="2028692" y="333480"/>
                    </a:moveTo>
                    <a:cubicBezTo>
                      <a:pt x="2025758" y="365436"/>
                      <a:pt x="2013490" y="397297"/>
                      <a:pt x="2000774" y="426168"/>
                    </a:cubicBezTo>
                    <a:cubicBezTo>
                      <a:pt x="1986401" y="458676"/>
                      <a:pt x="1967227" y="488890"/>
                      <a:pt x="1944967" y="516588"/>
                    </a:cubicBezTo>
                    <a:cubicBezTo>
                      <a:pt x="1933375" y="530714"/>
                      <a:pt x="1911877" y="551936"/>
                      <a:pt x="1892160" y="542363"/>
                    </a:cubicBezTo>
                    <a:cubicBezTo>
                      <a:pt x="1888674" y="540372"/>
                      <a:pt x="1886045" y="537105"/>
                      <a:pt x="1883902" y="533772"/>
                    </a:cubicBezTo>
                    <a:cubicBezTo>
                      <a:pt x="1875672" y="520436"/>
                      <a:pt x="1876749" y="504111"/>
                      <a:pt x="1872767" y="489404"/>
                    </a:cubicBezTo>
                    <a:cubicBezTo>
                      <a:pt x="1870539" y="480898"/>
                      <a:pt x="1866195" y="472678"/>
                      <a:pt x="1859832" y="466496"/>
                    </a:cubicBezTo>
                    <a:cubicBezTo>
                      <a:pt x="1845945" y="455943"/>
                      <a:pt x="1816560" y="455400"/>
                      <a:pt x="1799929" y="459248"/>
                    </a:cubicBezTo>
                    <a:cubicBezTo>
                      <a:pt x="1777908" y="465182"/>
                      <a:pt x="1757734" y="476193"/>
                      <a:pt x="1736541" y="484356"/>
                    </a:cubicBezTo>
                    <a:lnTo>
                      <a:pt x="1736512" y="484356"/>
                    </a:lnTo>
                    <a:cubicBezTo>
                      <a:pt x="1736112" y="484537"/>
                      <a:pt x="1735722" y="484689"/>
                      <a:pt x="1735322" y="484842"/>
                    </a:cubicBezTo>
                    <a:cubicBezTo>
                      <a:pt x="1724615" y="488575"/>
                      <a:pt x="1713548" y="491385"/>
                      <a:pt x="1702327" y="493157"/>
                    </a:cubicBezTo>
                    <a:cubicBezTo>
                      <a:pt x="1697984" y="493862"/>
                      <a:pt x="1693612" y="494376"/>
                      <a:pt x="1689240" y="494776"/>
                    </a:cubicBezTo>
                    <a:cubicBezTo>
                      <a:pt x="1686706" y="494986"/>
                      <a:pt x="1684134" y="495176"/>
                      <a:pt x="1681563" y="495262"/>
                    </a:cubicBezTo>
                    <a:cubicBezTo>
                      <a:pt x="1679610" y="495357"/>
                      <a:pt x="1677648" y="495414"/>
                      <a:pt x="1675695" y="495443"/>
                    </a:cubicBezTo>
                    <a:cubicBezTo>
                      <a:pt x="1675391" y="495443"/>
                      <a:pt x="1675057" y="495414"/>
                      <a:pt x="1674743" y="495386"/>
                    </a:cubicBezTo>
                    <a:cubicBezTo>
                      <a:pt x="1672942" y="495329"/>
                      <a:pt x="1671133" y="495205"/>
                      <a:pt x="1669304" y="495052"/>
                    </a:cubicBezTo>
                    <a:cubicBezTo>
                      <a:pt x="1667351" y="494871"/>
                      <a:pt x="1665360" y="494652"/>
                      <a:pt x="1663341" y="494376"/>
                    </a:cubicBezTo>
                    <a:cubicBezTo>
                      <a:pt x="1657074" y="493547"/>
                      <a:pt x="1650740" y="492271"/>
                      <a:pt x="1644501" y="490557"/>
                    </a:cubicBezTo>
                    <a:cubicBezTo>
                      <a:pt x="1637005" y="488509"/>
                      <a:pt x="1629604" y="485813"/>
                      <a:pt x="1622574" y="482575"/>
                    </a:cubicBezTo>
                    <a:cubicBezTo>
                      <a:pt x="1619183" y="481041"/>
                      <a:pt x="1615907" y="479365"/>
                      <a:pt x="1612697" y="477526"/>
                    </a:cubicBezTo>
                    <a:cubicBezTo>
                      <a:pt x="1607591" y="474678"/>
                      <a:pt x="1602696" y="471507"/>
                      <a:pt x="1598200" y="468049"/>
                    </a:cubicBezTo>
                    <a:cubicBezTo>
                      <a:pt x="1581045" y="453800"/>
                      <a:pt x="1566062" y="435112"/>
                      <a:pt x="1550832" y="419300"/>
                    </a:cubicBezTo>
                    <a:cubicBezTo>
                      <a:pt x="1544469" y="412756"/>
                      <a:pt x="1538259" y="405813"/>
                      <a:pt x="1530439" y="400983"/>
                    </a:cubicBezTo>
                    <a:cubicBezTo>
                      <a:pt x="1512732" y="390620"/>
                      <a:pt x="1492615" y="387801"/>
                      <a:pt x="1472403" y="388963"/>
                    </a:cubicBezTo>
                    <a:cubicBezTo>
                      <a:pt x="1468279" y="389144"/>
                      <a:pt x="1464173" y="389449"/>
                      <a:pt x="1460078" y="389849"/>
                    </a:cubicBezTo>
                    <a:lnTo>
                      <a:pt x="1460049" y="389849"/>
                    </a:lnTo>
                    <a:cubicBezTo>
                      <a:pt x="1443047" y="391592"/>
                      <a:pt x="1426226" y="395049"/>
                      <a:pt x="1409595" y="399088"/>
                    </a:cubicBezTo>
                    <a:cubicBezTo>
                      <a:pt x="1390697" y="403889"/>
                      <a:pt x="1371953" y="409451"/>
                      <a:pt x="1353817" y="416614"/>
                    </a:cubicBezTo>
                    <a:cubicBezTo>
                      <a:pt x="1334586" y="424415"/>
                      <a:pt x="1315717" y="433711"/>
                      <a:pt x="1299696" y="447037"/>
                    </a:cubicBezTo>
                    <a:cubicBezTo>
                      <a:pt x="1279484" y="464344"/>
                      <a:pt x="1264253" y="486451"/>
                      <a:pt x="1252271" y="510121"/>
                    </a:cubicBezTo>
                    <a:cubicBezTo>
                      <a:pt x="1252271" y="510121"/>
                      <a:pt x="1252261" y="510140"/>
                      <a:pt x="1252242" y="510178"/>
                    </a:cubicBezTo>
                    <a:cubicBezTo>
                      <a:pt x="1252242" y="510178"/>
                      <a:pt x="1252213" y="510207"/>
                      <a:pt x="1252213" y="510235"/>
                    </a:cubicBezTo>
                    <a:cubicBezTo>
                      <a:pt x="1248118" y="518217"/>
                      <a:pt x="1244413" y="526380"/>
                      <a:pt x="1241022" y="534581"/>
                    </a:cubicBezTo>
                    <a:lnTo>
                      <a:pt x="1241022" y="534610"/>
                    </a:lnTo>
                    <a:cubicBezTo>
                      <a:pt x="1240193" y="536600"/>
                      <a:pt x="1239403" y="538582"/>
                      <a:pt x="1238603" y="540572"/>
                    </a:cubicBezTo>
                    <a:cubicBezTo>
                      <a:pt x="1233897" y="552526"/>
                      <a:pt x="1230135" y="564852"/>
                      <a:pt x="1227382" y="577425"/>
                    </a:cubicBezTo>
                    <a:cubicBezTo>
                      <a:pt x="1226010" y="586816"/>
                      <a:pt x="1224963" y="596227"/>
                      <a:pt x="1223868" y="605647"/>
                    </a:cubicBezTo>
                    <a:cubicBezTo>
                      <a:pt x="1222182" y="618792"/>
                      <a:pt x="1220714" y="632041"/>
                      <a:pt x="1219314" y="645309"/>
                    </a:cubicBezTo>
                    <a:cubicBezTo>
                      <a:pt x="1218676" y="651272"/>
                      <a:pt x="1218028" y="657235"/>
                      <a:pt x="1217362" y="663226"/>
                    </a:cubicBezTo>
                    <a:lnTo>
                      <a:pt x="1217362" y="663254"/>
                    </a:lnTo>
                    <a:cubicBezTo>
                      <a:pt x="1216105" y="674665"/>
                      <a:pt x="1214828" y="686067"/>
                      <a:pt x="1213323" y="697440"/>
                    </a:cubicBezTo>
                    <a:lnTo>
                      <a:pt x="1213323" y="697468"/>
                    </a:lnTo>
                    <a:cubicBezTo>
                      <a:pt x="1212561" y="703155"/>
                      <a:pt x="1211790" y="708812"/>
                      <a:pt x="1210904" y="714470"/>
                    </a:cubicBezTo>
                    <a:lnTo>
                      <a:pt x="1210904" y="714499"/>
                    </a:lnTo>
                    <a:cubicBezTo>
                      <a:pt x="1209465" y="724195"/>
                      <a:pt x="1207818" y="733825"/>
                      <a:pt x="1205922" y="743369"/>
                    </a:cubicBezTo>
                    <a:lnTo>
                      <a:pt x="1205894" y="743398"/>
                    </a:lnTo>
                    <a:cubicBezTo>
                      <a:pt x="1204884" y="748532"/>
                      <a:pt x="1203751" y="753647"/>
                      <a:pt x="1202560" y="758752"/>
                    </a:cubicBezTo>
                    <a:cubicBezTo>
                      <a:pt x="1198521" y="776002"/>
                      <a:pt x="1193444" y="792966"/>
                      <a:pt x="1186844" y="809511"/>
                    </a:cubicBezTo>
                    <a:cubicBezTo>
                      <a:pt x="1185253" y="813521"/>
                      <a:pt x="1183539" y="817521"/>
                      <a:pt x="1181767" y="821465"/>
                    </a:cubicBezTo>
                    <a:cubicBezTo>
                      <a:pt x="1181710" y="821560"/>
                      <a:pt x="1181671" y="821674"/>
                      <a:pt x="1181614" y="821769"/>
                    </a:cubicBezTo>
                    <a:cubicBezTo>
                      <a:pt x="1178500" y="828685"/>
                      <a:pt x="1175004" y="835438"/>
                      <a:pt x="1171127" y="841981"/>
                    </a:cubicBezTo>
                    <a:lnTo>
                      <a:pt x="1171127" y="842010"/>
                    </a:lnTo>
                    <a:cubicBezTo>
                      <a:pt x="1169565" y="844639"/>
                      <a:pt x="1167946" y="847239"/>
                      <a:pt x="1166231" y="849773"/>
                    </a:cubicBezTo>
                    <a:lnTo>
                      <a:pt x="1166231" y="849801"/>
                    </a:lnTo>
                    <a:cubicBezTo>
                      <a:pt x="1163203" y="854450"/>
                      <a:pt x="1159964" y="858974"/>
                      <a:pt x="1156478" y="863317"/>
                    </a:cubicBezTo>
                    <a:cubicBezTo>
                      <a:pt x="1155040" y="865156"/>
                      <a:pt x="1153544" y="866985"/>
                      <a:pt x="1151982" y="868756"/>
                    </a:cubicBezTo>
                    <a:cubicBezTo>
                      <a:pt x="1151735" y="869061"/>
                      <a:pt x="1151496" y="869366"/>
                      <a:pt x="1151249" y="869642"/>
                    </a:cubicBezTo>
                    <a:cubicBezTo>
                      <a:pt x="1147820" y="873500"/>
                      <a:pt x="1144276" y="877291"/>
                      <a:pt x="1140581" y="881053"/>
                    </a:cubicBezTo>
                    <a:cubicBezTo>
                      <a:pt x="1136847" y="884844"/>
                      <a:pt x="1132970" y="888606"/>
                      <a:pt x="1128960" y="892273"/>
                    </a:cubicBezTo>
                    <a:cubicBezTo>
                      <a:pt x="1128436" y="892759"/>
                      <a:pt x="1127922" y="893226"/>
                      <a:pt x="1127369" y="893712"/>
                    </a:cubicBezTo>
                    <a:cubicBezTo>
                      <a:pt x="1125531" y="895398"/>
                      <a:pt x="1123674" y="897045"/>
                      <a:pt x="1121778" y="898665"/>
                    </a:cubicBezTo>
                    <a:cubicBezTo>
                      <a:pt x="1118140" y="901846"/>
                      <a:pt x="1114377" y="904999"/>
                      <a:pt x="1110558" y="908056"/>
                    </a:cubicBezTo>
                    <a:cubicBezTo>
                      <a:pt x="1108234" y="909923"/>
                      <a:pt x="1105881" y="911752"/>
                      <a:pt x="1103491" y="913533"/>
                    </a:cubicBezTo>
                    <a:cubicBezTo>
                      <a:pt x="1043159" y="959491"/>
                      <a:pt x="963654" y="991543"/>
                      <a:pt x="893045" y="990810"/>
                    </a:cubicBezTo>
                    <a:cubicBezTo>
                      <a:pt x="828094" y="990076"/>
                      <a:pt x="775649" y="946442"/>
                      <a:pt x="731434" y="903256"/>
                    </a:cubicBezTo>
                    <a:cubicBezTo>
                      <a:pt x="716508" y="889187"/>
                      <a:pt x="701249" y="875271"/>
                      <a:pt x="683695" y="864508"/>
                    </a:cubicBezTo>
                    <a:cubicBezTo>
                      <a:pt x="653758" y="845944"/>
                      <a:pt x="619449" y="836562"/>
                      <a:pt x="584920" y="831113"/>
                    </a:cubicBezTo>
                    <a:cubicBezTo>
                      <a:pt x="537581" y="823189"/>
                      <a:pt x="489452" y="822979"/>
                      <a:pt x="441903" y="816864"/>
                    </a:cubicBezTo>
                    <a:cubicBezTo>
                      <a:pt x="419671" y="813864"/>
                      <a:pt x="396888" y="811111"/>
                      <a:pt x="376399" y="801357"/>
                    </a:cubicBezTo>
                    <a:cubicBezTo>
                      <a:pt x="368294" y="797538"/>
                      <a:pt x="361140" y="791966"/>
                      <a:pt x="354416" y="786098"/>
                    </a:cubicBezTo>
                    <a:cubicBezTo>
                      <a:pt x="348910" y="781145"/>
                      <a:pt x="343500" y="775945"/>
                      <a:pt x="339490" y="769677"/>
                    </a:cubicBezTo>
                    <a:cubicBezTo>
                      <a:pt x="333832" y="760133"/>
                      <a:pt x="332089" y="747141"/>
                      <a:pt x="333251" y="736225"/>
                    </a:cubicBezTo>
                    <a:cubicBezTo>
                      <a:pt x="335147" y="723776"/>
                      <a:pt x="339823" y="711794"/>
                      <a:pt x="345852" y="700783"/>
                    </a:cubicBezTo>
                    <a:cubicBezTo>
                      <a:pt x="352215" y="688915"/>
                      <a:pt x="361569" y="678952"/>
                      <a:pt x="371542" y="670017"/>
                    </a:cubicBezTo>
                    <a:cubicBezTo>
                      <a:pt x="384572" y="658920"/>
                      <a:pt x="399793" y="650872"/>
                      <a:pt x="413833" y="641213"/>
                    </a:cubicBezTo>
                    <a:cubicBezTo>
                      <a:pt x="437560" y="625373"/>
                      <a:pt x="458019" y="608219"/>
                      <a:pt x="482146" y="593636"/>
                    </a:cubicBezTo>
                    <a:cubicBezTo>
                      <a:pt x="501777" y="581530"/>
                      <a:pt x="521713" y="569509"/>
                      <a:pt x="538781" y="553850"/>
                    </a:cubicBezTo>
                    <a:cubicBezTo>
                      <a:pt x="546278" y="546478"/>
                      <a:pt x="553403" y="538648"/>
                      <a:pt x="559175" y="529847"/>
                    </a:cubicBezTo>
                    <a:cubicBezTo>
                      <a:pt x="569661" y="512664"/>
                      <a:pt x="575138" y="492328"/>
                      <a:pt x="573605" y="472173"/>
                    </a:cubicBezTo>
                    <a:cubicBezTo>
                      <a:pt x="572596" y="464134"/>
                      <a:pt x="570976" y="456086"/>
                      <a:pt x="567976" y="448532"/>
                    </a:cubicBezTo>
                    <a:cubicBezTo>
                      <a:pt x="562899" y="436235"/>
                      <a:pt x="557270" y="424034"/>
                      <a:pt x="549535" y="413147"/>
                    </a:cubicBezTo>
                    <a:cubicBezTo>
                      <a:pt x="542592" y="403879"/>
                      <a:pt x="533847" y="395564"/>
                      <a:pt x="523237" y="390639"/>
                    </a:cubicBezTo>
                    <a:cubicBezTo>
                      <a:pt x="515045" y="387096"/>
                      <a:pt x="506358" y="384858"/>
                      <a:pt x="497548" y="383515"/>
                    </a:cubicBezTo>
                    <a:cubicBezTo>
                      <a:pt x="489413" y="382295"/>
                      <a:pt x="481155" y="381286"/>
                      <a:pt x="472964" y="382353"/>
                    </a:cubicBezTo>
                    <a:cubicBezTo>
                      <a:pt x="440483" y="387277"/>
                      <a:pt x="408537" y="396145"/>
                      <a:pt x="377923" y="408013"/>
                    </a:cubicBezTo>
                    <a:cubicBezTo>
                      <a:pt x="352692" y="417986"/>
                      <a:pt x="328688" y="430673"/>
                      <a:pt x="304076" y="442017"/>
                    </a:cubicBezTo>
                    <a:cubicBezTo>
                      <a:pt x="289122" y="448685"/>
                      <a:pt x="273891" y="454857"/>
                      <a:pt x="258175" y="459476"/>
                    </a:cubicBezTo>
                    <a:cubicBezTo>
                      <a:pt x="242087" y="464334"/>
                      <a:pt x="225390" y="466630"/>
                      <a:pt x="208693" y="467706"/>
                    </a:cubicBezTo>
                    <a:cubicBezTo>
                      <a:pt x="172088" y="470335"/>
                      <a:pt x="133683" y="465868"/>
                      <a:pt x="101937" y="446303"/>
                    </a:cubicBezTo>
                    <a:cubicBezTo>
                      <a:pt x="86982" y="437493"/>
                      <a:pt x="73342" y="425758"/>
                      <a:pt x="64932" y="410308"/>
                    </a:cubicBezTo>
                    <a:cubicBezTo>
                      <a:pt x="60007" y="399879"/>
                      <a:pt x="56464" y="388534"/>
                      <a:pt x="54378" y="376914"/>
                    </a:cubicBezTo>
                    <a:cubicBezTo>
                      <a:pt x="53588" y="374895"/>
                      <a:pt x="52845" y="372904"/>
                      <a:pt x="52206" y="370856"/>
                    </a:cubicBezTo>
                    <a:cubicBezTo>
                      <a:pt x="50892" y="366332"/>
                      <a:pt x="49244" y="361683"/>
                      <a:pt x="49635" y="356911"/>
                    </a:cubicBezTo>
                    <a:cubicBezTo>
                      <a:pt x="50159" y="338042"/>
                      <a:pt x="53426" y="318964"/>
                      <a:pt x="62294" y="302114"/>
                    </a:cubicBezTo>
                    <a:cubicBezTo>
                      <a:pt x="68656" y="289484"/>
                      <a:pt x="76419" y="277587"/>
                      <a:pt x="82534" y="264805"/>
                    </a:cubicBezTo>
                    <a:cubicBezTo>
                      <a:pt x="86077" y="257346"/>
                      <a:pt x="87792" y="249088"/>
                      <a:pt x="86782" y="240830"/>
                    </a:cubicBezTo>
                    <a:cubicBezTo>
                      <a:pt x="84763" y="225114"/>
                      <a:pt x="77819" y="210560"/>
                      <a:pt x="70513" y="196672"/>
                    </a:cubicBezTo>
                    <a:cubicBezTo>
                      <a:pt x="67332" y="191081"/>
                      <a:pt x="64065" y="185480"/>
                      <a:pt x="59626" y="180775"/>
                    </a:cubicBezTo>
                    <a:cubicBezTo>
                      <a:pt x="54978" y="176070"/>
                      <a:pt x="49959" y="171536"/>
                      <a:pt x="44187" y="168297"/>
                    </a:cubicBezTo>
                    <a:cubicBezTo>
                      <a:pt x="34214" y="163982"/>
                      <a:pt x="23698" y="161115"/>
                      <a:pt x="12992" y="159372"/>
                    </a:cubicBezTo>
                    <a:cubicBezTo>
                      <a:pt x="8706" y="158610"/>
                      <a:pt x="4334" y="158210"/>
                      <a:pt x="0" y="157658"/>
                    </a:cubicBezTo>
                    <a:lnTo>
                      <a:pt x="0" y="0"/>
                    </a:lnTo>
                    <a:lnTo>
                      <a:pt x="1941995" y="0"/>
                    </a:lnTo>
                    <a:cubicBezTo>
                      <a:pt x="1941014" y="552"/>
                      <a:pt x="1940005" y="1067"/>
                      <a:pt x="1939033" y="1619"/>
                    </a:cubicBezTo>
                    <a:cubicBezTo>
                      <a:pt x="1926098" y="8744"/>
                      <a:pt x="1912706" y="17459"/>
                      <a:pt x="1906248" y="31252"/>
                    </a:cubicBezTo>
                    <a:cubicBezTo>
                      <a:pt x="1904228" y="35804"/>
                      <a:pt x="1902819" y="40605"/>
                      <a:pt x="1901971" y="45530"/>
                    </a:cubicBezTo>
                    <a:cubicBezTo>
                      <a:pt x="1901180" y="51159"/>
                      <a:pt x="1901514" y="56845"/>
                      <a:pt x="1902095" y="62474"/>
                    </a:cubicBezTo>
                    <a:cubicBezTo>
                      <a:pt x="1903714" y="75352"/>
                      <a:pt x="1905486" y="88287"/>
                      <a:pt x="1909038" y="100794"/>
                    </a:cubicBezTo>
                    <a:cubicBezTo>
                      <a:pt x="1914059" y="115043"/>
                      <a:pt x="1921183" y="128626"/>
                      <a:pt x="1929346" y="141313"/>
                    </a:cubicBezTo>
                    <a:cubicBezTo>
                      <a:pt x="1937452" y="151714"/>
                      <a:pt x="1947481" y="160391"/>
                      <a:pt x="1956711" y="169755"/>
                    </a:cubicBezTo>
                    <a:cubicBezTo>
                      <a:pt x="1979495" y="192386"/>
                      <a:pt x="2001269" y="216846"/>
                      <a:pt x="2015947" y="245621"/>
                    </a:cubicBezTo>
                    <a:cubicBezTo>
                      <a:pt x="2026434" y="267300"/>
                      <a:pt x="2030349" y="309258"/>
                      <a:pt x="2028730" y="333480"/>
                    </a:cubicBezTo>
                    <a:close/>
                  </a:path>
                </a:pathLst>
              </a:custGeom>
              <a:solidFill>
                <a:srgbClr val="C2B594">
                  <a:alpha val="17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24"/>
              <p:cNvSpPr/>
              <p:nvPr/>
            </p:nvSpPr>
            <p:spPr>
              <a:xfrm>
                <a:off x="7306560" y="1170720"/>
                <a:ext cx="1972666" cy="928267"/>
              </a:xfrm>
              <a:custGeom>
                <a:avLst/>
                <a:gdLst/>
                <a:ahLst/>
                <a:cxnLst/>
                <a:rect l="l" t="t" r="r" b="b"/>
                <a:pathLst>
                  <a:path w="1972666" h="930593" extrusionOk="0">
                    <a:moveTo>
                      <a:pt x="1971389" y="324098"/>
                    </a:moveTo>
                    <a:cubicBezTo>
                      <a:pt x="1970046" y="339728"/>
                      <a:pt x="1968855" y="355416"/>
                      <a:pt x="1966341" y="370913"/>
                    </a:cubicBezTo>
                    <a:cubicBezTo>
                      <a:pt x="1962302" y="396964"/>
                      <a:pt x="1951939" y="458553"/>
                      <a:pt x="1916554" y="455867"/>
                    </a:cubicBezTo>
                    <a:cubicBezTo>
                      <a:pt x="1909210" y="455257"/>
                      <a:pt x="1901724" y="452961"/>
                      <a:pt x="1895818" y="448466"/>
                    </a:cubicBezTo>
                    <a:cubicBezTo>
                      <a:pt x="1883797" y="439722"/>
                      <a:pt x="1872301" y="430301"/>
                      <a:pt x="1861138" y="420481"/>
                    </a:cubicBezTo>
                    <a:cubicBezTo>
                      <a:pt x="1852975" y="413414"/>
                      <a:pt x="1845393" y="405708"/>
                      <a:pt x="1837315" y="398526"/>
                    </a:cubicBezTo>
                    <a:cubicBezTo>
                      <a:pt x="1834286" y="395869"/>
                      <a:pt x="1831105" y="393173"/>
                      <a:pt x="1827257" y="391887"/>
                    </a:cubicBezTo>
                    <a:cubicBezTo>
                      <a:pt x="1815113" y="388153"/>
                      <a:pt x="1805273" y="398374"/>
                      <a:pt x="1797844" y="406537"/>
                    </a:cubicBezTo>
                    <a:cubicBezTo>
                      <a:pt x="1791024" y="414338"/>
                      <a:pt x="1785032" y="422834"/>
                      <a:pt x="1778184" y="430635"/>
                    </a:cubicBezTo>
                    <a:cubicBezTo>
                      <a:pt x="1762192" y="447942"/>
                      <a:pt x="1742923" y="464239"/>
                      <a:pt x="1720082" y="471307"/>
                    </a:cubicBezTo>
                    <a:cubicBezTo>
                      <a:pt x="1718396" y="471830"/>
                      <a:pt x="1716653" y="472316"/>
                      <a:pt x="1714909" y="472745"/>
                    </a:cubicBezTo>
                    <a:cubicBezTo>
                      <a:pt x="1704394" y="474821"/>
                      <a:pt x="1694297" y="473602"/>
                      <a:pt x="1684696" y="470392"/>
                    </a:cubicBezTo>
                    <a:cubicBezTo>
                      <a:pt x="1675981" y="467487"/>
                      <a:pt x="1667694" y="462934"/>
                      <a:pt x="1659807" y="457762"/>
                    </a:cubicBezTo>
                    <a:cubicBezTo>
                      <a:pt x="1659807" y="457733"/>
                      <a:pt x="1659779" y="457733"/>
                      <a:pt x="1659779" y="457705"/>
                    </a:cubicBezTo>
                    <a:cubicBezTo>
                      <a:pt x="1655407" y="454828"/>
                      <a:pt x="1651159" y="451742"/>
                      <a:pt x="1647025" y="448628"/>
                    </a:cubicBezTo>
                    <a:cubicBezTo>
                      <a:pt x="1644063" y="446361"/>
                      <a:pt x="1641157" y="444103"/>
                      <a:pt x="1638338" y="441865"/>
                    </a:cubicBezTo>
                    <a:cubicBezTo>
                      <a:pt x="1632432" y="437036"/>
                      <a:pt x="1626537" y="432168"/>
                      <a:pt x="1620784" y="427187"/>
                    </a:cubicBezTo>
                    <a:cubicBezTo>
                      <a:pt x="1620755" y="427158"/>
                      <a:pt x="1620755" y="427130"/>
                      <a:pt x="1620726" y="427091"/>
                    </a:cubicBezTo>
                    <a:cubicBezTo>
                      <a:pt x="1616630" y="423605"/>
                      <a:pt x="1612621" y="420024"/>
                      <a:pt x="1608677" y="416328"/>
                    </a:cubicBezTo>
                    <a:cubicBezTo>
                      <a:pt x="1608220" y="415871"/>
                      <a:pt x="1607725" y="415414"/>
                      <a:pt x="1607268" y="414957"/>
                    </a:cubicBezTo>
                    <a:cubicBezTo>
                      <a:pt x="1596018" y="404041"/>
                      <a:pt x="1585560" y="392392"/>
                      <a:pt x="1574673" y="381105"/>
                    </a:cubicBezTo>
                    <a:cubicBezTo>
                      <a:pt x="1561490" y="367560"/>
                      <a:pt x="1552842" y="358083"/>
                      <a:pt x="1539783" y="350987"/>
                    </a:cubicBezTo>
                    <a:cubicBezTo>
                      <a:pt x="1538592" y="350310"/>
                      <a:pt x="1537364" y="349701"/>
                      <a:pt x="1536116" y="349120"/>
                    </a:cubicBezTo>
                    <a:cubicBezTo>
                      <a:pt x="1534830" y="348482"/>
                      <a:pt x="1533516" y="347901"/>
                      <a:pt x="1532201" y="347348"/>
                    </a:cubicBezTo>
                    <a:cubicBezTo>
                      <a:pt x="1531496" y="347043"/>
                      <a:pt x="1530829" y="346767"/>
                      <a:pt x="1530125" y="346491"/>
                    </a:cubicBezTo>
                    <a:cubicBezTo>
                      <a:pt x="1526610" y="345119"/>
                      <a:pt x="1522752" y="343833"/>
                      <a:pt x="1518475" y="342633"/>
                    </a:cubicBezTo>
                    <a:cubicBezTo>
                      <a:pt x="1498235" y="336823"/>
                      <a:pt x="1476918" y="337404"/>
                      <a:pt x="1456096" y="338776"/>
                    </a:cubicBezTo>
                    <a:cubicBezTo>
                      <a:pt x="1437018" y="340309"/>
                      <a:pt x="1418082" y="342995"/>
                      <a:pt x="1399251" y="346272"/>
                    </a:cubicBezTo>
                    <a:lnTo>
                      <a:pt x="1399223" y="346272"/>
                    </a:lnTo>
                    <a:cubicBezTo>
                      <a:pt x="1388916" y="348044"/>
                      <a:pt x="1378677" y="349968"/>
                      <a:pt x="1368400" y="351987"/>
                    </a:cubicBezTo>
                    <a:cubicBezTo>
                      <a:pt x="1363999" y="352939"/>
                      <a:pt x="1359589" y="353825"/>
                      <a:pt x="1355160" y="354711"/>
                    </a:cubicBezTo>
                    <a:lnTo>
                      <a:pt x="1355131" y="354711"/>
                    </a:lnTo>
                    <a:cubicBezTo>
                      <a:pt x="1346902" y="356359"/>
                      <a:pt x="1338615" y="357950"/>
                      <a:pt x="1330367" y="359483"/>
                    </a:cubicBezTo>
                    <a:cubicBezTo>
                      <a:pt x="1330185" y="359512"/>
                      <a:pt x="1330033" y="359578"/>
                      <a:pt x="1329842" y="359607"/>
                    </a:cubicBezTo>
                    <a:cubicBezTo>
                      <a:pt x="1296295" y="365941"/>
                      <a:pt x="1262691" y="372113"/>
                      <a:pt x="1230211" y="382572"/>
                    </a:cubicBezTo>
                    <a:cubicBezTo>
                      <a:pt x="1217276" y="387039"/>
                      <a:pt x="1204865" y="394497"/>
                      <a:pt x="1197093" y="405994"/>
                    </a:cubicBezTo>
                    <a:cubicBezTo>
                      <a:pt x="1189758" y="417614"/>
                      <a:pt x="1184681" y="430340"/>
                      <a:pt x="1179690" y="443113"/>
                    </a:cubicBezTo>
                    <a:cubicBezTo>
                      <a:pt x="1179690" y="443141"/>
                      <a:pt x="1179662" y="443141"/>
                      <a:pt x="1179662" y="443170"/>
                    </a:cubicBezTo>
                    <a:cubicBezTo>
                      <a:pt x="1176452" y="451361"/>
                      <a:pt x="1173299" y="459562"/>
                      <a:pt x="1169603" y="467516"/>
                    </a:cubicBezTo>
                    <a:cubicBezTo>
                      <a:pt x="1161622" y="485404"/>
                      <a:pt x="1151687" y="502282"/>
                      <a:pt x="1142781" y="519684"/>
                    </a:cubicBezTo>
                    <a:cubicBezTo>
                      <a:pt x="1142600" y="520084"/>
                      <a:pt x="1142409" y="520446"/>
                      <a:pt x="1142200" y="520846"/>
                    </a:cubicBezTo>
                    <a:cubicBezTo>
                      <a:pt x="1142200" y="520875"/>
                      <a:pt x="1142172" y="520941"/>
                      <a:pt x="1142143" y="520970"/>
                    </a:cubicBezTo>
                    <a:cubicBezTo>
                      <a:pt x="1136637" y="532286"/>
                      <a:pt x="1131741" y="543963"/>
                      <a:pt x="1129236" y="556346"/>
                    </a:cubicBezTo>
                    <a:cubicBezTo>
                      <a:pt x="1129027" y="557632"/>
                      <a:pt x="1128836" y="558918"/>
                      <a:pt x="1128684" y="560203"/>
                    </a:cubicBezTo>
                    <a:cubicBezTo>
                      <a:pt x="1128684" y="560232"/>
                      <a:pt x="1128656" y="560299"/>
                      <a:pt x="1128656" y="560327"/>
                    </a:cubicBezTo>
                    <a:cubicBezTo>
                      <a:pt x="1127827" y="566595"/>
                      <a:pt x="1127522" y="572929"/>
                      <a:pt x="1127617" y="579225"/>
                    </a:cubicBezTo>
                    <a:cubicBezTo>
                      <a:pt x="1127865" y="599227"/>
                      <a:pt x="1131894" y="619258"/>
                      <a:pt x="1135228" y="638918"/>
                    </a:cubicBezTo>
                    <a:lnTo>
                      <a:pt x="1135228" y="638947"/>
                    </a:lnTo>
                    <a:cubicBezTo>
                      <a:pt x="1135352" y="639737"/>
                      <a:pt x="1135504" y="640537"/>
                      <a:pt x="1135628" y="641328"/>
                    </a:cubicBezTo>
                    <a:cubicBezTo>
                      <a:pt x="1137704" y="652491"/>
                      <a:pt x="1139361" y="663778"/>
                      <a:pt x="1140486" y="675123"/>
                    </a:cubicBezTo>
                    <a:cubicBezTo>
                      <a:pt x="1140486" y="675151"/>
                      <a:pt x="1140457" y="675151"/>
                      <a:pt x="1140486" y="675180"/>
                    </a:cubicBezTo>
                    <a:cubicBezTo>
                      <a:pt x="1144553" y="715423"/>
                      <a:pt x="1142076" y="756371"/>
                      <a:pt x="1128656" y="794718"/>
                    </a:cubicBezTo>
                    <a:cubicBezTo>
                      <a:pt x="1124617" y="806091"/>
                      <a:pt x="1119788" y="817283"/>
                      <a:pt x="1114130" y="828018"/>
                    </a:cubicBezTo>
                    <a:lnTo>
                      <a:pt x="1114130" y="828046"/>
                    </a:lnTo>
                    <a:cubicBezTo>
                      <a:pt x="1110367" y="835171"/>
                      <a:pt x="1106271" y="842086"/>
                      <a:pt x="1101804" y="848744"/>
                    </a:cubicBezTo>
                    <a:cubicBezTo>
                      <a:pt x="1101500" y="849173"/>
                      <a:pt x="1101224" y="849630"/>
                      <a:pt x="1100918" y="850059"/>
                    </a:cubicBezTo>
                    <a:cubicBezTo>
                      <a:pt x="1099328" y="852411"/>
                      <a:pt x="1097709" y="854735"/>
                      <a:pt x="1095994" y="857002"/>
                    </a:cubicBezTo>
                    <a:cubicBezTo>
                      <a:pt x="1093489" y="860393"/>
                      <a:pt x="1090889" y="863727"/>
                      <a:pt x="1088164" y="866937"/>
                    </a:cubicBezTo>
                    <a:cubicBezTo>
                      <a:pt x="1085593" y="869994"/>
                      <a:pt x="1082935" y="872957"/>
                      <a:pt x="1080211" y="875862"/>
                    </a:cubicBezTo>
                    <a:cubicBezTo>
                      <a:pt x="1071982" y="884482"/>
                      <a:pt x="1062933" y="892340"/>
                      <a:pt x="1053056" y="899227"/>
                    </a:cubicBezTo>
                    <a:cubicBezTo>
                      <a:pt x="1045130" y="904761"/>
                      <a:pt x="1037063" y="910085"/>
                      <a:pt x="1028405" y="914391"/>
                    </a:cubicBezTo>
                    <a:cubicBezTo>
                      <a:pt x="1021528" y="917505"/>
                      <a:pt x="1014365" y="920077"/>
                      <a:pt x="1007154" y="922277"/>
                    </a:cubicBezTo>
                    <a:cubicBezTo>
                      <a:pt x="989819" y="927535"/>
                      <a:pt x="971531" y="930593"/>
                      <a:pt x="953424" y="928611"/>
                    </a:cubicBezTo>
                    <a:cubicBezTo>
                      <a:pt x="925325" y="926840"/>
                      <a:pt x="898836" y="915886"/>
                      <a:pt x="874986" y="901427"/>
                    </a:cubicBezTo>
                    <a:cubicBezTo>
                      <a:pt x="859021" y="892254"/>
                      <a:pt x="844953" y="880329"/>
                      <a:pt x="831532" y="867851"/>
                    </a:cubicBezTo>
                    <a:cubicBezTo>
                      <a:pt x="801567" y="841181"/>
                      <a:pt x="777068" y="808406"/>
                      <a:pt x="743798" y="785565"/>
                    </a:cubicBezTo>
                    <a:cubicBezTo>
                      <a:pt x="722938" y="771135"/>
                      <a:pt x="700011" y="759819"/>
                      <a:pt x="675418" y="753304"/>
                    </a:cubicBezTo>
                    <a:cubicBezTo>
                      <a:pt x="653282" y="747493"/>
                      <a:pt x="631564" y="744836"/>
                      <a:pt x="609305" y="740312"/>
                    </a:cubicBezTo>
                    <a:cubicBezTo>
                      <a:pt x="596798" y="737864"/>
                      <a:pt x="584416" y="733587"/>
                      <a:pt x="574320" y="725605"/>
                    </a:cubicBezTo>
                    <a:cubicBezTo>
                      <a:pt x="564499" y="717290"/>
                      <a:pt x="562909" y="702364"/>
                      <a:pt x="566890" y="690715"/>
                    </a:cubicBezTo>
                    <a:cubicBezTo>
                      <a:pt x="575234" y="667379"/>
                      <a:pt x="592360" y="648757"/>
                      <a:pt x="605724" y="628240"/>
                    </a:cubicBezTo>
                    <a:cubicBezTo>
                      <a:pt x="618601" y="609190"/>
                      <a:pt x="628907" y="588054"/>
                      <a:pt x="633860" y="565556"/>
                    </a:cubicBezTo>
                    <a:cubicBezTo>
                      <a:pt x="638260" y="542287"/>
                      <a:pt x="633651" y="518646"/>
                      <a:pt x="628202" y="495986"/>
                    </a:cubicBezTo>
                    <a:cubicBezTo>
                      <a:pt x="617620" y="455495"/>
                      <a:pt x="603980" y="415442"/>
                      <a:pt x="584045" y="378562"/>
                    </a:cubicBezTo>
                    <a:cubicBezTo>
                      <a:pt x="566614" y="347920"/>
                      <a:pt x="540220" y="327860"/>
                      <a:pt x="504320" y="325288"/>
                    </a:cubicBezTo>
                    <a:cubicBezTo>
                      <a:pt x="471145" y="322907"/>
                      <a:pt x="438055" y="333327"/>
                      <a:pt x="409766" y="350301"/>
                    </a:cubicBezTo>
                    <a:cubicBezTo>
                      <a:pt x="373713" y="372323"/>
                      <a:pt x="342519" y="402441"/>
                      <a:pt x="303562" y="419567"/>
                    </a:cubicBezTo>
                    <a:cubicBezTo>
                      <a:pt x="290503" y="425006"/>
                      <a:pt x="276987" y="429692"/>
                      <a:pt x="262890" y="431283"/>
                    </a:cubicBezTo>
                    <a:cubicBezTo>
                      <a:pt x="249126" y="432692"/>
                      <a:pt x="235096" y="432930"/>
                      <a:pt x="221542" y="429939"/>
                    </a:cubicBezTo>
                    <a:cubicBezTo>
                      <a:pt x="215208" y="428625"/>
                      <a:pt x="208940" y="426853"/>
                      <a:pt x="202978" y="424282"/>
                    </a:cubicBezTo>
                    <a:cubicBezTo>
                      <a:pt x="191510" y="419424"/>
                      <a:pt x="180318" y="413547"/>
                      <a:pt x="170964" y="405260"/>
                    </a:cubicBezTo>
                    <a:cubicBezTo>
                      <a:pt x="154905" y="391039"/>
                      <a:pt x="144485" y="371132"/>
                      <a:pt x="139713" y="350396"/>
                    </a:cubicBezTo>
                    <a:cubicBezTo>
                      <a:pt x="133169" y="321564"/>
                      <a:pt x="136531" y="291713"/>
                      <a:pt x="133074" y="262576"/>
                    </a:cubicBezTo>
                    <a:cubicBezTo>
                      <a:pt x="126473" y="214046"/>
                      <a:pt x="97450" y="182270"/>
                      <a:pt x="63475" y="150047"/>
                    </a:cubicBezTo>
                    <a:cubicBezTo>
                      <a:pt x="32223" y="120567"/>
                      <a:pt x="9935" y="81334"/>
                      <a:pt x="3267" y="38710"/>
                    </a:cubicBezTo>
                    <a:cubicBezTo>
                      <a:pt x="1371" y="25898"/>
                      <a:pt x="305" y="12964"/>
                      <a:pt x="0" y="0"/>
                    </a:cubicBezTo>
                    <a:lnTo>
                      <a:pt x="1829581" y="0"/>
                    </a:lnTo>
                    <a:cubicBezTo>
                      <a:pt x="1823923" y="6420"/>
                      <a:pt x="1819275" y="13516"/>
                      <a:pt x="1817561" y="22050"/>
                    </a:cubicBezTo>
                    <a:cubicBezTo>
                      <a:pt x="1814656" y="38681"/>
                      <a:pt x="1817465" y="55626"/>
                      <a:pt x="1821599" y="71771"/>
                    </a:cubicBezTo>
                    <a:cubicBezTo>
                      <a:pt x="1824781" y="84401"/>
                      <a:pt x="1829734" y="96660"/>
                      <a:pt x="1837258" y="107366"/>
                    </a:cubicBezTo>
                    <a:cubicBezTo>
                      <a:pt x="1857375" y="137179"/>
                      <a:pt x="1884655" y="160944"/>
                      <a:pt x="1909124" y="186966"/>
                    </a:cubicBezTo>
                    <a:cubicBezTo>
                      <a:pt x="1922859" y="202197"/>
                      <a:pt x="1936280" y="217732"/>
                      <a:pt x="1948567" y="234125"/>
                    </a:cubicBezTo>
                    <a:cubicBezTo>
                      <a:pt x="1954835" y="242259"/>
                      <a:pt x="1960588" y="250946"/>
                      <a:pt x="1964436" y="260480"/>
                    </a:cubicBezTo>
                    <a:cubicBezTo>
                      <a:pt x="1972447" y="280635"/>
                      <a:pt x="1972666" y="302771"/>
                      <a:pt x="1971380" y="324117"/>
                    </a:cubicBezTo>
                    <a:close/>
                  </a:path>
                </a:pathLst>
              </a:custGeom>
              <a:solidFill>
                <a:srgbClr val="C2B594">
                  <a:alpha val="3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24"/>
              <p:cNvSpPr/>
              <p:nvPr/>
            </p:nvSpPr>
            <p:spPr>
              <a:xfrm>
                <a:off x="7393320" y="1170720"/>
                <a:ext cx="1844305" cy="870680"/>
              </a:xfrm>
              <a:custGeom>
                <a:avLst/>
                <a:gdLst/>
                <a:ahLst/>
                <a:cxnLst/>
                <a:rect l="l" t="t" r="r" b="b"/>
                <a:pathLst>
                  <a:path w="1858242" h="872862" extrusionOk="0">
                    <a:moveTo>
                      <a:pt x="1835833" y="358702"/>
                    </a:moveTo>
                    <a:cubicBezTo>
                      <a:pt x="1832594" y="365979"/>
                      <a:pt x="1827975" y="372894"/>
                      <a:pt x="1821460" y="377628"/>
                    </a:cubicBezTo>
                    <a:cubicBezTo>
                      <a:pt x="1813659" y="383257"/>
                      <a:pt x="1804000" y="385582"/>
                      <a:pt x="1794485" y="385734"/>
                    </a:cubicBezTo>
                    <a:cubicBezTo>
                      <a:pt x="1780293" y="385944"/>
                      <a:pt x="1767025" y="380600"/>
                      <a:pt x="1753785" y="376161"/>
                    </a:cubicBezTo>
                    <a:cubicBezTo>
                      <a:pt x="1738650" y="371485"/>
                      <a:pt x="1725772" y="370199"/>
                      <a:pt x="1710855" y="376161"/>
                    </a:cubicBezTo>
                    <a:cubicBezTo>
                      <a:pt x="1686024" y="385305"/>
                      <a:pt x="1670708" y="410223"/>
                      <a:pt x="1645381" y="418395"/>
                    </a:cubicBezTo>
                    <a:cubicBezTo>
                      <a:pt x="1640637" y="419929"/>
                      <a:pt x="1635713" y="421091"/>
                      <a:pt x="1630731" y="421148"/>
                    </a:cubicBezTo>
                    <a:cubicBezTo>
                      <a:pt x="1626359" y="420719"/>
                      <a:pt x="1622016" y="419738"/>
                      <a:pt x="1617701" y="418948"/>
                    </a:cubicBezTo>
                    <a:lnTo>
                      <a:pt x="1617606" y="418948"/>
                    </a:lnTo>
                    <a:cubicBezTo>
                      <a:pt x="1607547" y="417233"/>
                      <a:pt x="1598584" y="414204"/>
                      <a:pt x="1590421" y="410080"/>
                    </a:cubicBezTo>
                    <a:cubicBezTo>
                      <a:pt x="1572895" y="401307"/>
                      <a:pt x="1558894" y="387639"/>
                      <a:pt x="1545254" y="371580"/>
                    </a:cubicBezTo>
                    <a:cubicBezTo>
                      <a:pt x="1528500" y="352254"/>
                      <a:pt x="1512507" y="332194"/>
                      <a:pt x="1494305" y="314154"/>
                    </a:cubicBezTo>
                    <a:cubicBezTo>
                      <a:pt x="1487856" y="307667"/>
                      <a:pt x="1481065" y="301428"/>
                      <a:pt x="1473359" y="296447"/>
                    </a:cubicBezTo>
                    <a:cubicBezTo>
                      <a:pt x="1445746" y="278682"/>
                      <a:pt x="1411742" y="274977"/>
                      <a:pt x="1379729" y="278892"/>
                    </a:cubicBezTo>
                    <a:cubicBezTo>
                      <a:pt x="1321959" y="285988"/>
                      <a:pt x="1267771" y="309134"/>
                      <a:pt x="1213041" y="327698"/>
                    </a:cubicBezTo>
                    <a:cubicBezTo>
                      <a:pt x="1212089" y="328070"/>
                      <a:pt x="1211117" y="328403"/>
                      <a:pt x="1210136" y="328736"/>
                    </a:cubicBezTo>
                    <a:cubicBezTo>
                      <a:pt x="1210136" y="328736"/>
                      <a:pt x="1210126" y="328736"/>
                      <a:pt x="1210107" y="328736"/>
                    </a:cubicBezTo>
                    <a:cubicBezTo>
                      <a:pt x="1168178" y="343900"/>
                      <a:pt x="1123506" y="356683"/>
                      <a:pt x="1090359" y="388029"/>
                    </a:cubicBezTo>
                    <a:cubicBezTo>
                      <a:pt x="1053326" y="423567"/>
                      <a:pt x="1027942" y="468792"/>
                      <a:pt x="997309" y="509549"/>
                    </a:cubicBezTo>
                    <a:cubicBezTo>
                      <a:pt x="981717" y="530466"/>
                      <a:pt x="966734" y="552364"/>
                      <a:pt x="958752" y="577434"/>
                    </a:cubicBezTo>
                    <a:cubicBezTo>
                      <a:pt x="954561" y="590979"/>
                      <a:pt x="952180" y="605076"/>
                      <a:pt x="951532" y="619239"/>
                    </a:cubicBezTo>
                    <a:cubicBezTo>
                      <a:pt x="950856" y="660740"/>
                      <a:pt x="965172" y="700830"/>
                      <a:pt x="966115" y="742198"/>
                    </a:cubicBezTo>
                    <a:cubicBezTo>
                      <a:pt x="966239" y="759476"/>
                      <a:pt x="964191" y="777002"/>
                      <a:pt x="957923" y="793204"/>
                    </a:cubicBezTo>
                    <a:cubicBezTo>
                      <a:pt x="950313" y="813568"/>
                      <a:pt x="938416" y="832618"/>
                      <a:pt x="921566" y="846592"/>
                    </a:cubicBezTo>
                    <a:cubicBezTo>
                      <a:pt x="904135" y="861393"/>
                      <a:pt x="881962" y="872862"/>
                      <a:pt x="858539" y="871242"/>
                    </a:cubicBezTo>
                    <a:cubicBezTo>
                      <a:pt x="840652" y="870052"/>
                      <a:pt x="821878" y="860479"/>
                      <a:pt x="808143" y="849230"/>
                    </a:cubicBezTo>
                    <a:cubicBezTo>
                      <a:pt x="795484" y="838952"/>
                      <a:pt x="785664" y="825741"/>
                      <a:pt x="776243" y="812530"/>
                    </a:cubicBezTo>
                    <a:cubicBezTo>
                      <a:pt x="761318" y="791737"/>
                      <a:pt x="748202" y="769506"/>
                      <a:pt x="730647" y="750732"/>
                    </a:cubicBezTo>
                    <a:cubicBezTo>
                      <a:pt x="723523" y="742845"/>
                      <a:pt x="715236" y="736263"/>
                      <a:pt x="706425" y="730367"/>
                    </a:cubicBezTo>
                    <a:cubicBezTo>
                      <a:pt x="698348" y="724738"/>
                      <a:pt x="690033" y="719480"/>
                      <a:pt x="681470" y="714585"/>
                    </a:cubicBezTo>
                    <a:cubicBezTo>
                      <a:pt x="671621" y="709079"/>
                      <a:pt x="661505" y="703726"/>
                      <a:pt x="653523" y="695563"/>
                    </a:cubicBezTo>
                    <a:cubicBezTo>
                      <a:pt x="632664" y="674437"/>
                      <a:pt x="624415" y="643728"/>
                      <a:pt x="624805" y="614620"/>
                    </a:cubicBezTo>
                    <a:cubicBezTo>
                      <a:pt x="625111" y="590893"/>
                      <a:pt x="628387" y="567309"/>
                      <a:pt x="629092" y="543582"/>
                    </a:cubicBezTo>
                    <a:cubicBezTo>
                      <a:pt x="630130" y="519398"/>
                      <a:pt x="628206" y="495110"/>
                      <a:pt x="622606" y="471535"/>
                    </a:cubicBezTo>
                    <a:cubicBezTo>
                      <a:pt x="617129" y="448723"/>
                      <a:pt x="607927" y="426701"/>
                      <a:pt x="594231" y="407594"/>
                    </a:cubicBezTo>
                    <a:cubicBezTo>
                      <a:pt x="564389" y="366617"/>
                      <a:pt x="523193" y="336623"/>
                      <a:pt x="478121" y="314573"/>
                    </a:cubicBezTo>
                    <a:cubicBezTo>
                      <a:pt x="453355" y="303162"/>
                      <a:pt x="432315" y="296961"/>
                      <a:pt x="404511" y="299714"/>
                    </a:cubicBezTo>
                    <a:cubicBezTo>
                      <a:pt x="363135" y="305067"/>
                      <a:pt x="327483" y="329127"/>
                      <a:pt x="294793" y="353501"/>
                    </a:cubicBezTo>
                    <a:cubicBezTo>
                      <a:pt x="264246" y="376371"/>
                      <a:pt x="227365" y="404231"/>
                      <a:pt x="187151" y="391849"/>
                    </a:cubicBezTo>
                    <a:cubicBezTo>
                      <a:pt x="162110" y="383991"/>
                      <a:pt x="139145" y="361883"/>
                      <a:pt x="126115" y="339738"/>
                    </a:cubicBezTo>
                    <a:cubicBezTo>
                      <a:pt x="119628" y="328298"/>
                      <a:pt x="113856" y="316249"/>
                      <a:pt x="111103" y="303314"/>
                    </a:cubicBezTo>
                    <a:cubicBezTo>
                      <a:pt x="102635" y="260042"/>
                      <a:pt x="116637" y="215456"/>
                      <a:pt x="106550" y="172526"/>
                    </a:cubicBezTo>
                    <a:cubicBezTo>
                      <a:pt x="98787" y="140541"/>
                      <a:pt x="83767" y="130664"/>
                      <a:pt x="56430" y="115310"/>
                    </a:cubicBezTo>
                    <a:cubicBezTo>
                      <a:pt x="26216" y="98765"/>
                      <a:pt x="-14884" y="67942"/>
                      <a:pt x="5423" y="29413"/>
                    </a:cubicBezTo>
                    <a:cubicBezTo>
                      <a:pt x="11177" y="17669"/>
                      <a:pt x="20778" y="8830"/>
                      <a:pt x="30198" y="0"/>
                    </a:cubicBezTo>
                    <a:lnTo>
                      <a:pt x="1642418" y="0"/>
                    </a:lnTo>
                    <a:cubicBezTo>
                      <a:pt x="1642476" y="7220"/>
                      <a:pt x="1643552" y="14526"/>
                      <a:pt x="1644866" y="21279"/>
                    </a:cubicBezTo>
                    <a:cubicBezTo>
                      <a:pt x="1649143" y="37338"/>
                      <a:pt x="1657649" y="52930"/>
                      <a:pt x="1665050" y="66961"/>
                    </a:cubicBezTo>
                    <a:cubicBezTo>
                      <a:pt x="1680004" y="94879"/>
                      <a:pt x="1699149" y="120501"/>
                      <a:pt x="1720247" y="144085"/>
                    </a:cubicBezTo>
                    <a:cubicBezTo>
                      <a:pt x="1733153" y="158086"/>
                      <a:pt x="1747832" y="170326"/>
                      <a:pt x="1763367" y="181270"/>
                    </a:cubicBezTo>
                    <a:cubicBezTo>
                      <a:pt x="1782112" y="194234"/>
                      <a:pt x="1801896" y="206378"/>
                      <a:pt x="1817155" y="223561"/>
                    </a:cubicBezTo>
                    <a:cubicBezTo>
                      <a:pt x="1837214" y="246012"/>
                      <a:pt x="1841682" y="277349"/>
                      <a:pt x="1842653" y="306400"/>
                    </a:cubicBezTo>
                    <a:cubicBezTo>
                      <a:pt x="1843358" y="323983"/>
                      <a:pt x="1842929" y="342300"/>
                      <a:pt x="1835833" y="358692"/>
                    </a:cubicBezTo>
                    <a:close/>
                  </a:path>
                </a:pathLst>
              </a:custGeom>
              <a:solidFill>
                <a:srgbClr val="C2B594">
                  <a:alpha val="506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24"/>
              <p:cNvSpPr/>
              <p:nvPr/>
            </p:nvSpPr>
            <p:spPr>
              <a:xfrm>
                <a:off x="7426493" y="1168031"/>
                <a:ext cx="1768886" cy="719347"/>
              </a:xfrm>
              <a:custGeom>
                <a:avLst/>
                <a:gdLst/>
                <a:ahLst/>
                <a:cxnLst/>
                <a:rect l="l" t="t" r="r" b="b"/>
                <a:pathLst>
                  <a:path w="1777775" h="719347" extrusionOk="0">
                    <a:moveTo>
                      <a:pt x="1749590" y="321031"/>
                    </a:moveTo>
                    <a:cubicBezTo>
                      <a:pt x="1724825" y="336775"/>
                      <a:pt x="1694917" y="341919"/>
                      <a:pt x="1668771" y="355006"/>
                    </a:cubicBezTo>
                    <a:cubicBezTo>
                      <a:pt x="1646787" y="365008"/>
                      <a:pt x="1630671" y="388249"/>
                      <a:pt x="1604582" y="387877"/>
                    </a:cubicBezTo>
                    <a:cubicBezTo>
                      <a:pt x="1589932" y="387420"/>
                      <a:pt x="1576483" y="383019"/>
                      <a:pt x="1564062" y="376199"/>
                    </a:cubicBezTo>
                    <a:cubicBezTo>
                      <a:pt x="1555899" y="371732"/>
                      <a:pt x="1548194" y="366227"/>
                      <a:pt x="1540916" y="360140"/>
                    </a:cubicBezTo>
                    <a:cubicBezTo>
                      <a:pt x="1528467" y="349739"/>
                      <a:pt x="1517247" y="337633"/>
                      <a:pt x="1507064" y="325984"/>
                    </a:cubicBezTo>
                    <a:cubicBezTo>
                      <a:pt x="1480890" y="293846"/>
                      <a:pt x="1459573" y="255194"/>
                      <a:pt x="1421102" y="235925"/>
                    </a:cubicBezTo>
                    <a:cubicBezTo>
                      <a:pt x="1396089" y="223476"/>
                      <a:pt x="1367038" y="223171"/>
                      <a:pt x="1339672" y="224857"/>
                    </a:cubicBezTo>
                    <a:cubicBezTo>
                      <a:pt x="1262892" y="228867"/>
                      <a:pt x="1192283" y="261490"/>
                      <a:pt x="1125008" y="296199"/>
                    </a:cubicBezTo>
                    <a:cubicBezTo>
                      <a:pt x="1123998" y="296751"/>
                      <a:pt x="1122959" y="297266"/>
                      <a:pt x="1121921" y="297818"/>
                    </a:cubicBezTo>
                    <a:cubicBezTo>
                      <a:pt x="1070486" y="324479"/>
                      <a:pt x="1012660" y="340938"/>
                      <a:pt x="967740" y="378638"/>
                    </a:cubicBezTo>
                    <a:cubicBezTo>
                      <a:pt x="944956" y="398364"/>
                      <a:pt x="930097" y="425606"/>
                      <a:pt x="920344" y="453800"/>
                    </a:cubicBezTo>
                    <a:cubicBezTo>
                      <a:pt x="906342" y="498291"/>
                      <a:pt x="894807" y="543735"/>
                      <a:pt x="886863" y="589721"/>
                    </a:cubicBezTo>
                    <a:cubicBezTo>
                      <a:pt x="877748" y="636565"/>
                      <a:pt x="886073" y="718795"/>
                      <a:pt x="819102" y="719347"/>
                    </a:cubicBezTo>
                    <a:cubicBezTo>
                      <a:pt x="754456" y="712127"/>
                      <a:pt x="721795" y="621278"/>
                      <a:pt x="710851" y="566052"/>
                    </a:cubicBezTo>
                    <a:cubicBezTo>
                      <a:pt x="699288" y="508321"/>
                      <a:pt x="704984" y="447065"/>
                      <a:pt x="684372" y="391287"/>
                    </a:cubicBezTo>
                    <a:cubicBezTo>
                      <a:pt x="672503" y="362541"/>
                      <a:pt x="650034" y="339976"/>
                      <a:pt x="627307" y="319459"/>
                    </a:cubicBezTo>
                    <a:cubicBezTo>
                      <a:pt x="582054" y="278692"/>
                      <a:pt x="524923" y="251050"/>
                      <a:pt x="464468" y="242640"/>
                    </a:cubicBezTo>
                    <a:cubicBezTo>
                      <a:pt x="443427" y="239982"/>
                      <a:pt x="422300" y="240135"/>
                      <a:pt x="401231" y="241268"/>
                    </a:cubicBezTo>
                    <a:cubicBezTo>
                      <a:pt x="360740" y="247755"/>
                      <a:pt x="322240" y="263871"/>
                      <a:pt x="285026" y="280749"/>
                    </a:cubicBezTo>
                    <a:cubicBezTo>
                      <a:pt x="266129" y="288550"/>
                      <a:pt x="239954" y="300257"/>
                      <a:pt x="219399" y="297294"/>
                    </a:cubicBezTo>
                    <a:cubicBezTo>
                      <a:pt x="180070" y="293199"/>
                      <a:pt x="166983" y="251641"/>
                      <a:pt x="163163" y="217846"/>
                    </a:cubicBezTo>
                    <a:cubicBezTo>
                      <a:pt x="159677" y="189071"/>
                      <a:pt x="163439" y="154057"/>
                      <a:pt x="147352" y="128826"/>
                    </a:cubicBezTo>
                    <a:cubicBezTo>
                      <a:pt x="135760" y="111242"/>
                      <a:pt x="116005" y="101889"/>
                      <a:pt x="97050" y="94364"/>
                    </a:cubicBezTo>
                    <a:cubicBezTo>
                      <a:pt x="81639" y="88001"/>
                      <a:pt x="66104" y="81915"/>
                      <a:pt x="51216" y="74400"/>
                    </a:cubicBezTo>
                    <a:cubicBezTo>
                      <a:pt x="31128" y="64151"/>
                      <a:pt x="12383" y="50149"/>
                      <a:pt x="5134" y="27889"/>
                    </a:cubicBezTo>
                    <a:cubicBezTo>
                      <a:pt x="2134" y="19421"/>
                      <a:pt x="333" y="9725"/>
                      <a:pt x="0" y="0"/>
                    </a:cubicBezTo>
                    <a:lnTo>
                      <a:pt x="1483966" y="0"/>
                    </a:lnTo>
                    <a:cubicBezTo>
                      <a:pt x="1488767" y="16697"/>
                      <a:pt x="1491063" y="34309"/>
                      <a:pt x="1498825" y="49844"/>
                    </a:cubicBezTo>
                    <a:cubicBezTo>
                      <a:pt x="1506712" y="61065"/>
                      <a:pt x="1518609" y="68561"/>
                      <a:pt x="1529344" y="76819"/>
                    </a:cubicBezTo>
                    <a:cubicBezTo>
                      <a:pt x="1549889" y="90278"/>
                      <a:pt x="1568482" y="106299"/>
                      <a:pt x="1587351" y="121920"/>
                    </a:cubicBezTo>
                    <a:cubicBezTo>
                      <a:pt x="1605267" y="136722"/>
                      <a:pt x="1623432" y="151181"/>
                      <a:pt x="1643739" y="162687"/>
                    </a:cubicBezTo>
                    <a:cubicBezTo>
                      <a:pt x="1681629" y="186204"/>
                      <a:pt x="1728168" y="202349"/>
                      <a:pt x="1753429" y="241125"/>
                    </a:cubicBezTo>
                    <a:cubicBezTo>
                      <a:pt x="1768993" y="264890"/>
                      <a:pt x="1777775" y="303019"/>
                      <a:pt x="1749610" y="321031"/>
                    </a:cubicBezTo>
                    <a:close/>
                  </a:path>
                </a:pathLst>
              </a:custGeom>
              <a:solidFill>
                <a:srgbClr val="C2B594">
                  <a:alpha val="6312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24"/>
              <p:cNvSpPr/>
              <p:nvPr/>
            </p:nvSpPr>
            <p:spPr>
              <a:xfrm>
                <a:off x="7552800" y="1170720"/>
                <a:ext cx="1537002" cy="516655"/>
              </a:xfrm>
              <a:custGeom>
                <a:avLst/>
                <a:gdLst/>
                <a:ahLst/>
                <a:cxnLst/>
                <a:rect l="l" t="t" r="r" b="b"/>
                <a:pathLst>
                  <a:path w="1537002" h="516655" extrusionOk="0">
                    <a:moveTo>
                      <a:pt x="1531297" y="275273"/>
                    </a:moveTo>
                    <a:cubicBezTo>
                      <a:pt x="1526677" y="290227"/>
                      <a:pt x="1519190" y="304600"/>
                      <a:pt x="1507627" y="315363"/>
                    </a:cubicBezTo>
                    <a:cubicBezTo>
                      <a:pt x="1496006" y="326650"/>
                      <a:pt x="1482824" y="333737"/>
                      <a:pt x="1466593" y="335394"/>
                    </a:cubicBezTo>
                    <a:cubicBezTo>
                      <a:pt x="1460535" y="336185"/>
                      <a:pt x="1454944" y="336071"/>
                      <a:pt x="1449687" y="335242"/>
                    </a:cubicBezTo>
                    <a:cubicBezTo>
                      <a:pt x="1440266" y="333651"/>
                      <a:pt x="1431980" y="329651"/>
                      <a:pt x="1424217" y="324050"/>
                    </a:cubicBezTo>
                    <a:cubicBezTo>
                      <a:pt x="1419016" y="320288"/>
                      <a:pt x="1414034" y="315792"/>
                      <a:pt x="1409138" y="310839"/>
                    </a:cubicBezTo>
                    <a:cubicBezTo>
                      <a:pt x="1397851" y="299590"/>
                      <a:pt x="1388774" y="286493"/>
                      <a:pt x="1379992" y="273291"/>
                    </a:cubicBezTo>
                    <a:cubicBezTo>
                      <a:pt x="1369781" y="258213"/>
                      <a:pt x="1360608" y="244916"/>
                      <a:pt x="1350083" y="230819"/>
                    </a:cubicBezTo>
                    <a:cubicBezTo>
                      <a:pt x="1343568" y="222161"/>
                      <a:pt x="1336596" y="213846"/>
                      <a:pt x="1328957" y="206169"/>
                    </a:cubicBezTo>
                    <a:cubicBezTo>
                      <a:pt x="1317765" y="195253"/>
                      <a:pt x="1304706" y="186319"/>
                      <a:pt x="1290638" y="179565"/>
                    </a:cubicBezTo>
                    <a:cubicBezTo>
                      <a:pt x="1276293" y="172993"/>
                      <a:pt x="1260758" y="168831"/>
                      <a:pt x="1244985" y="168040"/>
                    </a:cubicBezTo>
                    <a:cubicBezTo>
                      <a:pt x="1222601" y="167516"/>
                      <a:pt x="1200245" y="172260"/>
                      <a:pt x="1179329" y="180146"/>
                    </a:cubicBezTo>
                    <a:cubicBezTo>
                      <a:pt x="1136761" y="196234"/>
                      <a:pt x="1097928" y="219408"/>
                      <a:pt x="1060676" y="245040"/>
                    </a:cubicBezTo>
                    <a:cubicBezTo>
                      <a:pt x="1040216" y="259080"/>
                      <a:pt x="1019852" y="273758"/>
                      <a:pt x="998230" y="285988"/>
                    </a:cubicBezTo>
                    <a:cubicBezTo>
                      <a:pt x="982819" y="294704"/>
                      <a:pt x="966731" y="302162"/>
                      <a:pt x="949519" y="307238"/>
                    </a:cubicBezTo>
                    <a:cubicBezTo>
                      <a:pt x="908238" y="320850"/>
                      <a:pt x="864508" y="322983"/>
                      <a:pt x="822065" y="330908"/>
                    </a:cubicBezTo>
                    <a:cubicBezTo>
                      <a:pt x="805768" y="335070"/>
                      <a:pt x="789432" y="341395"/>
                      <a:pt x="776840" y="352863"/>
                    </a:cubicBezTo>
                    <a:cubicBezTo>
                      <a:pt x="774030" y="355521"/>
                      <a:pt x="771335" y="358302"/>
                      <a:pt x="768801" y="361245"/>
                    </a:cubicBezTo>
                    <a:cubicBezTo>
                      <a:pt x="745808" y="389963"/>
                      <a:pt x="731834" y="424396"/>
                      <a:pt x="717004" y="457695"/>
                    </a:cubicBezTo>
                    <a:cubicBezTo>
                      <a:pt x="712994" y="466258"/>
                      <a:pt x="709422" y="475097"/>
                      <a:pt x="704498" y="483165"/>
                    </a:cubicBezTo>
                    <a:cubicBezTo>
                      <a:pt x="702326" y="486470"/>
                      <a:pt x="700031" y="489709"/>
                      <a:pt x="697678" y="492862"/>
                    </a:cubicBezTo>
                    <a:cubicBezTo>
                      <a:pt x="691011" y="501825"/>
                      <a:pt x="682876" y="510197"/>
                      <a:pt x="672142" y="514055"/>
                    </a:cubicBezTo>
                    <a:cubicBezTo>
                      <a:pt x="668379" y="515550"/>
                      <a:pt x="664379" y="516655"/>
                      <a:pt x="660273" y="516560"/>
                    </a:cubicBezTo>
                    <a:cubicBezTo>
                      <a:pt x="627641" y="513931"/>
                      <a:pt x="615201" y="472373"/>
                      <a:pt x="608715" y="445551"/>
                    </a:cubicBezTo>
                    <a:cubicBezTo>
                      <a:pt x="595322" y="387144"/>
                      <a:pt x="599113" y="325736"/>
                      <a:pt x="581006" y="268281"/>
                    </a:cubicBezTo>
                    <a:cubicBezTo>
                      <a:pt x="575777" y="250850"/>
                      <a:pt x="569872" y="233324"/>
                      <a:pt x="559175" y="218408"/>
                    </a:cubicBezTo>
                    <a:cubicBezTo>
                      <a:pt x="534038" y="183575"/>
                      <a:pt x="489214" y="164040"/>
                      <a:pt x="448047" y="156115"/>
                    </a:cubicBezTo>
                    <a:cubicBezTo>
                      <a:pt x="401317" y="148104"/>
                      <a:pt x="353463" y="154800"/>
                      <a:pt x="307658" y="165202"/>
                    </a:cubicBezTo>
                    <a:cubicBezTo>
                      <a:pt x="281388" y="171221"/>
                      <a:pt x="255461" y="178594"/>
                      <a:pt x="229372" y="185318"/>
                    </a:cubicBezTo>
                    <a:cubicBezTo>
                      <a:pt x="205883" y="191224"/>
                      <a:pt x="181547" y="196815"/>
                      <a:pt x="157239" y="193662"/>
                    </a:cubicBezTo>
                    <a:cubicBezTo>
                      <a:pt x="147819" y="192405"/>
                      <a:pt x="139046" y="188281"/>
                      <a:pt x="131188" y="183109"/>
                    </a:cubicBezTo>
                    <a:cubicBezTo>
                      <a:pt x="108900" y="168307"/>
                      <a:pt x="99508" y="142075"/>
                      <a:pt x="84458" y="121120"/>
                    </a:cubicBezTo>
                    <a:cubicBezTo>
                      <a:pt x="66142" y="93812"/>
                      <a:pt x="37243" y="75648"/>
                      <a:pt x="19479" y="47977"/>
                    </a:cubicBezTo>
                    <a:cubicBezTo>
                      <a:pt x="10582" y="33118"/>
                      <a:pt x="4249" y="16783"/>
                      <a:pt x="0" y="0"/>
                    </a:cubicBezTo>
                    <a:lnTo>
                      <a:pt x="1253824" y="0"/>
                    </a:lnTo>
                    <a:cubicBezTo>
                      <a:pt x="1276912" y="45044"/>
                      <a:pt x="1281379" y="51987"/>
                      <a:pt x="1338196" y="83849"/>
                    </a:cubicBezTo>
                    <a:cubicBezTo>
                      <a:pt x="1355408" y="93450"/>
                      <a:pt x="1373086" y="102289"/>
                      <a:pt x="1390460" y="111614"/>
                    </a:cubicBezTo>
                    <a:cubicBezTo>
                      <a:pt x="1409424" y="121768"/>
                      <a:pt x="1428045" y="132502"/>
                      <a:pt x="1445324" y="145409"/>
                    </a:cubicBezTo>
                    <a:cubicBezTo>
                      <a:pt x="1454801" y="152171"/>
                      <a:pt x="1464222" y="159077"/>
                      <a:pt x="1473365" y="166297"/>
                    </a:cubicBezTo>
                    <a:cubicBezTo>
                      <a:pt x="1488834" y="178470"/>
                      <a:pt x="1503579" y="191529"/>
                      <a:pt x="1516762" y="206140"/>
                    </a:cubicBezTo>
                    <a:cubicBezTo>
                      <a:pt x="1524524" y="215313"/>
                      <a:pt x="1532573" y="225038"/>
                      <a:pt x="1534926" y="237144"/>
                    </a:cubicBezTo>
                    <a:cubicBezTo>
                      <a:pt x="1537002" y="249869"/>
                      <a:pt x="1535078" y="263042"/>
                      <a:pt x="1531315" y="27527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00" name="Google Shape;500;p24"/>
          <p:cNvGrpSpPr/>
          <p:nvPr/>
        </p:nvGrpSpPr>
        <p:grpSpPr>
          <a:xfrm rot="5400000">
            <a:off x="-333224" y="2348007"/>
            <a:ext cx="1857793" cy="1549414"/>
            <a:chOff x="5393520" y="2053800"/>
            <a:chExt cx="942755" cy="786225"/>
          </a:xfrm>
        </p:grpSpPr>
        <p:sp>
          <p:nvSpPr>
            <p:cNvPr id="501" name="Google Shape;501;p24"/>
            <p:cNvSpPr/>
            <p:nvPr/>
          </p:nvSpPr>
          <p:spPr>
            <a:xfrm>
              <a:off x="5393520" y="2053800"/>
              <a:ext cx="942755" cy="785967"/>
            </a:xfrm>
            <a:custGeom>
              <a:avLst/>
              <a:gdLst/>
              <a:ahLst/>
              <a:cxnLst/>
              <a:rect l="l" t="t" r="r" b="b"/>
              <a:pathLst>
                <a:path w="945118" h="787937" extrusionOk="0">
                  <a:moveTo>
                    <a:pt x="942699" y="693139"/>
                  </a:moveTo>
                  <a:cubicBezTo>
                    <a:pt x="937422" y="728258"/>
                    <a:pt x="911457" y="764291"/>
                    <a:pt x="880215" y="785751"/>
                  </a:cubicBezTo>
                  <a:lnTo>
                    <a:pt x="852164" y="785751"/>
                  </a:lnTo>
                  <a:cubicBezTo>
                    <a:pt x="860603" y="779960"/>
                    <a:pt x="868537" y="773416"/>
                    <a:pt x="876052" y="766444"/>
                  </a:cubicBezTo>
                  <a:cubicBezTo>
                    <a:pt x="887178" y="756376"/>
                    <a:pt x="897284" y="745165"/>
                    <a:pt x="905628" y="732678"/>
                  </a:cubicBezTo>
                  <a:cubicBezTo>
                    <a:pt x="911247" y="723743"/>
                    <a:pt x="916238" y="714361"/>
                    <a:pt x="919829" y="704426"/>
                  </a:cubicBezTo>
                  <a:cubicBezTo>
                    <a:pt x="925925" y="685967"/>
                    <a:pt x="928183" y="665917"/>
                    <a:pt x="923830" y="646829"/>
                  </a:cubicBezTo>
                  <a:cubicBezTo>
                    <a:pt x="921868" y="637513"/>
                    <a:pt x="917772" y="628807"/>
                    <a:pt x="913514" y="620349"/>
                  </a:cubicBezTo>
                  <a:cubicBezTo>
                    <a:pt x="905590" y="604566"/>
                    <a:pt x="895064" y="590374"/>
                    <a:pt x="885292" y="575753"/>
                  </a:cubicBezTo>
                  <a:cubicBezTo>
                    <a:pt x="871071" y="552560"/>
                    <a:pt x="861955" y="526795"/>
                    <a:pt x="851840" y="501668"/>
                  </a:cubicBezTo>
                  <a:cubicBezTo>
                    <a:pt x="842572" y="478760"/>
                    <a:pt x="833009" y="455243"/>
                    <a:pt x="816245" y="436669"/>
                  </a:cubicBezTo>
                  <a:cubicBezTo>
                    <a:pt x="808006" y="427763"/>
                    <a:pt x="798709" y="419905"/>
                    <a:pt x="788623" y="413171"/>
                  </a:cubicBezTo>
                  <a:cubicBezTo>
                    <a:pt x="774678" y="404341"/>
                    <a:pt x="760324" y="395759"/>
                    <a:pt x="744712" y="390225"/>
                  </a:cubicBezTo>
                  <a:cubicBezTo>
                    <a:pt x="718728" y="381291"/>
                    <a:pt x="691182" y="381215"/>
                    <a:pt x="663959" y="382396"/>
                  </a:cubicBezTo>
                  <a:cubicBezTo>
                    <a:pt x="658616" y="382615"/>
                    <a:pt x="653282" y="382900"/>
                    <a:pt x="647986" y="383177"/>
                  </a:cubicBezTo>
                  <a:cubicBezTo>
                    <a:pt x="635622" y="383767"/>
                    <a:pt x="623183" y="384215"/>
                    <a:pt x="610724" y="384348"/>
                  </a:cubicBezTo>
                  <a:cubicBezTo>
                    <a:pt x="598589" y="384482"/>
                    <a:pt x="586435" y="384301"/>
                    <a:pt x="574339" y="383605"/>
                  </a:cubicBezTo>
                  <a:cubicBezTo>
                    <a:pt x="547840" y="382110"/>
                    <a:pt x="521570" y="378205"/>
                    <a:pt x="496186" y="369908"/>
                  </a:cubicBezTo>
                  <a:cubicBezTo>
                    <a:pt x="466106" y="360107"/>
                    <a:pt x="437083" y="345810"/>
                    <a:pt x="412385" y="325884"/>
                  </a:cubicBezTo>
                  <a:cubicBezTo>
                    <a:pt x="396907" y="312711"/>
                    <a:pt x="382648" y="297795"/>
                    <a:pt x="371199" y="280973"/>
                  </a:cubicBezTo>
                  <a:cubicBezTo>
                    <a:pt x="365665" y="272782"/>
                    <a:pt x="360797" y="264143"/>
                    <a:pt x="355930" y="255542"/>
                  </a:cubicBezTo>
                  <a:cubicBezTo>
                    <a:pt x="324841" y="199544"/>
                    <a:pt x="306381" y="136851"/>
                    <a:pt x="268710" y="84473"/>
                  </a:cubicBezTo>
                  <a:cubicBezTo>
                    <a:pt x="253070" y="62718"/>
                    <a:pt x="236658" y="40601"/>
                    <a:pt x="213903" y="25808"/>
                  </a:cubicBezTo>
                  <a:cubicBezTo>
                    <a:pt x="207378" y="21598"/>
                    <a:pt x="200044" y="18341"/>
                    <a:pt x="192243" y="17750"/>
                  </a:cubicBezTo>
                  <a:cubicBezTo>
                    <a:pt x="187643" y="17521"/>
                    <a:pt x="181556" y="17769"/>
                    <a:pt x="179727" y="22770"/>
                  </a:cubicBezTo>
                  <a:cubicBezTo>
                    <a:pt x="178346" y="25808"/>
                    <a:pt x="176946" y="28961"/>
                    <a:pt x="176603" y="32333"/>
                  </a:cubicBezTo>
                  <a:cubicBezTo>
                    <a:pt x="176394" y="38905"/>
                    <a:pt x="179794" y="44839"/>
                    <a:pt x="182499" y="50630"/>
                  </a:cubicBezTo>
                  <a:cubicBezTo>
                    <a:pt x="200253" y="83806"/>
                    <a:pt x="223199" y="113876"/>
                    <a:pt x="241182" y="146938"/>
                  </a:cubicBezTo>
                  <a:cubicBezTo>
                    <a:pt x="262871" y="186276"/>
                    <a:pt x="282769" y="227224"/>
                    <a:pt x="292941" y="271210"/>
                  </a:cubicBezTo>
                  <a:cubicBezTo>
                    <a:pt x="295370" y="281069"/>
                    <a:pt x="296704" y="291175"/>
                    <a:pt x="297104" y="301309"/>
                  </a:cubicBezTo>
                  <a:cubicBezTo>
                    <a:pt x="297580" y="315797"/>
                    <a:pt x="295313" y="330389"/>
                    <a:pt x="290208" y="343962"/>
                  </a:cubicBezTo>
                  <a:cubicBezTo>
                    <a:pt x="283531" y="360460"/>
                    <a:pt x="272767" y="375662"/>
                    <a:pt x="258337" y="386234"/>
                  </a:cubicBezTo>
                  <a:cubicBezTo>
                    <a:pt x="236429" y="403198"/>
                    <a:pt x="209560" y="413847"/>
                    <a:pt x="190538" y="434402"/>
                  </a:cubicBezTo>
                  <a:cubicBezTo>
                    <a:pt x="173174" y="454881"/>
                    <a:pt x="166878" y="482713"/>
                    <a:pt x="168793" y="509088"/>
                  </a:cubicBezTo>
                  <a:cubicBezTo>
                    <a:pt x="171298" y="531871"/>
                    <a:pt x="180165" y="553417"/>
                    <a:pt x="183137" y="576153"/>
                  </a:cubicBezTo>
                  <a:cubicBezTo>
                    <a:pt x="186747" y="598727"/>
                    <a:pt x="186519" y="622149"/>
                    <a:pt x="180918" y="644381"/>
                  </a:cubicBezTo>
                  <a:cubicBezTo>
                    <a:pt x="173803" y="669612"/>
                    <a:pt x="158277" y="691730"/>
                    <a:pt x="141694" y="711675"/>
                  </a:cubicBezTo>
                  <a:cubicBezTo>
                    <a:pt x="114528" y="744422"/>
                    <a:pt x="78114" y="765691"/>
                    <a:pt x="41062" y="785770"/>
                  </a:cubicBezTo>
                  <a:lnTo>
                    <a:pt x="0" y="785770"/>
                  </a:lnTo>
                  <a:cubicBezTo>
                    <a:pt x="28108" y="769492"/>
                    <a:pt x="57426" y="755166"/>
                    <a:pt x="84372" y="736945"/>
                  </a:cubicBezTo>
                  <a:cubicBezTo>
                    <a:pt x="92221" y="731296"/>
                    <a:pt x="99898" y="725381"/>
                    <a:pt x="107166" y="719009"/>
                  </a:cubicBezTo>
                  <a:cubicBezTo>
                    <a:pt x="120939" y="706503"/>
                    <a:pt x="132893" y="692120"/>
                    <a:pt x="143323" y="676728"/>
                  </a:cubicBezTo>
                  <a:cubicBezTo>
                    <a:pt x="154324" y="659878"/>
                    <a:pt x="162601" y="644105"/>
                    <a:pt x="164611" y="623778"/>
                  </a:cubicBezTo>
                  <a:cubicBezTo>
                    <a:pt x="166983" y="604566"/>
                    <a:pt x="165230" y="585107"/>
                    <a:pt x="161182" y="566247"/>
                  </a:cubicBezTo>
                  <a:cubicBezTo>
                    <a:pt x="157277" y="547312"/>
                    <a:pt x="150495" y="528900"/>
                    <a:pt x="149095" y="509516"/>
                  </a:cubicBezTo>
                  <a:cubicBezTo>
                    <a:pt x="146428" y="469683"/>
                    <a:pt x="162039" y="427820"/>
                    <a:pt x="195272" y="404313"/>
                  </a:cubicBezTo>
                  <a:cubicBezTo>
                    <a:pt x="213493" y="390473"/>
                    <a:pt x="234487" y="380624"/>
                    <a:pt x="252003" y="365832"/>
                  </a:cubicBezTo>
                  <a:cubicBezTo>
                    <a:pt x="256232" y="361993"/>
                    <a:pt x="259937" y="357650"/>
                    <a:pt x="263062" y="352878"/>
                  </a:cubicBezTo>
                  <a:cubicBezTo>
                    <a:pt x="288884" y="315987"/>
                    <a:pt x="274520" y="271220"/>
                    <a:pt x="260918" y="232548"/>
                  </a:cubicBezTo>
                  <a:cubicBezTo>
                    <a:pt x="245526" y="192591"/>
                    <a:pt x="225295" y="154539"/>
                    <a:pt x="203063" y="118001"/>
                  </a:cubicBezTo>
                  <a:cubicBezTo>
                    <a:pt x="190805" y="98065"/>
                    <a:pt x="177403" y="78758"/>
                    <a:pt x="166697" y="57907"/>
                  </a:cubicBezTo>
                  <a:cubicBezTo>
                    <a:pt x="159725" y="44134"/>
                    <a:pt x="155924" y="31647"/>
                    <a:pt x="163459" y="16664"/>
                  </a:cubicBezTo>
                  <a:cubicBezTo>
                    <a:pt x="169621" y="434"/>
                    <a:pt x="188538" y="-2167"/>
                    <a:pt x="203645" y="1405"/>
                  </a:cubicBezTo>
                  <a:cubicBezTo>
                    <a:pt x="213817" y="3872"/>
                    <a:pt x="223180" y="8978"/>
                    <a:pt x="231486" y="15254"/>
                  </a:cubicBezTo>
                  <a:cubicBezTo>
                    <a:pt x="250565" y="29304"/>
                    <a:pt x="265500" y="48049"/>
                    <a:pt x="279721" y="66775"/>
                  </a:cubicBezTo>
                  <a:cubicBezTo>
                    <a:pt x="311506" y="108247"/>
                    <a:pt x="331318" y="156882"/>
                    <a:pt x="352501" y="204221"/>
                  </a:cubicBezTo>
                  <a:cubicBezTo>
                    <a:pt x="364503" y="230396"/>
                    <a:pt x="377409" y="256589"/>
                    <a:pt x="394783" y="279659"/>
                  </a:cubicBezTo>
                  <a:cubicBezTo>
                    <a:pt x="403060" y="289841"/>
                    <a:pt x="412223" y="299309"/>
                    <a:pt x="421995" y="308072"/>
                  </a:cubicBezTo>
                  <a:cubicBezTo>
                    <a:pt x="435226" y="319388"/>
                    <a:pt x="450180" y="328456"/>
                    <a:pt x="465715" y="336228"/>
                  </a:cubicBezTo>
                  <a:cubicBezTo>
                    <a:pt x="503168" y="355068"/>
                    <a:pt x="539267" y="361831"/>
                    <a:pt x="575901" y="363755"/>
                  </a:cubicBezTo>
                  <a:cubicBezTo>
                    <a:pt x="588598" y="364422"/>
                    <a:pt x="601351" y="364508"/>
                    <a:pt x="614239" y="364308"/>
                  </a:cubicBezTo>
                  <a:cubicBezTo>
                    <a:pt x="630965" y="364041"/>
                    <a:pt x="647929" y="363308"/>
                    <a:pt x="665293" y="362765"/>
                  </a:cubicBezTo>
                  <a:cubicBezTo>
                    <a:pt x="674656" y="362469"/>
                    <a:pt x="684124" y="362222"/>
                    <a:pt x="693734" y="362126"/>
                  </a:cubicBezTo>
                  <a:cubicBezTo>
                    <a:pt x="723662" y="362469"/>
                    <a:pt x="753751" y="369242"/>
                    <a:pt x="779612" y="384653"/>
                  </a:cubicBezTo>
                  <a:cubicBezTo>
                    <a:pt x="806253" y="398979"/>
                    <a:pt x="830990" y="418286"/>
                    <a:pt x="846715" y="444518"/>
                  </a:cubicBezTo>
                  <a:cubicBezTo>
                    <a:pt x="864584" y="474569"/>
                    <a:pt x="874833" y="508316"/>
                    <a:pt x="887616" y="540682"/>
                  </a:cubicBezTo>
                  <a:cubicBezTo>
                    <a:pt x="893902" y="558008"/>
                    <a:pt x="901008" y="575115"/>
                    <a:pt x="910914" y="590717"/>
                  </a:cubicBezTo>
                  <a:cubicBezTo>
                    <a:pt x="921048" y="606890"/>
                    <a:pt x="932479" y="622645"/>
                    <a:pt x="938994" y="640733"/>
                  </a:cubicBezTo>
                  <a:cubicBezTo>
                    <a:pt x="944604" y="657544"/>
                    <a:pt x="945118" y="675718"/>
                    <a:pt x="942727" y="69316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24"/>
            <p:cNvSpPr/>
            <p:nvPr/>
          </p:nvSpPr>
          <p:spPr>
            <a:xfrm>
              <a:off x="5534640" y="2100960"/>
              <a:ext cx="773477" cy="737900"/>
            </a:xfrm>
            <a:custGeom>
              <a:avLst/>
              <a:gdLst/>
              <a:ahLst/>
              <a:cxnLst/>
              <a:rect l="l" t="t" r="r" b="b"/>
              <a:pathLst>
                <a:path w="777364" h="739749" extrusionOk="0">
                  <a:moveTo>
                    <a:pt x="705698" y="722033"/>
                  </a:moveTo>
                  <a:cubicBezTo>
                    <a:pt x="695877" y="728834"/>
                    <a:pt x="685257" y="734016"/>
                    <a:pt x="674322" y="738559"/>
                  </a:cubicBezTo>
                  <a:lnTo>
                    <a:pt x="657930" y="738559"/>
                  </a:lnTo>
                  <a:cubicBezTo>
                    <a:pt x="668179" y="734444"/>
                    <a:pt x="678380" y="730206"/>
                    <a:pt x="688153" y="725053"/>
                  </a:cubicBezTo>
                  <a:cubicBezTo>
                    <a:pt x="701164" y="717928"/>
                    <a:pt x="712298" y="709279"/>
                    <a:pt x="723052" y="699364"/>
                  </a:cubicBezTo>
                  <a:cubicBezTo>
                    <a:pt x="738197" y="684914"/>
                    <a:pt x="749675" y="666960"/>
                    <a:pt x="758619" y="648138"/>
                  </a:cubicBezTo>
                  <a:cubicBezTo>
                    <a:pt x="764534" y="635404"/>
                    <a:pt x="767496" y="621183"/>
                    <a:pt x="766020" y="607162"/>
                  </a:cubicBezTo>
                  <a:cubicBezTo>
                    <a:pt x="763638" y="586445"/>
                    <a:pt x="753504" y="567728"/>
                    <a:pt x="742483" y="550612"/>
                  </a:cubicBezTo>
                  <a:cubicBezTo>
                    <a:pt x="730129" y="531381"/>
                    <a:pt x="716185" y="513264"/>
                    <a:pt x="703107" y="494529"/>
                  </a:cubicBezTo>
                  <a:cubicBezTo>
                    <a:pt x="696068" y="484404"/>
                    <a:pt x="689562" y="473907"/>
                    <a:pt x="683847" y="462972"/>
                  </a:cubicBezTo>
                  <a:cubicBezTo>
                    <a:pt x="678209" y="452352"/>
                    <a:pt x="673465" y="441284"/>
                    <a:pt x="667750" y="430711"/>
                  </a:cubicBezTo>
                  <a:cubicBezTo>
                    <a:pt x="665102" y="426044"/>
                    <a:pt x="662511" y="421329"/>
                    <a:pt x="659463" y="416909"/>
                  </a:cubicBezTo>
                  <a:cubicBezTo>
                    <a:pt x="648614" y="403336"/>
                    <a:pt x="637451" y="389849"/>
                    <a:pt x="624078" y="378667"/>
                  </a:cubicBezTo>
                  <a:cubicBezTo>
                    <a:pt x="612848" y="369608"/>
                    <a:pt x="599132" y="364008"/>
                    <a:pt x="585187" y="360655"/>
                  </a:cubicBezTo>
                  <a:cubicBezTo>
                    <a:pt x="568585" y="357197"/>
                    <a:pt x="551374" y="357207"/>
                    <a:pt x="534524" y="358778"/>
                  </a:cubicBezTo>
                  <a:cubicBezTo>
                    <a:pt x="530723" y="359217"/>
                    <a:pt x="526970" y="359759"/>
                    <a:pt x="523237" y="360379"/>
                  </a:cubicBezTo>
                  <a:cubicBezTo>
                    <a:pt x="504454" y="363541"/>
                    <a:pt x="486451" y="368789"/>
                    <a:pt x="467896" y="372875"/>
                  </a:cubicBezTo>
                  <a:cubicBezTo>
                    <a:pt x="466277" y="373228"/>
                    <a:pt x="464658" y="373580"/>
                    <a:pt x="463039" y="373914"/>
                  </a:cubicBezTo>
                  <a:cubicBezTo>
                    <a:pt x="454028" y="375800"/>
                    <a:pt x="444951" y="377381"/>
                    <a:pt x="435816" y="378581"/>
                  </a:cubicBezTo>
                  <a:cubicBezTo>
                    <a:pt x="429358" y="379429"/>
                    <a:pt x="422872" y="380086"/>
                    <a:pt x="416357" y="380514"/>
                  </a:cubicBezTo>
                  <a:cubicBezTo>
                    <a:pt x="395564" y="381677"/>
                    <a:pt x="374780" y="378209"/>
                    <a:pt x="354682" y="373094"/>
                  </a:cubicBezTo>
                  <a:cubicBezTo>
                    <a:pt x="329879" y="366837"/>
                    <a:pt x="306010" y="356302"/>
                    <a:pt x="285721" y="340586"/>
                  </a:cubicBezTo>
                  <a:cubicBezTo>
                    <a:pt x="266862" y="325841"/>
                    <a:pt x="249669" y="308791"/>
                    <a:pt x="235248" y="289655"/>
                  </a:cubicBezTo>
                  <a:cubicBezTo>
                    <a:pt x="225161" y="276025"/>
                    <a:pt x="216284" y="261490"/>
                    <a:pt x="207473" y="247002"/>
                  </a:cubicBezTo>
                  <a:cubicBezTo>
                    <a:pt x="190138" y="216732"/>
                    <a:pt x="174774" y="185366"/>
                    <a:pt x="159287" y="154124"/>
                  </a:cubicBezTo>
                  <a:cubicBezTo>
                    <a:pt x="149333" y="133036"/>
                    <a:pt x="140075" y="111605"/>
                    <a:pt x="129207" y="90954"/>
                  </a:cubicBezTo>
                  <a:cubicBezTo>
                    <a:pt x="118300" y="70180"/>
                    <a:pt x="108175" y="48825"/>
                    <a:pt x="94888" y="29432"/>
                  </a:cubicBezTo>
                  <a:cubicBezTo>
                    <a:pt x="88668" y="20936"/>
                    <a:pt x="76733" y="7211"/>
                    <a:pt x="68961" y="7944"/>
                  </a:cubicBezTo>
                  <a:cubicBezTo>
                    <a:pt x="68513" y="9249"/>
                    <a:pt x="68894" y="10611"/>
                    <a:pt x="69161" y="11926"/>
                  </a:cubicBezTo>
                  <a:cubicBezTo>
                    <a:pt x="69894" y="14812"/>
                    <a:pt x="70809" y="17650"/>
                    <a:pt x="71876" y="20431"/>
                  </a:cubicBezTo>
                  <a:cubicBezTo>
                    <a:pt x="73914" y="25594"/>
                    <a:pt x="76343" y="30604"/>
                    <a:pt x="78981" y="35481"/>
                  </a:cubicBezTo>
                  <a:cubicBezTo>
                    <a:pt x="90440" y="55207"/>
                    <a:pt x="103394" y="74048"/>
                    <a:pt x="114233" y="94155"/>
                  </a:cubicBezTo>
                  <a:cubicBezTo>
                    <a:pt x="132483" y="126016"/>
                    <a:pt x="149618" y="158687"/>
                    <a:pt x="161249" y="193615"/>
                  </a:cubicBezTo>
                  <a:cubicBezTo>
                    <a:pt x="165506" y="206093"/>
                    <a:pt x="169993" y="218532"/>
                    <a:pt x="172955" y="231381"/>
                  </a:cubicBezTo>
                  <a:cubicBezTo>
                    <a:pt x="176841" y="249736"/>
                    <a:pt x="175993" y="268834"/>
                    <a:pt x="173145" y="287265"/>
                  </a:cubicBezTo>
                  <a:cubicBezTo>
                    <a:pt x="166716" y="326536"/>
                    <a:pt x="140598" y="360340"/>
                    <a:pt x="108337" y="382543"/>
                  </a:cubicBezTo>
                  <a:cubicBezTo>
                    <a:pt x="86906" y="397307"/>
                    <a:pt x="75752" y="403927"/>
                    <a:pt x="63865" y="428463"/>
                  </a:cubicBezTo>
                  <a:cubicBezTo>
                    <a:pt x="57979" y="441055"/>
                    <a:pt x="55350" y="455133"/>
                    <a:pt x="56740" y="468983"/>
                  </a:cubicBezTo>
                  <a:cubicBezTo>
                    <a:pt x="58750" y="482261"/>
                    <a:pt x="62351" y="495291"/>
                    <a:pt x="67056" y="507864"/>
                  </a:cubicBezTo>
                  <a:cubicBezTo>
                    <a:pt x="79515" y="538125"/>
                    <a:pt x="95336" y="568119"/>
                    <a:pt x="96984" y="601447"/>
                  </a:cubicBezTo>
                  <a:cubicBezTo>
                    <a:pt x="97755" y="626669"/>
                    <a:pt x="96783" y="653168"/>
                    <a:pt x="84715" y="675913"/>
                  </a:cubicBezTo>
                  <a:cubicBezTo>
                    <a:pt x="73057" y="698573"/>
                    <a:pt x="55150" y="718061"/>
                    <a:pt x="33804" y="731939"/>
                  </a:cubicBezTo>
                  <a:cubicBezTo>
                    <a:pt x="29946" y="734311"/>
                    <a:pt x="25984" y="736483"/>
                    <a:pt x="21955" y="738550"/>
                  </a:cubicBezTo>
                  <a:lnTo>
                    <a:pt x="0" y="738550"/>
                  </a:lnTo>
                  <a:cubicBezTo>
                    <a:pt x="11735" y="733263"/>
                    <a:pt x="23431" y="727786"/>
                    <a:pt x="34014" y="720443"/>
                  </a:cubicBezTo>
                  <a:cubicBezTo>
                    <a:pt x="52273" y="706869"/>
                    <a:pt x="67618" y="689096"/>
                    <a:pt x="77229" y="668408"/>
                  </a:cubicBezTo>
                  <a:cubicBezTo>
                    <a:pt x="87668" y="646043"/>
                    <a:pt x="87963" y="620497"/>
                    <a:pt x="86544" y="596541"/>
                  </a:cubicBezTo>
                  <a:cubicBezTo>
                    <a:pt x="83810" y="568214"/>
                    <a:pt x="71285" y="542373"/>
                    <a:pt x="60407" y="516484"/>
                  </a:cubicBezTo>
                  <a:cubicBezTo>
                    <a:pt x="55416" y="504463"/>
                    <a:pt x="51845" y="491890"/>
                    <a:pt x="49339" y="479127"/>
                  </a:cubicBezTo>
                  <a:cubicBezTo>
                    <a:pt x="47711" y="471507"/>
                    <a:pt x="47120" y="463706"/>
                    <a:pt x="47835" y="455943"/>
                  </a:cubicBezTo>
                  <a:cubicBezTo>
                    <a:pt x="49311" y="435626"/>
                    <a:pt x="58464" y="416471"/>
                    <a:pt x="71123" y="400736"/>
                  </a:cubicBezTo>
                  <a:cubicBezTo>
                    <a:pt x="83439" y="386410"/>
                    <a:pt x="100746" y="377876"/>
                    <a:pt x="115138" y="365951"/>
                  </a:cubicBezTo>
                  <a:cubicBezTo>
                    <a:pt x="136265" y="348653"/>
                    <a:pt x="153114" y="325593"/>
                    <a:pt x="161439" y="299476"/>
                  </a:cubicBezTo>
                  <a:cubicBezTo>
                    <a:pt x="167735" y="277816"/>
                    <a:pt x="169745" y="249974"/>
                    <a:pt x="164221" y="228038"/>
                  </a:cubicBezTo>
                  <a:cubicBezTo>
                    <a:pt x="146513" y="165307"/>
                    <a:pt x="114414" y="107899"/>
                    <a:pt x="79686" y="53312"/>
                  </a:cubicBezTo>
                  <a:cubicBezTo>
                    <a:pt x="72104" y="41463"/>
                    <a:pt x="58807" y="19774"/>
                    <a:pt x="60779" y="6782"/>
                  </a:cubicBezTo>
                  <a:cubicBezTo>
                    <a:pt x="62455" y="-647"/>
                    <a:pt x="70790" y="-1190"/>
                    <a:pt x="76905" y="1429"/>
                  </a:cubicBezTo>
                  <a:cubicBezTo>
                    <a:pt x="89602" y="6744"/>
                    <a:pt x="98765" y="17821"/>
                    <a:pt x="106642" y="28718"/>
                  </a:cubicBezTo>
                  <a:cubicBezTo>
                    <a:pt x="116700" y="42758"/>
                    <a:pt x="124911" y="58017"/>
                    <a:pt x="133026" y="73228"/>
                  </a:cubicBezTo>
                  <a:cubicBezTo>
                    <a:pt x="140627" y="87449"/>
                    <a:pt x="148114" y="101727"/>
                    <a:pt x="154876" y="116377"/>
                  </a:cubicBezTo>
                  <a:cubicBezTo>
                    <a:pt x="163839" y="136151"/>
                    <a:pt x="172774" y="155934"/>
                    <a:pt x="182737" y="175222"/>
                  </a:cubicBezTo>
                  <a:cubicBezTo>
                    <a:pt x="200663" y="211627"/>
                    <a:pt x="218256" y="248431"/>
                    <a:pt x="242202" y="281369"/>
                  </a:cubicBezTo>
                  <a:cubicBezTo>
                    <a:pt x="259718" y="304857"/>
                    <a:pt x="280968" y="326012"/>
                    <a:pt x="305733" y="341814"/>
                  </a:cubicBezTo>
                  <a:cubicBezTo>
                    <a:pt x="327327" y="355264"/>
                    <a:pt x="352177" y="362512"/>
                    <a:pt x="377085" y="366808"/>
                  </a:cubicBezTo>
                  <a:cubicBezTo>
                    <a:pt x="396335" y="370323"/>
                    <a:pt x="415480" y="369827"/>
                    <a:pt x="434473" y="367332"/>
                  </a:cubicBezTo>
                  <a:cubicBezTo>
                    <a:pt x="445570" y="365875"/>
                    <a:pt x="456609" y="363731"/>
                    <a:pt x="467573" y="361312"/>
                  </a:cubicBezTo>
                  <a:cubicBezTo>
                    <a:pt x="473735" y="359960"/>
                    <a:pt x="479879" y="358512"/>
                    <a:pt x="485985" y="357035"/>
                  </a:cubicBezTo>
                  <a:cubicBezTo>
                    <a:pt x="498148" y="354016"/>
                    <a:pt x="510292" y="350939"/>
                    <a:pt x="522608" y="348796"/>
                  </a:cubicBezTo>
                  <a:cubicBezTo>
                    <a:pt x="527856" y="347882"/>
                    <a:pt x="533143" y="347129"/>
                    <a:pt x="538477" y="346624"/>
                  </a:cubicBezTo>
                  <a:cubicBezTo>
                    <a:pt x="553507" y="345415"/>
                    <a:pt x="568719" y="345605"/>
                    <a:pt x="583606" y="348091"/>
                  </a:cubicBezTo>
                  <a:cubicBezTo>
                    <a:pt x="599246" y="350996"/>
                    <a:pt x="614496" y="356997"/>
                    <a:pt x="627536" y="366141"/>
                  </a:cubicBezTo>
                  <a:cubicBezTo>
                    <a:pt x="640823" y="376142"/>
                    <a:pt x="651843" y="388782"/>
                    <a:pt x="662349" y="401574"/>
                  </a:cubicBezTo>
                  <a:cubicBezTo>
                    <a:pt x="666397" y="406565"/>
                    <a:pt x="670465" y="411575"/>
                    <a:pt x="673598" y="417214"/>
                  </a:cubicBezTo>
                  <a:cubicBezTo>
                    <a:pt x="683523" y="433331"/>
                    <a:pt x="689858" y="451323"/>
                    <a:pt x="698925" y="467887"/>
                  </a:cubicBezTo>
                  <a:cubicBezTo>
                    <a:pt x="710641" y="488852"/>
                    <a:pt x="723938" y="508892"/>
                    <a:pt x="737378" y="528781"/>
                  </a:cubicBezTo>
                  <a:cubicBezTo>
                    <a:pt x="754008" y="552793"/>
                    <a:pt x="770877" y="578673"/>
                    <a:pt x="773973" y="608400"/>
                  </a:cubicBezTo>
                  <a:cubicBezTo>
                    <a:pt x="777364" y="650853"/>
                    <a:pt x="739578" y="699669"/>
                    <a:pt x="705698" y="72203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24"/>
            <p:cNvSpPr/>
            <p:nvPr/>
          </p:nvSpPr>
          <p:spPr>
            <a:xfrm>
              <a:off x="5600880" y="2356920"/>
              <a:ext cx="681304" cy="483105"/>
            </a:xfrm>
            <a:custGeom>
              <a:avLst/>
              <a:gdLst/>
              <a:ahLst/>
              <a:cxnLst/>
              <a:rect l="l" t="t" r="r" b="b"/>
              <a:pathLst>
                <a:path w="681304" h="487985" extrusionOk="0">
                  <a:moveTo>
                    <a:pt x="680599" y="349040"/>
                  </a:moveTo>
                  <a:cubicBezTo>
                    <a:pt x="679990" y="358384"/>
                    <a:pt x="678694" y="367747"/>
                    <a:pt x="675865" y="376701"/>
                  </a:cubicBezTo>
                  <a:cubicBezTo>
                    <a:pt x="674922" y="380225"/>
                    <a:pt x="673284" y="383492"/>
                    <a:pt x="671760" y="386788"/>
                  </a:cubicBezTo>
                  <a:cubicBezTo>
                    <a:pt x="667322" y="396227"/>
                    <a:pt x="662702" y="405600"/>
                    <a:pt x="657540" y="414658"/>
                  </a:cubicBezTo>
                  <a:cubicBezTo>
                    <a:pt x="650882" y="426631"/>
                    <a:pt x="642376" y="437461"/>
                    <a:pt x="632965" y="447386"/>
                  </a:cubicBezTo>
                  <a:cubicBezTo>
                    <a:pt x="628345" y="452263"/>
                    <a:pt x="623526" y="456959"/>
                    <a:pt x="618430" y="461340"/>
                  </a:cubicBezTo>
                  <a:cubicBezTo>
                    <a:pt x="607943" y="469951"/>
                    <a:pt x="595456" y="476161"/>
                    <a:pt x="582473" y="480000"/>
                  </a:cubicBezTo>
                  <a:cubicBezTo>
                    <a:pt x="578739" y="480990"/>
                    <a:pt x="574977" y="481914"/>
                    <a:pt x="571195" y="482752"/>
                  </a:cubicBezTo>
                  <a:lnTo>
                    <a:pt x="433607" y="482752"/>
                  </a:lnTo>
                  <a:cubicBezTo>
                    <a:pt x="434150" y="481704"/>
                    <a:pt x="435188" y="480914"/>
                    <a:pt x="436502" y="480914"/>
                  </a:cubicBezTo>
                  <a:cubicBezTo>
                    <a:pt x="439607" y="480990"/>
                    <a:pt x="442703" y="481066"/>
                    <a:pt x="445808" y="481133"/>
                  </a:cubicBezTo>
                  <a:lnTo>
                    <a:pt x="445808" y="481133"/>
                  </a:lnTo>
                  <a:cubicBezTo>
                    <a:pt x="469916" y="481676"/>
                    <a:pt x="494033" y="482038"/>
                    <a:pt x="518122" y="480704"/>
                  </a:cubicBezTo>
                  <a:cubicBezTo>
                    <a:pt x="530047" y="480247"/>
                    <a:pt x="541915" y="478933"/>
                    <a:pt x="553688" y="476914"/>
                  </a:cubicBezTo>
                  <a:cubicBezTo>
                    <a:pt x="564966" y="474951"/>
                    <a:pt x="576301" y="472989"/>
                    <a:pt x="587092" y="469065"/>
                  </a:cubicBezTo>
                  <a:cubicBezTo>
                    <a:pt x="594836" y="465922"/>
                    <a:pt x="602390" y="462159"/>
                    <a:pt x="609210" y="457301"/>
                  </a:cubicBezTo>
                  <a:cubicBezTo>
                    <a:pt x="614696" y="453129"/>
                    <a:pt x="619649" y="448300"/>
                    <a:pt x="624421" y="443319"/>
                  </a:cubicBezTo>
                  <a:cubicBezTo>
                    <a:pt x="639994" y="427383"/>
                    <a:pt x="650938" y="407781"/>
                    <a:pt x="660064" y="387617"/>
                  </a:cubicBezTo>
                  <a:cubicBezTo>
                    <a:pt x="663921" y="379806"/>
                    <a:pt x="666874" y="371605"/>
                    <a:pt x="668226" y="362975"/>
                  </a:cubicBezTo>
                  <a:cubicBezTo>
                    <a:pt x="669560" y="354498"/>
                    <a:pt x="670398" y="345887"/>
                    <a:pt x="669446" y="337325"/>
                  </a:cubicBezTo>
                  <a:cubicBezTo>
                    <a:pt x="667922" y="324323"/>
                    <a:pt x="663473" y="311455"/>
                    <a:pt x="656006" y="300720"/>
                  </a:cubicBezTo>
                  <a:cubicBezTo>
                    <a:pt x="651548" y="294672"/>
                    <a:pt x="645824" y="289738"/>
                    <a:pt x="640185" y="284842"/>
                  </a:cubicBezTo>
                  <a:cubicBezTo>
                    <a:pt x="631498" y="277298"/>
                    <a:pt x="622659" y="269897"/>
                    <a:pt x="614629" y="261658"/>
                  </a:cubicBezTo>
                  <a:cubicBezTo>
                    <a:pt x="600056" y="247161"/>
                    <a:pt x="590274" y="228511"/>
                    <a:pt x="583949" y="209099"/>
                  </a:cubicBezTo>
                  <a:cubicBezTo>
                    <a:pt x="580311" y="197888"/>
                    <a:pt x="577149" y="186515"/>
                    <a:pt x="572824" y="175542"/>
                  </a:cubicBezTo>
                  <a:cubicBezTo>
                    <a:pt x="564699" y="154835"/>
                    <a:pt x="552183" y="134871"/>
                    <a:pt x="533067" y="122755"/>
                  </a:cubicBezTo>
                  <a:cubicBezTo>
                    <a:pt x="521427" y="115754"/>
                    <a:pt x="507473" y="113506"/>
                    <a:pt x="494071" y="114954"/>
                  </a:cubicBezTo>
                  <a:cubicBezTo>
                    <a:pt x="481822" y="116411"/>
                    <a:pt x="470488" y="121031"/>
                    <a:pt x="459515" y="126508"/>
                  </a:cubicBezTo>
                  <a:cubicBezTo>
                    <a:pt x="452609" y="129956"/>
                    <a:pt x="445856" y="133737"/>
                    <a:pt x="439103" y="137261"/>
                  </a:cubicBezTo>
                  <a:cubicBezTo>
                    <a:pt x="428978" y="142681"/>
                    <a:pt x="418767" y="148358"/>
                    <a:pt x="408384" y="153711"/>
                  </a:cubicBezTo>
                  <a:cubicBezTo>
                    <a:pt x="397936" y="159093"/>
                    <a:pt x="387287" y="164131"/>
                    <a:pt x="376352" y="168189"/>
                  </a:cubicBezTo>
                  <a:cubicBezTo>
                    <a:pt x="361969" y="173542"/>
                    <a:pt x="347081" y="177219"/>
                    <a:pt x="331461" y="177781"/>
                  </a:cubicBezTo>
                  <a:cubicBezTo>
                    <a:pt x="316973" y="178276"/>
                    <a:pt x="302295" y="176571"/>
                    <a:pt x="288493" y="172056"/>
                  </a:cubicBezTo>
                  <a:cubicBezTo>
                    <a:pt x="276520" y="167789"/>
                    <a:pt x="265776" y="160750"/>
                    <a:pt x="255384" y="153559"/>
                  </a:cubicBezTo>
                  <a:cubicBezTo>
                    <a:pt x="238630" y="142148"/>
                    <a:pt x="223790" y="128194"/>
                    <a:pt x="210169" y="113230"/>
                  </a:cubicBezTo>
                  <a:cubicBezTo>
                    <a:pt x="196167" y="97990"/>
                    <a:pt x="183585" y="81416"/>
                    <a:pt x="173231" y="63490"/>
                  </a:cubicBezTo>
                  <a:cubicBezTo>
                    <a:pt x="166887" y="52441"/>
                    <a:pt x="161115" y="41059"/>
                    <a:pt x="154143" y="30391"/>
                  </a:cubicBezTo>
                  <a:cubicBezTo>
                    <a:pt x="152448" y="27762"/>
                    <a:pt x="150705" y="25162"/>
                    <a:pt x="148876" y="22628"/>
                  </a:cubicBezTo>
                  <a:cubicBezTo>
                    <a:pt x="144628" y="17027"/>
                    <a:pt x="140637" y="10903"/>
                    <a:pt x="134741" y="6893"/>
                  </a:cubicBezTo>
                  <a:cubicBezTo>
                    <a:pt x="124425" y="301"/>
                    <a:pt x="125016" y="22342"/>
                    <a:pt x="124616" y="27705"/>
                  </a:cubicBezTo>
                  <a:cubicBezTo>
                    <a:pt x="124454" y="66491"/>
                    <a:pt x="125749" y="91189"/>
                    <a:pt x="95717" y="120288"/>
                  </a:cubicBezTo>
                  <a:cubicBezTo>
                    <a:pt x="79858" y="136576"/>
                    <a:pt x="59217" y="146644"/>
                    <a:pt x="40948" y="159769"/>
                  </a:cubicBezTo>
                  <a:cubicBezTo>
                    <a:pt x="25813" y="170770"/>
                    <a:pt x="15373" y="180972"/>
                    <a:pt x="12754" y="200422"/>
                  </a:cubicBezTo>
                  <a:cubicBezTo>
                    <a:pt x="10154" y="216119"/>
                    <a:pt x="13268" y="230721"/>
                    <a:pt x="20346" y="244827"/>
                  </a:cubicBezTo>
                  <a:cubicBezTo>
                    <a:pt x="42901" y="286642"/>
                    <a:pt x="53654" y="315065"/>
                    <a:pt x="54140" y="363347"/>
                  </a:cubicBezTo>
                  <a:cubicBezTo>
                    <a:pt x="54874" y="391017"/>
                    <a:pt x="48987" y="418859"/>
                    <a:pt x="36747" y="443719"/>
                  </a:cubicBezTo>
                  <a:cubicBezTo>
                    <a:pt x="29108" y="458892"/>
                    <a:pt x="18021" y="472113"/>
                    <a:pt x="4801" y="482762"/>
                  </a:cubicBezTo>
                  <a:lnTo>
                    <a:pt x="0" y="482762"/>
                  </a:lnTo>
                  <a:cubicBezTo>
                    <a:pt x="6620" y="477361"/>
                    <a:pt x="12697" y="471313"/>
                    <a:pt x="18212" y="464750"/>
                  </a:cubicBezTo>
                  <a:cubicBezTo>
                    <a:pt x="33966" y="445633"/>
                    <a:pt x="43577" y="419363"/>
                    <a:pt x="47949" y="395132"/>
                  </a:cubicBezTo>
                  <a:cubicBezTo>
                    <a:pt x="51045" y="377892"/>
                    <a:pt x="50740" y="359918"/>
                    <a:pt x="49311" y="342582"/>
                  </a:cubicBezTo>
                  <a:cubicBezTo>
                    <a:pt x="45520" y="306549"/>
                    <a:pt x="36176" y="285680"/>
                    <a:pt x="18355" y="254914"/>
                  </a:cubicBezTo>
                  <a:cubicBezTo>
                    <a:pt x="11516" y="242475"/>
                    <a:pt x="6268" y="228797"/>
                    <a:pt x="6029" y="214452"/>
                  </a:cubicBezTo>
                  <a:cubicBezTo>
                    <a:pt x="5887" y="203460"/>
                    <a:pt x="7563" y="192211"/>
                    <a:pt x="12183" y="182172"/>
                  </a:cubicBezTo>
                  <a:cubicBezTo>
                    <a:pt x="15964" y="174437"/>
                    <a:pt x="22012" y="168065"/>
                    <a:pt x="28337" y="162341"/>
                  </a:cubicBezTo>
                  <a:cubicBezTo>
                    <a:pt x="41100" y="151244"/>
                    <a:pt x="56093" y="143205"/>
                    <a:pt x="69723" y="133280"/>
                  </a:cubicBezTo>
                  <a:cubicBezTo>
                    <a:pt x="84363" y="122660"/>
                    <a:pt x="97431" y="110563"/>
                    <a:pt x="107080" y="95561"/>
                  </a:cubicBezTo>
                  <a:cubicBezTo>
                    <a:pt x="116672" y="80435"/>
                    <a:pt x="119063" y="61604"/>
                    <a:pt x="119558" y="44174"/>
                  </a:cubicBezTo>
                  <a:cubicBezTo>
                    <a:pt x="120215" y="32620"/>
                    <a:pt x="116100" y="-5223"/>
                    <a:pt x="135389" y="606"/>
                  </a:cubicBezTo>
                  <a:cubicBezTo>
                    <a:pt x="151743" y="6845"/>
                    <a:pt x="175031" y="51479"/>
                    <a:pt x="185280" y="67300"/>
                  </a:cubicBezTo>
                  <a:cubicBezTo>
                    <a:pt x="193786" y="80788"/>
                    <a:pt x="204511" y="93951"/>
                    <a:pt x="215313" y="105419"/>
                  </a:cubicBezTo>
                  <a:cubicBezTo>
                    <a:pt x="235791" y="127155"/>
                    <a:pt x="258794" y="147263"/>
                    <a:pt x="285722" y="160598"/>
                  </a:cubicBezTo>
                  <a:cubicBezTo>
                    <a:pt x="300666" y="167151"/>
                    <a:pt x="317430" y="168770"/>
                    <a:pt x="333604" y="168218"/>
                  </a:cubicBezTo>
                  <a:cubicBezTo>
                    <a:pt x="348063" y="167532"/>
                    <a:pt x="361817" y="164208"/>
                    <a:pt x="375133" y="159426"/>
                  </a:cubicBezTo>
                  <a:cubicBezTo>
                    <a:pt x="385763" y="155616"/>
                    <a:pt x="396126" y="150873"/>
                    <a:pt x="406365" y="145815"/>
                  </a:cubicBezTo>
                  <a:cubicBezTo>
                    <a:pt x="420500" y="138824"/>
                    <a:pt x="434397" y="131223"/>
                    <a:pt x="448418" y="124593"/>
                  </a:cubicBezTo>
                  <a:cubicBezTo>
                    <a:pt x="451818" y="122898"/>
                    <a:pt x="455219" y="121250"/>
                    <a:pt x="458629" y="119716"/>
                  </a:cubicBezTo>
                  <a:cubicBezTo>
                    <a:pt x="478374" y="110801"/>
                    <a:pt x="498577" y="105257"/>
                    <a:pt x="520694" y="111649"/>
                  </a:cubicBezTo>
                  <a:cubicBezTo>
                    <a:pt x="542601" y="117850"/>
                    <a:pt x="560289" y="136004"/>
                    <a:pt x="571500" y="155245"/>
                  </a:cubicBezTo>
                  <a:cubicBezTo>
                    <a:pt x="581796" y="172713"/>
                    <a:pt x="586178" y="192840"/>
                    <a:pt x="594598" y="211156"/>
                  </a:cubicBezTo>
                  <a:cubicBezTo>
                    <a:pt x="603257" y="230302"/>
                    <a:pt x="614258" y="248733"/>
                    <a:pt x="629650" y="263249"/>
                  </a:cubicBezTo>
                  <a:cubicBezTo>
                    <a:pt x="643519" y="276450"/>
                    <a:pt x="660340" y="287347"/>
                    <a:pt x="669455" y="304711"/>
                  </a:cubicBezTo>
                  <a:cubicBezTo>
                    <a:pt x="676656" y="318275"/>
                    <a:pt x="681304" y="333581"/>
                    <a:pt x="680609" y="34904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24"/>
            <p:cNvSpPr/>
            <p:nvPr/>
          </p:nvSpPr>
          <p:spPr>
            <a:xfrm>
              <a:off x="5624280" y="2400120"/>
              <a:ext cx="632207" cy="439298"/>
            </a:xfrm>
            <a:custGeom>
              <a:avLst/>
              <a:gdLst/>
              <a:ahLst/>
              <a:cxnLst/>
              <a:rect l="l" t="t" r="r" b="b"/>
              <a:pathLst>
                <a:path w="635384" h="442618" extrusionOk="0">
                  <a:moveTo>
                    <a:pt x="632429" y="302177"/>
                  </a:moveTo>
                  <a:cubicBezTo>
                    <a:pt x="632429" y="325075"/>
                    <a:pt x="622371" y="346440"/>
                    <a:pt x="609321" y="364775"/>
                  </a:cubicBezTo>
                  <a:cubicBezTo>
                    <a:pt x="596072" y="384711"/>
                    <a:pt x="579765" y="400180"/>
                    <a:pt x="557943" y="410362"/>
                  </a:cubicBezTo>
                  <a:cubicBezTo>
                    <a:pt x="543189" y="416896"/>
                    <a:pt x="527064" y="419601"/>
                    <a:pt x="511090" y="421030"/>
                  </a:cubicBezTo>
                  <a:cubicBezTo>
                    <a:pt x="490678" y="422468"/>
                    <a:pt x="470218" y="420802"/>
                    <a:pt x="449778" y="421249"/>
                  </a:cubicBezTo>
                  <a:cubicBezTo>
                    <a:pt x="448892" y="421268"/>
                    <a:pt x="447996" y="421287"/>
                    <a:pt x="447111" y="421316"/>
                  </a:cubicBezTo>
                  <a:cubicBezTo>
                    <a:pt x="414278" y="422259"/>
                    <a:pt x="381674" y="425469"/>
                    <a:pt x="350022" y="433946"/>
                  </a:cubicBezTo>
                  <a:cubicBezTo>
                    <a:pt x="349318" y="434127"/>
                    <a:pt x="348613" y="434317"/>
                    <a:pt x="347917" y="434508"/>
                  </a:cubicBezTo>
                  <a:cubicBezTo>
                    <a:pt x="342479" y="435975"/>
                    <a:pt x="337078" y="437566"/>
                    <a:pt x="331715" y="439271"/>
                  </a:cubicBezTo>
                  <a:lnTo>
                    <a:pt x="306522" y="439271"/>
                  </a:lnTo>
                  <a:cubicBezTo>
                    <a:pt x="316142" y="434994"/>
                    <a:pt x="325981" y="431193"/>
                    <a:pt x="336021" y="427964"/>
                  </a:cubicBezTo>
                  <a:cubicBezTo>
                    <a:pt x="342831" y="425735"/>
                    <a:pt x="349879" y="423735"/>
                    <a:pt x="357014" y="422030"/>
                  </a:cubicBezTo>
                  <a:lnTo>
                    <a:pt x="357014" y="422030"/>
                  </a:lnTo>
                  <a:cubicBezTo>
                    <a:pt x="367320" y="419535"/>
                    <a:pt x="377807" y="417630"/>
                    <a:pt x="387989" y="416458"/>
                  </a:cubicBezTo>
                  <a:cubicBezTo>
                    <a:pt x="405772" y="414125"/>
                    <a:pt x="423641" y="412153"/>
                    <a:pt x="441605" y="412181"/>
                  </a:cubicBezTo>
                  <a:cubicBezTo>
                    <a:pt x="447530" y="412153"/>
                    <a:pt x="453483" y="412429"/>
                    <a:pt x="459455" y="412848"/>
                  </a:cubicBezTo>
                  <a:cubicBezTo>
                    <a:pt x="474238" y="413877"/>
                    <a:pt x="489068" y="415715"/>
                    <a:pt x="503594" y="415506"/>
                  </a:cubicBezTo>
                  <a:cubicBezTo>
                    <a:pt x="516338" y="415610"/>
                    <a:pt x="529035" y="413791"/>
                    <a:pt x="541360" y="410648"/>
                  </a:cubicBezTo>
                  <a:cubicBezTo>
                    <a:pt x="549695" y="408371"/>
                    <a:pt x="558277" y="405866"/>
                    <a:pt x="565726" y="401447"/>
                  </a:cubicBezTo>
                  <a:cubicBezTo>
                    <a:pt x="576594" y="394865"/>
                    <a:pt x="586223" y="386131"/>
                    <a:pt x="594177" y="376253"/>
                  </a:cubicBezTo>
                  <a:cubicBezTo>
                    <a:pt x="612122" y="352069"/>
                    <a:pt x="629800" y="324218"/>
                    <a:pt x="626381" y="292986"/>
                  </a:cubicBezTo>
                  <a:cubicBezTo>
                    <a:pt x="624057" y="269516"/>
                    <a:pt x="599825" y="259972"/>
                    <a:pt x="581851" y="249818"/>
                  </a:cubicBezTo>
                  <a:cubicBezTo>
                    <a:pt x="560354" y="237903"/>
                    <a:pt x="540122" y="220738"/>
                    <a:pt x="531731" y="196954"/>
                  </a:cubicBezTo>
                  <a:cubicBezTo>
                    <a:pt x="525959" y="182362"/>
                    <a:pt x="523654" y="166665"/>
                    <a:pt x="522520" y="151092"/>
                  </a:cubicBezTo>
                  <a:cubicBezTo>
                    <a:pt x="521529" y="137357"/>
                    <a:pt x="521120" y="123241"/>
                    <a:pt x="516500" y="110134"/>
                  </a:cubicBezTo>
                  <a:cubicBezTo>
                    <a:pt x="513338" y="103105"/>
                    <a:pt x="509261" y="96151"/>
                    <a:pt x="502975" y="91484"/>
                  </a:cubicBezTo>
                  <a:cubicBezTo>
                    <a:pt x="500822" y="89798"/>
                    <a:pt x="498355" y="88617"/>
                    <a:pt x="495822" y="87627"/>
                  </a:cubicBezTo>
                  <a:cubicBezTo>
                    <a:pt x="490554" y="85426"/>
                    <a:pt x="484877" y="84150"/>
                    <a:pt x="479181" y="85083"/>
                  </a:cubicBezTo>
                  <a:cubicBezTo>
                    <a:pt x="472781" y="85998"/>
                    <a:pt x="466046" y="88217"/>
                    <a:pt x="460484" y="91341"/>
                  </a:cubicBezTo>
                  <a:cubicBezTo>
                    <a:pt x="453226" y="95608"/>
                    <a:pt x="446339" y="100476"/>
                    <a:pt x="439767" y="105743"/>
                  </a:cubicBezTo>
                  <a:cubicBezTo>
                    <a:pt x="436747" y="108163"/>
                    <a:pt x="433795" y="110668"/>
                    <a:pt x="430899" y="113239"/>
                  </a:cubicBezTo>
                  <a:cubicBezTo>
                    <a:pt x="418755" y="123879"/>
                    <a:pt x="408220" y="136214"/>
                    <a:pt x="397419" y="148253"/>
                  </a:cubicBezTo>
                  <a:cubicBezTo>
                    <a:pt x="386617" y="160293"/>
                    <a:pt x="375549" y="172047"/>
                    <a:pt x="362348" y="181514"/>
                  </a:cubicBezTo>
                  <a:cubicBezTo>
                    <a:pt x="359652" y="183343"/>
                    <a:pt x="356909" y="185115"/>
                    <a:pt x="354109" y="186820"/>
                  </a:cubicBezTo>
                  <a:lnTo>
                    <a:pt x="354109" y="186820"/>
                  </a:lnTo>
                  <a:cubicBezTo>
                    <a:pt x="326743" y="203546"/>
                    <a:pt x="294711" y="214147"/>
                    <a:pt x="262478" y="211356"/>
                  </a:cubicBezTo>
                  <a:cubicBezTo>
                    <a:pt x="249962" y="209918"/>
                    <a:pt x="237618" y="206489"/>
                    <a:pt x="226159" y="201241"/>
                  </a:cubicBezTo>
                  <a:cubicBezTo>
                    <a:pt x="191927" y="184096"/>
                    <a:pt x="166428" y="151635"/>
                    <a:pt x="154169" y="115716"/>
                  </a:cubicBezTo>
                  <a:cubicBezTo>
                    <a:pt x="147892" y="98571"/>
                    <a:pt x="146378" y="80245"/>
                    <a:pt x="144663" y="62204"/>
                  </a:cubicBezTo>
                  <a:cubicBezTo>
                    <a:pt x="143130" y="46498"/>
                    <a:pt x="142339" y="30562"/>
                    <a:pt x="136501" y="15799"/>
                  </a:cubicBezTo>
                  <a:cubicBezTo>
                    <a:pt x="133414" y="7731"/>
                    <a:pt x="125518" y="1502"/>
                    <a:pt x="120422" y="12636"/>
                  </a:cubicBezTo>
                  <a:cubicBezTo>
                    <a:pt x="117136" y="21066"/>
                    <a:pt x="117469" y="30286"/>
                    <a:pt x="116688" y="39173"/>
                  </a:cubicBezTo>
                  <a:cubicBezTo>
                    <a:pt x="116279" y="44869"/>
                    <a:pt x="115803" y="50546"/>
                    <a:pt x="115174" y="56223"/>
                  </a:cubicBezTo>
                  <a:cubicBezTo>
                    <a:pt x="113955" y="68405"/>
                    <a:pt x="111107" y="80521"/>
                    <a:pt x="106116" y="91722"/>
                  </a:cubicBezTo>
                  <a:cubicBezTo>
                    <a:pt x="98991" y="108620"/>
                    <a:pt x="80808" y="116640"/>
                    <a:pt x="63844" y="120078"/>
                  </a:cubicBezTo>
                  <a:cubicBezTo>
                    <a:pt x="51452" y="123145"/>
                    <a:pt x="38079" y="123650"/>
                    <a:pt x="27030" y="130661"/>
                  </a:cubicBezTo>
                  <a:cubicBezTo>
                    <a:pt x="17771" y="136128"/>
                    <a:pt x="9961" y="144767"/>
                    <a:pt x="7084" y="155273"/>
                  </a:cubicBezTo>
                  <a:cubicBezTo>
                    <a:pt x="5636" y="161598"/>
                    <a:pt x="6113" y="168275"/>
                    <a:pt x="7646" y="174542"/>
                  </a:cubicBezTo>
                  <a:cubicBezTo>
                    <a:pt x="10627" y="185982"/>
                    <a:pt x="17647" y="195659"/>
                    <a:pt x="24458" y="205127"/>
                  </a:cubicBezTo>
                  <a:cubicBezTo>
                    <a:pt x="31325" y="214776"/>
                    <a:pt x="38469" y="224244"/>
                    <a:pt x="44908" y="234178"/>
                  </a:cubicBezTo>
                  <a:cubicBezTo>
                    <a:pt x="51394" y="244322"/>
                    <a:pt x="57243" y="254886"/>
                    <a:pt x="62767" y="265582"/>
                  </a:cubicBezTo>
                  <a:cubicBezTo>
                    <a:pt x="70826" y="281689"/>
                    <a:pt x="78436" y="298386"/>
                    <a:pt x="81856" y="316169"/>
                  </a:cubicBezTo>
                  <a:cubicBezTo>
                    <a:pt x="83951" y="328009"/>
                    <a:pt x="84780" y="340106"/>
                    <a:pt x="84256" y="352117"/>
                  </a:cubicBezTo>
                  <a:cubicBezTo>
                    <a:pt x="83284" y="364947"/>
                    <a:pt x="80703" y="377682"/>
                    <a:pt x="76826" y="389941"/>
                  </a:cubicBezTo>
                  <a:cubicBezTo>
                    <a:pt x="71121" y="408209"/>
                    <a:pt x="60939" y="424383"/>
                    <a:pt x="49042" y="439251"/>
                  </a:cubicBezTo>
                  <a:lnTo>
                    <a:pt x="37021" y="439251"/>
                  </a:lnTo>
                  <a:cubicBezTo>
                    <a:pt x="37936" y="438166"/>
                    <a:pt x="38841" y="437080"/>
                    <a:pt x="39736" y="435975"/>
                  </a:cubicBezTo>
                  <a:cubicBezTo>
                    <a:pt x="54004" y="418573"/>
                    <a:pt x="65892" y="398723"/>
                    <a:pt x="71550" y="376787"/>
                  </a:cubicBezTo>
                  <a:cubicBezTo>
                    <a:pt x="73683" y="367862"/>
                    <a:pt x="75798" y="358860"/>
                    <a:pt x="76293" y="349669"/>
                  </a:cubicBezTo>
                  <a:cubicBezTo>
                    <a:pt x="76750" y="338582"/>
                    <a:pt x="76074" y="327409"/>
                    <a:pt x="74140" y="316484"/>
                  </a:cubicBezTo>
                  <a:cubicBezTo>
                    <a:pt x="69206" y="292843"/>
                    <a:pt x="57414" y="270507"/>
                    <a:pt x="45832" y="249666"/>
                  </a:cubicBezTo>
                  <a:cubicBezTo>
                    <a:pt x="37107" y="233950"/>
                    <a:pt x="26211" y="219624"/>
                    <a:pt x="16104" y="204803"/>
                  </a:cubicBezTo>
                  <a:cubicBezTo>
                    <a:pt x="8713" y="193954"/>
                    <a:pt x="1845" y="182096"/>
                    <a:pt x="493" y="168789"/>
                  </a:cubicBezTo>
                  <a:cubicBezTo>
                    <a:pt x="-2650" y="148949"/>
                    <a:pt x="9618" y="132156"/>
                    <a:pt x="26506" y="123050"/>
                  </a:cubicBezTo>
                  <a:cubicBezTo>
                    <a:pt x="39565" y="115678"/>
                    <a:pt x="55052" y="114992"/>
                    <a:pt x="69263" y="110972"/>
                  </a:cubicBezTo>
                  <a:cubicBezTo>
                    <a:pt x="83837" y="106905"/>
                    <a:pt x="96191" y="99800"/>
                    <a:pt x="101782" y="85064"/>
                  </a:cubicBezTo>
                  <a:cubicBezTo>
                    <a:pt x="104820" y="77035"/>
                    <a:pt x="107268" y="68719"/>
                    <a:pt x="108402" y="60195"/>
                  </a:cubicBezTo>
                  <a:cubicBezTo>
                    <a:pt x="109116" y="54156"/>
                    <a:pt x="109497" y="48088"/>
                    <a:pt x="110059" y="42040"/>
                  </a:cubicBezTo>
                  <a:cubicBezTo>
                    <a:pt x="111288" y="31620"/>
                    <a:pt x="111069" y="20856"/>
                    <a:pt x="114212" y="10769"/>
                  </a:cubicBezTo>
                  <a:cubicBezTo>
                    <a:pt x="117069" y="1806"/>
                    <a:pt x="126442" y="-3347"/>
                    <a:pt x="134805" y="2464"/>
                  </a:cubicBezTo>
                  <a:cubicBezTo>
                    <a:pt x="140549" y="6607"/>
                    <a:pt x="142920" y="14179"/>
                    <a:pt x="145130" y="20628"/>
                  </a:cubicBezTo>
                  <a:cubicBezTo>
                    <a:pt x="151702" y="41106"/>
                    <a:pt x="151807" y="62890"/>
                    <a:pt x="154512" y="84074"/>
                  </a:cubicBezTo>
                  <a:cubicBezTo>
                    <a:pt x="160056" y="125765"/>
                    <a:pt x="183087" y="164808"/>
                    <a:pt x="218235" y="188030"/>
                  </a:cubicBezTo>
                  <a:cubicBezTo>
                    <a:pt x="231331" y="196840"/>
                    <a:pt x="247381" y="201974"/>
                    <a:pt x="262831" y="203917"/>
                  </a:cubicBezTo>
                  <a:cubicBezTo>
                    <a:pt x="277556" y="205403"/>
                    <a:pt x="292511" y="203879"/>
                    <a:pt x="306788" y="200069"/>
                  </a:cubicBezTo>
                  <a:cubicBezTo>
                    <a:pt x="323905" y="195535"/>
                    <a:pt x="340383" y="188125"/>
                    <a:pt x="355099" y="178200"/>
                  </a:cubicBezTo>
                  <a:cubicBezTo>
                    <a:pt x="360100" y="174828"/>
                    <a:pt x="364900" y="171161"/>
                    <a:pt x="369444" y="167227"/>
                  </a:cubicBezTo>
                  <a:cubicBezTo>
                    <a:pt x="378559" y="159074"/>
                    <a:pt x="386532" y="149796"/>
                    <a:pt x="394723" y="140728"/>
                  </a:cubicBezTo>
                  <a:cubicBezTo>
                    <a:pt x="396619" y="138623"/>
                    <a:pt x="398533" y="136518"/>
                    <a:pt x="400467" y="134442"/>
                  </a:cubicBezTo>
                  <a:cubicBezTo>
                    <a:pt x="408792" y="125469"/>
                    <a:pt x="417421" y="116783"/>
                    <a:pt x="426575" y="108648"/>
                  </a:cubicBezTo>
                  <a:cubicBezTo>
                    <a:pt x="430499" y="105333"/>
                    <a:pt x="434443" y="101943"/>
                    <a:pt x="438481" y="98685"/>
                  </a:cubicBezTo>
                  <a:cubicBezTo>
                    <a:pt x="446882" y="91884"/>
                    <a:pt x="455702" y="85588"/>
                    <a:pt x="465703" y="81502"/>
                  </a:cubicBezTo>
                  <a:cubicBezTo>
                    <a:pt x="479801" y="76206"/>
                    <a:pt x="491935" y="76739"/>
                    <a:pt x="505146" y="84455"/>
                  </a:cubicBezTo>
                  <a:cubicBezTo>
                    <a:pt x="513462" y="89636"/>
                    <a:pt x="518805" y="98218"/>
                    <a:pt x="522425" y="107124"/>
                  </a:cubicBezTo>
                  <a:cubicBezTo>
                    <a:pt x="526911" y="120135"/>
                    <a:pt x="526959" y="134175"/>
                    <a:pt x="528283" y="147748"/>
                  </a:cubicBezTo>
                  <a:cubicBezTo>
                    <a:pt x="529969" y="167322"/>
                    <a:pt x="532588" y="186934"/>
                    <a:pt x="542227" y="204251"/>
                  </a:cubicBezTo>
                  <a:cubicBezTo>
                    <a:pt x="548238" y="214461"/>
                    <a:pt x="556553" y="223253"/>
                    <a:pt x="565859" y="230521"/>
                  </a:cubicBezTo>
                  <a:cubicBezTo>
                    <a:pt x="575098" y="237464"/>
                    <a:pt x="585185" y="243122"/>
                    <a:pt x="595129" y="248970"/>
                  </a:cubicBezTo>
                  <a:cubicBezTo>
                    <a:pt x="608702" y="257124"/>
                    <a:pt x="625866" y="266925"/>
                    <a:pt x="630295" y="283089"/>
                  </a:cubicBezTo>
                  <a:cubicBezTo>
                    <a:pt x="632029" y="289290"/>
                    <a:pt x="632734" y="295729"/>
                    <a:pt x="632419" y="302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5100" y="445025"/>
            <a:ext cx="77139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Inter Tight SemiBold"/>
              <a:buNone/>
              <a:defRPr sz="3000">
                <a:solidFill>
                  <a:schemeClr val="dk1"/>
                </a:solidFill>
                <a:latin typeface="Inter Tight SemiBold"/>
                <a:ea typeface="Inter Tight SemiBold"/>
                <a:cs typeface="Inter Tight SemiBold"/>
                <a:sym typeface="Inter Tight SemiBold"/>
              </a:defRPr>
            </a:lvl1pPr>
            <a:lvl2pPr lvl="1" rtl="0">
              <a:spcBef>
                <a:spcPts val="0"/>
              </a:spcBef>
              <a:spcAft>
                <a:spcPts val="0"/>
              </a:spcAft>
              <a:buClr>
                <a:schemeClr val="dk1"/>
              </a:buClr>
              <a:buSzPts val="3500"/>
              <a:buFont typeface="Inter Tight SemiBold"/>
              <a:buNone/>
              <a:defRPr sz="3500">
                <a:solidFill>
                  <a:schemeClr val="dk1"/>
                </a:solidFill>
                <a:latin typeface="Inter Tight SemiBold"/>
                <a:ea typeface="Inter Tight SemiBold"/>
                <a:cs typeface="Inter Tight SemiBold"/>
                <a:sym typeface="Inter Tight SemiBold"/>
              </a:defRPr>
            </a:lvl2pPr>
            <a:lvl3pPr lvl="2" rtl="0">
              <a:spcBef>
                <a:spcPts val="0"/>
              </a:spcBef>
              <a:spcAft>
                <a:spcPts val="0"/>
              </a:spcAft>
              <a:buClr>
                <a:schemeClr val="dk1"/>
              </a:buClr>
              <a:buSzPts val="3500"/>
              <a:buFont typeface="Inter Tight SemiBold"/>
              <a:buNone/>
              <a:defRPr sz="3500">
                <a:solidFill>
                  <a:schemeClr val="dk1"/>
                </a:solidFill>
                <a:latin typeface="Inter Tight SemiBold"/>
                <a:ea typeface="Inter Tight SemiBold"/>
                <a:cs typeface="Inter Tight SemiBold"/>
                <a:sym typeface="Inter Tight SemiBold"/>
              </a:defRPr>
            </a:lvl3pPr>
            <a:lvl4pPr lvl="3" rtl="0">
              <a:spcBef>
                <a:spcPts val="0"/>
              </a:spcBef>
              <a:spcAft>
                <a:spcPts val="0"/>
              </a:spcAft>
              <a:buClr>
                <a:schemeClr val="dk1"/>
              </a:buClr>
              <a:buSzPts val="3500"/>
              <a:buFont typeface="Inter Tight SemiBold"/>
              <a:buNone/>
              <a:defRPr sz="3500">
                <a:solidFill>
                  <a:schemeClr val="dk1"/>
                </a:solidFill>
                <a:latin typeface="Inter Tight SemiBold"/>
                <a:ea typeface="Inter Tight SemiBold"/>
                <a:cs typeface="Inter Tight SemiBold"/>
                <a:sym typeface="Inter Tight SemiBold"/>
              </a:defRPr>
            </a:lvl4pPr>
            <a:lvl5pPr lvl="4" rtl="0">
              <a:spcBef>
                <a:spcPts val="0"/>
              </a:spcBef>
              <a:spcAft>
                <a:spcPts val="0"/>
              </a:spcAft>
              <a:buClr>
                <a:schemeClr val="dk1"/>
              </a:buClr>
              <a:buSzPts val="3500"/>
              <a:buFont typeface="Inter Tight SemiBold"/>
              <a:buNone/>
              <a:defRPr sz="3500">
                <a:solidFill>
                  <a:schemeClr val="dk1"/>
                </a:solidFill>
                <a:latin typeface="Inter Tight SemiBold"/>
                <a:ea typeface="Inter Tight SemiBold"/>
                <a:cs typeface="Inter Tight SemiBold"/>
                <a:sym typeface="Inter Tight SemiBold"/>
              </a:defRPr>
            </a:lvl5pPr>
            <a:lvl6pPr lvl="5" rtl="0">
              <a:spcBef>
                <a:spcPts val="0"/>
              </a:spcBef>
              <a:spcAft>
                <a:spcPts val="0"/>
              </a:spcAft>
              <a:buClr>
                <a:schemeClr val="dk1"/>
              </a:buClr>
              <a:buSzPts val="3500"/>
              <a:buFont typeface="Inter Tight SemiBold"/>
              <a:buNone/>
              <a:defRPr sz="3500">
                <a:solidFill>
                  <a:schemeClr val="dk1"/>
                </a:solidFill>
                <a:latin typeface="Inter Tight SemiBold"/>
                <a:ea typeface="Inter Tight SemiBold"/>
                <a:cs typeface="Inter Tight SemiBold"/>
                <a:sym typeface="Inter Tight SemiBold"/>
              </a:defRPr>
            </a:lvl6pPr>
            <a:lvl7pPr lvl="6" rtl="0">
              <a:spcBef>
                <a:spcPts val="0"/>
              </a:spcBef>
              <a:spcAft>
                <a:spcPts val="0"/>
              </a:spcAft>
              <a:buClr>
                <a:schemeClr val="dk1"/>
              </a:buClr>
              <a:buSzPts val="3500"/>
              <a:buFont typeface="Inter Tight SemiBold"/>
              <a:buNone/>
              <a:defRPr sz="3500">
                <a:solidFill>
                  <a:schemeClr val="dk1"/>
                </a:solidFill>
                <a:latin typeface="Inter Tight SemiBold"/>
                <a:ea typeface="Inter Tight SemiBold"/>
                <a:cs typeface="Inter Tight SemiBold"/>
                <a:sym typeface="Inter Tight SemiBold"/>
              </a:defRPr>
            </a:lvl7pPr>
            <a:lvl8pPr lvl="7" rtl="0">
              <a:spcBef>
                <a:spcPts val="0"/>
              </a:spcBef>
              <a:spcAft>
                <a:spcPts val="0"/>
              </a:spcAft>
              <a:buClr>
                <a:schemeClr val="dk1"/>
              </a:buClr>
              <a:buSzPts val="3500"/>
              <a:buFont typeface="Inter Tight SemiBold"/>
              <a:buNone/>
              <a:defRPr sz="3500">
                <a:solidFill>
                  <a:schemeClr val="dk1"/>
                </a:solidFill>
                <a:latin typeface="Inter Tight SemiBold"/>
                <a:ea typeface="Inter Tight SemiBold"/>
                <a:cs typeface="Inter Tight SemiBold"/>
                <a:sym typeface="Inter Tight SemiBold"/>
              </a:defRPr>
            </a:lvl8pPr>
            <a:lvl9pPr lvl="8" rtl="0">
              <a:spcBef>
                <a:spcPts val="0"/>
              </a:spcBef>
              <a:spcAft>
                <a:spcPts val="0"/>
              </a:spcAft>
              <a:buClr>
                <a:schemeClr val="dk1"/>
              </a:buClr>
              <a:buSzPts val="3500"/>
              <a:buFont typeface="Inter Tight SemiBold"/>
              <a:buNone/>
              <a:defRPr sz="3500">
                <a:solidFill>
                  <a:schemeClr val="dk1"/>
                </a:solidFill>
                <a:latin typeface="Inter Tight SemiBold"/>
                <a:ea typeface="Inter Tight SemiBold"/>
                <a:cs typeface="Inter Tight SemiBold"/>
                <a:sym typeface="Inter Tight SemiBold"/>
              </a:defRPr>
            </a:lvl9pPr>
          </a:lstStyle>
          <a:p>
            <a:endParaRPr/>
          </a:p>
        </p:txBody>
      </p:sp>
      <p:sp>
        <p:nvSpPr>
          <p:cNvPr id="7" name="Google Shape;7;p1"/>
          <p:cNvSpPr txBox="1">
            <a:spLocks noGrp="1"/>
          </p:cNvSpPr>
          <p:nvPr>
            <p:ph type="body" idx="1"/>
          </p:nvPr>
        </p:nvSpPr>
        <p:spPr>
          <a:xfrm>
            <a:off x="715100" y="1152475"/>
            <a:ext cx="77139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accent3"/>
              </a:buClr>
              <a:buSzPts val="1200"/>
              <a:buFont typeface="Inter"/>
              <a:buChar char="●"/>
              <a:defRPr sz="1200">
                <a:solidFill>
                  <a:schemeClr val="dk1"/>
                </a:solidFill>
                <a:latin typeface="Inter"/>
                <a:ea typeface="Inter"/>
                <a:cs typeface="Inter"/>
                <a:sym typeface="Inter"/>
              </a:defRPr>
            </a:lvl1pPr>
            <a:lvl2pPr marL="914400" lvl="1"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2pPr>
            <a:lvl3pPr marL="1371600" lvl="2"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3pPr>
            <a:lvl4pPr marL="1828800" lvl="3"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4pPr>
            <a:lvl5pPr marL="2286000" lvl="4"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5pPr>
            <a:lvl6pPr marL="2743200" lvl="5"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6pPr>
            <a:lvl7pPr marL="3200400" lvl="6"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7pPr>
            <a:lvl8pPr marL="3657600" lvl="7"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8pPr>
            <a:lvl9pPr marL="4114800" lvl="8" indent="-30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3" r:id="rId12"/>
    <p:sldLayoutId id="2147483664" r:id="rId13"/>
    <p:sldLayoutId id="2147483665" r:id="rId14"/>
    <p:sldLayoutId id="2147483667" r:id="rId15"/>
    <p:sldLayoutId id="2147483669" r:id="rId16"/>
    <p:sldLayoutId id="2147483670" r:id="rId1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diagramColors" Target="../diagrams/colors3.xml"/><Relationship Id="rId11" Type="http://schemas.openxmlformats.org/officeDocument/2006/relationships/image" Target="../media/image6.svg"/><Relationship Id="rId5" Type="http://schemas.openxmlformats.org/officeDocument/2006/relationships/diagramQuickStyle" Target="../diagrams/quickStyle3.xml"/><Relationship Id="rId10" Type="http://schemas.openxmlformats.org/officeDocument/2006/relationships/image" Target="../media/image5.png"/><Relationship Id="rId4" Type="http://schemas.openxmlformats.org/officeDocument/2006/relationships/diagramLayout" Target="../diagrams/layout3.xml"/><Relationship Id="rId9" Type="http://schemas.openxmlformats.org/officeDocument/2006/relationships/image" Target="../media/image4.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diagramColors" Target="../diagrams/colors7.xml"/><Relationship Id="rId11" Type="http://schemas.openxmlformats.org/officeDocument/2006/relationships/image" Target="../media/image6.svg"/><Relationship Id="rId5" Type="http://schemas.openxmlformats.org/officeDocument/2006/relationships/diagramQuickStyle" Target="../diagrams/quickStyle7.xml"/><Relationship Id="rId10" Type="http://schemas.openxmlformats.org/officeDocument/2006/relationships/image" Target="../media/image5.png"/><Relationship Id="rId4" Type="http://schemas.openxmlformats.org/officeDocument/2006/relationships/diagramLayout" Target="../diagrams/layout7.xml"/><Relationship Id="rId9" Type="http://schemas.openxmlformats.org/officeDocument/2006/relationships/image" Target="../media/image4.svg"/></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7.xml"/><Relationship Id="rId1" Type="http://schemas.openxmlformats.org/officeDocument/2006/relationships/slideLayout" Target="../slideLayouts/slideLayout14.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0.xml"/><Relationship Id="rId1" Type="http://schemas.openxmlformats.org/officeDocument/2006/relationships/slideLayout" Target="../slideLayouts/slideLayout14.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35.xml"/><Relationship Id="rId1" Type="http://schemas.openxmlformats.org/officeDocument/2006/relationships/slideLayout" Target="../slideLayouts/slideLayout14.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6.xml"/><Relationship Id="rId1" Type="http://schemas.openxmlformats.org/officeDocument/2006/relationships/slideLayout" Target="../slideLayouts/slideLayout14.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microsoft.com/office/2007/relationships/hdphoto" Target="../media/hdphoto1.wdp"/></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sp>
        <p:nvSpPr>
          <p:cNvPr id="515" name="Google Shape;515;p28"/>
          <p:cNvSpPr txBox="1">
            <a:spLocks noGrp="1"/>
          </p:cNvSpPr>
          <p:nvPr>
            <p:ph type="ctrTitle"/>
          </p:nvPr>
        </p:nvSpPr>
        <p:spPr>
          <a:xfrm>
            <a:off x="0" y="1652637"/>
            <a:ext cx="9144000" cy="1838226"/>
          </a:xfrm>
          <a:prstGeom prst="rect">
            <a:avLst/>
          </a:prstGeom>
          <a:solidFill>
            <a:schemeClr val="accent2">
              <a:alpha val="17000"/>
            </a:schemeClr>
          </a:solidFill>
        </p:spPr>
        <p:txBody>
          <a:bodyPr spcFirstLastPara="1" wrap="square" lIns="91425" tIns="91425" rIns="91425" bIns="91425" anchor="b" anchorCtr="0">
            <a:noAutofit/>
          </a:bodyPr>
          <a:lstStyle/>
          <a:p>
            <a:pPr marL="0" lvl="0" indent="0" algn="ctr" rtl="0">
              <a:spcBef>
                <a:spcPts val="0"/>
              </a:spcBef>
              <a:spcAft>
                <a:spcPts val="0"/>
              </a:spcAft>
              <a:buNone/>
            </a:pPr>
            <a:r>
              <a:rPr lang="en-GB" dirty="0"/>
              <a:t>Personality Types and Individual Differences</a:t>
            </a:r>
            <a:endParaRPr dirty="0"/>
          </a:p>
        </p:txBody>
      </p:sp>
      <p:sp>
        <p:nvSpPr>
          <p:cNvPr id="516" name="Google Shape;516;p28"/>
          <p:cNvSpPr txBox="1">
            <a:spLocks noGrp="1"/>
          </p:cNvSpPr>
          <p:nvPr>
            <p:ph type="subTitle" idx="1"/>
          </p:nvPr>
        </p:nvSpPr>
        <p:spPr>
          <a:xfrm>
            <a:off x="2972742" y="4734000"/>
            <a:ext cx="6251100" cy="409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Dr Katie Sullivan</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sp>
        <p:nvSpPr>
          <p:cNvPr id="521" name="Google Shape;521;p29"/>
          <p:cNvSpPr txBox="1">
            <a:spLocks noGrp="1"/>
          </p:cNvSpPr>
          <p:nvPr>
            <p:ph type="title"/>
          </p:nvPr>
        </p:nvSpPr>
        <p:spPr>
          <a:xfrm>
            <a:off x="994320" y="642249"/>
            <a:ext cx="7704000" cy="572700"/>
          </a:xfrm>
          <a:prstGeom prst="rect">
            <a:avLst/>
          </a:prstGeom>
        </p:spPr>
        <p:txBody>
          <a:bodyPr spcFirstLastPara="1" wrap="square" lIns="91425" tIns="91425" rIns="91425" bIns="91425" anchor="t" anchorCtr="0">
            <a:noAutofit/>
          </a:bodyPr>
          <a:lstStyle/>
          <a:p>
            <a:pPr lvl="0"/>
            <a:r>
              <a:rPr lang="en-GB" sz="4000" dirty="0"/>
              <a:t>Learning Objectives:</a:t>
            </a:r>
            <a:endParaRPr sz="4000" dirty="0"/>
          </a:p>
        </p:txBody>
      </p:sp>
      <p:graphicFrame>
        <p:nvGraphicFramePr>
          <p:cNvPr id="522" name="Google Shape;522;p29"/>
          <p:cNvGraphicFramePr/>
          <p:nvPr>
            <p:extLst>
              <p:ext uri="{D42A27DB-BD31-4B8C-83A1-F6EECF244321}">
                <p14:modId xmlns:p14="http://schemas.microsoft.com/office/powerpoint/2010/main" val="3043277741"/>
              </p:ext>
            </p:extLst>
          </p:nvPr>
        </p:nvGraphicFramePr>
        <p:xfrm>
          <a:off x="720000" y="1755648"/>
          <a:ext cx="7704000" cy="3108960"/>
        </p:xfrm>
        <a:graphic>
          <a:graphicData uri="http://schemas.openxmlformats.org/drawingml/2006/table">
            <a:tbl>
              <a:tblPr>
                <a:noFill/>
                <a:tableStyleId>{7BBA0F83-1E07-4DC2-ADBA-4158EAA71B52}</a:tableStyleId>
              </a:tblPr>
              <a:tblGrid>
                <a:gridCol w="7704000">
                  <a:extLst>
                    <a:ext uri="{9D8B030D-6E8A-4147-A177-3AD203B41FA5}">
                      <a16:colId xmlns:a16="http://schemas.microsoft.com/office/drawing/2014/main" val="20001"/>
                    </a:ext>
                  </a:extLst>
                </a:gridCol>
              </a:tblGrid>
              <a:tr h="518160">
                <a:tc>
                  <a:txBody>
                    <a:bodyPr/>
                    <a:lstStyle/>
                    <a:p>
                      <a:pPr marL="0" lvl="0" indent="0" algn="l" rtl="0">
                        <a:spcBef>
                          <a:spcPts val="0"/>
                        </a:spcBef>
                        <a:spcAft>
                          <a:spcPts val="1600"/>
                        </a:spcAft>
                        <a:buNone/>
                      </a:pPr>
                      <a:r>
                        <a:rPr lang="en-GB" sz="1600" dirty="0">
                          <a:solidFill>
                            <a:schemeClr val="dk1"/>
                          </a:solidFill>
                          <a:latin typeface="Inter"/>
                          <a:ea typeface="Inter"/>
                          <a:cs typeface="Inter"/>
                          <a:sym typeface="Inter"/>
                        </a:rPr>
                        <a:t>Identify key personality traits linked to prejudice.</a:t>
                      </a:r>
                      <a:endParaRPr sz="1600" dirty="0">
                        <a:solidFill>
                          <a:schemeClr val="dk1"/>
                        </a:solidFill>
                        <a:latin typeface="Inter"/>
                        <a:ea typeface="Inter"/>
                        <a:cs typeface="Inter"/>
                        <a:sym typeface="Inter"/>
                      </a:endParaRPr>
                    </a:p>
                  </a:txBody>
                  <a:tcPr marL="91425" marR="91425" marT="91425" marB="9142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solidFill>
                        <a:srgbClr val="595959">
                          <a:alpha val="0"/>
                        </a:srgbClr>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518160">
                <a:tc>
                  <a:txBody>
                    <a:bodyPr/>
                    <a:lstStyle/>
                    <a:p>
                      <a:pPr marL="0" marR="0" lvl="0" indent="0" algn="l" rtl="0">
                        <a:lnSpc>
                          <a:spcPct val="100000"/>
                        </a:lnSpc>
                        <a:spcBef>
                          <a:spcPts val="0"/>
                        </a:spcBef>
                        <a:spcAft>
                          <a:spcPts val="1600"/>
                        </a:spcAft>
                        <a:buNone/>
                      </a:pPr>
                      <a:r>
                        <a:rPr lang="en-GB" sz="1600" dirty="0">
                          <a:solidFill>
                            <a:schemeClr val="dk1"/>
                          </a:solidFill>
                          <a:latin typeface="Inter"/>
                          <a:ea typeface="Inter"/>
                          <a:cs typeface="Inter"/>
                          <a:sym typeface="Inter"/>
                        </a:rPr>
                        <a:t>Explain classic and contemporary theories of prejudice-prone personalities</a:t>
                      </a:r>
                      <a:endParaRPr sz="1600" dirty="0">
                        <a:solidFill>
                          <a:schemeClr val="dk1"/>
                        </a:solidFill>
                        <a:latin typeface="Inter"/>
                        <a:ea typeface="Inter"/>
                        <a:cs typeface="Inter"/>
                        <a:sym typeface="Inter"/>
                      </a:endParaRPr>
                    </a:p>
                  </a:txBody>
                  <a:tcPr marL="91425" marR="91425" marT="91425" marB="9142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518160">
                <a:tc>
                  <a:txBody>
                    <a:bodyPr/>
                    <a:lstStyle/>
                    <a:p>
                      <a:pPr marL="0" lvl="0" indent="0" algn="l" rtl="0">
                        <a:spcBef>
                          <a:spcPts val="0"/>
                        </a:spcBef>
                        <a:spcAft>
                          <a:spcPts val="1600"/>
                        </a:spcAft>
                        <a:buNone/>
                      </a:pPr>
                      <a:r>
                        <a:rPr lang="en-GB" sz="1600" dirty="0">
                          <a:solidFill>
                            <a:schemeClr val="dk1"/>
                          </a:solidFill>
                          <a:latin typeface="Inter"/>
                          <a:ea typeface="Inter"/>
                          <a:cs typeface="Inter"/>
                          <a:sym typeface="Inter"/>
                        </a:rPr>
                        <a:t>Evaluate how individual differences shape intergroup attitudes.</a:t>
                      </a:r>
                      <a:endParaRPr sz="1600" dirty="0">
                        <a:solidFill>
                          <a:schemeClr val="dk1"/>
                        </a:solidFill>
                        <a:latin typeface="Inter"/>
                        <a:ea typeface="Inter"/>
                        <a:cs typeface="Inter"/>
                        <a:sym typeface="Inter"/>
                      </a:endParaRPr>
                    </a:p>
                  </a:txBody>
                  <a:tcPr marL="91425" marR="91425" marT="91425" marB="9142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518160">
                <a:tc>
                  <a:txBody>
                    <a:bodyPr/>
                    <a:lstStyle/>
                    <a:p>
                      <a:pPr marL="0" lvl="0" indent="0" algn="l" rtl="0">
                        <a:spcBef>
                          <a:spcPts val="0"/>
                        </a:spcBef>
                        <a:spcAft>
                          <a:spcPts val="1600"/>
                        </a:spcAft>
                        <a:buNone/>
                      </a:pPr>
                      <a:r>
                        <a:rPr lang="en-GB" sz="1600" dirty="0">
                          <a:solidFill>
                            <a:schemeClr val="dk1"/>
                          </a:solidFill>
                          <a:latin typeface="Inter"/>
                          <a:ea typeface="Inter"/>
                          <a:cs typeface="Inter"/>
                          <a:sym typeface="Inter"/>
                        </a:rPr>
                        <a:t>Apply theory to real-world contexts.</a:t>
                      </a:r>
                      <a:endParaRPr sz="1600" dirty="0">
                        <a:solidFill>
                          <a:schemeClr val="dk1"/>
                        </a:solidFill>
                        <a:latin typeface="Inter"/>
                        <a:ea typeface="Inter"/>
                        <a:cs typeface="Inter"/>
                        <a:sym typeface="Inter"/>
                      </a:endParaRPr>
                    </a:p>
                  </a:txBody>
                  <a:tcPr marL="91425" marR="91425" marT="91425" marB="9142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518160">
                <a:tc>
                  <a:txBody>
                    <a:bodyPr/>
                    <a:lstStyle/>
                    <a:p>
                      <a:pPr marL="0" lvl="0" indent="0" algn="l" rtl="0">
                        <a:spcBef>
                          <a:spcPts val="0"/>
                        </a:spcBef>
                        <a:spcAft>
                          <a:spcPts val="0"/>
                        </a:spcAft>
                        <a:buNone/>
                      </a:pPr>
                      <a:r>
                        <a:rPr lang="en-GB" sz="1600" dirty="0">
                          <a:solidFill>
                            <a:schemeClr val="dk1"/>
                          </a:solidFill>
                          <a:latin typeface="Inter"/>
                          <a:ea typeface="Inter"/>
                          <a:cs typeface="Inter"/>
                          <a:sym typeface="Inter"/>
                        </a:rPr>
                        <a:t>Apply theory to interventions.</a:t>
                      </a:r>
                      <a:endParaRPr sz="1600" dirty="0">
                        <a:solidFill>
                          <a:schemeClr val="dk1"/>
                        </a:solidFill>
                        <a:latin typeface="Inter"/>
                        <a:ea typeface="Inter"/>
                        <a:cs typeface="Inter"/>
                        <a:sym typeface="Inter"/>
                      </a:endParaRPr>
                    </a:p>
                  </a:txBody>
                  <a:tcPr marL="91425" marR="91425" marT="91425" marB="9142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518160">
                <a:tc>
                  <a:txBody>
                    <a:bodyPr/>
                    <a:lstStyle/>
                    <a:p>
                      <a:pPr marL="0" lvl="0" indent="0" algn="l" rtl="0">
                        <a:spcBef>
                          <a:spcPts val="0"/>
                        </a:spcBef>
                        <a:spcAft>
                          <a:spcPts val="1600"/>
                        </a:spcAft>
                        <a:buNone/>
                      </a:pPr>
                      <a:endParaRPr sz="1000" dirty="0">
                        <a:solidFill>
                          <a:schemeClr val="dk1"/>
                        </a:solidFill>
                        <a:latin typeface="Inter"/>
                        <a:ea typeface="Inter"/>
                        <a:cs typeface="Inter"/>
                        <a:sym typeface="Inter"/>
                      </a:endParaRPr>
                    </a:p>
                  </a:txBody>
                  <a:tcPr marL="91425" marR="91425" marT="91425" marB="91425" anchor="ctr">
                    <a:lnL w="9525" cap="flat" cmpd="sng">
                      <a:solidFill>
                        <a:srgbClr val="595959">
                          <a:alpha val="0"/>
                        </a:srgbClr>
                      </a:solidFill>
                      <a:prstDash val="solid"/>
                      <a:round/>
                      <a:headEnd type="none" w="sm" len="sm"/>
                      <a:tailEnd type="none" w="sm" len="sm"/>
                    </a:lnL>
                    <a:lnR w="9525" cap="flat" cmpd="sng">
                      <a:solidFill>
                        <a:srgbClr val="595959">
                          <a:alpha val="0"/>
                        </a:srgb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solidFill>
                        <a:srgbClr val="595959">
                          <a:alpha val="0"/>
                        </a:srgbClr>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p31"/>
          <p:cNvSpPr txBox="1">
            <a:spLocks noGrp="1"/>
          </p:cNvSpPr>
          <p:nvPr>
            <p:ph type="title"/>
          </p:nvPr>
        </p:nvSpPr>
        <p:spPr>
          <a:xfrm>
            <a:off x="0" y="2121600"/>
            <a:ext cx="9144000" cy="1158928"/>
          </a:xfrm>
          <a:prstGeom prst="rect">
            <a:avLst/>
          </a:prstGeom>
          <a:solidFill>
            <a:schemeClr val="accent2">
              <a:alpha val="23000"/>
            </a:schemeClr>
          </a:solidFill>
        </p:spPr>
        <p:txBody>
          <a:bodyPr spcFirstLastPara="1" wrap="square" lIns="91425" tIns="91425" rIns="91425" bIns="91425" anchor="t" anchorCtr="0">
            <a:noAutofit/>
          </a:bodyPr>
          <a:lstStyle/>
          <a:p>
            <a:pPr marL="0" lvl="0" indent="0" algn="ctr" rtl="0">
              <a:spcBef>
                <a:spcPts val="0"/>
              </a:spcBef>
              <a:spcAft>
                <a:spcPts val="0"/>
              </a:spcAft>
              <a:buNone/>
            </a:pPr>
            <a:r>
              <a:rPr lang="en" sz="6000" dirty="0"/>
              <a:t>What is personality? </a:t>
            </a:r>
            <a:endParaRPr sz="6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sp>
        <p:nvSpPr>
          <p:cNvPr id="530" name="Google Shape;530;p30"/>
          <p:cNvSpPr txBox="1">
            <a:spLocks noGrp="1"/>
          </p:cNvSpPr>
          <p:nvPr>
            <p:ph type="title"/>
          </p:nvPr>
        </p:nvSpPr>
        <p:spPr>
          <a:xfrm>
            <a:off x="404204" y="755921"/>
            <a:ext cx="7713900" cy="572700"/>
          </a:xfrm>
        </p:spPr>
        <p:txBody>
          <a:bodyPr spcFirstLastPara="1" wrap="square" lIns="91425" tIns="91425" rIns="91425" bIns="91425" anchor="ctr" anchorCtr="0">
            <a:noAutofit/>
          </a:bodyPr>
          <a:lstStyle/>
          <a:p>
            <a:pPr lvl="0">
              <a:lnSpc>
                <a:spcPct val="90000"/>
              </a:lnSpc>
            </a:pPr>
            <a:r>
              <a:rPr lang="en-GB" sz="4800" dirty="0"/>
              <a:t>Why Personality Matters in Prejudice</a:t>
            </a:r>
          </a:p>
        </p:txBody>
      </p:sp>
      <p:graphicFrame>
        <p:nvGraphicFramePr>
          <p:cNvPr id="543" name="TextBox 26">
            <a:extLst>
              <a:ext uri="{FF2B5EF4-FFF2-40B4-BE49-F238E27FC236}">
                <a16:creationId xmlns:a16="http://schemas.microsoft.com/office/drawing/2014/main" id="{265EC695-13B8-2BB1-C508-E89E23FF688C}"/>
              </a:ext>
            </a:extLst>
          </p:cNvPr>
          <p:cNvGraphicFramePr/>
          <p:nvPr>
            <p:extLst>
              <p:ext uri="{D42A27DB-BD31-4B8C-83A1-F6EECF244321}">
                <p14:modId xmlns:p14="http://schemas.microsoft.com/office/powerpoint/2010/main" val="558997818"/>
              </p:ext>
            </p:extLst>
          </p:nvPr>
        </p:nvGraphicFramePr>
        <p:xfrm>
          <a:off x="508376" y="1328621"/>
          <a:ext cx="8127248" cy="35582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p32"/>
          <p:cNvSpPr txBox="1">
            <a:spLocks noGrp="1"/>
          </p:cNvSpPr>
          <p:nvPr>
            <p:ph type="title"/>
          </p:nvPr>
        </p:nvSpPr>
        <p:spPr>
          <a:xfrm>
            <a:off x="345540" y="514406"/>
            <a:ext cx="5374419" cy="1087200"/>
          </a:xfrm>
          <a:prstGeom prst="rect">
            <a:avLst/>
          </a:prstGeom>
        </p:spPr>
        <p:txBody>
          <a:bodyPr spcFirstLastPara="1" wrap="square" lIns="91425" tIns="91425" rIns="91425" bIns="91425" anchor="b" anchorCtr="0">
            <a:noAutofit/>
          </a:bodyPr>
          <a:lstStyle/>
          <a:p>
            <a:pPr lvl="0"/>
            <a:r>
              <a:rPr lang="en-GB" sz="3600" dirty="0"/>
              <a:t>Historical Roots of the Authoritarian Personality</a:t>
            </a:r>
            <a:endParaRPr sz="3600" dirty="0"/>
          </a:p>
        </p:txBody>
      </p:sp>
      <p:sp>
        <p:nvSpPr>
          <p:cNvPr id="554" name="Google Shape;554;p32"/>
          <p:cNvSpPr txBox="1">
            <a:spLocks noGrp="1"/>
          </p:cNvSpPr>
          <p:nvPr>
            <p:ph type="body" idx="1"/>
          </p:nvPr>
        </p:nvSpPr>
        <p:spPr>
          <a:xfrm>
            <a:off x="686773" y="1797166"/>
            <a:ext cx="4216140" cy="2650609"/>
          </a:xfrm>
          <a:prstGeom prst="rect">
            <a:avLst/>
          </a:prstGeom>
        </p:spPr>
        <p:txBody>
          <a:bodyPr spcFirstLastPara="1" wrap="square" lIns="91425" tIns="91425" rIns="91425" bIns="91425" anchor="t" anchorCtr="0">
            <a:noAutofit/>
          </a:bodyPr>
          <a:lstStyle/>
          <a:p>
            <a:pPr lvl="0" indent="-304800">
              <a:buClr>
                <a:schemeClr val="accent1"/>
              </a:buClr>
              <a:buSzPts val="1200"/>
            </a:pPr>
            <a:r>
              <a:rPr lang="en-GB" sz="1600" dirty="0"/>
              <a:t>Early post-WWII psychologists sought to understand how ordinary people could support authoritarian regimes and commit atrocities.</a:t>
            </a:r>
            <a:r>
              <a:rPr lang="en" sz="1600" dirty="0">
                <a:solidFill>
                  <a:schemeClr val="dk1"/>
                </a:solidFill>
              </a:rPr>
              <a:t> </a:t>
            </a:r>
          </a:p>
          <a:p>
            <a:pPr marL="152400" lvl="0" indent="0">
              <a:buClr>
                <a:schemeClr val="accent1"/>
              </a:buClr>
              <a:buSzPts val="1200"/>
              <a:buNone/>
            </a:pPr>
            <a:endParaRPr lang="en" sz="1600" dirty="0">
              <a:solidFill>
                <a:schemeClr val="dk1"/>
              </a:solidFill>
            </a:endParaRPr>
          </a:p>
          <a:p>
            <a:pPr lvl="0" indent="-304800">
              <a:buClr>
                <a:schemeClr val="accent1"/>
              </a:buClr>
              <a:buSzPts val="1200"/>
            </a:pPr>
            <a:r>
              <a:rPr lang="en-GB" sz="1600" dirty="0"/>
              <a:t>Led to the development of the Authoritarian Personality theory.</a:t>
            </a:r>
          </a:p>
          <a:p>
            <a:pPr marL="152400" lvl="0" indent="0">
              <a:buClr>
                <a:schemeClr val="accent1"/>
              </a:buClr>
              <a:buSzPts val="1200"/>
              <a:buNone/>
            </a:pPr>
            <a:endParaRPr lang="en-GB" sz="1600" dirty="0"/>
          </a:p>
          <a:p>
            <a:pPr lvl="0" indent="-304800">
              <a:buClr>
                <a:schemeClr val="accent1"/>
              </a:buClr>
              <a:buSzPts val="1200"/>
            </a:pPr>
            <a:r>
              <a:rPr lang="en-GB" sz="1600" dirty="0"/>
              <a:t>Sparked decades of research into the psychological roots of prejudice.</a:t>
            </a:r>
            <a:endParaRPr sz="1600" dirty="0">
              <a:solidFill>
                <a:schemeClr val="dk1"/>
              </a:solidFill>
            </a:endParaRPr>
          </a:p>
        </p:txBody>
      </p:sp>
      <p:grpSp>
        <p:nvGrpSpPr>
          <p:cNvPr id="556" name="Google Shape;556;p32"/>
          <p:cNvGrpSpPr/>
          <p:nvPr/>
        </p:nvGrpSpPr>
        <p:grpSpPr>
          <a:xfrm flipH="1">
            <a:off x="5337372" y="-37"/>
            <a:ext cx="3806795" cy="2437944"/>
            <a:chOff x="4565160" y="1185840"/>
            <a:chExt cx="1503236" cy="962701"/>
          </a:xfrm>
        </p:grpSpPr>
        <p:sp>
          <p:nvSpPr>
            <p:cNvPr id="557" name="Google Shape;557;p32"/>
            <p:cNvSpPr/>
            <p:nvPr/>
          </p:nvSpPr>
          <p:spPr>
            <a:xfrm>
              <a:off x="4565160" y="1185840"/>
              <a:ext cx="1441104" cy="885478"/>
            </a:xfrm>
            <a:custGeom>
              <a:avLst/>
              <a:gdLst/>
              <a:ahLst/>
              <a:cxnLst/>
              <a:rect l="l" t="t" r="r" b="b"/>
              <a:pathLst>
                <a:path w="1441104" h="892169" extrusionOk="0">
                  <a:moveTo>
                    <a:pt x="1441104" y="0"/>
                  </a:moveTo>
                  <a:cubicBezTo>
                    <a:pt x="1439590" y="2353"/>
                    <a:pt x="1438123" y="4724"/>
                    <a:pt x="1436703" y="7125"/>
                  </a:cubicBezTo>
                  <a:cubicBezTo>
                    <a:pt x="1433684" y="12192"/>
                    <a:pt x="1430836" y="17374"/>
                    <a:pt x="1428112" y="22641"/>
                  </a:cubicBezTo>
                  <a:cubicBezTo>
                    <a:pt x="1424759" y="29080"/>
                    <a:pt x="1421616" y="35643"/>
                    <a:pt x="1418606" y="42310"/>
                  </a:cubicBezTo>
                  <a:cubicBezTo>
                    <a:pt x="1414567" y="51206"/>
                    <a:pt x="1410776" y="60255"/>
                    <a:pt x="1407081" y="69361"/>
                  </a:cubicBezTo>
                  <a:cubicBezTo>
                    <a:pt x="1397603" y="92659"/>
                    <a:pt x="1388745" y="116300"/>
                    <a:pt x="1378134" y="138608"/>
                  </a:cubicBezTo>
                  <a:cubicBezTo>
                    <a:pt x="1362932" y="170136"/>
                    <a:pt x="1345235" y="203387"/>
                    <a:pt x="1321289" y="229124"/>
                  </a:cubicBezTo>
                  <a:cubicBezTo>
                    <a:pt x="1305744" y="245831"/>
                    <a:pt x="1287580" y="259356"/>
                    <a:pt x="1265749" y="267186"/>
                  </a:cubicBezTo>
                  <a:cubicBezTo>
                    <a:pt x="1258653" y="270062"/>
                    <a:pt x="1251337" y="272215"/>
                    <a:pt x="1243879" y="273863"/>
                  </a:cubicBezTo>
                  <a:cubicBezTo>
                    <a:pt x="1195978" y="284493"/>
                    <a:pt x="1142143" y="274768"/>
                    <a:pt x="1101652" y="307457"/>
                  </a:cubicBezTo>
                  <a:cubicBezTo>
                    <a:pt x="1094889" y="313677"/>
                    <a:pt x="1088660" y="320478"/>
                    <a:pt x="1082564" y="327431"/>
                  </a:cubicBezTo>
                  <a:cubicBezTo>
                    <a:pt x="1069296" y="342567"/>
                    <a:pt x="1056637" y="358369"/>
                    <a:pt x="1040254" y="370056"/>
                  </a:cubicBezTo>
                  <a:cubicBezTo>
                    <a:pt x="1003773" y="397726"/>
                    <a:pt x="960425" y="414004"/>
                    <a:pt x="916362" y="422386"/>
                  </a:cubicBezTo>
                  <a:cubicBezTo>
                    <a:pt x="884253" y="428244"/>
                    <a:pt x="851459" y="426072"/>
                    <a:pt x="819055" y="425444"/>
                  </a:cubicBezTo>
                  <a:cubicBezTo>
                    <a:pt x="732111" y="420805"/>
                    <a:pt x="638051" y="444465"/>
                    <a:pt x="557546" y="399983"/>
                  </a:cubicBezTo>
                  <a:cubicBezTo>
                    <a:pt x="493633" y="366551"/>
                    <a:pt x="509883" y="297475"/>
                    <a:pt x="476783" y="244259"/>
                  </a:cubicBezTo>
                  <a:cubicBezTo>
                    <a:pt x="457952" y="215522"/>
                    <a:pt x="422072" y="184661"/>
                    <a:pt x="386944" y="195710"/>
                  </a:cubicBezTo>
                  <a:cubicBezTo>
                    <a:pt x="365751" y="207607"/>
                    <a:pt x="355768" y="235039"/>
                    <a:pt x="344776" y="258089"/>
                  </a:cubicBezTo>
                  <a:cubicBezTo>
                    <a:pt x="342738" y="262347"/>
                    <a:pt x="340671" y="266452"/>
                    <a:pt x="338499" y="270281"/>
                  </a:cubicBezTo>
                  <a:cubicBezTo>
                    <a:pt x="325260" y="297142"/>
                    <a:pt x="311849" y="323926"/>
                    <a:pt x="297228" y="349977"/>
                  </a:cubicBezTo>
                  <a:cubicBezTo>
                    <a:pt x="295199" y="353578"/>
                    <a:pt x="293160" y="357168"/>
                    <a:pt x="291084" y="360740"/>
                  </a:cubicBezTo>
                  <a:cubicBezTo>
                    <a:pt x="263233" y="409175"/>
                    <a:pt x="228752" y="453904"/>
                    <a:pt x="208026" y="506492"/>
                  </a:cubicBezTo>
                  <a:cubicBezTo>
                    <a:pt x="203378" y="517055"/>
                    <a:pt x="201473" y="527904"/>
                    <a:pt x="201558" y="538763"/>
                  </a:cubicBezTo>
                  <a:cubicBezTo>
                    <a:pt x="201673" y="553431"/>
                    <a:pt x="205454" y="568081"/>
                    <a:pt x="211112" y="581978"/>
                  </a:cubicBezTo>
                  <a:cubicBezTo>
                    <a:pt x="214970" y="591483"/>
                    <a:pt x="219723" y="600637"/>
                    <a:pt x="224761" y="609200"/>
                  </a:cubicBezTo>
                  <a:cubicBezTo>
                    <a:pt x="253822" y="657139"/>
                    <a:pt x="289112" y="707441"/>
                    <a:pt x="289789" y="766505"/>
                  </a:cubicBezTo>
                  <a:cubicBezTo>
                    <a:pt x="289884" y="792013"/>
                    <a:pt x="280330" y="816359"/>
                    <a:pt x="268653" y="838314"/>
                  </a:cubicBezTo>
                  <a:cubicBezTo>
                    <a:pt x="249126" y="877672"/>
                    <a:pt x="204387" y="892169"/>
                    <a:pt x="164640" y="882948"/>
                  </a:cubicBezTo>
                  <a:cubicBezTo>
                    <a:pt x="149181" y="879967"/>
                    <a:pt x="135417" y="873547"/>
                    <a:pt x="123111" y="864784"/>
                  </a:cubicBezTo>
                  <a:cubicBezTo>
                    <a:pt x="116100" y="859803"/>
                    <a:pt x="109566" y="854059"/>
                    <a:pt x="103461" y="847763"/>
                  </a:cubicBezTo>
                  <a:cubicBezTo>
                    <a:pt x="97384" y="841515"/>
                    <a:pt x="91735" y="834714"/>
                    <a:pt x="86458" y="827580"/>
                  </a:cubicBezTo>
                  <a:cubicBezTo>
                    <a:pt x="76238" y="813759"/>
                    <a:pt x="67427" y="798652"/>
                    <a:pt x="59703" y="783717"/>
                  </a:cubicBezTo>
                  <a:cubicBezTo>
                    <a:pt x="50949" y="768106"/>
                    <a:pt x="38767" y="754599"/>
                    <a:pt x="23441" y="745998"/>
                  </a:cubicBezTo>
                  <a:cubicBezTo>
                    <a:pt x="15954" y="741588"/>
                    <a:pt x="8068" y="738264"/>
                    <a:pt x="0" y="735444"/>
                  </a:cubicBezTo>
                  <a:lnTo>
                    <a:pt x="0" y="716871"/>
                  </a:lnTo>
                  <a:cubicBezTo>
                    <a:pt x="21336" y="723948"/>
                    <a:pt x="41701" y="733663"/>
                    <a:pt x="57302" y="750941"/>
                  </a:cubicBezTo>
                  <a:cubicBezTo>
                    <a:pt x="69247" y="763762"/>
                    <a:pt x="77019" y="779859"/>
                    <a:pt x="85620" y="795137"/>
                  </a:cubicBezTo>
                  <a:cubicBezTo>
                    <a:pt x="89487" y="801986"/>
                    <a:pt x="93745" y="808682"/>
                    <a:pt x="98374" y="815073"/>
                  </a:cubicBezTo>
                  <a:cubicBezTo>
                    <a:pt x="103261" y="821808"/>
                    <a:pt x="108566" y="828208"/>
                    <a:pt x="114281" y="834057"/>
                  </a:cubicBezTo>
                  <a:cubicBezTo>
                    <a:pt x="119682" y="839591"/>
                    <a:pt x="125435" y="844648"/>
                    <a:pt x="131559" y="849059"/>
                  </a:cubicBezTo>
                  <a:cubicBezTo>
                    <a:pt x="148361" y="861193"/>
                    <a:pt x="167869" y="868518"/>
                    <a:pt x="189881" y="867708"/>
                  </a:cubicBezTo>
                  <a:cubicBezTo>
                    <a:pt x="235782" y="868918"/>
                    <a:pt x="259375" y="830818"/>
                    <a:pt x="270129" y="788908"/>
                  </a:cubicBezTo>
                  <a:cubicBezTo>
                    <a:pt x="276844" y="761800"/>
                    <a:pt x="270310" y="733301"/>
                    <a:pt x="259947" y="708146"/>
                  </a:cubicBezTo>
                  <a:cubicBezTo>
                    <a:pt x="252012" y="688915"/>
                    <a:pt x="241783" y="670855"/>
                    <a:pt x="231715" y="652786"/>
                  </a:cubicBezTo>
                  <a:cubicBezTo>
                    <a:pt x="220199" y="634413"/>
                    <a:pt x="208007" y="616153"/>
                    <a:pt x="198844" y="596370"/>
                  </a:cubicBezTo>
                  <a:cubicBezTo>
                    <a:pt x="194929" y="587940"/>
                    <a:pt x="191576" y="579234"/>
                    <a:pt x="189043" y="570138"/>
                  </a:cubicBezTo>
                  <a:cubicBezTo>
                    <a:pt x="186833" y="563270"/>
                    <a:pt x="185499" y="556384"/>
                    <a:pt x="184928" y="549516"/>
                  </a:cubicBezTo>
                  <a:cubicBezTo>
                    <a:pt x="181489" y="508864"/>
                    <a:pt x="204292" y="468668"/>
                    <a:pt x="226743" y="432540"/>
                  </a:cubicBezTo>
                  <a:cubicBezTo>
                    <a:pt x="234334" y="420329"/>
                    <a:pt x="241878" y="408584"/>
                    <a:pt x="248364" y="397450"/>
                  </a:cubicBezTo>
                  <a:cubicBezTo>
                    <a:pt x="257423" y="383438"/>
                    <a:pt x="266148" y="369208"/>
                    <a:pt x="274549" y="354787"/>
                  </a:cubicBezTo>
                  <a:cubicBezTo>
                    <a:pt x="281550" y="342757"/>
                    <a:pt x="288341" y="330594"/>
                    <a:pt x="294932" y="318306"/>
                  </a:cubicBezTo>
                  <a:cubicBezTo>
                    <a:pt x="303743" y="301876"/>
                    <a:pt x="312201" y="285245"/>
                    <a:pt x="320345" y="268443"/>
                  </a:cubicBezTo>
                  <a:cubicBezTo>
                    <a:pt x="330594" y="250450"/>
                    <a:pt x="338404" y="228048"/>
                    <a:pt x="349863" y="209521"/>
                  </a:cubicBezTo>
                  <a:cubicBezTo>
                    <a:pt x="358597" y="195405"/>
                    <a:pt x="369446" y="183537"/>
                    <a:pt x="385124" y="177613"/>
                  </a:cubicBezTo>
                  <a:cubicBezTo>
                    <a:pt x="429073" y="166926"/>
                    <a:pt x="471135" y="201892"/>
                    <a:pt x="493566" y="238782"/>
                  </a:cubicBezTo>
                  <a:cubicBezTo>
                    <a:pt x="522913" y="285636"/>
                    <a:pt x="510397" y="355864"/>
                    <a:pt x="564947" y="384058"/>
                  </a:cubicBezTo>
                  <a:cubicBezTo>
                    <a:pt x="644423" y="427187"/>
                    <a:pt x="737140" y="402336"/>
                    <a:pt x="822750" y="407775"/>
                  </a:cubicBezTo>
                  <a:cubicBezTo>
                    <a:pt x="894179" y="412918"/>
                    <a:pt x="966835" y="401974"/>
                    <a:pt x="1026776" y="358302"/>
                  </a:cubicBezTo>
                  <a:cubicBezTo>
                    <a:pt x="1039396" y="349625"/>
                    <a:pt x="1049912" y="338547"/>
                    <a:pt x="1060037" y="327050"/>
                  </a:cubicBezTo>
                  <a:cubicBezTo>
                    <a:pt x="1068343" y="317621"/>
                    <a:pt x="1076392" y="307905"/>
                    <a:pt x="1085145" y="298980"/>
                  </a:cubicBezTo>
                  <a:cubicBezTo>
                    <a:pt x="1154706" y="233582"/>
                    <a:pt x="1253557" y="295485"/>
                    <a:pt x="1319355" y="204730"/>
                  </a:cubicBezTo>
                  <a:cubicBezTo>
                    <a:pt x="1349788" y="166307"/>
                    <a:pt x="1367514" y="120444"/>
                    <a:pt x="1386202" y="75105"/>
                  </a:cubicBezTo>
                  <a:cubicBezTo>
                    <a:pt x="1390745" y="64084"/>
                    <a:pt x="1395346" y="53092"/>
                    <a:pt x="1400204" y="42243"/>
                  </a:cubicBezTo>
                  <a:cubicBezTo>
                    <a:pt x="1403052" y="35871"/>
                    <a:pt x="1405995" y="29547"/>
                    <a:pt x="1409062" y="23298"/>
                  </a:cubicBezTo>
                  <a:cubicBezTo>
                    <a:pt x="1411634" y="18050"/>
                    <a:pt x="1414301" y="12849"/>
                    <a:pt x="1417082" y="7715"/>
                  </a:cubicBezTo>
                  <a:cubicBezTo>
                    <a:pt x="1418492" y="5124"/>
                    <a:pt x="1419920" y="2553"/>
                    <a:pt x="1421378" y="0"/>
                  </a:cubicBezTo>
                  <a:lnTo>
                    <a:pt x="144106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2"/>
            <p:cNvSpPr/>
            <p:nvPr/>
          </p:nvSpPr>
          <p:spPr>
            <a:xfrm>
              <a:off x="4565160" y="1185840"/>
              <a:ext cx="1401985" cy="787289"/>
            </a:xfrm>
            <a:custGeom>
              <a:avLst/>
              <a:gdLst/>
              <a:ahLst/>
              <a:cxnLst/>
              <a:rect l="l" t="t" r="r" b="b"/>
              <a:pathLst>
                <a:path w="1401985" h="787289" extrusionOk="0">
                  <a:moveTo>
                    <a:pt x="1401966" y="0"/>
                  </a:moveTo>
                  <a:cubicBezTo>
                    <a:pt x="1400642" y="3029"/>
                    <a:pt x="1399337" y="6048"/>
                    <a:pt x="1398041" y="9077"/>
                  </a:cubicBezTo>
                  <a:cubicBezTo>
                    <a:pt x="1395832" y="14211"/>
                    <a:pt x="1393641" y="19355"/>
                    <a:pt x="1391479" y="24508"/>
                  </a:cubicBezTo>
                  <a:cubicBezTo>
                    <a:pt x="1388840" y="30766"/>
                    <a:pt x="1386221" y="37033"/>
                    <a:pt x="1383630" y="43310"/>
                  </a:cubicBezTo>
                  <a:cubicBezTo>
                    <a:pt x="1378182" y="56474"/>
                    <a:pt x="1372829" y="69685"/>
                    <a:pt x="1367542" y="82915"/>
                  </a:cubicBezTo>
                  <a:cubicBezTo>
                    <a:pt x="1366428" y="85696"/>
                    <a:pt x="1365314" y="88478"/>
                    <a:pt x="1364199" y="91269"/>
                  </a:cubicBezTo>
                  <a:cubicBezTo>
                    <a:pt x="1355579" y="112519"/>
                    <a:pt x="1347873" y="134207"/>
                    <a:pt x="1337920" y="154838"/>
                  </a:cubicBezTo>
                  <a:cubicBezTo>
                    <a:pt x="1320775" y="191195"/>
                    <a:pt x="1296705" y="228638"/>
                    <a:pt x="1258710" y="242802"/>
                  </a:cubicBezTo>
                  <a:cubicBezTo>
                    <a:pt x="1245803" y="247907"/>
                    <a:pt x="1232002" y="249688"/>
                    <a:pt x="1218362" y="251174"/>
                  </a:cubicBezTo>
                  <a:cubicBezTo>
                    <a:pt x="1198321" y="253174"/>
                    <a:pt x="1178138" y="252841"/>
                    <a:pt x="1158040" y="251993"/>
                  </a:cubicBezTo>
                  <a:cubicBezTo>
                    <a:pt x="1140428" y="251127"/>
                    <a:pt x="1123350" y="250012"/>
                    <a:pt x="1106824" y="250765"/>
                  </a:cubicBezTo>
                  <a:cubicBezTo>
                    <a:pt x="1079611" y="251993"/>
                    <a:pt x="1053951" y="258280"/>
                    <a:pt x="1030024" y="279035"/>
                  </a:cubicBezTo>
                  <a:cubicBezTo>
                    <a:pt x="1023957" y="284207"/>
                    <a:pt x="1018175" y="289703"/>
                    <a:pt x="1012527" y="295361"/>
                  </a:cubicBezTo>
                  <a:cubicBezTo>
                    <a:pt x="1003906" y="303990"/>
                    <a:pt x="995582" y="312972"/>
                    <a:pt x="987000" y="321650"/>
                  </a:cubicBezTo>
                  <a:cubicBezTo>
                    <a:pt x="984837" y="323841"/>
                    <a:pt x="982647" y="326022"/>
                    <a:pt x="980446" y="328193"/>
                  </a:cubicBezTo>
                  <a:cubicBezTo>
                    <a:pt x="957529" y="350606"/>
                    <a:pt x="931859" y="371123"/>
                    <a:pt x="901065" y="379324"/>
                  </a:cubicBezTo>
                  <a:cubicBezTo>
                    <a:pt x="849592" y="392201"/>
                    <a:pt x="796261" y="392544"/>
                    <a:pt x="743655" y="394878"/>
                  </a:cubicBezTo>
                  <a:cubicBezTo>
                    <a:pt x="701573" y="396450"/>
                    <a:pt x="657349" y="399736"/>
                    <a:pt x="617772" y="381819"/>
                  </a:cubicBezTo>
                  <a:cubicBezTo>
                    <a:pt x="596732" y="372304"/>
                    <a:pt x="579720" y="354587"/>
                    <a:pt x="569290" y="333337"/>
                  </a:cubicBezTo>
                  <a:cubicBezTo>
                    <a:pt x="562413" y="319421"/>
                    <a:pt x="558079" y="304343"/>
                    <a:pt x="552650" y="289789"/>
                  </a:cubicBezTo>
                  <a:cubicBezTo>
                    <a:pt x="543487" y="264509"/>
                    <a:pt x="531466" y="240516"/>
                    <a:pt x="518322" y="217294"/>
                  </a:cubicBezTo>
                  <a:cubicBezTo>
                    <a:pt x="494862" y="175689"/>
                    <a:pt x="459572" y="140303"/>
                    <a:pt x="416262" y="122901"/>
                  </a:cubicBezTo>
                  <a:cubicBezTo>
                    <a:pt x="397955" y="115700"/>
                    <a:pt x="378543" y="109919"/>
                    <a:pt x="358816" y="111195"/>
                  </a:cubicBezTo>
                  <a:cubicBezTo>
                    <a:pt x="358721" y="111195"/>
                    <a:pt x="358607" y="111214"/>
                    <a:pt x="358511" y="111223"/>
                  </a:cubicBezTo>
                  <a:cubicBezTo>
                    <a:pt x="343100" y="112728"/>
                    <a:pt x="327746" y="119348"/>
                    <a:pt x="316830" y="131007"/>
                  </a:cubicBezTo>
                  <a:cubicBezTo>
                    <a:pt x="309591" y="138970"/>
                    <a:pt x="305391" y="149333"/>
                    <a:pt x="302876" y="159877"/>
                  </a:cubicBezTo>
                  <a:cubicBezTo>
                    <a:pt x="299714" y="172698"/>
                    <a:pt x="298133" y="185833"/>
                    <a:pt x="296285" y="198901"/>
                  </a:cubicBezTo>
                  <a:cubicBezTo>
                    <a:pt x="294780" y="209169"/>
                    <a:pt x="293103" y="219399"/>
                    <a:pt x="291417" y="229638"/>
                  </a:cubicBezTo>
                  <a:cubicBezTo>
                    <a:pt x="290732" y="233944"/>
                    <a:pt x="290055" y="238258"/>
                    <a:pt x="289370" y="242564"/>
                  </a:cubicBezTo>
                  <a:cubicBezTo>
                    <a:pt x="287464" y="254460"/>
                    <a:pt x="285455" y="266348"/>
                    <a:pt x="282635" y="278054"/>
                  </a:cubicBezTo>
                  <a:cubicBezTo>
                    <a:pt x="280492" y="286922"/>
                    <a:pt x="278101" y="295742"/>
                    <a:pt x="275482" y="304476"/>
                  </a:cubicBezTo>
                  <a:cubicBezTo>
                    <a:pt x="270186" y="322136"/>
                    <a:pt x="263938" y="339490"/>
                    <a:pt x="256775" y="356406"/>
                  </a:cubicBezTo>
                  <a:cubicBezTo>
                    <a:pt x="250041" y="371608"/>
                    <a:pt x="243602" y="386963"/>
                    <a:pt x="236153" y="401812"/>
                  </a:cubicBezTo>
                  <a:cubicBezTo>
                    <a:pt x="229505" y="415204"/>
                    <a:pt x="221580" y="427796"/>
                    <a:pt x="213474" y="440246"/>
                  </a:cubicBezTo>
                  <a:cubicBezTo>
                    <a:pt x="210102" y="445418"/>
                    <a:pt x="206702" y="450580"/>
                    <a:pt x="203349" y="455762"/>
                  </a:cubicBezTo>
                  <a:cubicBezTo>
                    <a:pt x="185928" y="483937"/>
                    <a:pt x="167364" y="511816"/>
                    <a:pt x="155038" y="542887"/>
                  </a:cubicBezTo>
                  <a:cubicBezTo>
                    <a:pt x="149476" y="556879"/>
                    <a:pt x="148533" y="572700"/>
                    <a:pt x="152457" y="587292"/>
                  </a:cubicBezTo>
                  <a:cubicBezTo>
                    <a:pt x="153676" y="591407"/>
                    <a:pt x="155067" y="595446"/>
                    <a:pt x="156591" y="599427"/>
                  </a:cubicBezTo>
                  <a:cubicBezTo>
                    <a:pt x="161801" y="613058"/>
                    <a:pt x="168488" y="626050"/>
                    <a:pt x="174393" y="639347"/>
                  </a:cubicBezTo>
                  <a:cubicBezTo>
                    <a:pt x="174584" y="639766"/>
                    <a:pt x="174774" y="640185"/>
                    <a:pt x="174955" y="640604"/>
                  </a:cubicBezTo>
                  <a:cubicBezTo>
                    <a:pt x="179975" y="651967"/>
                    <a:pt x="184642" y="663502"/>
                    <a:pt x="188805" y="675237"/>
                  </a:cubicBezTo>
                  <a:cubicBezTo>
                    <a:pt x="194101" y="690229"/>
                    <a:pt x="198739" y="705983"/>
                    <a:pt x="197949" y="722138"/>
                  </a:cubicBezTo>
                  <a:cubicBezTo>
                    <a:pt x="197482" y="735273"/>
                    <a:pt x="194500" y="748455"/>
                    <a:pt x="188262" y="759933"/>
                  </a:cubicBezTo>
                  <a:cubicBezTo>
                    <a:pt x="179556" y="775430"/>
                    <a:pt x="163011" y="787289"/>
                    <a:pt x="145552" y="786794"/>
                  </a:cubicBezTo>
                  <a:cubicBezTo>
                    <a:pt x="144475" y="786765"/>
                    <a:pt x="143389" y="786689"/>
                    <a:pt x="142313" y="786565"/>
                  </a:cubicBezTo>
                  <a:cubicBezTo>
                    <a:pt x="138960" y="786194"/>
                    <a:pt x="135722" y="785470"/>
                    <a:pt x="132579" y="784470"/>
                  </a:cubicBezTo>
                  <a:cubicBezTo>
                    <a:pt x="128321" y="783107"/>
                    <a:pt x="124244" y="781212"/>
                    <a:pt x="120320" y="778955"/>
                  </a:cubicBezTo>
                  <a:cubicBezTo>
                    <a:pt x="109795" y="772906"/>
                    <a:pt x="100365" y="764257"/>
                    <a:pt x="91364" y="756256"/>
                  </a:cubicBezTo>
                  <a:cubicBezTo>
                    <a:pt x="86477" y="751742"/>
                    <a:pt x="81591" y="747217"/>
                    <a:pt x="76324" y="743188"/>
                  </a:cubicBezTo>
                  <a:cubicBezTo>
                    <a:pt x="66637" y="735873"/>
                    <a:pt x="56207" y="729739"/>
                    <a:pt x="46092" y="723100"/>
                  </a:cubicBezTo>
                  <a:cubicBezTo>
                    <a:pt x="42415" y="720709"/>
                    <a:pt x="38681" y="718385"/>
                    <a:pt x="34900" y="716175"/>
                  </a:cubicBezTo>
                  <a:cubicBezTo>
                    <a:pt x="24174" y="710194"/>
                    <a:pt x="12449" y="706412"/>
                    <a:pt x="724" y="703221"/>
                  </a:cubicBezTo>
                  <a:cubicBezTo>
                    <a:pt x="486" y="703155"/>
                    <a:pt x="248" y="703097"/>
                    <a:pt x="0" y="703040"/>
                  </a:cubicBezTo>
                  <a:lnTo>
                    <a:pt x="0" y="693172"/>
                  </a:lnTo>
                  <a:cubicBezTo>
                    <a:pt x="4962" y="694439"/>
                    <a:pt x="9896" y="695839"/>
                    <a:pt x="14783" y="697402"/>
                  </a:cubicBezTo>
                  <a:cubicBezTo>
                    <a:pt x="23346" y="700335"/>
                    <a:pt x="31909" y="703517"/>
                    <a:pt x="39814" y="708098"/>
                  </a:cubicBezTo>
                  <a:cubicBezTo>
                    <a:pt x="50959" y="714766"/>
                    <a:pt x="61922" y="721776"/>
                    <a:pt x="72857" y="728824"/>
                  </a:cubicBezTo>
                  <a:cubicBezTo>
                    <a:pt x="88230" y="738749"/>
                    <a:pt x="100346" y="753047"/>
                    <a:pt x="114929" y="764067"/>
                  </a:cubicBezTo>
                  <a:cubicBezTo>
                    <a:pt x="117596" y="766124"/>
                    <a:pt x="120415" y="768106"/>
                    <a:pt x="123349" y="769887"/>
                  </a:cubicBezTo>
                  <a:cubicBezTo>
                    <a:pt x="126663" y="771897"/>
                    <a:pt x="130121" y="773649"/>
                    <a:pt x="133702" y="774945"/>
                  </a:cubicBezTo>
                  <a:cubicBezTo>
                    <a:pt x="137731" y="776421"/>
                    <a:pt x="141894" y="777326"/>
                    <a:pt x="146161" y="777421"/>
                  </a:cubicBezTo>
                  <a:cubicBezTo>
                    <a:pt x="147980" y="777459"/>
                    <a:pt x="149828" y="777345"/>
                    <a:pt x="151686" y="777069"/>
                  </a:cubicBezTo>
                  <a:cubicBezTo>
                    <a:pt x="164154" y="774811"/>
                    <a:pt x="174946" y="765762"/>
                    <a:pt x="181118" y="754361"/>
                  </a:cubicBezTo>
                  <a:cubicBezTo>
                    <a:pt x="186966" y="743236"/>
                    <a:pt x="188805" y="730387"/>
                    <a:pt x="188728" y="717823"/>
                  </a:cubicBezTo>
                  <a:cubicBezTo>
                    <a:pt x="188443" y="702859"/>
                    <a:pt x="183499" y="688515"/>
                    <a:pt x="178584" y="674618"/>
                  </a:cubicBezTo>
                  <a:cubicBezTo>
                    <a:pt x="175851" y="666864"/>
                    <a:pt x="172812" y="659225"/>
                    <a:pt x="169602" y="651662"/>
                  </a:cubicBezTo>
                  <a:cubicBezTo>
                    <a:pt x="164725" y="640156"/>
                    <a:pt x="159458" y="628812"/>
                    <a:pt x="154238" y="617468"/>
                  </a:cubicBezTo>
                  <a:cubicBezTo>
                    <a:pt x="153705" y="616258"/>
                    <a:pt x="153162" y="615048"/>
                    <a:pt x="152629" y="613829"/>
                  </a:cubicBezTo>
                  <a:cubicBezTo>
                    <a:pt x="149019" y="605590"/>
                    <a:pt x="145637" y="597189"/>
                    <a:pt x="143475" y="588388"/>
                  </a:cubicBezTo>
                  <a:cubicBezTo>
                    <a:pt x="136598" y="558898"/>
                    <a:pt x="146123" y="538401"/>
                    <a:pt x="159487" y="513293"/>
                  </a:cubicBezTo>
                  <a:cubicBezTo>
                    <a:pt x="171993" y="489833"/>
                    <a:pt x="186080" y="467411"/>
                    <a:pt x="200654" y="445332"/>
                  </a:cubicBezTo>
                  <a:cubicBezTo>
                    <a:pt x="204645" y="439274"/>
                    <a:pt x="208693" y="433235"/>
                    <a:pt x="212741" y="427206"/>
                  </a:cubicBezTo>
                  <a:cubicBezTo>
                    <a:pt x="223990" y="409432"/>
                    <a:pt x="233067" y="390306"/>
                    <a:pt x="241906" y="371142"/>
                  </a:cubicBezTo>
                  <a:cubicBezTo>
                    <a:pt x="256042" y="340652"/>
                    <a:pt x="267729" y="308791"/>
                    <a:pt x="274768" y="275711"/>
                  </a:cubicBezTo>
                  <a:cubicBezTo>
                    <a:pt x="276149" y="269253"/>
                    <a:pt x="277349" y="262757"/>
                    <a:pt x="278349" y="256203"/>
                  </a:cubicBezTo>
                  <a:cubicBezTo>
                    <a:pt x="281130" y="240059"/>
                    <a:pt x="283521" y="223818"/>
                    <a:pt x="285769" y="207569"/>
                  </a:cubicBezTo>
                  <a:cubicBezTo>
                    <a:pt x="286769" y="200177"/>
                    <a:pt x="287674" y="192719"/>
                    <a:pt x="288722" y="185290"/>
                  </a:cubicBezTo>
                  <a:cubicBezTo>
                    <a:pt x="290779" y="170707"/>
                    <a:pt x="293437" y="156210"/>
                    <a:pt x="298590" y="142456"/>
                  </a:cubicBezTo>
                  <a:cubicBezTo>
                    <a:pt x="308077" y="117043"/>
                    <a:pt x="334442" y="103070"/>
                    <a:pt x="359378" y="101365"/>
                  </a:cubicBezTo>
                  <a:cubicBezTo>
                    <a:pt x="359731" y="101336"/>
                    <a:pt x="360093" y="101327"/>
                    <a:pt x="360445" y="101308"/>
                  </a:cubicBezTo>
                  <a:cubicBezTo>
                    <a:pt x="377962" y="100413"/>
                    <a:pt x="395288" y="104651"/>
                    <a:pt x="411813" y="110423"/>
                  </a:cubicBezTo>
                  <a:cubicBezTo>
                    <a:pt x="447132" y="122596"/>
                    <a:pt x="477936" y="146495"/>
                    <a:pt x="502091" y="175832"/>
                  </a:cubicBezTo>
                  <a:cubicBezTo>
                    <a:pt x="512588" y="188776"/>
                    <a:pt x="521056" y="203330"/>
                    <a:pt x="529171" y="217980"/>
                  </a:cubicBezTo>
                  <a:cubicBezTo>
                    <a:pt x="544011" y="244107"/>
                    <a:pt x="556498" y="271663"/>
                    <a:pt x="566156" y="300333"/>
                  </a:cubicBezTo>
                  <a:cubicBezTo>
                    <a:pt x="573014" y="320859"/>
                    <a:pt x="581215" y="341786"/>
                    <a:pt x="596694" y="356902"/>
                  </a:cubicBezTo>
                  <a:cubicBezTo>
                    <a:pt x="634079" y="393973"/>
                    <a:pt x="695906" y="388487"/>
                    <a:pt x="743750" y="387086"/>
                  </a:cubicBezTo>
                  <a:cubicBezTo>
                    <a:pt x="777421" y="385439"/>
                    <a:pt x="811101" y="383772"/>
                    <a:pt x="844648" y="380248"/>
                  </a:cubicBezTo>
                  <a:cubicBezTo>
                    <a:pt x="864146" y="378076"/>
                    <a:pt x="883720" y="375495"/>
                    <a:pt x="902675" y="370122"/>
                  </a:cubicBezTo>
                  <a:cubicBezTo>
                    <a:pt x="928630" y="362779"/>
                    <a:pt x="950205" y="346558"/>
                    <a:pt x="969854" y="327917"/>
                  </a:cubicBezTo>
                  <a:cubicBezTo>
                    <a:pt x="979856" y="318449"/>
                    <a:pt x="989352" y="308353"/>
                    <a:pt x="998668" y="298485"/>
                  </a:cubicBezTo>
                  <a:cubicBezTo>
                    <a:pt x="999363" y="297761"/>
                    <a:pt x="1000049" y="297037"/>
                    <a:pt x="1000754" y="296323"/>
                  </a:cubicBezTo>
                  <a:cubicBezTo>
                    <a:pt x="1013927" y="282626"/>
                    <a:pt x="1027738" y="269272"/>
                    <a:pt x="1044074" y="259852"/>
                  </a:cubicBezTo>
                  <a:cubicBezTo>
                    <a:pt x="1066743" y="246574"/>
                    <a:pt x="1092946" y="242735"/>
                    <a:pt x="1118664" y="242821"/>
                  </a:cubicBezTo>
                  <a:cubicBezTo>
                    <a:pt x="1121769" y="242821"/>
                    <a:pt x="1124865" y="242897"/>
                    <a:pt x="1127951" y="243011"/>
                  </a:cubicBezTo>
                  <a:cubicBezTo>
                    <a:pt x="1161898" y="244183"/>
                    <a:pt x="1196302" y="247059"/>
                    <a:pt x="1230030" y="242049"/>
                  </a:cubicBezTo>
                  <a:cubicBezTo>
                    <a:pt x="1241346" y="240497"/>
                    <a:pt x="1252547" y="237754"/>
                    <a:pt x="1263006" y="232886"/>
                  </a:cubicBezTo>
                  <a:cubicBezTo>
                    <a:pt x="1287704" y="221704"/>
                    <a:pt x="1305858" y="199377"/>
                    <a:pt x="1319917" y="175974"/>
                  </a:cubicBezTo>
                  <a:cubicBezTo>
                    <a:pt x="1334243" y="151676"/>
                    <a:pt x="1344930" y="125911"/>
                    <a:pt x="1355236" y="99603"/>
                  </a:cubicBezTo>
                  <a:cubicBezTo>
                    <a:pt x="1357036" y="95098"/>
                    <a:pt x="1358827" y="90583"/>
                    <a:pt x="1360618" y="86068"/>
                  </a:cubicBezTo>
                  <a:cubicBezTo>
                    <a:pt x="1366171" y="72028"/>
                    <a:pt x="1371705" y="57960"/>
                    <a:pt x="1377420" y="43977"/>
                  </a:cubicBezTo>
                  <a:cubicBezTo>
                    <a:pt x="1379992" y="37671"/>
                    <a:pt x="1382592" y="31366"/>
                    <a:pt x="1385268" y="25098"/>
                  </a:cubicBezTo>
                  <a:cubicBezTo>
                    <a:pt x="1387450" y="19945"/>
                    <a:pt x="1389679" y="14821"/>
                    <a:pt x="1391945" y="9715"/>
                  </a:cubicBezTo>
                  <a:cubicBezTo>
                    <a:pt x="1393384" y="6477"/>
                    <a:pt x="1394851" y="3239"/>
                    <a:pt x="1396327" y="19"/>
                  </a:cubicBezTo>
                  <a:lnTo>
                    <a:pt x="1401985" y="1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2"/>
            <p:cNvSpPr/>
            <p:nvPr/>
          </p:nvSpPr>
          <p:spPr>
            <a:xfrm>
              <a:off x="4565160" y="1185840"/>
              <a:ext cx="1352159" cy="710346"/>
            </a:xfrm>
            <a:custGeom>
              <a:avLst/>
              <a:gdLst/>
              <a:ahLst/>
              <a:cxnLst/>
              <a:rect l="l" t="t" r="r" b="b"/>
              <a:pathLst>
                <a:path w="1352159" h="710346" extrusionOk="0">
                  <a:moveTo>
                    <a:pt x="1352007" y="15288"/>
                  </a:moveTo>
                  <a:cubicBezTo>
                    <a:pt x="1351855" y="20069"/>
                    <a:pt x="1351541" y="24832"/>
                    <a:pt x="1351074" y="29575"/>
                  </a:cubicBezTo>
                  <a:cubicBezTo>
                    <a:pt x="1350464" y="36004"/>
                    <a:pt x="1349597" y="42405"/>
                    <a:pt x="1348511" y="48778"/>
                  </a:cubicBezTo>
                  <a:cubicBezTo>
                    <a:pt x="1345702" y="65408"/>
                    <a:pt x="1341444" y="81801"/>
                    <a:pt x="1336481" y="97898"/>
                  </a:cubicBezTo>
                  <a:cubicBezTo>
                    <a:pt x="1334976" y="102813"/>
                    <a:pt x="1333395" y="107690"/>
                    <a:pt x="1331776" y="112538"/>
                  </a:cubicBezTo>
                  <a:cubicBezTo>
                    <a:pt x="1325794" y="130445"/>
                    <a:pt x="1320384" y="148609"/>
                    <a:pt x="1312831" y="165887"/>
                  </a:cubicBezTo>
                  <a:cubicBezTo>
                    <a:pt x="1306020" y="181051"/>
                    <a:pt x="1297915" y="196082"/>
                    <a:pt x="1286542" y="208036"/>
                  </a:cubicBezTo>
                  <a:cubicBezTo>
                    <a:pt x="1271816" y="218656"/>
                    <a:pt x="1254662" y="225790"/>
                    <a:pt x="1236793" y="227495"/>
                  </a:cubicBezTo>
                  <a:cubicBezTo>
                    <a:pt x="1208932" y="230457"/>
                    <a:pt x="1181843" y="221809"/>
                    <a:pt x="1154335" y="218580"/>
                  </a:cubicBezTo>
                  <a:cubicBezTo>
                    <a:pt x="1151373" y="218237"/>
                    <a:pt x="1148410" y="217942"/>
                    <a:pt x="1145439" y="217742"/>
                  </a:cubicBezTo>
                  <a:cubicBezTo>
                    <a:pt x="1101433" y="214284"/>
                    <a:pt x="1055561" y="222209"/>
                    <a:pt x="1017946" y="247412"/>
                  </a:cubicBezTo>
                  <a:cubicBezTo>
                    <a:pt x="1000249" y="259594"/>
                    <a:pt x="985028" y="275034"/>
                    <a:pt x="968959" y="289379"/>
                  </a:cubicBezTo>
                  <a:cubicBezTo>
                    <a:pt x="962816" y="294865"/>
                    <a:pt x="956548" y="300190"/>
                    <a:pt x="949966" y="305114"/>
                  </a:cubicBezTo>
                  <a:cubicBezTo>
                    <a:pt x="942794" y="310582"/>
                    <a:pt x="935364" y="315639"/>
                    <a:pt x="927745" y="320345"/>
                  </a:cubicBezTo>
                  <a:cubicBezTo>
                    <a:pt x="898227" y="338585"/>
                    <a:pt x="865765" y="351549"/>
                    <a:pt x="833142" y="362264"/>
                  </a:cubicBezTo>
                  <a:cubicBezTo>
                    <a:pt x="809654" y="369437"/>
                    <a:pt x="785593" y="374704"/>
                    <a:pt x="761343" y="378143"/>
                  </a:cubicBezTo>
                  <a:cubicBezTo>
                    <a:pt x="725376" y="383067"/>
                    <a:pt x="684476" y="383581"/>
                    <a:pt x="653872" y="360264"/>
                  </a:cubicBezTo>
                  <a:cubicBezTo>
                    <a:pt x="639518" y="349291"/>
                    <a:pt x="628517" y="334289"/>
                    <a:pt x="618811" y="318868"/>
                  </a:cubicBezTo>
                  <a:cubicBezTo>
                    <a:pt x="601075" y="290703"/>
                    <a:pt x="586016" y="259480"/>
                    <a:pt x="572624" y="229124"/>
                  </a:cubicBezTo>
                  <a:cubicBezTo>
                    <a:pt x="557193" y="193862"/>
                    <a:pt x="539458" y="163392"/>
                    <a:pt x="511169" y="137951"/>
                  </a:cubicBezTo>
                  <a:cubicBezTo>
                    <a:pt x="471002" y="102032"/>
                    <a:pt x="434216" y="81648"/>
                    <a:pt x="380886" y="76962"/>
                  </a:cubicBezTo>
                  <a:cubicBezTo>
                    <a:pt x="376409" y="76581"/>
                    <a:pt x="371808" y="76305"/>
                    <a:pt x="367093" y="76143"/>
                  </a:cubicBezTo>
                  <a:cubicBezTo>
                    <a:pt x="350625" y="75571"/>
                    <a:pt x="332842" y="76381"/>
                    <a:pt x="315039" y="78905"/>
                  </a:cubicBezTo>
                  <a:cubicBezTo>
                    <a:pt x="299133" y="81143"/>
                    <a:pt x="283216" y="84744"/>
                    <a:pt x="268186" y="89916"/>
                  </a:cubicBezTo>
                  <a:cubicBezTo>
                    <a:pt x="247440" y="97069"/>
                    <a:pt x="228419" y="107232"/>
                    <a:pt x="213550" y="120987"/>
                  </a:cubicBezTo>
                  <a:cubicBezTo>
                    <a:pt x="187462" y="144066"/>
                    <a:pt x="179337" y="170221"/>
                    <a:pt x="190500" y="204530"/>
                  </a:cubicBezTo>
                  <a:cubicBezTo>
                    <a:pt x="200863" y="235648"/>
                    <a:pt x="210931" y="267186"/>
                    <a:pt x="213227" y="300295"/>
                  </a:cubicBezTo>
                  <a:cubicBezTo>
                    <a:pt x="217389" y="343919"/>
                    <a:pt x="210769" y="400926"/>
                    <a:pt x="190500" y="439665"/>
                  </a:cubicBezTo>
                  <a:cubicBezTo>
                    <a:pt x="188595" y="443227"/>
                    <a:pt x="186623" y="446742"/>
                    <a:pt x="184566" y="450199"/>
                  </a:cubicBezTo>
                  <a:cubicBezTo>
                    <a:pt x="173841" y="468278"/>
                    <a:pt x="161020" y="484918"/>
                    <a:pt x="146542" y="499872"/>
                  </a:cubicBezTo>
                  <a:cubicBezTo>
                    <a:pt x="142027" y="504577"/>
                    <a:pt x="137503" y="509435"/>
                    <a:pt x="133198" y="514512"/>
                  </a:cubicBezTo>
                  <a:cubicBezTo>
                    <a:pt x="120796" y="529123"/>
                    <a:pt x="110176" y="545506"/>
                    <a:pt x="106737" y="564985"/>
                  </a:cubicBezTo>
                  <a:cubicBezTo>
                    <a:pt x="100870" y="590750"/>
                    <a:pt x="118681" y="612800"/>
                    <a:pt x="127606" y="635270"/>
                  </a:cubicBezTo>
                  <a:cubicBezTo>
                    <a:pt x="128987" y="638794"/>
                    <a:pt x="130426" y="642919"/>
                    <a:pt x="131693" y="647367"/>
                  </a:cubicBezTo>
                  <a:cubicBezTo>
                    <a:pt x="135941" y="662207"/>
                    <a:pt x="138370" y="680666"/>
                    <a:pt x="131150" y="692477"/>
                  </a:cubicBezTo>
                  <a:cubicBezTo>
                    <a:pt x="130350" y="693801"/>
                    <a:pt x="129426" y="695030"/>
                    <a:pt x="128359" y="696173"/>
                  </a:cubicBezTo>
                  <a:cubicBezTo>
                    <a:pt x="121929" y="703221"/>
                    <a:pt x="113271" y="708365"/>
                    <a:pt x="104013" y="709765"/>
                  </a:cubicBezTo>
                  <a:cubicBezTo>
                    <a:pt x="100660" y="710174"/>
                    <a:pt x="97250" y="710346"/>
                    <a:pt x="93869" y="710184"/>
                  </a:cubicBezTo>
                  <a:cubicBezTo>
                    <a:pt x="73657" y="708241"/>
                    <a:pt x="54635" y="699630"/>
                    <a:pt x="36157" y="691305"/>
                  </a:cubicBezTo>
                  <a:cubicBezTo>
                    <a:pt x="24003" y="685667"/>
                    <a:pt x="12230" y="679085"/>
                    <a:pt x="0" y="673608"/>
                  </a:cubicBezTo>
                  <a:lnTo>
                    <a:pt x="0" y="663216"/>
                  </a:lnTo>
                  <a:cubicBezTo>
                    <a:pt x="9658" y="667388"/>
                    <a:pt x="19012" y="672322"/>
                    <a:pt x="28442" y="677037"/>
                  </a:cubicBezTo>
                  <a:cubicBezTo>
                    <a:pt x="43644" y="684733"/>
                    <a:pt x="59436" y="691315"/>
                    <a:pt x="75524" y="696439"/>
                  </a:cubicBezTo>
                  <a:cubicBezTo>
                    <a:pt x="88897" y="700478"/>
                    <a:pt x="103175" y="703364"/>
                    <a:pt x="115491" y="694734"/>
                  </a:cubicBezTo>
                  <a:cubicBezTo>
                    <a:pt x="118843" y="692306"/>
                    <a:pt x="122196" y="689486"/>
                    <a:pt x="124196" y="685695"/>
                  </a:cubicBezTo>
                  <a:cubicBezTo>
                    <a:pt x="127330" y="677780"/>
                    <a:pt x="126673" y="668865"/>
                    <a:pt x="125387" y="660597"/>
                  </a:cubicBezTo>
                  <a:cubicBezTo>
                    <a:pt x="123834" y="651729"/>
                    <a:pt x="121025" y="643138"/>
                    <a:pt x="117367" y="634975"/>
                  </a:cubicBezTo>
                  <a:cubicBezTo>
                    <a:pt x="112624" y="624764"/>
                    <a:pt x="106956" y="615020"/>
                    <a:pt x="102603" y="604609"/>
                  </a:cubicBezTo>
                  <a:cubicBezTo>
                    <a:pt x="98812" y="595103"/>
                    <a:pt x="95821" y="584921"/>
                    <a:pt x="95964" y="574529"/>
                  </a:cubicBezTo>
                  <a:cubicBezTo>
                    <a:pt x="96431" y="564252"/>
                    <a:pt x="98974" y="554117"/>
                    <a:pt x="102613" y="544592"/>
                  </a:cubicBezTo>
                  <a:cubicBezTo>
                    <a:pt x="110271" y="525685"/>
                    <a:pt x="123701" y="510902"/>
                    <a:pt x="137246" y="496367"/>
                  </a:cubicBezTo>
                  <a:cubicBezTo>
                    <a:pt x="141789" y="491500"/>
                    <a:pt x="146342" y="486661"/>
                    <a:pt x="150695" y="481698"/>
                  </a:cubicBezTo>
                  <a:cubicBezTo>
                    <a:pt x="157582" y="473288"/>
                    <a:pt x="164173" y="464649"/>
                    <a:pt x="170136" y="455619"/>
                  </a:cubicBezTo>
                  <a:cubicBezTo>
                    <a:pt x="178632" y="442741"/>
                    <a:pt x="185823" y="429073"/>
                    <a:pt x="190729" y="414109"/>
                  </a:cubicBezTo>
                  <a:cubicBezTo>
                    <a:pt x="203435" y="370484"/>
                    <a:pt x="207588" y="323612"/>
                    <a:pt x="199406" y="278625"/>
                  </a:cubicBezTo>
                  <a:cubicBezTo>
                    <a:pt x="194700" y="250869"/>
                    <a:pt x="183718" y="224961"/>
                    <a:pt x="176736" y="197863"/>
                  </a:cubicBezTo>
                  <a:cubicBezTo>
                    <a:pt x="173574" y="184575"/>
                    <a:pt x="172850" y="170402"/>
                    <a:pt x="176508" y="157153"/>
                  </a:cubicBezTo>
                  <a:cubicBezTo>
                    <a:pt x="182070" y="135369"/>
                    <a:pt x="197577" y="118100"/>
                    <a:pt x="214875" y="105489"/>
                  </a:cubicBezTo>
                  <a:cubicBezTo>
                    <a:pt x="231496" y="93345"/>
                    <a:pt x="249822" y="84668"/>
                    <a:pt x="268996" y="78629"/>
                  </a:cubicBezTo>
                  <a:cubicBezTo>
                    <a:pt x="285817" y="73323"/>
                    <a:pt x="303295" y="70037"/>
                    <a:pt x="320869" y="68218"/>
                  </a:cubicBezTo>
                  <a:cubicBezTo>
                    <a:pt x="333823" y="66875"/>
                    <a:pt x="346834" y="66323"/>
                    <a:pt x="359674" y="66342"/>
                  </a:cubicBezTo>
                  <a:cubicBezTo>
                    <a:pt x="363226" y="66399"/>
                    <a:pt x="366789" y="66542"/>
                    <a:pt x="370332" y="66751"/>
                  </a:cubicBezTo>
                  <a:cubicBezTo>
                    <a:pt x="385477" y="67675"/>
                    <a:pt x="400574" y="70037"/>
                    <a:pt x="415366" y="73533"/>
                  </a:cubicBezTo>
                  <a:cubicBezTo>
                    <a:pt x="427253" y="76038"/>
                    <a:pt x="438750" y="80200"/>
                    <a:pt x="449961" y="84992"/>
                  </a:cubicBezTo>
                  <a:cubicBezTo>
                    <a:pt x="468601" y="93126"/>
                    <a:pt x="485937" y="104299"/>
                    <a:pt x="502101" y="116929"/>
                  </a:cubicBezTo>
                  <a:cubicBezTo>
                    <a:pt x="517293" y="128768"/>
                    <a:pt x="531505" y="142075"/>
                    <a:pt x="543620" y="157363"/>
                  </a:cubicBezTo>
                  <a:cubicBezTo>
                    <a:pt x="574653" y="196939"/>
                    <a:pt x="590036" y="246402"/>
                    <a:pt x="613248" y="290846"/>
                  </a:cubicBezTo>
                  <a:cubicBezTo>
                    <a:pt x="624183" y="311563"/>
                    <a:pt x="635698" y="332623"/>
                    <a:pt x="652091" y="349187"/>
                  </a:cubicBezTo>
                  <a:cubicBezTo>
                    <a:pt x="686800" y="379266"/>
                    <a:pt x="738121" y="375333"/>
                    <a:pt x="779802" y="367579"/>
                  </a:cubicBezTo>
                  <a:cubicBezTo>
                    <a:pt x="822722" y="359626"/>
                    <a:pt x="865041" y="345681"/>
                    <a:pt x="904151" y="325879"/>
                  </a:cubicBezTo>
                  <a:cubicBezTo>
                    <a:pt x="909999" y="323031"/>
                    <a:pt x="915743" y="319973"/>
                    <a:pt x="921334" y="316630"/>
                  </a:cubicBezTo>
                  <a:cubicBezTo>
                    <a:pt x="924954" y="314468"/>
                    <a:pt x="928506" y="312172"/>
                    <a:pt x="931993" y="309753"/>
                  </a:cubicBezTo>
                  <a:cubicBezTo>
                    <a:pt x="942432" y="302552"/>
                    <a:pt x="952452" y="294694"/>
                    <a:pt x="961863" y="286093"/>
                  </a:cubicBezTo>
                  <a:cubicBezTo>
                    <a:pt x="962044" y="285921"/>
                    <a:pt x="962215" y="285750"/>
                    <a:pt x="962397" y="285579"/>
                  </a:cubicBezTo>
                  <a:cubicBezTo>
                    <a:pt x="981332" y="267624"/>
                    <a:pt x="999944" y="248622"/>
                    <a:pt x="1022242" y="235401"/>
                  </a:cubicBezTo>
                  <a:cubicBezTo>
                    <a:pt x="1025566" y="233429"/>
                    <a:pt x="1028976" y="231581"/>
                    <a:pt x="1032491" y="229886"/>
                  </a:cubicBezTo>
                  <a:cubicBezTo>
                    <a:pt x="1039844" y="226152"/>
                    <a:pt x="1047417" y="222914"/>
                    <a:pt x="1055151" y="220151"/>
                  </a:cubicBezTo>
                  <a:lnTo>
                    <a:pt x="1055151" y="220151"/>
                  </a:lnTo>
                  <a:cubicBezTo>
                    <a:pt x="1064085" y="216932"/>
                    <a:pt x="1073239" y="214360"/>
                    <a:pt x="1082497" y="212427"/>
                  </a:cubicBezTo>
                  <a:cubicBezTo>
                    <a:pt x="1109053" y="207312"/>
                    <a:pt x="1136437" y="208036"/>
                    <a:pt x="1163060" y="212427"/>
                  </a:cubicBezTo>
                  <a:cubicBezTo>
                    <a:pt x="1164793" y="212712"/>
                    <a:pt x="1166536" y="213017"/>
                    <a:pt x="1168260" y="213331"/>
                  </a:cubicBezTo>
                  <a:cubicBezTo>
                    <a:pt x="1200617" y="219570"/>
                    <a:pt x="1233954" y="230086"/>
                    <a:pt x="1265273" y="214141"/>
                  </a:cubicBezTo>
                  <a:cubicBezTo>
                    <a:pt x="1271359" y="210969"/>
                    <a:pt x="1277245" y="207359"/>
                    <a:pt x="1282789" y="203235"/>
                  </a:cubicBezTo>
                  <a:cubicBezTo>
                    <a:pt x="1295019" y="189833"/>
                    <a:pt x="1302868" y="172974"/>
                    <a:pt x="1309697" y="156077"/>
                  </a:cubicBezTo>
                  <a:cubicBezTo>
                    <a:pt x="1316164" y="138084"/>
                    <a:pt x="1322804" y="120196"/>
                    <a:pt x="1328604" y="102070"/>
                  </a:cubicBezTo>
                  <a:cubicBezTo>
                    <a:pt x="1333262" y="87563"/>
                    <a:pt x="1337358" y="72885"/>
                    <a:pt x="1340415" y="57874"/>
                  </a:cubicBezTo>
                  <a:cubicBezTo>
                    <a:pt x="1340910" y="55350"/>
                    <a:pt x="1341368" y="52826"/>
                    <a:pt x="1341787" y="50311"/>
                  </a:cubicBezTo>
                  <a:cubicBezTo>
                    <a:pt x="1342882" y="43815"/>
                    <a:pt x="1343740" y="37328"/>
                    <a:pt x="1344368" y="30851"/>
                  </a:cubicBezTo>
                  <a:cubicBezTo>
                    <a:pt x="1344835" y="26060"/>
                    <a:pt x="1345187" y="21250"/>
                    <a:pt x="1345406" y="16450"/>
                  </a:cubicBezTo>
                  <a:cubicBezTo>
                    <a:pt x="1345654" y="10982"/>
                    <a:pt x="1345749" y="5515"/>
                    <a:pt x="1345692" y="0"/>
                  </a:cubicBezTo>
                  <a:lnTo>
                    <a:pt x="1351950" y="0"/>
                  </a:lnTo>
                  <a:cubicBezTo>
                    <a:pt x="1352150" y="5105"/>
                    <a:pt x="1352159" y="10201"/>
                    <a:pt x="1351979" y="1528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2"/>
            <p:cNvSpPr/>
            <p:nvPr/>
          </p:nvSpPr>
          <p:spPr>
            <a:xfrm>
              <a:off x="4565160" y="1185840"/>
              <a:ext cx="1503236" cy="962701"/>
            </a:xfrm>
            <a:custGeom>
              <a:avLst/>
              <a:gdLst/>
              <a:ahLst/>
              <a:cxnLst/>
              <a:rect l="l" t="t" r="r" b="b"/>
              <a:pathLst>
                <a:path w="1503236" h="962701" extrusionOk="0">
                  <a:moveTo>
                    <a:pt x="1503226" y="0"/>
                  </a:moveTo>
                  <a:cubicBezTo>
                    <a:pt x="1500245" y="2562"/>
                    <a:pt x="1497339" y="5153"/>
                    <a:pt x="1494482" y="7763"/>
                  </a:cubicBezTo>
                  <a:cubicBezTo>
                    <a:pt x="1488777" y="12992"/>
                    <a:pt x="1483290" y="18336"/>
                    <a:pt x="1478033" y="23889"/>
                  </a:cubicBezTo>
                  <a:cubicBezTo>
                    <a:pt x="1471393" y="30880"/>
                    <a:pt x="1465088" y="38186"/>
                    <a:pt x="1459097" y="45987"/>
                  </a:cubicBezTo>
                  <a:cubicBezTo>
                    <a:pt x="1455182" y="51064"/>
                    <a:pt x="1451410" y="56340"/>
                    <a:pt x="1447743" y="61874"/>
                  </a:cubicBezTo>
                  <a:cubicBezTo>
                    <a:pt x="1441495" y="71314"/>
                    <a:pt x="1435580" y="81496"/>
                    <a:pt x="1429950" y="92631"/>
                  </a:cubicBezTo>
                  <a:cubicBezTo>
                    <a:pt x="1422359" y="107432"/>
                    <a:pt x="1416034" y="122882"/>
                    <a:pt x="1409167" y="138055"/>
                  </a:cubicBezTo>
                  <a:cubicBezTo>
                    <a:pt x="1399947" y="159068"/>
                    <a:pt x="1389783" y="180194"/>
                    <a:pt x="1377401" y="199568"/>
                  </a:cubicBezTo>
                  <a:cubicBezTo>
                    <a:pt x="1365380" y="218370"/>
                    <a:pt x="1351264" y="235515"/>
                    <a:pt x="1333872" y="249307"/>
                  </a:cubicBezTo>
                  <a:cubicBezTo>
                    <a:pt x="1307030" y="269262"/>
                    <a:pt x="1275912" y="281111"/>
                    <a:pt x="1246403" y="295847"/>
                  </a:cubicBezTo>
                  <a:cubicBezTo>
                    <a:pt x="1216676" y="311182"/>
                    <a:pt x="1187910" y="328498"/>
                    <a:pt x="1159012" y="345453"/>
                  </a:cubicBezTo>
                  <a:cubicBezTo>
                    <a:pt x="1135847" y="359645"/>
                    <a:pt x="1113968" y="375190"/>
                    <a:pt x="1091279" y="390077"/>
                  </a:cubicBezTo>
                  <a:cubicBezTo>
                    <a:pt x="1062981" y="409327"/>
                    <a:pt x="1032072" y="424186"/>
                    <a:pt x="999820" y="434540"/>
                  </a:cubicBezTo>
                  <a:cubicBezTo>
                    <a:pt x="973236" y="443665"/>
                    <a:pt x="945261" y="447923"/>
                    <a:pt x="917295" y="446846"/>
                  </a:cubicBezTo>
                  <a:cubicBezTo>
                    <a:pt x="885901" y="445856"/>
                    <a:pt x="854659" y="442112"/>
                    <a:pt x="823370" y="439464"/>
                  </a:cubicBezTo>
                  <a:cubicBezTo>
                    <a:pt x="802462" y="437521"/>
                    <a:pt x="781431" y="436407"/>
                    <a:pt x="760476" y="438445"/>
                  </a:cubicBezTo>
                  <a:cubicBezTo>
                    <a:pt x="746170" y="439617"/>
                    <a:pt x="731920" y="441865"/>
                    <a:pt x="717909" y="445075"/>
                  </a:cubicBezTo>
                  <a:cubicBezTo>
                    <a:pt x="692248" y="451314"/>
                    <a:pt x="667303" y="460705"/>
                    <a:pt x="641252" y="465163"/>
                  </a:cubicBezTo>
                  <a:cubicBezTo>
                    <a:pt x="615677" y="469306"/>
                    <a:pt x="588197" y="469021"/>
                    <a:pt x="564814" y="456105"/>
                  </a:cubicBezTo>
                  <a:cubicBezTo>
                    <a:pt x="531924" y="438722"/>
                    <a:pt x="513188" y="403584"/>
                    <a:pt x="494290" y="372056"/>
                  </a:cubicBezTo>
                  <a:cubicBezTo>
                    <a:pt x="482584" y="352044"/>
                    <a:pt x="472192" y="331518"/>
                    <a:pt x="456209" y="314954"/>
                  </a:cubicBezTo>
                  <a:cubicBezTo>
                    <a:pt x="445960" y="305295"/>
                    <a:pt x="432978" y="296418"/>
                    <a:pt x="418729" y="296761"/>
                  </a:cubicBezTo>
                  <a:cubicBezTo>
                    <a:pt x="399250" y="297742"/>
                    <a:pt x="380429" y="308972"/>
                    <a:pt x="364760" y="320450"/>
                  </a:cubicBezTo>
                  <a:cubicBezTo>
                    <a:pt x="357407" y="325993"/>
                    <a:pt x="350444" y="331994"/>
                    <a:pt x="343805" y="338347"/>
                  </a:cubicBezTo>
                  <a:cubicBezTo>
                    <a:pt x="327593" y="353863"/>
                    <a:pt x="313268" y="371475"/>
                    <a:pt x="299790" y="389706"/>
                  </a:cubicBezTo>
                  <a:cubicBezTo>
                    <a:pt x="296742" y="393830"/>
                    <a:pt x="293732" y="397993"/>
                    <a:pt x="290751" y="402155"/>
                  </a:cubicBezTo>
                  <a:cubicBezTo>
                    <a:pt x="271520" y="428063"/>
                    <a:pt x="254203" y="454990"/>
                    <a:pt x="243307" y="485804"/>
                  </a:cubicBezTo>
                  <a:cubicBezTo>
                    <a:pt x="239163" y="497386"/>
                    <a:pt x="236277" y="509159"/>
                    <a:pt x="235477" y="521046"/>
                  </a:cubicBezTo>
                  <a:cubicBezTo>
                    <a:pt x="234753" y="531686"/>
                    <a:pt x="235706" y="542430"/>
                    <a:pt x="238916" y="553203"/>
                  </a:cubicBezTo>
                  <a:cubicBezTo>
                    <a:pt x="239154" y="554069"/>
                    <a:pt x="239401" y="554927"/>
                    <a:pt x="239668" y="555784"/>
                  </a:cubicBezTo>
                  <a:cubicBezTo>
                    <a:pt x="244840" y="572805"/>
                    <a:pt x="254137" y="587997"/>
                    <a:pt x="263261" y="602961"/>
                  </a:cubicBezTo>
                  <a:cubicBezTo>
                    <a:pt x="269510" y="613296"/>
                    <a:pt x="275692" y="623678"/>
                    <a:pt x="281340" y="634394"/>
                  </a:cubicBezTo>
                  <a:cubicBezTo>
                    <a:pt x="317144" y="703355"/>
                    <a:pt x="337595" y="790299"/>
                    <a:pt x="304981" y="864680"/>
                  </a:cubicBezTo>
                  <a:cubicBezTo>
                    <a:pt x="300257" y="875243"/>
                    <a:pt x="295284" y="885730"/>
                    <a:pt x="289150" y="895483"/>
                  </a:cubicBezTo>
                  <a:cubicBezTo>
                    <a:pt x="279235" y="910590"/>
                    <a:pt x="267357" y="924458"/>
                    <a:pt x="253346" y="935507"/>
                  </a:cubicBezTo>
                  <a:cubicBezTo>
                    <a:pt x="246431" y="940956"/>
                    <a:pt x="239335" y="946214"/>
                    <a:pt x="231638" y="950414"/>
                  </a:cubicBezTo>
                  <a:cubicBezTo>
                    <a:pt x="215760" y="958739"/>
                    <a:pt x="197891" y="962701"/>
                    <a:pt x="180165" y="962225"/>
                  </a:cubicBezTo>
                  <a:cubicBezTo>
                    <a:pt x="151076" y="960387"/>
                    <a:pt x="126235" y="943537"/>
                    <a:pt x="107328" y="921077"/>
                  </a:cubicBezTo>
                  <a:cubicBezTo>
                    <a:pt x="103670" y="916810"/>
                    <a:pt x="100251" y="912362"/>
                    <a:pt x="97012" y="907780"/>
                  </a:cubicBezTo>
                  <a:cubicBezTo>
                    <a:pt x="89725" y="897512"/>
                    <a:pt x="83334" y="886558"/>
                    <a:pt x="77229" y="875433"/>
                  </a:cubicBezTo>
                  <a:cubicBezTo>
                    <a:pt x="71952" y="865813"/>
                    <a:pt x="66885" y="856040"/>
                    <a:pt x="61636" y="846468"/>
                  </a:cubicBezTo>
                  <a:cubicBezTo>
                    <a:pt x="61608" y="846411"/>
                    <a:pt x="61570" y="846344"/>
                    <a:pt x="61541" y="846287"/>
                  </a:cubicBezTo>
                  <a:cubicBezTo>
                    <a:pt x="55540" y="835095"/>
                    <a:pt x="49282" y="824036"/>
                    <a:pt x="42996" y="813016"/>
                  </a:cubicBezTo>
                  <a:cubicBezTo>
                    <a:pt x="39291" y="806729"/>
                    <a:pt x="35700" y="800367"/>
                    <a:pt x="31747" y="794242"/>
                  </a:cubicBezTo>
                  <a:cubicBezTo>
                    <a:pt x="27946" y="789346"/>
                    <a:pt x="23860" y="784708"/>
                    <a:pt x="19498" y="780355"/>
                  </a:cubicBezTo>
                  <a:cubicBezTo>
                    <a:pt x="13402" y="774535"/>
                    <a:pt x="6925" y="768972"/>
                    <a:pt x="0" y="764143"/>
                  </a:cubicBezTo>
                  <a:lnTo>
                    <a:pt x="0" y="755533"/>
                  </a:lnTo>
                  <a:cubicBezTo>
                    <a:pt x="9392" y="761152"/>
                    <a:pt x="18031" y="768344"/>
                    <a:pt x="25708" y="776773"/>
                  </a:cubicBezTo>
                  <a:cubicBezTo>
                    <a:pt x="29737" y="781060"/>
                    <a:pt x="33633" y="785498"/>
                    <a:pt x="37224" y="790194"/>
                  </a:cubicBezTo>
                  <a:cubicBezTo>
                    <a:pt x="40643" y="795414"/>
                    <a:pt x="43901" y="800719"/>
                    <a:pt x="47177" y="806025"/>
                  </a:cubicBezTo>
                  <a:cubicBezTo>
                    <a:pt x="54483" y="817902"/>
                    <a:pt x="61236" y="830142"/>
                    <a:pt x="67866" y="842458"/>
                  </a:cubicBezTo>
                  <a:cubicBezTo>
                    <a:pt x="72819" y="851640"/>
                    <a:pt x="77714" y="860850"/>
                    <a:pt x="82734" y="869985"/>
                  </a:cubicBezTo>
                  <a:cubicBezTo>
                    <a:pt x="87525" y="878691"/>
                    <a:pt x="92431" y="887320"/>
                    <a:pt x="97631" y="895779"/>
                  </a:cubicBezTo>
                  <a:cubicBezTo>
                    <a:pt x="98736" y="897627"/>
                    <a:pt x="99889" y="899465"/>
                    <a:pt x="101070" y="901265"/>
                  </a:cubicBezTo>
                  <a:cubicBezTo>
                    <a:pt x="107213" y="910647"/>
                    <a:pt x="114262" y="919372"/>
                    <a:pt x="121996" y="927354"/>
                  </a:cubicBezTo>
                  <a:cubicBezTo>
                    <a:pt x="137836" y="942727"/>
                    <a:pt x="155667" y="953233"/>
                    <a:pt x="177432" y="955462"/>
                  </a:cubicBezTo>
                  <a:cubicBezTo>
                    <a:pt x="191157" y="956386"/>
                    <a:pt x="204930" y="953929"/>
                    <a:pt x="217884" y="949204"/>
                  </a:cubicBezTo>
                  <a:cubicBezTo>
                    <a:pt x="223904" y="947147"/>
                    <a:pt x="229629" y="944242"/>
                    <a:pt x="235020" y="940775"/>
                  </a:cubicBezTo>
                  <a:cubicBezTo>
                    <a:pt x="243802" y="935060"/>
                    <a:pt x="252308" y="928840"/>
                    <a:pt x="259947" y="921544"/>
                  </a:cubicBezTo>
                  <a:cubicBezTo>
                    <a:pt x="267414" y="914305"/>
                    <a:pt x="274044" y="906151"/>
                    <a:pt x="280140" y="897627"/>
                  </a:cubicBezTo>
                  <a:cubicBezTo>
                    <a:pt x="289760" y="883453"/>
                    <a:pt x="296970" y="867632"/>
                    <a:pt x="303047" y="851506"/>
                  </a:cubicBezTo>
                  <a:cubicBezTo>
                    <a:pt x="312268" y="827151"/>
                    <a:pt x="314725" y="800862"/>
                    <a:pt x="314049" y="774840"/>
                  </a:cubicBezTo>
                  <a:cubicBezTo>
                    <a:pt x="313687" y="744950"/>
                    <a:pt x="306286" y="715775"/>
                    <a:pt x="296580" y="687838"/>
                  </a:cubicBezTo>
                  <a:cubicBezTo>
                    <a:pt x="288922" y="665836"/>
                    <a:pt x="278854" y="643976"/>
                    <a:pt x="267205" y="624154"/>
                  </a:cubicBezTo>
                  <a:cubicBezTo>
                    <a:pt x="254841" y="602942"/>
                    <a:pt x="240449" y="582892"/>
                    <a:pt x="232610" y="560108"/>
                  </a:cubicBezTo>
                  <a:cubicBezTo>
                    <a:pt x="228886" y="549326"/>
                    <a:pt x="226638" y="537924"/>
                    <a:pt x="226781" y="525494"/>
                  </a:cubicBezTo>
                  <a:lnTo>
                    <a:pt x="226781" y="525094"/>
                  </a:lnTo>
                  <a:cubicBezTo>
                    <a:pt x="227076" y="504273"/>
                    <a:pt x="234153" y="484280"/>
                    <a:pt x="242859" y="465801"/>
                  </a:cubicBezTo>
                  <a:cubicBezTo>
                    <a:pt x="253508" y="443522"/>
                    <a:pt x="267129" y="422967"/>
                    <a:pt x="281073" y="402850"/>
                  </a:cubicBezTo>
                  <a:cubicBezTo>
                    <a:pt x="286960" y="394383"/>
                    <a:pt x="292922" y="385963"/>
                    <a:pt x="299085" y="377704"/>
                  </a:cubicBezTo>
                  <a:cubicBezTo>
                    <a:pt x="309220" y="364074"/>
                    <a:pt x="319869" y="350863"/>
                    <a:pt x="331508" y="338595"/>
                  </a:cubicBezTo>
                  <a:cubicBezTo>
                    <a:pt x="335156" y="334909"/>
                    <a:pt x="339147" y="331013"/>
                    <a:pt x="343424" y="327108"/>
                  </a:cubicBezTo>
                  <a:cubicBezTo>
                    <a:pt x="370399" y="302400"/>
                    <a:pt x="408518" y="276768"/>
                    <a:pt x="441779" y="294418"/>
                  </a:cubicBezTo>
                  <a:cubicBezTo>
                    <a:pt x="453781" y="300590"/>
                    <a:pt x="464315" y="309715"/>
                    <a:pt x="472459" y="320831"/>
                  </a:cubicBezTo>
                  <a:cubicBezTo>
                    <a:pt x="480231" y="331584"/>
                    <a:pt x="487013" y="343129"/>
                    <a:pt x="493452" y="354797"/>
                  </a:cubicBezTo>
                  <a:cubicBezTo>
                    <a:pt x="508845" y="381743"/>
                    <a:pt x="523265" y="409385"/>
                    <a:pt x="544744" y="431530"/>
                  </a:cubicBezTo>
                  <a:cubicBezTo>
                    <a:pt x="565032" y="450933"/>
                    <a:pt x="588216" y="460248"/>
                    <a:pt x="615639" y="459086"/>
                  </a:cubicBezTo>
                  <a:cubicBezTo>
                    <a:pt x="649938" y="458305"/>
                    <a:pt x="682190" y="444551"/>
                    <a:pt x="715451" y="437350"/>
                  </a:cubicBezTo>
                  <a:cubicBezTo>
                    <a:pt x="735111" y="433178"/>
                    <a:pt x="755152" y="431082"/>
                    <a:pt x="775173" y="430273"/>
                  </a:cubicBezTo>
                  <a:cubicBezTo>
                    <a:pt x="816388" y="429473"/>
                    <a:pt x="857307" y="436445"/>
                    <a:pt x="898407" y="438579"/>
                  </a:cubicBezTo>
                  <a:cubicBezTo>
                    <a:pt x="919486" y="440112"/>
                    <a:pt x="940698" y="439722"/>
                    <a:pt x="961606" y="436350"/>
                  </a:cubicBezTo>
                  <a:cubicBezTo>
                    <a:pt x="987771" y="431740"/>
                    <a:pt x="1012812" y="421843"/>
                    <a:pt x="1037139" y="410994"/>
                  </a:cubicBezTo>
                  <a:cubicBezTo>
                    <a:pt x="1050293" y="404927"/>
                    <a:pt x="1063190" y="397897"/>
                    <a:pt x="1075430" y="390068"/>
                  </a:cubicBezTo>
                  <a:cubicBezTo>
                    <a:pt x="1102414" y="372542"/>
                    <a:pt x="1128331" y="353225"/>
                    <a:pt x="1155735" y="336385"/>
                  </a:cubicBezTo>
                  <a:cubicBezTo>
                    <a:pt x="1184386" y="319011"/>
                    <a:pt x="1212971" y="301314"/>
                    <a:pt x="1243041" y="286722"/>
                  </a:cubicBezTo>
                  <a:cubicBezTo>
                    <a:pt x="1273550" y="272129"/>
                    <a:pt x="1305792" y="260175"/>
                    <a:pt x="1332624" y="238554"/>
                  </a:cubicBezTo>
                  <a:cubicBezTo>
                    <a:pt x="1343063" y="229400"/>
                    <a:pt x="1352302" y="218980"/>
                    <a:pt x="1360618" y="207750"/>
                  </a:cubicBezTo>
                  <a:cubicBezTo>
                    <a:pt x="1370847" y="193967"/>
                    <a:pt x="1379668" y="178965"/>
                    <a:pt x="1387545" y="163649"/>
                  </a:cubicBezTo>
                  <a:cubicBezTo>
                    <a:pt x="1398470" y="142427"/>
                    <a:pt x="1406671" y="119834"/>
                    <a:pt x="1416510" y="98069"/>
                  </a:cubicBezTo>
                  <a:cubicBezTo>
                    <a:pt x="1421997" y="86192"/>
                    <a:pt x="1428197" y="74686"/>
                    <a:pt x="1435055" y="63617"/>
                  </a:cubicBezTo>
                  <a:cubicBezTo>
                    <a:pt x="1439085" y="57112"/>
                    <a:pt x="1443342" y="50759"/>
                    <a:pt x="1447829" y="44577"/>
                  </a:cubicBezTo>
                  <a:cubicBezTo>
                    <a:pt x="1449191" y="42682"/>
                    <a:pt x="1450581" y="40796"/>
                    <a:pt x="1452001" y="38938"/>
                  </a:cubicBezTo>
                  <a:cubicBezTo>
                    <a:pt x="1456182" y="33452"/>
                    <a:pt x="1460611" y="28213"/>
                    <a:pt x="1465231" y="23174"/>
                  </a:cubicBezTo>
                  <a:cubicBezTo>
                    <a:pt x="1470212" y="17726"/>
                    <a:pt x="1475423" y="12516"/>
                    <a:pt x="1480804" y="7496"/>
                  </a:cubicBezTo>
                  <a:cubicBezTo>
                    <a:pt x="1483519" y="4953"/>
                    <a:pt x="1486281" y="2448"/>
                    <a:pt x="1489072" y="10"/>
                  </a:cubicBezTo>
                  <a:lnTo>
                    <a:pt x="1503236" y="1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2"/>
            <p:cNvSpPr/>
            <p:nvPr/>
          </p:nvSpPr>
          <p:spPr>
            <a:xfrm>
              <a:off x="4565160" y="1185840"/>
              <a:ext cx="1306744" cy="660598"/>
            </a:xfrm>
            <a:custGeom>
              <a:avLst/>
              <a:gdLst/>
              <a:ahLst/>
              <a:cxnLst/>
              <a:rect l="l" t="t" r="r" b="b"/>
              <a:pathLst>
                <a:path w="1306744" h="662254" extrusionOk="0">
                  <a:moveTo>
                    <a:pt x="1306744" y="41138"/>
                  </a:moveTo>
                  <a:cubicBezTo>
                    <a:pt x="1306725" y="47844"/>
                    <a:pt x="1306592" y="54550"/>
                    <a:pt x="1306287" y="61246"/>
                  </a:cubicBezTo>
                  <a:cubicBezTo>
                    <a:pt x="1305821" y="71857"/>
                    <a:pt x="1304944" y="82448"/>
                    <a:pt x="1303468" y="92993"/>
                  </a:cubicBezTo>
                  <a:cubicBezTo>
                    <a:pt x="1302306" y="101584"/>
                    <a:pt x="1301020" y="110214"/>
                    <a:pt x="1299448" y="118786"/>
                  </a:cubicBezTo>
                  <a:cubicBezTo>
                    <a:pt x="1296276" y="136227"/>
                    <a:pt x="1291904" y="153419"/>
                    <a:pt x="1284903" y="169583"/>
                  </a:cubicBezTo>
                  <a:cubicBezTo>
                    <a:pt x="1276093" y="188871"/>
                    <a:pt x="1259348" y="204435"/>
                    <a:pt x="1239469" y="209902"/>
                  </a:cubicBezTo>
                  <a:cubicBezTo>
                    <a:pt x="1227001" y="213455"/>
                    <a:pt x="1213923" y="212331"/>
                    <a:pt x="1201417" y="209560"/>
                  </a:cubicBezTo>
                  <a:cubicBezTo>
                    <a:pt x="1193292" y="207597"/>
                    <a:pt x="1185329" y="204997"/>
                    <a:pt x="1177385" y="202263"/>
                  </a:cubicBezTo>
                  <a:cubicBezTo>
                    <a:pt x="1168451" y="199206"/>
                    <a:pt x="1159554" y="195996"/>
                    <a:pt x="1150525" y="193405"/>
                  </a:cubicBezTo>
                  <a:cubicBezTo>
                    <a:pt x="1138009" y="189519"/>
                    <a:pt x="1125245" y="186414"/>
                    <a:pt x="1112358" y="184204"/>
                  </a:cubicBezTo>
                  <a:cubicBezTo>
                    <a:pt x="1105548" y="183032"/>
                    <a:pt x="1098690" y="182108"/>
                    <a:pt x="1091822" y="181461"/>
                  </a:cubicBezTo>
                  <a:cubicBezTo>
                    <a:pt x="1075106" y="179870"/>
                    <a:pt x="1058256" y="179861"/>
                    <a:pt x="1041559" y="181661"/>
                  </a:cubicBezTo>
                  <a:cubicBezTo>
                    <a:pt x="1026186" y="183537"/>
                    <a:pt x="1011060" y="188214"/>
                    <a:pt x="997591" y="196301"/>
                  </a:cubicBezTo>
                  <a:cubicBezTo>
                    <a:pt x="994696" y="198215"/>
                    <a:pt x="991905" y="200244"/>
                    <a:pt x="989190" y="202387"/>
                  </a:cubicBezTo>
                  <a:cubicBezTo>
                    <a:pt x="979427" y="210064"/>
                    <a:pt x="970683" y="219056"/>
                    <a:pt x="962216" y="228343"/>
                  </a:cubicBezTo>
                  <a:cubicBezTo>
                    <a:pt x="955853" y="235334"/>
                    <a:pt x="949633" y="242478"/>
                    <a:pt x="943251" y="249365"/>
                  </a:cubicBezTo>
                  <a:cubicBezTo>
                    <a:pt x="941270" y="251603"/>
                    <a:pt x="939279" y="253851"/>
                    <a:pt x="937289" y="256089"/>
                  </a:cubicBezTo>
                  <a:lnTo>
                    <a:pt x="937289" y="256089"/>
                  </a:lnTo>
                  <a:cubicBezTo>
                    <a:pt x="931326" y="262823"/>
                    <a:pt x="925344" y="269529"/>
                    <a:pt x="919124" y="275987"/>
                  </a:cubicBezTo>
                  <a:cubicBezTo>
                    <a:pt x="914191" y="281178"/>
                    <a:pt x="909076" y="286169"/>
                    <a:pt x="903818" y="290979"/>
                  </a:cubicBezTo>
                  <a:cubicBezTo>
                    <a:pt x="884882" y="308239"/>
                    <a:pt x="863918" y="323012"/>
                    <a:pt x="841696" y="335261"/>
                  </a:cubicBezTo>
                  <a:cubicBezTo>
                    <a:pt x="812483" y="351444"/>
                    <a:pt x="781307" y="367170"/>
                    <a:pt x="747598" y="367484"/>
                  </a:cubicBezTo>
                  <a:cubicBezTo>
                    <a:pt x="729329" y="367627"/>
                    <a:pt x="710451" y="364979"/>
                    <a:pt x="694096" y="356016"/>
                  </a:cubicBezTo>
                  <a:cubicBezTo>
                    <a:pt x="650843" y="330165"/>
                    <a:pt x="636584" y="269748"/>
                    <a:pt x="619277" y="224314"/>
                  </a:cubicBezTo>
                  <a:cubicBezTo>
                    <a:pt x="603723" y="184728"/>
                    <a:pt x="581539" y="147304"/>
                    <a:pt x="551669" y="117843"/>
                  </a:cubicBezTo>
                  <a:cubicBezTo>
                    <a:pt x="544316" y="110747"/>
                    <a:pt x="536038" y="104842"/>
                    <a:pt x="527456" y="99508"/>
                  </a:cubicBezTo>
                  <a:cubicBezTo>
                    <a:pt x="500663" y="82696"/>
                    <a:pt x="471135" y="71161"/>
                    <a:pt x="440922" y="63151"/>
                  </a:cubicBezTo>
                  <a:cubicBezTo>
                    <a:pt x="419462" y="57731"/>
                    <a:pt x="397564" y="55369"/>
                    <a:pt x="375618" y="53445"/>
                  </a:cubicBezTo>
                  <a:cubicBezTo>
                    <a:pt x="362836" y="52321"/>
                    <a:pt x="350034" y="51349"/>
                    <a:pt x="337290" y="50016"/>
                  </a:cubicBezTo>
                  <a:cubicBezTo>
                    <a:pt x="335804" y="49863"/>
                    <a:pt x="334308" y="49730"/>
                    <a:pt x="332813" y="49568"/>
                  </a:cubicBezTo>
                  <a:cubicBezTo>
                    <a:pt x="313230" y="47635"/>
                    <a:pt x="293646" y="45453"/>
                    <a:pt x="274025" y="43853"/>
                  </a:cubicBezTo>
                  <a:cubicBezTo>
                    <a:pt x="266414" y="43234"/>
                    <a:pt x="258813" y="42701"/>
                    <a:pt x="251184" y="42310"/>
                  </a:cubicBezTo>
                  <a:cubicBezTo>
                    <a:pt x="210617" y="40119"/>
                    <a:pt x="161915" y="47473"/>
                    <a:pt x="139103" y="87030"/>
                  </a:cubicBezTo>
                  <a:cubicBezTo>
                    <a:pt x="132788" y="98174"/>
                    <a:pt x="129235" y="110700"/>
                    <a:pt x="127349" y="123463"/>
                  </a:cubicBezTo>
                  <a:cubicBezTo>
                    <a:pt x="125416" y="136884"/>
                    <a:pt x="126625" y="150571"/>
                    <a:pt x="129883" y="163659"/>
                  </a:cubicBezTo>
                  <a:cubicBezTo>
                    <a:pt x="132779" y="174927"/>
                    <a:pt x="136808" y="185842"/>
                    <a:pt x="140818" y="196720"/>
                  </a:cubicBezTo>
                  <a:cubicBezTo>
                    <a:pt x="150971" y="223323"/>
                    <a:pt x="161354" y="249860"/>
                    <a:pt x="169431" y="277263"/>
                  </a:cubicBezTo>
                  <a:cubicBezTo>
                    <a:pt x="180137" y="311429"/>
                    <a:pt x="185699" y="346243"/>
                    <a:pt x="179308" y="381972"/>
                  </a:cubicBezTo>
                  <a:cubicBezTo>
                    <a:pt x="176184" y="401183"/>
                    <a:pt x="170259" y="419795"/>
                    <a:pt x="162725" y="437598"/>
                  </a:cubicBezTo>
                  <a:cubicBezTo>
                    <a:pt x="154876" y="456257"/>
                    <a:pt x="145456" y="474631"/>
                    <a:pt x="131550" y="489147"/>
                  </a:cubicBezTo>
                  <a:cubicBezTo>
                    <a:pt x="116767" y="504244"/>
                    <a:pt x="98650" y="515026"/>
                    <a:pt x="82325" y="528114"/>
                  </a:cubicBezTo>
                  <a:cubicBezTo>
                    <a:pt x="76476" y="532705"/>
                    <a:pt x="71095" y="537924"/>
                    <a:pt x="66684" y="544039"/>
                  </a:cubicBezTo>
                  <a:cubicBezTo>
                    <a:pt x="62646" y="549373"/>
                    <a:pt x="59512" y="555546"/>
                    <a:pt x="58322" y="562299"/>
                  </a:cubicBezTo>
                  <a:cubicBezTo>
                    <a:pt x="56893" y="571729"/>
                    <a:pt x="60188" y="580930"/>
                    <a:pt x="63475" y="589569"/>
                  </a:cubicBezTo>
                  <a:cubicBezTo>
                    <a:pt x="66703" y="597741"/>
                    <a:pt x="70132" y="605885"/>
                    <a:pt x="72276" y="614458"/>
                  </a:cubicBezTo>
                  <a:cubicBezTo>
                    <a:pt x="74543" y="624497"/>
                    <a:pt x="76457" y="635737"/>
                    <a:pt x="72009" y="645405"/>
                  </a:cubicBezTo>
                  <a:cubicBezTo>
                    <a:pt x="66075" y="657901"/>
                    <a:pt x="51235" y="662254"/>
                    <a:pt x="38767" y="660816"/>
                  </a:cubicBezTo>
                  <a:cubicBezTo>
                    <a:pt x="25165" y="659359"/>
                    <a:pt x="12440" y="653777"/>
                    <a:pt x="0" y="647995"/>
                  </a:cubicBezTo>
                  <a:lnTo>
                    <a:pt x="0" y="639251"/>
                  </a:lnTo>
                  <a:cubicBezTo>
                    <a:pt x="6725" y="642537"/>
                    <a:pt x="13516" y="645576"/>
                    <a:pt x="20345" y="648310"/>
                  </a:cubicBezTo>
                  <a:cubicBezTo>
                    <a:pt x="29080" y="651596"/>
                    <a:pt x="37814" y="654158"/>
                    <a:pt x="47063" y="653358"/>
                  </a:cubicBezTo>
                  <a:cubicBezTo>
                    <a:pt x="52959" y="652596"/>
                    <a:pt x="59322" y="650377"/>
                    <a:pt x="63255" y="645471"/>
                  </a:cubicBezTo>
                  <a:cubicBezTo>
                    <a:pt x="67227" y="640451"/>
                    <a:pt x="67113" y="633784"/>
                    <a:pt x="66532" y="627650"/>
                  </a:cubicBezTo>
                  <a:cubicBezTo>
                    <a:pt x="64351" y="605819"/>
                    <a:pt x="48797" y="587378"/>
                    <a:pt x="49587" y="565023"/>
                  </a:cubicBezTo>
                  <a:cubicBezTo>
                    <a:pt x="49959" y="554984"/>
                    <a:pt x="54702" y="545678"/>
                    <a:pt x="60770" y="538105"/>
                  </a:cubicBezTo>
                  <a:cubicBezTo>
                    <a:pt x="66151" y="530866"/>
                    <a:pt x="73133" y="525285"/>
                    <a:pt x="80077" y="519808"/>
                  </a:cubicBezTo>
                  <a:cubicBezTo>
                    <a:pt x="95250" y="507825"/>
                    <a:pt x="112043" y="497957"/>
                    <a:pt x="125806" y="484099"/>
                  </a:cubicBezTo>
                  <a:cubicBezTo>
                    <a:pt x="130854" y="478784"/>
                    <a:pt x="135312" y="472907"/>
                    <a:pt x="139436" y="466792"/>
                  </a:cubicBezTo>
                  <a:cubicBezTo>
                    <a:pt x="146695" y="455762"/>
                    <a:pt x="152000" y="443446"/>
                    <a:pt x="157058" y="431206"/>
                  </a:cubicBezTo>
                  <a:cubicBezTo>
                    <a:pt x="168831" y="401765"/>
                    <a:pt x="177413" y="369599"/>
                    <a:pt x="173898" y="337423"/>
                  </a:cubicBezTo>
                  <a:cubicBezTo>
                    <a:pt x="167316" y="284293"/>
                    <a:pt x="144656" y="236430"/>
                    <a:pt x="127711" y="186547"/>
                  </a:cubicBezTo>
                  <a:cubicBezTo>
                    <a:pt x="120948" y="166688"/>
                    <a:pt x="115548" y="145561"/>
                    <a:pt x="117881" y="124320"/>
                  </a:cubicBezTo>
                  <a:cubicBezTo>
                    <a:pt x="120929" y="95964"/>
                    <a:pt x="133607" y="69780"/>
                    <a:pt x="156686" y="53826"/>
                  </a:cubicBezTo>
                  <a:cubicBezTo>
                    <a:pt x="186471" y="33299"/>
                    <a:pt x="223818" y="31004"/>
                    <a:pt x="258432" y="33547"/>
                  </a:cubicBezTo>
                  <a:cubicBezTo>
                    <a:pt x="264424" y="33966"/>
                    <a:pt x="270424" y="34404"/>
                    <a:pt x="276416" y="34871"/>
                  </a:cubicBezTo>
                  <a:cubicBezTo>
                    <a:pt x="297466" y="36471"/>
                    <a:pt x="318506" y="38281"/>
                    <a:pt x="339538" y="40167"/>
                  </a:cubicBezTo>
                  <a:cubicBezTo>
                    <a:pt x="352873" y="41367"/>
                    <a:pt x="366208" y="42605"/>
                    <a:pt x="379543" y="43844"/>
                  </a:cubicBezTo>
                  <a:cubicBezTo>
                    <a:pt x="379676" y="43844"/>
                    <a:pt x="379800" y="43872"/>
                    <a:pt x="379933" y="43872"/>
                  </a:cubicBezTo>
                  <a:cubicBezTo>
                    <a:pt x="399107" y="45672"/>
                    <a:pt x="418281" y="47825"/>
                    <a:pt x="437169" y="51873"/>
                  </a:cubicBezTo>
                  <a:cubicBezTo>
                    <a:pt x="449151" y="54445"/>
                    <a:pt x="460867" y="58198"/>
                    <a:pt x="472507" y="62074"/>
                  </a:cubicBezTo>
                  <a:cubicBezTo>
                    <a:pt x="509207" y="74876"/>
                    <a:pt x="545801" y="93402"/>
                    <a:pt x="571271" y="124749"/>
                  </a:cubicBezTo>
                  <a:cubicBezTo>
                    <a:pt x="596913" y="155429"/>
                    <a:pt x="616734" y="191510"/>
                    <a:pt x="630031" y="229800"/>
                  </a:cubicBezTo>
                  <a:cubicBezTo>
                    <a:pt x="641061" y="262499"/>
                    <a:pt x="650310" y="297142"/>
                    <a:pt x="670074" y="325412"/>
                  </a:cubicBezTo>
                  <a:cubicBezTo>
                    <a:pt x="685057" y="346262"/>
                    <a:pt x="703945" y="355968"/>
                    <a:pt x="728282" y="359721"/>
                  </a:cubicBezTo>
                  <a:cubicBezTo>
                    <a:pt x="753923" y="364150"/>
                    <a:pt x="778954" y="359235"/>
                    <a:pt x="802672" y="348891"/>
                  </a:cubicBezTo>
                  <a:cubicBezTo>
                    <a:pt x="838095" y="333661"/>
                    <a:pt x="872071" y="313792"/>
                    <a:pt x="900655" y="286893"/>
                  </a:cubicBezTo>
                  <a:cubicBezTo>
                    <a:pt x="901179" y="286417"/>
                    <a:pt x="901694" y="285931"/>
                    <a:pt x="902199" y="285436"/>
                  </a:cubicBezTo>
                  <a:cubicBezTo>
                    <a:pt x="914010" y="274368"/>
                    <a:pt x="924935" y="262490"/>
                    <a:pt x="935698" y="250441"/>
                  </a:cubicBezTo>
                  <a:cubicBezTo>
                    <a:pt x="943384" y="241840"/>
                    <a:pt x="950985" y="233162"/>
                    <a:pt x="958768" y="224609"/>
                  </a:cubicBezTo>
                  <a:cubicBezTo>
                    <a:pt x="961368" y="221752"/>
                    <a:pt x="963987" y="218894"/>
                    <a:pt x="966635" y="216075"/>
                  </a:cubicBezTo>
                  <a:cubicBezTo>
                    <a:pt x="972407" y="210017"/>
                    <a:pt x="978208" y="203873"/>
                    <a:pt x="984590" y="198501"/>
                  </a:cubicBezTo>
                  <a:cubicBezTo>
                    <a:pt x="987704" y="195872"/>
                    <a:pt x="990952" y="193434"/>
                    <a:pt x="994410" y="191281"/>
                  </a:cubicBezTo>
                  <a:cubicBezTo>
                    <a:pt x="1017832" y="176632"/>
                    <a:pt x="1045807" y="173117"/>
                    <a:pt x="1072629" y="173946"/>
                  </a:cubicBezTo>
                  <a:cubicBezTo>
                    <a:pt x="1081526" y="174088"/>
                    <a:pt x="1090403" y="174755"/>
                    <a:pt x="1099214" y="175879"/>
                  </a:cubicBezTo>
                  <a:cubicBezTo>
                    <a:pt x="1106014" y="176736"/>
                    <a:pt x="1112787" y="177860"/>
                    <a:pt x="1119512" y="179213"/>
                  </a:cubicBezTo>
                  <a:cubicBezTo>
                    <a:pt x="1133275" y="181975"/>
                    <a:pt x="1146896" y="185661"/>
                    <a:pt x="1160288" y="189900"/>
                  </a:cubicBezTo>
                  <a:cubicBezTo>
                    <a:pt x="1168184" y="192300"/>
                    <a:pt x="1175985" y="195091"/>
                    <a:pt x="1183843" y="197653"/>
                  </a:cubicBezTo>
                  <a:cubicBezTo>
                    <a:pt x="1192768" y="200568"/>
                    <a:pt x="1201750" y="203197"/>
                    <a:pt x="1211027" y="204645"/>
                  </a:cubicBezTo>
                  <a:cubicBezTo>
                    <a:pt x="1217390" y="205588"/>
                    <a:pt x="1223848" y="206121"/>
                    <a:pt x="1230259" y="205397"/>
                  </a:cubicBezTo>
                  <a:cubicBezTo>
                    <a:pt x="1238441" y="204378"/>
                    <a:pt x="1246337" y="201378"/>
                    <a:pt x="1253500" y="197129"/>
                  </a:cubicBezTo>
                  <a:cubicBezTo>
                    <a:pt x="1273026" y="185604"/>
                    <a:pt x="1283341" y="164716"/>
                    <a:pt x="1289066" y="142694"/>
                  </a:cubicBezTo>
                  <a:cubicBezTo>
                    <a:pt x="1290857" y="135922"/>
                    <a:pt x="1292428" y="129102"/>
                    <a:pt x="1293819" y="122225"/>
                  </a:cubicBezTo>
                  <a:cubicBezTo>
                    <a:pt x="1297734" y="102822"/>
                    <a:pt x="1300077" y="83087"/>
                    <a:pt x="1301077" y="63275"/>
                  </a:cubicBezTo>
                  <a:cubicBezTo>
                    <a:pt x="1301325" y="58369"/>
                    <a:pt x="1301486" y="53464"/>
                    <a:pt x="1301572" y="48558"/>
                  </a:cubicBezTo>
                  <a:cubicBezTo>
                    <a:pt x="1301601" y="46701"/>
                    <a:pt x="1301601" y="44825"/>
                    <a:pt x="1301601" y="42967"/>
                  </a:cubicBezTo>
                  <a:cubicBezTo>
                    <a:pt x="1301629" y="37319"/>
                    <a:pt x="1301572" y="31671"/>
                    <a:pt x="1301486" y="26022"/>
                  </a:cubicBezTo>
                  <a:cubicBezTo>
                    <a:pt x="1301353" y="17345"/>
                    <a:pt x="1301144" y="8677"/>
                    <a:pt x="1301001" y="0"/>
                  </a:cubicBezTo>
                  <a:lnTo>
                    <a:pt x="1305821" y="0"/>
                  </a:lnTo>
                  <a:cubicBezTo>
                    <a:pt x="1306106" y="8220"/>
                    <a:pt x="1306392" y="16440"/>
                    <a:pt x="1306544" y="24660"/>
                  </a:cubicBezTo>
                  <a:cubicBezTo>
                    <a:pt x="1306659" y="30156"/>
                    <a:pt x="1306716" y="35662"/>
                    <a:pt x="1306697" y="41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6" name="Picture Placeholder 5" descr="A row of soldiers in uniform&#10;&#10;AI-generated content may be incorrect.">
            <a:extLst>
              <a:ext uri="{FF2B5EF4-FFF2-40B4-BE49-F238E27FC236}">
                <a16:creationId xmlns:a16="http://schemas.microsoft.com/office/drawing/2014/main" id="{DBB7556B-5166-666E-C804-E267310704A9}"/>
              </a:ext>
            </a:extLst>
          </p:cNvPr>
          <p:cNvPicPr>
            <a:picLocks noGrp="1" noChangeAspect="1"/>
          </p:cNvPicPr>
          <p:nvPr>
            <p:ph type="pic" idx="2"/>
          </p:nvPr>
        </p:nvPicPr>
        <p:blipFill>
          <a:blip r:embed="rId3">
            <a:alphaModFix amt="35000"/>
          </a:blip>
          <a:srcRect l="17234" r="17234"/>
          <a:stretch>
            <a:fillRect/>
          </a:stretch>
        </p:blipFill>
        <p:spPr>
          <a:xfrm>
            <a:off x="5476169" y="811350"/>
            <a:ext cx="3529200" cy="35208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sp>
        <p:nvSpPr>
          <p:cNvPr id="657" name="Google Shape;657;p38"/>
          <p:cNvSpPr txBox="1">
            <a:spLocks noGrp="1"/>
          </p:cNvSpPr>
          <p:nvPr>
            <p:ph type="title"/>
          </p:nvPr>
        </p:nvSpPr>
        <p:spPr>
          <a:xfrm>
            <a:off x="104358" y="414868"/>
            <a:ext cx="8935277" cy="1234151"/>
          </a:xfrm>
          <a:prstGeom prst="rect">
            <a:avLst/>
          </a:prstGeom>
        </p:spPr>
        <p:txBody>
          <a:bodyPr spcFirstLastPara="1" wrap="square" lIns="91425" tIns="91425" rIns="91425" bIns="91425" anchor="b" anchorCtr="0">
            <a:noAutofit/>
          </a:bodyPr>
          <a:lstStyle/>
          <a:p>
            <a:pPr lvl="0"/>
            <a:r>
              <a:rPr lang="en-GB" sz="6000" dirty="0"/>
              <a:t>Authoritarian Personality</a:t>
            </a:r>
            <a:endParaRPr sz="6000" dirty="0"/>
          </a:p>
        </p:txBody>
      </p:sp>
      <p:grpSp>
        <p:nvGrpSpPr>
          <p:cNvPr id="658" name="Google Shape;658;p38"/>
          <p:cNvGrpSpPr/>
          <p:nvPr/>
        </p:nvGrpSpPr>
        <p:grpSpPr>
          <a:xfrm>
            <a:off x="6782555" y="732669"/>
            <a:ext cx="2473012" cy="2412753"/>
            <a:chOff x="7012671" y="596426"/>
            <a:chExt cx="2131356" cy="2079422"/>
          </a:xfrm>
        </p:grpSpPr>
        <p:sp>
          <p:nvSpPr>
            <p:cNvPr id="659" name="Google Shape;659;p38"/>
            <p:cNvSpPr/>
            <p:nvPr/>
          </p:nvSpPr>
          <p:spPr>
            <a:xfrm>
              <a:off x="7012671" y="596426"/>
              <a:ext cx="2131119" cy="2079422"/>
            </a:xfrm>
            <a:custGeom>
              <a:avLst/>
              <a:gdLst/>
              <a:ahLst/>
              <a:cxnLst/>
              <a:rect l="l" t="t" r="r" b="b"/>
              <a:pathLst>
                <a:path w="1115302" h="1090974" extrusionOk="0">
                  <a:moveTo>
                    <a:pt x="39120" y="224619"/>
                  </a:moveTo>
                  <a:cubicBezTo>
                    <a:pt x="14688" y="279387"/>
                    <a:pt x="3982" y="290093"/>
                    <a:pt x="7039" y="352997"/>
                  </a:cubicBezTo>
                  <a:cubicBezTo>
                    <a:pt x="9973" y="399383"/>
                    <a:pt x="15964" y="445741"/>
                    <a:pt x="13802" y="492319"/>
                  </a:cubicBezTo>
                  <a:cubicBezTo>
                    <a:pt x="13345" y="513112"/>
                    <a:pt x="9859" y="534276"/>
                    <a:pt x="11602" y="555041"/>
                  </a:cubicBezTo>
                  <a:cubicBezTo>
                    <a:pt x="12059" y="560908"/>
                    <a:pt x="12974" y="566757"/>
                    <a:pt x="14478" y="572529"/>
                  </a:cubicBezTo>
                  <a:cubicBezTo>
                    <a:pt x="16431" y="580663"/>
                    <a:pt x="19336" y="588674"/>
                    <a:pt x="23194" y="596170"/>
                  </a:cubicBezTo>
                  <a:cubicBezTo>
                    <a:pt x="28328" y="606323"/>
                    <a:pt x="35147" y="615591"/>
                    <a:pt x="43653" y="623107"/>
                  </a:cubicBezTo>
                  <a:cubicBezTo>
                    <a:pt x="55217" y="633813"/>
                    <a:pt x="68847" y="641852"/>
                    <a:pt x="82554" y="649434"/>
                  </a:cubicBezTo>
                  <a:cubicBezTo>
                    <a:pt x="114481" y="666493"/>
                    <a:pt x="148304" y="679675"/>
                    <a:pt x="180318" y="696497"/>
                  </a:cubicBezTo>
                  <a:cubicBezTo>
                    <a:pt x="212608" y="713251"/>
                    <a:pt x="243526" y="732615"/>
                    <a:pt x="273101" y="753742"/>
                  </a:cubicBezTo>
                  <a:cubicBezTo>
                    <a:pt x="292151" y="767563"/>
                    <a:pt x="310744" y="782422"/>
                    <a:pt x="326127" y="800348"/>
                  </a:cubicBezTo>
                  <a:cubicBezTo>
                    <a:pt x="348511" y="826770"/>
                    <a:pt x="366370" y="857012"/>
                    <a:pt x="379515" y="888997"/>
                  </a:cubicBezTo>
                  <a:cubicBezTo>
                    <a:pt x="390611" y="916610"/>
                    <a:pt x="398202" y="945509"/>
                    <a:pt x="408080" y="973550"/>
                  </a:cubicBezTo>
                  <a:cubicBezTo>
                    <a:pt x="422853" y="1015289"/>
                    <a:pt x="449152" y="1048712"/>
                    <a:pt x="491414" y="1064828"/>
                  </a:cubicBezTo>
                  <a:cubicBezTo>
                    <a:pt x="519094" y="1075382"/>
                    <a:pt x="548993" y="1078163"/>
                    <a:pt x="578444" y="1078440"/>
                  </a:cubicBezTo>
                  <a:cubicBezTo>
                    <a:pt x="604133" y="1078811"/>
                    <a:pt x="629479" y="1077611"/>
                    <a:pt x="654834" y="1073915"/>
                  </a:cubicBezTo>
                  <a:cubicBezTo>
                    <a:pt x="710822" y="1065809"/>
                    <a:pt x="764553" y="1047740"/>
                    <a:pt x="817179" y="1027919"/>
                  </a:cubicBezTo>
                  <a:cubicBezTo>
                    <a:pt x="867080" y="1009450"/>
                    <a:pt x="916991" y="989476"/>
                    <a:pt x="969683" y="980551"/>
                  </a:cubicBezTo>
                  <a:cubicBezTo>
                    <a:pt x="986809" y="977798"/>
                    <a:pt x="1004240" y="977894"/>
                    <a:pt x="1021518" y="978475"/>
                  </a:cubicBezTo>
                  <a:cubicBezTo>
                    <a:pt x="1047264" y="979389"/>
                    <a:pt x="1073201" y="981808"/>
                    <a:pt x="1098090" y="988838"/>
                  </a:cubicBezTo>
                  <a:cubicBezTo>
                    <a:pt x="1102100" y="990124"/>
                    <a:pt x="1105977" y="991800"/>
                    <a:pt x="1109834" y="993486"/>
                  </a:cubicBezTo>
                  <a:cubicBezTo>
                    <a:pt x="1111396" y="994191"/>
                    <a:pt x="1112920" y="994924"/>
                    <a:pt x="1114426" y="995658"/>
                  </a:cubicBezTo>
                  <a:lnTo>
                    <a:pt x="1114426" y="1006821"/>
                  </a:lnTo>
                  <a:cubicBezTo>
                    <a:pt x="1109072" y="1004068"/>
                    <a:pt x="1103633" y="1001563"/>
                    <a:pt x="1097947" y="999515"/>
                  </a:cubicBezTo>
                  <a:cubicBezTo>
                    <a:pt x="1081802" y="994010"/>
                    <a:pt x="1063847" y="991838"/>
                    <a:pt x="1047464" y="990162"/>
                  </a:cubicBezTo>
                  <a:cubicBezTo>
                    <a:pt x="1025052" y="988362"/>
                    <a:pt x="1002421" y="987285"/>
                    <a:pt x="979980" y="989428"/>
                  </a:cubicBezTo>
                  <a:cubicBezTo>
                    <a:pt x="908028" y="999430"/>
                    <a:pt x="841849" y="1031996"/>
                    <a:pt x="773259" y="1054170"/>
                  </a:cubicBezTo>
                  <a:cubicBezTo>
                    <a:pt x="728339" y="1068943"/>
                    <a:pt x="682219" y="1080830"/>
                    <a:pt x="635070" y="1085269"/>
                  </a:cubicBezTo>
                  <a:cubicBezTo>
                    <a:pt x="612048" y="1087498"/>
                    <a:pt x="588865" y="1087688"/>
                    <a:pt x="565747" y="1086955"/>
                  </a:cubicBezTo>
                  <a:cubicBezTo>
                    <a:pt x="499358" y="1085183"/>
                    <a:pt x="441599" y="1062647"/>
                    <a:pt x="410432" y="1000658"/>
                  </a:cubicBezTo>
                  <a:cubicBezTo>
                    <a:pt x="399145" y="978522"/>
                    <a:pt x="393154" y="954272"/>
                    <a:pt x="385296" y="930812"/>
                  </a:cubicBezTo>
                  <a:cubicBezTo>
                    <a:pt x="376057" y="900541"/>
                    <a:pt x="364103" y="870966"/>
                    <a:pt x="346977" y="844210"/>
                  </a:cubicBezTo>
                  <a:cubicBezTo>
                    <a:pt x="334718" y="824636"/>
                    <a:pt x="320955" y="805806"/>
                    <a:pt x="303952" y="790051"/>
                  </a:cubicBezTo>
                  <a:cubicBezTo>
                    <a:pt x="281045" y="768982"/>
                    <a:pt x="255175" y="751456"/>
                    <a:pt x="229067" y="734673"/>
                  </a:cubicBezTo>
                  <a:cubicBezTo>
                    <a:pt x="205245" y="719509"/>
                    <a:pt x="180566" y="705717"/>
                    <a:pt x="155029" y="693601"/>
                  </a:cubicBezTo>
                  <a:cubicBezTo>
                    <a:pt x="111205" y="671798"/>
                    <a:pt x="51483" y="652443"/>
                    <a:pt x="22346" y="611857"/>
                  </a:cubicBezTo>
                  <a:cubicBezTo>
                    <a:pt x="20079" y="608552"/>
                    <a:pt x="18031" y="605161"/>
                    <a:pt x="16164" y="601647"/>
                  </a:cubicBezTo>
                  <a:cubicBezTo>
                    <a:pt x="9868" y="589931"/>
                    <a:pt x="5734" y="577120"/>
                    <a:pt x="3686" y="563975"/>
                  </a:cubicBezTo>
                  <a:cubicBezTo>
                    <a:pt x="2276" y="555079"/>
                    <a:pt x="1848" y="546021"/>
                    <a:pt x="2372" y="537001"/>
                  </a:cubicBezTo>
                  <a:cubicBezTo>
                    <a:pt x="4477" y="503911"/>
                    <a:pt x="7325" y="470735"/>
                    <a:pt x="5611" y="437559"/>
                  </a:cubicBezTo>
                  <a:cubicBezTo>
                    <a:pt x="4448" y="411594"/>
                    <a:pt x="2305" y="385696"/>
                    <a:pt x="657" y="359769"/>
                  </a:cubicBezTo>
                  <a:cubicBezTo>
                    <a:pt x="-171" y="339709"/>
                    <a:pt x="-876" y="319402"/>
                    <a:pt x="2886" y="299618"/>
                  </a:cubicBezTo>
                  <a:cubicBezTo>
                    <a:pt x="4963" y="288674"/>
                    <a:pt x="8668" y="278149"/>
                    <a:pt x="13068" y="267938"/>
                  </a:cubicBezTo>
                  <a:cubicBezTo>
                    <a:pt x="21879" y="247507"/>
                    <a:pt x="32090" y="227724"/>
                    <a:pt x="41139" y="207416"/>
                  </a:cubicBezTo>
                  <a:cubicBezTo>
                    <a:pt x="55541" y="175184"/>
                    <a:pt x="69514" y="142618"/>
                    <a:pt x="87468" y="112128"/>
                  </a:cubicBezTo>
                  <a:cubicBezTo>
                    <a:pt x="98022" y="94145"/>
                    <a:pt x="111443" y="77267"/>
                    <a:pt x="129207" y="65980"/>
                  </a:cubicBezTo>
                  <a:cubicBezTo>
                    <a:pt x="156391" y="51149"/>
                    <a:pt x="186604" y="42643"/>
                    <a:pt x="216447" y="34852"/>
                  </a:cubicBezTo>
                  <a:cubicBezTo>
                    <a:pt x="225286" y="32652"/>
                    <a:pt x="234087" y="30451"/>
                    <a:pt x="242926" y="28251"/>
                  </a:cubicBezTo>
                  <a:cubicBezTo>
                    <a:pt x="278578" y="19441"/>
                    <a:pt x="314296" y="10849"/>
                    <a:pt x="350625" y="5410"/>
                  </a:cubicBezTo>
                  <a:cubicBezTo>
                    <a:pt x="372399" y="2019"/>
                    <a:pt x="394411" y="181"/>
                    <a:pt x="416462" y="0"/>
                  </a:cubicBezTo>
                  <a:cubicBezTo>
                    <a:pt x="432359" y="0"/>
                    <a:pt x="448513" y="1534"/>
                    <a:pt x="463582" y="6877"/>
                  </a:cubicBezTo>
                  <a:cubicBezTo>
                    <a:pt x="477955" y="12078"/>
                    <a:pt x="490090" y="21860"/>
                    <a:pt x="501168" y="32166"/>
                  </a:cubicBezTo>
                  <a:cubicBezTo>
                    <a:pt x="515750" y="46787"/>
                    <a:pt x="528571" y="63141"/>
                    <a:pt x="541010" y="79629"/>
                  </a:cubicBezTo>
                  <a:cubicBezTo>
                    <a:pt x="556270" y="100879"/>
                    <a:pt x="570643" y="122834"/>
                    <a:pt x="583245" y="145799"/>
                  </a:cubicBezTo>
                  <a:cubicBezTo>
                    <a:pt x="586397" y="151581"/>
                    <a:pt x="589455" y="157448"/>
                    <a:pt x="592389" y="163354"/>
                  </a:cubicBezTo>
                  <a:cubicBezTo>
                    <a:pt x="595541" y="169840"/>
                    <a:pt x="598627" y="176441"/>
                    <a:pt x="601932" y="182861"/>
                  </a:cubicBezTo>
                  <a:cubicBezTo>
                    <a:pt x="609457" y="197387"/>
                    <a:pt x="618230" y="211084"/>
                    <a:pt x="632089" y="220656"/>
                  </a:cubicBezTo>
                  <a:cubicBezTo>
                    <a:pt x="673799" y="249831"/>
                    <a:pt x="727406" y="247412"/>
                    <a:pt x="773888" y="264233"/>
                  </a:cubicBezTo>
                  <a:cubicBezTo>
                    <a:pt x="807158" y="276215"/>
                    <a:pt x="837276" y="295332"/>
                    <a:pt x="868595" y="311391"/>
                  </a:cubicBezTo>
                  <a:cubicBezTo>
                    <a:pt x="898503" y="326593"/>
                    <a:pt x="930393" y="340347"/>
                    <a:pt x="964397" y="341852"/>
                  </a:cubicBezTo>
                  <a:cubicBezTo>
                    <a:pt x="974579" y="342062"/>
                    <a:pt x="984704" y="340747"/>
                    <a:pt x="994705" y="339128"/>
                  </a:cubicBezTo>
                  <a:cubicBezTo>
                    <a:pt x="1012470" y="336042"/>
                    <a:pt x="1029929" y="331146"/>
                    <a:pt x="1046198" y="323288"/>
                  </a:cubicBezTo>
                  <a:cubicBezTo>
                    <a:pt x="1069591" y="311763"/>
                    <a:pt x="1092680" y="299161"/>
                    <a:pt x="1114426" y="284788"/>
                  </a:cubicBezTo>
                  <a:lnTo>
                    <a:pt x="1114426" y="291208"/>
                  </a:lnTo>
                  <a:cubicBezTo>
                    <a:pt x="1108796" y="295123"/>
                    <a:pt x="1103081" y="298856"/>
                    <a:pt x="1097271" y="302495"/>
                  </a:cubicBezTo>
                  <a:cubicBezTo>
                    <a:pt x="1066419" y="321850"/>
                    <a:pt x="1034063" y="340814"/>
                    <a:pt x="997858" y="347844"/>
                  </a:cubicBezTo>
                  <a:cubicBezTo>
                    <a:pt x="988257" y="349682"/>
                    <a:pt x="978561" y="351387"/>
                    <a:pt x="968779" y="351730"/>
                  </a:cubicBezTo>
                  <a:cubicBezTo>
                    <a:pt x="951443" y="352063"/>
                    <a:pt x="934136" y="348520"/>
                    <a:pt x="917743" y="342986"/>
                  </a:cubicBezTo>
                  <a:cubicBezTo>
                    <a:pt x="887225" y="332470"/>
                    <a:pt x="859127" y="316354"/>
                    <a:pt x="831142" y="300542"/>
                  </a:cubicBezTo>
                  <a:cubicBezTo>
                    <a:pt x="808453" y="287855"/>
                    <a:pt x="785422" y="275253"/>
                    <a:pt x="760409" y="267853"/>
                  </a:cubicBezTo>
                  <a:cubicBezTo>
                    <a:pt x="728329" y="258223"/>
                    <a:pt x="694201" y="256603"/>
                    <a:pt x="662893" y="244764"/>
                  </a:cubicBezTo>
                  <a:cubicBezTo>
                    <a:pt x="628307" y="232534"/>
                    <a:pt x="609343" y="214703"/>
                    <a:pt x="594275" y="183356"/>
                  </a:cubicBezTo>
                  <a:cubicBezTo>
                    <a:pt x="593236" y="181213"/>
                    <a:pt x="592227" y="179013"/>
                    <a:pt x="591217" y="176755"/>
                  </a:cubicBezTo>
                  <a:cubicBezTo>
                    <a:pt x="584826" y="163144"/>
                    <a:pt x="577911" y="149819"/>
                    <a:pt x="570519" y="136731"/>
                  </a:cubicBezTo>
                  <a:cubicBezTo>
                    <a:pt x="560490" y="118996"/>
                    <a:pt x="549545" y="101746"/>
                    <a:pt x="537829" y="85087"/>
                  </a:cubicBezTo>
                  <a:cubicBezTo>
                    <a:pt x="528352" y="71847"/>
                    <a:pt x="517922" y="59398"/>
                    <a:pt x="507340" y="47044"/>
                  </a:cubicBezTo>
                  <a:cubicBezTo>
                    <a:pt x="499691" y="38024"/>
                    <a:pt x="490976" y="29947"/>
                    <a:pt x="481441" y="22974"/>
                  </a:cubicBezTo>
                  <a:cubicBezTo>
                    <a:pt x="475508" y="18698"/>
                    <a:pt x="469211" y="14840"/>
                    <a:pt x="462296" y="12306"/>
                  </a:cubicBezTo>
                  <a:cubicBezTo>
                    <a:pt x="419757" y="-3286"/>
                    <a:pt x="335975" y="12211"/>
                    <a:pt x="291322" y="22031"/>
                  </a:cubicBezTo>
                  <a:cubicBezTo>
                    <a:pt x="277835" y="25270"/>
                    <a:pt x="264348" y="28480"/>
                    <a:pt x="250898" y="31756"/>
                  </a:cubicBezTo>
                  <a:cubicBezTo>
                    <a:pt x="227171" y="37567"/>
                    <a:pt x="203502" y="43653"/>
                    <a:pt x="180137" y="50711"/>
                  </a:cubicBezTo>
                  <a:cubicBezTo>
                    <a:pt x="166440" y="55112"/>
                    <a:pt x="152829" y="59798"/>
                    <a:pt x="139741" y="65789"/>
                  </a:cubicBezTo>
                  <a:cubicBezTo>
                    <a:pt x="131274" y="69552"/>
                    <a:pt x="123806" y="75143"/>
                    <a:pt x="117110" y="81505"/>
                  </a:cubicBezTo>
                  <a:cubicBezTo>
                    <a:pt x="106832" y="91078"/>
                    <a:pt x="98641" y="102632"/>
                    <a:pt x="91421" y="114624"/>
                  </a:cubicBezTo>
                  <a:cubicBezTo>
                    <a:pt x="70628" y="149695"/>
                    <a:pt x="55645" y="187500"/>
                    <a:pt x="39157" y="22464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8"/>
            <p:cNvSpPr/>
            <p:nvPr/>
          </p:nvSpPr>
          <p:spPr>
            <a:xfrm>
              <a:off x="7046378" y="635635"/>
              <a:ext cx="2096044" cy="2010358"/>
            </a:xfrm>
            <a:custGeom>
              <a:avLst/>
              <a:gdLst/>
              <a:ahLst/>
              <a:cxnLst/>
              <a:rect l="l" t="t" r="r" b="b"/>
              <a:pathLst>
                <a:path w="1096946" h="1052103" extrusionOk="0">
                  <a:moveTo>
                    <a:pt x="11184" y="367433"/>
                  </a:moveTo>
                  <a:cubicBezTo>
                    <a:pt x="7060" y="403818"/>
                    <a:pt x="5164" y="440394"/>
                    <a:pt x="5802" y="476999"/>
                  </a:cubicBezTo>
                  <a:cubicBezTo>
                    <a:pt x="5555" y="491191"/>
                    <a:pt x="5040" y="504583"/>
                    <a:pt x="6593" y="517642"/>
                  </a:cubicBezTo>
                  <a:cubicBezTo>
                    <a:pt x="8003" y="529538"/>
                    <a:pt x="11060" y="541188"/>
                    <a:pt x="17537" y="552932"/>
                  </a:cubicBezTo>
                  <a:cubicBezTo>
                    <a:pt x="19033" y="555780"/>
                    <a:pt x="20595" y="558561"/>
                    <a:pt x="22243" y="561314"/>
                  </a:cubicBezTo>
                  <a:cubicBezTo>
                    <a:pt x="27138" y="569601"/>
                    <a:pt x="32701" y="577487"/>
                    <a:pt x="39188" y="584612"/>
                  </a:cubicBezTo>
                  <a:cubicBezTo>
                    <a:pt x="45551" y="591527"/>
                    <a:pt x="53256" y="598404"/>
                    <a:pt x="60314" y="604215"/>
                  </a:cubicBezTo>
                  <a:cubicBezTo>
                    <a:pt x="94871" y="632628"/>
                    <a:pt x="134838" y="653535"/>
                    <a:pt x="175233" y="672347"/>
                  </a:cubicBezTo>
                  <a:cubicBezTo>
                    <a:pt x="222506" y="694978"/>
                    <a:pt x="271036" y="716505"/>
                    <a:pt x="313641" y="747480"/>
                  </a:cubicBezTo>
                  <a:cubicBezTo>
                    <a:pt x="326880" y="757262"/>
                    <a:pt x="338806" y="768730"/>
                    <a:pt x="349417" y="781332"/>
                  </a:cubicBezTo>
                  <a:cubicBezTo>
                    <a:pt x="358713" y="792095"/>
                    <a:pt x="366114" y="804297"/>
                    <a:pt x="372963" y="816717"/>
                  </a:cubicBezTo>
                  <a:cubicBezTo>
                    <a:pt x="383907" y="835948"/>
                    <a:pt x="393118" y="856075"/>
                    <a:pt x="402776" y="875953"/>
                  </a:cubicBezTo>
                  <a:cubicBezTo>
                    <a:pt x="416444" y="903595"/>
                    <a:pt x="430113" y="931246"/>
                    <a:pt x="443572" y="958945"/>
                  </a:cubicBezTo>
                  <a:cubicBezTo>
                    <a:pt x="454183" y="980166"/>
                    <a:pt x="465860" y="1001207"/>
                    <a:pt x="482100" y="1018695"/>
                  </a:cubicBezTo>
                  <a:cubicBezTo>
                    <a:pt x="486015" y="1022914"/>
                    <a:pt x="490415" y="1026677"/>
                    <a:pt x="495283" y="1029706"/>
                  </a:cubicBezTo>
                  <a:cubicBezTo>
                    <a:pt x="521486" y="1045365"/>
                    <a:pt x="557548" y="1045089"/>
                    <a:pt x="587237" y="1044479"/>
                  </a:cubicBezTo>
                  <a:cubicBezTo>
                    <a:pt x="626013" y="1044108"/>
                    <a:pt x="664056" y="1039221"/>
                    <a:pt x="701518" y="1029649"/>
                  </a:cubicBezTo>
                  <a:cubicBezTo>
                    <a:pt x="770841" y="1012008"/>
                    <a:pt x="833315" y="975404"/>
                    <a:pt x="901934" y="955554"/>
                  </a:cubicBezTo>
                  <a:cubicBezTo>
                    <a:pt x="940862" y="943143"/>
                    <a:pt x="980124" y="930998"/>
                    <a:pt x="1020949" y="926836"/>
                  </a:cubicBezTo>
                  <a:cubicBezTo>
                    <a:pt x="1042656" y="924026"/>
                    <a:pt x="1064497" y="922769"/>
                    <a:pt x="1086357" y="921883"/>
                  </a:cubicBezTo>
                  <a:cubicBezTo>
                    <a:pt x="1089786" y="921730"/>
                    <a:pt x="1093205" y="921635"/>
                    <a:pt x="1096634" y="921511"/>
                  </a:cubicBezTo>
                  <a:lnTo>
                    <a:pt x="1096634" y="924816"/>
                  </a:lnTo>
                  <a:cubicBezTo>
                    <a:pt x="1071831" y="926036"/>
                    <a:pt x="1047066" y="927845"/>
                    <a:pt x="1022444" y="931332"/>
                  </a:cubicBezTo>
                  <a:cubicBezTo>
                    <a:pt x="998193" y="934513"/>
                    <a:pt x="974286" y="939218"/>
                    <a:pt x="950826" y="945857"/>
                  </a:cubicBezTo>
                  <a:cubicBezTo>
                    <a:pt x="933147" y="951058"/>
                    <a:pt x="915535" y="956468"/>
                    <a:pt x="897857" y="961697"/>
                  </a:cubicBezTo>
                  <a:cubicBezTo>
                    <a:pt x="869082" y="969927"/>
                    <a:pt x="841526" y="981700"/>
                    <a:pt x="814065" y="993501"/>
                  </a:cubicBezTo>
                  <a:cubicBezTo>
                    <a:pt x="783643" y="1006189"/>
                    <a:pt x="753429" y="1019676"/>
                    <a:pt x="721902" y="1029344"/>
                  </a:cubicBezTo>
                  <a:cubicBezTo>
                    <a:pt x="678877" y="1040907"/>
                    <a:pt x="634776" y="1049470"/>
                    <a:pt x="590132" y="1050747"/>
                  </a:cubicBezTo>
                  <a:cubicBezTo>
                    <a:pt x="570711" y="1051632"/>
                    <a:pt x="551147" y="1051632"/>
                    <a:pt x="531878" y="1048880"/>
                  </a:cubicBezTo>
                  <a:cubicBezTo>
                    <a:pt x="515704" y="1046584"/>
                    <a:pt x="499245" y="1042155"/>
                    <a:pt x="485853" y="1032458"/>
                  </a:cubicBezTo>
                  <a:cubicBezTo>
                    <a:pt x="466679" y="1017533"/>
                    <a:pt x="454383" y="995797"/>
                    <a:pt x="442609" y="974937"/>
                  </a:cubicBezTo>
                  <a:cubicBezTo>
                    <a:pt x="425426" y="942581"/>
                    <a:pt x="410348" y="909129"/>
                    <a:pt x="394108" y="876258"/>
                  </a:cubicBezTo>
                  <a:cubicBezTo>
                    <a:pt x="384050" y="855189"/>
                    <a:pt x="374353" y="834605"/>
                    <a:pt x="362733" y="814612"/>
                  </a:cubicBezTo>
                  <a:cubicBezTo>
                    <a:pt x="345359" y="782046"/>
                    <a:pt x="317661" y="756843"/>
                    <a:pt x="286533" y="737860"/>
                  </a:cubicBezTo>
                  <a:cubicBezTo>
                    <a:pt x="259377" y="721010"/>
                    <a:pt x="230974" y="706332"/>
                    <a:pt x="202312" y="692206"/>
                  </a:cubicBezTo>
                  <a:cubicBezTo>
                    <a:pt x="146534" y="663984"/>
                    <a:pt x="86450" y="640800"/>
                    <a:pt x="40578" y="596947"/>
                  </a:cubicBezTo>
                  <a:cubicBezTo>
                    <a:pt x="31034" y="588022"/>
                    <a:pt x="23147" y="577564"/>
                    <a:pt x="16633" y="566276"/>
                  </a:cubicBezTo>
                  <a:cubicBezTo>
                    <a:pt x="16109" y="565419"/>
                    <a:pt x="15623" y="564562"/>
                    <a:pt x="15137" y="563676"/>
                  </a:cubicBezTo>
                  <a:cubicBezTo>
                    <a:pt x="8194" y="551656"/>
                    <a:pt x="3793" y="538292"/>
                    <a:pt x="1650" y="524595"/>
                  </a:cubicBezTo>
                  <a:cubicBezTo>
                    <a:pt x="888" y="519823"/>
                    <a:pt x="431" y="514994"/>
                    <a:pt x="211" y="510165"/>
                  </a:cubicBezTo>
                  <a:cubicBezTo>
                    <a:pt x="-312" y="497782"/>
                    <a:pt x="307" y="485362"/>
                    <a:pt x="268" y="472979"/>
                  </a:cubicBezTo>
                  <a:cubicBezTo>
                    <a:pt x="325" y="462521"/>
                    <a:pt x="211" y="452062"/>
                    <a:pt x="516" y="441604"/>
                  </a:cubicBezTo>
                  <a:cubicBezTo>
                    <a:pt x="2535" y="393779"/>
                    <a:pt x="7279" y="345954"/>
                    <a:pt x="15651" y="298795"/>
                  </a:cubicBezTo>
                  <a:cubicBezTo>
                    <a:pt x="20700" y="274878"/>
                    <a:pt x="26996" y="251247"/>
                    <a:pt x="34301" y="227910"/>
                  </a:cubicBezTo>
                  <a:cubicBezTo>
                    <a:pt x="38492" y="214642"/>
                    <a:pt x="43016" y="201459"/>
                    <a:pt x="47846" y="188429"/>
                  </a:cubicBezTo>
                  <a:cubicBezTo>
                    <a:pt x="49712" y="183410"/>
                    <a:pt x="51608" y="178428"/>
                    <a:pt x="53532" y="173475"/>
                  </a:cubicBezTo>
                  <a:cubicBezTo>
                    <a:pt x="59400" y="159073"/>
                    <a:pt x="65981" y="144976"/>
                    <a:pt x="73344" y="131308"/>
                  </a:cubicBezTo>
                  <a:cubicBezTo>
                    <a:pt x="77202" y="124431"/>
                    <a:pt x="81079" y="117487"/>
                    <a:pt x="85298" y="110762"/>
                  </a:cubicBezTo>
                  <a:cubicBezTo>
                    <a:pt x="89422" y="104190"/>
                    <a:pt x="93861" y="97827"/>
                    <a:pt x="98843" y="91922"/>
                  </a:cubicBezTo>
                  <a:cubicBezTo>
                    <a:pt x="117007" y="71491"/>
                    <a:pt x="141714" y="58708"/>
                    <a:pt x="166823" y="48802"/>
                  </a:cubicBezTo>
                  <a:cubicBezTo>
                    <a:pt x="188930" y="39201"/>
                    <a:pt x="212143" y="32934"/>
                    <a:pt x="235469" y="27180"/>
                  </a:cubicBezTo>
                  <a:cubicBezTo>
                    <a:pt x="243232" y="25256"/>
                    <a:pt x="250976" y="23418"/>
                    <a:pt x="258710" y="21523"/>
                  </a:cubicBezTo>
                  <a:cubicBezTo>
                    <a:pt x="259292" y="21370"/>
                    <a:pt x="259872" y="21246"/>
                    <a:pt x="260453" y="21094"/>
                  </a:cubicBezTo>
                  <a:cubicBezTo>
                    <a:pt x="297182" y="11340"/>
                    <a:pt x="334425" y="2958"/>
                    <a:pt x="372410" y="234"/>
                  </a:cubicBezTo>
                  <a:cubicBezTo>
                    <a:pt x="385555" y="-471"/>
                    <a:pt x="398709" y="387"/>
                    <a:pt x="411586" y="3196"/>
                  </a:cubicBezTo>
                  <a:cubicBezTo>
                    <a:pt x="424922" y="5921"/>
                    <a:pt x="438066" y="10169"/>
                    <a:pt x="449906" y="16989"/>
                  </a:cubicBezTo>
                  <a:cubicBezTo>
                    <a:pt x="481709" y="35791"/>
                    <a:pt x="505436" y="64690"/>
                    <a:pt x="526449" y="94751"/>
                  </a:cubicBezTo>
                  <a:cubicBezTo>
                    <a:pt x="530735" y="100809"/>
                    <a:pt x="534859" y="106924"/>
                    <a:pt x="538926" y="113010"/>
                  </a:cubicBezTo>
                  <a:cubicBezTo>
                    <a:pt x="546604" y="124602"/>
                    <a:pt x="554185" y="136251"/>
                    <a:pt x="561339" y="148148"/>
                  </a:cubicBezTo>
                  <a:cubicBezTo>
                    <a:pt x="564244" y="152977"/>
                    <a:pt x="566968" y="157930"/>
                    <a:pt x="569626" y="162950"/>
                  </a:cubicBezTo>
                  <a:cubicBezTo>
                    <a:pt x="581122" y="184810"/>
                    <a:pt x="591066" y="207622"/>
                    <a:pt x="606868" y="226796"/>
                  </a:cubicBezTo>
                  <a:cubicBezTo>
                    <a:pt x="622651" y="243274"/>
                    <a:pt x="651426" y="255847"/>
                    <a:pt x="673105" y="262572"/>
                  </a:cubicBezTo>
                  <a:cubicBezTo>
                    <a:pt x="707081" y="272697"/>
                    <a:pt x="742456" y="276726"/>
                    <a:pt x="776890" y="284927"/>
                  </a:cubicBezTo>
                  <a:cubicBezTo>
                    <a:pt x="797559" y="289823"/>
                    <a:pt x="817533" y="297157"/>
                    <a:pt x="837097" y="305387"/>
                  </a:cubicBezTo>
                  <a:cubicBezTo>
                    <a:pt x="880883" y="324008"/>
                    <a:pt x="928870" y="340734"/>
                    <a:pt x="976933" y="332171"/>
                  </a:cubicBezTo>
                  <a:cubicBezTo>
                    <a:pt x="1017081" y="321741"/>
                    <a:pt x="1053133" y="300396"/>
                    <a:pt x="1090014" y="282079"/>
                  </a:cubicBezTo>
                  <a:cubicBezTo>
                    <a:pt x="1092215" y="280974"/>
                    <a:pt x="1094386" y="279879"/>
                    <a:pt x="1096586" y="278774"/>
                  </a:cubicBezTo>
                  <a:lnTo>
                    <a:pt x="1096586" y="285537"/>
                  </a:lnTo>
                  <a:cubicBezTo>
                    <a:pt x="1086766" y="290089"/>
                    <a:pt x="1077013" y="294709"/>
                    <a:pt x="1067288" y="299481"/>
                  </a:cubicBezTo>
                  <a:cubicBezTo>
                    <a:pt x="1046676" y="309387"/>
                    <a:pt x="1025940" y="319141"/>
                    <a:pt x="1004356" y="326761"/>
                  </a:cubicBezTo>
                  <a:cubicBezTo>
                    <a:pt x="994812" y="330037"/>
                    <a:pt x="985239" y="333400"/>
                    <a:pt x="975276" y="334895"/>
                  </a:cubicBezTo>
                  <a:cubicBezTo>
                    <a:pt x="953683" y="337981"/>
                    <a:pt x="931518" y="336914"/>
                    <a:pt x="910201" y="332323"/>
                  </a:cubicBezTo>
                  <a:cubicBezTo>
                    <a:pt x="888922" y="327828"/>
                    <a:pt x="868243" y="320855"/>
                    <a:pt x="847974" y="312997"/>
                  </a:cubicBezTo>
                  <a:cubicBezTo>
                    <a:pt x="833325" y="307244"/>
                    <a:pt x="818866" y="300919"/>
                    <a:pt x="803816" y="296271"/>
                  </a:cubicBezTo>
                  <a:cubicBezTo>
                    <a:pt x="773051" y="286146"/>
                    <a:pt x="741066" y="281165"/>
                    <a:pt x="709357" y="275478"/>
                  </a:cubicBezTo>
                  <a:cubicBezTo>
                    <a:pt x="684897" y="270773"/>
                    <a:pt x="660398" y="264686"/>
                    <a:pt x="638167" y="253152"/>
                  </a:cubicBezTo>
                  <a:cubicBezTo>
                    <a:pt x="626756" y="247398"/>
                    <a:pt x="615507" y="240921"/>
                    <a:pt x="606392" y="231835"/>
                  </a:cubicBezTo>
                  <a:cubicBezTo>
                    <a:pt x="591990" y="216480"/>
                    <a:pt x="582941" y="197097"/>
                    <a:pt x="572911" y="178809"/>
                  </a:cubicBezTo>
                  <a:cubicBezTo>
                    <a:pt x="570102" y="173361"/>
                    <a:pt x="567197" y="167950"/>
                    <a:pt x="564168" y="162597"/>
                  </a:cubicBezTo>
                  <a:cubicBezTo>
                    <a:pt x="553528" y="143395"/>
                    <a:pt x="541784" y="124802"/>
                    <a:pt x="529554" y="106543"/>
                  </a:cubicBezTo>
                  <a:cubicBezTo>
                    <a:pt x="524229" y="98437"/>
                    <a:pt x="518695" y="90398"/>
                    <a:pt x="512913" y="82511"/>
                  </a:cubicBezTo>
                  <a:cubicBezTo>
                    <a:pt x="495883" y="59365"/>
                    <a:pt x="476461" y="37896"/>
                    <a:pt x="452182" y="22389"/>
                  </a:cubicBezTo>
                  <a:cubicBezTo>
                    <a:pt x="449982" y="20980"/>
                    <a:pt x="447715" y="19694"/>
                    <a:pt x="445429" y="18541"/>
                  </a:cubicBezTo>
                  <a:cubicBezTo>
                    <a:pt x="444238" y="17865"/>
                    <a:pt x="443009" y="17255"/>
                    <a:pt x="441762" y="16674"/>
                  </a:cubicBezTo>
                  <a:cubicBezTo>
                    <a:pt x="440476" y="16036"/>
                    <a:pt x="439161" y="15455"/>
                    <a:pt x="437847" y="14903"/>
                  </a:cubicBezTo>
                  <a:cubicBezTo>
                    <a:pt x="431122" y="11998"/>
                    <a:pt x="424150" y="9797"/>
                    <a:pt x="417026" y="8026"/>
                  </a:cubicBezTo>
                  <a:cubicBezTo>
                    <a:pt x="408338" y="6035"/>
                    <a:pt x="399652" y="4416"/>
                    <a:pt x="390784" y="3835"/>
                  </a:cubicBezTo>
                  <a:cubicBezTo>
                    <a:pt x="383783" y="3558"/>
                    <a:pt x="376506" y="3625"/>
                    <a:pt x="369562" y="4054"/>
                  </a:cubicBezTo>
                  <a:cubicBezTo>
                    <a:pt x="348550" y="5892"/>
                    <a:pt x="327671" y="9007"/>
                    <a:pt x="307031" y="13350"/>
                  </a:cubicBezTo>
                  <a:cubicBezTo>
                    <a:pt x="306297" y="13503"/>
                    <a:pt x="305592" y="13655"/>
                    <a:pt x="304859" y="13836"/>
                  </a:cubicBezTo>
                  <a:cubicBezTo>
                    <a:pt x="291219" y="16865"/>
                    <a:pt x="277675" y="20227"/>
                    <a:pt x="264092" y="23532"/>
                  </a:cubicBezTo>
                  <a:cubicBezTo>
                    <a:pt x="259168" y="24723"/>
                    <a:pt x="254243" y="25885"/>
                    <a:pt x="249319" y="27047"/>
                  </a:cubicBezTo>
                  <a:cubicBezTo>
                    <a:pt x="220143" y="33743"/>
                    <a:pt x="191035" y="41573"/>
                    <a:pt x="163603" y="53650"/>
                  </a:cubicBezTo>
                  <a:cubicBezTo>
                    <a:pt x="153202" y="57994"/>
                    <a:pt x="142867" y="62547"/>
                    <a:pt x="133266" y="68386"/>
                  </a:cubicBezTo>
                  <a:cubicBezTo>
                    <a:pt x="124770" y="73462"/>
                    <a:pt x="116626" y="79825"/>
                    <a:pt x="109444" y="86369"/>
                  </a:cubicBezTo>
                  <a:cubicBezTo>
                    <a:pt x="101005" y="93951"/>
                    <a:pt x="94490" y="103371"/>
                    <a:pt x="88555" y="112972"/>
                  </a:cubicBezTo>
                  <a:cubicBezTo>
                    <a:pt x="66658" y="147434"/>
                    <a:pt x="52046" y="185781"/>
                    <a:pt x="39902" y="224586"/>
                  </a:cubicBezTo>
                  <a:cubicBezTo>
                    <a:pt x="37521" y="231930"/>
                    <a:pt x="35283" y="239321"/>
                    <a:pt x="33234" y="246789"/>
                  </a:cubicBezTo>
                  <a:cubicBezTo>
                    <a:pt x="22290" y="286232"/>
                    <a:pt x="15899" y="326789"/>
                    <a:pt x="11127" y="3674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8"/>
            <p:cNvSpPr/>
            <p:nvPr/>
          </p:nvSpPr>
          <p:spPr>
            <a:xfrm>
              <a:off x="7059448" y="667278"/>
              <a:ext cx="2084580" cy="1947302"/>
            </a:xfrm>
            <a:custGeom>
              <a:avLst/>
              <a:gdLst/>
              <a:ahLst/>
              <a:cxnLst/>
              <a:rect l="l" t="t" r="r" b="b"/>
              <a:pathLst>
                <a:path w="1090946" h="1026804" extrusionOk="0">
                  <a:moveTo>
                    <a:pt x="1089775" y="284799"/>
                  </a:moveTo>
                  <a:lnTo>
                    <a:pt x="1089775" y="299906"/>
                  </a:lnTo>
                  <a:cubicBezTo>
                    <a:pt x="1088308" y="300611"/>
                    <a:pt x="1086813" y="301277"/>
                    <a:pt x="1085336" y="301982"/>
                  </a:cubicBezTo>
                  <a:cubicBezTo>
                    <a:pt x="1031548" y="324185"/>
                    <a:pt x="974427" y="353141"/>
                    <a:pt x="914610" y="342625"/>
                  </a:cubicBezTo>
                  <a:cubicBezTo>
                    <a:pt x="889473" y="337453"/>
                    <a:pt x="864946" y="329567"/>
                    <a:pt x="840458" y="321985"/>
                  </a:cubicBezTo>
                  <a:cubicBezTo>
                    <a:pt x="800157" y="309021"/>
                    <a:pt x="757676" y="306116"/>
                    <a:pt x="715937" y="300544"/>
                  </a:cubicBezTo>
                  <a:cubicBezTo>
                    <a:pt x="672913" y="297182"/>
                    <a:pt x="630955" y="289352"/>
                    <a:pt x="600189" y="256357"/>
                  </a:cubicBezTo>
                  <a:cubicBezTo>
                    <a:pt x="567252" y="224801"/>
                    <a:pt x="553460" y="180853"/>
                    <a:pt x="532543" y="141438"/>
                  </a:cubicBezTo>
                  <a:cubicBezTo>
                    <a:pt x="529305" y="135295"/>
                    <a:pt x="525847" y="129237"/>
                    <a:pt x="522142" y="123369"/>
                  </a:cubicBezTo>
                  <a:cubicBezTo>
                    <a:pt x="508959" y="102729"/>
                    <a:pt x="493395" y="84012"/>
                    <a:pt x="477098" y="65848"/>
                  </a:cubicBezTo>
                  <a:cubicBezTo>
                    <a:pt x="454343" y="38787"/>
                    <a:pt x="425996" y="17194"/>
                    <a:pt x="389392" y="15118"/>
                  </a:cubicBezTo>
                  <a:cubicBezTo>
                    <a:pt x="359512" y="12918"/>
                    <a:pt x="329727" y="16528"/>
                    <a:pt x="300409" y="22519"/>
                  </a:cubicBezTo>
                  <a:cubicBezTo>
                    <a:pt x="283655" y="25910"/>
                    <a:pt x="267014" y="30101"/>
                    <a:pt x="250593" y="34415"/>
                  </a:cubicBezTo>
                  <a:cubicBezTo>
                    <a:pt x="216713" y="44083"/>
                    <a:pt x="181147" y="51208"/>
                    <a:pt x="150419" y="69125"/>
                  </a:cubicBezTo>
                  <a:cubicBezTo>
                    <a:pt x="83325" y="113254"/>
                    <a:pt x="75257" y="204437"/>
                    <a:pt x="52226" y="275169"/>
                  </a:cubicBezTo>
                  <a:cubicBezTo>
                    <a:pt x="47758" y="292143"/>
                    <a:pt x="43415" y="309050"/>
                    <a:pt x="39291" y="326023"/>
                  </a:cubicBezTo>
                  <a:cubicBezTo>
                    <a:pt x="39291" y="326052"/>
                    <a:pt x="39262" y="326052"/>
                    <a:pt x="39291" y="326080"/>
                  </a:cubicBezTo>
                  <a:cubicBezTo>
                    <a:pt x="28308" y="371181"/>
                    <a:pt x="19079" y="416501"/>
                    <a:pt x="14002" y="462802"/>
                  </a:cubicBezTo>
                  <a:cubicBezTo>
                    <a:pt x="13297" y="468127"/>
                    <a:pt x="12935" y="473537"/>
                    <a:pt x="12935" y="478919"/>
                  </a:cubicBezTo>
                  <a:cubicBezTo>
                    <a:pt x="12906" y="496930"/>
                    <a:pt x="16974" y="514790"/>
                    <a:pt x="27156" y="530020"/>
                  </a:cubicBezTo>
                  <a:cubicBezTo>
                    <a:pt x="27613" y="530658"/>
                    <a:pt x="28108" y="531335"/>
                    <a:pt x="28594" y="531973"/>
                  </a:cubicBezTo>
                  <a:cubicBezTo>
                    <a:pt x="51226" y="562434"/>
                    <a:pt x="84858" y="583560"/>
                    <a:pt x="117644" y="601724"/>
                  </a:cubicBezTo>
                  <a:cubicBezTo>
                    <a:pt x="177089" y="635272"/>
                    <a:pt x="242621" y="655360"/>
                    <a:pt x="304543" y="683401"/>
                  </a:cubicBezTo>
                  <a:cubicBezTo>
                    <a:pt x="341824" y="703642"/>
                    <a:pt x="389496" y="724988"/>
                    <a:pt x="410956" y="763154"/>
                  </a:cubicBezTo>
                  <a:cubicBezTo>
                    <a:pt x="447771" y="834706"/>
                    <a:pt x="426977" y="940824"/>
                    <a:pt x="506825" y="985773"/>
                  </a:cubicBezTo>
                  <a:cubicBezTo>
                    <a:pt x="538810" y="1002717"/>
                    <a:pt x="576396" y="1004489"/>
                    <a:pt x="611924" y="1003937"/>
                  </a:cubicBezTo>
                  <a:cubicBezTo>
                    <a:pt x="685257" y="1001736"/>
                    <a:pt x="752808" y="972437"/>
                    <a:pt x="817788" y="941005"/>
                  </a:cubicBezTo>
                  <a:cubicBezTo>
                    <a:pt x="905371" y="900305"/>
                    <a:pt x="998820" y="875102"/>
                    <a:pt x="1089765" y="843307"/>
                  </a:cubicBezTo>
                  <a:lnTo>
                    <a:pt x="1089765" y="861776"/>
                  </a:lnTo>
                  <a:cubicBezTo>
                    <a:pt x="1051694" y="874959"/>
                    <a:pt x="1013470" y="887646"/>
                    <a:pt x="975094" y="899847"/>
                  </a:cubicBezTo>
                  <a:cubicBezTo>
                    <a:pt x="919648" y="917250"/>
                    <a:pt x="865194" y="937862"/>
                    <a:pt x="812254" y="961865"/>
                  </a:cubicBezTo>
                  <a:cubicBezTo>
                    <a:pt x="775830" y="978191"/>
                    <a:pt x="739569" y="995717"/>
                    <a:pt x="700792" y="1005804"/>
                  </a:cubicBezTo>
                  <a:cubicBezTo>
                    <a:pt x="664464" y="1015043"/>
                    <a:pt x="626698" y="1020110"/>
                    <a:pt x="589207" y="1019196"/>
                  </a:cubicBezTo>
                  <a:cubicBezTo>
                    <a:pt x="461572" y="1016081"/>
                    <a:pt x="435693" y="952406"/>
                    <a:pt x="417805" y="838649"/>
                  </a:cubicBezTo>
                  <a:cubicBezTo>
                    <a:pt x="407194" y="779413"/>
                    <a:pt x="398507" y="754344"/>
                    <a:pt x="344596" y="723702"/>
                  </a:cubicBezTo>
                  <a:cubicBezTo>
                    <a:pt x="316068" y="705966"/>
                    <a:pt x="285607" y="691717"/>
                    <a:pt x="254080" y="680182"/>
                  </a:cubicBezTo>
                  <a:cubicBezTo>
                    <a:pt x="200958" y="659598"/>
                    <a:pt x="148305" y="637586"/>
                    <a:pt x="98518" y="609754"/>
                  </a:cubicBezTo>
                  <a:cubicBezTo>
                    <a:pt x="69161" y="592295"/>
                    <a:pt x="36652" y="571930"/>
                    <a:pt x="16964" y="543184"/>
                  </a:cubicBezTo>
                  <a:cubicBezTo>
                    <a:pt x="14431" y="539488"/>
                    <a:pt x="12107" y="535659"/>
                    <a:pt x="10021" y="531687"/>
                  </a:cubicBezTo>
                  <a:cubicBezTo>
                    <a:pt x="4429" y="521505"/>
                    <a:pt x="1705" y="510713"/>
                    <a:pt x="600" y="499636"/>
                  </a:cubicBezTo>
                  <a:cubicBezTo>
                    <a:pt x="-1171" y="481719"/>
                    <a:pt x="1362" y="463098"/>
                    <a:pt x="3229" y="445267"/>
                  </a:cubicBezTo>
                  <a:cubicBezTo>
                    <a:pt x="9649" y="392727"/>
                    <a:pt x="20812" y="341025"/>
                    <a:pt x="34023" y="289800"/>
                  </a:cubicBezTo>
                  <a:cubicBezTo>
                    <a:pt x="42558" y="256681"/>
                    <a:pt x="51940" y="223811"/>
                    <a:pt x="61513" y="191026"/>
                  </a:cubicBezTo>
                  <a:cubicBezTo>
                    <a:pt x="75400" y="138857"/>
                    <a:pt x="97317" y="82012"/>
                    <a:pt x="147285" y="54856"/>
                  </a:cubicBezTo>
                  <a:cubicBezTo>
                    <a:pt x="179337" y="38530"/>
                    <a:pt x="214560" y="29624"/>
                    <a:pt x="249117" y="20214"/>
                  </a:cubicBezTo>
                  <a:cubicBezTo>
                    <a:pt x="257956" y="18071"/>
                    <a:pt x="266881" y="15842"/>
                    <a:pt x="275901" y="13699"/>
                  </a:cubicBezTo>
                  <a:cubicBezTo>
                    <a:pt x="323517" y="2450"/>
                    <a:pt x="373266" y="-6694"/>
                    <a:pt x="420815" y="6545"/>
                  </a:cubicBezTo>
                  <a:cubicBezTo>
                    <a:pt x="458610" y="17985"/>
                    <a:pt x="483966" y="50979"/>
                    <a:pt x="508578" y="79754"/>
                  </a:cubicBezTo>
                  <a:cubicBezTo>
                    <a:pt x="523285" y="97214"/>
                    <a:pt x="536343" y="116083"/>
                    <a:pt x="546869" y="136362"/>
                  </a:cubicBezTo>
                  <a:cubicBezTo>
                    <a:pt x="548431" y="139324"/>
                    <a:pt x="549926" y="142296"/>
                    <a:pt x="551364" y="145258"/>
                  </a:cubicBezTo>
                  <a:cubicBezTo>
                    <a:pt x="562223" y="167432"/>
                    <a:pt x="570814" y="189844"/>
                    <a:pt x="583997" y="210885"/>
                  </a:cubicBezTo>
                  <a:cubicBezTo>
                    <a:pt x="632898" y="289781"/>
                    <a:pt x="685029" y="280303"/>
                    <a:pt x="766467" y="291952"/>
                  </a:cubicBezTo>
                  <a:cubicBezTo>
                    <a:pt x="786832" y="294305"/>
                    <a:pt x="807196" y="296905"/>
                    <a:pt x="827103" y="301830"/>
                  </a:cubicBezTo>
                  <a:cubicBezTo>
                    <a:pt x="869490" y="312812"/>
                    <a:pt x="911352" y="330700"/>
                    <a:pt x="955901" y="327919"/>
                  </a:cubicBezTo>
                  <a:cubicBezTo>
                    <a:pt x="979018" y="327157"/>
                    <a:pt x="1000792" y="318565"/>
                    <a:pt x="1022261" y="310764"/>
                  </a:cubicBezTo>
                  <a:cubicBezTo>
                    <a:pt x="1044864" y="302382"/>
                    <a:pt x="1067429" y="293857"/>
                    <a:pt x="1089755" y="28479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8"/>
            <p:cNvSpPr/>
            <p:nvPr/>
          </p:nvSpPr>
          <p:spPr>
            <a:xfrm>
              <a:off x="7119982" y="721621"/>
              <a:ext cx="2023140" cy="1817938"/>
            </a:xfrm>
            <a:custGeom>
              <a:avLst/>
              <a:gdLst/>
              <a:ahLst/>
              <a:cxnLst/>
              <a:rect l="l" t="t" r="r" b="b"/>
              <a:pathLst>
                <a:path w="1061446" h="953786" extrusionOk="0">
                  <a:moveTo>
                    <a:pt x="965392" y="327818"/>
                  </a:moveTo>
                  <a:cubicBezTo>
                    <a:pt x="1000587" y="319131"/>
                    <a:pt x="1029514" y="296814"/>
                    <a:pt x="1057984" y="275126"/>
                  </a:cubicBezTo>
                  <a:lnTo>
                    <a:pt x="1057984" y="286194"/>
                  </a:lnTo>
                  <a:cubicBezTo>
                    <a:pt x="1035810" y="303253"/>
                    <a:pt x="1013312" y="320655"/>
                    <a:pt x="986918" y="330599"/>
                  </a:cubicBezTo>
                  <a:cubicBezTo>
                    <a:pt x="972726" y="335705"/>
                    <a:pt x="957839" y="339496"/>
                    <a:pt x="942665" y="339562"/>
                  </a:cubicBezTo>
                  <a:cubicBezTo>
                    <a:pt x="917738" y="339686"/>
                    <a:pt x="892850" y="337181"/>
                    <a:pt x="867961" y="335895"/>
                  </a:cubicBezTo>
                  <a:cubicBezTo>
                    <a:pt x="845091" y="335105"/>
                    <a:pt x="822184" y="335467"/>
                    <a:pt x="799276" y="336229"/>
                  </a:cubicBezTo>
                  <a:cubicBezTo>
                    <a:pt x="757814" y="337848"/>
                    <a:pt x="716342" y="343325"/>
                    <a:pt x="674784" y="341486"/>
                  </a:cubicBezTo>
                  <a:cubicBezTo>
                    <a:pt x="640875" y="340296"/>
                    <a:pt x="613014" y="334114"/>
                    <a:pt x="585802" y="312807"/>
                  </a:cubicBezTo>
                  <a:cubicBezTo>
                    <a:pt x="570723" y="301796"/>
                    <a:pt x="557607" y="288156"/>
                    <a:pt x="547149" y="272659"/>
                  </a:cubicBezTo>
                  <a:cubicBezTo>
                    <a:pt x="538739" y="259933"/>
                    <a:pt x="532166" y="246084"/>
                    <a:pt x="525708" y="232292"/>
                  </a:cubicBezTo>
                  <a:cubicBezTo>
                    <a:pt x="513602" y="205965"/>
                    <a:pt x="502467" y="179142"/>
                    <a:pt x="491066" y="152482"/>
                  </a:cubicBezTo>
                  <a:cubicBezTo>
                    <a:pt x="483569" y="135051"/>
                    <a:pt x="477122" y="117068"/>
                    <a:pt x="468958" y="99980"/>
                  </a:cubicBezTo>
                  <a:cubicBezTo>
                    <a:pt x="465444" y="92579"/>
                    <a:pt x="461586" y="85359"/>
                    <a:pt x="457214" y="78425"/>
                  </a:cubicBezTo>
                  <a:cubicBezTo>
                    <a:pt x="449937" y="67081"/>
                    <a:pt x="440793" y="57051"/>
                    <a:pt x="431716" y="47107"/>
                  </a:cubicBezTo>
                  <a:cubicBezTo>
                    <a:pt x="415323" y="29219"/>
                    <a:pt x="398321" y="14360"/>
                    <a:pt x="373861" y="9492"/>
                  </a:cubicBezTo>
                  <a:cubicBezTo>
                    <a:pt x="351629" y="4511"/>
                    <a:pt x="329065" y="5149"/>
                    <a:pt x="306833" y="8426"/>
                  </a:cubicBezTo>
                  <a:cubicBezTo>
                    <a:pt x="293803" y="10321"/>
                    <a:pt x="280906" y="13131"/>
                    <a:pt x="268209" y="16255"/>
                  </a:cubicBezTo>
                  <a:cubicBezTo>
                    <a:pt x="248207" y="21151"/>
                    <a:pt x="228452" y="26895"/>
                    <a:pt x="209250" y="34296"/>
                  </a:cubicBezTo>
                  <a:cubicBezTo>
                    <a:pt x="178056" y="46249"/>
                    <a:pt x="145556" y="61204"/>
                    <a:pt x="126163" y="89674"/>
                  </a:cubicBezTo>
                  <a:cubicBezTo>
                    <a:pt x="117048" y="102761"/>
                    <a:pt x="111885" y="117411"/>
                    <a:pt x="108485" y="132641"/>
                  </a:cubicBezTo>
                  <a:cubicBezTo>
                    <a:pt x="108485" y="132641"/>
                    <a:pt x="108475" y="132660"/>
                    <a:pt x="108456" y="132698"/>
                  </a:cubicBezTo>
                  <a:cubicBezTo>
                    <a:pt x="104570" y="149977"/>
                    <a:pt x="103018" y="168017"/>
                    <a:pt x="100779" y="185391"/>
                  </a:cubicBezTo>
                  <a:cubicBezTo>
                    <a:pt x="97502" y="213985"/>
                    <a:pt x="92892" y="242845"/>
                    <a:pt x="81853" y="269573"/>
                  </a:cubicBezTo>
                  <a:cubicBezTo>
                    <a:pt x="79376" y="275107"/>
                    <a:pt x="76595" y="280460"/>
                    <a:pt x="73594" y="285717"/>
                  </a:cubicBezTo>
                  <a:cubicBezTo>
                    <a:pt x="66622" y="297976"/>
                    <a:pt x="58545" y="309635"/>
                    <a:pt x="50935" y="321493"/>
                  </a:cubicBezTo>
                  <a:cubicBezTo>
                    <a:pt x="44515" y="331552"/>
                    <a:pt x="38123" y="341648"/>
                    <a:pt x="32675" y="352259"/>
                  </a:cubicBezTo>
                  <a:cubicBezTo>
                    <a:pt x="22769" y="372109"/>
                    <a:pt x="16626" y="393998"/>
                    <a:pt x="11816" y="415438"/>
                  </a:cubicBezTo>
                  <a:cubicBezTo>
                    <a:pt x="9920" y="424182"/>
                    <a:pt x="8148" y="432964"/>
                    <a:pt x="7386" y="441889"/>
                  </a:cubicBezTo>
                  <a:cubicBezTo>
                    <a:pt x="6319" y="453939"/>
                    <a:pt x="5824" y="466292"/>
                    <a:pt x="9311" y="478008"/>
                  </a:cubicBezTo>
                  <a:cubicBezTo>
                    <a:pt x="10196" y="480704"/>
                    <a:pt x="11358" y="483295"/>
                    <a:pt x="12701" y="485809"/>
                  </a:cubicBezTo>
                  <a:cubicBezTo>
                    <a:pt x="16159" y="492477"/>
                    <a:pt x="20893" y="498496"/>
                    <a:pt x="25760" y="504221"/>
                  </a:cubicBezTo>
                  <a:cubicBezTo>
                    <a:pt x="36123" y="516880"/>
                    <a:pt x="49401" y="526671"/>
                    <a:pt x="62727" y="535996"/>
                  </a:cubicBezTo>
                  <a:cubicBezTo>
                    <a:pt x="82882" y="549846"/>
                    <a:pt x="104894" y="560609"/>
                    <a:pt x="127554" y="569696"/>
                  </a:cubicBezTo>
                  <a:cubicBezTo>
                    <a:pt x="171283" y="587498"/>
                    <a:pt x="216327" y="602262"/>
                    <a:pt x="262380" y="612873"/>
                  </a:cubicBezTo>
                  <a:cubicBezTo>
                    <a:pt x="279782" y="616730"/>
                    <a:pt x="297490" y="619997"/>
                    <a:pt x="315225" y="621559"/>
                  </a:cubicBezTo>
                  <a:cubicBezTo>
                    <a:pt x="342562" y="623941"/>
                    <a:pt x="370975" y="624741"/>
                    <a:pt x="396140" y="636876"/>
                  </a:cubicBezTo>
                  <a:cubicBezTo>
                    <a:pt x="412713" y="644400"/>
                    <a:pt x="425867" y="657212"/>
                    <a:pt x="438583" y="669870"/>
                  </a:cubicBezTo>
                  <a:cubicBezTo>
                    <a:pt x="450813" y="681853"/>
                    <a:pt x="462377" y="694635"/>
                    <a:pt x="471397" y="709256"/>
                  </a:cubicBezTo>
                  <a:cubicBezTo>
                    <a:pt x="478950" y="721639"/>
                    <a:pt x="485494" y="734669"/>
                    <a:pt x="491638" y="747851"/>
                  </a:cubicBezTo>
                  <a:cubicBezTo>
                    <a:pt x="502219" y="777303"/>
                    <a:pt x="495886" y="809288"/>
                    <a:pt x="497628" y="839806"/>
                  </a:cubicBezTo>
                  <a:cubicBezTo>
                    <a:pt x="498457" y="857360"/>
                    <a:pt x="500686" y="874848"/>
                    <a:pt x="504544" y="892003"/>
                  </a:cubicBezTo>
                  <a:cubicBezTo>
                    <a:pt x="506592" y="900623"/>
                    <a:pt x="509011" y="909224"/>
                    <a:pt x="512773" y="917263"/>
                  </a:cubicBezTo>
                  <a:cubicBezTo>
                    <a:pt x="519498" y="931151"/>
                    <a:pt x="524184" y="937351"/>
                    <a:pt x="540443" y="941361"/>
                  </a:cubicBezTo>
                  <a:cubicBezTo>
                    <a:pt x="558665" y="944905"/>
                    <a:pt x="577810" y="944905"/>
                    <a:pt x="596070" y="944143"/>
                  </a:cubicBezTo>
                  <a:cubicBezTo>
                    <a:pt x="614138" y="943533"/>
                    <a:pt x="632188" y="941942"/>
                    <a:pt x="650038" y="938856"/>
                  </a:cubicBezTo>
                  <a:cubicBezTo>
                    <a:pt x="675727" y="934580"/>
                    <a:pt x="691691" y="927998"/>
                    <a:pt x="712389" y="912034"/>
                  </a:cubicBezTo>
                  <a:cubicBezTo>
                    <a:pt x="739173" y="892031"/>
                    <a:pt x="765938" y="871181"/>
                    <a:pt x="797466" y="859227"/>
                  </a:cubicBezTo>
                  <a:cubicBezTo>
                    <a:pt x="853492" y="837453"/>
                    <a:pt x="913852" y="823575"/>
                    <a:pt x="963944" y="789047"/>
                  </a:cubicBezTo>
                  <a:cubicBezTo>
                    <a:pt x="993634" y="768187"/>
                    <a:pt x="1019113" y="742051"/>
                    <a:pt x="1043516" y="715352"/>
                  </a:cubicBezTo>
                  <a:cubicBezTo>
                    <a:pt x="1048345" y="709875"/>
                    <a:pt x="1053213" y="704408"/>
                    <a:pt x="1057984" y="698874"/>
                  </a:cubicBezTo>
                  <a:lnTo>
                    <a:pt x="1057984" y="707685"/>
                  </a:lnTo>
                  <a:cubicBezTo>
                    <a:pt x="1053613" y="712733"/>
                    <a:pt x="1049212" y="717686"/>
                    <a:pt x="1044868" y="722610"/>
                  </a:cubicBezTo>
                  <a:cubicBezTo>
                    <a:pt x="1022180" y="747623"/>
                    <a:pt x="998358" y="771969"/>
                    <a:pt x="970830" y="791685"/>
                  </a:cubicBezTo>
                  <a:cubicBezTo>
                    <a:pt x="943589" y="811345"/>
                    <a:pt x="912395" y="824585"/>
                    <a:pt x="881115" y="836424"/>
                  </a:cubicBezTo>
                  <a:cubicBezTo>
                    <a:pt x="842338" y="851560"/>
                    <a:pt x="800848" y="861228"/>
                    <a:pt x="765614" y="884164"/>
                  </a:cubicBezTo>
                  <a:cubicBezTo>
                    <a:pt x="742345" y="899213"/>
                    <a:pt x="721333" y="917587"/>
                    <a:pt x="697454" y="931655"/>
                  </a:cubicBezTo>
                  <a:cubicBezTo>
                    <a:pt x="681461" y="940523"/>
                    <a:pt x="663449" y="944771"/>
                    <a:pt x="645561" y="947619"/>
                  </a:cubicBezTo>
                  <a:cubicBezTo>
                    <a:pt x="623663" y="951163"/>
                    <a:pt x="601432" y="952210"/>
                    <a:pt x="579268" y="952087"/>
                  </a:cubicBezTo>
                  <a:cubicBezTo>
                    <a:pt x="569390" y="951963"/>
                    <a:pt x="559513" y="951448"/>
                    <a:pt x="549664" y="950372"/>
                  </a:cubicBezTo>
                  <a:cubicBezTo>
                    <a:pt x="539329" y="949362"/>
                    <a:pt x="529023" y="946305"/>
                    <a:pt x="520670" y="939942"/>
                  </a:cubicBezTo>
                  <a:cubicBezTo>
                    <a:pt x="516602" y="936761"/>
                    <a:pt x="513726" y="932417"/>
                    <a:pt x="511192" y="928045"/>
                  </a:cubicBezTo>
                  <a:cubicBezTo>
                    <a:pt x="503458" y="915168"/>
                    <a:pt x="499362" y="899851"/>
                    <a:pt x="496819" y="885383"/>
                  </a:cubicBezTo>
                  <a:cubicBezTo>
                    <a:pt x="493704" y="867314"/>
                    <a:pt x="492114" y="848959"/>
                    <a:pt x="491799" y="830643"/>
                  </a:cubicBezTo>
                  <a:cubicBezTo>
                    <a:pt x="491428" y="813212"/>
                    <a:pt x="492781" y="795172"/>
                    <a:pt x="492199" y="777922"/>
                  </a:cubicBezTo>
                  <a:cubicBezTo>
                    <a:pt x="491923" y="768445"/>
                    <a:pt x="490028" y="759053"/>
                    <a:pt x="486665" y="750185"/>
                  </a:cubicBezTo>
                  <a:cubicBezTo>
                    <a:pt x="483636" y="743460"/>
                    <a:pt x="480093" y="736945"/>
                    <a:pt x="476731" y="730373"/>
                  </a:cubicBezTo>
                  <a:cubicBezTo>
                    <a:pt x="471959" y="721258"/>
                    <a:pt x="466825" y="712304"/>
                    <a:pt x="460710" y="704017"/>
                  </a:cubicBezTo>
                  <a:cubicBezTo>
                    <a:pt x="453585" y="694169"/>
                    <a:pt x="445117" y="685482"/>
                    <a:pt x="436583" y="676890"/>
                  </a:cubicBezTo>
                  <a:cubicBezTo>
                    <a:pt x="429458" y="669823"/>
                    <a:pt x="422362" y="662850"/>
                    <a:pt x="414656" y="656526"/>
                  </a:cubicBezTo>
                  <a:cubicBezTo>
                    <a:pt x="385786" y="632370"/>
                    <a:pt x="349067" y="632647"/>
                    <a:pt x="313558" y="629618"/>
                  </a:cubicBezTo>
                  <a:cubicBezTo>
                    <a:pt x="281478" y="626560"/>
                    <a:pt x="250017" y="618978"/>
                    <a:pt x="219156" y="609806"/>
                  </a:cubicBezTo>
                  <a:cubicBezTo>
                    <a:pt x="188733" y="601147"/>
                    <a:pt x="158853" y="590479"/>
                    <a:pt x="129468" y="578706"/>
                  </a:cubicBezTo>
                  <a:cubicBezTo>
                    <a:pt x="93264" y="564609"/>
                    <a:pt x="58069" y="545960"/>
                    <a:pt x="29875" y="518832"/>
                  </a:cubicBezTo>
                  <a:cubicBezTo>
                    <a:pt x="21836" y="510450"/>
                    <a:pt x="13825" y="501497"/>
                    <a:pt x="8225" y="491276"/>
                  </a:cubicBezTo>
                  <a:cubicBezTo>
                    <a:pt x="5872" y="487028"/>
                    <a:pt x="3938" y="482533"/>
                    <a:pt x="2595" y="477789"/>
                  </a:cubicBezTo>
                  <a:cubicBezTo>
                    <a:pt x="-3462" y="453262"/>
                    <a:pt x="2195" y="427611"/>
                    <a:pt x="8225" y="403666"/>
                  </a:cubicBezTo>
                  <a:cubicBezTo>
                    <a:pt x="13178" y="384520"/>
                    <a:pt x="19112" y="365442"/>
                    <a:pt x="28037" y="347763"/>
                  </a:cubicBezTo>
                  <a:cubicBezTo>
                    <a:pt x="38162" y="328256"/>
                    <a:pt x="50878" y="310330"/>
                    <a:pt x="62565" y="291775"/>
                  </a:cubicBezTo>
                  <a:cubicBezTo>
                    <a:pt x="67518" y="283765"/>
                    <a:pt x="71832" y="276183"/>
                    <a:pt x="75557" y="267801"/>
                  </a:cubicBezTo>
                  <a:cubicBezTo>
                    <a:pt x="75614" y="267677"/>
                    <a:pt x="75680" y="267525"/>
                    <a:pt x="75738" y="267401"/>
                  </a:cubicBezTo>
                  <a:cubicBezTo>
                    <a:pt x="82862" y="250580"/>
                    <a:pt x="86777" y="232720"/>
                    <a:pt x="90082" y="215051"/>
                  </a:cubicBezTo>
                  <a:cubicBezTo>
                    <a:pt x="93321" y="195973"/>
                    <a:pt x="94673" y="176370"/>
                    <a:pt x="97265" y="157101"/>
                  </a:cubicBezTo>
                  <a:lnTo>
                    <a:pt x="97265" y="157073"/>
                  </a:lnTo>
                  <a:cubicBezTo>
                    <a:pt x="99560" y="140042"/>
                    <a:pt x="102798" y="123221"/>
                    <a:pt x="109218" y="107162"/>
                  </a:cubicBezTo>
                  <a:cubicBezTo>
                    <a:pt x="126163" y="69062"/>
                    <a:pt x="152490" y="51107"/>
                    <a:pt x="189676" y="35029"/>
                  </a:cubicBezTo>
                  <a:cubicBezTo>
                    <a:pt x="209888" y="26371"/>
                    <a:pt x="230871" y="19589"/>
                    <a:pt x="252055" y="13836"/>
                  </a:cubicBezTo>
                  <a:cubicBezTo>
                    <a:pt x="266400" y="9921"/>
                    <a:pt x="280925" y="6492"/>
                    <a:pt x="295565" y="4016"/>
                  </a:cubicBezTo>
                  <a:cubicBezTo>
                    <a:pt x="304766" y="2482"/>
                    <a:pt x="314063" y="1291"/>
                    <a:pt x="323397" y="625"/>
                  </a:cubicBezTo>
                  <a:cubicBezTo>
                    <a:pt x="353820" y="-1576"/>
                    <a:pt x="387129" y="1358"/>
                    <a:pt x="412113" y="20475"/>
                  </a:cubicBezTo>
                  <a:cubicBezTo>
                    <a:pt x="424591" y="29924"/>
                    <a:pt x="435354" y="41449"/>
                    <a:pt x="445689" y="53193"/>
                  </a:cubicBezTo>
                  <a:cubicBezTo>
                    <a:pt x="454071" y="62518"/>
                    <a:pt x="461900" y="72367"/>
                    <a:pt x="468130" y="83283"/>
                  </a:cubicBezTo>
                  <a:cubicBezTo>
                    <a:pt x="472102" y="90350"/>
                    <a:pt x="475626" y="97627"/>
                    <a:pt x="478836" y="105057"/>
                  </a:cubicBezTo>
                  <a:cubicBezTo>
                    <a:pt x="485351" y="120068"/>
                    <a:pt x="490732" y="135603"/>
                    <a:pt x="496819" y="150805"/>
                  </a:cubicBezTo>
                  <a:cubicBezTo>
                    <a:pt x="506268" y="174380"/>
                    <a:pt x="516726" y="197564"/>
                    <a:pt x="527366" y="220614"/>
                  </a:cubicBezTo>
                  <a:cubicBezTo>
                    <a:pt x="544368" y="257495"/>
                    <a:pt x="560265" y="287765"/>
                    <a:pt x="595127" y="310883"/>
                  </a:cubicBezTo>
                  <a:cubicBezTo>
                    <a:pt x="600146" y="314273"/>
                    <a:pt x="605280" y="317398"/>
                    <a:pt x="610633" y="320179"/>
                  </a:cubicBezTo>
                  <a:cubicBezTo>
                    <a:pt x="619501" y="324551"/>
                    <a:pt x="629045" y="327399"/>
                    <a:pt x="638646" y="329599"/>
                  </a:cubicBezTo>
                  <a:cubicBezTo>
                    <a:pt x="681614" y="338038"/>
                    <a:pt x="725552" y="332104"/>
                    <a:pt x="768796" y="329266"/>
                  </a:cubicBezTo>
                  <a:cubicBezTo>
                    <a:pt x="808858" y="326542"/>
                    <a:pt x="849101" y="326208"/>
                    <a:pt x="889192" y="328837"/>
                  </a:cubicBezTo>
                  <a:cubicBezTo>
                    <a:pt x="914509" y="329818"/>
                    <a:pt x="940446" y="334219"/>
                    <a:pt x="965392" y="32785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8"/>
            <p:cNvSpPr/>
            <p:nvPr/>
          </p:nvSpPr>
          <p:spPr>
            <a:xfrm>
              <a:off x="7158504" y="747073"/>
              <a:ext cx="1983875" cy="1759174"/>
            </a:xfrm>
            <a:custGeom>
              <a:avLst/>
              <a:gdLst/>
              <a:ahLst/>
              <a:cxnLst/>
              <a:rect l="l" t="t" r="r" b="b"/>
              <a:pathLst>
                <a:path w="1038243" h="920648" extrusionOk="0">
                  <a:moveTo>
                    <a:pt x="1038110" y="288320"/>
                  </a:moveTo>
                  <a:lnTo>
                    <a:pt x="1038110" y="295263"/>
                  </a:lnTo>
                  <a:cubicBezTo>
                    <a:pt x="1037434" y="295749"/>
                    <a:pt x="1036767" y="296273"/>
                    <a:pt x="1036062" y="296759"/>
                  </a:cubicBezTo>
                  <a:cubicBezTo>
                    <a:pt x="1030043" y="301131"/>
                    <a:pt x="1023918" y="305417"/>
                    <a:pt x="1017689" y="309484"/>
                  </a:cubicBezTo>
                  <a:cubicBezTo>
                    <a:pt x="1016222" y="310465"/>
                    <a:pt x="1014755" y="311380"/>
                    <a:pt x="1013260" y="312332"/>
                  </a:cubicBezTo>
                  <a:cubicBezTo>
                    <a:pt x="1009316" y="314780"/>
                    <a:pt x="1005335" y="317161"/>
                    <a:pt x="1001334" y="319552"/>
                  </a:cubicBezTo>
                  <a:cubicBezTo>
                    <a:pt x="997601" y="321752"/>
                    <a:pt x="993876" y="323924"/>
                    <a:pt x="990047" y="325972"/>
                  </a:cubicBezTo>
                  <a:cubicBezTo>
                    <a:pt x="985704" y="328296"/>
                    <a:pt x="981303" y="330468"/>
                    <a:pt x="976808" y="332516"/>
                  </a:cubicBezTo>
                  <a:cubicBezTo>
                    <a:pt x="971788" y="334811"/>
                    <a:pt x="966625" y="336859"/>
                    <a:pt x="961367" y="338535"/>
                  </a:cubicBezTo>
                  <a:cubicBezTo>
                    <a:pt x="958919" y="339297"/>
                    <a:pt x="956472" y="340002"/>
                    <a:pt x="953995" y="340650"/>
                  </a:cubicBezTo>
                  <a:cubicBezTo>
                    <a:pt x="951271" y="341355"/>
                    <a:pt x="948518" y="341869"/>
                    <a:pt x="945737" y="342336"/>
                  </a:cubicBezTo>
                  <a:cubicBezTo>
                    <a:pt x="940879" y="343126"/>
                    <a:pt x="935917" y="343593"/>
                    <a:pt x="931002" y="343831"/>
                  </a:cubicBezTo>
                  <a:cubicBezTo>
                    <a:pt x="921734" y="344260"/>
                    <a:pt x="912438" y="344107"/>
                    <a:pt x="903141" y="343831"/>
                  </a:cubicBezTo>
                  <a:cubicBezTo>
                    <a:pt x="892406" y="343498"/>
                    <a:pt x="881672" y="342917"/>
                    <a:pt x="870937" y="342945"/>
                  </a:cubicBezTo>
                  <a:cubicBezTo>
                    <a:pt x="864488" y="342974"/>
                    <a:pt x="858002" y="343098"/>
                    <a:pt x="851821" y="343317"/>
                  </a:cubicBezTo>
                  <a:cubicBezTo>
                    <a:pt x="847810" y="343498"/>
                    <a:pt x="843810" y="343688"/>
                    <a:pt x="839800" y="344022"/>
                  </a:cubicBezTo>
                  <a:cubicBezTo>
                    <a:pt x="835361" y="344355"/>
                    <a:pt x="830961" y="344755"/>
                    <a:pt x="826560" y="345212"/>
                  </a:cubicBezTo>
                  <a:cubicBezTo>
                    <a:pt x="817692" y="346165"/>
                    <a:pt x="808882" y="347327"/>
                    <a:pt x="800138" y="348822"/>
                  </a:cubicBezTo>
                  <a:cubicBezTo>
                    <a:pt x="793499" y="349984"/>
                    <a:pt x="786898" y="351327"/>
                    <a:pt x="780326" y="352890"/>
                  </a:cubicBezTo>
                  <a:cubicBezTo>
                    <a:pt x="774335" y="354299"/>
                    <a:pt x="768401" y="355947"/>
                    <a:pt x="762495" y="357719"/>
                  </a:cubicBezTo>
                  <a:cubicBezTo>
                    <a:pt x="752617" y="360833"/>
                    <a:pt x="742892" y="364319"/>
                    <a:pt x="733234" y="367968"/>
                  </a:cubicBezTo>
                  <a:cubicBezTo>
                    <a:pt x="723538" y="371606"/>
                    <a:pt x="713908" y="375426"/>
                    <a:pt x="704155" y="378950"/>
                  </a:cubicBezTo>
                  <a:cubicBezTo>
                    <a:pt x="695343" y="382131"/>
                    <a:pt x="686419" y="384970"/>
                    <a:pt x="677246" y="386903"/>
                  </a:cubicBezTo>
                  <a:cubicBezTo>
                    <a:pt x="672817" y="387856"/>
                    <a:pt x="668283" y="388494"/>
                    <a:pt x="663787" y="389018"/>
                  </a:cubicBezTo>
                  <a:cubicBezTo>
                    <a:pt x="659596" y="389542"/>
                    <a:pt x="655377" y="389904"/>
                    <a:pt x="651186" y="390180"/>
                  </a:cubicBezTo>
                  <a:cubicBezTo>
                    <a:pt x="646233" y="390513"/>
                    <a:pt x="641308" y="390609"/>
                    <a:pt x="636355" y="390428"/>
                  </a:cubicBezTo>
                  <a:cubicBezTo>
                    <a:pt x="632346" y="390304"/>
                    <a:pt x="628316" y="389942"/>
                    <a:pt x="624335" y="389446"/>
                  </a:cubicBezTo>
                  <a:cubicBezTo>
                    <a:pt x="620086" y="388961"/>
                    <a:pt x="615895" y="388103"/>
                    <a:pt x="611733" y="387122"/>
                  </a:cubicBezTo>
                  <a:cubicBezTo>
                    <a:pt x="607361" y="386056"/>
                    <a:pt x="603018" y="384741"/>
                    <a:pt x="598798" y="383179"/>
                  </a:cubicBezTo>
                  <a:cubicBezTo>
                    <a:pt x="589597" y="379788"/>
                    <a:pt x="580691" y="375530"/>
                    <a:pt x="572443" y="370149"/>
                  </a:cubicBezTo>
                  <a:cubicBezTo>
                    <a:pt x="563422" y="364310"/>
                    <a:pt x="554917" y="357643"/>
                    <a:pt x="547430" y="349908"/>
                  </a:cubicBezTo>
                  <a:cubicBezTo>
                    <a:pt x="543544" y="345870"/>
                    <a:pt x="539848" y="341679"/>
                    <a:pt x="536333" y="337335"/>
                  </a:cubicBezTo>
                  <a:cubicBezTo>
                    <a:pt x="532666" y="332716"/>
                    <a:pt x="529209" y="327944"/>
                    <a:pt x="525903" y="323086"/>
                  </a:cubicBezTo>
                  <a:cubicBezTo>
                    <a:pt x="519817" y="314094"/>
                    <a:pt x="514283" y="304769"/>
                    <a:pt x="509178" y="295197"/>
                  </a:cubicBezTo>
                  <a:cubicBezTo>
                    <a:pt x="506549" y="290215"/>
                    <a:pt x="504044" y="285167"/>
                    <a:pt x="501567" y="280090"/>
                  </a:cubicBezTo>
                  <a:cubicBezTo>
                    <a:pt x="499062" y="274956"/>
                    <a:pt x="496614" y="269784"/>
                    <a:pt x="494262" y="264555"/>
                  </a:cubicBezTo>
                  <a:cubicBezTo>
                    <a:pt x="489737" y="254344"/>
                    <a:pt x="485575" y="243943"/>
                    <a:pt x="481479" y="233513"/>
                  </a:cubicBezTo>
                  <a:cubicBezTo>
                    <a:pt x="477812" y="224159"/>
                    <a:pt x="474202" y="214796"/>
                    <a:pt x="470621" y="205414"/>
                  </a:cubicBezTo>
                  <a:cubicBezTo>
                    <a:pt x="467191" y="196422"/>
                    <a:pt x="463772" y="187459"/>
                    <a:pt x="460467" y="178439"/>
                  </a:cubicBezTo>
                  <a:cubicBezTo>
                    <a:pt x="456771" y="168438"/>
                    <a:pt x="453094" y="158437"/>
                    <a:pt x="449246" y="148502"/>
                  </a:cubicBezTo>
                  <a:cubicBezTo>
                    <a:pt x="445884" y="139787"/>
                    <a:pt x="442398" y="131071"/>
                    <a:pt x="438511" y="122565"/>
                  </a:cubicBezTo>
                  <a:cubicBezTo>
                    <a:pt x="438264" y="122108"/>
                    <a:pt x="438083" y="121651"/>
                    <a:pt x="437873" y="121194"/>
                  </a:cubicBezTo>
                  <a:cubicBezTo>
                    <a:pt x="436073" y="117431"/>
                    <a:pt x="434177" y="113698"/>
                    <a:pt x="432215" y="110002"/>
                  </a:cubicBezTo>
                  <a:cubicBezTo>
                    <a:pt x="430168" y="106211"/>
                    <a:pt x="427939" y="102544"/>
                    <a:pt x="425643" y="98991"/>
                  </a:cubicBezTo>
                  <a:cubicBezTo>
                    <a:pt x="425615" y="98934"/>
                    <a:pt x="425586" y="98867"/>
                    <a:pt x="425548" y="98810"/>
                  </a:cubicBezTo>
                  <a:lnTo>
                    <a:pt x="425519" y="98782"/>
                  </a:lnTo>
                  <a:cubicBezTo>
                    <a:pt x="418395" y="87894"/>
                    <a:pt x="410260" y="77712"/>
                    <a:pt x="401878" y="67835"/>
                  </a:cubicBezTo>
                  <a:cubicBezTo>
                    <a:pt x="391392" y="55576"/>
                    <a:pt x="379923" y="44137"/>
                    <a:pt x="367931" y="33345"/>
                  </a:cubicBezTo>
                  <a:cubicBezTo>
                    <a:pt x="362302" y="28325"/>
                    <a:pt x="356558" y="23439"/>
                    <a:pt x="350348" y="19153"/>
                  </a:cubicBezTo>
                  <a:cubicBezTo>
                    <a:pt x="348024" y="17562"/>
                    <a:pt x="345605" y="16095"/>
                    <a:pt x="343128" y="14781"/>
                  </a:cubicBezTo>
                  <a:cubicBezTo>
                    <a:pt x="340252" y="13371"/>
                    <a:pt x="337289" y="12123"/>
                    <a:pt x="334260" y="11018"/>
                  </a:cubicBezTo>
                  <a:cubicBezTo>
                    <a:pt x="332117" y="10285"/>
                    <a:pt x="329945" y="9704"/>
                    <a:pt x="327746" y="9180"/>
                  </a:cubicBezTo>
                  <a:cubicBezTo>
                    <a:pt x="325145" y="8627"/>
                    <a:pt x="322516" y="8227"/>
                    <a:pt x="319859" y="7961"/>
                  </a:cubicBezTo>
                  <a:cubicBezTo>
                    <a:pt x="319801" y="7961"/>
                    <a:pt x="319735" y="7961"/>
                    <a:pt x="319707" y="7932"/>
                  </a:cubicBezTo>
                  <a:cubicBezTo>
                    <a:pt x="319525" y="7932"/>
                    <a:pt x="319373" y="7904"/>
                    <a:pt x="319221" y="7904"/>
                  </a:cubicBezTo>
                  <a:cubicBezTo>
                    <a:pt x="318030" y="7808"/>
                    <a:pt x="316801" y="7723"/>
                    <a:pt x="315610" y="7694"/>
                  </a:cubicBezTo>
                  <a:cubicBezTo>
                    <a:pt x="311419" y="7475"/>
                    <a:pt x="307229" y="7475"/>
                    <a:pt x="303038" y="7637"/>
                  </a:cubicBezTo>
                  <a:cubicBezTo>
                    <a:pt x="298847" y="7818"/>
                    <a:pt x="294656" y="8161"/>
                    <a:pt x="290474" y="8618"/>
                  </a:cubicBezTo>
                  <a:cubicBezTo>
                    <a:pt x="286959" y="9018"/>
                    <a:pt x="283473" y="9570"/>
                    <a:pt x="279987" y="10151"/>
                  </a:cubicBezTo>
                  <a:cubicBezTo>
                    <a:pt x="275005" y="11037"/>
                    <a:pt x="270014" y="11990"/>
                    <a:pt x="265099" y="13209"/>
                  </a:cubicBezTo>
                  <a:cubicBezTo>
                    <a:pt x="259318" y="14619"/>
                    <a:pt x="253603" y="16266"/>
                    <a:pt x="248154" y="17952"/>
                  </a:cubicBezTo>
                  <a:cubicBezTo>
                    <a:pt x="248059" y="17981"/>
                    <a:pt x="247974" y="18010"/>
                    <a:pt x="247850" y="18048"/>
                  </a:cubicBezTo>
                  <a:lnTo>
                    <a:pt x="247821" y="18076"/>
                  </a:lnTo>
                  <a:cubicBezTo>
                    <a:pt x="241801" y="19972"/>
                    <a:pt x="235801" y="22020"/>
                    <a:pt x="229867" y="24220"/>
                  </a:cubicBezTo>
                  <a:cubicBezTo>
                    <a:pt x="223780" y="26487"/>
                    <a:pt x="217760" y="28925"/>
                    <a:pt x="211731" y="31468"/>
                  </a:cubicBezTo>
                  <a:cubicBezTo>
                    <a:pt x="200206" y="36298"/>
                    <a:pt x="188738" y="41374"/>
                    <a:pt x="177879" y="46423"/>
                  </a:cubicBezTo>
                  <a:cubicBezTo>
                    <a:pt x="173326" y="48537"/>
                    <a:pt x="168792" y="50699"/>
                    <a:pt x="164306" y="52938"/>
                  </a:cubicBezTo>
                  <a:cubicBezTo>
                    <a:pt x="159715" y="55233"/>
                    <a:pt x="155190" y="57643"/>
                    <a:pt x="150885" y="60367"/>
                  </a:cubicBezTo>
                  <a:cubicBezTo>
                    <a:pt x="147151" y="62844"/>
                    <a:pt x="143579" y="65539"/>
                    <a:pt x="140151" y="68406"/>
                  </a:cubicBezTo>
                  <a:cubicBezTo>
                    <a:pt x="134826" y="73026"/>
                    <a:pt x="129844" y="78036"/>
                    <a:pt x="125101" y="83265"/>
                  </a:cubicBezTo>
                  <a:cubicBezTo>
                    <a:pt x="122567" y="86113"/>
                    <a:pt x="120024" y="89018"/>
                    <a:pt x="117824" y="92133"/>
                  </a:cubicBezTo>
                  <a:cubicBezTo>
                    <a:pt x="116843" y="93629"/>
                    <a:pt x="115957" y="95162"/>
                    <a:pt x="115100" y="96753"/>
                  </a:cubicBezTo>
                  <a:cubicBezTo>
                    <a:pt x="114062" y="98896"/>
                    <a:pt x="113109" y="101068"/>
                    <a:pt x="112290" y="103296"/>
                  </a:cubicBezTo>
                  <a:cubicBezTo>
                    <a:pt x="111128" y="106659"/>
                    <a:pt x="110175" y="110116"/>
                    <a:pt x="109384" y="113602"/>
                  </a:cubicBezTo>
                  <a:cubicBezTo>
                    <a:pt x="108070" y="119937"/>
                    <a:pt x="107213" y="126356"/>
                    <a:pt x="106422" y="132776"/>
                  </a:cubicBezTo>
                  <a:cubicBezTo>
                    <a:pt x="105413" y="140815"/>
                    <a:pt x="104622" y="148864"/>
                    <a:pt x="103889" y="156846"/>
                  </a:cubicBezTo>
                  <a:cubicBezTo>
                    <a:pt x="103889" y="156941"/>
                    <a:pt x="103889" y="157056"/>
                    <a:pt x="103860" y="157151"/>
                  </a:cubicBezTo>
                  <a:lnTo>
                    <a:pt x="103860" y="157246"/>
                  </a:lnTo>
                  <a:cubicBezTo>
                    <a:pt x="103003" y="166847"/>
                    <a:pt x="102212" y="176477"/>
                    <a:pt x="101288" y="186078"/>
                  </a:cubicBezTo>
                  <a:cubicBezTo>
                    <a:pt x="100488" y="194365"/>
                    <a:pt x="99546" y="202623"/>
                    <a:pt x="98260" y="210843"/>
                  </a:cubicBezTo>
                  <a:cubicBezTo>
                    <a:pt x="97679" y="214510"/>
                    <a:pt x="96917" y="218120"/>
                    <a:pt x="96145" y="221759"/>
                  </a:cubicBezTo>
                  <a:cubicBezTo>
                    <a:pt x="95411" y="225340"/>
                    <a:pt x="94583" y="228941"/>
                    <a:pt x="93697" y="232522"/>
                  </a:cubicBezTo>
                  <a:cubicBezTo>
                    <a:pt x="92783" y="236342"/>
                    <a:pt x="91773" y="240133"/>
                    <a:pt x="90582" y="243895"/>
                  </a:cubicBezTo>
                  <a:cubicBezTo>
                    <a:pt x="89087" y="248724"/>
                    <a:pt x="87220" y="253439"/>
                    <a:pt x="85172" y="258049"/>
                  </a:cubicBezTo>
                  <a:cubicBezTo>
                    <a:pt x="81315" y="266641"/>
                    <a:pt x="76790" y="274870"/>
                    <a:pt x="72113" y="283005"/>
                  </a:cubicBezTo>
                  <a:cubicBezTo>
                    <a:pt x="67370" y="291263"/>
                    <a:pt x="62417" y="299397"/>
                    <a:pt x="57378" y="307465"/>
                  </a:cubicBezTo>
                  <a:cubicBezTo>
                    <a:pt x="53987" y="312904"/>
                    <a:pt x="50587" y="318323"/>
                    <a:pt x="47291" y="323791"/>
                  </a:cubicBezTo>
                  <a:cubicBezTo>
                    <a:pt x="45672" y="326420"/>
                    <a:pt x="44081" y="329077"/>
                    <a:pt x="42519" y="331773"/>
                  </a:cubicBezTo>
                  <a:cubicBezTo>
                    <a:pt x="38205" y="339231"/>
                    <a:pt x="33985" y="346755"/>
                    <a:pt x="30042" y="354433"/>
                  </a:cubicBezTo>
                  <a:cubicBezTo>
                    <a:pt x="24441" y="365501"/>
                    <a:pt x="19211" y="376759"/>
                    <a:pt x="14992" y="388408"/>
                  </a:cubicBezTo>
                  <a:cubicBezTo>
                    <a:pt x="13773" y="391837"/>
                    <a:pt x="12668" y="395285"/>
                    <a:pt x="11687" y="398771"/>
                  </a:cubicBezTo>
                  <a:cubicBezTo>
                    <a:pt x="10706" y="402134"/>
                    <a:pt x="9915" y="405534"/>
                    <a:pt x="9153" y="408925"/>
                  </a:cubicBezTo>
                  <a:cubicBezTo>
                    <a:pt x="8630" y="411373"/>
                    <a:pt x="8201" y="413850"/>
                    <a:pt x="7867" y="416326"/>
                  </a:cubicBezTo>
                  <a:cubicBezTo>
                    <a:pt x="7534" y="418860"/>
                    <a:pt x="7286" y="421431"/>
                    <a:pt x="7038" y="423784"/>
                  </a:cubicBezTo>
                  <a:cubicBezTo>
                    <a:pt x="7038" y="423908"/>
                    <a:pt x="7038" y="424032"/>
                    <a:pt x="7010" y="424156"/>
                  </a:cubicBezTo>
                  <a:cubicBezTo>
                    <a:pt x="6638" y="428442"/>
                    <a:pt x="6401" y="432747"/>
                    <a:pt x="6401" y="437033"/>
                  </a:cubicBezTo>
                  <a:cubicBezTo>
                    <a:pt x="6401" y="438348"/>
                    <a:pt x="6401" y="439662"/>
                    <a:pt x="6458" y="440977"/>
                  </a:cubicBezTo>
                  <a:cubicBezTo>
                    <a:pt x="6610" y="444310"/>
                    <a:pt x="6886" y="447616"/>
                    <a:pt x="7410" y="450911"/>
                  </a:cubicBezTo>
                  <a:cubicBezTo>
                    <a:pt x="7439" y="451035"/>
                    <a:pt x="7467" y="451188"/>
                    <a:pt x="7505" y="451311"/>
                  </a:cubicBezTo>
                  <a:cubicBezTo>
                    <a:pt x="8029" y="454312"/>
                    <a:pt x="8724" y="457245"/>
                    <a:pt x="9610" y="460151"/>
                  </a:cubicBezTo>
                  <a:cubicBezTo>
                    <a:pt x="10468" y="462846"/>
                    <a:pt x="11449" y="465504"/>
                    <a:pt x="12611" y="468104"/>
                  </a:cubicBezTo>
                  <a:cubicBezTo>
                    <a:pt x="13344" y="469637"/>
                    <a:pt x="14144" y="471104"/>
                    <a:pt x="15030" y="472543"/>
                  </a:cubicBezTo>
                  <a:cubicBezTo>
                    <a:pt x="16402" y="474619"/>
                    <a:pt x="17992" y="476553"/>
                    <a:pt x="19583" y="478448"/>
                  </a:cubicBezTo>
                  <a:cubicBezTo>
                    <a:pt x="20897" y="479982"/>
                    <a:pt x="22240" y="481506"/>
                    <a:pt x="23622" y="482972"/>
                  </a:cubicBezTo>
                  <a:cubicBezTo>
                    <a:pt x="25060" y="484439"/>
                    <a:pt x="26555" y="485849"/>
                    <a:pt x="28089" y="487249"/>
                  </a:cubicBezTo>
                  <a:cubicBezTo>
                    <a:pt x="32737" y="491316"/>
                    <a:pt x="37481" y="495260"/>
                    <a:pt x="42519" y="498813"/>
                  </a:cubicBezTo>
                  <a:cubicBezTo>
                    <a:pt x="46891" y="501746"/>
                    <a:pt x="51415" y="504404"/>
                    <a:pt x="56064" y="506823"/>
                  </a:cubicBezTo>
                  <a:cubicBezTo>
                    <a:pt x="63065" y="510366"/>
                    <a:pt x="70256" y="513548"/>
                    <a:pt x="77590" y="516272"/>
                  </a:cubicBezTo>
                  <a:cubicBezTo>
                    <a:pt x="87496" y="519787"/>
                    <a:pt x="97745" y="522330"/>
                    <a:pt x="107985" y="524616"/>
                  </a:cubicBezTo>
                  <a:cubicBezTo>
                    <a:pt x="118748" y="526911"/>
                    <a:pt x="129606" y="528807"/>
                    <a:pt x="140465" y="530521"/>
                  </a:cubicBezTo>
                  <a:cubicBezTo>
                    <a:pt x="145789" y="531378"/>
                    <a:pt x="151076" y="532169"/>
                    <a:pt x="156362" y="533026"/>
                  </a:cubicBezTo>
                  <a:cubicBezTo>
                    <a:pt x="161743" y="533855"/>
                    <a:pt x="167068" y="534741"/>
                    <a:pt x="172450" y="535560"/>
                  </a:cubicBezTo>
                  <a:cubicBezTo>
                    <a:pt x="182232" y="537055"/>
                    <a:pt x="192052" y="538436"/>
                    <a:pt x="201863" y="539932"/>
                  </a:cubicBezTo>
                  <a:cubicBezTo>
                    <a:pt x="212779" y="541618"/>
                    <a:pt x="223723" y="543266"/>
                    <a:pt x="234705" y="544761"/>
                  </a:cubicBezTo>
                  <a:cubicBezTo>
                    <a:pt x="254517" y="547457"/>
                    <a:pt x="274367" y="549867"/>
                    <a:pt x="294217" y="552495"/>
                  </a:cubicBezTo>
                  <a:cubicBezTo>
                    <a:pt x="303266" y="553715"/>
                    <a:pt x="312324" y="555029"/>
                    <a:pt x="321345" y="556382"/>
                  </a:cubicBezTo>
                  <a:cubicBezTo>
                    <a:pt x="331594" y="557877"/>
                    <a:pt x="341804" y="559439"/>
                    <a:pt x="352015" y="561087"/>
                  </a:cubicBezTo>
                  <a:cubicBezTo>
                    <a:pt x="357425" y="561973"/>
                    <a:pt x="362778" y="562925"/>
                    <a:pt x="368160" y="563868"/>
                  </a:cubicBezTo>
                  <a:cubicBezTo>
                    <a:pt x="373446" y="564783"/>
                    <a:pt x="378713" y="565707"/>
                    <a:pt x="384000" y="566650"/>
                  </a:cubicBezTo>
                  <a:cubicBezTo>
                    <a:pt x="388772" y="567507"/>
                    <a:pt x="393544" y="568364"/>
                    <a:pt x="398278" y="569402"/>
                  </a:cubicBezTo>
                  <a:cubicBezTo>
                    <a:pt x="402621" y="570345"/>
                    <a:pt x="406936" y="571507"/>
                    <a:pt x="411185" y="572888"/>
                  </a:cubicBezTo>
                  <a:cubicBezTo>
                    <a:pt x="415099" y="574174"/>
                    <a:pt x="418985" y="575613"/>
                    <a:pt x="422748" y="577289"/>
                  </a:cubicBezTo>
                  <a:cubicBezTo>
                    <a:pt x="426510" y="578937"/>
                    <a:pt x="430082" y="580956"/>
                    <a:pt x="433511" y="583156"/>
                  </a:cubicBezTo>
                  <a:cubicBezTo>
                    <a:pt x="437302" y="585604"/>
                    <a:pt x="440760" y="588414"/>
                    <a:pt x="444179" y="591348"/>
                  </a:cubicBezTo>
                  <a:cubicBezTo>
                    <a:pt x="447570" y="594253"/>
                    <a:pt x="450818" y="597368"/>
                    <a:pt x="453933" y="600616"/>
                  </a:cubicBezTo>
                  <a:cubicBezTo>
                    <a:pt x="457418" y="604254"/>
                    <a:pt x="460657" y="608074"/>
                    <a:pt x="463753" y="612027"/>
                  </a:cubicBezTo>
                  <a:cubicBezTo>
                    <a:pt x="466867" y="615941"/>
                    <a:pt x="469715" y="620037"/>
                    <a:pt x="472592" y="624133"/>
                  </a:cubicBezTo>
                  <a:cubicBezTo>
                    <a:pt x="475497" y="628324"/>
                    <a:pt x="478374" y="632544"/>
                    <a:pt x="481250" y="636763"/>
                  </a:cubicBezTo>
                  <a:cubicBezTo>
                    <a:pt x="482660" y="638878"/>
                    <a:pt x="484060" y="640983"/>
                    <a:pt x="485470" y="643126"/>
                  </a:cubicBezTo>
                  <a:cubicBezTo>
                    <a:pt x="485803" y="643612"/>
                    <a:pt x="486108" y="644135"/>
                    <a:pt x="486451" y="644659"/>
                  </a:cubicBezTo>
                  <a:cubicBezTo>
                    <a:pt x="486603" y="644869"/>
                    <a:pt x="486727" y="645059"/>
                    <a:pt x="486879" y="645297"/>
                  </a:cubicBezTo>
                  <a:cubicBezTo>
                    <a:pt x="486975" y="645450"/>
                    <a:pt x="487060" y="645602"/>
                    <a:pt x="487184" y="645755"/>
                  </a:cubicBezTo>
                  <a:cubicBezTo>
                    <a:pt x="487432" y="646126"/>
                    <a:pt x="487642" y="646517"/>
                    <a:pt x="487889" y="646888"/>
                  </a:cubicBezTo>
                  <a:cubicBezTo>
                    <a:pt x="488651" y="648079"/>
                    <a:pt x="489423" y="649269"/>
                    <a:pt x="490184" y="650498"/>
                  </a:cubicBezTo>
                  <a:cubicBezTo>
                    <a:pt x="492509" y="654165"/>
                    <a:pt x="494738" y="657870"/>
                    <a:pt x="496852" y="661690"/>
                  </a:cubicBezTo>
                  <a:cubicBezTo>
                    <a:pt x="499024" y="665576"/>
                    <a:pt x="500862" y="669672"/>
                    <a:pt x="502510" y="673796"/>
                  </a:cubicBezTo>
                  <a:cubicBezTo>
                    <a:pt x="504958" y="679883"/>
                    <a:pt x="506825" y="686150"/>
                    <a:pt x="508197" y="692541"/>
                  </a:cubicBezTo>
                  <a:cubicBezTo>
                    <a:pt x="508958" y="696123"/>
                    <a:pt x="509454" y="699761"/>
                    <a:pt x="509816" y="703400"/>
                  </a:cubicBezTo>
                  <a:cubicBezTo>
                    <a:pt x="510244" y="707372"/>
                    <a:pt x="510520" y="711353"/>
                    <a:pt x="510673" y="715230"/>
                  </a:cubicBezTo>
                  <a:cubicBezTo>
                    <a:pt x="511006" y="724279"/>
                    <a:pt x="510492" y="733299"/>
                    <a:pt x="509568" y="742262"/>
                  </a:cubicBezTo>
                  <a:cubicBezTo>
                    <a:pt x="509111" y="746663"/>
                    <a:pt x="508435" y="751034"/>
                    <a:pt x="507701" y="755407"/>
                  </a:cubicBezTo>
                  <a:cubicBezTo>
                    <a:pt x="506939" y="759959"/>
                    <a:pt x="506082" y="764522"/>
                    <a:pt x="505253" y="769075"/>
                  </a:cubicBezTo>
                  <a:cubicBezTo>
                    <a:pt x="503605" y="777886"/>
                    <a:pt x="501891" y="786687"/>
                    <a:pt x="500358" y="795497"/>
                  </a:cubicBezTo>
                  <a:cubicBezTo>
                    <a:pt x="498862" y="804184"/>
                    <a:pt x="497547" y="812899"/>
                    <a:pt x="496719" y="821700"/>
                  </a:cubicBezTo>
                  <a:cubicBezTo>
                    <a:pt x="495890" y="831483"/>
                    <a:pt x="495681" y="841360"/>
                    <a:pt x="496014" y="851209"/>
                  </a:cubicBezTo>
                  <a:cubicBezTo>
                    <a:pt x="496167" y="854447"/>
                    <a:pt x="496414" y="857695"/>
                    <a:pt x="496719" y="860934"/>
                  </a:cubicBezTo>
                  <a:cubicBezTo>
                    <a:pt x="496967" y="863782"/>
                    <a:pt x="497300" y="866592"/>
                    <a:pt x="497757" y="869430"/>
                  </a:cubicBezTo>
                  <a:cubicBezTo>
                    <a:pt x="498490" y="873374"/>
                    <a:pt x="499405" y="877317"/>
                    <a:pt x="500567" y="881175"/>
                  </a:cubicBezTo>
                  <a:cubicBezTo>
                    <a:pt x="501481" y="884051"/>
                    <a:pt x="502520" y="886861"/>
                    <a:pt x="503777" y="889614"/>
                  </a:cubicBezTo>
                  <a:cubicBezTo>
                    <a:pt x="504663" y="891452"/>
                    <a:pt x="505615" y="893252"/>
                    <a:pt x="506682" y="894967"/>
                  </a:cubicBezTo>
                  <a:cubicBezTo>
                    <a:pt x="507168" y="895700"/>
                    <a:pt x="507663" y="896405"/>
                    <a:pt x="508215" y="897110"/>
                  </a:cubicBezTo>
                  <a:cubicBezTo>
                    <a:pt x="509168" y="898177"/>
                    <a:pt x="510168" y="899186"/>
                    <a:pt x="510940" y="899891"/>
                  </a:cubicBezTo>
                  <a:cubicBezTo>
                    <a:pt x="512712" y="901482"/>
                    <a:pt x="514550" y="902977"/>
                    <a:pt x="516474" y="904358"/>
                  </a:cubicBezTo>
                  <a:cubicBezTo>
                    <a:pt x="518188" y="905520"/>
                    <a:pt x="519932" y="906559"/>
                    <a:pt x="521760" y="907473"/>
                  </a:cubicBezTo>
                  <a:cubicBezTo>
                    <a:pt x="523380" y="908302"/>
                    <a:pt x="525066" y="909035"/>
                    <a:pt x="526780" y="909702"/>
                  </a:cubicBezTo>
                  <a:cubicBezTo>
                    <a:pt x="528771" y="910378"/>
                    <a:pt x="530790" y="910959"/>
                    <a:pt x="532838" y="911416"/>
                  </a:cubicBezTo>
                  <a:cubicBezTo>
                    <a:pt x="537429" y="912398"/>
                    <a:pt x="542134" y="912979"/>
                    <a:pt x="546573" y="913407"/>
                  </a:cubicBezTo>
                  <a:cubicBezTo>
                    <a:pt x="546697" y="913407"/>
                    <a:pt x="546821" y="913407"/>
                    <a:pt x="546944" y="913436"/>
                  </a:cubicBezTo>
                  <a:cubicBezTo>
                    <a:pt x="552297" y="913893"/>
                    <a:pt x="557650" y="914074"/>
                    <a:pt x="562994" y="914169"/>
                  </a:cubicBezTo>
                  <a:cubicBezTo>
                    <a:pt x="568499" y="914264"/>
                    <a:pt x="574033" y="914169"/>
                    <a:pt x="579539" y="913950"/>
                  </a:cubicBezTo>
                  <a:cubicBezTo>
                    <a:pt x="584797" y="913703"/>
                    <a:pt x="590055" y="913369"/>
                    <a:pt x="595255" y="912512"/>
                  </a:cubicBezTo>
                  <a:cubicBezTo>
                    <a:pt x="599999" y="911683"/>
                    <a:pt x="604647" y="910588"/>
                    <a:pt x="609228" y="909178"/>
                  </a:cubicBezTo>
                  <a:cubicBezTo>
                    <a:pt x="615715" y="907130"/>
                    <a:pt x="622011" y="904625"/>
                    <a:pt x="628155" y="901777"/>
                  </a:cubicBezTo>
                  <a:cubicBezTo>
                    <a:pt x="634669" y="898662"/>
                    <a:pt x="641061" y="895205"/>
                    <a:pt x="647147" y="891347"/>
                  </a:cubicBezTo>
                  <a:cubicBezTo>
                    <a:pt x="649719" y="889661"/>
                    <a:pt x="652224" y="887890"/>
                    <a:pt x="654672" y="886061"/>
                  </a:cubicBezTo>
                  <a:cubicBezTo>
                    <a:pt x="657396" y="884042"/>
                    <a:pt x="659996" y="881870"/>
                    <a:pt x="662225" y="879946"/>
                  </a:cubicBezTo>
                  <a:cubicBezTo>
                    <a:pt x="669350" y="873802"/>
                    <a:pt x="676323" y="867440"/>
                    <a:pt x="683199" y="861020"/>
                  </a:cubicBezTo>
                  <a:cubicBezTo>
                    <a:pt x="687143" y="857381"/>
                    <a:pt x="691086" y="853714"/>
                    <a:pt x="695153" y="850228"/>
                  </a:cubicBezTo>
                  <a:cubicBezTo>
                    <a:pt x="699373" y="846589"/>
                    <a:pt x="703745" y="843132"/>
                    <a:pt x="708212" y="839827"/>
                  </a:cubicBezTo>
                  <a:cubicBezTo>
                    <a:pt x="716165" y="833892"/>
                    <a:pt x="724728" y="828882"/>
                    <a:pt x="733501" y="824263"/>
                  </a:cubicBezTo>
                  <a:cubicBezTo>
                    <a:pt x="742740" y="819434"/>
                    <a:pt x="752275" y="815243"/>
                    <a:pt x="761914" y="811204"/>
                  </a:cubicBezTo>
                  <a:cubicBezTo>
                    <a:pt x="774115" y="806099"/>
                    <a:pt x="786412" y="801298"/>
                    <a:pt x="798614" y="796126"/>
                  </a:cubicBezTo>
                  <a:cubicBezTo>
                    <a:pt x="809986" y="791297"/>
                    <a:pt x="821274" y="786220"/>
                    <a:pt x="832437" y="781019"/>
                  </a:cubicBezTo>
                  <a:cubicBezTo>
                    <a:pt x="841638" y="776704"/>
                    <a:pt x="850811" y="772332"/>
                    <a:pt x="859840" y="767713"/>
                  </a:cubicBezTo>
                  <a:cubicBezTo>
                    <a:pt x="867546" y="763798"/>
                    <a:pt x="875128" y="759674"/>
                    <a:pt x="882653" y="755454"/>
                  </a:cubicBezTo>
                  <a:cubicBezTo>
                    <a:pt x="890844" y="750835"/>
                    <a:pt x="898950" y="746034"/>
                    <a:pt x="906999" y="741176"/>
                  </a:cubicBezTo>
                  <a:cubicBezTo>
                    <a:pt x="911313" y="738576"/>
                    <a:pt x="915591" y="735976"/>
                    <a:pt x="919876" y="733347"/>
                  </a:cubicBezTo>
                  <a:cubicBezTo>
                    <a:pt x="923696" y="731022"/>
                    <a:pt x="927525" y="728698"/>
                    <a:pt x="931287" y="726279"/>
                  </a:cubicBezTo>
                  <a:cubicBezTo>
                    <a:pt x="934193" y="724384"/>
                    <a:pt x="937069" y="722421"/>
                    <a:pt x="939879" y="720374"/>
                  </a:cubicBezTo>
                  <a:cubicBezTo>
                    <a:pt x="943156" y="717992"/>
                    <a:pt x="946299" y="715449"/>
                    <a:pt x="949385" y="712849"/>
                  </a:cubicBezTo>
                  <a:cubicBezTo>
                    <a:pt x="951890" y="710706"/>
                    <a:pt x="954338" y="708534"/>
                    <a:pt x="956691" y="706210"/>
                  </a:cubicBezTo>
                  <a:cubicBezTo>
                    <a:pt x="958919" y="704067"/>
                    <a:pt x="961034" y="701838"/>
                    <a:pt x="963110" y="699542"/>
                  </a:cubicBezTo>
                  <a:cubicBezTo>
                    <a:pt x="966139" y="696085"/>
                    <a:pt x="969073" y="692541"/>
                    <a:pt x="971883" y="688932"/>
                  </a:cubicBezTo>
                  <a:cubicBezTo>
                    <a:pt x="974540" y="685541"/>
                    <a:pt x="977017" y="682016"/>
                    <a:pt x="979437" y="678502"/>
                  </a:cubicBezTo>
                  <a:cubicBezTo>
                    <a:pt x="983075" y="673149"/>
                    <a:pt x="986504" y="667681"/>
                    <a:pt x="989742" y="662081"/>
                  </a:cubicBezTo>
                  <a:cubicBezTo>
                    <a:pt x="993133" y="656175"/>
                    <a:pt x="996410" y="650212"/>
                    <a:pt x="999496" y="644193"/>
                  </a:cubicBezTo>
                  <a:cubicBezTo>
                    <a:pt x="1001877" y="639516"/>
                    <a:pt x="1004201" y="634801"/>
                    <a:pt x="1006440" y="630067"/>
                  </a:cubicBezTo>
                  <a:cubicBezTo>
                    <a:pt x="1008859" y="624933"/>
                    <a:pt x="1011212" y="619761"/>
                    <a:pt x="1013507" y="614598"/>
                  </a:cubicBezTo>
                  <a:cubicBezTo>
                    <a:pt x="1017698" y="605245"/>
                    <a:pt x="1021946" y="595910"/>
                    <a:pt x="1026013" y="586528"/>
                  </a:cubicBezTo>
                  <a:cubicBezTo>
                    <a:pt x="1029985" y="577289"/>
                    <a:pt x="1033691" y="567935"/>
                    <a:pt x="1037358" y="558582"/>
                  </a:cubicBezTo>
                  <a:cubicBezTo>
                    <a:pt x="1037634" y="557906"/>
                    <a:pt x="1037882" y="557239"/>
                    <a:pt x="1038158" y="556563"/>
                  </a:cubicBezTo>
                  <a:lnTo>
                    <a:pt x="1038158" y="573812"/>
                  </a:lnTo>
                  <a:cubicBezTo>
                    <a:pt x="1036939" y="576689"/>
                    <a:pt x="1035738" y="579527"/>
                    <a:pt x="1034519" y="582375"/>
                  </a:cubicBezTo>
                  <a:cubicBezTo>
                    <a:pt x="1030757" y="591310"/>
                    <a:pt x="1027119" y="600330"/>
                    <a:pt x="1023232" y="609198"/>
                  </a:cubicBezTo>
                  <a:cubicBezTo>
                    <a:pt x="1018737" y="619504"/>
                    <a:pt x="1014146" y="629743"/>
                    <a:pt x="1009231" y="639840"/>
                  </a:cubicBezTo>
                  <a:cubicBezTo>
                    <a:pt x="1006878" y="644640"/>
                    <a:pt x="1004401" y="649412"/>
                    <a:pt x="1001858" y="654118"/>
                  </a:cubicBezTo>
                  <a:cubicBezTo>
                    <a:pt x="999382" y="658737"/>
                    <a:pt x="996753" y="663290"/>
                    <a:pt x="994124" y="667815"/>
                  </a:cubicBezTo>
                  <a:cubicBezTo>
                    <a:pt x="989142" y="676435"/>
                    <a:pt x="983542" y="684721"/>
                    <a:pt x="977522" y="692646"/>
                  </a:cubicBezTo>
                  <a:cubicBezTo>
                    <a:pt x="974217" y="696961"/>
                    <a:pt x="970731" y="701152"/>
                    <a:pt x="967092" y="705181"/>
                  </a:cubicBezTo>
                  <a:cubicBezTo>
                    <a:pt x="963911" y="708696"/>
                    <a:pt x="960520" y="712001"/>
                    <a:pt x="956939" y="715154"/>
                  </a:cubicBezTo>
                  <a:cubicBezTo>
                    <a:pt x="952900" y="718735"/>
                    <a:pt x="948680" y="722098"/>
                    <a:pt x="944337" y="725308"/>
                  </a:cubicBezTo>
                  <a:cubicBezTo>
                    <a:pt x="940603" y="728060"/>
                    <a:pt x="936726" y="730565"/>
                    <a:pt x="932773" y="733042"/>
                  </a:cubicBezTo>
                  <a:cubicBezTo>
                    <a:pt x="928887" y="735490"/>
                    <a:pt x="924916" y="737842"/>
                    <a:pt x="921001" y="740224"/>
                  </a:cubicBezTo>
                  <a:cubicBezTo>
                    <a:pt x="916381" y="743005"/>
                    <a:pt x="911761" y="745786"/>
                    <a:pt x="907151" y="748568"/>
                  </a:cubicBezTo>
                  <a:cubicBezTo>
                    <a:pt x="903237" y="750920"/>
                    <a:pt x="899322" y="753273"/>
                    <a:pt x="895350" y="755568"/>
                  </a:cubicBezTo>
                  <a:cubicBezTo>
                    <a:pt x="891101" y="758045"/>
                    <a:pt x="886786" y="760464"/>
                    <a:pt x="882472" y="762845"/>
                  </a:cubicBezTo>
                  <a:cubicBezTo>
                    <a:pt x="874461" y="767275"/>
                    <a:pt x="866327" y="771504"/>
                    <a:pt x="858098" y="775571"/>
                  </a:cubicBezTo>
                  <a:cubicBezTo>
                    <a:pt x="839409" y="784839"/>
                    <a:pt x="820550" y="793830"/>
                    <a:pt x="801404" y="802146"/>
                  </a:cubicBezTo>
                  <a:cubicBezTo>
                    <a:pt x="783488" y="809975"/>
                    <a:pt x="765171" y="816881"/>
                    <a:pt x="747436" y="825053"/>
                  </a:cubicBezTo>
                  <a:cubicBezTo>
                    <a:pt x="742149" y="827558"/>
                    <a:pt x="736882" y="830187"/>
                    <a:pt x="731720" y="832940"/>
                  </a:cubicBezTo>
                  <a:cubicBezTo>
                    <a:pt x="727443" y="835264"/>
                    <a:pt x="723281" y="837769"/>
                    <a:pt x="719185" y="840398"/>
                  </a:cubicBezTo>
                  <a:cubicBezTo>
                    <a:pt x="711936" y="845141"/>
                    <a:pt x="705088" y="850371"/>
                    <a:pt x="698487" y="855933"/>
                  </a:cubicBezTo>
                  <a:cubicBezTo>
                    <a:pt x="694477" y="859362"/>
                    <a:pt x="690600" y="862906"/>
                    <a:pt x="686714" y="866449"/>
                  </a:cubicBezTo>
                  <a:cubicBezTo>
                    <a:pt x="683228" y="869564"/>
                    <a:pt x="679771" y="872688"/>
                    <a:pt x="676256" y="875803"/>
                  </a:cubicBezTo>
                  <a:cubicBezTo>
                    <a:pt x="672827" y="878860"/>
                    <a:pt x="669407" y="881918"/>
                    <a:pt x="665892" y="884889"/>
                  </a:cubicBezTo>
                  <a:cubicBezTo>
                    <a:pt x="662349" y="887918"/>
                    <a:pt x="658672" y="890795"/>
                    <a:pt x="654881" y="893509"/>
                  </a:cubicBezTo>
                  <a:cubicBezTo>
                    <a:pt x="653234" y="894700"/>
                    <a:pt x="651548" y="895862"/>
                    <a:pt x="649833" y="896996"/>
                  </a:cubicBezTo>
                  <a:cubicBezTo>
                    <a:pt x="647385" y="898529"/>
                    <a:pt x="644909" y="899996"/>
                    <a:pt x="642404" y="901396"/>
                  </a:cubicBezTo>
                  <a:cubicBezTo>
                    <a:pt x="637813" y="903996"/>
                    <a:pt x="633107" y="906349"/>
                    <a:pt x="628307" y="908550"/>
                  </a:cubicBezTo>
                  <a:cubicBezTo>
                    <a:pt x="619315" y="912617"/>
                    <a:pt x="609866" y="915703"/>
                    <a:pt x="600208" y="917751"/>
                  </a:cubicBezTo>
                  <a:cubicBezTo>
                    <a:pt x="595989" y="918636"/>
                    <a:pt x="591702" y="919284"/>
                    <a:pt x="587426" y="919646"/>
                  </a:cubicBezTo>
                  <a:cubicBezTo>
                    <a:pt x="583235" y="920046"/>
                    <a:pt x="579044" y="920284"/>
                    <a:pt x="574890" y="920437"/>
                  </a:cubicBezTo>
                  <a:cubicBezTo>
                    <a:pt x="571738" y="920560"/>
                    <a:pt x="568594" y="920589"/>
                    <a:pt x="565471" y="920589"/>
                  </a:cubicBezTo>
                  <a:lnTo>
                    <a:pt x="561860" y="920589"/>
                  </a:lnTo>
                  <a:cubicBezTo>
                    <a:pt x="557517" y="920532"/>
                    <a:pt x="553202" y="920437"/>
                    <a:pt x="548897" y="920160"/>
                  </a:cubicBezTo>
                  <a:cubicBezTo>
                    <a:pt x="545106" y="919913"/>
                    <a:pt x="541344" y="919551"/>
                    <a:pt x="537610" y="918998"/>
                  </a:cubicBezTo>
                  <a:cubicBezTo>
                    <a:pt x="534428" y="918541"/>
                    <a:pt x="531276" y="917960"/>
                    <a:pt x="528190" y="917046"/>
                  </a:cubicBezTo>
                  <a:cubicBezTo>
                    <a:pt x="525561" y="916284"/>
                    <a:pt x="523017" y="915303"/>
                    <a:pt x="520579" y="914112"/>
                  </a:cubicBezTo>
                  <a:cubicBezTo>
                    <a:pt x="518046" y="912855"/>
                    <a:pt x="515654" y="911416"/>
                    <a:pt x="513331" y="909797"/>
                  </a:cubicBezTo>
                  <a:cubicBezTo>
                    <a:pt x="510826" y="908054"/>
                    <a:pt x="508501" y="906035"/>
                    <a:pt x="506329" y="903892"/>
                  </a:cubicBezTo>
                  <a:cubicBezTo>
                    <a:pt x="504063" y="901692"/>
                    <a:pt x="502205" y="899148"/>
                    <a:pt x="500700" y="896396"/>
                  </a:cubicBezTo>
                  <a:cubicBezTo>
                    <a:pt x="499167" y="893671"/>
                    <a:pt x="497853" y="890833"/>
                    <a:pt x="496814" y="887861"/>
                  </a:cubicBezTo>
                  <a:cubicBezTo>
                    <a:pt x="495681" y="884680"/>
                    <a:pt x="494709" y="881441"/>
                    <a:pt x="493852" y="878165"/>
                  </a:cubicBezTo>
                  <a:cubicBezTo>
                    <a:pt x="492899" y="874469"/>
                    <a:pt x="492137" y="870707"/>
                    <a:pt x="491585" y="866916"/>
                  </a:cubicBezTo>
                  <a:cubicBezTo>
                    <a:pt x="491004" y="862601"/>
                    <a:pt x="490632" y="858257"/>
                    <a:pt x="490366" y="853924"/>
                  </a:cubicBezTo>
                  <a:cubicBezTo>
                    <a:pt x="490090" y="848752"/>
                    <a:pt x="490090" y="843589"/>
                    <a:pt x="490156" y="838455"/>
                  </a:cubicBezTo>
                  <a:cubicBezTo>
                    <a:pt x="490214" y="834026"/>
                    <a:pt x="490366" y="829587"/>
                    <a:pt x="490680" y="825149"/>
                  </a:cubicBezTo>
                  <a:cubicBezTo>
                    <a:pt x="491109" y="818548"/>
                    <a:pt x="491994" y="811966"/>
                    <a:pt x="492947" y="805422"/>
                  </a:cubicBezTo>
                  <a:cubicBezTo>
                    <a:pt x="494109" y="797621"/>
                    <a:pt x="495671" y="789887"/>
                    <a:pt x="497195" y="782153"/>
                  </a:cubicBezTo>
                  <a:cubicBezTo>
                    <a:pt x="498538" y="775457"/>
                    <a:pt x="499881" y="768789"/>
                    <a:pt x="501081" y="762064"/>
                  </a:cubicBezTo>
                  <a:cubicBezTo>
                    <a:pt x="502367" y="754816"/>
                    <a:pt x="503558" y="747567"/>
                    <a:pt x="504196" y="740471"/>
                  </a:cubicBezTo>
                  <a:cubicBezTo>
                    <a:pt x="504901" y="732337"/>
                    <a:pt x="505149" y="724174"/>
                    <a:pt x="504901" y="716040"/>
                  </a:cubicBezTo>
                  <a:cubicBezTo>
                    <a:pt x="504596" y="709772"/>
                    <a:pt x="504015" y="703562"/>
                    <a:pt x="503063" y="697390"/>
                  </a:cubicBezTo>
                  <a:cubicBezTo>
                    <a:pt x="502605" y="694885"/>
                    <a:pt x="502110" y="692380"/>
                    <a:pt x="501501" y="689894"/>
                  </a:cubicBezTo>
                  <a:cubicBezTo>
                    <a:pt x="500824" y="687236"/>
                    <a:pt x="500062" y="684607"/>
                    <a:pt x="499357" y="682369"/>
                  </a:cubicBezTo>
                  <a:cubicBezTo>
                    <a:pt x="498653" y="680169"/>
                    <a:pt x="497919" y="677997"/>
                    <a:pt x="497128" y="675854"/>
                  </a:cubicBezTo>
                  <a:cubicBezTo>
                    <a:pt x="496367" y="673834"/>
                    <a:pt x="495509" y="671844"/>
                    <a:pt x="494595" y="669862"/>
                  </a:cubicBezTo>
                  <a:cubicBezTo>
                    <a:pt x="493004" y="666529"/>
                    <a:pt x="491233" y="663290"/>
                    <a:pt x="489308" y="660080"/>
                  </a:cubicBezTo>
                  <a:cubicBezTo>
                    <a:pt x="487194" y="656594"/>
                    <a:pt x="484994" y="653137"/>
                    <a:pt x="483012" y="650022"/>
                  </a:cubicBezTo>
                  <a:cubicBezTo>
                    <a:pt x="482641" y="649469"/>
                    <a:pt x="482308" y="648917"/>
                    <a:pt x="481945" y="648403"/>
                  </a:cubicBezTo>
                  <a:cubicBezTo>
                    <a:pt x="481945" y="648403"/>
                    <a:pt x="481936" y="648384"/>
                    <a:pt x="481917" y="648345"/>
                  </a:cubicBezTo>
                  <a:cubicBezTo>
                    <a:pt x="477821" y="641983"/>
                    <a:pt x="473659" y="635620"/>
                    <a:pt x="469344" y="629353"/>
                  </a:cubicBezTo>
                  <a:cubicBezTo>
                    <a:pt x="464724" y="622561"/>
                    <a:pt x="459953" y="615865"/>
                    <a:pt x="454913" y="609874"/>
                  </a:cubicBezTo>
                  <a:cubicBezTo>
                    <a:pt x="453323" y="608007"/>
                    <a:pt x="451732" y="606207"/>
                    <a:pt x="450056" y="604464"/>
                  </a:cubicBezTo>
                  <a:cubicBezTo>
                    <a:pt x="448284" y="602626"/>
                    <a:pt x="446474" y="600854"/>
                    <a:pt x="444579" y="599139"/>
                  </a:cubicBezTo>
                  <a:cubicBezTo>
                    <a:pt x="440969" y="595987"/>
                    <a:pt x="437207" y="593024"/>
                    <a:pt x="433264" y="590243"/>
                  </a:cubicBezTo>
                  <a:cubicBezTo>
                    <a:pt x="430815" y="588652"/>
                    <a:pt x="428310" y="587185"/>
                    <a:pt x="425710" y="585814"/>
                  </a:cubicBezTo>
                  <a:cubicBezTo>
                    <a:pt x="421890" y="583947"/>
                    <a:pt x="417947" y="582299"/>
                    <a:pt x="413937" y="580832"/>
                  </a:cubicBezTo>
                  <a:cubicBezTo>
                    <a:pt x="411061" y="579794"/>
                    <a:pt x="408155" y="578842"/>
                    <a:pt x="405222" y="577984"/>
                  </a:cubicBezTo>
                  <a:cubicBezTo>
                    <a:pt x="402193" y="577070"/>
                    <a:pt x="399107" y="576337"/>
                    <a:pt x="396020" y="575660"/>
                  </a:cubicBezTo>
                  <a:cubicBezTo>
                    <a:pt x="385991" y="573517"/>
                    <a:pt x="375837" y="572050"/>
                    <a:pt x="365712" y="570336"/>
                  </a:cubicBezTo>
                  <a:cubicBezTo>
                    <a:pt x="360359" y="569383"/>
                    <a:pt x="354978" y="568440"/>
                    <a:pt x="349624" y="567554"/>
                  </a:cubicBezTo>
                  <a:cubicBezTo>
                    <a:pt x="344214" y="566669"/>
                    <a:pt x="338794" y="565869"/>
                    <a:pt x="333384" y="565049"/>
                  </a:cubicBezTo>
                  <a:cubicBezTo>
                    <a:pt x="324088" y="563678"/>
                    <a:pt x="314820" y="562297"/>
                    <a:pt x="305552" y="561011"/>
                  </a:cubicBezTo>
                  <a:cubicBezTo>
                    <a:pt x="296199" y="559725"/>
                    <a:pt x="286864" y="558563"/>
                    <a:pt x="277510" y="557429"/>
                  </a:cubicBezTo>
                  <a:cubicBezTo>
                    <a:pt x="257022" y="554896"/>
                    <a:pt x="236534" y="552353"/>
                    <a:pt x="216103" y="549266"/>
                  </a:cubicBezTo>
                  <a:cubicBezTo>
                    <a:pt x="205492" y="547647"/>
                    <a:pt x="194853" y="545933"/>
                    <a:pt x="184204" y="544371"/>
                  </a:cubicBezTo>
                  <a:cubicBezTo>
                    <a:pt x="179431" y="543666"/>
                    <a:pt x="174660" y="542932"/>
                    <a:pt x="169926" y="542199"/>
                  </a:cubicBezTo>
                  <a:cubicBezTo>
                    <a:pt x="164572" y="541370"/>
                    <a:pt x="159258" y="540456"/>
                    <a:pt x="153933" y="539599"/>
                  </a:cubicBezTo>
                  <a:cubicBezTo>
                    <a:pt x="143103" y="537884"/>
                    <a:pt x="132283" y="536236"/>
                    <a:pt x="121491" y="534217"/>
                  </a:cubicBezTo>
                  <a:cubicBezTo>
                    <a:pt x="111061" y="532293"/>
                    <a:pt x="100698" y="530055"/>
                    <a:pt x="90449" y="527397"/>
                  </a:cubicBezTo>
                  <a:cubicBezTo>
                    <a:pt x="85858" y="526178"/>
                    <a:pt x="81334" y="524825"/>
                    <a:pt x="76838" y="523301"/>
                  </a:cubicBezTo>
                  <a:cubicBezTo>
                    <a:pt x="71942" y="521653"/>
                    <a:pt x="67141" y="519691"/>
                    <a:pt x="62408" y="517615"/>
                  </a:cubicBezTo>
                  <a:cubicBezTo>
                    <a:pt x="52930" y="513491"/>
                    <a:pt x="43815" y="508528"/>
                    <a:pt x="35528" y="502356"/>
                  </a:cubicBezTo>
                  <a:cubicBezTo>
                    <a:pt x="33690" y="501013"/>
                    <a:pt x="31947" y="499546"/>
                    <a:pt x="30203" y="498079"/>
                  </a:cubicBezTo>
                  <a:cubicBezTo>
                    <a:pt x="28251" y="496431"/>
                    <a:pt x="26317" y="494745"/>
                    <a:pt x="24422" y="493031"/>
                  </a:cubicBezTo>
                  <a:cubicBezTo>
                    <a:pt x="22650" y="491412"/>
                    <a:pt x="20907" y="489764"/>
                    <a:pt x="19221" y="488011"/>
                  </a:cubicBezTo>
                  <a:cubicBezTo>
                    <a:pt x="17535" y="486268"/>
                    <a:pt x="15983" y="484430"/>
                    <a:pt x="14420" y="482572"/>
                  </a:cubicBezTo>
                  <a:cubicBezTo>
                    <a:pt x="12925" y="480801"/>
                    <a:pt x="11515" y="478991"/>
                    <a:pt x="10172" y="477067"/>
                  </a:cubicBezTo>
                  <a:cubicBezTo>
                    <a:pt x="9010" y="475419"/>
                    <a:pt x="8067" y="473581"/>
                    <a:pt x="7144" y="471742"/>
                  </a:cubicBezTo>
                  <a:cubicBezTo>
                    <a:pt x="5552" y="468466"/>
                    <a:pt x="4333" y="465018"/>
                    <a:pt x="3324" y="461532"/>
                  </a:cubicBezTo>
                  <a:cubicBezTo>
                    <a:pt x="3076" y="460703"/>
                    <a:pt x="2867" y="459884"/>
                    <a:pt x="2647" y="459055"/>
                  </a:cubicBezTo>
                  <a:cubicBezTo>
                    <a:pt x="1114" y="452997"/>
                    <a:pt x="352" y="446758"/>
                    <a:pt x="76" y="440491"/>
                  </a:cubicBezTo>
                  <a:cubicBezTo>
                    <a:pt x="-76" y="436605"/>
                    <a:pt x="18" y="432690"/>
                    <a:pt x="200" y="428813"/>
                  </a:cubicBezTo>
                  <a:cubicBezTo>
                    <a:pt x="409" y="424289"/>
                    <a:pt x="838" y="419765"/>
                    <a:pt x="1362" y="415269"/>
                  </a:cubicBezTo>
                  <a:cubicBezTo>
                    <a:pt x="1886" y="410868"/>
                    <a:pt x="2895" y="406525"/>
                    <a:pt x="3933" y="402210"/>
                  </a:cubicBezTo>
                  <a:cubicBezTo>
                    <a:pt x="5039" y="397714"/>
                    <a:pt x="6315" y="393247"/>
                    <a:pt x="7820" y="388846"/>
                  </a:cubicBezTo>
                  <a:cubicBezTo>
                    <a:pt x="9315" y="384322"/>
                    <a:pt x="11058" y="379921"/>
                    <a:pt x="12868" y="375540"/>
                  </a:cubicBezTo>
                  <a:cubicBezTo>
                    <a:pt x="14916" y="370558"/>
                    <a:pt x="17116" y="365634"/>
                    <a:pt x="19354" y="360738"/>
                  </a:cubicBezTo>
                  <a:cubicBezTo>
                    <a:pt x="22964" y="352851"/>
                    <a:pt x="26851" y="345108"/>
                    <a:pt x="31099" y="337554"/>
                  </a:cubicBezTo>
                  <a:cubicBezTo>
                    <a:pt x="35690" y="329325"/>
                    <a:pt x="40519" y="321228"/>
                    <a:pt x="45567" y="313246"/>
                  </a:cubicBezTo>
                  <a:cubicBezTo>
                    <a:pt x="46939" y="311046"/>
                    <a:pt x="48349" y="308874"/>
                    <a:pt x="49758" y="306674"/>
                  </a:cubicBezTo>
                  <a:cubicBezTo>
                    <a:pt x="53368" y="300988"/>
                    <a:pt x="57007" y="295263"/>
                    <a:pt x="60464" y="289491"/>
                  </a:cubicBezTo>
                  <a:cubicBezTo>
                    <a:pt x="62998" y="285272"/>
                    <a:pt x="65474" y="281052"/>
                    <a:pt x="67922" y="276804"/>
                  </a:cubicBezTo>
                  <a:cubicBezTo>
                    <a:pt x="70304" y="272680"/>
                    <a:pt x="72628" y="268574"/>
                    <a:pt x="74799" y="264355"/>
                  </a:cubicBezTo>
                  <a:cubicBezTo>
                    <a:pt x="76085" y="261821"/>
                    <a:pt x="77333" y="259249"/>
                    <a:pt x="78562" y="256678"/>
                  </a:cubicBezTo>
                  <a:cubicBezTo>
                    <a:pt x="80209" y="253163"/>
                    <a:pt x="81676" y="249553"/>
                    <a:pt x="82877" y="246314"/>
                  </a:cubicBezTo>
                  <a:cubicBezTo>
                    <a:pt x="84467" y="241847"/>
                    <a:pt x="85810" y="237351"/>
                    <a:pt x="86972" y="232770"/>
                  </a:cubicBezTo>
                  <a:cubicBezTo>
                    <a:pt x="88011" y="228798"/>
                    <a:pt x="88963" y="224788"/>
                    <a:pt x="89849" y="220749"/>
                  </a:cubicBezTo>
                  <a:cubicBezTo>
                    <a:pt x="90554" y="217539"/>
                    <a:pt x="91220" y="214329"/>
                    <a:pt x="91773" y="211053"/>
                  </a:cubicBezTo>
                  <a:cubicBezTo>
                    <a:pt x="92297" y="207719"/>
                    <a:pt x="92726" y="204357"/>
                    <a:pt x="93145" y="200994"/>
                  </a:cubicBezTo>
                  <a:cubicBezTo>
                    <a:pt x="93602" y="197051"/>
                    <a:pt x="94002" y="193070"/>
                    <a:pt x="94402" y="189098"/>
                  </a:cubicBezTo>
                  <a:cubicBezTo>
                    <a:pt x="94888" y="184202"/>
                    <a:pt x="95316" y="179315"/>
                    <a:pt x="95774" y="174477"/>
                  </a:cubicBezTo>
                  <a:cubicBezTo>
                    <a:pt x="96602" y="165276"/>
                    <a:pt x="97336" y="156065"/>
                    <a:pt x="98279" y="146892"/>
                  </a:cubicBezTo>
                  <a:cubicBezTo>
                    <a:pt x="99259" y="137320"/>
                    <a:pt x="100269" y="127776"/>
                    <a:pt x="101793" y="118298"/>
                  </a:cubicBezTo>
                  <a:cubicBezTo>
                    <a:pt x="102527" y="113621"/>
                    <a:pt x="103508" y="108973"/>
                    <a:pt x="104823" y="104449"/>
                  </a:cubicBezTo>
                  <a:cubicBezTo>
                    <a:pt x="105556" y="101972"/>
                    <a:pt x="106413" y="99524"/>
                    <a:pt x="107394" y="97105"/>
                  </a:cubicBezTo>
                  <a:cubicBezTo>
                    <a:pt x="108308" y="94724"/>
                    <a:pt x="109508" y="92428"/>
                    <a:pt x="110728" y="90190"/>
                  </a:cubicBezTo>
                  <a:cubicBezTo>
                    <a:pt x="112776" y="86551"/>
                    <a:pt x="115528" y="83275"/>
                    <a:pt x="118224" y="80103"/>
                  </a:cubicBezTo>
                  <a:cubicBezTo>
                    <a:pt x="121224" y="76588"/>
                    <a:pt x="124434" y="73188"/>
                    <a:pt x="127673" y="69892"/>
                  </a:cubicBezTo>
                  <a:cubicBezTo>
                    <a:pt x="131369" y="66158"/>
                    <a:pt x="135254" y="62615"/>
                    <a:pt x="139351" y="59310"/>
                  </a:cubicBezTo>
                  <a:cubicBezTo>
                    <a:pt x="143389" y="56071"/>
                    <a:pt x="147666" y="53195"/>
                    <a:pt x="152133" y="50566"/>
                  </a:cubicBezTo>
                  <a:cubicBezTo>
                    <a:pt x="156572" y="47966"/>
                    <a:pt x="161182" y="45708"/>
                    <a:pt x="165773" y="43441"/>
                  </a:cubicBezTo>
                  <a:cubicBezTo>
                    <a:pt x="169935" y="41393"/>
                    <a:pt x="174088" y="39403"/>
                    <a:pt x="178279" y="37479"/>
                  </a:cubicBezTo>
                  <a:cubicBezTo>
                    <a:pt x="186594" y="33659"/>
                    <a:pt x="194948" y="29954"/>
                    <a:pt x="203320" y="26344"/>
                  </a:cubicBezTo>
                  <a:cubicBezTo>
                    <a:pt x="212245" y="22458"/>
                    <a:pt x="221237" y="18819"/>
                    <a:pt x="230352" y="15485"/>
                  </a:cubicBezTo>
                  <a:cubicBezTo>
                    <a:pt x="239372" y="12180"/>
                    <a:pt x="248545" y="9275"/>
                    <a:pt x="257841" y="6951"/>
                  </a:cubicBezTo>
                  <a:cubicBezTo>
                    <a:pt x="262185" y="5884"/>
                    <a:pt x="266528" y="4903"/>
                    <a:pt x="270900" y="4074"/>
                  </a:cubicBezTo>
                  <a:cubicBezTo>
                    <a:pt x="275024" y="3284"/>
                    <a:pt x="279187" y="2608"/>
                    <a:pt x="283349" y="1960"/>
                  </a:cubicBezTo>
                  <a:cubicBezTo>
                    <a:pt x="288703" y="1169"/>
                    <a:pt x="294055" y="617"/>
                    <a:pt x="299437" y="312"/>
                  </a:cubicBezTo>
                  <a:cubicBezTo>
                    <a:pt x="304085" y="36"/>
                    <a:pt x="308733" y="-59"/>
                    <a:pt x="313382" y="36"/>
                  </a:cubicBezTo>
                  <a:cubicBezTo>
                    <a:pt x="315801" y="93"/>
                    <a:pt x="318182" y="255"/>
                    <a:pt x="320563" y="436"/>
                  </a:cubicBezTo>
                  <a:cubicBezTo>
                    <a:pt x="321021" y="465"/>
                    <a:pt x="321478" y="531"/>
                    <a:pt x="321973" y="588"/>
                  </a:cubicBezTo>
                  <a:cubicBezTo>
                    <a:pt x="324116" y="807"/>
                    <a:pt x="326288" y="1141"/>
                    <a:pt x="328422" y="1569"/>
                  </a:cubicBezTo>
                  <a:cubicBezTo>
                    <a:pt x="331937" y="2274"/>
                    <a:pt x="335394" y="3255"/>
                    <a:pt x="338727" y="4570"/>
                  </a:cubicBezTo>
                  <a:cubicBezTo>
                    <a:pt x="341814" y="5789"/>
                    <a:pt x="344843" y="7170"/>
                    <a:pt x="347815" y="8694"/>
                  </a:cubicBezTo>
                  <a:cubicBezTo>
                    <a:pt x="350596" y="10161"/>
                    <a:pt x="353292" y="11809"/>
                    <a:pt x="355892" y="13590"/>
                  </a:cubicBezTo>
                  <a:cubicBezTo>
                    <a:pt x="361397" y="17352"/>
                    <a:pt x="366474" y="21753"/>
                    <a:pt x="371360" y="26249"/>
                  </a:cubicBezTo>
                  <a:cubicBezTo>
                    <a:pt x="376837" y="31297"/>
                    <a:pt x="382000" y="36679"/>
                    <a:pt x="387105" y="42060"/>
                  </a:cubicBezTo>
                  <a:cubicBezTo>
                    <a:pt x="393220" y="48509"/>
                    <a:pt x="399059" y="55176"/>
                    <a:pt x="404841" y="61872"/>
                  </a:cubicBezTo>
                  <a:cubicBezTo>
                    <a:pt x="411356" y="69397"/>
                    <a:pt x="417719" y="77074"/>
                    <a:pt x="423615" y="85085"/>
                  </a:cubicBezTo>
                  <a:cubicBezTo>
                    <a:pt x="426491" y="88971"/>
                    <a:pt x="429206" y="92971"/>
                    <a:pt x="431749" y="97077"/>
                  </a:cubicBezTo>
                  <a:cubicBezTo>
                    <a:pt x="434168" y="100963"/>
                    <a:pt x="436340" y="104963"/>
                    <a:pt x="438445" y="109002"/>
                  </a:cubicBezTo>
                  <a:cubicBezTo>
                    <a:pt x="442607" y="116927"/>
                    <a:pt x="446208" y="125090"/>
                    <a:pt x="449513" y="133376"/>
                  </a:cubicBezTo>
                  <a:cubicBezTo>
                    <a:pt x="451313" y="137901"/>
                    <a:pt x="453094" y="142397"/>
                    <a:pt x="454742" y="146949"/>
                  </a:cubicBezTo>
                  <a:cubicBezTo>
                    <a:pt x="456485" y="151655"/>
                    <a:pt x="458133" y="156427"/>
                    <a:pt x="459819" y="161170"/>
                  </a:cubicBezTo>
                  <a:cubicBezTo>
                    <a:pt x="461686" y="166523"/>
                    <a:pt x="463515" y="171905"/>
                    <a:pt x="465448" y="177229"/>
                  </a:cubicBezTo>
                  <a:cubicBezTo>
                    <a:pt x="467220" y="182182"/>
                    <a:pt x="469030" y="187135"/>
                    <a:pt x="470858" y="192060"/>
                  </a:cubicBezTo>
                  <a:cubicBezTo>
                    <a:pt x="474040" y="200680"/>
                    <a:pt x="477307" y="209243"/>
                    <a:pt x="480641" y="217806"/>
                  </a:cubicBezTo>
                  <a:cubicBezTo>
                    <a:pt x="484527" y="227779"/>
                    <a:pt x="488442" y="237713"/>
                    <a:pt x="492537" y="247591"/>
                  </a:cubicBezTo>
                  <a:cubicBezTo>
                    <a:pt x="495748" y="255325"/>
                    <a:pt x="499110" y="262973"/>
                    <a:pt x="502624" y="270555"/>
                  </a:cubicBezTo>
                  <a:cubicBezTo>
                    <a:pt x="505901" y="277556"/>
                    <a:pt x="509321" y="284500"/>
                    <a:pt x="512959" y="291349"/>
                  </a:cubicBezTo>
                  <a:cubicBezTo>
                    <a:pt x="516569" y="298073"/>
                    <a:pt x="520417" y="304617"/>
                    <a:pt x="524523" y="311046"/>
                  </a:cubicBezTo>
                  <a:cubicBezTo>
                    <a:pt x="527094" y="314990"/>
                    <a:pt x="529723" y="318876"/>
                    <a:pt x="532447" y="322695"/>
                  </a:cubicBezTo>
                  <a:cubicBezTo>
                    <a:pt x="535257" y="326639"/>
                    <a:pt x="538229" y="330458"/>
                    <a:pt x="541344" y="334192"/>
                  </a:cubicBezTo>
                  <a:cubicBezTo>
                    <a:pt x="543916" y="337221"/>
                    <a:pt x="546573" y="340155"/>
                    <a:pt x="549297" y="343060"/>
                  </a:cubicBezTo>
                  <a:cubicBezTo>
                    <a:pt x="552107" y="346022"/>
                    <a:pt x="555079" y="348870"/>
                    <a:pt x="557793" y="351346"/>
                  </a:cubicBezTo>
                  <a:cubicBezTo>
                    <a:pt x="560241" y="353518"/>
                    <a:pt x="562775" y="355595"/>
                    <a:pt x="565347" y="357585"/>
                  </a:cubicBezTo>
                  <a:cubicBezTo>
                    <a:pt x="567794" y="359481"/>
                    <a:pt x="570328" y="361281"/>
                    <a:pt x="572871" y="363024"/>
                  </a:cubicBezTo>
                  <a:cubicBezTo>
                    <a:pt x="575014" y="364434"/>
                    <a:pt x="577148" y="365805"/>
                    <a:pt x="579320" y="367148"/>
                  </a:cubicBezTo>
                  <a:cubicBezTo>
                    <a:pt x="581396" y="368406"/>
                    <a:pt x="583539" y="369568"/>
                    <a:pt x="585711" y="370692"/>
                  </a:cubicBezTo>
                  <a:cubicBezTo>
                    <a:pt x="590264" y="372987"/>
                    <a:pt x="594912" y="375007"/>
                    <a:pt x="599684" y="376807"/>
                  </a:cubicBezTo>
                  <a:cubicBezTo>
                    <a:pt x="602218" y="377693"/>
                    <a:pt x="604732" y="378521"/>
                    <a:pt x="607295" y="379283"/>
                  </a:cubicBezTo>
                  <a:cubicBezTo>
                    <a:pt x="609800" y="380017"/>
                    <a:pt x="612314" y="380626"/>
                    <a:pt x="614848" y="381207"/>
                  </a:cubicBezTo>
                  <a:cubicBezTo>
                    <a:pt x="616991" y="381665"/>
                    <a:pt x="619163" y="382093"/>
                    <a:pt x="621296" y="382427"/>
                  </a:cubicBezTo>
                  <a:cubicBezTo>
                    <a:pt x="623564" y="382760"/>
                    <a:pt x="625821" y="383008"/>
                    <a:pt x="628088" y="383255"/>
                  </a:cubicBezTo>
                  <a:cubicBezTo>
                    <a:pt x="630440" y="383436"/>
                    <a:pt x="632764" y="383589"/>
                    <a:pt x="635117" y="383684"/>
                  </a:cubicBezTo>
                  <a:cubicBezTo>
                    <a:pt x="638423" y="383836"/>
                    <a:pt x="641718" y="383779"/>
                    <a:pt x="645023" y="383684"/>
                  </a:cubicBezTo>
                  <a:cubicBezTo>
                    <a:pt x="653586" y="383284"/>
                    <a:pt x="662082" y="382274"/>
                    <a:pt x="670531" y="380903"/>
                  </a:cubicBezTo>
                  <a:cubicBezTo>
                    <a:pt x="673712" y="380321"/>
                    <a:pt x="676865" y="379683"/>
                    <a:pt x="679980" y="378912"/>
                  </a:cubicBezTo>
                  <a:cubicBezTo>
                    <a:pt x="683133" y="378150"/>
                    <a:pt x="686248" y="377226"/>
                    <a:pt x="689333" y="376311"/>
                  </a:cubicBezTo>
                  <a:cubicBezTo>
                    <a:pt x="698754" y="373349"/>
                    <a:pt x="707955" y="369863"/>
                    <a:pt x="717194" y="366339"/>
                  </a:cubicBezTo>
                  <a:cubicBezTo>
                    <a:pt x="727443" y="362453"/>
                    <a:pt x="737682" y="358538"/>
                    <a:pt x="748084" y="355023"/>
                  </a:cubicBezTo>
                  <a:cubicBezTo>
                    <a:pt x="752456" y="353556"/>
                    <a:pt x="756828" y="352118"/>
                    <a:pt x="761228" y="350832"/>
                  </a:cubicBezTo>
                  <a:cubicBezTo>
                    <a:pt x="765876" y="349461"/>
                    <a:pt x="770582" y="348203"/>
                    <a:pt x="775297" y="347041"/>
                  </a:cubicBezTo>
                  <a:cubicBezTo>
                    <a:pt x="785631" y="344536"/>
                    <a:pt x="796061" y="342488"/>
                    <a:pt x="806548" y="340926"/>
                  </a:cubicBezTo>
                  <a:cubicBezTo>
                    <a:pt x="811749" y="340164"/>
                    <a:pt x="816949" y="339583"/>
                    <a:pt x="822179" y="339031"/>
                  </a:cubicBezTo>
                  <a:cubicBezTo>
                    <a:pt x="827284" y="338478"/>
                    <a:pt x="832389" y="337992"/>
                    <a:pt x="837495" y="337592"/>
                  </a:cubicBezTo>
                  <a:cubicBezTo>
                    <a:pt x="846972" y="336916"/>
                    <a:pt x="856488" y="336640"/>
                    <a:pt x="866022" y="336611"/>
                  </a:cubicBezTo>
                  <a:cubicBezTo>
                    <a:pt x="871280" y="336611"/>
                    <a:pt x="876538" y="336707"/>
                    <a:pt x="881805" y="336859"/>
                  </a:cubicBezTo>
                  <a:cubicBezTo>
                    <a:pt x="887092" y="337040"/>
                    <a:pt x="892416" y="337316"/>
                    <a:pt x="897702" y="337535"/>
                  </a:cubicBezTo>
                  <a:cubicBezTo>
                    <a:pt x="907304" y="337935"/>
                    <a:pt x="916905" y="338145"/>
                    <a:pt x="926535" y="337869"/>
                  </a:cubicBezTo>
                  <a:cubicBezTo>
                    <a:pt x="927058" y="337840"/>
                    <a:pt x="927573" y="337840"/>
                    <a:pt x="927697" y="337811"/>
                  </a:cubicBezTo>
                  <a:cubicBezTo>
                    <a:pt x="930354" y="337716"/>
                    <a:pt x="933021" y="337564"/>
                    <a:pt x="935650" y="337326"/>
                  </a:cubicBezTo>
                  <a:cubicBezTo>
                    <a:pt x="939165" y="337021"/>
                    <a:pt x="942680" y="336564"/>
                    <a:pt x="946165" y="335983"/>
                  </a:cubicBezTo>
                  <a:cubicBezTo>
                    <a:pt x="950385" y="335192"/>
                    <a:pt x="954547" y="334144"/>
                    <a:pt x="958643" y="332925"/>
                  </a:cubicBezTo>
                  <a:cubicBezTo>
                    <a:pt x="964454" y="331058"/>
                    <a:pt x="970083" y="328734"/>
                    <a:pt x="975588" y="326162"/>
                  </a:cubicBezTo>
                  <a:cubicBezTo>
                    <a:pt x="979017" y="324543"/>
                    <a:pt x="982351" y="322829"/>
                    <a:pt x="985714" y="321086"/>
                  </a:cubicBezTo>
                  <a:cubicBezTo>
                    <a:pt x="988799" y="319466"/>
                    <a:pt x="991924" y="317847"/>
                    <a:pt x="994981" y="316161"/>
                  </a:cubicBezTo>
                  <a:cubicBezTo>
                    <a:pt x="1001277" y="312675"/>
                    <a:pt x="1007459" y="308979"/>
                    <a:pt x="1013546" y="305122"/>
                  </a:cubicBezTo>
                  <a:cubicBezTo>
                    <a:pt x="1018956" y="301607"/>
                    <a:pt x="1024309" y="297968"/>
                    <a:pt x="1029604" y="294235"/>
                  </a:cubicBezTo>
                  <a:cubicBezTo>
                    <a:pt x="1032481" y="292244"/>
                    <a:pt x="1035319" y="290263"/>
                    <a:pt x="1038167" y="28827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8"/>
            <p:cNvSpPr/>
            <p:nvPr/>
          </p:nvSpPr>
          <p:spPr>
            <a:xfrm>
              <a:off x="7190834" y="780780"/>
              <a:ext cx="1952902" cy="1681041"/>
            </a:xfrm>
            <a:custGeom>
              <a:avLst/>
              <a:gdLst/>
              <a:ahLst/>
              <a:cxnLst/>
              <a:rect l="l" t="t" r="r" b="b"/>
              <a:pathLst>
                <a:path w="1024595" h="900008" extrusionOk="0">
                  <a:moveTo>
                    <a:pt x="135060" y="71350"/>
                  </a:moveTo>
                  <a:cubicBezTo>
                    <a:pt x="101265" y="109974"/>
                    <a:pt x="127992" y="162848"/>
                    <a:pt x="126773" y="207977"/>
                  </a:cubicBezTo>
                  <a:cubicBezTo>
                    <a:pt x="129373" y="262565"/>
                    <a:pt x="99798" y="279110"/>
                    <a:pt x="61574" y="308618"/>
                  </a:cubicBezTo>
                  <a:cubicBezTo>
                    <a:pt x="47506" y="321553"/>
                    <a:pt x="32494" y="334307"/>
                    <a:pt x="21941" y="350328"/>
                  </a:cubicBezTo>
                  <a:cubicBezTo>
                    <a:pt x="20045" y="353205"/>
                    <a:pt x="18274" y="356167"/>
                    <a:pt x="16712" y="359291"/>
                  </a:cubicBezTo>
                  <a:cubicBezTo>
                    <a:pt x="9215" y="372902"/>
                    <a:pt x="5824" y="387276"/>
                    <a:pt x="6224" y="401096"/>
                  </a:cubicBezTo>
                  <a:cubicBezTo>
                    <a:pt x="7015" y="427519"/>
                    <a:pt x="21788" y="451950"/>
                    <a:pt x="48849" y="465066"/>
                  </a:cubicBezTo>
                  <a:cubicBezTo>
                    <a:pt x="87254" y="482097"/>
                    <a:pt x="130802" y="482278"/>
                    <a:pt x="171845" y="486507"/>
                  </a:cubicBezTo>
                  <a:cubicBezTo>
                    <a:pt x="210374" y="488555"/>
                    <a:pt x="248083" y="498585"/>
                    <a:pt x="286212" y="503204"/>
                  </a:cubicBezTo>
                  <a:cubicBezTo>
                    <a:pt x="339847" y="510482"/>
                    <a:pt x="413970" y="490146"/>
                    <a:pt x="456300" y="530389"/>
                  </a:cubicBezTo>
                  <a:cubicBezTo>
                    <a:pt x="474892" y="552249"/>
                    <a:pt x="487370" y="578738"/>
                    <a:pt x="502134" y="603226"/>
                  </a:cubicBezTo>
                  <a:cubicBezTo>
                    <a:pt x="524975" y="643222"/>
                    <a:pt x="537634" y="681360"/>
                    <a:pt x="522193" y="726794"/>
                  </a:cubicBezTo>
                  <a:cubicBezTo>
                    <a:pt x="512688" y="770219"/>
                    <a:pt x="460424" y="895320"/>
                    <a:pt x="551369" y="869022"/>
                  </a:cubicBezTo>
                  <a:cubicBezTo>
                    <a:pt x="578496" y="859754"/>
                    <a:pt x="603414" y="844619"/>
                    <a:pt x="626721" y="828140"/>
                  </a:cubicBezTo>
                  <a:cubicBezTo>
                    <a:pt x="651552" y="809424"/>
                    <a:pt x="672165" y="785630"/>
                    <a:pt x="697854" y="767961"/>
                  </a:cubicBezTo>
                  <a:cubicBezTo>
                    <a:pt x="749413" y="733586"/>
                    <a:pt x="814087" y="726099"/>
                    <a:pt x="865675" y="691542"/>
                  </a:cubicBezTo>
                  <a:cubicBezTo>
                    <a:pt x="953343" y="639002"/>
                    <a:pt x="979984" y="555954"/>
                    <a:pt x="1016065" y="466781"/>
                  </a:cubicBezTo>
                  <a:cubicBezTo>
                    <a:pt x="1017713" y="462714"/>
                    <a:pt x="1019427" y="458675"/>
                    <a:pt x="1021142" y="454636"/>
                  </a:cubicBezTo>
                  <a:lnTo>
                    <a:pt x="1021142" y="468762"/>
                  </a:lnTo>
                  <a:cubicBezTo>
                    <a:pt x="1012550" y="490231"/>
                    <a:pt x="1004168" y="511758"/>
                    <a:pt x="995758" y="533284"/>
                  </a:cubicBezTo>
                  <a:cubicBezTo>
                    <a:pt x="977346" y="583615"/>
                    <a:pt x="951295" y="632487"/>
                    <a:pt x="910471" y="668016"/>
                  </a:cubicBezTo>
                  <a:cubicBezTo>
                    <a:pt x="865951" y="709478"/>
                    <a:pt x="808430" y="730738"/>
                    <a:pt x="752003" y="750578"/>
                  </a:cubicBezTo>
                  <a:cubicBezTo>
                    <a:pt x="728362" y="759141"/>
                    <a:pt x="705588" y="771095"/>
                    <a:pt x="686805" y="787916"/>
                  </a:cubicBezTo>
                  <a:cubicBezTo>
                    <a:pt x="660811" y="810976"/>
                    <a:pt x="636284" y="836113"/>
                    <a:pt x="605795" y="853353"/>
                  </a:cubicBezTo>
                  <a:cubicBezTo>
                    <a:pt x="581944" y="867479"/>
                    <a:pt x="555426" y="880756"/>
                    <a:pt x="527051" y="880052"/>
                  </a:cubicBezTo>
                  <a:cubicBezTo>
                    <a:pt x="466568" y="874213"/>
                    <a:pt x="500229" y="785497"/>
                    <a:pt x="509097" y="748892"/>
                  </a:cubicBezTo>
                  <a:cubicBezTo>
                    <a:pt x="518241" y="717517"/>
                    <a:pt x="528576" y="683941"/>
                    <a:pt x="516622" y="651833"/>
                  </a:cubicBezTo>
                  <a:cubicBezTo>
                    <a:pt x="507601" y="622962"/>
                    <a:pt x="491085" y="597283"/>
                    <a:pt x="475854" y="571375"/>
                  </a:cubicBezTo>
                  <a:cubicBezTo>
                    <a:pt x="461176" y="545286"/>
                    <a:pt x="445156" y="521130"/>
                    <a:pt x="413351" y="515901"/>
                  </a:cubicBezTo>
                  <a:cubicBezTo>
                    <a:pt x="375585" y="508100"/>
                    <a:pt x="336751" y="513949"/>
                    <a:pt x="298527" y="511377"/>
                  </a:cubicBezTo>
                  <a:cubicBezTo>
                    <a:pt x="266171" y="509939"/>
                    <a:pt x="234710" y="501442"/>
                    <a:pt x="202687" y="497251"/>
                  </a:cubicBezTo>
                  <a:cubicBezTo>
                    <a:pt x="143422" y="487469"/>
                    <a:pt x="51497" y="498509"/>
                    <a:pt x="13797" y="443521"/>
                  </a:cubicBezTo>
                  <a:cubicBezTo>
                    <a:pt x="6796" y="434253"/>
                    <a:pt x="2700" y="423975"/>
                    <a:pt x="986" y="413336"/>
                  </a:cubicBezTo>
                  <a:cubicBezTo>
                    <a:pt x="-3453" y="386209"/>
                    <a:pt x="7530" y="356643"/>
                    <a:pt x="25265" y="334964"/>
                  </a:cubicBezTo>
                  <a:cubicBezTo>
                    <a:pt x="28446" y="331107"/>
                    <a:pt x="31808" y="327506"/>
                    <a:pt x="35323" y="324201"/>
                  </a:cubicBezTo>
                  <a:cubicBezTo>
                    <a:pt x="61803" y="293531"/>
                    <a:pt x="110247" y="278824"/>
                    <a:pt x="118191" y="235028"/>
                  </a:cubicBezTo>
                  <a:cubicBezTo>
                    <a:pt x="125563" y="193528"/>
                    <a:pt x="108990" y="152284"/>
                    <a:pt x="111276" y="110755"/>
                  </a:cubicBezTo>
                  <a:cubicBezTo>
                    <a:pt x="115895" y="54577"/>
                    <a:pt x="180903" y="26602"/>
                    <a:pt x="227719" y="11095"/>
                  </a:cubicBezTo>
                  <a:cubicBezTo>
                    <a:pt x="252151" y="3694"/>
                    <a:pt x="278515" y="-4688"/>
                    <a:pt x="303861" y="3142"/>
                  </a:cubicBezTo>
                  <a:cubicBezTo>
                    <a:pt x="321625" y="8743"/>
                    <a:pt x="337037" y="19563"/>
                    <a:pt x="352239" y="29993"/>
                  </a:cubicBezTo>
                  <a:cubicBezTo>
                    <a:pt x="370708" y="41280"/>
                    <a:pt x="385176" y="57939"/>
                    <a:pt x="393311" y="78037"/>
                  </a:cubicBezTo>
                  <a:cubicBezTo>
                    <a:pt x="408360" y="115956"/>
                    <a:pt x="415209" y="156685"/>
                    <a:pt x="429763" y="194794"/>
                  </a:cubicBezTo>
                  <a:cubicBezTo>
                    <a:pt x="440803" y="224951"/>
                    <a:pt x="453252" y="254516"/>
                    <a:pt x="465663" y="284091"/>
                  </a:cubicBezTo>
                  <a:cubicBezTo>
                    <a:pt x="477160" y="310666"/>
                    <a:pt x="488418" y="338127"/>
                    <a:pt x="507221" y="360329"/>
                  </a:cubicBezTo>
                  <a:cubicBezTo>
                    <a:pt x="525413" y="381246"/>
                    <a:pt x="549816" y="396477"/>
                    <a:pt x="574191" y="408955"/>
                  </a:cubicBezTo>
                  <a:cubicBezTo>
                    <a:pt x="593850" y="418499"/>
                    <a:pt x="613243" y="430395"/>
                    <a:pt x="635474" y="432224"/>
                  </a:cubicBezTo>
                  <a:cubicBezTo>
                    <a:pt x="707122" y="433596"/>
                    <a:pt x="784979" y="389409"/>
                    <a:pt x="850968" y="363206"/>
                  </a:cubicBezTo>
                  <a:cubicBezTo>
                    <a:pt x="867999" y="355986"/>
                    <a:pt x="885982" y="351128"/>
                    <a:pt x="904270" y="348309"/>
                  </a:cubicBezTo>
                  <a:cubicBezTo>
                    <a:pt x="928616" y="344185"/>
                    <a:pt x="954390" y="342194"/>
                    <a:pt x="975555" y="328306"/>
                  </a:cubicBezTo>
                  <a:cubicBezTo>
                    <a:pt x="991576" y="316895"/>
                    <a:pt x="1006712" y="304303"/>
                    <a:pt x="1021123" y="290845"/>
                  </a:cubicBezTo>
                  <a:lnTo>
                    <a:pt x="1021123" y="302036"/>
                  </a:lnTo>
                  <a:cubicBezTo>
                    <a:pt x="1004149" y="318858"/>
                    <a:pt x="985623" y="333936"/>
                    <a:pt x="964182" y="344356"/>
                  </a:cubicBezTo>
                  <a:cubicBezTo>
                    <a:pt x="938646" y="356157"/>
                    <a:pt x="909813" y="355119"/>
                    <a:pt x="882963" y="362244"/>
                  </a:cubicBezTo>
                  <a:cubicBezTo>
                    <a:pt x="849054" y="370588"/>
                    <a:pt x="818192" y="387685"/>
                    <a:pt x="786055" y="400868"/>
                  </a:cubicBezTo>
                  <a:cubicBezTo>
                    <a:pt x="736792" y="420718"/>
                    <a:pt x="682509" y="447016"/>
                    <a:pt x="628235" y="439673"/>
                  </a:cubicBezTo>
                  <a:cubicBezTo>
                    <a:pt x="613100" y="436863"/>
                    <a:pt x="599279" y="429671"/>
                    <a:pt x="585487" y="423071"/>
                  </a:cubicBezTo>
                  <a:cubicBezTo>
                    <a:pt x="568790" y="414784"/>
                    <a:pt x="551883" y="406745"/>
                    <a:pt x="536348" y="396315"/>
                  </a:cubicBezTo>
                  <a:cubicBezTo>
                    <a:pt x="499838" y="373807"/>
                    <a:pt x="480788" y="333964"/>
                    <a:pt x="464548" y="295864"/>
                  </a:cubicBezTo>
                  <a:cubicBezTo>
                    <a:pt x="448222" y="256574"/>
                    <a:pt x="431582" y="217273"/>
                    <a:pt x="418495" y="176754"/>
                  </a:cubicBezTo>
                  <a:cubicBezTo>
                    <a:pt x="400940" y="128986"/>
                    <a:pt x="399074" y="67674"/>
                    <a:pt x="352629" y="37403"/>
                  </a:cubicBezTo>
                  <a:cubicBezTo>
                    <a:pt x="317740" y="12019"/>
                    <a:pt x="294041" y="-2316"/>
                    <a:pt x="249855" y="11895"/>
                  </a:cubicBezTo>
                  <a:cubicBezTo>
                    <a:pt x="207811" y="22449"/>
                    <a:pt x="164873" y="38594"/>
                    <a:pt x="135060" y="7134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aphicFrame>
        <p:nvGraphicFramePr>
          <p:cNvPr id="2" name="Diagram 1">
            <a:extLst>
              <a:ext uri="{FF2B5EF4-FFF2-40B4-BE49-F238E27FC236}">
                <a16:creationId xmlns:a16="http://schemas.microsoft.com/office/drawing/2014/main" id="{23D846EB-E4AF-B16C-A99B-5DEBF83BE174}"/>
              </a:ext>
            </a:extLst>
          </p:cNvPr>
          <p:cNvGraphicFramePr/>
          <p:nvPr>
            <p:extLst>
              <p:ext uri="{D42A27DB-BD31-4B8C-83A1-F6EECF244321}">
                <p14:modId xmlns:p14="http://schemas.microsoft.com/office/powerpoint/2010/main" val="788600823"/>
              </p:ext>
            </p:extLst>
          </p:nvPr>
        </p:nvGraphicFramePr>
        <p:xfrm>
          <a:off x="210309" y="1249008"/>
          <a:ext cx="8723377" cy="32961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FC6A61C5-A1A1-1A6B-5EFA-CE429099537A}"/>
              </a:ext>
            </a:extLst>
          </p:cNvPr>
          <p:cNvSpPr txBox="1"/>
          <p:nvPr/>
        </p:nvSpPr>
        <p:spPr>
          <a:xfrm>
            <a:off x="4807670" y="4467022"/>
            <a:ext cx="4231965" cy="307777"/>
          </a:xfrm>
          <a:prstGeom prst="rect">
            <a:avLst/>
          </a:prstGeom>
          <a:noFill/>
        </p:spPr>
        <p:txBody>
          <a:bodyPr wrap="square" rtlCol="0">
            <a:spAutoFit/>
          </a:bodyPr>
          <a:lstStyle/>
          <a:p>
            <a:r>
              <a:rPr lang="en-GB" dirty="0">
                <a:latin typeface="Inter"/>
              </a:rPr>
              <a:t>Adorno, Frenkel-</a:t>
            </a:r>
            <a:r>
              <a:rPr lang="en-GB" dirty="0" err="1">
                <a:latin typeface="Inter"/>
              </a:rPr>
              <a:t>Brunswik</a:t>
            </a:r>
            <a:r>
              <a:rPr lang="en-GB" dirty="0">
                <a:latin typeface="Inter"/>
              </a:rPr>
              <a:t>, Levinson &amp; Sanford (1950)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47"/>
        <p:cNvGrpSpPr/>
        <p:nvPr/>
      </p:nvGrpSpPr>
      <p:grpSpPr>
        <a:xfrm>
          <a:off x="0" y="0"/>
          <a:ext cx="0" cy="0"/>
          <a:chOff x="0" y="0"/>
          <a:chExt cx="0" cy="0"/>
        </a:xfrm>
      </p:grpSpPr>
      <p:graphicFrame>
        <p:nvGraphicFramePr>
          <p:cNvPr id="748" name="Google Shape;748;p41"/>
          <p:cNvGraphicFramePr/>
          <p:nvPr>
            <p:extLst>
              <p:ext uri="{D42A27DB-BD31-4B8C-83A1-F6EECF244321}">
                <p14:modId xmlns:p14="http://schemas.microsoft.com/office/powerpoint/2010/main" val="3873045403"/>
              </p:ext>
            </p:extLst>
          </p:nvPr>
        </p:nvGraphicFramePr>
        <p:xfrm>
          <a:off x="970811" y="1490472"/>
          <a:ext cx="7202378" cy="3419358"/>
        </p:xfrm>
        <a:graphic>
          <a:graphicData uri="http://schemas.openxmlformats.org/drawingml/2006/table">
            <a:tbl>
              <a:tblPr>
                <a:noFill/>
                <a:tableStyleId>{F1AF10E6-960F-4279-9BDA-C3F721B3F0A2}</a:tableStyleId>
              </a:tblPr>
              <a:tblGrid>
                <a:gridCol w="3107331">
                  <a:extLst>
                    <a:ext uri="{9D8B030D-6E8A-4147-A177-3AD203B41FA5}">
                      <a16:colId xmlns:a16="http://schemas.microsoft.com/office/drawing/2014/main" val="20000"/>
                    </a:ext>
                  </a:extLst>
                </a:gridCol>
                <a:gridCol w="4095047">
                  <a:extLst>
                    <a:ext uri="{9D8B030D-6E8A-4147-A177-3AD203B41FA5}">
                      <a16:colId xmlns:a16="http://schemas.microsoft.com/office/drawing/2014/main" val="20004"/>
                    </a:ext>
                  </a:extLst>
                </a:gridCol>
              </a:tblGrid>
              <a:tr h="354698">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Conventionalism </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lgn="ctr">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Rigid adherence to traditional values</a:t>
                      </a:r>
                      <a:endParaRPr sz="1200" dirty="0">
                        <a:solidFill>
                          <a:schemeClr val="dk1"/>
                        </a:solidFill>
                        <a:latin typeface="Inter"/>
                        <a:ea typeface="Inter"/>
                        <a:cs typeface="Inter"/>
                        <a:sym typeface="Inter"/>
                      </a:endParaRP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429624">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Authoritarian Submission</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Obedience to established authority</a:t>
                      </a:r>
                      <a:endParaRPr sz="1200" dirty="0">
                        <a:solidFill>
                          <a:schemeClr val="dk1"/>
                        </a:solidFill>
                        <a:latin typeface="Inter"/>
                        <a:ea typeface="Inter"/>
                        <a:cs typeface="Inter"/>
                        <a:sym typeface="Inter"/>
                      </a:endParaRP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354698">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Authoritarian Aggression </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Hostility toward those who defy norms</a:t>
                      </a:r>
                      <a:endParaRPr sz="1200" dirty="0">
                        <a:solidFill>
                          <a:schemeClr val="dk1"/>
                        </a:solidFill>
                        <a:latin typeface="Inter"/>
                        <a:ea typeface="Inter"/>
                        <a:cs typeface="Inter"/>
                        <a:sym typeface="Inter"/>
                      </a:endParaRP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354698">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Anti-</a:t>
                      </a:r>
                      <a:r>
                        <a:rPr lang="en-GB" sz="1200" dirty="0" err="1">
                          <a:solidFill>
                            <a:schemeClr val="dk1"/>
                          </a:solidFill>
                          <a:latin typeface="Inter Tight SemiBold"/>
                          <a:ea typeface="Inter Tight SemiBold"/>
                          <a:cs typeface="Inter Tight SemiBold"/>
                          <a:sym typeface="Inter Tight SemiBold"/>
                        </a:rPr>
                        <a:t>intraception</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Rejection of introspection and emotional expression</a:t>
                      </a:r>
                      <a:endParaRPr sz="1200" dirty="0">
                        <a:solidFill>
                          <a:schemeClr val="dk1"/>
                        </a:solidFill>
                        <a:latin typeface="Inter"/>
                        <a:ea typeface="Inter"/>
                        <a:cs typeface="Inter"/>
                        <a:sym typeface="Inter"/>
                      </a:endParaRP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429624">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Superstition and Stereotypy</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Belief in mystical forces and rigid thinking</a:t>
                      </a:r>
                      <a:endParaRPr sz="1200" dirty="0">
                        <a:solidFill>
                          <a:schemeClr val="dk1"/>
                        </a:solidFill>
                        <a:latin typeface="Inter"/>
                        <a:ea typeface="Inter"/>
                        <a:cs typeface="Inter"/>
                        <a:sym typeface="Inter"/>
                      </a:endParaRP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354698">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Power and Toughness</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Preoccupation with dominance and strength</a:t>
                      </a:r>
                      <a:endParaRPr sz="1200" dirty="0">
                        <a:solidFill>
                          <a:schemeClr val="dk1"/>
                        </a:solidFill>
                        <a:latin typeface="Inter"/>
                        <a:ea typeface="Inter"/>
                        <a:cs typeface="Inter"/>
                        <a:sym typeface="Inter"/>
                      </a:endParaRP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354698">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Destructiveness and Cynicism </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lgn="ctr">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Generalised hostility and mistrust</a:t>
                      </a: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67410827"/>
                  </a:ext>
                </a:extLst>
              </a:tr>
              <a:tr h="354698">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Projectivity</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lgn="ctr">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Projection of unconscious impulses onto others</a:t>
                      </a:r>
                      <a:endParaRPr sz="1200" dirty="0">
                        <a:solidFill>
                          <a:schemeClr val="dk1"/>
                        </a:solidFill>
                        <a:latin typeface="Inter"/>
                        <a:ea typeface="Inter"/>
                        <a:cs typeface="Inter"/>
                        <a:sym typeface="Inter"/>
                      </a:endParaRP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2282544009"/>
                  </a:ext>
                </a:extLst>
              </a:tr>
              <a:tr h="354698">
                <a:tc>
                  <a:txBody>
                    <a:bodyPr/>
                    <a:lstStyle/>
                    <a:p>
                      <a:pPr marL="0" lvl="0" indent="0" algn="l" rtl="0">
                        <a:lnSpc>
                          <a:spcPct val="100000"/>
                        </a:lnSpc>
                        <a:spcBef>
                          <a:spcPts val="0"/>
                        </a:spcBef>
                        <a:spcAft>
                          <a:spcPts val="0"/>
                        </a:spcAft>
                        <a:buNone/>
                      </a:pPr>
                      <a:r>
                        <a:rPr lang="en-GB" sz="1200" dirty="0">
                          <a:solidFill>
                            <a:schemeClr val="dk1"/>
                          </a:solidFill>
                          <a:latin typeface="Inter Tight SemiBold"/>
                          <a:ea typeface="Inter Tight SemiBold"/>
                          <a:cs typeface="Inter Tight SemiBold"/>
                          <a:sym typeface="Inter Tight SemiBold"/>
                        </a:rPr>
                        <a:t>Sex</a:t>
                      </a:r>
                      <a:endParaRPr sz="1200" dirty="0">
                        <a:solidFill>
                          <a:schemeClr val="dk1"/>
                        </a:solidFill>
                        <a:latin typeface="Inter Tight SemiBold"/>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9525" cap="flat" cmpd="sng" algn="ctr">
                      <a:solidFill>
                        <a:schemeClr val="dk2">
                          <a:alpha val="0"/>
                        </a:schemeClr>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dk2">
                          <a:alpha val="0"/>
                        </a:schemeClr>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dirty="0">
                          <a:solidFill>
                            <a:schemeClr val="dk1"/>
                          </a:solidFill>
                          <a:latin typeface="Inter"/>
                          <a:ea typeface="Inter"/>
                          <a:cs typeface="Inter"/>
                          <a:sym typeface="Inter"/>
                        </a:rPr>
                        <a:t>Exaggerated concern with sexual “deviance”</a:t>
                      </a:r>
                      <a:endParaRPr sz="1200" dirty="0">
                        <a:solidFill>
                          <a:schemeClr val="dk1"/>
                        </a:solidFill>
                        <a:latin typeface="Inter"/>
                        <a:ea typeface="Inter"/>
                        <a:cs typeface="Inter"/>
                        <a:sym typeface="Inter"/>
                      </a:endParaRPr>
                    </a:p>
                  </a:txBody>
                  <a:tcPr marL="91425" marR="91425" marT="91425" marB="91425" anchor="ctr">
                    <a:lnL w="9525" cap="flat" cmpd="sng" algn="ctr">
                      <a:solidFill>
                        <a:schemeClr val="dk2">
                          <a:alpha val="0"/>
                        </a:schemeClr>
                      </a:solidFill>
                      <a:prstDash val="solid"/>
                      <a:round/>
                      <a:headEnd type="none" w="sm" len="sm"/>
                      <a:tailEnd type="none" w="sm" len="sm"/>
                    </a:lnL>
                    <a:lnR w="9525" cap="flat" cmpd="sng">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solidFill>
                        <a:schemeClr val="dk2">
                          <a:alpha val="0"/>
                        </a:schemeClr>
                      </a:solidFill>
                      <a:prstDash val="solid"/>
                      <a:round/>
                      <a:headEnd type="none" w="sm" len="sm"/>
                      <a:tailEnd type="none" w="sm" len="sm"/>
                    </a:lnB>
                  </a:tcPr>
                </a:tc>
                <a:extLst>
                  <a:ext uri="{0D108BD9-81ED-4DB2-BD59-A6C34878D82A}">
                    <a16:rowId xmlns:a16="http://schemas.microsoft.com/office/drawing/2014/main" val="2481280704"/>
                  </a:ext>
                </a:extLst>
              </a:tr>
            </a:tbl>
          </a:graphicData>
        </a:graphic>
      </p:graphicFrame>
      <p:sp>
        <p:nvSpPr>
          <p:cNvPr id="749" name="Google Shape;749;p41"/>
          <p:cNvSpPr txBox="1">
            <a:spLocks noGrp="1"/>
          </p:cNvSpPr>
          <p:nvPr>
            <p:ph type="title"/>
          </p:nvPr>
        </p:nvSpPr>
        <p:spPr>
          <a:xfrm>
            <a:off x="719999" y="124984"/>
            <a:ext cx="7704000" cy="1063735"/>
          </a:xfrm>
          <a:prstGeom prst="rect">
            <a:avLst/>
          </a:prstGeom>
        </p:spPr>
        <p:txBody>
          <a:bodyPr spcFirstLastPara="1" wrap="square" lIns="91425" tIns="91425" rIns="91425" bIns="91425" anchor="t" anchorCtr="0">
            <a:noAutofit/>
          </a:bodyPr>
          <a:lstStyle/>
          <a:p>
            <a:r>
              <a:rPr lang="en" sz="3600" dirty="0"/>
              <a:t>The </a:t>
            </a:r>
            <a:r>
              <a:rPr lang="en-GB" sz="3600" dirty="0"/>
              <a:t>Fascism Scale </a:t>
            </a:r>
            <a:br>
              <a:rPr lang="en-GB" sz="2800" dirty="0"/>
            </a:br>
            <a:r>
              <a:rPr lang="en-GB" sz="1800" dirty="0"/>
              <a:t>(F-Scale; </a:t>
            </a:r>
            <a:r>
              <a:rPr lang="en-GB" sz="1800" dirty="0">
                <a:latin typeface="Inter"/>
              </a:rPr>
              <a:t>Adorno, Frenkel-</a:t>
            </a:r>
            <a:r>
              <a:rPr lang="en-GB" sz="1800" dirty="0" err="1">
                <a:latin typeface="Inter"/>
              </a:rPr>
              <a:t>Brunswik</a:t>
            </a:r>
            <a:r>
              <a:rPr lang="en-GB" sz="1800" dirty="0">
                <a:latin typeface="Inter"/>
              </a:rPr>
              <a:t>, Levinson &amp; Sanford, 1947)</a:t>
            </a:r>
            <a:br>
              <a:rPr lang="en-GB" dirty="0">
                <a:latin typeface="Inter"/>
              </a:rPr>
            </a:br>
            <a:r>
              <a:rPr lang="en-GB" dirty="0"/>
              <a:t> </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34"/>
          <p:cNvSpPr txBox="1">
            <a:spLocks noGrp="1"/>
          </p:cNvSpPr>
          <p:nvPr>
            <p:ph type="title"/>
          </p:nvPr>
        </p:nvSpPr>
        <p:spPr>
          <a:xfrm>
            <a:off x="720000" y="12498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dirty="0"/>
              <a:t>The F-scale</a:t>
            </a:r>
            <a:endParaRPr sz="4000" dirty="0"/>
          </a:p>
        </p:txBody>
      </p:sp>
      <p:graphicFrame>
        <p:nvGraphicFramePr>
          <p:cNvPr id="11" name="Diagram 10">
            <a:extLst>
              <a:ext uri="{FF2B5EF4-FFF2-40B4-BE49-F238E27FC236}">
                <a16:creationId xmlns:a16="http://schemas.microsoft.com/office/drawing/2014/main" id="{82AACA69-CE84-3ED3-D83A-E7D87F7AA55F}"/>
              </a:ext>
            </a:extLst>
          </p:cNvPr>
          <p:cNvGraphicFramePr/>
          <p:nvPr>
            <p:extLst>
              <p:ext uri="{D42A27DB-BD31-4B8C-83A1-F6EECF244321}">
                <p14:modId xmlns:p14="http://schemas.microsoft.com/office/powerpoint/2010/main" val="1390289752"/>
              </p:ext>
            </p:extLst>
          </p:nvPr>
        </p:nvGraphicFramePr>
        <p:xfrm>
          <a:off x="720000" y="932688"/>
          <a:ext cx="7704000" cy="40858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Graphic 14" descr="Badge Cross with solid fill">
            <a:extLst>
              <a:ext uri="{FF2B5EF4-FFF2-40B4-BE49-F238E27FC236}">
                <a16:creationId xmlns:a16="http://schemas.microsoft.com/office/drawing/2014/main" id="{7545DC64-DB09-9384-F0CC-96D63FABD5D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26482" y="1028927"/>
            <a:ext cx="914400" cy="914400"/>
          </a:xfrm>
          <a:prstGeom prst="rect">
            <a:avLst/>
          </a:prstGeom>
        </p:spPr>
      </p:pic>
      <p:pic>
        <p:nvPicPr>
          <p:cNvPr id="17" name="Graphic 16" descr="Badge Tick1 with solid fill">
            <a:extLst>
              <a:ext uri="{FF2B5EF4-FFF2-40B4-BE49-F238E27FC236}">
                <a16:creationId xmlns:a16="http://schemas.microsoft.com/office/drawing/2014/main" id="{C8B588B6-8064-4605-298A-ED2DD0874E0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103120" y="1028927"/>
            <a:ext cx="914400" cy="9144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39">
          <a:extLst>
            <a:ext uri="{FF2B5EF4-FFF2-40B4-BE49-F238E27FC236}">
              <a16:creationId xmlns:a16="http://schemas.microsoft.com/office/drawing/2014/main" id="{2665ABF3-A3A9-F25B-A979-041FF2BDD640}"/>
            </a:ext>
          </a:extLst>
        </p:cNvPr>
        <p:cNvGrpSpPr/>
        <p:nvPr/>
      </p:nvGrpSpPr>
      <p:grpSpPr>
        <a:xfrm>
          <a:off x="0" y="0"/>
          <a:ext cx="0" cy="0"/>
          <a:chOff x="0" y="0"/>
          <a:chExt cx="0" cy="0"/>
        </a:xfrm>
      </p:grpSpPr>
      <p:grpSp>
        <p:nvGrpSpPr>
          <p:cNvPr id="646" name="Google Shape;646;p37">
            <a:extLst>
              <a:ext uri="{FF2B5EF4-FFF2-40B4-BE49-F238E27FC236}">
                <a16:creationId xmlns:a16="http://schemas.microsoft.com/office/drawing/2014/main" id="{8480E396-1D34-D81A-A992-E2FDC54BEE05}"/>
              </a:ext>
            </a:extLst>
          </p:cNvPr>
          <p:cNvGrpSpPr/>
          <p:nvPr/>
        </p:nvGrpSpPr>
        <p:grpSpPr>
          <a:xfrm rot="10800000" flipH="1">
            <a:off x="7" y="3042256"/>
            <a:ext cx="4391070" cy="2480294"/>
            <a:chOff x="2619360" y="1095480"/>
            <a:chExt cx="1204551" cy="680390"/>
          </a:xfrm>
        </p:grpSpPr>
        <p:sp>
          <p:nvSpPr>
            <p:cNvPr id="647" name="Google Shape;647;p37">
              <a:extLst>
                <a:ext uri="{FF2B5EF4-FFF2-40B4-BE49-F238E27FC236}">
                  <a16:creationId xmlns:a16="http://schemas.microsoft.com/office/drawing/2014/main" id="{E405B360-D64E-BF3D-3F40-04469C7875A1}"/>
                </a:ext>
              </a:extLst>
            </p:cNvPr>
            <p:cNvSpPr/>
            <p:nvPr/>
          </p:nvSpPr>
          <p:spPr>
            <a:xfrm>
              <a:off x="2619360" y="1095480"/>
              <a:ext cx="1204551" cy="680390"/>
            </a:xfrm>
            <a:custGeom>
              <a:avLst/>
              <a:gdLst/>
              <a:ahLst/>
              <a:cxnLst/>
              <a:rect l="l" t="t" r="r" b="b"/>
              <a:pathLst>
                <a:path w="1204551" h="680390" extrusionOk="0">
                  <a:moveTo>
                    <a:pt x="1204551" y="34633"/>
                  </a:moveTo>
                  <a:cubicBezTo>
                    <a:pt x="1201141" y="94202"/>
                    <a:pt x="1143248" y="125406"/>
                    <a:pt x="1098128" y="153429"/>
                  </a:cubicBezTo>
                  <a:cubicBezTo>
                    <a:pt x="1065628" y="171136"/>
                    <a:pt x="1038158" y="196053"/>
                    <a:pt x="1007821" y="216884"/>
                  </a:cubicBezTo>
                  <a:cubicBezTo>
                    <a:pt x="969664" y="240611"/>
                    <a:pt x="933783" y="234944"/>
                    <a:pt x="906351" y="278149"/>
                  </a:cubicBezTo>
                  <a:cubicBezTo>
                    <a:pt x="898722" y="290817"/>
                    <a:pt x="891788" y="304276"/>
                    <a:pt x="888930" y="318907"/>
                  </a:cubicBezTo>
                  <a:cubicBezTo>
                    <a:pt x="885777" y="342128"/>
                    <a:pt x="888349" y="365941"/>
                    <a:pt x="893540" y="388696"/>
                  </a:cubicBezTo>
                  <a:cubicBezTo>
                    <a:pt x="900360" y="416366"/>
                    <a:pt x="903932" y="439274"/>
                    <a:pt x="930535" y="454552"/>
                  </a:cubicBezTo>
                  <a:cubicBezTo>
                    <a:pt x="950319" y="466973"/>
                    <a:pt x="972493" y="475117"/>
                    <a:pt x="991876" y="488232"/>
                  </a:cubicBezTo>
                  <a:cubicBezTo>
                    <a:pt x="1011126" y="500358"/>
                    <a:pt x="1027024" y="516665"/>
                    <a:pt x="1042578" y="533067"/>
                  </a:cubicBezTo>
                  <a:cubicBezTo>
                    <a:pt x="1050255" y="540363"/>
                    <a:pt x="1057875" y="547773"/>
                    <a:pt x="1063962" y="556508"/>
                  </a:cubicBezTo>
                  <a:cubicBezTo>
                    <a:pt x="1078001" y="574662"/>
                    <a:pt x="1079973" y="599865"/>
                    <a:pt x="1069019" y="620030"/>
                  </a:cubicBezTo>
                  <a:cubicBezTo>
                    <a:pt x="1063457" y="633041"/>
                    <a:pt x="1053598" y="645757"/>
                    <a:pt x="1038768" y="647910"/>
                  </a:cubicBezTo>
                  <a:cubicBezTo>
                    <a:pt x="964663" y="658511"/>
                    <a:pt x="958425" y="628850"/>
                    <a:pt x="900732" y="606095"/>
                  </a:cubicBezTo>
                  <a:cubicBezTo>
                    <a:pt x="861632" y="592122"/>
                    <a:pt x="833971" y="611095"/>
                    <a:pt x="802215" y="631269"/>
                  </a:cubicBezTo>
                  <a:cubicBezTo>
                    <a:pt x="767172" y="650938"/>
                    <a:pt x="729110" y="680390"/>
                    <a:pt x="687457" y="679856"/>
                  </a:cubicBezTo>
                  <a:cubicBezTo>
                    <a:pt x="676380" y="679218"/>
                    <a:pt x="666083" y="674684"/>
                    <a:pt x="655739" y="671036"/>
                  </a:cubicBezTo>
                  <a:cubicBezTo>
                    <a:pt x="644709" y="667017"/>
                    <a:pt x="633717" y="662816"/>
                    <a:pt x="623106" y="657768"/>
                  </a:cubicBezTo>
                  <a:cubicBezTo>
                    <a:pt x="600647" y="647386"/>
                    <a:pt x="581587" y="631117"/>
                    <a:pt x="565785" y="612257"/>
                  </a:cubicBezTo>
                  <a:cubicBezTo>
                    <a:pt x="544135" y="588636"/>
                    <a:pt x="523294" y="564118"/>
                    <a:pt x="498215" y="544001"/>
                  </a:cubicBezTo>
                  <a:cubicBezTo>
                    <a:pt x="485308" y="532990"/>
                    <a:pt x="472154" y="522265"/>
                    <a:pt x="458638" y="512016"/>
                  </a:cubicBezTo>
                  <a:cubicBezTo>
                    <a:pt x="445103" y="501596"/>
                    <a:pt x="430168" y="492481"/>
                    <a:pt x="419481" y="478907"/>
                  </a:cubicBezTo>
                  <a:cubicBezTo>
                    <a:pt x="381286" y="434283"/>
                    <a:pt x="396297" y="371770"/>
                    <a:pt x="383686" y="318564"/>
                  </a:cubicBezTo>
                  <a:cubicBezTo>
                    <a:pt x="377104" y="288903"/>
                    <a:pt x="350758" y="264443"/>
                    <a:pt x="320678" y="260080"/>
                  </a:cubicBezTo>
                  <a:cubicBezTo>
                    <a:pt x="306591" y="258147"/>
                    <a:pt x="289150" y="254403"/>
                    <a:pt x="277739" y="265081"/>
                  </a:cubicBezTo>
                  <a:cubicBezTo>
                    <a:pt x="265290" y="278140"/>
                    <a:pt x="252822" y="292579"/>
                    <a:pt x="247669" y="310210"/>
                  </a:cubicBezTo>
                  <a:cubicBezTo>
                    <a:pt x="243621" y="333604"/>
                    <a:pt x="240354" y="357330"/>
                    <a:pt x="231953" y="379714"/>
                  </a:cubicBezTo>
                  <a:cubicBezTo>
                    <a:pt x="223399" y="403736"/>
                    <a:pt x="206921" y="424796"/>
                    <a:pt x="184147" y="436721"/>
                  </a:cubicBezTo>
                  <a:cubicBezTo>
                    <a:pt x="162344" y="448170"/>
                    <a:pt x="133731" y="466420"/>
                    <a:pt x="108709" y="462848"/>
                  </a:cubicBezTo>
                  <a:cubicBezTo>
                    <a:pt x="89230" y="456495"/>
                    <a:pt x="83915" y="430397"/>
                    <a:pt x="63808" y="424567"/>
                  </a:cubicBezTo>
                  <a:cubicBezTo>
                    <a:pt x="33604" y="414728"/>
                    <a:pt x="17393" y="429177"/>
                    <a:pt x="0" y="447465"/>
                  </a:cubicBezTo>
                  <a:lnTo>
                    <a:pt x="0" y="0"/>
                  </a:lnTo>
                  <a:lnTo>
                    <a:pt x="1178043" y="0"/>
                  </a:lnTo>
                  <a:cubicBezTo>
                    <a:pt x="1191787" y="7477"/>
                    <a:pt x="1203998" y="18183"/>
                    <a:pt x="1204551" y="34633"/>
                  </a:cubicBezTo>
                  <a:close/>
                </a:path>
              </a:pathLst>
            </a:custGeom>
            <a:solidFill>
              <a:srgbClr val="C2B594">
                <a:alpha val="1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7">
              <a:extLst>
                <a:ext uri="{FF2B5EF4-FFF2-40B4-BE49-F238E27FC236}">
                  <a16:creationId xmlns:a16="http://schemas.microsoft.com/office/drawing/2014/main" id="{B32DAFEA-A90F-6E0C-0874-B6B75B59B07C}"/>
                </a:ext>
              </a:extLst>
            </p:cNvPr>
            <p:cNvSpPr/>
            <p:nvPr/>
          </p:nvSpPr>
          <p:spPr>
            <a:xfrm>
              <a:off x="2619360" y="1095480"/>
              <a:ext cx="1112674" cy="629945"/>
            </a:xfrm>
            <a:custGeom>
              <a:avLst/>
              <a:gdLst/>
              <a:ahLst/>
              <a:cxnLst/>
              <a:rect l="l" t="t" r="r" b="b"/>
              <a:pathLst>
                <a:path w="1115463" h="629945" extrusionOk="0">
                  <a:moveTo>
                    <a:pt x="1109853" y="40757"/>
                  </a:moveTo>
                  <a:cubicBezTo>
                    <a:pt x="1108758" y="45444"/>
                    <a:pt x="1107558" y="50092"/>
                    <a:pt x="1106405" y="53883"/>
                  </a:cubicBezTo>
                  <a:cubicBezTo>
                    <a:pt x="1102490" y="66542"/>
                    <a:pt x="1098747" y="79353"/>
                    <a:pt x="1093108" y="91373"/>
                  </a:cubicBezTo>
                  <a:cubicBezTo>
                    <a:pt x="1082793" y="112967"/>
                    <a:pt x="1063800" y="126321"/>
                    <a:pt x="1045064" y="140027"/>
                  </a:cubicBezTo>
                  <a:cubicBezTo>
                    <a:pt x="1023547" y="156486"/>
                    <a:pt x="1001973" y="172984"/>
                    <a:pt x="978294" y="186271"/>
                  </a:cubicBezTo>
                  <a:cubicBezTo>
                    <a:pt x="964502" y="194348"/>
                    <a:pt x="950405" y="201968"/>
                    <a:pt x="937403" y="211303"/>
                  </a:cubicBezTo>
                  <a:cubicBezTo>
                    <a:pt x="930088" y="216579"/>
                    <a:pt x="922906" y="222037"/>
                    <a:pt x="915305" y="226886"/>
                  </a:cubicBezTo>
                  <a:cubicBezTo>
                    <a:pt x="907571" y="231667"/>
                    <a:pt x="899674" y="236544"/>
                    <a:pt x="893759" y="243583"/>
                  </a:cubicBezTo>
                  <a:cubicBezTo>
                    <a:pt x="889635" y="248555"/>
                    <a:pt x="887797" y="254841"/>
                    <a:pt x="885977" y="260918"/>
                  </a:cubicBezTo>
                  <a:cubicBezTo>
                    <a:pt x="880701" y="277120"/>
                    <a:pt x="878319" y="293980"/>
                    <a:pt x="876157" y="310820"/>
                  </a:cubicBezTo>
                  <a:cubicBezTo>
                    <a:pt x="874738" y="321869"/>
                    <a:pt x="872652" y="332775"/>
                    <a:pt x="870528" y="343672"/>
                  </a:cubicBezTo>
                  <a:cubicBezTo>
                    <a:pt x="869090" y="356454"/>
                    <a:pt x="867851" y="369246"/>
                    <a:pt x="867404" y="382105"/>
                  </a:cubicBezTo>
                  <a:cubicBezTo>
                    <a:pt x="868613" y="395107"/>
                    <a:pt x="870290" y="408041"/>
                    <a:pt x="872852" y="420853"/>
                  </a:cubicBezTo>
                  <a:cubicBezTo>
                    <a:pt x="876386" y="437169"/>
                    <a:pt x="883844" y="452485"/>
                    <a:pt x="893226" y="466220"/>
                  </a:cubicBezTo>
                  <a:cubicBezTo>
                    <a:pt x="901170" y="477231"/>
                    <a:pt x="911638" y="486223"/>
                    <a:pt x="923096" y="493414"/>
                  </a:cubicBezTo>
                  <a:cubicBezTo>
                    <a:pt x="946204" y="507844"/>
                    <a:pt x="971112" y="519046"/>
                    <a:pt x="994829" y="532352"/>
                  </a:cubicBezTo>
                  <a:cubicBezTo>
                    <a:pt x="1012784" y="543992"/>
                    <a:pt x="1030881" y="557317"/>
                    <a:pt x="1041473" y="576367"/>
                  </a:cubicBezTo>
                  <a:cubicBezTo>
                    <a:pt x="1045064" y="582635"/>
                    <a:pt x="1047569" y="589826"/>
                    <a:pt x="1047045" y="597122"/>
                  </a:cubicBezTo>
                  <a:cubicBezTo>
                    <a:pt x="1046274" y="605580"/>
                    <a:pt x="1039854" y="611896"/>
                    <a:pt x="1033224" y="616496"/>
                  </a:cubicBezTo>
                  <a:cubicBezTo>
                    <a:pt x="1027614" y="620439"/>
                    <a:pt x="1021271" y="623316"/>
                    <a:pt x="1014955" y="625954"/>
                  </a:cubicBezTo>
                  <a:cubicBezTo>
                    <a:pt x="1012174" y="627021"/>
                    <a:pt x="1009460" y="628421"/>
                    <a:pt x="1006526" y="629031"/>
                  </a:cubicBezTo>
                  <a:cubicBezTo>
                    <a:pt x="1001173" y="629945"/>
                    <a:pt x="995705" y="629364"/>
                    <a:pt x="990419" y="628336"/>
                  </a:cubicBezTo>
                  <a:cubicBezTo>
                    <a:pt x="970931" y="624669"/>
                    <a:pt x="953052" y="615239"/>
                    <a:pt x="936803" y="604133"/>
                  </a:cubicBezTo>
                  <a:cubicBezTo>
                    <a:pt x="926840" y="597370"/>
                    <a:pt x="917400" y="589864"/>
                    <a:pt x="907171" y="583511"/>
                  </a:cubicBezTo>
                  <a:cubicBezTo>
                    <a:pt x="880243" y="567538"/>
                    <a:pt x="852735" y="561080"/>
                    <a:pt x="823360" y="563375"/>
                  </a:cubicBezTo>
                  <a:cubicBezTo>
                    <a:pt x="821703" y="563699"/>
                    <a:pt x="820045" y="564051"/>
                    <a:pt x="818388" y="564423"/>
                  </a:cubicBezTo>
                  <a:cubicBezTo>
                    <a:pt x="798576" y="569605"/>
                    <a:pt x="779545" y="577444"/>
                    <a:pt x="760647" y="585254"/>
                  </a:cubicBezTo>
                  <a:cubicBezTo>
                    <a:pt x="740788" y="593131"/>
                    <a:pt x="719366" y="605809"/>
                    <a:pt x="697316" y="601189"/>
                  </a:cubicBezTo>
                  <a:cubicBezTo>
                    <a:pt x="678637" y="597151"/>
                    <a:pt x="664807" y="582816"/>
                    <a:pt x="648424" y="573948"/>
                  </a:cubicBezTo>
                  <a:cubicBezTo>
                    <a:pt x="638575" y="568890"/>
                    <a:pt x="628002" y="565404"/>
                    <a:pt x="618201" y="560241"/>
                  </a:cubicBezTo>
                  <a:cubicBezTo>
                    <a:pt x="610562" y="556422"/>
                    <a:pt x="603085" y="552288"/>
                    <a:pt x="595284" y="548792"/>
                  </a:cubicBezTo>
                  <a:cubicBezTo>
                    <a:pt x="573967" y="538648"/>
                    <a:pt x="550126" y="536962"/>
                    <a:pt x="527923" y="529542"/>
                  </a:cubicBezTo>
                  <a:cubicBezTo>
                    <a:pt x="505473" y="522113"/>
                    <a:pt x="487794" y="510064"/>
                    <a:pt x="472488" y="492090"/>
                  </a:cubicBezTo>
                  <a:cubicBezTo>
                    <a:pt x="463039" y="481413"/>
                    <a:pt x="453752" y="470354"/>
                    <a:pt x="447237" y="457591"/>
                  </a:cubicBezTo>
                  <a:cubicBezTo>
                    <a:pt x="443427" y="450256"/>
                    <a:pt x="440293" y="442570"/>
                    <a:pt x="437188" y="434912"/>
                  </a:cubicBezTo>
                  <a:cubicBezTo>
                    <a:pt x="432425" y="423243"/>
                    <a:pt x="427844" y="411404"/>
                    <a:pt x="425367" y="398993"/>
                  </a:cubicBezTo>
                  <a:cubicBezTo>
                    <a:pt x="422824" y="386210"/>
                    <a:pt x="423062" y="373113"/>
                    <a:pt x="422186" y="360150"/>
                  </a:cubicBezTo>
                  <a:cubicBezTo>
                    <a:pt x="421157" y="342871"/>
                    <a:pt x="419700" y="325469"/>
                    <a:pt x="421967" y="308220"/>
                  </a:cubicBezTo>
                  <a:cubicBezTo>
                    <a:pt x="422948" y="300857"/>
                    <a:pt x="424148" y="293532"/>
                    <a:pt x="424939" y="286141"/>
                  </a:cubicBezTo>
                  <a:cubicBezTo>
                    <a:pt x="426406" y="272263"/>
                    <a:pt x="428149" y="258089"/>
                    <a:pt x="425158" y="244288"/>
                  </a:cubicBezTo>
                  <a:cubicBezTo>
                    <a:pt x="423605" y="235791"/>
                    <a:pt x="416919" y="231381"/>
                    <a:pt x="410718" y="226200"/>
                  </a:cubicBezTo>
                  <a:cubicBezTo>
                    <a:pt x="404822" y="221371"/>
                    <a:pt x="399040" y="216389"/>
                    <a:pt x="392906" y="211855"/>
                  </a:cubicBezTo>
                  <a:cubicBezTo>
                    <a:pt x="384467" y="205721"/>
                    <a:pt x="375323" y="200568"/>
                    <a:pt x="365912" y="196091"/>
                  </a:cubicBezTo>
                  <a:cubicBezTo>
                    <a:pt x="358550" y="192719"/>
                    <a:pt x="350472" y="190500"/>
                    <a:pt x="342329" y="191472"/>
                  </a:cubicBezTo>
                  <a:cubicBezTo>
                    <a:pt x="332642" y="192662"/>
                    <a:pt x="323745" y="197091"/>
                    <a:pt x="315125" y="201435"/>
                  </a:cubicBezTo>
                  <a:cubicBezTo>
                    <a:pt x="300218" y="209445"/>
                    <a:pt x="286274" y="219113"/>
                    <a:pt x="272320" y="228657"/>
                  </a:cubicBezTo>
                  <a:cubicBezTo>
                    <a:pt x="264700" y="234182"/>
                    <a:pt x="257137" y="240192"/>
                    <a:pt x="252079" y="248269"/>
                  </a:cubicBezTo>
                  <a:cubicBezTo>
                    <a:pt x="241725" y="266624"/>
                    <a:pt x="238811" y="287636"/>
                    <a:pt x="233191" y="307591"/>
                  </a:cubicBezTo>
                  <a:cubicBezTo>
                    <a:pt x="230715" y="316087"/>
                    <a:pt x="228438" y="324660"/>
                    <a:pt x="227209" y="333442"/>
                  </a:cubicBezTo>
                  <a:cubicBezTo>
                    <a:pt x="225133" y="347101"/>
                    <a:pt x="225085" y="361283"/>
                    <a:pt x="220047" y="374323"/>
                  </a:cubicBezTo>
                  <a:cubicBezTo>
                    <a:pt x="215065" y="385696"/>
                    <a:pt x="207435" y="395954"/>
                    <a:pt x="198368" y="404393"/>
                  </a:cubicBezTo>
                  <a:cubicBezTo>
                    <a:pt x="189881" y="411871"/>
                    <a:pt x="179575" y="417071"/>
                    <a:pt x="168926" y="420719"/>
                  </a:cubicBezTo>
                  <a:cubicBezTo>
                    <a:pt x="160363" y="423434"/>
                    <a:pt x="151352" y="424682"/>
                    <a:pt x="142380" y="424282"/>
                  </a:cubicBezTo>
                  <a:cubicBezTo>
                    <a:pt x="131493" y="423882"/>
                    <a:pt x="120501" y="422681"/>
                    <a:pt x="110204" y="418938"/>
                  </a:cubicBezTo>
                  <a:cubicBezTo>
                    <a:pt x="101870" y="416243"/>
                    <a:pt x="94688" y="411080"/>
                    <a:pt x="88173" y="405355"/>
                  </a:cubicBezTo>
                  <a:cubicBezTo>
                    <a:pt x="77124" y="396402"/>
                    <a:pt x="65818" y="387763"/>
                    <a:pt x="55083" y="378428"/>
                  </a:cubicBezTo>
                  <a:cubicBezTo>
                    <a:pt x="47435" y="372275"/>
                    <a:pt x="38957" y="365741"/>
                    <a:pt x="28699" y="365703"/>
                  </a:cubicBezTo>
                  <a:cubicBezTo>
                    <a:pt x="20841" y="365731"/>
                    <a:pt x="12983" y="366770"/>
                    <a:pt x="5144" y="365674"/>
                  </a:cubicBezTo>
                  <a:cubicBezTo>
                    <a:pt x="3419" y="365512"/>
                    <a:pt x="1705" y="365331"/>
                    <a:pt x="0" y="365112"/>
                  </a:cubicBezTo>
                  <a:lnTo>
                    <a:pt x="0" y="0"/>
                  </a:lnTo>
                  <a:lnTo>
                    <a:pt x="1107100" y="0"/>
                  </a:lnTo>
                  <a:cubicBezTo>
                    <a:pt x="1108377" y="2067"/>
                    <a:pt x="1109567" y="4191"/>
                    <a:pt x="1110634" y="6372"/>
                  </a:cubicBezTo>
                  <a:cubicBezTo>
                    <a:pt x="1115463" y="17355"/>
                    <a:pt x="1112444" y="29585"/>
                    <a:pt x="1109882" y="40757"/>
                  </a:cubicBezTo>
                  <a:close/>
                </a:path>
              </a:pathLst>
            </a:custGeom>
            <a:solidFill>
              <a:srgbClr val="C2B594">
                <a:alpha val="4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7">
              <a:extLst>
                <a:ext uri="{FF2B5EF4-FFF2-40B4-BE49-F238E27FC236}">
                  <a16:creationId xmlns:a16="http://schemas.microsoft.com/office/drawing/2014/main" id="{7666F3AE-08C0-4EAA-852A-AC5A581E1A7D}"/>
                </a:ext>
              </a:extLst>
            </p:cNvPr>
            <p:cNvSpPr/>
            <p:nvPr/>
          </p:nvSpPr>
          <p:spPr>
            <a:xfrm>
              <a:off x="2619360" y="1095480"/>
              <a:ext cx="1033510" cy="607447"/>
            </a:xfrm>
            <a:custGeom>
              <a:avLst/>
              <a:gdLst/>
              <a:ahLst/>
              <a:cxnLst/>
              <a:rect l="l" t="t" r="r" b="b"/>
              <a:pathLst>
                <a:path w="1033510" h="607447" extrusionOk="0">
                  <a:moveTo>
                    <a:pt x="1031129" y="50806"/>
                  </a:moveTo>
                  <a:cubicBezTo>
                    <a:pt x="1030510" y="56217"/>
                    <a:pt x="1029795" y="61608"/>
                    <a:pt x="1029005" y="66989"/>
                  </a:cubicBezTo>
                  <a:cubicBezTo>
                    <a:pt x="1028233" y="72209"/>
                    <a:pt x="1027424" y="77476"/>
                    <a:pt x="1025509" y="82429"/>
                  </a:cubicBezTo>
                  <a:cubicBezTo>
                    <a:pt x="1023233" y="88278"/>
                    <a:pt x="1020204" y="93755"/>
                    <a:pt x="1016841" y="99050"/>
                  </a:cubicBezTo>
                  <a:cubicBezTo>
                    <a:pt x="1013441" y="104404"/>
                    <a:pt x="1009488" y="109414"/>
                    <a:pt x="1005611" y="114414"/>
                  </a:cubicBezTo>
                  <a:cubicBezTo>
                    <a:pt x="1002182" y="118853"/>
                    <a:pt x="998544" y="123101"/>
                    <a:pt x="994705" y="127197"/>
                  </a:cubicBezTo>
                  <a:cubicBezTo>
                    <a:pt x="990600" y="131578"/>
                    <a:pt x="986333" y="135798"/>
                    <a:pt x="982028" y="139979"/>
                  </a:cubicBezTo>
                  <a:cubicBezTo>
                    <a:pt x="973807" y="147980"/>
                    <a:pt x="965359" y="155743"/>
                    <a:pt x="957158" y="163763"/>
                  </a:cubicBezTo>
                  <a:cubicBezTo>
                    <a:pt x="953300" y="167535"/>
                    <a:pt x="949481" y="171345"/>
                    <a:pt x="945709" y="175193"/>
                  </a:cubicBezTo>
                  <a:cubicBezTo>
                    <a:pt x="942356" y="178622"/>
                    <a:pt x="939089" y="182118"/>
                    <a:pt x="935774" y="185566"/>
                  </a:cubicBezTo>
                  <a:cubicBezTo>
                    <a:pt x="928945" y="192672"/>
                    <a:pt x="921734" y="199358"/>
                    <a:pt x="914648" y="206188"/>
                  </a:cubicBezTo>
                  <a:cubicBezTo>
                    <a:pt x="910285" y="210388"/>
                    <a:pt x="905999" y="214665"/>
                    <a:pt x="901827" y="219056"/>
                  </a:cubicBezTo>
                  <a:cubicBezTo>
                    <a:pt x="894874" y="226438"/>
                    <a:pt x="888216" y="234096"/>
                    <a:pt x="881434" y="241621"/>
                  </a:cubicBezTo>
                  <a:cubicBezTo>
                    <a:pt x="873671" y="250241"/>
                    <a:pt x="865823" y="258794"/>
                    <a:pt x="858069" y="267414"/>
                  </a:cubicBezTo>
                  <a:cubicBezTo>
                    <a:pt x="854878" y="270958"/>
                    <a:pt x="851716" y="274530"/>
                    <a:pt x="848601" y="278140"/>
                  </a:cubicBezTo>
                  <a:cubicBezTo>
                    <a:pt x="844982" y="282311"/>
                    <a:pt x="841429" y="286531"/>
                    <a:pt x="838124" y="290960"/>
                  </a:cubicBezTo>
                  <a:cubicBezTo>
                    <a:pt x="836324" y="293513"/>
                    <a:pt x="834657" y="296123"/>
                    <a:pt x="833104" y="298828"/>
                  </a:cubicBezTo>
                  <a:cubicBezTo>
                    <a:pt x="831828" y="301228"/>
                    <a:pt x="830656" y="303657"/>
                    <a:pt x="829589" y="306172"/>
                  </a:cubicBezTo>
                  <a:cubicBezTo>
                    <a:pt x="828637" y="308677"/>
                    <a:pt x="827799" y="311210"/>
                    <a:pt x="827103" y="313811"/>
                  </a:cubicBezTo>
                  <a:cubicBezTo>
                    <a:pt x="826456" y="316649"/>
                    <a:pt x="825979" y="319497"/>
                    <a:pt x="825627" y="322393"/>
                  </a:cubicBezTo>
                  <a:cubicBezTo>
                    <a:pt x="825179" y="327384"/>
                    <a:pt x="825017" y="332365"/>
                    <a:pt x="825113" y="337375"/>
                  </a:cubicBezTo>
                  <a:cubicBezTo>
                    <a:pt x="825456" y="346272"/>
                    <a:pt x="826608" y="355082"/>
                    <a:pt x="827989" y="363865"/>
                  </a:cubicBezTo>
                  <a:cubicBezTo>
                    <a:pt x="829618" y="373837"/>
                    <a:pt x="831523" y="383743"/>
                    <a:pt x="833485" y="393649"/>
                  </a:cubicBezTo>
                  <a:cubicBezTo>
                    <a:pt x="835295" y="402784"/>
                    <a:pt x="837162" y="411918"/>
                    <a:pt x="839772" y="420862"/>
                  </a:cubicBezTo>
                  <a:cubicBezTo>
                    <a:pt x="840648" y="423662"/>
                    <a:pt x="841620" y="426425"/>
                    <a:pt x="842686" y="429158"/>
                  </a:cubicBezTo>
                  <a:cubicBezTo>
                    <a:pt x="843810" y="432016"/>
                    <a:pt x="845058" y="434826"/>
                    <a:pt x="846325" y="437617"/>
                  </a:cubicBezTo>
                  <a:cubicBezTo>
                    <a:pt x="847458" y="440122"/>
                    <a:pt x="848601" y="442627"/>
                    <a:pt x="849849" y="445075"/>
                  </a:cubicBezTo>
                  <a:cubicBezTo>
                    <a:pt x="851135" y="447580"/>
                    <a:pt x="852459" y="450056"/>
                    <a:pt x="853831" y="452514"/>
                  </a:cubicBezTo>
                  <a:cubicBezTo>
                    <a:pt x="855297" y="455133"/>
                    <a:pt x="856821" y="457733"/>
                    <a:pt x="858393" y="460296"/>
                  </a:cubicBezTo>
                  <a:cubicBezTo>
                    <a:pt x="858441" y="460372"/>
                    <a:pt x="858488" y="460448"/>
                    <a:pt x="858536" y="460524"/>
                  </a:cubicBezTo>
                  <a:cubicBezTo>
                    <a:pt x="858536" y="460524"/>
                    <a:pt x="858536" y="460534"/>
                    <a:pt x="858536" y="460543"/>
                  </a:cubicBezTo>
                  <a:cubicBezTo>
                    <a:pt x="860069" y="463010"/>
                    <a:pt x="861670" y="465430"/>
                    <a:pt x="863298" y="467839"/>
                  </a:cubicBezTo>
                  <a:cubicBezTo>
                    <a:pt x="866270" y="472221"/>
                    <a:pt x="869375" y="476517"/>
                    <a:pt x="872700" y="480632"/>
                  </a:cubicBezTo>
                  <a:lnTo>
                    <a:pt x="872700" y="480632"/>
                  </a:lnTo>
                  <a:cubicBezTo>
                    <a:pt x="874862" y="483260"/>
                    <a:pt x="877129" y="485785"/>
                    <a:pt x="879577" y="488147"/>
                  </a:cubicBezTo>
                  <a:cubicBezTo>
                    <a:pt x="882377" y="490738"/>
                    <a:pt x="885368" y="493081"/>
                    <a:pt x="888425" y="495357"/>
                  </a:cubicBezTo>
                  <a:cubicBezTo>
                    <a:pt x="890969" y="497176"/>
                    <a:pt x="893569" y="498862"/>
                    <a:pt x="896293" y="500405"/>
                  </a:cubicBezTo>
                  <a:cubicBezTo>
                    <a:pt x="900551" y="502720"/>
                    <a:pt x="904913" y="504825"/>
                    <a:pt x="909333" y="506835"/>
                  </a:cubicBezTo>
                  <a:cubicBezTo>
                    <a:pt x="914191" y="509035"/>
                    <a:pt x="919077" y="511150"/>
                    <a:pt x="924039" y="513112"/>
                  </a:cubicBezTo>
                  <a:cubicBezTo>
                    <a:pt x="935422" y="517284"/>
                    <a:pt x="947033" y="520894"/>
                    <a:pt x="958263" y="525485"/>
                  </a:cubicBezTo>
                  <a:cubicBezTo>
                    <a:pt x="963225" y="527523"/>
                    <a:pt x="968121" y="529704"/>
                    <a:pt x="972950" y="532038"/>
                  </a:cubicBezTo>
                  <a:cubicBezTo>
                    <a:pt x="978332" y="534629"/>
                    <a:pt x="983628" y="537353"/>
                    <a:pt x="988762" y="540410"/>
                  </a:cubicBezTo>
                  <a:cubicBezTo>
                    <a:pt x="991067" y="541792"/>
                    <a:pt x="993400" y="543106"/>
                    <a:pt x="995744" y="544449"/>
                  </a:cubicBezTo>
                  <a:cubicBezTo>
                    <a:pt x="997963" y="545725"/>
                    <a:pt x="1000115" y="547106"/>
                    <a:pt x="1002230" y="548554"/>
                  </a:cubicBezTo>
                  <a:cubicBezTo>
                    <a:pt x="1006564" y="551526"/>
                    <a:pt x="1010603" y="554850"/>
                    <a:pt x="1014222" y="558670"/>
                  </a:cubicBezTo>
                  <a:cubicBezTo>
                    <a:pt x="1015946" y="560480"/>
                    <a:pt x="1017546" y="562451"/>
                    <a:pt x="1018927" y="564547"/>
                  </a:cubicBezTo>
                  <a:cubicBezTo>
                    <a:pt x="1020670" y="567214"/>
                    <a:pt x="1021556" y="570252"/>
                    <a:pt x="1022290" y="573319"/>
                  </a:cubicBezTo>
                  <a:cubicBezTo>
                    <a:pt x="1023357" y="577796"/>
                    <a:pt x="1023671" y="582530"/>
                    <a:pt x="1022918" y="587073"/>
                  </a:cubicBezTo>
                  <a:cubicBezTo>
                    <a:pt x="1022633" y="588778"/>
                    <a:pt x="1022223" y="590483"/>
                    <a:pt x="1021709" y="592131"/>
                  </a:cubicBezTo>
                  <a:cubicBezTo>
                    <a:pt x="1021213" y="593731"/>
                    <a:pt x="1020509" y="595313"/>
                    <a:pt x="1019518" y="596665"/>
                  </a:cubicBezTo>
                  <a:cubicBezTo>
                    <a:pt x="1018537" y="598027"/>
                    <a:pt x="1017422" y="599199"/>
                    <a:pt x="1016060" y="600199"/>
                  </a:cubicBezTo>
                  <a:cubicBezTo>
                    <a:pt x="1014660" y="601218"/>
                    <a:pt x="1013127" y="602009"/>
                    <a:pt x="1011479" y="602542"/>
                  </a:cubicBezTo>
                  <a:cubicBezTo>
                    <a:pt x="1007669" y="605571"/>
                    <a:pt x="1003021" y="607447"/>
                    <a:pt x="997953" y="607447"/>
                  </a:cubicBezTo>
                  <a:cubicBezTo>
                    <a:pt x="997629" y="607447"/>
                    <a:pt x="997296" y="607447"/>
                    <a:pt x="996972" y="607419"/>
                  </a:cubicBezTo>
                  <a:cubicBezTo>
                    <a:pt x="965597" y="602085"/>
                    <a:pt x="940737" y="579368"/>
                    <a:pt x="913381" y="564632"/>
                  </a:cubicBezTo>
                  <a:cubicBezTo>
                    <a:pt x="899027" y="556812"/>
                    <a:pt x="883053" y="553174"/>
                    <a:pt x="867556" y="548402"/>
                  </a:cubicBezTo>
                  <a:cubicBezTo>
                    <a:pt x="839553" y="537915"/>
                    <a:pt x="811263" y="529628"/>
                    <a:pt x="781831" y="540134"/>
                  </a:cubicBezTo>
                  <a:cubicBezTo>
                    <a:pt x="760924" y="546040"/>
                    <a:pt x="741350" y="557032"/>
                    <a:pt x="719576" y="559518"/>
                  </a:cubicBezTo>
                  <a:cubicBezTo>
                    <a:pt x="685638" y="562137"/>
                    <a:pt x="656787" y="539620"/>
                    <a:pt x="624916" y="531886"/>
                  </a:cubicBezTo>
                  <a:cubicBezTo>
                    <a:pt x="599961" y="525971"/>
                    <a:pt x="574405" y="522970"/>
                    <a:pt x="548897" y="520732"/>
                  </a:cubicBezTo>
                  <a:cubicBezTo>
                    <a:pt x="535124" y="519294"/>
                    <a:pt x="520494" y="517960"/>
                    <a:pt x="508645" y="510159"/>
                  </a:cubicBezTo>
                  <a:cubicBezTo>
                    <a:pt x="477222" y="488642"/>
                    <a:pt x="462477" y="451009"/>
                    <a:pt x="458229" y="414347"/>
                  </a:cubicBezTo>
                  <a:cubicBezTo>
                    <a:pt x="455133" y="391706"/>
                    <a:pt x="453114" y="368827"/>
                    <a:pt x="454162" y="345967"/>
                  </a:cubicBezTo>
                  <a:cubicBezTo>
                    <a:pt x="454905" y="310525"/>
                    <a:pt x="466687" y="275892"/>
                    <a:pt x="463458" y="240278"/>
                  </a:cubicBezTo>
                  <a:cubicBezTo>
                    <a:pt x="461715" y="208217"/>
                    <a:pt x="443665" y="174469"/>
                    <a:pt x="412052" y="163563"/>
                  </a:cubicBezTo>
                  <a:cubicBezTo>
                    <a:pt x="404346" y="160973"/>
                    <a:pt x="396564" y="158439"/>
                    <a:pt x="388715" y="156143"/>
                  </a:cubicBezTo>
                  <a:cubicBezTo>
                    <a:pt x="379333" y="154753"/>
                    <a:pt x="369932" y="153486"/>
                    <a:pt x="360493" y="152486"/>
                  </a:cubicBezTo>
                  <a:cubicBezTo>
                    <a:pt x="344919" y="150847"/>
                    <a:pt x="329041" y="150190"/>
                    <a:pt x="313611" y="153400"/>
                  </a:cubicBezTo>
                  <a:cubicBezTo>
                    <a:pt x="300133" y="156096"/>
                    <a:pt x="287445" y="161496"/>
                    <a:pt x="274787" y="166678"/>
                  </a:cubicBezTo>
                  <a:cubicBezTo>
                    <a:pt x="262404" y="171888"/>
                    <a:pt x="249841" y="176717"/>
                    <a:pt x="237744" y="182566"/>
                  </a:cubicBezTo>
                  <a:cubicBezTo>
                    <a:pt x="226657" y="188405"/>
                    <a:pt x="215703" y="195120"/>
                    <a:pt x="207378" y="204645"/>
                  </a:cubicBezTo>
                  <a:cubicBezTo>
                    <a:pt x="194910" y="218980"/>
                    <a:pt x="189576" y="238135"/>
                    <a:pt x="191024" y="256927"/>
                  </a:cubicBezTo>
                  <a:cubicBezTo>
                    <a:pt x="193157" y="288274"/>
                    <a:pt x="211093" y="316744"/>
                    <a:pt x="210779" y="348425"/>
                  </a:cubicBezTo>
                  <a:cubicBezTo>
                    <a:pt x="210503" y="359312"/>
                    <a:pt x="205169" y="369313"/>
                    <a:pt x="197872" y="377171"/>
                  </a:cubicBezTo>
                  <a:cubicBezTo>
                    <a:pt x="186871" y="390382"/>
                    <a:pt x="170345" y="398355"/>
                    <a:pt x="153038" y="397421"/>
                  </a:cubicBezTo>
                  <a:cubicBezTo>
                    <a:pt x="140046" y="396526"/>
                    <a:pt x="127206" y="392497"/>
                    <a:pt x="116395" y="385181"/>
                  </a:cubicBezTo>
                  <a:cubicBezTo>
                    <a:pt x="103422" y="376285"/>
                    <a:pt x="92421" y="364836"/>
                    <a:pt x="79753" y="355530"/>
                  </a:cubicBezTo>
                  <a:cubicBezTo>
                    <a:pt x="74952" y="351825"/>
                    <a:pt x="69866" y="348510"/>
                    <a:pt x="65008" y="344881"/>
                  </a:cubicBezTo>
                  <a:cubicBezTo>
                    <a:pt x="57607" y="339328"/>
                    <a:pt x="51235" y="332461"/>
                    <a:pt x="43453" y="327412"/>
                  </a:cubicBezTo>
                  <a:cubicBezTo>
                    <a:pt x="29947" y="318335"/>
                    <a:pt x="21146" y="316925"/>
                    <a:pt x="5077" y="317859"/>
                  </a:cubicBezTo>
                  <a:cubicBezTo>
                    <a:pt x="3391" y="318002"/>
                    <a:pt x="1686" y="318097"/>
                    <a:pt x="0" y="318049"/>
                  </a:cubicBezTo>
                  <a:lnTo>
                    <a:pt x="0" y="0"/>
                  </a:lnTo>
                  <a:lnTo>
                    <a:pt x="1032120" y="0"/>
                  </a:lnTo>
                  <a:cubicBezTo>
                    <a:pt x="1032396" y="1848"/>
                    <a:pt x="1032634" y="3705"/>
                    <a:pt x="1032805" y="5563"/>
                  </a:cubicBezTo>
                  <a:cubicBezTo>
                    <a:pt x="1033091" y="8573"/>
                    <a:pt x="1033196" y="11601"/>
                    <a:pt x="1033263" y="14630"/>
                  </a:cubicBezTo>
                  <a:cubicBezTo>
                    <a:pt x="1033510" y="26718"/>
                    <a:pt x="1032520" y="38814"/>
                    <a:pt x="1031157" y="50816"/>
                  </a:cubicBezTo>
                  <a:close/>
                </a:path>
              </a:pathLst>
            </a:custGeom>
            <a:solidFill>
              <a:srgbClr val="C2B594">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7">
              <a:extLst>
                <a:ext uri="{FF2B5EF4-FFF2-40B4-BE49-F238E27FC236}">
                  <a16:creationId xmlns:a16="http://schemas.microsoft.com/office/drawing/2014/main" id="{8FED07E9-21BA-1920-3EAA-76938B34E443}"/>
                </a:ext>
              </a:extLst>
            </p:cNvPr>
            <p:cNvSpPr/>
            <p:nvPr/>
          </p:nvSpPr>
          <p:spPr>
            <a:xfrm>
              <a:off x="2619360" y="1095480"/>
              <a:ext cx="964010" cy="524675"/>
            </a:xfrm>
            <a:custGeom>
              <a:avLst/>
              <a:gdLst/>
              <a:ahLst/>
              <a:cxnLst/>
              <a:rect l="l" t="t" r="r" b="b"/>
              <a:pathLst>
                <a:path w="966426" h="525990" extrusionOk="0">
                  <a:moveTo>
                    <a:pt x="964473" y="59426"/>
                  </a:moveTo>
                  <a:cubicBezTo>
                    <a:pt x="963720" y="67904"/>
                    <a:pt x="962816" y="76457"/>
                    <a:pt x="960301" y="84620"/>
                  </a:cubicBezTo>
                  <a:cubicBezTo>
                    <a:pt x="956091" y="97688"/>
                    <a:pt x="949138" y="109671"/>
                    <a:pt x="941965" y="121301"/>
                  </a:cubicBezTo>
                  <a:cubicBezTo>
                    <a:pt x="923925" y="149295"/>
                    <a:pt x="901903" y="174450"/>
                    <a:pt x="881139" y="200406"/>
                  </a:cubicBezTo>
                  <a:cubicBezTo>
                    <a:pt x="865737" y="219399"/>
                    <a:pt x="850097" y="238211"/>
                    <a:pt x="835524" y="257851"/>
                  </a:cubicBezTo>
                  <a:cubicBezTo>
                    <a:pt x="827361" y="269110"/>
                    <a:pt x="818474" y="280321"/>
                    <a:pt x="814292" y="293770"/>
                  </a:cubicBezTo>
                  <a:cubicBezTo>
                    <a:pt x="804586" y="321116"/>
                    <a:pt x="796709" y="350044"/>
                    <a:pt x="799243" y="379305"/>
                  </a:cubicBezTo>
                  <a:cubicBezTo>
                    <a:pt x="801053" y="393459"/>
                    <a:pt x="806158" y="407060"/>
                    <a:pt x="813035" y="419510"/>
                  </a:cubicBezTo>
                  <a:cubicBezTo>
                    <a:pt x="820103" y="431787"/>
                    <a:pt x="828713" y="443179"/>
                    <a:pt x="837962" y="453914"/>
                  </a:cubicBezTo>
                  <a:cubicBezTo>
                    <a:pt x="849344" y="466925"/>
                    <a:pt x="862479" y="478631"/>
                    <a:pt x="873700" y="491433"/>
                  </a:cubicBezTo>
                  <a:cubicBezTo>
                    <a:pt x="878977" y="498243"/>
                    <a:pt x="885425" y="507930"/>
                    <a:pt x="881796" y="516455"/>
                  </a:cubicBezTo>
                  <a:cubicBezTo>
                    <a:pt x="877329" y="525990"/>
                    <a:pt x="865461" y="524999"/>
                    <a:pt x="856793" y="523094"/>
                  </a:cubicBezTo>
                  <a:cubicBezTo>
                    <a:pt x="848668" y="521370"/>
                    <a:pt x="840658" y="519103"/>
                    <a:pt x="832447" y="517817"/>
                  </a:cubicBezTo>
                  <a:cubicBezTo>
                    <a:pt x="813616" y="515017"/>
                    <a:pt x="794509" y="515474"/>
                    <a:pt x="775564" y="513902"/>
                  </a:cubicBezTo>
                  <a:cubicBezTo>
                    <a:pt x="735263" y="511188"/>
                    <a:pt x="702945" y="506292"/>
                    <a:pt x="666893" y="486766"/>
                  </a:cubicBezTo>
                  <a:cubicBezTo>
                    <a:pt x="653015" y="479898"/>
                    <a:pt x="638718" y="473259"/>
                    <a:pt x="623411" y="470345"/>
                  </a:cubicBezTo>
                  <a:cubicBezTo>
                    <a:pt x="608809" y="468325"/>
                    <a:pt x="593827" y="471097"/>
                    <a:pt x="580139" y="476250"/>
                  </a:cubicBezTo>
                  <a:cubicBezTo>
                    <a:pt x="562042" y="483594"/>
                    <a:pt x="543220" y="492100"/>
                    <a:pt x="523237" y="490871"/>
                  </a:cubicBezTo>
                  <a:cubicBezTo>
                    <a:pt x="515141" y="489747"/>
                    <a:pt x="507454" y="485880"/>
                    <a:pt x="501034" y="480908"/>
                  </a:cubicBezTo>
                  <a:cubicBezTo>
                    <a:pt x="493633" y="474669"/>
                    <a:pt x="488156" y="466525"/>
                    <a:pt x="483375" y="458200"/>
                  </a:cubicBezTo>
                  <a:cubicBezTo>
                    <a:pt x="461810" y="418938"/>
                    <a:pt x="468725" y="371666"/>
                    <a:pt x="478869" y="329994"/>
                  </a:cubicBezTo>
                  <a:cubicBezTo>
                    <a:pt x="481917" y="317421"/>
                    <a:pt x="484413" y="304695"/>
                    <a:pt x="485804" y="291827"/>
                  </a:cubicBezTo>
                  <a:cubicBezTo>
                    <a:pt x="487671" y="271653"/>
                    <a:pt x="486232" y="251346"/>
                    <a:pt x="486346" y="231115"/>
                  </a:cubicBezTo>
                  <a:cubicBezTo>
                    <a:pt x="485851" y="212093"/>
                    <a:pt x="485975" y="192796"/>
                    <a:pt x="481965" y="174107"/>
                  </a:cubicBezTo>
                  <a:cubicBezTo>
                    <a:pt x="479850" y="165745"/>
                    <a:pt x="477041" y="157544"/>
                    <a:pt x="473935" y="149495"/>
                  </a:cubicBezTo>
                  <a:cubicBezTo>
                    <a:pt x="471516" y="143437"/>
                    <a:pt x="469049" y="137322"/>
                    <a:pt x="465144" y="132045"/>
                  </a:cubicBezTo>
                  <a:cubicBezTo>
                    <a:pt x="459810" y="125092"/>
                    <a:pt x="452780" y="118720"/>
                    <a:pt x="445665" y="113833"/>
                  </a:cubicBezTo>
                  <a:cubicBezTo>
                    <a:pt x="440084" y="110404"/>
                    <a:pt x="433588" y="109014"/>
                    <a:pt x="427225" y="107880"/>
                  </a:cubicBezTo>
                  <a:cubicBezTo>
                    <a:pt x="414909" y="105928"/>
                    <a:pt x="402403" y="106728"/>
                    <a:pt x="390039" y="107794"/>
                  </a:cubicBezTo>
                  <a:cubicBezTo>
                    <a:pt x="373961" y="109052"/>
                    <a:pt x="357940" y="110890"/>
                    <a:pt x="341928" y="112824"/>
                  </a:cubicBezTo>
                  <a:cubicBezTo>
                    <a:pt x="312449" y="116034"/>
                    <a:pt x="282826" y="119577"/>
                    <a:pt x="254356" y="128207"/>
                  </a:cubicBezTo>
                  <a:cubicBezTo>
                    <a:pt x="232858" y="134341"/>
                    <a:pt x="212198" y="143970"/>
                    <a:pt x="194958" y="158372"/>
                  </a:cubicBezTo>
                  <a:cubicBezTo>
                    <a:pt x="185214" y="166306"/>
                    <a:pt x="177594" y="176460"/>
                    <a:pt x="170945" y="187042"/>
                  </a:cubicBezTo>
                  <a:cubicBezTo>
                    <a:pt x="165849" y="196110"/>
                    <a:pt x="162220" y="205959"/>
                    <a:pt x="159068" y="215856"/>
                  </a:cubicBezTo>
                  <a:cubicBezTo>
                    <a:pt x="155705" y="227762"/>
                    <a:pt x="154219" y="237068"/>
                    <a:pt x="157315" y="249298"/>
                  </a:cubicBezTo>
                  <a:cubicBezTo>
                    <a:pt x="161839" y="265233"/>
                    <a:pt x="171050" y="279292"/>
                    <a:pt x="179632" y="293284"/>
                  </a:cubicBezTo>
                  <a:cubicBezTo>
                    <a:pt x="190157" y="310182"/>
                    <a:pt x="200777" y="329489"/>
                    <a:pt x="196748" y="350082"/>
                  </a:cubicBezTo>
                  <a:cubicBezTo>
                    <a:pt x="195691" y="356178"/>
                    <a:pt x="192719" y="362160"/>
                    <a:pt x="187643" y="365874"/>
                  </a:cubicBezTo>
                  <a:cubicBezTo>
                    <a:pt x="179184" y="372342"/>
                    <a:pt x="168145" y="374475"/>
                    <a:pt x="157677" y="373847"/>
                  </a:cubicBezTo>
                  <a:cubicBezTo>
                    <a:pt x="136284" y="371894"/>
                    <a:pt x="116796" y="355216"/>
                    <a:pt x="100203" y="342681"/>
                  </a:cubicBezTo>
                  <a:cubicBezTo>
                    <a:pt x="74743" y="321335"/>
                    <a:pt x="44282" y="306886"/>
                    <a:pt x="19469" y="284731"/>
                  </a:cubicBezTo>
                  <a:cubicBezTo>
                    <a:pt x="13144" y="278997"/>
                    <a:pt x="6553" y="273568"/>
                    <a:pt x="0" y="268091"/>
                  </a:cubicBezTo>
                  <a:lnTo>
                    <a:pt x="0" y="0"/>
                  </a:lnTo>
                  <a:lnTo>
                    <a:pt x="958139" y="0"/>
                  </a:lnTo>
                  <a:cubicBezTo>
                    <a:pt x="963854" y="19231"/>
                    <a:pt x="966426" y="39405"/>
                    <a:pt x="964463" y="59426"/>
                  </a:cubicBezTo>
                  <a:close/>
                </a:path>
              </a:pathLst>
            </a:custGeom>
            <a:solidFill>
              <a:srgbClr val="C2B594">
                <a:alpha val="1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7">
              <a:extLst>
                <a:ext uri="{FF2B5EF4-FFF2-40B4-BE49-F238E27FC236}">
                  <a16:creationId xmlns:a16="http://schemas.microsoft.com/office/drawing/2014/main" id="{2037B4DB-5B72-9797-7134-3A97CF74BF3E}"/>
                </a:ext>
              </a:extLst>
            </p:cNvPr>
            <p:cNvSpPr/>
            <p:nvPr/>
          </p:nvSpPr>
          <p:spPr>
            <a:xfrm>
              <a:off x="2619360" y="1095480"/>
              <a:ext cx="919473" cy="498262"/>
            </a:xfrm>
            <a:custGeom>
              <a:avLst/>
              <a:gdLst/>
              <a:ahLst/>
              <a:cxnLst/>
              <a:rect l="l" t="t" r="r" b="b"/>
              <a:pathLst>
                <a:path w="926421" h="498262" extrusionOk="0">
                  <a:moveTo>
                    <a:pt x="914924" y="100374"/>
                  </a:moveTo>
                  <a:cubicBezTo>
                    <a:pt x="900046" y="142732"/>
                    <a:pt x="865365" y="173707"/>
                    <a:pt x="831609" y="201501"/>
                  </a:cubicBezTo>
                  <a:cubicBezTo>
                    <a:pt x="808330" y="220256"/>
                    <a:pt x="786603" y="241754"/>
                    <a:pt x="772649" y="268500"/>
                  </a:cubicBezTo>
                  <a:cubicBezTo>
                    <a:pt x="750751" y="311649"/>
                    <a:pt x="751294" y="364979"/>
                    <a:pt x="773563" y="407870"/>
                  </a:cubicBezTo>
                  <a:cubicBezTo>
                    <a:pt x="784908" y="431864"/>
                    <a:pt x="806815" y="449018"/>
                    <a:pt x="829732" y="461362"/>
                  </a:cubicBezTo>
                  <a:cubicBezTo>
                    <a:pt x="844315" y="467392"/>
                    <a:pt x="864518" y="482717"/>
                    <a:pt x="842191" y="494500"/>
                  </a:cubicBezTo>
                  <a:cubicBezTo>
                    <a:pt x="832771" y="498072"/>
                    <a:pt x="822322" y="498100"/>
                    <a:pt x="812349" y="498262"/>
                  </a:cubicBezTo>
                  <a:cubicBezTo>
                    <a:pt x="757161" y="497862"/>
                    <a:pt x="709755" y="465839"/>
                    <a:pt x="658616" y="449342"/>
                  </a:cubicBezTo>
                  <a:cubicBezTo>
                    <a:pt x="641290" y="442484"/>
                    <a:pt x="622735" y="440703"/>
                    <a:pt x="604257" y="442379"/>
                  </a:cubicBezTo>
                  <a:cubicBezTo>
                    <a:pt x="583825" y="442855"/>
                    <a:pt x="565175" y="450713"/>
                    <a:pt x="547154" y="459600"/>
                  </a:cubicBezTo>
                  <a:cubicBezTo>
                    <a:pt x="523056" y="470078"/>
                    <a:pt x="495929" y="461029"/>
                    <a:pt x="487023" y="435397"/>
                  </a:cubicBezTo>
                  <a:cubicBezTo>
                    <a:pt x="471878" y="397840"/>
                    <a:pt x="487775" y="362483"/>
                    <a:pt x="503387" y="328241"/>
                  </a:cubicBezTo>
                  <a:cubicBezTo>
                    <a:pt x="511397" y="310896"/>
                    <a:pt x="518789" y="293284"/>
                    <a:pt x="525923" y="275568"/>
                  </a:cubicBezTo>
                  <a:cubicBezTo>
                    <a:pt x="528257" y="270043"/>
                    <a:pt x="530562" y="264490"/>
                    <a:pt x="532714" y="258870"/>
                  </a:cubicBezTo>
                  <a:cubicBezTo>
                    <a:pt x="535419" y="251803"/>
                    <a:pt x="537858" y="244640"/>
                    <a:pt x="539744" y="237344"/>
                  </a:cubicBezTo>
                  <a:cubicBezTo>
                    <a:pt x="541658" y="229905"/>
                    <a:pt x="542992" y="222333"/>
                    <a:pt x="543420" y="214570"/>
                  </a:cubicBezTo>
                  <a:cubicBezTo>
                    <a:pt x="543192" y="208959"/>
                    <a:pt x="542868" y="203540"/>
                    <a:pt x="542420" y="198301"/>
                  </a:cubicBezTo>
                  <a:cubicBezTo>
                    <a:pt x="541315" y="185233"/>
                    <a:pt x="539515" y="173326"/>
                    <a:pt x="536829" y="162497"/>
                  </a:cubicBezTo>
                  <a:cubicBezTo>
                    <a:pt x="524627" y="113176"/>
                    <a:pt x="494319" y="86125"/>
                    <a:pt x="429987" y="73219"/>
                  </a:cubicBezTo>
                  <a:cubicBezTo>
                    <a:pt x="409242" y="69466"/>
                    <a:pt x="388068" y="65989"/>
                    <a:pt x="366846" y="64446"/>
                  </a:cubicBezTo>
                  <a:cubicBezTo>
                    <a:pt x="344919" y="62836"/>
                    <a:pt x="322936" y="63303"/>
                    <a:pt x="301342" y="67647"/>
                  </a:cubicBezTo>
                  <a:cubicBezTo>
                    <a:pt x="299428" y="68056"/>
                    <a:pt x="297504" y="68485"/>
                    <a:pt x="295561" y="68923"/>
                  </a:cubicBezTo>
                  <a:cubicBezTo>
                    <a:pt x="226771" y="84430"/>
                    <a:pt x="141742" y="115576"/>
                    <a:pt x="130007" y="194081"/>
                  </a:cubicBezTo>
                  <a:cubicBezTo>
                    <a:pt x="127016" y="229133"/>
                    <a:pt x="137912" y="257127"/>
                    <a:pt x="156953" y="285950"/>
                  </a:cubicBezTo>
                  <a:cubicBezTo>
                    <a:pt x="163582" y="296723"/>
                    <a:pt x="172279" y="306648"/>
                    <a:pt x="176136" y="318859"/>
                  </a:cubicBezTo>
                  <a:cubicBezTo>
                    <a:pt x="181432" y="334594"/>
                    <a:pt x="174422" y="354292"/>
                    <a:pt x="154934" y="350187"/>
                  </a:cubicBezTo>
                  <a:cubicBezTo>
                    <a:pt x="133960" y="345367"/>
                    <a:pt x="116386" y="330375"/>
                    <a:pt x="101508" y="315458"/>
                  </a:cubicBezTo>
                  <a:cubicBezTo>
                    <a:pt x="80515" y="293532"/>
                    <a:pt x="63236" y="268519"/>
                    <a:pt x="44034" y="245116"/>
                  </a:cubicBezTo>
                  <a:cubicBezTo>
                    <a:pt x="35785" y="235601"/>
                    <a:pt x="27594" y="227095"/>
                    <a:pt x="19174" y="219408"/>
                  </a:cubicBezTo>
                  <a:cubicBezTo>
                    <a:pt x="17097" y="217503"/>
                    <a:pt x="15021" y="215665"/>
                    <a:pt x="12906" y="213865"/>
                  </a:cubicBezTo>
                  <a:cubicBezTo>
                    <a:pt x="8687" y="210245"/>
                    <a:pt x="4391" y="206826"/>
                    <a:pt x="0" y="203559"/>
                  </a:cubicBezTo>
                  <a:lnTo>
                    <a:pt x="0" y="0"/>
                  </a:lnTo>
                  <a:lnTo>
                    <a:pt x="887740" y="0"/>
                  </a:lnTo>
                  <a:cubicBezTo>
                    <a:pt x="917362" y="23765"/>
                    <a:pt x="926421" y="61027"/>
                    <a:pt x="914905" y="10037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547;p31">
            <a:extLst>
              <a:ext uri="{FF2B5EF4-FFF2-40B4-BE49-F238E27FC236}">
                <a16:creationId xmlns:a16="http://schemas.microsoft.com/office/drawing/2014/main" id="{38AA1656-F471-6467-1C08-69CC651F2479}"/>
              </a:ext>
            </a:extLst>
          </p:cNvPr>
          <p:cNvSpPr txBox="1">
            <a:spLocks/>
          </p:cNvSpPr>
          <p:nvPr/>
        </p:nvSpPr>
        <p:spPr>
          <a:xfrm>
            <a:off x="3064763" y="111812"/>
            <a:ext cx="3014471" cy="900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6000"/>
              <a:buFont typeface="Inter Tight SemiBold"/>
              <a:buNone/>
              <a:defRPr sz="4000" b="1" i="0" u="none" strike="noStrike" cap="none">
                <a:solidFill>
                  <a:schemeClr val="accent3"/>
                </a:solidFill>
                <a:latin typeface="Inter Tight"/>
                <a:ea typeface="Inter Tight"/>
                <a:cs typeface="Inter Tight"/>
                <a:sym typeface="Inter Tight"/>
              </a:defRPr>
            </a:lvl1pPr>
            <a:lvl2pPr marR="0" lvl="1"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2pPr>
            <a:lvl3pPr marR="0" lvl="2"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3pPr>
            <a:lvl4pPr marR="0" lvl="3"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4pPr>
            <a:lvl5pPr marR="0" lvl="4"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5pPr>
            <a:lvl6pPr marR="0" lvl="5"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6pPr>
            <a:lvl7pPr marR="0" lvl="6"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7pPr>
            <a:lvl8pPr marR="0" lvl="7"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8pPr>
            <a:lvl9pPr marR="0" lvl="8"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9pPr>
          </a:lstStyle>
          <a:p>
            <a:pPr algn="r"/>
            <a:r>
              <a:rPr lang="en-GB" sz="8800" dirty="0"/>
              <a:t>Task! </a:t>
            </a:r>
          </a:p>
        </p:txBody>
      </p:sp>
      <p:sp>
        <p:nvSpPr>
          <p:cNvPr id="3" name="TextBox 2">
            <a:extLst>
              <a:ext uri="{FF2B5EF4-FFF2-40B4-BE49-F238E27FC236}">
                <a16:creationId xmlns:a16="http://schemas.microsoft.com/office/drawing/2014/main" id="{78F3A57B-094D-46E9-0221-C53279A06A02}"/>
              </a:ext>
            </a:extLst>
          </p:cNvPr>
          <p:cNvSpPr txBox="1"/>
          <p:nvPr/>
        </p:nvSpPr>
        <p:spPr>
          <a:xfrm>
            <a:off x="996695" y="1595706"/>
            <a:ext cx="7150608" cy="2893100"/>
          </a:xfrm>
          <a:prstGeom prst="rect">
            <a:avLst/>
          </a:prstGeom>
          <a:solidFill>
            <a:schemeClr val="lt1">
              <a:alpha val="67000"/>
            </a:schemeClr>
          </a:solidFill>
        </p:spPr>
        <p:txBody>
          <a:bodyPr wrap="square" rtlCol="0">
            <a:spAutoFit/>
          </a:bodyPr>
          <a:lstStyle/>
          <a:p>
            <a:r>
              <a:rPr lang="en-GB" sz="2800" dirty="0">
                <a:latin typeface="Inter"/>
              </a:rPr>
              <a:t>Complete the F-scale questionnaire and discuss:</a:t>
            </a:r>
          </a:p>
          <a:p>
            <a:pPr marL="342900" indent="-342900">
              <a:spcAft>
                <a:spcPts val="600"/>
              </a:spcAft>
              <a:buFont typeface="Arial" panose="020B0604020202020204" pitchFamily="34" charset="0"/>
              <a:buChar char="•"/>
            </a:pPr>
            <a:r>
              <a:rPr lang="en-GB" sz="2000" dirty="0">
                <a:latin typeface="Inter"/>
              </a:rPr>
              <a:t>Which items did they find most uncomfortable or controversial?</a:t>
            </a:r>
          </a:p>
          <a:p>
            <a:pPr marL="342900" indent="-342900">
              <a:spcAft>
                <a:spcPts val="600"/>
              </a:spcAft>
              <a:buFont typeface="Arial" panose="020B0604020202020204" pitchFamily="34" charset="0"/>
              <a:buChar char="•"/>
            </a:pPr>
            <a:r>
              <a:rPr lang="en-GB" sz="2000" dirty="0">
                <a:latin typeface="Inter"/>
              </a:rPr>
              <a:t>Which traits do they think are most relevant to modern prejudice?</a:t>
            </a:r>
          </a:p>
          <a:p>
            <a:pPr marL="342900" indent="-342900">
              <a:spcAft>
                <a:spcPts val="600"/>
              </a:spcAft>
              <a:buFont typeface="Arial" panose="020B0604020202020204" pitchFamily="34" charset="0"/>
              <a:buChar char="•"/>
            </a:pPr>
            <a:r>
              <a:rPr lang="en-GB" sz="2000" dirty="0">
                <a:latin typeface="Inter"/>
              </a:rPr>
              <a:t>How might upbringing or social context influence these traits?</a:t>
            </a:r>
          </a:p>
          <a:p>
            <a:pPr marL="342900" indent="-342900">
              <a:spcAft>
                <a:spcPts val="600"/>
              </a:spcAft>
              <a:buFont typeface="Arial" panose="020B0604020202020204" pitchFamily="34" charset="0"/>
              <a:buChar char="•"/>
            </a:pPr>
            <a:r>
              <a:rPr lang="en-GB" sz="2000" dirty="0">
                <a:latin typeface="Inter"/>
              </a:rPr>
              <a:t>What are the criticisms of the scale?</a:t>
            </a:r>
          </a:p>
          <a:p>
            <a:endParaRPr lang="en-GB" dirty="0"/>
          </a:p>
        </p:txBody>
      </p:sp>
    </p:spTree>
    <p:extLst>
      <p:ext uri="{BB962C8B-B14F-4D97-AF65-F5344CB8AC3E}">
        <p14:creationId xmlns:p14="http://schemas.microsoft.com/office/powerpoint/2010/main" val="2958376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4" name="Google Shape;614;p35"/>
          <p:cNvSpPr txBox="1">
            <a:spLocks noGrp="1"/>
          </p:cNvSpPr>
          <p:nvPr>
            <p:ph type="title"/>
          </p:nvPr>
        </p:nvSpPr>
        <p:spPr>
          <a:xfrm>
            <a:off x="1280296" y="354999"/>
            <a:ext cx="6583407" cy="572700"/>
          </a:xfrm>
          <a:prstGeom prst="rect">
            <a:avLst/>
          </a:prstGeom>
        </p:spPr>
        <p:txBody>
          <a:bodyPr spcFirstLastPara="1" wrap="square" lIns="91425" tIns="91425" rIns="91425" bIns="91425" anchor="t" anchorCtr="0">
            <a:noAutofit/>
          </a:bodyPr>
          <a:lstStyle/>
          <a:p>
            <a:pPr lvl="0"/>
            <a:r>
              <a:rPr lang="en-GB" sz="4000" dirty="0"/>
              <a:t>Right-Wing Authoritarianism </a:t>
            </a:r>
            <a:br>
              <a:rPr lang="en-GB" sz="3200" dirty="0"/>
            </a:br>
            <a:r>
              <a:rPr lang="en-GB" sz="2800" dirty="0"/>
              <a:t>(RWA; Altemeyer, 1981, 1996)</a:t>
            </a:r>
            <a:endParaRPr sz="3200" dirty="0"/>
          </a:p>
        </p:txBody>
      </p:sp>
      <p:graphicFrame>
        <p:nvGraphicFramePr>
          <p:cNvPr id="16" name="Diagram 15">
            <a:extLst>
              <a:ext uri="{FF2B5EF4-FFF2-40B4-BE49-F238E27FC236}">
                <a16:creationId xmlns:a16="http://schemas.microsoft.com/office/drawing/2014/main" id="{9DAB28DD-DED1-1E88-9CC2-6896173F3704}"/>
              </a:ext>
            </a:extLst>
          </p:cNvPr>
          <p:cNvGraphicFramePr/>
          <p:nvPr>
            <p:extLst>
              <p:ext uri="{D42A27DB-BD31-4B8C-83A1-F6EECF244321}">
                <p14:modId xmlns:p14="http://schemas.microsoft.com/office/powerpoint/2010/main" val="1312148971"/>
              </p:ext>
            </p:extLst>
          </p:nvPr>
        </p:nvGraphicFramePr>
        <p:xfrm>
          <a:off x="1018031" y="1798620"/>
          <a:ext cx="7107936" cy="2902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52">
          <a:extLst>
            <a:ext uri="{FF2B5EF4-FFF2-40B4-BE49-F238E27FC236}">
              <a16:creationId xmlns:a16="http://schemas.microsoft.com/office/drawing/2014/main" id="{4FC53593-619E-C996-BFCC-84E98FDE6C02}"/>
            </a:ext>
          </a:extLst>
        </p:cNvPr>
        <p:cNvGrpSpPr/>
        <p:nvPr/>
      </p:nvGrpSpPr>
      <p:grpSpPr>
        <a:xfrm>
          <a:off x="0" y="0"/>
          <a:ext cx="0" cy="0"/>
          <a:chOff x="0" y="0"/>
          <a:chExt cx="0" cy="0"/>
        </a:xfrm>
      </p:grpSpPr>
      <p:sp>
        <p:nvSpPr>
          <p:cNvPr id="553" name="Google Shape;553;p32">
            <a:extLst>
              <a:ext uri="{FF2B5EF4-FFF2-40B4-BE49-F238E27FC236}">
                <a16:creationId xmlns:a16="http://schemas.microsoft.com/office/drawing/2014/main" id="{8DC05A62-5F1A-1D57-93AF-FF7497C6BB40}"/>
              </a:ext>
            </a:extLst>
          </p:cNvPr>
          <p:cNvSpPr txBox="1">
            <a:spLocks noGrp="1"/>
          </p:cNvSpPr>
          <p:nvPr>
            <p:ph type="title"/>
          </p:nvPr>
        </p:nvSpPr>
        <p:spPr>
          <a:xfrm>
            <a:off x="408850" y="453228"/>
            <a:ext cx="5671341" cy="1087200"/>
          </a:xfrm>
          <a:prstGeom prst="rect">
            <a:avLst/>
          </a:prstGeom>
        </p:spPr>
        <p:txBody>
          <a:bodyPr spcFirstLastPara="1" wrap="square" lIns="91425" tIns="91425" rIns="91425" bIns="91425" anchor="b" anchorCtr="0">
            <a:noAutofit/>
          </a:bodyPr>
          <a:lstStyle/>
          <a:p>
            <a:pPr lvl="0"/>
            <a:r>
              <a:rPr lang="en-GB" sz="4800" dirty="0"/>
              <a:t>Authoritarian Submission</a:t>
            </a:r>
            <a:endParaRPr sz="4800" dirty="0"/>
          </a:p>
        </p:txBody>
      </p:sp>
      <p:sp>
        <p:nvSpPr>
          <p:cNvPr id="554" name="Google Shape;554;p32">
            <a:extLst>
              <a:ext uri="{FF2B5EF4-FFF2-40B4-BE49-F238E27FC236}">
                <a16:creationId xmlns:a16="http://schemas.microsoft.com/office/drawing/2014/main" id="{58354FF6-2AA7-B96D-F2C9-9118BBC45C74}"/>
              </a:ext>
            </a:extLst>
          </p:cNvPr>
          <p:cNvSpPr txBox="1">
            <a:spLocks noGrp="1"/>
          </p:cNvSpPr>
          <p:nvPr>
            <p:ph type="body" idx="1"/>
          </p:nvPr>
        </p:nvSpPr>
        <p:spPr>
          <a:xfrm>
            <a:off x="208372" y="1775686"/>
            <a:ext cx="4710889" cy="2650609"/>
          </a:xfrm>
          <a:prstGeom prst="rect">
            <a:avLst/>
          </a:prstGeom>
        </p:spPr>
        <p:txBody>
          <a:bodyPr spcFirstLastPara="1" wrap="square" lIns="91425" tIns="91425" rIns="91425" bIns="91425" anchor="t" anchorCtr="0">
            <a:noAutofit/>
          </a:bodyPr>
          <a:lstStyle/>
          <a:p>
            <a:pPr lvl="0" indent="-304800">
              <a:buClr>
                <a:schemeClr val="accent1"/>
              </a:buClr>
              <a:buSzPts val="1200"/>
            </a:pPr>
            <a:r>
              <a:rPr lang="en-GB" sz="2000" dirty="0"/>
              <a:t>Obedience to political, religious, or institutional leaders.</a:t>
            </a:r>
          </a:p>
          <a:p>
            <a:pPr marL="152400" lvl="0" indent="0">
              <a:buClr>
                <a:schemeClr val="accent1"/>
              </a:buClr>
              <a:buSzPts val="1200"/>
              <a:buNone/>
            </a:pPr>
            <a:endParaRPr lang="en-GB" sz="2000" dirty="0"/>
          </a:p>
          <a:p>
            <a:pPr lvl="0" indent="-304800">
              <a:buClr>
                <a:schemeClr val="accent1"/>
              </a:buClr>
              <a:buSzPts val="1200"/>
            </a:pPr>
            <a:r>
              <a:rPr lang="en-GB" sz="2000" dirty="0"/>
              <a:t>Belief that authority figures are morally superior and should not be questioned.</a:t>
            </a:r>
          </a:p>
          <a:p>
            <a:pPr marL="152400" lvl="0" indent="0">
              <a:buClr>
                <a:schemeClr val="accent1"/>
              </a:buClr>
              <a:buSzPts val="1200"/>
              <a:buNone/>
            </a:pPr>
            <a:endParaRPr lang="en-GB" sz="2000" dirty="0"/>
          </a:p>
          <a:p>
            <a:pPr lvl="0" indent="-304800">
              <a:buClr>
                <a:schemeClr val="accent1"/>
              </a:buClr>
              <a:buSzPts val="1200"/>
            </a:pPr>
            <a:r>
              <a:rPr lang="en-GB" sz="2000" dirty="0"/>
              <a:t>Acceptance of hierarchical structures as necessary for social order.</a:t>
            </a:r>
            <a:endParaRPr sz="2000" dirty="0">
              <a:solidFill>
                <a:schemeClr val="dk1"/>
              </a:solidFill>
            </a:endParaRPr>
          </a:p>
        </p:txBody>
      </p:sp>
      <p:grpSp>
        <p:nvGrpSpPr>
          <p:cNvPr id="556" name="Google Shape;556;p32">
            <a:extLst>
              <a:ext uri="{FF2B5EF4-FFF2-40B4-BE49-F238E27FC236}">
                <a16:creationId xmlns:a16="http://schemas.microsoft.com/office/drawing/2014/main" id="{BE1542EF-0629-FC38-EA0B-3E1FF650D377}"/>
              </a:ext>
            </a:extLst>
          </p:cNvPr>
          <p:cNvGrpSpPr/>
          <p:nvPr/>
        </p:nvGrpSpPr>
        <p:grpSpPr>
          <a:xfrm flipH="1">
            <a:off x="5337372" y="-37"/>
            <a:ext cx="3806795" cy="2437944"/>
            <a:chOff x="4565160" y="1185840"/>
            <a:chExt cx="1503236" cy="962701"/>
          </a:xfrm>
        </p:grpSpPr>
        <p:sp>
          <p:nvSpPr>
            <p:cNvPr id="557" name="Google Shape;557;p32">
              <a:extLst>
                <a:ext uri="{FF2B5EF4-FFF2-40B4-BE49-F238E27FC236}">
                  <a16:creationId xmlns:a16="http://schemas.microsoft.com/office/drawing/2014/main" id="{39BE921E-D1C2-F6AC-93D2-602847B1CCEC}"/>
                </a:ext>
              </a:extLst>
            </p:cNvPr>
            <p:cNvSpPr/>
            <p:nvPr/>
          </p:nvSpPr>
          <p:spPr>
            <a:xfrm>
              <a:off x="4565160" y="1185840"/>
              <a:ext cx="1441104" cy="885478"/>
            </a:xfrm>
            <a:custGeom>
              <a:avLst/>
              <a:gdLst/>
              <a:ahLst/>
              <a:cxnLst/>
              <a:rect l="l" t="t" r="r" b="b"/>
              <a:pathLst>
                <a:path w="1441104" h="892169" extrusionOk="0">
                  <a:moveTo>
                    <a:pt x="1441104" y="0"/>
                  </a:moveTo>
                  <a:cubicBezTo>
                    <a:pt x="1439590" y="2353"/>
                    <a:pt x="1438123" y="4724"/>
                    <a:pt x="1436703" y="7125"/>
                  </a:cubicBezTo>
                  <a:cubicBezTo>
                    <a:pt x="1433684" y="12192"/>
                    <a:pt x="1430836" y="17374"/>
                    <a:pt x="1428112" y="22641"/>
                  </a:cubicBezTo>
                  <a:cubicBezTo>
                    <a:pt x="1424759" y="29080"/>
                    <a:pt x="1421616" y="35643"/>
                    <a:pt x="1418606" y="42310"/>
                  </a:cubicBezTo>
                  <a:cubicBezTo>
                    <a:pt x="1414567" y="51206"/>
                    <a:pt x="1410776" y="60255"/>
                    <a:pt x="1407081" y="69361"/>
                  </a:cubicBezTo>
                  <a:cubicBezTo>
                    <a:pt x="1397603" y="92659"/>
                    <a:pt x="1388745" y="116300"/>
                    <a:pt x="1378134" y="138608"/>
                  </a:cubicBezTo>
                  <a:cubicBezTo>
                    <a:pt x="1362932" y="170136"/>
                    <a:pt x="1345235" y="203387"/>
                    <a:pt x="1321289" y="229124"/>
                  </a:cubicBezTo>
                  <a:cubicBezTo>
                    <a:pt x="1305744" y="245831"/>
                    <a:pt x="1287580" y="259356"/>
                    <a:pt x="1265749" y="267186"/>
                  </a:cubicBezTo>
                  <a:cubicBezTo>
                    <a:pt x="1258653" y="270062"/>
                    <a:pt x="1251337" y="272215"/>
                    <a:pt x="1243879" y="273863"/>
                  </a:cubicBezTo>
                  <a:cubicBezTo>
                    <a:pt x="1195978" y="284493"/>
                    <a:pt x="1142143" y="274768"/>
                    <a:pt x="1101652" y="307457"/>
                  </a:cubicBezTo>
                  <a:cubicBezTo>
                    <a:pt x="1094889" y="313677"/>
                    <a:pt x="1088660" y="320478"/>
                    <a:pt x="1082564" y="327431"/>
                  </a:cubicBezTo>
                  <a:cubicBezTo>
                    <a:pt x="1069296" y="342567"/>
                    <a:pt x="1056637" y="358369"/>
                    <a:pt x="1040254" y="370056"/>
                  </a:cubicBezTo>
                  <a:cubicBezTo>
                    <a:pt x="1003773" y="397726"/>
                    <a:pt x="960425" y="414004"/>
                    <a:pt x="916362" y="422386"/>
                  </a:cubicBezTo>
                  <a:cubicBezTo>
                    <a:pt x="884253" y="428244"/>
                    <a:pt x="851459" y="426072"/>
                    <a:pt x="819055" y="425444"/>
                  </a:cubicBezTo>
                  <a:cubicBezTo>
                    <a:pt x="732111" y="420805"/>
                    <a:pt x="638051" y="444465"/>
                    <a:pt x="557546" y="399983"/>
                  </a:cubicBezTo>
                  <a:cubicBezTo>
                    <a:pt x="493633" y="366551"/>
                    <a:pt x="509883" y="297475"/>
                    <a:pt x="476783" y="244259"/>
                  </a:cubicBezTo>
                  <a:cubicBezTo>
                    <a:pt x="457952" y="215522"/>
                    <a:pt x="422072" y="184661"/>
                    <a:pt x="386944" y="195710"/>
                  </a:cubicBezTo>
                  <a:cubicBezTo>
                    <a:pt x="365751" y="207607"/>
                    <a:pt x="355768" y="235039"/>
                    <a:pt x="344776" y="258089"/>
                  </a:cubicBezTo>
                  <a:cubicBezTo>
                    <a:pt x="342738" y="262347"/>
                    <a:pt x="340671" y="266452"/>
                    <a:pt x="338499" y="270281"/>
                  </a:cubicBezTo>
                  <a:cubicBezTo>
                    <a:pt x="325260" y="297142"/>
                    <a:pt x="311849" y="323926"/>
                    <a:pt x="297228" y="349977"/>
                  </a:cubicBezTo>
                  <a:cubicBezTo>
                    <a:pt x="295199" y="353578"/>
                    <a:pt x="293160" y="357168"/>
                    <a:pt x="291084" y="360740"/>
                  </a:cubicBezTo>
                  <a:cubicBezTo>
                    <a:pt x="263233" y="409175"/>
                    <a:pt x="228752" y="453904"/>
                    <a:pt x="208026" y="506492"/>
                  </a:cubicBezTo>
                  <a:cubicBezTo>
                    <a:pt x="203378" y="517055"/>
                    <a:pt x="201473" y="527904"/>
                    <a:pt x="201558" y="538763"/>
                  </a:cubicBezTo>
                  <a:cubicBezTo>
                    <a:pt x="201673" y="553431"/>
                    <a:pt x="205454" y="568081"/>
                    <a:pt x="211112" y="581978"/>
                  </a:cubicBezTo>
                  <a:cubicBezTo>
                    <a:pt x="214970" y="591483"/>
                    <a:pt x="219723" y="600637"/>
                    <a:pt x="224761" y="609200"/>
                  </a:cubicBezTo>
                  <a:cubicBezTo>
                    <a:pt x="253822" y="657139"/>
                    <a:pt x="289112" y="707441"/>
                    <a:pt x="289789" y="766505"/>
                  </a:cubicBezTo>
                  <a:cubicBezTo>
                    <a:pt x="289884" y="792013"/>
                    <a:pt x="280330" y="816359"/>
                    <a:pt x="268653" y="838314"/>
                  </a:cubicBezTo>
                  <a:cubicBezTo>
                    <a:pt x="249126" y="877672"/>
                    <a:pt x="204387" y="892169"/>
                    <a:pt x="164640" y="882948"/>
                  </a:cubicBezTo>
                  <a:cubicBezTo>
                    <a:pt x="149181" y="879967"/>
                    <a:pt x="135417" y="873547"/>
                    <a:pt x="123111" y="864784"/>
                  </a:cubicBezTo>
                  <a:cubicBezTo>
                    <a:pt x="116100" y="859803"/>
                    <a:pt x="109566" y="854059"/>
                    <a:pt x="103461" y="847763"/>
                  </a:cubicBezTo>
                  <a:cubicBezTo>
                    <a:pt x="97384" y="841515"/>
                    <a:pt x="91735" y="834714"/>
                    <a:pt x="86458" y="827580"/>
                  </a:cubicBezTo>
                  <a:cubicBezTo>
                    <a:pt x="76238" y="813759"/>
                    <a:pt x="67427" y="798652"/>
                    <a:pt x="59703" y="783717"/>
                  </a:cubicBezTo>
                  <a:cubicBezTo>
                    <a:pt x="50949" y="768106"/>
                    <a:pt x="38767" y="754599"/>
                    <a:pt x="23441" y="745998"/>
                  </a:cubicBezTo>
                  <a:cubicBezTo>
                    <a:pt x="15954" y="741588"/>
                    <a:pt x="8068" y="738264"/>
                    <a:pt x="0" y="735444"/>
                  </a:cubicBezTo>
                  <a:lnTo>
                    <a:pt x="0" y="716871"/>
                  </a:lnTo>
                  <a:cubicBezTo>
                    <a:pt x="21336" y="723948"/>
                    <a:pt x="41701" y="733663"/>
                    <a:pt x="57302" y="750941"/>
                  </a:cubicBezTo>
                  <a:cubicBezTo>
                    <a:pt x="69247" y="763762"/>
                    <a:pt x="77019" y="779859"/>
                    <a:pt x="85620" y="795137"/>
                  </a:cubicBezTo>
                  <a:cubicBezTo>
                    <a:pt x="89487" y="801986"/>
                    <a:pt x="93745" y="808682"/>
                    <a:pt x="98374" y="815073"/>
                  </a:cubicBezTo>
                  <a:cubicBezTo>
                    <a:pt x="103261" y="821808"/>
                    <a:pt x="108566" y="828208"/>
                    <a:pt x="114281" y="834057"/>
                  </a:cubicBezTo>
                  <a:cubicBezTo>
                    <a:pt x="119682" y="839591"/>
                    <a:pt x="125435" y="844648"/>
                    <a:pt x="131559" y="849059"/>
                  </a:cubicBezTo>
                  <a:cubicBezTo>
                    <a:pt x="148361" y="861193"/>
                    <a:pt x="167869" y="868518"/>
                    <a:pt x="189881" y="867708"/>
                  </a:cubicBezTo>
                  <a:cubicBezTo>
                    <a:pt x="235782" y="868918"/>
                    <a:pt x="259375" y="830818"/>
                    <a:pt x="270129" y="788908"/>
                  </a:cubicBezTo>
                  <a:cubicBezTo>
                    <a:pt x="276844" y="761800"/>
                    <a:pt x="270310" y="733301"/>
                    <a:pt x="259947" y="708146"/>
                  </a:cubicBezTo>
                  <a:cubicBezTo>
                    <a:pt x="252012" y="688915"/>
                    <a:pt x="241783" y="670855"/>
                    <a:pt x="231715" y="652786"/>
                  </a:cubicBezTo>
                  <a:cubicBezTo>
                    <a:pt x="220199" y="634413"/>
                    <a:pt x="208007" y="616153"/>
                    <a:pt x="198844" y="596370"/>
                  </a:cubicBezTo>
                  <a:cubicBezTo>
                    <a:pt x="194929" y="587940"/>
                    <a:pt x="191576" y="579234"/>
                    <a:pt x="189043" y="570138"/>
                  </a:cubicBezTo>
                  <a:cubicBezTo>
                    <a:pt x="186833" y="563270"/>
                    <a:pt x="185499" y="556384"/>
                    <a:pt x="184928" y="549516"/>
                  </a:cubicBezTo>
                  <a:cubicBezTo>
                    <a:pt x="181489" y="508864"/>
                    <a:pt x="204292" y="468668"/>
                    <a:pt x="226743" y="432540"/>
                  </a:cubicBezTo>
                  <a:cubicBezTo>
                    <a:pt x="234334" y="420329"/>
                    <a:pt x="241878" y="408584"/>
                    <a:pt x="248364" y="397450"/>
                  </a:cubicBezTo>
                  <a:cubicBezTo>
                    <a:pt x="257423" y="383438"/>
                    <a:pt x="266148" y="369208"/>
                    <a:pt x="274549" y="354787"/>
                  </a:cubicBezTo>
                  <a:cubicBezTo>
                    <a:pt x="281550" y="342757"/>
                    <a:pt x="288341" y="330594"/>
                    <a:pt x="294932" y="318306"/>
                  </a:cubicBezTo>
                  <a:cubicBezTo>
                    <a:pt x="303743" y="301876"/>
                    <a:pt x="312201" y="285245"/>
                    <a:pt x="320345" y="268443"/>
                  </a:cubicBezTo>
                  <a:cubicBezTo>
                    <a:pt x="330594" y="250450"/>
                    <a:pt x="338404" y="228048"/>
                    <a:pt x="349863" y="209521"/>
                  </a:cubicBezTo>
                  <a:cubicBezTo>
                    <a:pt x="358597" y="195405"/>
                    <a:pt x="369446" y="183537"/>
                    <a:pt x="385124" y="177613"/>
                  </a:cubicBezTo>
                  <a:cubicBezTo>
                    <a:pt x="429073" y="166926"/>
                    <a:pt x="471135" y="201892"/>
                    <a:pt x="493566" y="238782"/>
                  </a:cubicBezTo>
                  <a:cubicBezTo>
                    <a:pt x="522913" y="285636"/>
                    <a:pt x="510397" y="355864"/>
                    <a:pt x="564947" y="384058"/>
                  </a:cubicBezTo>
                  <a:cubicBezTo>
                    <a:pt x="644423" y="427187"/>
                    <a:pt x="737140" y="402336"/>
                    <a:pt x="822750" y="407775"/>
                  </a:cubicBezTo>
                  <a:cubicBezTo>
                    <a:pt x="894179" y="412918"/>
                    <a:pt x="966835" y="401974"/>
                    <a:pt x="1026776" y="358302"/>
                  </a:cubicBezTo>
                  <a:cubicBezTo>
                    <a:pt x="1039396" y="349625"/>
                    <a:pt x="1049912" y="338547"/>
                    <a:pt x="1060037" y="327050"/>
                  </a:cubicBezTo>
                  <a:cubicBezTo>
                    <a:pt x="1068343" y="317621"/>
                    <a:pt x="1076392" y="307905"/>
                    <a:pt x="1085145" y="298980"/>
                  </a:cubicBezTo>
                  <a:cubicBezTo>
                    <a:pt x="1154706" y="233582"/>
                    <a:pt x="1253557" y="295485"/>
                    <a:pt x="1319355" y="204730"/>
                  </a:cubicBezTo>
                  <a:cubicBezTo>
                    <a:pt x="1349788" y="166307"/>
                    <a:pt x="1367514" y="120444"/>
                    <a:pt x="1386202" y="75105"/>
                  </a:cubicBezTo>
                  <a:cubicBezTo>
                    <a:pt x="1390745" y="64084"/>
                    <a:pt x="1395346" y="53092"/>
                    <a:pt x="1400204" y="42243"/>
                  </a:cubicBezTo>
                  <a:cubicBezTo>
                    <a:pt x="1403052" y="35871"/>
                    <a:pt x="1405995" y="29547"/>
                    <a:pt x="1409062" y="23298"/>
                  </a:cubicBezTo>
                  <a:cubicBezTo>
                    <a:pt x="1411634" y="18050"/>
                    <a:pt x="1414301" y="12849"/>
                    <a:pt x="1417082" y="7715"/>
                  </a:cubicBezTo>
                  <a:cubicBezTo>
                    <a:pt x="1418492" y="5124"/>
                    <a:pt x="1419920" y="2553"/>
                    <a:pt x="1421378" y="0"/>
                  </a:cubicBezTo>
                  <a:lnTo>
                    <a:pt x="144106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2">
              <a:extLst>
                <a:ext uri="{FF2B5EF4-FFF2-40B4-BE49-F238E27FC236}">
                  <a16:creationId xmlns:a16="http://schemas.microsoft.com/office/drawing/2014/main" id="{72EC5059-DC64-D9D8-2002-951DAB270377}"/>
                </a:ext>
              </a:extLst>
            </p:cNvPr>
            <p:cNvSpPr/>
            <p:nvPr/>
          </p:nvSpPr>
          <p:spPr>
            <a:xfrm>
              <a:off x="4565160" y="1185840"/>
              <a:ext cx="1401985" cy="787289"/>
            </a:xfrm>
            <a:custGeom>
              <a:avLst/>
              <a:gdLst/>
              <a:ahLst/>
              <a:cxnLst/>
              <a:rect l="l" t="t" r="r" b="b"/>
              <a:pathLst>
                <a:path w="1401985" h="787289" extrusionOk="0">
                  <a:moveTo>
                    <a:pt x="1401966" y="0"/>
                  </a:moveTo>
                  <a:cubicBezTo>
                    <a:pt x="1400642" y="3029"/>
                    <a:pt x="1399337" y="6048"/>
                    <a:pt x="1398041" y="9077"/>
                  </a:cubicBezTo>
                  <a:cubicBezTo>
                    <a:pt x="1395832" y="14211"/>
                    <a:pt x="1393641" y="19355"/>
                    <a:pt x="1391479" y="24508"/>
                  </a:cubicBezTo>
                  <a:cubicBezTo>
                    <a:pt x="1388840" y="30766"/>
                    <a:pt x="1386221" y="37033"/>
                    <a:pt x="1383630" y="43310"/>
                  </a:cubicBezTo>
                  <a:cubicBezTo>
                    <a:pt x="1378182" y="56474"/>
                    <a:pt x="1372829" y="69685"/>
                    <a:pt x="1367542" y="82915"/>
                  </a:cubicBezTo>
                  <a:cubicBezTo>
                    <a:pt x="1366428" y="85696"/>
                    <a:pt x="1365314" y="88478"/>
                    <a:pt x="1364199" y="91269"/>
                  </a:cubicBezTo>
                  <a:cubicBezTo>
                    <a:pt x="1355579" y="112519"/>
                    <a:pt x="1347873" y="134207"/>
                    <a:pt x="1337920" y="154838"/>
                  </a:cubicBezTo>
                  <a:cubicBezTo>
                    <a:pt x="1320775" y="191195"/>
                    <a:pt x="1296705" y="228638"/>
                    <a:pt x="1258710" y="242802"/>
                  </a:cubicBezTo>
                  <a:cubicBezTo>
                    <a:pt x="1245803" y="247907"/>
                    <a:pt x="1232002" y="249688"/>
                    <a:pt x="1218362" y="251174"/>
                  </a:cubicBezTo>
                  <a:cubicBezTo>
                    <a:pt x="1198321" y="253174"/>
                    <a:pt x="1178138" y="252841"/>
                    <a:pt x="1158040" y="251993"/>
                  </a:cubicBezTo>
                  <a:cubicBezTo>
                    <a:pt x="1140428" y="251127"/>
                    <a:pt x="1123350" y="250012"/>
                    <a:pt x="1106824" y="250765"/>
                  </a:cubicBezTo>
                  <a:cubicBezTo>
                    <a:pt x="1079611" y="251993"/>
                    <a:pt x="1053951" y="258280"/>
                    <a:pt x="1030024" y="279035"/>
                  </a:cubicBezTo>
                  <a:cubicBezTo>
                    <a:pt x="1023957" y="284207"/>
                    <a:pt x="1018175" y="289703"/>
                    <a:pt x="1012527" y="295361"/>
                  </a:cubicBezTo>
                  <a:cubicBezTo>
                    <a:pt x="1003906" y="303990"/>
                    <a:pt x="995582" y="312972"/>
                    <a:pt x="987000" y="321650"/>
                  </a:cubicBezTo>
                  <a:cubicBezTo>
                    <a:pt x="984837" y="323841"/>
                    <a:pt x="982647" y="326022"/>
                    <a:pt x="980446" y="328193"/>
                  </a:cubicBezTo>
                  <a:cubicBezTo>
                    <a:pt x="957529" y="350606"/>
                    <a:pt x="931859" y="371123"/>
                    <a:pt x="901065" y="379324"/>
                  </a:cubicBezTo>
                  <a:cubicBezTo>
                    <a:pt x="849592" y="392201"/>
                    <a:pt x="796261" y="392544"/>
                    <a:pt x="743655" y="394878"/>
                  </a:cubicBezTo>
                  <a:cubicBezTo>
                    <a:pt x="701573" y="396450"/>
                    <a:pt x="657349" y="399736"/>
                    <a:pt x="617772" y="381819"/>
                  </a:cubicBezTo>
                  <a:cubicBezTo>
                    <a:pt x="596732" y="372304"/>
                    <a:pt x="579720" y="354587"/>
                    <a:pt x="569290" y="333337"/>
                  </a:cubicBezTo>
                  <a:cubicBezTo>
                    <a:pt x="562413" y="319421"/>
                    <a:pt x="558079" y="304343"/>
                    <a:pt x="552650" y="289789"/>
                  </a:cubicBezTo>
                  <a:cubicBezTo>
                    <a:pt x="543487" y="264509"/>
                    <a:pt x="531466" y="240516"/>
                    <a:pt x="518322" y="217294"/>
                  </a:cubicBezTo>
                  <a:cubicBezTo>
                    <a:pt x="494862" y="175689"/>
                    <a:pt x="459572" y="140303"/>
                    <a:pt x="416262" y="122901"/>
                  </a:cubicBezTo>
                  <a:cubicBezTo>
                    <a:pt x="397955" y="115700"/>
                    <a:pt x="378543" y="109919"/>
                    <a:pt x="358816" y="111195"/>
                  </a:cubicBezTo>
                  <a:cubicBezTo>
                    <a:pt x="358721" y="111195"/>
                    <a:pt x="358607" y="111214"/>
                    <a:pt x="358511" y="111223"/>
                  </a:cubicBezTo>
                  <a:cubicBezTo>
                    <a:pt x="343100" y="112728"/>
                    <a:pt x="327746" y="119348"/>
                    <a:pt x="316830" y="131007"/>
                  </a:cubicBezTo>
                  <a:cubicBezTo>
                    <a:pt x="309591" y="138970"/>
                    <a:pt x="305391" y="149333"/>
                    <a:pt x="302876" y="159877"/>
                  </a:cubicBezTo>
                  <a:cubicBezTo>
                    <a:pt x="299714" y="172698"/>
                    <a:pt x="298133" y="185833"/>
                    <a:pt x="296285" y="198901"/>
                  </a:cubicBezTo>
                  <a:cubicBezTo>
                    <a:pt x="294780" y="209169"/>
                    <a:pt x="293103" y="219399"/>
                    <a:pt x="291417" y="229638"/>
                  </a:cubicBezTo>
                  <a:cubicBezTo>
                    <a:pt x="290732" y="233944"/>
                    <a:pt x="290055" y="238258"/>
                    <a:pt x="289370" y="242564"/>
                  </a:cubicBezTo>
                  <a:cubicBezTo>
                    <a:pt x="287464" y="254460"/>
                    <a:pt x="285455" y="266348"/>
                    <a:pt x="282635" y="278054"/>
                  </a:cubicBezTo>
                  <a:cubicBezTo>
                    <a:pt x="280492" y="286922"/>
                    <a:pt x="278101" y="295742"/>
                    <a:pt x="275482" y="304476"/>
                  </a:cubicBezTo>
                  <a:cubicBezTo>
                    <a:pt x="270186" y="322136"/>
                    <a:pt x="263938" y="339490"/>
                    <a:pt x="256775" y="356406"/>
                  </a:cubicBezTo>
                  <a:cubicBezTo>
                    <a:pt x="250041" y="371608"/>
                    <a:pt x="243602" y="386963"/>
                    <a:pt x="236153" y="401812"/>
                  </a:cubicBezTo>
                  <a:cubicBezTo>
                    <a:pt x="229505" y="415204"/>
                    <a:pt x="221580" y="427796"/>
                    <a:pt x="213474" y="440246"/>
                  </a:cubicBezTo>
                  <a:cubicBezTo>
                    <a:pt x="210102" y="445418"/>
                    <a:pt x="206702" y="450580"/>
                    <a:pt x="203349" y="455762"/>
                  </a:cubicBezTo>
                  <a:cubicBezTo>
                    <a:pt x="185928" y="483937"/>
                    <a:pt x="167364" y="511816"/>
                    <a:pt x="155038" y="542887"/>
                  </a:cubicBezTo>
                  <a:cubicBezTo>
                    <a:pt x="149476" y="556879"/>
                    <a:pt x="148533" y="572700"/>
                    <a:pt x="152457" y="587292"/>
                  </a:cubicBezTo>
                  <a:cubicBezTo>
                    <a:pt x="153676" y="591407"/>
                    <a:pt x="155067" y="595446"/>
                    <a:pt x="156591" y="599427"/>
                  </a:cubicBezTo>
                  <a:cubicBezTo>
                    <a:pt x="161801" y="613058"/>
                    <a:pt x="168488" y="626050"/>
                    <a:pt x="174393" y="639347"/>
                  </a:cubicBezTo>
                  <a:cubicBezTo>
                    <a:pt x="174584" y="639766"/>
                    <a:pt x="174774" y="640185"/>
                    <a:pt x="174955" y="640604"/>
                  </a:cubicBezTo>
                  <a:cubicBezTo>
                    <a:pt x="179975" y="651967"/>
                    <a:pt x="184642" y="663502"/>
                    <a:pt x="188805" y="675237"/>
                  </a:cubicBezTo>
                  <a:cubicBezTo>
                    <a:pt x="194101" y="690229"/>
                    <a:pt x="198739" y="705983"/>
                    <a:pt x="197949" y="722138"/>
                  </a:cubicBezTo>
                  <a:cubicBezTo>
                    <a:pt x="197482" y="735273"/>
                    <a:pt x="194500" y="748455"/>
                    <a:pt x="188262" y="759933"/>
                  </a:cubicBezTo>
                  <a:cubicBezTo>
                    <a:pt x="179556" y="775430"/>
                    <a:pt x="163011" y="787289"/>
                    <a:pt x="145552" y="786794"/>
                  </a:cubicBezTo>
                  <a:cubicBezTo>
                    <a:pt x="144475" y="786765"/>
                    <a:pt x="143389" y="786689"/>
                    <a:pt x="142313" y="786565"/>
                  </a:cubicBezTo>
                  <a:cubicBezTo>
                    <a:pt x="138960" y="786194"/>
                    <a:pt x="135722" y="785470"/>
                    <a:pt x="132579" y="784470"/>
                  </a:cubicBezTo>
                  <a:cubicBezTo>
                    <a:pt x="128321" y="783107"/>
                    <a:pt x="124244" y="781212"/>
                    <a:pt x="120320" y="778955"/>
                  </a:cubicBezTo>
                  <a:cubicBezTo>
                    <a:pt x="109795" y="772906"/>
                    <a:pt x="100365" y="764257"/>
                    <a:pt x="91364" y="756256"/>
                  </a:cubicBezTo>
                  <a:cubicBezTo>
                    <a:pt x="86477" y="751742"/>
                    <a:pt x="81591" y="747217"/>
                    <a:pt x="76324" y="743188"/>
                  </a:cubicBezTo>
                  <a:cubicBezTo>
                    <a:pt x="66637" y="735873"/>
                    <a:pt x="56207" y="729739"/>
                    <a:pt x="46092" y="723100"/>
                  </a:cubicBezTo>
                  <a:cubicBezTo>
                    <a:pt x="42415" y="720709"/>
                    <a:pt x="38681" y="718385"/>
                    <a:pt x="34900" y="716175"/>
                  </a:cubicBezTo>
                  <a:cubicBezTo>
                    <a:pt x="24174" y="710194"/>
                    <a:pt x="12449" y="706412"/>
                    <a:pt x="724" y="703221"/>
                  </a:cubicBezTo>
                  <a:cubicBezTo>
                    <a:pt x="486" y="703155"/>
                    <a:pt x="248" y="703097"/>
                    <a:pt x="0" y="703040"/>
                  </a:cubicBezTo>
                  <a:lnTo>
                    <a:pt x="0" y="693172"/>
                  </a:lnTo>
                  <a:cubicBezTo>
                    <a:pt x="4962" y="694439"/>
                    <a:pt x="9896" y="695839"/>
                    <a:pt x="14783" y="697402"/>
                  </a:cubicBezTo>
                  <a:cubicBezTo>
                    <a:pt x="23346" y="700335"/>
                    <a:pt x="31909" y="703517"/>
                    <a:pt x="39814" y="708098"/>
                  </a:cubicBezTo>
                  <a:cubicBezTo>
                    <a:pt x="50959" y="714766"/>
                    <a:pt x="61922" y="721776"/>
                    <a:pt x="72857" y="728824"/>
                  </a:cubicBezTo>
                  <a:cubicBezTo>
                    <a:pt x="88230" y="738749"/>
                    <a:pt x="100346" y="753047"/>
                    <a:pt x="114929" y="764067"/>
                  </a:cubicBezTo>
                  <a:cubicBezTo>
                    <a:pt x="117596" y="766124"/>
                    <a:pt x="120415" y="768106"/>
                    <a:pt x="123349" y="769887"/>
                  </a:cubicBezTo>
                  <a:cubicBezTo>
                    <a:pt x="126663" y="771897"/>
                    <a:pt x="130121" y="773649"/>
                    <a:pt x="133702" y="774945"/>
                  </a:cubicBezTo>
                  <a:cubicBezTo>
                    <a:pt x="137731" y="776421"/>
                    <a:pt x="141894" y="777326"/>
                    <a:pt x="146161" y="777421"/>
                  </a:cubicBezTo>
                  <a:cubicBezTo>
                    <a:pt x="147980" y="777459"/>
                    <a:pt x="149828" y="777345"/>
                    <a:pt x="151686" y="777069"/>
                  </a:cubicBezTo>
                  <a:cubicBezTo>
                    <a:pt x="164154" y="774811"/>
                    <a:pt x="174946" y="765762"/>
                    <a:pt x="181118" y="754361"/>
                  </a:cubicBezTo>
                  <a:cubicBezTo>
                    <a:pt x="186966" y="743236"/>
                    <a:pt x="188805" y="730387"/>
                    <a:pt x="188728" y="717823"/>
                  </a:cubicBezTo>
                  <a:cubicBezTo>
                    <a:pt x="188443" y="702859"/>
                    <a:pt x="183499" y="688515"/>
                    <a:pt x="178584" y="674618"/>
                  </a:cubicBezTo>
                  <a:cubicBezTo>
                    <a:pt x="175851" y="666864"/>
                    <a:pt x="172812" y="659225"/>
                    <a:pt x="169602" y="651662"/>
                  </a:cubicBezTo>
                  <a:cubicBezTo>
                    <a:pt x="164725" y="640156"/>
                    <a:pt x="159458" y="628812"/>
                    <a:pt x="154238" y="617468"/>
                  </a:cubicBezTo>
                  <a:cubicBezTo>
                    <a:pt x="153705" y="616258"/>
                    <a:pt x="153162" y="615048"/>
                    <a:pt x="152629" y="613829"/>
                  </a:cubicBezTo>
                  <a:cubicBezTo>
                    <a:pt x="149019" y="605590"/>
                    <a:pt x="145637" y="597189"/>
                    <a:pt x="143475" y="588388"/>
                  </a:cubicBezTo>
                  <a:cubicBezTo>
                    <a:pt x="136598" y="558898"/>
                    <a:pt x="146123" y="538401"/>
                    <a:pt x="159487" y="513293"/>
                  </a:cubicBezTo>
                  <a:cubicBezTo>
                    <a:pt x="171993" y="489833"/>
                    <a:pt x="186080" y="467411"/>
                    <a:pt x="200654" y="445332"/>
                  </a:cubicBezTo>
                  <a:cubicBezTo>
                    <a:pt x="204645" y="439274"/>
                    <a:pt x="208693" y="433235"/>
                    <a:pt x="212741" y="427206"/>
                  </a:cubicBezTo>
                  <a:cubicBezTo>
                    <a:pt x="223990" y="409432"/>
                    <a:pt x="233067" y="390306"/>
                    <a:pt x="241906" y="371142"/>
                  </a:cubicBezTo>
                  <a:cubicBezTo>
                    <a:pt x="256042" y="340652"/>
                    <a:pt x="267729" y="308791"/>
                    <a:pt x="274768" y="275711"/>
                  </a:cubicBezTo>
                  <a:cubicBezTo>
                    <a:pt x="276149" y="269253"/>
                    <a:pt x="277349" y="262757"/>
                    <a:pt x="278349" y="256203"/>
                  </a:cubicBezTo>
                  <a:cubicBezTo>
                    <a:pt x="281130" y="240059"/>
                    <a:pt x="283521" y="223818"/>
                    <a:pt x="285769" y="207569"/>
                  </a:cubicBezTo>
                  <a:cubicBezTo>
                    <a:pt x="286769" y="200177"/>
                    <a:pt x="287674" y="192719"/>
                    <a:pt x="288722" y="185290"/>
                  </a:cubicBezTo>
                  <a:cubicBezTo>
                    <a:pt x="290779" y="170707"/>
                    <a:pt x="293437" y="156210"/>
                    <a:pt x="298590" y="142456"/>
                  </a:cubicBezTo>
                  <a:cubicBezTo>
                    <a:pt x="308077" y="117043"/>
                    <a:pt x="334442" y="103070"/>
                    <a:pt x="359378" y="101365"/>
                  </a:cubicBezTo>
                  <a:cubicBezTo>
                    <a:pt x="359731" y="101336"/>
                    <a:pt x="360093" y="101327"/>
                    <a:pt x="360445" y="101308"/>
                  </a:cubicBezTo>
                  <a:cubicBezTo>
                    <a:pt x="377962" y="100413"/>
                    <a:pt x="395288" y="104651"/>
                    <a:pt x="411813" y="110423"/>
                  </a:cubicBezTo>
                  <a:cubicBezTo>
                    <a:pt x="447132" y="122596"/>
                    <a:pt x="477936" y="146495"/>
                    <a:pt x="502091" y="175832"/>
                  </a:cubicBezTo>
                  <a:cubicBezTo>
                    <a:pt x="512588" y="188776"/>
                    <a:pt x="521056" y="203330"/>
                    <a:pt x="529171" y="217980"/>
                  </a:cubicBezTo>
                  <a:cubicBezTo>
                    <a:pt x="544011" y="244107"/>
                    <a:pt x="556498" y="271663"/>
                    <a:pt x="566156" y="300333"/>
                  </a:cubicBezTo>
                  <a:cubicBezTo>
                    <a:pt x="573014" y="320859"/>
                    <a:pt x="581215" y="341786"/>
                    <a:pt x="596694" y="356902"/>
                  </a:cubicBezTo>
                  <a:cubicBezTo>
                    <a:pt x="634079" y="393973"/>
                    <a:pt x="695906" y="388487"/>
                    <a:pt x="743750" y="387086"/>
                  </a:cubicBezTo>
                  <a:cubicBezTo>
                    <a:pt x="777421" y="385439"/>
                    <a:pt x="811101" y="383772"/>
                    <a:pt x="844648" y="380248"/>
                  </a:cubicBezTo>
                  <a:cubicBezTo>
                    <a:pt x="864146" y="378076"/>
                    <a:pt x="883720" y="375495"/>
                    <a:pt x="902675" y="370122"/>
                  </a:cubicBezTo>
                  <a:cubicBezTo>
                    <a:pt x="928630" y="362779"/>
                    <a:pt x="950205" y="346558"/>
                    <a:pt x="969854" y="327917"/>
                  </a:cubicBezTo>
                  <a:cubicBezTo>
                    <a:pt x="979856" y="318449"/>
                    <a:pt x="989352" y="308353"/>
                    <a:pt x="998668" y="298485"/>
                  </a:cubicBezTo>
                  <a:cubicBezTo>
                    <a:pt x="999363" y="297761"/>
                    <a:pt x="1000049" y="297037"/>
                    <a:pt x="1000754" y="296323"/>
                  </a:cubicBezTo>
                  <a:cubicBezTo>
                    <a:pt x="1013927" y="282626"/>
                    <a:pt x="1027738" y="269272"/>
                    <a:pt x="1044074" y="259852"/>
                  </a:cubicBezTo>
                  <a:cubicBezTo>
                    <a:pt x="1066743" y="246574"/>
                    <a:pt x="1092946" y="242735"/>
                    <a:pt x="1118664" y="242821"/>
                  </a:cubicBezTo>
                  <a:cubicBezTo>
                    <a:pt x="1121769" y="242821"/>
                    <a:pt x="1124865" y="242897"/>
                    <a:pt x="1127951" y="243011"/>
                  </a:cubicBezTo>
                  <a:cubicBezTo>
                    <a:pt x="1161898" y="244183"/>
                    <a:pt x="1196302" y="247059"/>
                    <a:pt x="1230030" y="242049"/>
                  </a:cubicBezTo>
                  <a:cubicBezTo>
                    <a:pt x="1241346" y="240497"/>
                    <a:pt x="1252547" y="237754"/>
                    <a:pt x="1263006" y="232886"/>
                  </a:cubicBezTo>
                  <a:cubicBezTo>
                    <a:pt x="1287704" y="221704"/>
                    <a:pt x="1305858" y="199377"/>
                    <a:pt x="1319917" y="175974"/>
                  </a:cubicBezTo>
                  <a:cubicBezTo>
                    <a:pt x="1334243" y="151676"/>
                    <a:pt x="1344930" y="125911"/>
                    <a:pt x="1355236" y="99603"/>
                  </a:cubicBezTo>
                  <a:cubicBezTo>
                    <a:pt x="1357036" y="95098"/>
                    <a:pt x="1358827" y="90583"/>
                    <a:pt x="1360618" y="86068"/>
                  </a:cubicBezTo>
                  <a:cubicBezTo>
                    <a:pt x="1366171" y="72028"/>
                    <a:pt x="1371705" y="57960"/>
                    <a:pt x="1377420" y="43977"/>
                  </a:cubicBezTo>
                  <a:cubicBezTo>
                    <a:pt x="1379992" y="37671"/>
                    <a:pt x="1382592" y="31366"/>
                    <a:pt x="1385268" y="25098"/>
                  </a:cubicBezTo>
                  <a:cubicBezTo>
                    <a:pt x="1387450" y="19945"/>
                    <a:pt x="1389679" y="14821"/>
                    <a:pt x="1391945" y="9715"/>
                  </a:cubicBezTo>
                  <a:cubicBezTo>
                    <a:pt x="1393384" y="6477"/>
                    <a:pt x="1394851" y="3239"/>
                    <a:pt x="1396327" y="19"/>
                  </a:cubicBezTo>
                  <a:lnTo>
                    <a:pt x="1401985" y="1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2">
              <a:extLst>
                <a:ext uri="{FF2B5EF4-FFF2-40B4-BE49-F238E27FC236}">
                  <a16:creationId xmlns:a16="http://schemas.microsoft.com/office/drawing/2014/main" id="{028A1650-9B2C-BA57-2EF2-0CD61F35A2E8}"/>
                </a:ext>
              </a:extLst>
            </p:cNvPr>
            <p:cNvSpPr/>
            <p:nvPr/>
          </p:nvSpPr>
          <p:spPr>
            <a:xfrm>
              <a:off x="4565160" y="1185840"/>
              <a:ext cx="1352159" cy="710346"/>
            </a:xfrm>
            <a:custGeom>
              <a:avLst/>
              <a:gdLst/>
              <a:ahLst/>
              <a:cxnLst/>
              <a:rect l="l" t="t" r="r" b="b"/>
              <a:pathLst>
                <a:path w="1352159" h="710346" extrusionOk="0">
                  <a:moveTo>
                    <a:pt x="1352007" y="15288"/>
                  </a:moveTo>
                  <a:cubicBezTo>
                    <a:pt x="1351855" y="20069"/>
                    <a:pt x="1351541" y="24832"/>
                    <a:pt x="1351074" y="29575"/>
                  </a:cubicBezTo>
                  <a:cubicBezTo>
                    <a:pt x="1350464" y="36004"/>
                    <a:pt x="1349597" y="42405"/>
                    <a:pt x="1348511" y="48778"/>
                  </a:cubicBezTo>
                  <a:cubicBezTo>
                    <a:pt x="1345702" y="65408"/>
                    <a:pt x="1341444" y="81801"/>
                    <a:pt x="1336481" y="97898"/>
                  </a:cubicBezTo>
                  <a:cubicBezTo>
                    <a:pt x="1334976" y="102813"/>
                    <a:pt x="1333395" y="107690"/>
                    <a:pt x="1331776" y="112538"/>
                  </a:cubicBezTo>
                  <a:cubicBezTo>
                    <a:pt x="1325794" y="130445"/>
                    <a:pt x="1320384" y="148609"/>
                    <a:pt x="1312831" y="165887"/>
                  </a:cubicBezTo>
                  <a:cubicBezTo>
                    <a:pt x="1306020" y="181051"/>
                    <a:pt x="1297915" y="196082"/>
                    <a:pt x="1286542" y="208036"/>
                  </a:cubicBezTo>
                  <a:cubicBezTo>
                    <a:pt x="1271816" y="218656"/>
                    <a:pt x="1254662" y="225790"/>
                    <a:pt x="1236793" y="227495"/>
                  </a:cubicBezTo>
                  <a:cubicBezTo>
                    <a:pt x="1208932" y="230457"/>
                    <a:pt x="1181843" y="221809"/>
                    <a:pt x="1154335" y="218580"/>
                  </a:cubicBezTo>
                  <a:cubicBezTo>
                    <a:pt x="1151373" y="218237"/>
                    <a:pt x="1148410" y="217942"/>
                    <a:pt x="1145439" y="217742"/>
                  </a:cubicBezTo>
                  <a:cubicBezTo>
                    <a:pt x="1101433" y="214284"/>
                    <a:pt x="1055561" y="222209"/>
                    <a:pt x="1017946" y="247412"/>
                  </a:cubicBezTo>
                  <a:cubicBezTo>
                    <a:pt x="1000249" y="259594"/>
                    <a:pt x="985028" y="275034"/>
                    <a:pt x="968959" y="289379"/>
                  </a:cubicBezTo>
                  <a:cubicBezTo>
                    <a:pt x="962816" y="294865"/>
                    <a:pt x="956548" y="300190"/>
                    <a:pt x="949966" y="305114"/>
                  </a:cubicBezTo>
                  <a:cubicBezTo>
                    <a:pt x="942794" y="310582"/>
                    <a:pt x="935364" y="315639"/>
                    <a:pt x="927745" y="320345"/>
                  </a:cubicBezTo>
                  <a:cubicBezTo>
                    <a:pt x="898227" y="338585"/>
                    <a:pt x="865765" y="351549"/>
                    <a:pt x="833142" y="362264"/>
                  </a:cubicBezTo>
                  <a:cubicBezTo>
                    <a:pt x="809654" y="369437"/>
                    <a:pt x="785593" y="374704"/>
                    <a:pt x="761343" y="378143"/>
                  </a:cubicBezTo>
                  <a:cubicBezTo>
                    <a:pt x="725376" y="383067"/>
                    <a:pt x="684476" y="383581"/>
                    <a:pt x="653872" y="360264"/>
                  </a:cubicBezTo>
                  <a:cubicBezTo>
                    <a:pt x="639518" y="349291"/>
                    <a:pt x="628517" y="334289"/>
                    <a:pt x="618811" y="318868"/>
                  </a:cubicBezTo>
                  <a:cubicBezTo>
                    <a:pt x="601075" y="290703"/>
                    <a:pt x="586016" y="259480"/>
                    <a:pt x="572624" y="229124"/>
                  </a:cubicBezTo>
                  <a:cubicBezTo>
                    <a:pt x="557193" y="193862"/>
                    <a:pt x="539458" y="163392"/>
                    <a:pt x="511169" y="137951"/>
                  </a:cubicBezTo>
                  <a:cubicBezTo>
                    <a:pt x="471002" y="102032"/>
                    <a:pt x="434216" y="81648"/>
                    <a:pt x="380886" y="76962"/>
                  </a:cubicBezTo>
                  <a:cubicBezTo>
                    <a:pt x="376409" y="76581"/>
                    <a:pt x="371808" y="76305"/>
                    <a:pt x="367093" y="76143"/>
                  </a:cubicBezTo>
                  <a:cubicBezTo>
                    <a:pt x="350625" y="75571"/>
                    <a:pt x="332842" y="76381"/>
                    <a:pt x="315039" y="78905"/>
                  </a:cubicBezTo>
                  <a:cubicBezTo>
                    <a:pt x="299133" y="81143"/>
                    <a:pt x="283216" y="84744"/>
                    <a:pt x="268186" y="89916"/>
                  </a:cubicBezTo>
                  <a:cubicBezTo>
                    <a:pt x="247440" y="97069"/>
                    <a:pt x="228419" y="107232"/>
                    <a:pt x="213550" y="120987"/>
                  </a:cubicBezTo>
                  <a:cubicBezTo>
                    <a:pt x="187462" y="144066"/>
                    <a:pt x="179337" y="170221"/>
                    <a:pt x="190500" y="204530"/>
                  </a:cubicBezTo>
                  <a:cubicBezTo>
                    <a:pt x="200863" y="235648"/>
                    <a:pt x="210931" y="267186"/>
                    <a:pt x="213227" y="300295"/>
                  </a:cubicBezTo>
                  <a:cubicBezTo>
                    <a:pt x="217389" y="343919"/>
                    <a:pt x="210769" y="400926"/>
                    <a:pt x="190500" y="439665"/>
                  </a:cubicBezTo>
                  <a:cubicBezTo>
                    <a:pt x="188595" y="443227"/>
                    <a:pt x="186623" y="446742"/>
                    <a:pt x="184566" y="450199"/>
                  </a:cubicBezTo>
                  <a:cubicBezTo>
                    <a:pt x="173841" y="468278"/>
                    <a:pt x="161020" y="484918"/>
                    <a:pt x="146542" y="499872"/>
                  </a:cubicBezTo>
                  <a:cubicBezTo>
                    <a:pt x="142027" y="504577"/>
                    <a:pt x="137503" y="509435"/>
                    <a:pt x="133198" y="514512"/>
                  </a:cubicBezTo>
                  <a:cubicBezTo>
                    <a:pt x="120796" y="529123"/>
                    <a:pt x="110176" y="545506"/>
                    <a:pt x="106737" y="564985"/>
                  </a:cubicBezTo>
                  <a:cubicBezTo>
                    <a:pt x="100870" y="590750"/>
                    <a:pt x="118681" y="612800"/>
                    <a:pt x="127606" y="635270"/>
                  </a:cubicBezTo>
                  <a:cubicBezTo>
                    <a:pt x="128987" y="638794"/>
                    <a:pt x="130426" y="642919"/>
                    <a:pt x="131693" y="647367"/>
                  </a:cubicBezTo>
                  <a:cubicBezTo>
                    <a:pt x="135941" y="662207"/>
                    <a:pt x="138370" y="680666"/>
                    <a:pt x="131150" y="692477"/>
                  </a:cubicBezTo>
                  <a:cubicBezTo>
                    <a:pt x="130350" y="693801"/>
                    <a:pt x="129426" y="695030"/>
                    <a:pt x="128359" y="696173"/>
                  </a:cubicBezTo>
                  <a:cubicBezTo>
                    <a:pt x="121929" y="703221"/>
                    <a:pt x="113271" y="708365"/>
                    <a:pt x="104013" y="709765"/>
                  </a:cubicBezTo>
                  <a:cubicBezTo>
                    <a:pt x="100660" y="710174"/>
                    <a:pt x="97250" y="710346"/>
                    <a:pt x="93869" y="710184"/>
                  </a:cubicBezTo>
                  <a:cubicBezTo>
                    <a:pt x="73657" y="708241"/>
                    <a:pt x="54635" y="699630"/>
                    <a:pt x="36157" y="691305"/>
                  </a:cubicBezTo>
                  <a:cubicBezTo>
                    <a:pt x="24003" y="685667"/>
                    <a:pt x="12230" y="679085"/>
                    <a:pt x="0" y="673608"/>
                  </a:cubicBezTo>
                  <a:lnTo>
                    <a:pt x="0" y="663216"/>
                  </a:lnTo>
                  <a:cubicBezTo>
                    <a:pt x="9658" y="667388"/>
                    <a:pt x="19012" y="672322"/>
                    <a:pt x="28442" y="677037"/>
                  </a:cubicBezTo>
                  <a:cubicBezTo>
                    <a:pt x="43644" y="684733"/>
                    <a:pt x="59436" y="691315"/>
                    <a:pt x="75524" y="696439"/>
                  </a:cubicBezTo>
                  <a:cubicBezTo>
                    <a:pt x="88897" y="700478"/>
                    <a:pt x="103175" y="703364"/>
                    <a:pt x="115491" y="694734"/>
                  </a:cubicBezTo>
                  <a:cubicBezTo>
                    <a:pt x="118843" y="692306"/>
                    <a:pt x="122196" y="689486"/>
                    <a:pt x="124196" y="685695"/>
                  </a:cubicBezTo>
                  <a:cubicBezTo>
                    <a:pt x="127330" y="677780"/>
                    <a:pt x="126673" y="668865"/>
                    <a:pt x="125387" y="660597"/>
                  </a:cubicBezTo>
                  <a:cubicBezTo>
                    <a:pt x="123834" y="651729"/>
                    <a:pt x="121025" y="643138"/>
                    <a:pt x="117367" y="634975"/>
                  </a:cubicBezTo>
                  <a:cubicBezTo>
                    <a:pt x="112624" y="624764"/>
                    <a:pt x="106956" y="615020"/>
                    <a:pt x="102603" y="604609"/>
                  </a:cubicBezTo>
                  <a:cubicBezTo>
                    <a:pt x="98812" y="595103"/>
                    <a:pt x="95821" y="584921"/>
                    <a:pt x="95964" y="574529"/>
                  </a:cubicBezTo>
                  <a:cubicBezTo>
                    <a:pt x="96431" y="564252"/>
                    <a:pt x="98974" y="554117"/>
                    <a:pt x="102613" y="544592"/>
                  </a:cubicBezTo>
                  <a:cubicBezTo>
                    <a:pt x="110271" y="525685"/>
                    <a:pt x="123701" y="510902"/>
                    <a:pt x="137246" y="496367"/>
                  </a:cubicBezTo>
                  <a:cubicBezTo>
                    <a:pt x="141789" y="491500"/>
                    <a:pt x="146342" y="486661"/>
                    <a:pt x="150695" y="481698"/>
                  </a:cubicBezTo>
                  <a:cubicBezTo>
                    <a:pt x="157582" y="473288"/>
                    <a:pt x="164173" y="464649"/>
                    <a:pt x="170136" y="455619"/>
                  </a:cubicBezTo>
                  <a:cubicBezTo>
                    <a:pt x="178632" y="442741"/>
                    <a:pt x="185823" y="429073"/>
                    <a:pt x="190729" y="414109"/>
                  </a:cubicBezTo>
                  <a:cubicBezTo>
                    <a:pt x="203435" y="370484"/>
                    <a:pt x="207588" y="323612"/>
                    <a:pt x="199406" y="278625"/>
                  </a:cubicBezTo>
                  <a:cubicBezTo>
                    <a:pt x="194700" y="250869"/>
                    <a:pt x="183718" y="224961"/>
                    <a:pt x="176736" y="197863"/>
                  </a:cubicBezTo>
                  <a:cubicBezTo>
                    <a:pt x="173574" y="184575"/>
                    <a:pt x="172850" y="170402"/>
                    <a:pt x="176508" y="157153"/>
                  </a:cubicBezTo>
                  <a:cubicBezTo>
                    <a:pt x="182070" y="135369"/>
                    <a:pt x="197577" y="118100"/>
                    <a:pt x="214875" y="105489"/>
                  </a:cubicBezTo>
                  <a:cubicBezTo>
                    <a:pt x="231496" y="93345"/>
                    <a:pt x="249822" y="84668"/>
                    <a:pt x="268996" y="78629"/>
                  </a:cubicBezTo>
                  <a:cubicBezTo>
                    <a:pt x="285817" y="73323"/>
                    <a:pt x="303295" y="70037"/>
                    <a:pt x="320869" y="68218"/>
                  </a:cubicBezTo>
                  <a:cubicBezTo>
                    <a:pt x="333823" y="66875"/>
                    <a:pt x="346834" y="66323"/>
                    <a:pt x="359674" y="66342"/>
                  </a:cubicBezTo>
                  <a:cubicBezTo>
                    <a:pt x="363226" y="66399"/>
                    <a:pt x="366789" y="66542"/>
                    <a:pt x="370332" y="66751"/>
                  </a:cubicBezTo>
                  <a:cubicBezTo>
                    <a:pt x="385477" y="67675"/>
                    <a:pt x="400574" y="70037"/>
                    <a:pt x="415366" y="73533"/>
                  </a:cubicBezTo>
                  <a:cubicBezTo>
                    <a:pt x="427253" y="76038"/>
                    <a:pt x="438750" y="80200"/>
                    <a:pt x="449961" y="84992"/>
                  </a:cubicBezTo>
                  <a:cubicBezTo>
                    <a:pt x="468601" y="93126"/>
                    <a:pt x="485937" y="104299"/>
                    <a:pt x="502101" y="116929"/>
                  </a:cubicBezTo>
                  <a:cubicBezTo>
                    <a:pt x="517293" y="128768"/>
                    <a:pt x="531505" y="142075"/>
                    <a:pt x="543620" y="157363"/>
                  </a:cubicBezTo>
                  <a:cubicBezTo>
                    <a:pt x="574653" y="196939"/>
                    <a:pt x="590036" y="246402"/>
                    <a:pt x="613248" y="290846"/>
                  </a:cubicBezTo>
                  <a:cubicBezTo>
                    <a:pt x="624183" y="311563"/>
                    <a:pt x="635698" y="332623"/>
                    <a:pt x="652091" y="349187"/>
                  </a:cubicBezTo>
                  <a:cubicBezTo>
                    <a:pt x="686800" y="379266"/>
                    <a:pt x="738121" y="375333"/>
                    <a:pt x="779802" y="367579"/>
                  </a:cubicBezTo>
                  <a:cubicBezTo>
                    <a:pt x="822722" y="359626"/>
                    <a:pt x="865041" y="345681"/>
                    <a:pt x="904151" y="325879"/>
                  </a:cubicBezTo>
                  <a:cubicBezTo>
                    <a:pt x="909999" y="323031"/>
                    <a:pt x="915743" y="319973"/>
                    <a:pt x="921334" y="316630"/>
                  </a:cubicBezTo>
                  <a:cubicBezTo>
                    <a:pt x="924954" y="314468"/>
                    <a:pt x="928506" y="312172"/>
                    <a:pt x="931993" y="309753"/>
                  </a:cubicBezTo>
                  <a:cubicBezTo>
                    <a:pt x="942432" y="302552"/>
                    <a:pt x="952452" y="294694"/>
                    <a:pt x="961863" y="286093"/>
                  </a:cubicBezTo>
                  <a:cubicBezTo>
                    <a:pt x="962044" y="285921"/>
                    <a:pt x="962215" y="285750"/>
                    <a:pt x="962397" y="285579"/>
                  </a:cubicBezTo>
                  <a:cubicBezTo>
                    <a:pt x="981332" y="267624"/>
                    <a:pt x="999944" y="248622"/>
                    <a:pt x="1022242" y="235401"/>
                  </a:cubicBezTo>
                  <a:cubicBezTo>
                    <a:pt x="1025566" y="233429"/>
                    <a:pt x="1028976" y="231581"/>
                    <a:pt x="1032491" y="229886"/>
                  </a:cubicBezTo>
                  <a:cubicBezTo>
                    <a:pt x="1039844" y="226152"/>
                    <a:pt x="1047417" y="222914"/>
                    <a:pt x="1055151" y="220151"/>
                  </a:cubicBezTo>
                  <a:lnTo>
                    <a:pt x="1055151" y="220151"/>
                  </a:lnTo>
                  <a:cubicBezTo>
                    <a:pt x="1064085" y="216932"/>
                    <a:pt x="1073239" y="214360"/>
                    <a:pt x="1082497" y="212427"/>
                  </a:cubicBezTo>
                  <a:cubicBezTo>
                    <a:pt x="1109053" y="207312"/>
                    <a:pt x="1136437" y="208036"/>
                    <a:pt x="1163060" y="212427"/>
                  </a:cubicBezTo>
                  <a:cubicBezTo>
                    <a:pt x="1164793" y="212712"/>
                    <a:pt x="1166536" y="213017"/>
                    <a:pt x="1168260" y="213331"/>
                  </a:cubicBezTo>
                  <a:cubicBezTo>
                    <a:pt x="1200617" y="219570"/>
                    <a:pt x="1233954" y="230086"/>
                    <a:pt x="1265273" y="214141"/>
                  </a:cubicBezTo>
                  <a:cubicBezTo>
                    <a:pt x="1271359" y="210969"/>
                    <a:pt x="1277245" y="207359"/>
                    <a:pt x="1282789" y="203235"/>
                  </a:cubicBezTo>
                  <a:cubicBezTo>
                    <a:pt x="1295019" y="189833"/>
                    <a:pt x="1302868" y="172974"/>
                    <a:pt x="1309697" y="156077"/>
                  </a:cubicBezTo>
                  <a:cubicBezTo>
                    <a:pt x="1316164" y="138084"/>
                    <a:pt x="1322804" y="120196"/>
                    <a:pt x="1328604" y="102070"/>
                  </a:cubicBezTo>
                  <a:cubicBezTo>
                    <a:pt x="1333262" y="87563"/>
                    <a:pt x="1337358" y="72885"/>
                    <a:pt x="1340415" y="57874"/>
                  </a:cubicBezTo>
                  <a:cubicBezTo>
                    <a:pt x="1340910" y="55350"/>
                    <a:pt x="1341368" y="52826"/>
                    <a:pt x="1341787" y="50311"/>
                  </a:cubicBezTo>
                  <a:cubicBezTo>
                    <a:pt x="1342882" y="43815"/>
                    <a:pt x="1343740" y="37328"/>
                    <a:pt x="1344368" y="30851"/>
                  </a:cubicBezTo>
                  <a:cubicBezTo>
                    <a:pt x="1344835" y="26060"/>
                    <a:pt x="1345187" y="21250"/>
                    <a:pt x="1345406" y="16450"/>
                  </a:cubicBezTo>
                  <a:cubicBezTo>
                    <a:pt x="1345654" y="10982"/>
                    <a:pt x="1345749" y="5515"/>
                    <a:pt x="1345692" y="0"/>
                  </a:cubicBezTo>
                  <a:lnTo>
                    <a:pt x="1351950" y="0"/>
                  </a:lnTo>
                  <a:cubicBezTo>
                    <a:pt x="1352150" y="5105"/>
                    <a:pt x="1352159" y="10201"/>
                    <a:pt x="1351979" y="1528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2">
              <a:extLst>
                <a:ext uri="{FF2B5EF4-FFF2-40B4-BE49-F238E27FC236}">
                  <a16:creationId xmlns:a16="http://schemas.microsoft.com/office/drawing/2014/main" id="{A7A6DDDF-F9C5-F900-D5B2-3C969FBF0C4D}"/>
                </a:ext>
              </a:extLst>
            </p:cNvPr>
            <p:cNvSpPr/>
            <p:nvPr/>
          </p:nvSpPr>
          <p:spPr>
            <a:xfrm>
              <a:off x="4565160" y="1185840"/>
              <a:ext cx="1503236" cy="962701"/>
            </a:xfrm>
            <a:custGeom>
              <a:avLst/>
              <a:gdLst/>
              <a:ahLst/>
              <a:cxnLst/>
              <a:rect l="l" t="t" r="r" b="b"/>
              <a:pathLst>
                <a:path w="1503236" h="962701" extrusionOk="0">
                  <a:moveTo>
                    <a:pt x="1503226" y="0"/>
                  </a:moveTo>
                  <a:cubicBezTo>
                    <a:pt x="1500245" y="2562"/>
                    <a:pt x="1497339" y="5153"/>
                    <a:pt x="1494482" y="7763"/>
                  </a:cubicBezTo>
                  <a:cubicBezTo>
                    <a:pt x="1488777" y="12992"/>
                    <a:pt x="1483290" y="18336"/>
                    <a:pt x="1478033" y="23889"/>
                  </a:cubicBezTo>
                  <a:cubicBezTo>
                    <a:pt x="1471393" y="30880"/>
                    <a:pt x="1465088" y="38186"/>
                    <a:pt x="1459097" y="45987"/>
                  </a:cubicBezTo>
                  <a:cubicBezTo>
                    <a:pt x="1455182" y="51064"/>
                    <a:pt x="1451410" y="56340"/>
                    <a:pt x="1447743" y="61874"/>
                  </a:cubicBezTo>
                  <a:cubicBezTo>
                    <a:pt x="1441495" y="71314"/>
                    <a:pt x="1435580" y="81496"/>
                    <a:pt x="1429950" y="92631"/>
                  </a:cubicBezTo>
                  <a:cubicBezTo>
                    <a:pt x="1422359" y="107432"/>
                    <a:pt x="1416034" y="122882"/>
                    <a:pt x="1409167" y="138055"/>
                  </a:cubicBezTo>
                  <a:cubicBezTo>
                    <a:pt x="1399947" y="159068"/>
                    <a:pt x="1389783" y="180194"/>
                    <a:pt x="1377401" y="199568"/>
                  </a:cubicBezTo>
                  <a:cubicBezTo>
                    <a:pt x="1365380" y="218370"/>
                    <a:pt x="1351264" y="235515"/>
                    <a:pt x="1333872" y="249307"/>
                  </a:cubicBezTo>
                  <a:cubicBezTo>
                    <a:pt x="1307030" y="269262"/>
                    <a:pt x="1275912" y="281111"/>
                    <a:pt x="1246403" y="295847"/>
                  </a:cubicBezTo>
                  <a:cubicBezTo>
                    <a:pt x="1216676" y="311182"/>
                    <a:pt x="1187910" y="328498"/>
                    <a:pt x="1159012" y="345453"/>
                  </a:cubicBezTo>
                  <a:cubicBezTo>
                    <a:pt x="1135847" y="359645"/>
                    <a:pt x="1113968" y="375190"/>
                    <a:pt x="1091279" y="390077"/>
                  </a:cubicBezTo>
                  <a:cubicBezTo>
                    <a:pt x="1062981" y="409327"/>
                    <a:pt x="1032072" y="424186"/>
                    <a:pt x="999820" y="434540"/>
                  </a:cubicBezTo>
                  <a:cubicBezTo>
                    <a:pt x="973236" y="443665"/>
                    <a:pt x="945261" y="447923"/>
                    <a:pt x="917295" y="446846"/>
                  </a:cubicBezTo>
                  <a:cubicBezTo>
                    <a:pt x="885901" y="445856"/>
                    <a:pt x="854659" y="442112"/>
                    <a:pt x="823370" y="439464"/>
                  </a:cubicBezTo>
                  <a:cubicBezTo>
                    <a:pt x="802462" y="437521"/>
                    <a:pt x="781431" y="436407"/>
                    <a:pt x="760476" y="438445"/>
                  </a:cubicBezTo>
                  <a:cubicBezTo>
                    <a:pt x="746170" y="439617"/>
                    <a:pt x="731920" y="441865"/>
                    <a:pt x="717909" y="445075"/>
                  </a:cubicBezTo>
                  <a:cubicBezTo>
                    <a:pt x="692248" y="451314"/>
                    <a:pt x="667303" y="460705"/>
                    <a:pt x="641252" y="465163"/>
                  </a:cubicBezTo>
                  <a:cubicBezTo>
                    <a:pt x="615677" y="469306"/>
                    <a:pt x="588197" y="469021"/>
                    <a:pt x="564814" y="456105"/>
                  </a:cubicBezTo>
                  <a:cubicBezTo>
                    <a:pt x="531924" y="438722"/>
                    <a:pt x="513188" y="403584"/>
                    <a:pt x="494290" y="372056"/>
                  </a:cubicBezTo>
                  <a:cubicBezTo>
                    <a:pt x="482584" y="352044"/>
                    <a:pt x="472192" y="331518"/>
                    <a:pt x="456209" y="314954"/>
                  </a:cubicBezTo>
                  <a:cubicBezTo>
                    <a:pt x="445960" y="305295"/>
                    <a:pt x="432978" y="296418"/>
                    <a:pt x="418729" y="296761"/>
                  </a:cubicBezTo>
                  <a:cubicBezTo>
                    <a:pt x="399250" y="297742"/>
                    <a:pt x="380429" y="308972"/>
                    <a:pt x="364760" y="320450"/>
                  </a:cubicBezTo>
                  <a:cubicBezTo>
                    <a:pt x="357407" y="325993"/>
                    <a:pt x="350444" y="331994"/>
                    <a:pt x="343805" y="338347"/>
                  </a:cubicBezTo>
                  <a:cubicBezTo>
                    <a:pt x="327593" y="353863"/>
                    <a:pt x="313268" y="371475"/>
                    <a:pt x="299790" y="389706"/>
                  </a:cubicBezTo>
                  <a:cubicBezTo>
                    <a:pt x="296742" y="393830"/>
                    <a:pt x="293732" y="397993"/>
                    <a:pt x="290751" y="402155"/>
                  </a:cubicBezTo>
                  <a:cubicBezTo>
                    <a:pt x="271520" y="428063"/>
                    <a:pt x="254203" y="454990"/>
                    <a:pt x="243307" y="485804"/>
                  </a:cubicBezTo>
                  <a:cubicBezTo>
                    <a:pt x="239163" y="497386"/>
                    <a:pt x="236277" y="509159"/>
                    <a:pt x="235477" y="521046"/>
                  </a:cubicBezTo>
                  <a:cubicBezTo>
                    <a:pt x="234753" y="531686"/>
                    <a:pt x="235706" y="542430"/>
                    <a:pt x="238916" y="553203"/>
                  </a:cubicBezTo>
                  <a:cubicBezTo>
                    <a:pt x="239154" y="554069"/>
                    <a:pt x="239401" y="554927"/>
                    <a:pt x="239668" y="555784"/>
                  </a:cubicBezTo>
                  <a:cubicBezTo>
                    <a:pt x="244840" y="572805"/>
                    <a:pt x="254137" y="587997"/>
                    <a:pt x="263261" y="602961"/>
                  </a:cubicBezTo>
                  <a:cubicBezTo>
                    <a:pt x="269510" y="613296"/>
                    <a:pt x="275692" y="623678"/>
                    <a:pt x="281340" y="634394"/>
                  </a:cubicBezTo>
                  <a:cubicBezTo>
                    <a:pt x="317144" y="703355"/>
                    <a:pt x="337595" y="790299"/>
                    <a:pt x="304981" y="864680"/>
                  </a:cubicBezTo>
                  <a:cubicBezTo>
                    <a:pt x="300257" y="875243"/>
                    <a:pt x="295284" y="885730"/>
                    <a:pt x="289150" y="895483"/>
                  </a:cubicBezTo>
                  <a:cubicBezTo>
                    <a:pt x="279235" y="910590"/>
                    <a:pt x="267357" y="924458"/>
                    <a:pt x="253346" y="935507"/>
                  </a:cubicBezTo>
                  <a:cubicBezTo>
                    <a:pt x="246431" y="940956"/>
                    <a:pt x="239335" y="946214"/>
                    <a:pt x="231638" y="950414"/>
                  </a:cubicBezTo>
                  <a:cubicBezTo>
                    <a:pt x="215760" y="958739"/>
                    <a:pt x="197891" y="962701"/>
                    <a:pt x="180165" y="962225"/>
                  </a:cubicBezTo>
                  <a:cubicBezTo>
                    <a:pt x="151076" y="960387"/>
                    <a:pt x="126235" y="943537"/>
                    <a:pt x="107328" y="921077"/>
                  </a:cubicBezTo>
                  <a:cubicBezTo>
                    <a:pt x="103670" y="916810"/>
                    <a:pt x="100251" y="912362"/>
                    <a:pt x="97012" y="907780"/>
                  </a:cubicBezTo>
                  <a:cubicBezTo>
                    <a:pt x="89725" y="897512"/>
                    <a:pt x="83334" y="886558"/>
                    <a:pt x="77229" y="875433"/>
                  </a:cubicBezTo>
                  <a:cubicBezTo>
                    <a:pt x="71952" y="865813"/>
                    <a:pt x="66885" y="856040"/>
                    <a:pt x="61636" y="846468"/>
                  </a:cubicBezTo>
                  <a:cubicBezTo>
                    <a:pt x="61608" y="846411"/>
                    <a:pt x="61570" y="846344"/>
                    <a:pt x="61541" y="846287"/>
                  </a:cubicBezTo>
                  <a:cubicBezTo>
                    <a:pt x="55540" y="835095"/>
                    <a:pt x="49282" y="824036"/>
                    <a:pt x="42996" y="813016"/>
                  </a:cubicBezTo>
                  <a:cubicBezTo>
                    <a:pt x="39291" y="806729"/>
                    <a:pt x="35700" y="800367"/>
                    <a:pt x="31747" y="794242"/>
                  </a:cubicBezTo>
                  <a:cubicBezTo>
                    <a:pt x="27946" y="789346"/>
                    <a:pt x="23860" y="784708"/>
                    <a:pt x="19498" y="780355"/>
                  </a:cubicBezTo>
                  <a:cubicBezTo>
                    <a:pt x="13402" y="774535"/>
                    <a:pt x="6925" y="768972"/>
                    <a:pt x="0" y="764143"/>
                  </a:cubicBezTo>
                  <a:lnTo>
                    <a:pt x="0" y="755533"/>
                  </a:lnTo>
                  <a:cubicBezTo>
                    <a:pt x="9392" y="761152"/>
                    <a:pt x="18031" y="768344"/>
                    <a:pt x="25708" y="776773"/>
                  </a:cubicBezTo>
                  <a:cubicBezTo>
                    <a:pt x="29737" y="781060"/>
                    <a:pt x="33633" y="785498"/>
                    <a:pt x="37224" y="790194"/>
                  </a:cubicBezTo>
                  <a:cubicBezTo>
                    <a:pt x="40643" y="795414"/>
                    <a:pt x="43901" y="800719"/>
                    <a:pt x="47177" y="806025"/>
                  </a:cubicBezTo>
                  <a:cubicBezTo>
                    <a:pt x="54483" y="817902"/>
                    <a:pt x="61236" y="830142"/>
                    <a:pt x="67866" y="842458"/>
                  </a:cubicBezTo>
                  <a:cubicBezTo>
                    <a:pt x="72819" y="851640"/>
                    <a:pt x="77714" y="860850"/>
                    <a:pt x="82734" y="869985"/>
                  </a:cubicBezTo>
                  <a:cubicBezTo>
                    <a:pt x="87525" y="878691"/>
                    <a:pt x="92431" y="887320"/>
                    <a:pt x="97631" y="895779"/>
                  </a:cubicBezTo>
                  <a:cubicBezTo>
                    <a:pt x="98736" y="897627"/>
                    <a:pt x="99889" y="899465"/>
                    <a:pt x="101070" y="901265"/>
                  </a:cubicBezTo>
                  <a:cubicBezTo>
                    <a:pt x="107213" y="910647"/>
                    <a:pt x="114262" y="919372"/>
                    <a:pt x="121996" y="927354"/>
                  </a:cubicBezTo>
                  <a:cubicBezTo>
                    <a:pt x="137836" y="942727"/>
                    <a:pt x="155667" y="953233"/>
                    <a:pt x="177432" y="955462"/>
                  </a:cubicBezTo>
                  <a:cubicBezTo>
                    <a:pt x="191157" y="956386"/>
                    <a:pt x="204930" y="953929"/>
                    <a:pt x="217884" y="949204"/>
                  </a:cubicBezTo>
                  <a:cubicBezTo>
                    <a:pt x="223904" y="947147"/>
                    <a:pt x="229629" y="944242"/>
                    <a:pt x="235020" y="940775"/>
                  </a:cubicBezTo>
                  <a:cubicBezTo>
                    <a:pt x="243802" y="935060"/>
                    <a:pt x="252308" y="928840"/>
                    <a:pt x="259947" y="921544"/>
                  </a:cubicBezTo>
                  <a:cubicBezTo>
                    <a:pt x="267414" y="914305"/>
                    <a:pt x="274044" y="906151"/>
                    <a:pt x="280140" y="897627"/>
                  </a:cubicBezTo>
                  <a:cubicBezTo>
                    <a:pt x="289760" y="883453"/>
                    <a:pt x="296970" y="867632"/>
                    <a:pt x="303047" y="851506"/>
                  </a:cubicBezTo>
                  <a:cubicBezTo>
                    <a:pt x="312268" y="827151"/>
                    <a:pt x="314725" y="800862"/>
                    <a:pt x="314049" y="774840"/>
                  </a:cubicBezTo>
                  <a:cubicBezTo>
                    <a:pt x="313687" y="744950"/>
                    <a:pt x="306286" y="715775"/>
                    <a:pt x="296580" y="687838"/>
                  </a:cubicBezTo>
                  <a:cubicBezTo>
                    <a:pt x="288922" y="665836"/>
                    <a:pt x="278854" y="643976"/>
                    <a:pt x="267205" y="624154"/>
                  </a:cubicBezTo>
                  <a:cubicBezTo>
                    <a:pt x="254841" y="602942"/>
                    <a:pt x="240449" y="582892"/>
                    <a:pt x="232610" y="560108"/>
                  </a:cubicBezTo>
                  <a:cubicBezTo>
                    <a:pt x="228886" y="549326"/>
                    <a:pt x="226638" y="537924"/>
                    <a:pt x="226781" y="525494"/>
                  </a:cubicBezTo>
                  <a:lnTo>
                    <a:pt x="226781" y="525094"/>
                  </a:lnTo>
                  <a:cubicBezTo>
                    <a:pt x="227076" y="504273"/>
                    <a:pt x="234153" y="484280"/>
                    <a:pt x="242859" y="465801"/>
                  </a:cubicBezTo>
                  <a:cubicBezTo>
                    <a:pt x="253508" y="443522"/>
                    <a:pt x="267129" y="422967"/>
                    <a:pt x="281073" y="402850"/>
                  </a:cubicBezTo>
                  <a:cubicBezTo>
                    <a:pt x="286960" y="394383"/>
                    <a:pt x="292922" y="385963"/>
                    <a:pt x="299085" y="377704"/>
                  </a:cubicBezTo>
                  <a:cubicBezTo>
                    <a:pt x="309220" y="364074"/>
                    <a:pt x="319869" y="350863"/>
                    <a:pt x="331508" y="338595"/>
                  </a:cubicBezTo>
                  <a:cubicBezTo>
                    <a:pt x="335156" y="334909"/>
                    <a:pt x="339147" y="331013"/>
                    <a:pt x="343424" y="327108"/>
                  </a:cubicBezTo>
                  <a:cubicBezTo>
                    <a:pt x="370399" y="302400"/>
                    <a:pt x="408518" y="276768"/>
                    <a:pt x="441779" y="294418"/>
                  </a:cubicBezTo>
                  <a:cubicBezTo>
                    <a:pt x="453781" y="300590"/>
                    <a:pt x="464315" y="309715"/>
                    <a:pt x="472459" y="320831"/>
                  </a:cubicBezTo>
                  <a:cubicBezTo>
                    <a:pt x="480231" y="331584"/>
                    <a:pt x="487013" y="343129"/>
                    <a:pt x="493452" y="354797"/>
                  </a:cubicBezTo>
                  <a:cubicBezTo>
                    <a:pt x="508845" y="381743"/>
                    <a:pt x="523265" y="409385"/>
                    <a:pt x="544744" y="431530"/>
                  </a:cubicBezTo>
                  <a:cubicBezTo>
                    <a:pt x="565032" y="450933"/>
                    <a:pt x="588216" y="460248"/>
                    <a:pt x="615639" y="459086"/>
                  </a:cubicBezTo>
                  <a:cubicBezTo>
                    <a:pt x="649938" y="458305"/>
                    <a:pt x="682190" y="444551"/>
                    <a:pt x="715451" y="437350"/>
                  </a:cubicBezTo>
                  <a:cubicBezTo>
                    <a:pt x="735111" y="433178"/>
                    <a:pt x="755152" y="431082"/>
                    <a:pt x="775173" y="430273"/>
                  </a:cubicBezTo>
                  <a:cubicBezTo>
                    <a:pt x="816388" y="429473"/>
                    <a:pt x="857307" y="436445"/>
                    <a:pt x="898407" y="438579"/>
                  </a:cubicBezTo>
                  <a:cubicBezTo>
                    <a:pt x="919486" y="440112"/>
                    <a:pt x="940698" y="439722"/>
                    <a:pt x="961606" y="436350"/>
                  </a:cubicBezTo>
                  <a:cubicBezTo>
                    <a:pt x="987771" y="431740"/>
                    <a:pt x="1012812" y="421843"/>
                    <a:pt x="1037139" y="410994"/>
                  </a:cubicBezTo>
                  <a:cubicBezTo>
                    <a:pt x="1050293" y="404927"/>
                    <a:pt x="1063190" y="397897"/>
                    <a:pt x="1075430" y="390068"/>
                  </a:cubicBezTo>
                  <a:cubicBezTo>
                    <a:pt x="1102414" y="372542"/>
                    <a:pt x="1128331" y="353225"/>
                    <a:pt x="1155735" y="336385"/>
                  </a:cubicBezTo>
                  <a:cubicBezTo>
                    <a:pt x="1184386" y="319011"/>
                    <a:pt x="1212971" y="301314"/>
                    <a:pt x="1243041" y="286722"/>
                  </a:cubicBezTo>
                  <a:cubicBezTo>
                    <a:pt x="1273550" y="272129"/>
                    <a:pt x="1305792" y="260175"/>
                    <a:pt x="1332624" y="238554"/>
                  </a:cubicBezTo>
                  <a:cubicBezTo>
                    <a:pt x="1343063" y="229400"/>
                    <a:pt x="1352302" y="218980"/>
                    <a:pt x="1360618" y="207750"/>
                  </a:cubicBezTo>
                  <a:cubicBezTo>
                    <a:pt x="1370847" y="193967"/>
                    <a:pt x="1379668" y="178965"/>
                    <a:pt x="1387545" y="163649"/>
                  </a:cubicBezTo>
                  <a:cubicBezTo>
                    <a:pt x="1398470" y="142427"/>
                    <a:pt x="1406671" y="119834"/>
                    <a:pt x="1416510" y="98069"/>
                  </a:cubicBezTo>
                  <a:cubicBezTo>
                    <a:pt x="1421997" y="86192"/>
                    <a:pt x="1428197" y="74686"/>
                    <a:pt x="1435055" y="63617"/>
                  </a:cubicBezTo>
                  <a:cubicBezTo>
                    <a:pt x="1439085" y="57112"/>
                    <a:pt x="1443342" y="50759"/>
                    <a:pt x="1447829" y="44577"/>
                  </a:cubicBezTo>
                  <a:cubicBezTo>
                    <a:pt x="1449191" y="42682"/>
                    <a:pt x="1450581" y="40796"/>
                    <a:pt x="1452001" y="38938"/>
                  </a:cubicBezTo>
                  <a:cubicBezTo>
                    <a:pt x="1456182" y="33452"/>
                    <a:pt x="1460611" y="28213"/>
                    <a:pt x="1465231" y="23174"/>
                  </a:cubicBezTo>
                  <a:cubicBezTo>
                    <a:pt x="1470212" y="17726"/>
                    <a:pt x="1475423" y="12516"/>
                    <a:pt x="1480804" y="7496"/>
                  </a:cubicBezTo>
                  <a:cubicBezTo>
                    <a:pt x="1483519" y="4953"/>
                    <a:pt x="1486281" y="2448"/>
                    <a:pt x="1489072" y="10"/>
                  </a:cubicBezTo>
                  <a:lnTo>
                    <a:pt x="1503236" y="1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2">
              <a:extLst>
                <a:ext uri="{FF2B5EF4-FFF2-40B4-BE49-F238E27FC236}">
                  <a16:creationId xmlns:a16="http://schemas.microsoft.com/office/drawing/2014/main" id="{00FB7DB8-8E47-C344-E46B-CE6CECA881A3}"/>
                </a:ext>
              </a:extLst>
            </p:cNvPr>
            <p:cNvSpPr/>
            <p:nvPr/>
          </p:nvSpPr>
          <p:spPr>
            <a:xfrm>
              <a:off x="4565160" y="1185840"/>
              <a:ext cx="1306744" cy="660598"/>
            </a:xfrm>
            <a:custGeom>
              <a:avLst/>
              <a:gdLst/>
              <a:ahLst/>
              <a:cxnLst/>
              <a:rect l="l" t="t" r="r" b="b"/>
              <a:pathLst>
                <a:path w="1306744" h="662254" extrusionOk="0">
                  <a:moveTo>
                    <a:pt x="1306744" y="41138"/>
                  </a:moveTo>
                  <a:cubicBezTo>
                    <a:pt x="1306725" y="47844"/>
                    <a:pt x="1306592" y="54550"/>
                    <a:pt x="1306287" y="61246"/>
                  </a:cubicBezTo>
                  <a:cubicBezTo>
                    <a:pt x="1305821" y="71857"/>
                    <a:pt x="1304944" y="82448"/>
                    <a:pt x="1303468" y="92993"/>
                  </a:cubicBezTo>
                  <a:cubicBezTo>
                    <a:pt x="1302306" y="101584"/>
                    <a:pt x="1301020" y="110214"/>
                    <a:pt x="1299448" y="118786"/>
                  </a:cubicBezTo>
                  <a:cubicBezTo>
                    <a:pt x="1296276" y="136227"/>
                    <a:pt x="1291904" y="153419"/>
                    <a:pt x="1284903" y="169583"/>
                  </a:cubicBezTo>
                  <a:cubicBezTo>
                    <a:pt x="1276093" y="188871"/>
                    <a:pt x="1259348" y="204435"/>
                    <a:pt x="1239469" y="209902"/>
                  </a:cubicBezTo>
                  <a:cubicBezTo>
                    <a:pt x="1227001" y="213455"/>
                    <a:pt x="1213923" y="212331"/>
                    <a:pt x="1201417" y="209560"/>
                  </a:cubicBezTo>
                  <a:cubicBezTo>
                    <a:pt x="1193292" y="207597"/>
                    <a:pt x="1185329" y="204997"/>
                    <a:pt x="1177385" y="202263"/>
                  </a:cubicBezTo>
                  <a:cubicBezTo>
                    <a:pt x="1168451" y="199206"/>
                    <a:pt x="1159554" y="195996"/>
                    <a:pt x="1150525" y="193405"/>
                  </a:cubicBezTo>
                  <a:cubicBezTo>
                    <a:pt x="1138009" y="189519"/>
                    <a:pt x="1125245" y="186414"/>
                    <a:pt x="1112358" y="184204"/>
                  </a:cubicBezTo>
                  <a:cubicBezTo>
                    <a:pt x="1105548" y="183032"/>
                    <a:pt x="1098690" y="182108"/>
                    <a:pt x="1091822" y="181461"/>
                  </a:cubicBezTo>
                  <a:cubicBezTo>
                    <a:pt x="1075106" y="179870"/>
                    <a:pt x="1058256" y="179861"/>
                    <a:pt x="1041559" y="181661"/>
                  </a:cubicBezTo>
                  <a:cubicBezTo>
                    <a:pt x="1026186" y="183537"/>
                    <a:pt x="1011060" y="188214"/>
                    <a:pt x="997591" y="196301"/>
                  </a:cubicBezTo>
                  <a:cubicBezTo>
                    <a:pt x="994696" y="198215"/>
                    <a:pt x="991905" y="200244"/>
                    <a:pt x="989190" y="202387"/>
                  </a:cubicBezTo>
                  <a:cubicBezTo>
                    <a:pt x="979427" y="210064"/>
                    <a:pt x="970683" y="219056"/>
                    <a:pt x="962216" y="228343"/>
                  </a:cubicBezTo>
                  <a:cubicBezTo>
                    <a:pt x="955853" y="235334"/>
                    <a:pt x="949633" y="242478"/>
                    <a:pt x="943251" y="249365"/>
                  </a:cubicBezTo>
                  <a:cubicBezTo>
                    <a:pt x="941270" y="251603"/>
                    <a:pt x="939279" y="253851"/>
                    <a:pt x="937289" y="256089"/>
                  </a:cubicBezTo>
                  <a:lnTo>
                    <a:pt x="937289" y="256089"/>
                  </a:lnTo>
                  <a:cubicBezTo>
                    <a:pt x="931326" y="262823"/>
                    <a:pt x="925344" y="269529"/>
                    <a:pt x="919124" y="275987"/>
                  </a:cubicBezTo>
                  <a:cubicBezTo>
                    <a:pt x="914191" y="281178"/>
                    <a:pt x="909076" y="286169"/>
                    <a:pt x="903818" y="290979"/>
                  </a:cubicBezTo>
                  <a:cubicBezTo>
                    <a:pt x="884882" y="308239"/>
                    <a:pt x="863918" y="323012"/>
                    <a:pt x="841696" y="335261"/>
                  </a:cubicBezTo>
                  <a:cubicBezTo>
                    <a:pt x="812483" y="351444"/>
                    <a:pt x="781307" y="367170"/>
                    <a:pt x="747598" y="367484"/>
                  </a:cubicBezTo>
                  <a:cubicBezTo>
                    <a:pt x="729329" y="367627"/>
                    <a:pt x="710451" y="364979"/>
                    <a:pt x="694096" y="356016"/>
                  </a:cubicBezTo>
                  <a:cubicBezTo>
                    <a:pt x="650843" y="330165"/>
                    <a:pt x="636584" y="269748"/>
                    <a:pt x="619277" y="224314"/>
                  </a:cubicBezTo>
                  <a:cubicBezTo>
                    <a:pt x="603723" y="184728"/>
                    <a:pt x="581539" y="147304"/>
                    <a:pt x="551669" y="117843"/>
                  </a:cubicBezTo>
                  <a:cubicBezTo>
                    <a:pt x="544316" y="110747"/>
                    <a:pt x="536038" y="104842"/>
                    <a:pt x="527456" y="99508"/>
                  </a:cubicBezTo>
                  <a:cubicBezTo>
                    <a:pt x="500663" y="82696"/>
                    <a:pt x="471135" y="71161"/>
                    <a:pt x="440922" y="63151"/>
                  </a:cubicBezTo>
                  <a:cubicBezTo>
                    <a:pt x="419462" y="57731"/>
                    <a:pt x="397564" y="55369"/>
                    <a:pt x="375618" y="53445"/>
                  </a:cubicBezTo>
                  <a:cubicBezTo>
                    <a:pt x="362836" y="52321"/>
                    <a:pt x="350034" y="51349"/>
                    <a:pt x="337290" y="50016"/>
                  </a:cubicBezTo>
                  <a:cubicBezTo>
                    <a:pt x="335804" y="49863"/>
                    <a:pt x="334308" y="49730"/>
                    <a:pt x="332813" y="49568"/>
                  </a:cubicBezTo>
                  <a:cubicBezTo>
                    <a:pt x="313230" y="47635"/>
                    <a:pt x="293646" y="45453"/>
                    <a:pt x="274025" y="43853"/>
                  </a:cubicBezTo>
                  <a:cubicBezTo>
                    <a:pt x="266414" y="43234"/>
                    <a:pt x="258813" y="42701"/>
                    <a:pt x="251184" y="42310"/>
                  </a:cubicBezTo>
                  <a:cubicBezTo>
                    <a:pt x="210617" y="40119"/>
                    <a:pt x="161915" y="47473"/>
                    <a:pt x="139103" y="87030"/>
                  </a:cubicBezTo>
                  <a:cubicBezTo>
                    <a:pt x="132788" y="98174"/>
                    <a:pt x="129235" y="110700"/>
                    <a:pt x="127349" y="123463"/>
                  </a:cubicBezTo>
                  <a:cubicBezTo>
                    <a:pt x="125416" y="136884"/>
                    <a:pt x="126625" y="150571"/>
                    <a:pt x="129883" y="163659"/>
                  </a:cubicBezTo>
                  <a:cubicBezTo>
                    <a:pt x="132779" y="174927"/>
                    <a:pt x="136808" y="185842"/>
                    <a:pt x="140818" y="196720"/>
                  </a:cubicBezTo>
                  <a:cubicBezTo>
                    <a:pt x="150971" y="223323"/>
                    <a:pt x="161354" y="249860"/>
                    <a:pt x="169431" y="277263"/>
                  </a:cubicBezTo>
                  <a:cubicBezTo>
                    <a:pt x="180137" y="311429"/>
                    <a:pt x="185699" y="346243"/>
                    <a:pt x="179308" y="381972"/>
                  </a:cubicBezTo>
                  <a:cubicBezTo>
                    <a:pt x="176184" y="401183"/>
                    <a:pt x="170259" y="419795"/>
                    <a:pt x="162725" y="437598"/>
                  </a:cubicBezTo>
                  <a:cubicBezTo>
                    <a:pt x="154876" y="456257"/>
                    <a:pt x="145456" y="474631"/>
                    <a:pt x="131550" y="489147"/>
                  </a:cubicBezTo>
                  <a:cubicBezTo>
                    <a:pt x="116767" y="504244"/>
                    <a:pt x="98650" y="515026"/>
                    <a:pt x="82325" y="528114"/>
                  </a:cubicBezTo>
                  <a:cubicBezTo>
                    <a:pt x="76476" y="532705"/>
                    <a:pt x="71095" y="537924"/>
                    <a:pt x="66684" y="544039"/>
                  </a:cubicBezTo>
                  <a:cubicBezTo>
                    <a:pt x="62646" y="549373"/>
                    <a:pt x="59512" y="555546"/>
                    <a:pt x="58322" y="562299"/>
                  </a:cubicBezTo>
                  <a:cubicBezTo>
                    <a:pt x="56893" y="571729"/>
                    <a:pt x="60188" y="580930"/>
                    <a:pt x="63475" y="589569"/>
                  </a:cubicBezTo>
                  <a:cubicBezTo>
                    <a:pt x="66703" y="597741"/>
                    <a:pt x="70132" y="605885"/>
                    <a:pt x="72276" y="614458"/>
                  </a:cubicBezTo>
                  <a:cubicBezTo>
                    <a:pt x="74543" y="624497"/>
                    <a:pt x="76457" y="635737"/>
                    <a:pt x="72009" y="645405"/>
                  </a:cubicBezTo>
                  <a:cubicBezTo>
                    <a:pt x="66075" y="657901"/>
                    <a:pt x="51235" y="662254"/>
                    <a:pt x="38767" y="660816"/>
                  </a:cubicBezTo>
                  <a:cubicBezTo>
                    <a:pt x="25165" y="659359"/>
                    <a:pt x="12440" y="653777"/>
                    <a:pt x="0" y="647995"/>
                  </a:cubicBezTo>
                  <a:lnTo>
                    <a:pt x="0" y="639251"/>
                  </a:lnTo>
                  <a:cubicBezTo>
                    <a:pt x="6725" y="642537"/>
                    <a:pt x="13516" y="645576"/>
                    <a:pt x="20345" y="648310"/>
                  </a:cubicBezTo>
                  <a:cubicBezTo>
                    <a:pt x="29080" y="651596"/>
                    <a:pt x="37814" y="654158"/>
                    <a:pt x="47063" y="653358"/>
                  </a:cubicBezTo>
                  <a:cubicBezTo>
                    <a:pt x="52959" y="652596"/>
                    <a:pt x="59322" y="650377"/>
                    <a:pt x="63255" y="645471"/>
                  </a:cubicBezTo>
                  <a:cubicBezTo>
                    <a:pt x="67227" y="640451"/>
                    <a:pt x="67113" y="633784"/>
                    <a:pt x="66532" y="627650"/>
                  </a:cubicBezTo>
                  <a:cubicBezTo>
                    <a:pt x="64351" y="605819"/>
                    <a:pt x="48797" y="587378"/>
                    <a:pt x="49587" y="565023"/>
                  </a:cubicBezTo>
                  <a:cubicBezTo>
                    <a:pt x="49959" y="554984"/>
                    <a:pt x="54702" y="545678"/>
                    <a:pt x="60770" y="538105"/>
                  </a:cubicBezTo>
                  <a:cubicBezTo>
                    <a:pt x="66151" y="530866"/>
                    <a:pt x="73133" y="525285"/>
                    <a:pt x="80077" y="519808"/>
                  </a:cubicBezTo>
                  <a:cubicBezTo>
                    <a:pt x="95250" y="507825"/>
                    <a:pt x="112043" y="497957"/>
                    <a:pt x="125806" y="484099"/>
                  </a:cubicBezTo>
                  <a:cubicBezTo>
                    <a:pt x="130854" y="478784"/>
                    <a:pt x="135312" y="472907"/>
                    <a:pt x="139436" y="466792"/>
                  </a:cubicBezTo>
                  <a:cubicBezTo>
                    <a:pt x="146695" y="455762"/>
                    <a:pt x="152000" y="443446"/>
                    <a:pt x="157058" y="431206"/>
                  </a:cubicBezTo>
                  <a:cubicBezTo>
                    <a:pt x="168831" y="401765"/>
                    <a:pt x="177413" y="369599"/>
                    <a:pt x="173898" y="337423"/>
                  </a:cubicBezTo>
                  <a:cubicBezTo>
                    <a:pt x="167316" y="284293"/>
                    <a:pt x="144656" y="236430"/>
                    <a:pt x="127711" y="186547"/>
                  </a:cubicBezTo>
                  <a:cubicBezTo>
                    <a:pt x="120948" y="166688"/>
                    <a:pt x="115548" y="145561"/>
                    <a:pt x="117881" y="124320"/>
                  </a:cubicBezTo>
                  <a:cubicBezTo>
                    <a:pt x="120929" y="95964"/>
                    <a:pt x="133607" y="69780"/>
                    <a:pt x="156686" y="53826"/>
                  </a:cubicBezTo>
                  <a:cubicBezTo>
                    <a:pt x="186471" y="33299"/>
                    <a:pt x="223818" y="31004"/>
                    <a:pt x="258432" y="33547"/>
                  </a:cubicBezTo>
                  <a:cubicBezTo>
                    <a:pt x="264424" y="33966"/>
                    <a:pt x="270424" y="34404"/>
                    <a:pt x="276416" y="34871"/>
                  </a:cubicBezTo>
                  <a:cubicBezTo>
                    <a:pt x="297466" y="36471"/>
                    <a:pt x="318506" y="38281"/>
                    <a:pt x="339538" y="40167"/>
                  </a:cubicBezTo>
                  <a:cubicBezTo>
                    <a:pt x="352873" y="41367"/>
                    <a:pt x="366208" y="42605"/>
                    <a:pt x="379543" y="43844"/>
                  </a:cubicBezTo>
                  <a:cubicBezTo>
                    <a:pt x="379676" y="43844"/>
                    <a:pt x="379800" y="43872"/>
                    <a:pt x="379933" y="43872"/>
                  </a:cubicBezTo>
                  <a:cubicBezTo>
                    <a:pt x="399107" y="45672"/>
                    <a:pt x="418281" y="47825"/>
                    <a:pt x="437169" y="51873"/>
                  </a:cubicBezTo>
                  <a:cubicBezTo>
                    <a:pt x="449151" y="54445"/>
                    <a:pt x="460867" y="58198"/>
                    <a:pt x="472507" y="62074"/>
                  </a:cubicBezTo>
                  <a:cubicBezTo>
                    <a:pt x="509207" y="74876"/>
                    <a:pt x="545801" y="93402"/>
                    <a:pt x="571271" y="124749"/>
                  </a:cubicBezTo>
                  <a:cubicBezTo>
                    <a:pt x="596913" y="155429"/>
                    <a:pt x="616734" y="191510"/>
                    <a:pt x="630031" y="229800"/>
                  </a:cubicBezTo>
                  <a:cubicBezTo>
                    <a:pt x="641061" y="262499"/>
                    <a:pt x="650310" y="297142"/>
                    <a:pt x="670074" y="325412"/>
                  </a:cubicBezTo>
                  <a:cubicBezTo>
                    <a:pt x="685057" y="346262"/>
                    <a:pt x="703945" y="355968"/>
                    <a:pt x="728282" y="359721"/>
                  </a:cubicBezTo>
                  <a:cubicBezTo>
                    <a:pt x="753923" y="364150"/>
                    <a:pt x="778954" y="359235"/>
                    <a:pt x="802672" y="348891"/>
                  </a:cubicBezTo>
                  <a:cubicBezTo>
                    <a:pt x="838095" y="333661"/>
                    <a:pt x="872071" y="313792"/>
                    <a:pt x="900655" y="286893"/>
                  </a:cubicBezTo>
                  <a:cubicBezTo>
                    <a:pt x="901179" y="286417"/>
                    <a:pt x="901694" y="285931"/>
                    <a:pt x="902199" y="285436"/>
                  </a:cubicBezTo>
                  <a:cubicBezTo>
                    <a:pt x="914010" y="274368"/>
                    <a:pt x="924935" y="262490"/>
                    <a:pt x="935698" y="250441"/>
                  </a:cubicBezTo>
                  <a:cubicBezTo>
                    <a:pt x="943384" y="241840"/>
                    <a:pt x="950985" y="233162"/>
                    <a:pt x="958768" y="224609"/>
                  </a:cubicBezTo>
                  <a:cubicBezTo>
                    <a:pt x="961368" y="221752"/>
                    <a:pt x="963987" y="218894"/>
                    <a:pt x="966635" y="216075"/>
                  </a:cubicBezTo>
                  <a:cubicBezTo>
                    <a:pt x="972407" y="210017"/>
                    <a:pt x="978208" y="203873"/>
                    <a:pt x="984590" y="198501"/>
                  </a:cubicBezTo>
                  <a:cubicBezTo>
                    <a:pt x="987704" y="195872"/>
                    <a:pt x="990952" y="193434"/>
                    <a:pt x="994410" y="191281"/>
                  </a:cubicBezTo>
                  <a:cubicBezTo>
                    <a:pt x="1017832" y="176632"/>
                    <a:pt x="1045807" y="173117"/>
                    <a:pt x="1072629" y="173946"/>
                  </a:cubicBezTo>
                  <a:cubicBezTo>
                    <a:pt x="1081526" y="174088"/>
                    <a:pt x="1090403" y="174755"/>
                    <a:pt x="1099214" y="175879"/>
                  </a:cubicBezTo>
                  <a:cubicBezTo>
                    <a:pt x="1106014" y="176736"/>
                    <a:pt x="1112787" y="177860"/>
                    <a:pt x="1119512" y="179213"/>
                  </a:cubicBezTo>
                  <a:cubicBezTo>
                    <a:pt x="1133275" y="181975"/>
                    <a:pt x="1146896" y="185661"/>
                    <a:pt x="1160288" y="189900"/>
                  </a:cubicBezTo>
                  <a:cubicBezTo>
                    <a:pt x="1168184" y="192300"/>
                    <a:pt x="1175985" y="195091"/>
                    <a:pt x="1183843" y="197653"/>
                  </a:cubicBezTo>
                  <a:cubicBezTo>
                    <a:pt x="1192768" y="200568"/>
                    <a:pt x="1201750" y="203197"/>
                    <a:pt x="1211027" y="204645"/>
                  </a:cubicBezTo>
                  <a:cubicBezTo>
                    <a:pt x="1217390" y="205588"/>
                    <a:pt x="1223848" y="206121"/>
                    <a:pt x="1230259" y="205397"/>
                  </a:cubicBezTo>
                  <a:cubicBezTo>
                    <a:pt x="1238441" y="204378"/>
                    <a:pt x="1246337" y="201378"/>
                    <a:pt x="1253500" y="197129"/>
                  </a:cubicBezTo>
                  <a:cubicBezTo>
                    <a:pt x="1273026" y="185604"/>
                    <a:pt x="1283341" y="164716"/>
                    <a:pt x="1289066" y="142694"/>
                  </a:cubicBezTo>
                  <a:cubicBezTo>
                    <a:pt x="1290857" y="135922"/>
                    <a:pt x="1292428" y="129102"/>
                    <a:pt x="1293819" y="122225"/>
                  </a:cubicBezTo>
                  <a:cubicBezTo>
                    <a:pt x="1297734" y="102822"/>
                    <a:pt x="1300077" y="83087"/>
                    <a:pt x="1301077" y="63275"/>
                  </a:cubicBezTo>
                  <a:cubicBezTo>
                    <a:pt x="1301325" y="58369"/>
                    <a:pt x="1301486" y="53464"/>
                    <a:pt x="1301572" y="48558"/>
                  </a:cubicBezTo>
                  <a:cubicBezTo>
                    <a:pt x="1301601" y="46701"/>
                    <a:pt x="1301601" y="44825"/>
                    <a:pt x="1301601" y="42967"/>
                  </a:cubicBezTo>
                  <a:cubicBezTo>
                    <a:pt x="1301629" y="37319"/>
                    <a:pt x="1301572" y="31671"/>
                    <a:pt x="1301486" y="26022"/>
                  </a:cubicBezTo>
                  <a:cubicBezTo>
                    <a:pt x="1301353" y="17345"/>
                    <a:pt x="1301144" y="8677"/>
                    <a:pt x="1301001" y="0"/>
                  </a:cubicBezTo>
                  <a:lnTo>
                    <a:pt x="1305821" y="0"/>
                  </a:lnTo>
                  <a:cubicBezTo>
                    <a:pt x="1306106" y="8220"/>
                    <a:pt x="1306392" y="16440"/>
                    <a:pt x="1306544" y="24660"/>
                  </a:cubicBezTo>
                  <a:cubicBezTo>
                    <a:pt x="1306659" y="30156"/>
                    <a:pt x="1306716" y="35662"/>
                    <a:pt x="1306697" y="41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7" name="Picture Placeholder 6" descr="A group of men standing on pedestals&#10;&#10;AI-generated content may be incorrect.">
            <a:extLst>
              <a:ext uri="{FF2B5EF4-FFF2-40B4-BE49-F238E27FC236}">
                <a16:creationId xmlns:a16="http://schemas.microsoft.com/office/drawing/2014/main" id="{54CE34DC-30C1-C4A5-FE6C-2CA0E095AA73}"/>
              </a:ext>
            </a:extLst>
          </p:cNvPr>
          <p:cNvPicPr>
            <a:picLocks noGrp="1" noChangeAspect="1"/>
          </p:cNvPicPr>
          <p:nvPr>
            <p:ph type="pic" idx="2"/>
          </p:nvPr>
        </p:nvPicPr>
        <p:blipFill>
          <a:blip r:embed="rId3">
            <a:duotone>
              <a:schemeClr val="accent2">
                <a:shade val="45000"/>
                <a:satMod val="135000"/>
              </a:schemeClr>
              <a:prstClr val="white"/>
            </a:duotone>
            <a:alphaModFix amt="35000"/>
          </a:blip>
          <a:srcRect l="16592" r="16592"/>
          <a:stretch>
            <a:fillRect/>
          </a:stretch>
        </p:blipFill>
        <p:spPr>
          <a:xfrm>
            <a:off x="5158356" y="1140754"/>
            <a:ext cx="3529200" cy="3520800"/>
          </a:xfrm>
        </p:spPr>
      </p:pic>
    </p:spTree>
    <p:extLst>
      <p:ext uri="{BB962C8B-B14F-4D97-AF65-F5344CB8AC3E}">
        <p14:creationId xmlns:p14="http://schemas.microsoft.com/office/powerpoint/2010/main" val="3401853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52">
          <a:extLst>
            <a:ext uri="{FF2B5EF4-FFF2-40B4-BE49-F238E27FC236}">
              <a16:creationId xmlns:a16="http://schemas.microsoft.com/office/drawing/2014/main" id="{80181561-0C68-E97A-0EC1-6691AA4B71F3}"/>
            </a:ext>
          </a:extLst>
        </p:cNvPr>
        <p:cNvGrpSpPr/>
        <p:nvPr/>
      </p:nvGrpSpPr>
      <p:grpSpPr>
        <a:xfrm>
          <a:off x="0" y="0"/>
          <a:ext cx="0" cy="0"/>
          <a:chOff x="0" y="0"/>
          <a:chExt cx="0" cy="0"/>
        </a:xfrm>
      </p:grpSpPr>
      <p:sp>
        <p:nvSpPr>
          <p:cNvPr id="553" name="Google Shape;553;p32">
            <a:extLst>
              <a:ext uri="{FF2B5EF4-FFF2-40B4-BE49-F238E27FC236}">
                <a16:creationId xmlns:a16="http://schemas.microsoft.com/office/drawing/2014/main" id="{292CC1F1-8715-2E94-9168-8F5AD4112177}"/>
              </a:ext>
            </a:extLst>
          </p:cNvPr>
          <p:cNvSpPr txBox="1">
            <a:spLocks noGrp="1"/>
          </p:cNvSpPr>
          <p:nvPr>
            <p:ph type="title"/>
          </p:nvPr>
        </p:nvSpPr>
        <p:spPr>
          <a:xfrm>
            <a:off x="588371" y="648652"/>
            <a:ext cx="5671341" cy="1087200"/>
          </a:xfrm>
          <a:prstGeom prst="rect">
            <a:avLst/>
          </a:prstGeom>
        </p:spPr>
        <p:txBody>
          <a:bodyPr spcFirstLastPara="1" wrap="square" lIns="91425" tIns="91425" rIns="91425" bIns="91425" anchor="b" anchorCtr="0">
            <a:noAutofit/>
          </a:bodyPr>
          <a:lstStyle/>
          <a:p>
            <a:pPr lvl="0"/>
            <a:r>
              <a:rPr lang="en-GB" sz="4800" dirty="0"/>
              <a:t>Authoritarian Aggression</a:t>
            </a:r>
            <a:endParaRPr sz="4800" dirty="0"/>
          </a:p>
        </p:txBody>
      </p:sp>
      <p:sp>
        <p:nvSpPr>
          <p:cNvPr id="554" name="Google Shape;554;p32">
            <a:extLst>
              <a:ext uri="{FF2B5EF4-FFF2-40B4-BE49-F238E27FC236}">
                <a16:creationId xmlns:a16="http://schemas.microsoft.com/office/drawing/2014/main" id="{B46C01A2-4B66-111F-E5B6-E716ADE5B1FD}"/>
              </a:ext>
            </a:extLst>
          </p:cNvPr>
          <p:cNvSpPr txBox="1">
            <a:spLocks noGrp="1"/>
          </p:cNvSpPr>
          <p:nvPr>
            <p:ph type="body" idx="1"/>
          </p:nvPr>
        </p:nvSpPr>
        <p:spPr>
          <a:xfrm>
            <a:off x="312068" y="2005670"/>
            <a:ext cx="4710889" cy="2650609"/>
          </a:xfrm>
          <a:prstGeom prst="rect">
            <a:avLst/>
          </a:prstGeom>
        </p:spPr>
        <p:txBody>
          <a:bodyPr spcFirstLastPara="1" wrap="square" lIns="91425" tIns="91425" rIns="91425" bIns="91425" anchor="t" anchorCtr="0">
            <a:noAutofit/>
          </a:bodyPr>
          <a:lstStyle/>
          <a:p>
            <a:pPr lvl="0" indent="-304800">
              <a:buClr>
                <a:schemeClr val="accent1"/>
              </a:buClr>
              <a:buSzPts val="1200"/>
            </a:pPr>
            <a:r>
              <a:rPr lang="en-GB" sz="2000" dirty="0"/>
              <a:t>Support for punitive measures against norm violators.</a:t>
            </a:r>
          </a:p>
          <a:p>
            <a:pPr lvl="0" indent="-304800">
              <a:buClr>
                <a:schemeClr val="accent1"/>
              </a:buClr>
              <a:buSzPts val="1200"/>
            </a:pPr>
            <a:endParaRPr lang="en-GB" sz="2000" dirty="0"/>
          </a:p>
          <a:p>
            <a:pPr lvl="0" indent="-304800">
              <a:buClr>
                <a:schemeClr val="accent1"/>
              </a:buClr>
              <a:buSzPts val="1200"/>
            </a:pPr>
            <a:r>
              <a:rPr lang="en-GB" sz="2000" dirty="0"/>
              <a:t>Intolerance of dissent or diversity.</a:t>
            </a:r>
          </a:p>
          <a:p>
            <a:pPr lvl="0" indent="-304800">
              <a:buClr>
                <a:schemeClr val="accent1"/>
              </a:buClr>
              <a:buSzPts val="1200"/>
            </a:pPr>
            <a:endParaRPr lang="en-GB" sz="2000" dirty="0"/>
          </a:p>
          <a:p>
            <a:pPr lvl="0" indent="-304800">
              <a:buClr>
                <a:schemeClr val="accent1"/>
              </a:buClr>
              <a:buSzPts val="1200"/>
            </a:pPr>
            <a:r>
              <a:rPr lang="en-GB" sz="2000" dirty="0"/>
              <a:t>Aggression is often justified as protecting societal values.</a:t>
            </a:r>
            <a:endParaRPr sz="2000" dirty="0">
              <a:solidFill>
                <a:schemeClr val="dk1"/>
              </a:solidFill>
            </a:endParaRPr>
          </a:p>
        </p:txBody>
      </p:sp>
      <p:grpSp>
        <p:nvGrpSpPr>
          <p:cNvPr id="556" name="Google Shape;556;p32">
            <a:extLst>
              <a:ext uri="{FF2B5EF4-FFF2-40B4-BE49-F238E27FC236}">
                <a16:creationId xmlns:a16="http://schemas.microsoft.com/office/drawing/2014/main" id="{3C7EED9F-5D39-F377-5BC9-EDB535BC15AD}"/>
              </a:ext>
            </a:extLst>
          </p:cNvPr>
          <p:cNvGrpSpPr/>
          <p:nvPr/>
        </p:nvGrpSpPr>
        <p:grpSpPr>
          <a:xfrm flipH="1">
            <a:off x="5337372" y="-37"/>
            <a:ext cx="3806795" cy="2437944"/>
            <a:chOff x="4565160" y="1185840"/>
            <a:chExt cx="1503236" cy="962701"/>
          </a:xfrm>
        </p:grpSpPr>
        <p:sp>
          <p:nvSpPr>
            <p:cNvPr id="557" name="Google Shape;557;p32">
              <a:extLst>
                <a:ext uri="{FF2B5EF4-FFF2-40B4-BE49-F238E27FC236}">
                  <a16:creationId xmlns:a16="http://schemas.microsoft.com/office/drawing/2014/main" id="{27F4D035-2BC4-5443-B2D8-78E24835EE70}"/>
                </a:ext>
              </a:extLst>
            </p:cNvPr>
            <p:cNvSpPr/>
            <p:nvPr/>
          </p:nvSpPr>
          <p:spPr>
            <a:xfrm>
              <a:off x="4565160" y="1185840"/>
              <a:ext cx="1441104" cy="885478"/>
            </a:xfrm>
            <a:custGeom>
              <a:avLst/>
              <a:gdLst/>
              <a:ahLst/>
              <a:cxnLst/>
              <a:rect l="l" t="t" r="r" b="b"/>
              <a:pathLst>
                <a:path w="1441104" h="892169" extrusionOk="0">
                  <a:moveTo>
                    <a:pt x="1441104" y="0"/>
                  </a:moveTo>
                  <a:cubicBezTo>
                    <a:pt x="1439590" y="2353"/>
                    <a:pt x="1438123" y="4724"/>
                    <a:pt x="1436703" y="7125"/>
                  </a:cubicBezTo>
                  <a:cubicBezTo>
                    <a:pt x="1433684" y="12192"/>
                    <a:pt x="1430836" y="17374"/>
                    <a:pt x="1428112" y="22641"/>
                  </a:cubicBezTo>
                  <a:cubicBezTo>
                    <a:pt x="1424759" y="29080"/>
                    <a:pt x="1421616" y="35643"/>
                    <a:pt x="1418606" y="42310"/>
                  </a:cubicBezTo>
                  <a:cubicBezTo>
                    <a:pt x="1414567" y="51206"/>
                    <a:pt x="1410776" y="60255"/>
                    <a:pt x="1407081" y="69361"/>
                  </a:cubicBezTo>
                  <a:cubicBezTo>
                    <a:pt x="1397603" y="92659"/>
                    <a:pt x="1388745" y="116300"/>
                    <a:pt x="1378134" y="138608"/>
                  </a:cubicBezTo>
                  <a:cubicBezTo>
                    <a:pt x="1362932" y="170136"/>
                    <a:pt x="1345235" y="203387"/>
                    <a:pt x="1321289" y="229124"/>
                  </a:cubicBezTo>
                  <a:cubicBezTo>
                    <a:pt x="1305744" y="245831"/>
                    <a:pt x="1287580" y="259356"/>
                    <a:pt x="1265749" y="267186"/>
                  </a:cubicBezTo>
                  <a:cubicBezTo>
                    <a:pt x="1258653" y="270062"/>
                    <a:pt x="1251337" y="272215"/>
                    <a:pt x="1243879" y="273863"/>
                  </a:cubicBezTo>
                  <a:cubicBezTo>
                    <a:pt x="1195978" y="284493"/>
                    <a:pt x="1142143" y="274768"/>
                    <a:pt x="1101652" y="307457"/>
                  </a:cubicBezTo>
                  <a:cubicBezTo>
                    <a:pt x="1094889" y="313677"/>
                    <a:pt x="1088660" y="320478"/>
                    <a:pt x="1082564" y="327431"/>
                  </a:cubicBezTo>
                  <a:cubicBezTo>
                    <a:pt x="1069296" y="342567"/>
                    <a:pt x="1056637" y="358369"/>
                    <a:pt x="1040254" y="370056"/>
                  </a:cubicBezTo>
                  <a:cubicBezTo>
                    <a:pt x="1003773" y="397726"/>
                    <a:pt x="960425" y="414004"/>
                    <a:pt x="916362" y="422386"/>
                  </a:cubicBezTo>
                  <a:cubicBezTo>
                    <a:pt x="884253" y="428244"/>
                    <a:pt x="851459" y="426072"/>
                    <a:pt x="819055" y="425444"/>
                  </a:cubicBezTo>
                  <a:cubicBezTo>
                    <a:pt x="732111" y="420805"/>
                    <a:pt x="638051" y="444465"/>
                    <a:pt x="557546" y="399983"/>
                  </a:cubicBezTo>
                  <a:cubicBezTo>
                    <a:pt x="493633" y="366551"/>
                    <a:pt x="509883" y="297475"/>
                    <a:pt x="476783" y="244259"/>
                  </a:cubicBezTo>
                  <a:cubicBezTo>
                    <a:pt x="457952" y="215522"/>
                    <a:pt x="422072" y="184661"/>
                    <a:pt x="386944" y="195710"/>
                  </a:cubicBezTo>
                  <a:cubicBezTo>
                    <a:pt x="365751" y="207607"/>
                    <a:pt x="355768" y="235039"/>
                    <a:pt x="344776" y="258089"/>
                  </a:cubicBezTo>
                  <a:cubicBezTo>
                    <a:pt x="342738" y="262347"/>
                    <a:pt x="340671" y="266452"/>
                    <a:pt x="338499" y="270281"/>
                  </a:cubicBezTo>
                  <a:cubicBezTo>
                    <a:pt x="325260" y="297142"/>
                    <a:pt x="311849" y="323926"/>
                    <a:pt x="297228" y="349977"/>
                  </a:cubicBezTo>
                  <a:cubicBezTo>
                    <a:pt x="295199" y="353578"/>
                    <a:pt x="293160" y="357168"/>
                    <a:pt x="291084" y="360740"/>
                  </a:cubicBezTo>
                  <a:cubicBezTo>
                    <a:pt x="263233" y="409175"/>
                    <a:pt x="228752" y="453904"/>
                    <a:pt x="208026" y="506492"/>
                  </a:cubicBezTo>
                  <a:cubicBezTo>
                    <a:pt x="203378" y="517055"/>
                    <a:pt x="201473" y="527904"/>
                    <a:pt x="201558" y="538763"/>
                  </a:cubicBezTo>
                  <a:cubicBezTo>
                    <a:pt x="201673" y="553431"/>
                    <a:pt x="205454" y="568081"/>
                    <a:pt x="211112" y="581978"/>
                  </a:cubicBezTo>
                  <a:cubicBezTo>
                    <a:pt x="214970" y="591483"/>
                    <a:pt x="219723" y="600637"/>
                    <a:pt x="224761" y="609200"/>
                  </a:cubicBezTo>
                  <a:cubicBezTo>
                    <a:pt x="253822" y="657139"/>
                    <a:pt x="289112" y="707441"/>
                    <a:pt x="289789" y="766505"/>
                  </a:cubicBezTo>
                  <a:cubicBezTo>
                    <a:pt x="289884" y="792013"/>
                    <a:pt x="280330" y="816359"/>
                    <a:pt x="268653" y="838314"/>
                  </a:cubicBezTo>
                  <a:cubicBezTo>
                    <a:pt x="249126" y="877672"/>
                    <a:pt x="204387" y="892169"/>
                    <a:pt x="164640" y="882948"/>
                  </a:cubicBezTo>
                  <a:cubicBezTo>
                    <a:pt x="149181" y="879967"/>
                    <a:pt x="135417" y="873547"/>
                    <a:pt x="123111" y="864784"/>
                  </a:cubicBezTo>
                  <a:cubicBezTo>
                    <a:pt x="116100" y="859803"/>
                    <a:pt x="109566" y="854059"/>
                    <a:pt x="103461" y="847763"/>
                  </a:cubicBezTo>
                  <a:cubicBezTo>
                    <a:pt x="97384" y="841515"/>
                    <a:pt x="91735" y="834714"/>
                    <a:pt x="86458" y="827580"/>
                  </a:cubicBezTo>
                  <a:cubicBezTo>
                    <a:pt x="76238" y="813759"/>
                    <a:pt x="67427" y="798652"/>
                    <a:pt x="59703" y="783717"/>
                  </a:cubicBezTo>
                  <a:cubicBezTo>
                    <a:pt x="50949" y="768106"/>
                    <a:pt x="38767" y="754599"/>
                    <a:pt x="23441" y="745998"/>
                  </a:cubicBezTo>
                  <a:cubicBezTo>
                    <a:pt x="15954" y="741588"/>
                    <a:pt x="8068" y="738264"/>
                    <a:pt x="0" y="735444"/>
                  </a:cubicBezTo>
                  <a:lnTo>
                    <a:pt x="0" y="716871"/>
                  </a:lnTo>
                  <a:cubicBezTo>
                    <a:pt x="21336" y="723948"/>
                    <a:pt x="41701" y="733663"/>
                    <a:pt x="57302" y="750941"/>
                  </a:cubicBezTo>
                  <a:cubicBezTo>
                    <a:pt x="69247" y="763762"/>
                    <a:pt x="77019" y="779859"/>
                    <a:pt x="85620" y="795137"/>
                  </a:cubicBezTo>
                  <a:cubicBezTo>
                    <a:pt x="89487" y="801986"/>
                    <a:pt x="93745" y="808682"/>
                    <a:pt x="98374" y="815073"/>
                  </a:cubicBezTo>
                  <a:cubicBezTo>
                    <a:pt x="103261" y="821808"/>
                    <a:pt x="108566" y="828208"/>
                    <a:pt x="114281" y="834057"/>
                  </a:cubicBezTo>
                  <a:cubicBezTo>
                    <a:pt x="119682" y="839591"/>
                    <a:pt x="125435" y="844648"/>
                    <a:pt x="131559" y="849059"/>
                  </a:cubicBezTo>
                  <a:cubicBezTo>
                    <a:pt x="148361" y="861193"/>
                    <a:pt x="167869" y="868518"/>
                    <a:pt x="189881" y="867708"/>
                  </a:cubicBezTo>
                  <a:cubicBezTo>
                    <a:pt x="235782" y="868918"/>
                    <a:pt x="259375" y="830818"/>
                    <a:pt x="270129" y="788908"/>
                  </a:cubicBezTo>
                  <a:cubicBezTo>
                    <a:pt x="276844" y="761800"/>
                    <a:pt x="270310" y="733301"/>
                    <a:pt x="259947" y="708146"/>
                  </a:cubicBezTo>
                  <a:cubicBezTo>
                    <a:pt x="252012" y="688915"/>
                    <a:pt x="241783" y="670855"/>
                    <a:pt x="231715" y="652786"/>
                  </a:cubicBezTo>
                  <a:cubicBezTo>
                    <a:pt x="220199" y="634413"/>
                    <a:pt x="208007" y="616153"/>
                    <a:pt x="198844" y="596370"/>
                  </a:cubicBezTo>
                  <a:cubicBezTo>
                    <a:pt x="194929" y="587940"/>
                    <a:pt x="191576" y="579234"/>
                    <a:pt x="189043" y="570138"/>
                  </a:cubicBezTo>
                  <a:cubicBezTo>
                    <a:pt x="186833" y="563270"/>
                    <a:pt x="185499" y="556384"/>
                    <a:pt x="184928" y="549516"/>
                  </a:cubicBezTo>
                  <a:cubicBezTo>
                    <a:pt x="181489" y="508864"/>
                    <a:pt x="204292" y="468668"/>
                    <a:pt x="226743" y="432540"/>
                  </a:cubicBezTo>
                  <a:cubicBezTo>
                    <a:pt x="234334" y="420329"/>
                    <a:pt x="241878" y="408584"/>
                    <a:pt x="248364" y="397450"/>
                  </a:cubicBezTo>
                  <a:cubicBezTo>
                    <a:pt x="257423" y="383438"/>
                    <a:pt x="266148" y="369208"/>
                    <a:pt x="274549" y="354787"/>
                  </a:cubicBezTo>
                  <a:cubicBezTo>
                    <a:pt x="281550" y="342757"/>
                    <a:pt x="288341" y="330594"/>
                    <a:pt x="294932" y="318306"/>
                  </a:cubicBezTo>
                  <a:cubicBezTo>
                    <a:pt x="303743" y="301876"/>
                    <a:pt x="312201" y="285245"/>
                    <a:pt x="320345" y="268443"/>
                  </a:cubicBezTo>
                  <a:cubicBezTo>
                    <a:pt x="330594" y="250450"/>
                    <a:pt x="338404" y="228048"/>
                    <a:pt x="349863" y="209521"/>
                  </a:cubicBezTo>
                  <a:cubicBezTo>
                    <a:pt x="358597" y="195405"/>
                    <a:pt x="369446" y="183537"/>
                    <a:pt x="385124" y="177613"/>
                  </a:cubicBezTo>
                  <a:cubicBezTo>
                    <a:pt x="429073" y="166926"/>
                    <a:pt x="471135" y="201892"/>
                    <a:pt x="493566" y="238782"/>
                  </a:cubicBezTo>
                  <a:cubicBezTo>
                    <a:pt x="522913" y="285636"/>
                    <a:pt x="510397" y="355864"/>
                    <a:pt x="564947" y="384058"/>
                  </a:cubicBezTo>
                  <a:cubicBezTo>
                    <a:pt x="644423" y="427187"/>
                    <a:pt x="737140" y="402336"/>
                    <a:pt x="822750" y="407775"/>
                  </a:cubicBezTo>
                  <a:cubicBezTo>
                    <a:pt x="894179" y="412918"/>
                    <a:pt x="966835" y="401974"/>
                    <a:pt x="1026776" y="358302"/>
                  </a:cubicBezTo>
                  <a:cubicBezTo>
                    <a:pt x="1039396" y="349625"/>
                    <a:pt x="1049912" y="338547"/>
                    <a:pt x="1060037" y="327050"/>
                  </a:cubicBezTo>
                  <a:cubicBezTo>
                    <a:pt x="1068343" y="317621"/>
                    <a:pt x="1076392" y="307905"/>
                    <a:pt x="1085145" y="298980"/>
                  </a:cubicBezTo>
                  <a:cubicBezTo>
                    <a:pt x="1154706" y="233582"/>
                    <a:pt x="1253557" y="295485"/>
                    <a:pt x="1319355" y="204730"/>
                  </a:cubicBezTo>
                  <a:cubicBezTo>
                    <a:pt x="1349788" y="166307"/>
                    <a:pt x="1367514" y="120444"/>
                    <a:pt x="1386202" y="75105"/>
                  </a:cubicBezTo>
                  <a:cubicBezTo>
                    <a:pt x="1390745" y="64084"/>
                    <a:pt x="1395346" y="53092"/>
                    <a:pt x="1400204" y="42243"/>
                  </a:cubicBezTo>
                  <a:cubicBezTo>
                    <a:pt x="1403052" y="35871"/>
                    <a:pt x="1405995" y="29547"/>
                    <a:pt x="1409062" y="23298"/>
                  </a:cubicBezTo>
                  <a:cubicBezTo>
                    <a:pt x="1411634" y="18050"/>
                    <a:pt x="1414301" y="12849"/>
                    <a:pt x="1417082" y="7715"/>
                  </a:cubicBezTo>
                  <a:cubicBezTo>
                    <a:pt x="1418492" y="5124"/>
                    <a:pt x="1419920" y="2553"/>
                    <a:pt x="1421378" y="0"/>
                  </a:cubicBezTo>
                  <a:lnTo>
                    <a:pt x="144106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2">
              <a:extLst>
                <a:ext uri="{FF2B5EF4-FFF2-40B4-BE49-F238E27FC236}">
                  <a16:creationId xmlns:a16="http://schemas.microsoft.com/office/drawing/2014/main" id="{4FFCE74F-9E16-A7B8-A217-BFCFE179C60F}"/>
                </a:ext>
              </a:extLst>
            </p:cNvPr>
            <p:cNvSpPr/>
            <p:nvPr/>
          </p:nvSpPr>
          <p:spPr>
            <a:xfrm>
              <a:off x="4565160" y="1185840"/>
              <a:ext cx="1401985" cy="787289"/>
            </a:xfrm>
            <a:custGeom>
              <a:avLst/>
              <a:gdLst/>
              <a:ahLst/>
              <a:cxnLst/>
              <a:rect l="l" t="t" r="r" b="b"/>
              <a:pathLst>
                <a:path w="1401985" h="787289" extrusionOk="0">
                  <a:moveTo>
                    <a:pt x="1401966" y="0"/>
                  </a:moveTo>
                  <a:cubicBezTo>
                    <a:pt x="1400642" y="3029"/>
                    <a:pt x="1399337" y="6048"/>
                    <a:pt x="1398041" y="9077"/>
                  </a:cubicBezTo>
                  <a:cubicBezTo>
                    <a:pt x="1395832" y="14211"/>
                    <a:pt x="1393641" y="19355"/>
                    <a:pt x="1391479" y="24508"/>
                  </a:cubicBezTo>
                  <a:cubicBezTo>
                    <a:pt x="1388840" y="30766"/>
                    <a:pt x="1386221" y="37033"/>
                    <a:pt x="1383630" y="43310"/>
                  </a:cubicBezTo>
                  <a:cubicBezTo>
                    <a:pt x="1378182" y="56474"/>
                    <a:pt x="1372829" y="69685"/>
                    <a:pt x="1367542" y="82915"/>
                  </a:cubicBezTo>
                  <a:cubicBezTo>
                    <a:pt x="1366428" y="85696"/>
                    <a:pt x="1365314" y="88478"/>
                    <a:pt x="1364199" y="91269"/>
                  </a:cubicBezTo>
                  <a:cubicBezTo>
                    <a:pt x="1355579" y="112519"/>
                    <a:pt x="1347873" y="134207"/>
                    <a:pt x="1337920" y="154838"/>
                  </a:cubicBezTo>
                  <a:cubicBezTo>
                    <a:pt x="1320775" y="191195"/>
                    <a:pt x="1296705" y="228638"/>
                    <a:pt x="1258710" y="242802"/>
                  </a:cubicBezTo>
                  <a:cubicBezTo>
                    <a:pt x="1245803" y="247907"/>
                    <a:pt x="1232002" y="249688"/>
                    <a:pt x="1218362" y="251174"/>
                  </a:cubicBezTo>
                  <a:cubicBezTo>
                    <a:pt x="1198321" y="253174"/>
                    <a:pt x="1178138" y="252841"/>
                    <a:pt x="1158040" y="251993"/>
                  </a:cubicBezTo>
                  <a:cubicBezTo>
                    <a:pt x="1140428" y="251127"/>
                    <a:pt x="1123350" y="250012"/>
                    <a:pt x="1106824" y="250765"/>
                  </a:cubicBezTo>
                  <a:cubicBezTo>
                    <a:pt x="1079611" y="251993"/>
                    <a:pt x="1053951" y="258280"/>
                    <a:pt x="1030024" y="279035"/>
                  </a:cubicBezTo>
                  <a:cubicBezTo>
                    <a:pt x="1023957" y="284207"/>
                    <a:pt x="1018175" y="289703"/>
                    <a:pt x="1012527" y="295361"/>
                  </a:cubicBezTo>
                  <a:cubicBezTo>
                    <a:pt x="1003906" y="303990"/>
                    <a:pt x="995582" y="312972"/>
                    <a:pt x="987000" y="321650"/>
                  </a:cubicBezTo>
                  <a:cubicBezTo>
                    <a:pt x="984837" y="323841"/>
                    <a:pt x="982647" y="326022"/>
                    <a:pt x="980446" y="328193"/>
                  </a:cubicBezTo>
                  <a:cubicBezTo>
                    <a:pt x="957529" y="350606"/>
                    <a:pt x="931859" y="371123"/>
                    <a:pt x="901065" y="379324"/>
                  </a:cubicBezTo>
                  <a:cubicBezTo>
                    <a:pt x="849592" y="392201"/>
                    <a:pt x="796261" y="392544"/>
                    <a:pt x="743655" y="394878"/>
                  </a:cubicBezTo>
                  <a:cubicBezTo>
                    <a:pt x="701573" y="396450"/>
                    <a:pt x="657349" y="399736"/>
                    <a:pt x="617772" y="381819"/>
                  </a:cubicBezTo>
                  <a:cubicBezTo>
                    <a:pt x="596732" y="372304"/>
                    <a:pt x="579720" y="354587"/>
                    <a:pt x="569290" y="333337"/>
                  </a:cubicBezTo>
                  <a:cubicBezTo>
                    <a:pt x="562413" y="319421"/>
                    <a:pt x="558079" y="304343"/>
                    <a:pt x="552650" y="289789"/>
                  </a:cubicBezTo>
                  <a:cubicBezTo>
                    <a:pt x="543487" y="264509"/>
                    <a:pt x="531466" y="240516"/>
                    <a:pt x="518322" y="217294"/>
                  </a:cubicBezTo>
                  <a:cubicBezTo>
                    <a:pt x="494862" y="175689"/>
                    <a:pt x="459572" y="140303"/>
                    <a:pt x="416262" y="122901"/>
                  </a:cubicBezTo>
                  <a:cubicBezTo>
                    <a:pt x="397955" y="115700"/>
                    <a:pt x="378543" y="109919"/>
                    <a:pt x="358816" y="111195"/>
                  </a:cubicBezTo>
                  <a:cubicBezTo>
                    <a:pt x="358721" y="111195"/>
                    <a:pt x="358607" y="111214"/>
                    <a:pt x="358511" y="111223"/>
                  </a:cubicBezTo>
                  <a:cubicBezTo>
                    <a:pt x="343100" y="112728"/>
                    <a:pt x="327746" y="119348"/>
                    <a:pt x="316830" y="131007"/>
                  </a:cubicBezTo>
                  <a:cubicBezTo>
                    <a:pt x="309591" y="138970"/>
                    <a:pt x="305391" y="149333"/>
                    <a:pt x="302876" y="159877"/>
                  </a:cubicBezTo>
                  <a:cubicBezTo>
                    <a:pt x="299714" y="172698"/>
                    <a:pt x="298133" y="185833"/>
                    <a:pt x="296285" y="198901"/>
                  </a:cubicBezTo>
                  <a:cubicBezTo>
                    <a:pt x="294780" y="209169"/>
                    <a:pt x="293103" y="219399"/>
                    <a:pt x="291417" y="229638"/>
                  </a:cubicBezTo>
                  <a:cubicBezTo>
                    <a:pt x="290732" y="233944"/>
                    <a:pt x="290055" y="238258"/>
                    <a:pt x="289370" y="242564"/>
                  </a:cubicBezTo>
                  <a:cubicBezTo>
                    <a:pt x="287464" y="254460"/>
                    <a:pt x="285455" y="266348"/>
                    <a:pt x="282635" y="278054"/>
                  </a:cubicBezTo>
                  <a:cubicBezTo>
                    <a:pt x="280492" y="286922"/>
                    <a:pt x="278101" y="295742"/>
                    <a:pt x="275482" y="304476"/>
                  </a:cubicBezTo>
                  <a:cubicBezTo>
                    <a:pt x="270186" y="322136"/>
                    <a:pt x="263938" y="339490"/>
                    <a:pt x="256775" y="356406"/>
                  </a:cubicBezTo>
                  <a:cubicBezTo>
                    <a:pt x="250041" y="371608"/>
                    <a:pt x="243602" y="386963"/>
                    <a:pt x="236153" y="401812"/>
                  </a:cubicBezTo>
                  <a:cubicBezTo>
                    <a:pt x="229505" y="415204"/>
                    <a:pt x="221580" y="427796"/>
                    <a:pt x="213474" y="440246"/>
                  </a:cubicBezTo>
                  <a:cubicBezTo>
                    <a:pt x="210102" y="445418"/>
                    <a:pt x="206702" y="450580"/>
                    <a:pt x="203349" y="455762"/>
                  </a:cubicBezTo>
                  <a:cubicBezTo>
                    <a:pt x="185928" y="483937"/>
                    <a:pt x="167364" y="511816"/>
                    <a:pt x="155038" y="542887"/>
                  </a:cubicBezTo>
                  <a:cubicBezTo>
                    <a:pt x="149476" y="556879"/>
                    <a:pt x="148533" y="572700"/>
                    <a:pt x="152457" y="587292"/>
                  </a:cubicBezTo>
                  <a:cubicBezTo>
                    <a:pt x="153676" y="591407"/>
                    <a:pt x="155067" y="595446"/>
                    <a:pt x="156591" y="599427"/>
                  </a:cubicBezTo>
                  <a:cubicBezTo>
                    <a:pt x="161801" y="613058"/>
                    <a:pt x="168488" y="626050"/>
                    <a:pt x="174393" y="639347"/>
                  </a:cubicBezTo>
                  <a:cubicBezTo>
                    <a:pt x="174584" y="639766"/>
                    <a:pt x="174774" y="640185"/>
                    <a:pt x="174955" y="640604"/>
                  </a:cubicBezTo>
                  <a:cubicBezTo>
                    <a:pt x="179975" y="651967"/>
                    <a:pt x="184642" y="663502"/>
                    <a:pt x="188805" y="675237"/>
                  </a:cubicBezTo>
                  <a:cubicBezTo>
                    <a:pt x="194101" y="690229"/>
                    <a:pt x="198739" y="705983"/>
                    <a:pt x="197949" y="722138"/>
                  </a:cubicBezTo>
                  <a:cubicBezTo>
                    <a:pt x="197482" y="735273"/>
                    <a:pt x="194500" y="748455"/>
                    <a:pt x="188262" y="759933"/>
                  </a:cubicBezTo>
                  <a:cubicBezTo>
                    <a:pt x="179556" y="775430"/>
                    <a:pt x="163011" y="787289"/>
                    <a:pt x="145552" y="786794"/>
                  </a:cubicBezTo>
                  <a:cubicBezTo>
                    <a:pt x="144475" y="786765"/>
                    <a:pt x="143389" y="786689"/>
                    <a:pt x="142313" y="786565"/>
                  </a:cubicBezTo>
                  <a:cubicBezTo>
                    <a:pt x="138960" y="786194"/>
                    <a:pt x="135722" y="785470"/>
                    <a:pt x="132579" y="784470"/>
                  </a:cubicBezTo>
                  <a:cubicBezTo>
                    <a:pt x="128321" y="783107"/>
                    <a:pt x="124244" y="781212"/>
                    <a:pt x="120320" y="778955"/>
                  </a:cubicBezTo>
                  <a:cubicBezTo>
                    <a:pt x="109795" y="772906"/>
                    <a:pt x="100365" y="764257"/>
                    <a:pt x="91364" y="756256"/>
                  </a:cubicBezTo>
                  <a:cubicBezTo>
                    <a:pt x="86477" y="751742"/>
                    <a:pt x="81591" y="747217"/>
                    <a:pt x="76324" y="743188"/>
                  </a:cubicBezTo>
                  <a:cubicBezTo>
                    <a:pt x="66637" y="735873"/>
                    <a:pt x="56207" y="729739"/>
                    <a:pt x="46092" y="723100"/>
                  </a:cubicBezTo>
                  <a:cubicBezTo>
                    <a:pt x="42415" y="720709"/>
                    <a:pt x="38681" y="718385"/>
                    <a:pt x="34900" y="716175"/>
                  </a:cubicBezTo>
                  <a:cubicBezTo>
                    <a:pt x="24174" y="710194"/>
                    <a:pt x="12449" y="706412"/>
                    <a:pt x="724" y="703221"/>
                  </a:cubicBezTo>
                  <a:cubicBezTo>
                    <a:pt x="486" y="703155"/>
                    <a:pt x="248" y="703097"/>
                    <a:pt x="0" y="703040"/>
                  </a:cubicBezTo>
                  <a:lnTo>
                    <a:pt x="0" y="693172"/>
                  </a:lnTo>
                  <a:cubicBezTo>
                    <a:pt x="4962" y="694439"/>
                    <a:pt x="9896" y="695839"/>
                    <a:pt x="14783" y="697402"/>
                  </a:cubicBezTo>
                  <a:cubicBezTo>
                    <a:pt x="23346" y="700335"/>
                    <a:pt x="31909" y="703517"/>
                    <a:pt x="39814" y="708098"/>
                  </a:cubicBezTo>
                  <a:cubicBezTo>
                    <a:pt x="50959" y="714766"/>
                    <a:pt x="61922" y="721776"/>
                    <a:pt x="72857" y="728824"/>
                  </a:cubicBezTo>
                  <a:cubicBezTo>
                    <a:pt x="88230" y="738749"/>
                    <a:pt x="100346" y="753047"/>
                    <a:pt x="114929" y="764067"/>
                  </a:cubicBezTo>
                  <a:cubicBezTo>
                    <a:pt x="117596" y="766124"/>
                    <a:pt x="120415" y="768106"/>
                    <a:pt x="123349" y="769887"/>
                  </a:cubicBezTo>
                  <a:cubicBezTo>
                    <a:pt x="126663" y="771897"/>
                    <a:pt x="130121" y="773649"/>
                    <a:pt x="133702" y="774945"/>
                  </a:cubicBezTo>
                  <a:cubicBezTo>
                    <a:pt x="137731" y="776421"/>
                    <a:pt x="141894" y="777326"/>
                    <a:pt x="146161" y="777421"/>
                  </a:cubicBezTo>
                  <a:cubicBezTo>
                    <a:pt x="147980" y="777459"/>
                    <a:pt x="149828" y="777345"/>
                    <a:pt x="151686" y="777069"/>
                  </a:cubicBezTo>
                  <a:cubicBezTo>
                    <a:pt x="164154" y="774811"/>
                    <a:pt x="174946" y="765762"/>
                    <a:pt x="181118" y="754361"/>
                  </a:cubicBezTo>
                  <a:cubicBezTo>
                    <a:pt x="186966" y="743236"/>
                    <a:pt x="188805" y="730387"/>
                    <a:pt x="188728" y="717823"/>
                  </a:cubicBezTo>
                  <a:cubicBezTo>
                    <a:pt x="188443" y="702859"/>
                    <a:pt x="183499" y="688515"/>
                    <a:pt x="178584" y="674618"/>
                  </a:cubicBezTo>
                  <a:cubicBezTo>
                    <a:pt x="175851" y="666864"/>
                    <a:pt x="172812" y="659225"/>
                    <a:pt x="169602" y="651662"/>
                  </a:cubicBezTo>
                  <a:cubicBezTo>
                    <a:pt x="164725" y="640156"/>
                    <a:pt x="159458" y="628812"/>
                    <a:pt x="154238" y="617468"/>
                  </a:cubicBezTo>
                  <a:cubicBezTo>
                    <a:pt x="153705" y="616258"/>
                    <a:pt x="153162" y="615048"/>
                    <a:pt x="152629" y="613829"/>
                  </a:cubicBezTo>
                  <a:cubicBezTo>
                    <a:pt x="149019" y="605590"/>
                    <a:pt x="145637" y="597189"/>
                    <a:pt x="143475" y="588388"/>
                  </a:cubicBezTo>
                  <a:cubicBezTo>
                    <a:pt x="136598" y="558898"/>
                    <a:pt x="146123" y="538401"/>
                    <a:pt x="159487" y="513293"/>
                  </a:cubicBezTo>
                  <a:cubicBezTo>
                    <a:pt x="171993" y="489833"/>
                    <a:pt x="186080" y="467411"/>
                    <a:pt x="200654" y="445332"/>
                  </a:cubicBezTo>
                  <a:cubicBezTo>
                    <a:pt x="204645" y="439274"/>
                    <a:pt x="208693" y="433235"/>
                    <a:pt x="212741" y="427206"/>
                  </a:cubicBezTo>
                  <a:cubicBezTo>
                    <a:pt x="223990" y="409432"/>
                    <a:pt x="233067" y="390306"/>
                    <a:pt x="241906" y="371142"/>
                  </a:cubicBezTo>
                  <a:cubicBezTo>
                    <a:pt x="256042" y="340652"/>
                    <a:pt x="267729" y="308791"/>
                    <a:pt x="274768" y="275711"/>
                  </a:cubicBezTo>
                  <a:cubicBezTo>
                    <a:pt x="276149" y="269253"/>
                    <a:pt x="277349" y="262757"/>
                    <a:pt x="278349" y="256203"/>
                  </a:cubicBezTo>
                  <a:cubicBezTo>
                    <a:pt x="281130" y="240059"/>
                    <a:pt x="283521" y="223818"/>
                    <a:pt x="285769" y="207569"/>
                  </a:cubicBezTo>
                  <a:cubicBezTo>
                    <a:pt x="286769" y="200177"/>
                    <a:pt x="287674" y="192719"/>
                    <a:pt x="288722" y="185290"/>
                  </a:cubicBezTo>
                  <a:cubicBezTo>
                    <a:pt x="290779" y="170707"/>
                    <a:pt x="293437" y="156210"/>
                    <a:pt x="298590" y="142456"/>
                  </a:cubicBezTo>
                  <a:cubicBezTo>
                    <a:pt x="308077" y="117043"/>
                    <a:pt x="334442" y="103070"/>
                    <a:pt x="359378" y="101365"/>
                  </a:cubicBezTo>
                  <a:cubicBezTo>
                    <a:pt x="359731" y="101336"/>
                    <a:pt x="360093" y="101327"/>
                    <a:pt x="360445" y="101308"/>
                  </a:cubicBezTo>
                  <a:cubicBezTo>
                    <a:pt x="377962" y="100413"/>
                    <a:pt x="395288" y="104651"/>
                    <a:pt x="411813" y="110423"/>
                  </a:cubicBezTo>
                  <a:cubicBezTo>
                    <a:pt x="447132" y="122596"/>
                    <a:pt x="477936" y="146495"/>
                    <a:pt x="502091" y="175832"/>
                  </a:cubicBezTo>
                  <a:cubicBezTo>
                    <a:pt x="512588" y="188776"/>
                    <a:pt x="521056" y="203330"/>
                    <a:pt x="529171" y="217980"/>
                  </a:cubicBezTo>
                  <a:cubicBezTo>
                    <a:pt x="544011" y="244107"/>
                    <a:pt x="556498" y="271663"/>
                    <a:pt x="566156" y="300333"/>
                  </a:cubicBezTo>
                  <a:cubicBezTo>
                    <a:pt x="573014" y="320859"/>
                    <a:pt x="581215" y="341786"/>
                    <a:pt x="596694" y="356902"/>
                  </a:cubicBezTo>
                  <a:cubicBezTo>
                    <a:pt x="634079" y="393973"/>
                    <a:pt x="695906" y="388487"/>
                    <a:pt x="743750" y="387086"/>
                  </a:cubicBezTo>
                  <a:cubicBezTo>
                    <a:pt x="777421" y="385439"/>
                    <a:pt x="811101" y="383772"/>
                    <a:pt x="844648" y="380248"/>
                  </a:cubicBezTo>
                  <a:cubicBezTo>
                    <a:pt x="864146" y="378076"/>
                    <a:pt x="883720" y="375495"/>
                    <a:pt x="902675" y="370122"/>
                  </a:cubicBezTo>
                  <a:cubicBezTo>
                    <a:pt x="928630" y="362779"/>
                    <a:pt x="950205" y="346558"/>
                    <a:pt x="969854" y="327917"/>
                  </a:cubicBezTo>
                  <a:cubicBezTo>
                    <a:pt x="979856" y="318449"/>
                    <a:pt x="989352" y="308353"/>
                    <a:pt x="998668" y="298485"/>
                  </a:cubicBezTo>
                  <a:cubicBezTo>
                    <a:pt x="999363" y="297761"/>
                    <a:pt x="1000049" y="297037"/>
                    <a:pt x="1000754" y="296323"/>
                  </a:cubicBezTo>
                  <a:cubicBezTo>
                    <a:pt x="1013927" y="282626"/>
                    <a:pt x="1027738" y="269272"/>
                    <a:pt x="1044074" y="259852"/>
                  </a:cubicBezTo>
                  <a:cubicBezTo>
                    <a:pt x="1066743" y="246574"/>
                    <a:pt x="1092946" y="242735"/>
                    <a:pt x="1118664" y="242821"/>
                  </a:cubicBezTo>
                  <a:cubicBezTo>
                    <a:pt x="1121769" y="242821"/>
                    <a:pt x="1124865" y="242897"/>
                    <a:pt x="1127951" y="243011"/>
                  </a:cubicBezTo>
                  <a:cubicBezTo>
                    <a:pt x="1161898" y="244183"/>
                    <a:pt x="1196302" y="247059"/>
                    <a:pt x="1230030" y="242049"/>
                  </a:cubicBezTo>
                  <a:cubicBezTo>
                    <a:pt x="1241346" y="240497"/>
                    <a:pt x="1252547" y="237754"/>
                    <a:pt x="1263006" y="232886"/>
                  </a:cubicBezTo>
                  <a:cubicBezTo>
                    <a:pt x="1287704" y="221704"/>
                    <a:pt x="1305858" y="199377"/>
                    <a:pt x="1319917" y="175974"/>
                  </a:cubicBezTo>
                  <a:cubicBezTo>
                    <a:pt x="1334243" y="151676"/>
                    <a:pt x="1344930" y="125911"/>
                    <a:pt x="1355236" y="99603"/>
                  </a:cubicBezTo>
                  <a:cubicBezTo>
                    <a:pt x="1357036" y="95098"/>
                    <a:pt x="1358827" y="90583"/>
                    <a:pt x="1360618" y="86068"/>
                  </a:cubicBezTo>
                  <a:cubicBezTo>
                    <a:pt x="1366171" y="72028"/>
                    <a:pt x="1371705" y="57960"/>
                    <a:pt x="1377420" y="43977"/>
                  </a:cubicBezTo>
                  <a:cubicBezTo>
                    <a:pt x="1379992" y="37671"/>
                    <a:pt x="1382592" y="31366"/>
                    <a:pt x="1385268" y="25098"/>
                  </a:cubicBezTo>
                  <a:cubicBezTo>
                    <a:pt x="1387450" y="19945"/>
                    <a:pt x="1389679" y="14821"/>
                    <a:pt x="1391945" y="9715"/>
                  </a:cubicBezTo>
                  <a:cubicBezTo>
                    <a:pt x="1393384" y="6477"/>
                    <a:pt x="1394851" y="3239"/>
                    <a:pt x="1396327" y="19"/>
                  </a:cubicBezTo>
                  <a:lnTo>
                    <a:pt x="1401985" y="1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2">
              <a:extLst>
                <a:ext uri="{FF2B5EF4-FFF2-40B4-BE49-F238E27FC236}">
                  <a16:creationId xmlns:a16="http://schemas.microsoft.com/office/drawing/2014/main" id="{6DE924F1-ED42-111C-74B8-F3FE6C8BBC5F}"/>
                </a:ext>
              </a:extLst>
            </p:cNvPr>
            <p:cNvSpPr/>
            <p:nvPr/>
          </p:nvSpPr>
          <p:spPr>
            <a:xfrm>
              <a:off x="4565160" y="1185840"/>
              <a:ext cx="1352159" cy="710346"/>
            </a:xfrm>
            <a:custGeom>
              <a:avLst/>
              <a:gdLst/>
              <a:ahLst/>
              <a:cxnLst/>
              <a:rect l="l" t="t" r="r" b="b"/>
              <a:pathLst>
                <a:path w="1352159" h="710346" extrusionOk="0">
                  <a:moveTo>
                    <a:pt x="1352007" y="15288"/>
                  </a:moveTo>
                  <a:cubicBezTo>
                    <a:pt x="1351855" y="20069"/>
                    <a:pt x="1351541" y="24832"/>
                    <a:pt x="1351074" y="29575"/>
                  </a:cubicBezTo>
                  <a:cubicBezTo>
                    <a:pt x="1350464" y="36004"/>
                    <a:pt x="1349597" y="42405"/>
                    <a:pt x="1348511" y="48778"/>
                  </a:cubicBezTo>
                  <a:cubicBezTo>
                    <a:pt x="1345702" y="65408"/>
                    <a:pt x="1341444" y="81801"/>
                    <a:pt x="1336481" y="97898"/>
                  </a:cubicBezTo>
                  <a:cubicBezTo>
                    <a:pt x="1334976" y="102813"/>
                    <a:pt x="1333395" y="107690"/>
                    <a:pt x="1331776" y="112538"/>
                  </a:cubicBezTo>
                  <a:cubicBezTo>
                    <a:pt x="1325794" y="130445"/>
                    <a:pt x="1320384" y="148609"/>
                    <a:pt x="1312831" y="165887"/>
                  </a:cubicBezTo>
                  <a:cubicBezTo>
                    <a:pt x="1306020" y="181051"/>
                    <a:pt x="1297915" y="196082"/>
                    <a:pt x="1286542" y="208036"/>
                  </a:cubicBezTo>
                  <a:cubicBezTo>
                    <a:pt x="1271816" y="218656"/>
                    <a:pt x="1254662" y="225790"/>
                    <a:pt x="1236793" y="227495"/>
                  </a:cubicBezTo>
                  <a:cubicBezTo>
                    <a:pt x="1208932" y="230457"/>
                    <a:pt x="1181843" y="221809"/>
                    <a:pt x="1154335" y="218580"/>
                  </a:cubicBezTo>
                  <a:cubicBezTo>
                    <a:pt x="1151373" y="218237"/>
                    <a:pt x="1148410" y="217942"/>
                    <a:pt x="1145439" y="217742"/>
                  </a:cubicBezTo>
                  <a:cubicBezTo>
                    <a:pt x="1101433" y="214284"/>
                    <a:pt x="1055561" y="222209"/>
                    <a:pt x="1017946" y="247412"/>
                  </a:cubicBezTo>
                  <a:cubicBezTo>
                    <a:pt x="1000249" y="259594"/>
                    <a:pt x="985028" y="275034"/>
                    <a:pt x="968959" y="289379"/>
                  </a:cubicBezTo>
                  <a:cubicBezTo>
                    <a:pt x="962816" y="294865"/>
                    <a:pt x="956548" y="300190"/>
                    <a:pt x="949966" y="305114"/>
                  </a:cubicBezTo>
                  <a:cubicBezTo>
                    <a:pt x="942794" y="310582"/>
                    <a:pt x="935364" y="315639"/>
                    <a:pt x="927745" y="320345"/>
                  </a:cubicBezTo>
                  <a:cubicBezTo>
                    <a:pt x="898227" y="338585"/>
                    <a:pt x="865765" y="351549"/>
                    <a:pt x="833142" y="362264"/>
                  </a:cubicBezTo>
                  <a:cubicBezTo>
                    <a:pt x="809654" y="369437"/>
                    <a:pt x="785593" y="374704"/>
                    <a:pt x="761343" y="378143"/>
                  </a:cubicBezTo>
                  <a:cubicBezTo>
                    <a:pt x="725376" y="383067"/>
                    <a:pt x="684476" y="383581"/>
                    <a:pt x="653872" y="360264"/>
                  </a:cubicBezTo>
                  <a:cubicBezTo>
                    <a:pt x="639518" y="349291"/>
                    <a:pt x="628517" y="334289"/>
                    <a:pt x="618811" y="318868"/>
                  </a:cubicBezTo>
                  <a:cubicBezTo>
                    <a:pt x="601075" y="290703"/>
                    <a:pt x="586016" y="259480"/>
                    <a:pt x="572624" y="229124"/>
                  </a:cubicBezTo>
                  <a:cubicBezTo>
                    <a:pt x="557193" y="193862"/>
                    <a:pt x="539458" y="163392"/>
                    <a:pt x="511169" y="137951"/>
                  </a:cubicBezTo>
                  <a:cubicBezTo>
                    <a:pt x="471002" y="102032"/>
                    <a:pt x="434216" y="81648"/>
                    <a:pt x="380886" y="76962"/>
                  </a:cubicBezTo>
                  <a:cubicBezTo>
                    <a:pt x="376409" y="76581"/>
                    <a:pt x="371808" y="76305"/>
                    <a:pt x="367093" y="76143"/>
                  </a:cubicBezTo>
                  <a:cubicBezTo>
                    <a:pt x="350625" y="75571"/>
                    <a:pt x="332842" y="76381"/>
                    <a:pt x="315039" y="78905"/>
                  </a:cubicBezTo>
                  <a:cubicBezTo>
                    <a:pt x="299133" y="81143"/>
                    <a:pt x="283216" y="84744"/>
                    <a:pt x="268186" y="89916"/>
                  </a:cubicBezTo>
                  <a:cubicBezTo>
                    <a:pt x="247440" y="97069"/>
                    <a:pt x="228419" y="107232"/>
                    <a:pt x="213550" y="120987"/>
                  </a:cubicBezTo>
                  <a:cubicBezTo>
                    <a:pt x="187462" y="144066"/>
                    <a:pt x="179337" y="170221"/>
                    <a:pt x="190500" y="204530"/>
                  </a:cubicBezTo>
                  <a:cubicBezTo>
                    <a:pt x="200863" y="235648"/>
                    <a:pt x="210931" y="267186"/>
                    <a:pt x="213227" y="300295"/>
                  </a:cubicBezTo>
                  <a:cubicBezTo>
                    <a:pt x="217389" y="343919"/>
                    <a:pt x="210769" y="400926"/>
                    <a:pt x="190500" y="439665"/>
                  </a:cubicBezTo>
                  <a:cubicBezTo>
                    <a:pt x="188595" y="443227"/>
                    <a:pt x="186623" y="446742"/>
                    <a:pt x="184566" y="450199"/>
                  </a:cubicBezTo>
                  <a:cubicBezTo>
                    <a:pt x="173841" y="468278"/>
                    <a:pt x="161020" y="484918"/>
                    <a:pt x="146542" y="499872"/>
                  </a:cubicBezTo>
                  <a:cubicBezTo>
                    <a:pt x="142027" y="504577"/>
                    <a:pt x="137503" y="509435"/>
                    <a:pt x="133198" y="514512"/>
                  </a:cubicBezTo>
                  <a:cubicBezTo>
                    <a:pt x="120796" y="529123"/>
                    <a:pt x="110176" y="545506"/>
                    <a:pt x="106737" y="564985"/>
                  </a:cubicBezTo>
                  <a:cubicBezTo>
                    <a:pt x="100870" y="590750"/>
                    <a:pt x="118681" y="612800"/>
                    <a:pt x="127606" y="635270"/>
                  </a:cubicBezTo>
                  <a:cubicBezTo>
                    <a:pt x="128987" y="638794"/>
                    <a:pt x="130426" y="642919"/>
                    <a:pt x="131693" y="647367"/>
                  </a:cubicBezTo>
                  <a:cubicBezTo>
                    <a:pt x="135941" y="662207"/>
                    <a:pt x="138370" y="680666"/>
                    <a:pt x="131150" y="692477"/>
                  </a:cubicBezTo>
                  <a:cubicBezTo>
                    <a:pt x="130350" y="693801"/>
                    <a:pt x="129426" y="695030"/>
                    <a:pt x="128359" y="696173"/>
                  </a:cubicBezTo>
                  <a:cubicBezTo>
                    <a:pt x="121929" y="703221"/>
                    <a:pt x="113271" y="708365"/>
                    <a:pt x="104013" y="709765"/>
                  </a:cubicBezTo>
                  <a:cubicBezTo>
                    <a:pt x="100660" y="710174"/>
                    <a:pt x="97250" y="710346"/>
                    <a:pt x="93869" y="710184"/>
                  </a:cubicBezTo>
                  <a:cubicBezTo>
                    <a:pt x="73657" y="708241"/>
                    <a:pt x="54635" y="699630"/>
                    <a:pt x="36157" y="691305"/>
                  </a:cubicBezTo>
                  <a:cubicBezTo>
                    <a:pt x="24003" y="685667"/>
                    <a:pt x="12230" y="679085"/>
                    <a:pt x="0" y="673608"/>
                  </a:cubicBezTo>
                  <a:lnTo>
                    <a:pt x="0" y="663216"/>
                  </a:lnTo>
                  <a:cubicBezTo>
                    <a:pt x="9658" y="667388"/>
                    <a:pt x="19012" y="672322"/>
                    <a:pt x="28442" y="677037"/>
                  </a:cubicBezTo>
                  <a:cubicBezTo>
                    <a:pt x="43644" y="684733"/>
                    <a:pt x="59436" y="691315"/>
                    <a:pt x="75524" y="696439"/>
                  </a:cubicBezTo>
                  <a:cubicBezTo>
                    <a:pt x="88897" y="700478"/>
                    <a:pt x="103175" y="703364"/>
                    <a:pt x="115491" y="694734"/>
                  </a:cubicBezTo>
                  <a:cubicBezTo>
                    <a:pt x="118843" y="692306"/>
                    <a:pt x="122196" y="689486"/>
                    <a:pt x="124196" y="685695"/>
                  </a:cubicBezTo>
                  <a:cubicBezTo>
                    <a:pt x="127330" y="677780"/>
                    <a:pt x="126673" y="668865"/>
                    <a:pt x="125387" y="660597"/>
                  </a:cubicBezTo>
                  <a:cubicBezTo>
                    <a:pt x="123834" y="651729"/>
                    <a:pt x="121025" y="643138"/>
                    <a:pt x="117367" y="634975"/>
                  </a:cubicBezTo>
                  <a:cubicBezTo>
                    <a:pt x="112624" y="624764"/>
                    <a:pt x="106956" y="615020"/>
                    <a:pt x="102603" y="604609"/>
                  </a:cubicBezTo>
                  <a:cubicBezTo>
                    <a:pt x="98812" y="595103"/>
                    <a:pt x="95821" y="584921"/>
                    <a:pt x="95964" y="574529"/>
                  </a:cubicBezTo>
                  <a:cubicBezTo>
                    <a:pt x="96431" y="564252"/>
                    <a:pt x="98974" y="554117"/>
                    <a:pt x="102613" y="544592"/>
                  </a:cubicBezTo>
                  <a:cubicBezTo>
                    <a:pt x="110271" y="525685"/>
                    <a:pt x="123701" y="510902"/>
                    <a:pt x="137246" y="496367"/>
                  </a:cubicBezTo>
                  <a:cubicBezTo>
                    <a:pt x="141789" y="491500"/>
                    <a:pt x="146342" y="486661"/>
                    <a:pt x="150695" y="481698"/>
                  </a:cubicBezTo>
                  <a:cubicBezTo>
                    <a:pt x="157582" y="473288"/>
                    <a:pt x="164173" y="464649"/>
                    <a:pt x="170136" y="455619"/>
                  </a:cubicBezTo>
                  <a:cubicBezTo>
                    <a:pt x="178632" y="442741"/>
                    <a:pt x="185823" y="429073"/>
                    <a:pt x="190729" y="414109"/>
                  </a:cubicBezTo>
                  <a:cubicBezTo>
                    <a:pt x="203435" y="370484"/>
                    <a:pt x="207588" y="323612"/>
                    <a:pt x="199406" y="278625"/>
                  </a:cubicBezTo>
                  <a:cubicBezTo>
                    <a:pt x="194700" y="250869"/>
                    <a:pt x="183718" y="224961"/>
                    <a:pt x="176736" y="197863"/>
                  </a:cubicBezTo>
                  <a:cubicBezTo>
                    <a:pt x="173574" y="184575"/>
                    <a:pt x="172850" y="170402"/>
                    <a:pt x="176508" y="157153"/>
                  </a:cubicBezTo>
                  <a:cubicBezTo>
                    <a:pt x="182070" y="135369"/>
                    <a:pt x="197577" y="118100"/>
                    <a:pt x="214875" y="105489"/>
                  </a:cubicBezTo>
                  <a:cubicBezTo>
                    <a:pt x="231496" y="93345"/>
                    <a:pt x="249822" y="84668"/>
                    <a:pt x="268996" y="78629"/>
                  </a:cubicBezTo>
                  <a:cubicBezTo>
                    <a:pt x="285817" y="73323"/>
                    <a:pt x="303295" y="70037"/>
                    <a:pt x="320869" y="68218"/>
                  </a:cubicBezTo>
                  <a:cubicBezTo>
                    <a:pt x="333823" y="66875"/>
                    <a:pt x="346834" y="66323"/>
                    <a:pt x="359674" y="66342"/>
                  </a:cubicBezTo>
                  <a:cubicBezTo>
                    <a:pt x="363226" y="66399"/>
                    <a:pt x="366789" y="66542"/>
                    <a:pt x="370332" y="66751"/>
                  </a:cubicBezTo>
                  <a:cubicBezTo>
                    <a:pt x="385477" y="67675"/>
                    <a:pt x="400574" y="70037"/>
                    <a:pt x="415366" y="73533"/>
                  </a:cubicBezTo>
                  <a:cubicBezTo>
                    <a:pt x="427253" y="76038"/>
                    <a:pt x="438750" y="80200"/>
                    <a:pt x="449961" y="84992"/>
                  </a:cubicBezTo>
                  <a:cubicBezTo>
                    <a:pt x="468601" y="93126"/>
                    <a:pt x="485937" y="104299"/>
                    <a:pt x="502101" y="116929"/>
                  </a:cubicBezTo>
                  <a:cubicBezTo>
                    <a:pt x="517293" y="128768"/>
                    <a:pt x="531505" y="142075"/>
                    <a:pt x="543620" y="157363"/>
                  </a:cubicBezTo>
                  <a:cubicBezTo>
                    <a:pt x="574653" y="196939"/>
                    <a:pt x="590036" y="246402"/>
                    <a:pt x="613248" y="290846"/>
                  </a:cubicBezTo>
                  <a:cubicBezTo>
                    <a:pt x="624183" y="311563"/>
                    <a:pt x="635698" y="332623"/>
                    <a:pt x="652091" y="349187"/>
                  </a:cubicBezTo>
                  <a:cubicBezTo>
                    <a:pt x="686800" y="379266"/>
                    <a:pt x="738121" y="375333"/>
                    <a:pt x="779802" y="367579"/>
                  </a:cubicBezTo>
                  <a:cubicBezTo>
                    <a:pt x="822722" y="359626"/>
                    <a:pt x="865041" y="345681"/>
                    <a:pt x="904151" y="325879"/>
                  </a:cubicBezTo>
                  <a:cubicBezTo>
                    <a:pt x="909999" y="323031"/>
                    <a:pt x="915743" y="319973"/>
                    <a:pt x="921334" y="316630"/>
                  </a:cubicBezTo>
                  <a:cubicBezTo>
                    <a:pt x="924954" y="314468"/>
                    <a:pt x="928506" y="312172"/>
                    <a:pt x="931993" y="309753"/>
                  </a:cubicBezTo>
                  <a:cubicBezTo>
                    <a:pt x="942432" y="302552"/>
                    <a:pt x="952452" y="294694"/>
                    <a:pt x="961863" y="286093"/>
                  </a:cubicBezTo>
                  <a:cubicBezTo>
                    <a:pt x="962044" y="285921"/>
                    <a:pt x="962215" y="285750"/>
                    <a:pt x="962397" y="285579"/>
                  </a:cubicBezTo>
                  <a:cubicBezTo>
                    <a:pt x="981332" y="267624"/>
                    <a:pt x="999944" y="248622"/>
                    <a:pt x="1022242" y="235401"/>
                  </a:cubicBezTo>
                  <a:cubicBezTo>
                    <a:pt x="1025566" y="233429"/>
                    <a:pt x="1028976" y="231581"/>
                    <a:pt x="1032491" y="229886"/>
                  </a:cubicBezTo>
                  <a:cubicBezTo>
                    <a:pt x="1039844" y="226152"/>
                    <a:pt x="1047417" y="222914"/>
                    <a:pt x="1055151" y="220151"/>
                  </a:cubicBezTo>
                  <a:lnTo>
                    <a:pt x="1055151" y="220151"/>
                  </a:lnTo>
                  <a:cubicBezTo>
                    <a:pt x="1064085" y="216932"/>
                    <a:pt x="1073239" y="214360"/>
                    <a:pt x="1082497" y="212427"/>
                  </a:cubicBezTo>
                  <a:cubicBezTo>
                    <a:pt x="1109053" y="207312"/>
                    <a:pt x="1136437" y="208036"/>
                    <a:pt x="1163060" y="212427"/>
                  </a:cubicBezTo>
                  <a:cubicBezTo>
                    <a:pt x="1164793" y="212712"/>
                    <a:pt x="1166536" y="213017"/>
                    <a:pt x="1168260" y="213331"/>
                  </a:cubicBezTo>
                  <a:cubicBezTo>
                    <a:pt x="1200617" y="219570"/>
                    <a:pt x="1233954" y="230086"/>
                    <a:pt x="1265273" y="214141"/>
                  </a:cubicBezTo>
                  <a:cubicBezTo>
                    <a:pt x="1271359" y="210969"/>
                    <a:pt x="1277245" y="207359"/>
                    <a:pt x="1282789" y="203235"/>
                  </a:cubicBezTo>
                  <a:cubicBezTo>
                    <a:pt x="1295019" y="189833"/>
                    <a:pt x="1302868" y="172974"/>
                    <a:pt x="1309697" y="156077"/>
                  </a:cubicBezTo>
                  <a:cubicBezTo>
                    <a:pt x="1316164" y="138084"/>
                    <a:pt x="1322804" y="120196"/>
                    <a:pt x="1328604" y="102070"/>
                  </a:cubicBezTo>
                  <a:cubicBezTo>
                    <a:pt x="1333262" y="87563"/>
                    <a:pt x="1337358" y="72885"/>
                    <a:pt x="1340415" y="57874"/>
                  </a:cubicBezTo>
                  <a:cubicBezTo>
                    <a:pt x="1340910" y="55350"/>
                    <a:pt x="1341368" y="52826"/>
                    <a:pt x="1341787" y="50311"/>
                  </a:cubicBezTo>
                  <a:cubicBezTo>
                    <a:pt x="1342882" y="43815"/>
                    <a:pt x="1343740" y="37328"/>
                    <a:pt x="1344368" y="30851"/>
                  </a:cubicBezTo>
                  <a:cubicBezTo>
                    <a:pt x="1344835" y="26060"/>
                    <a:pt x="1345187" y="21250"/>
                    <a:pt x="1345406" y="16450"/>
                  </a:cubicBezTo>
                  <a:cubicBezTo>
                    <a:pt x="1345654" y="10982"/>
                    <a:pt x="1345749" y="5515"/>
                    <a:pt x="1345692" y="0"/>
                  </a:cubicBezTo>
                  <a:lnTo>
                    <a:pt x="1351950" y="0"/>
                  </a:lnTo>
                  <a:cubicBezTo>
                    <a:pt x="1352150" y="5105"/>
                    <a:pt x="1352159" y="10201"/>
                    <a:pt x="1351979" y="1528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2">
              <a:extLst>
                <a:ext uri="{FF2B5EF4-FFF2-40B4-BE49-F238E27FC236}">
                  <a16:creationId xmlns:a16="http://schemas.microsoft.com/office/drawing/2014/main" id="{0BD7564C-1C0A-17A4-5D33-F8A124081967}"/>
                </a:ext>
              </a:extLst>
            </p:cNvPr>
            <p:cNvSpPr/>
            <p:nvPr/>
          </p:nvSpPr>
          <p:spPr>
            <a:xfrm>
              <a:off x="4565160" y="1185840"/>
              <a:ext cx="1503236" cy="962701"/>
            </a:xfrm>
            <a:custGeom>
              <a:avLst/>
              <a:gdLst/>
              <a:ahLst/>
              <a:cxnLst/>
              <a:rect l="l" t="t" r="r" b="b"/>
              <a:pathLst>
                <a:path w="1503236" h="962701" extrusionOk="0">
                  <a:moveTo>
                    <a:pt x="1503226" y="0"/>
                  </a:moveTo>
                  <a:cubicBezTo>
                    <a:pt x="1500245" y="2562"/>
                    <a:pt x="1497339" y="5153"/>
                    <a:pt x="1494482" y="7763"/>
                  </a:cubicBezTo>
                  <a:cubicBezTo>
                    <a:pt x="1488777" y="12992"/>
                    <a:pt x="1483290" y="18336"/>
                    <a:pt x="1478033" y="23889"/>
                  </a:cubicBezTo>
                  <a:cubicBezTo>
                    <a:pt x="1471393" y="30880"/>
                    <a:pt x="1465088" y="38186"/>
                    <a:pt x="1459097" y="45987"/>
                  </a:cubicBezTo>
                  <a:cubicBezTo>
                    <a:pt x="1455182" y="51064"/>
                    <a:pt x="1451410" y="56340"/>
                    <a:pt x="1447743" y="61874"/>
                  </a:cubicBezTo>
                  <a:cubicBezTo>
                    <a:pt x="1441495" y="71314"/>
                    <a:pt x="1435580" y="81496"/>
                    <a:pt x="1429950" y="92631"/>
                  </a:cubicBezTo>
                  <a:cubicBezTo>
                    <a:pt x="1422359" y="107432"/>
                    <a:pt x="1416034" y="122882"/>
                    <a:pt x="1409167" y="138055"/>
                  </a:cubicBezTo>
                  <a:cubicBezTo>
                    <a:pt x="1399947" y="159068"/>
                    <a:pt x="1389783" y="180194"/>
                    <a:pt x="1377401" y="199568"/>
                  </a:cubicBezTo>
                  <a:cubicBezTo>
                    <a:pt x="1365380" y="218370"/>
                    <a:pt x="1351264" y="235515"/>
                    <a:pt x="1333872" y="249307"/>
                  </a:cubicBezTo>
                  <a:cubicBezTo>
                    <a:pt x="1307030" y="269262"/>
                    <a:pt x="1275912" y="281111"/>
                    <a:pt x="1246403" y="295847"/>
                  </a:cubicBezTo>
                  <a:cubicBezTo>
                    <a:pt x="1216676" y="311182"/>
                    <a:pt x="1187910" y="328498"/>
                    <a:pt x="1159012" y="345453"/>
                  </a:cubicBezTo>
                  <a:cubicBezTo>
                    <a:pt x="1135847" y="359645"/>
                    <a:pt x="1113968" y="375190"/>
                    <a:pt x="1091279" y="390077"/>
                  </a:cubicBezTo>
                  <a:cubicBezTo>
                    <a:pt x="1062981" y="409327"/>
                    <a:pt x="1032072" y="424186"/>
                    <a:pt x="999820" y="434540"/>
                  </a:cubicBezTo>
                  <a:cubicBezTo>
                    <a:pt x="973236" y="443665"/>
                    <a:pt x="945261" y="447923"/>
                    <a:pt x="917295" y="446846"/>
                  </a:cubicBezTo>
                  <a:cubicBezTo>
                    <a:pt x="885901" y="445856"/>
                    <a:pt x="854659" y="442112"/>
                    <a:pt x="823370" y="439464"/>
                  </a:cubicBezTo>
                  <a:cubicBezTo>
                    <a:pt x="802462" y="437521"/>
                    <a:pt x="781431" y="436407"/>
                    <a:pt x="760476" y="438445"/>
                  </a:cubicBezTo>
                  <a:cubicBezTo>
                    <a:pt x="746170" y="439617"/>
                    <a:pt x="731920" y="441865"/>
                    <a:pt x="717909" y="445075"/>
                  </a:cubicBezTo>
                  <a:cubicBezTo>
                    <a:pt x="692248" y="451314"/>
                    <a:pt x="667303" y="460705"/>
                    <a:pt x="641252" y="465163"/>
                  </a:cubicBezTo>
                  <a:cubicBezTo>
                    <a:pt x="615677" y="469306"/>
                    <a:pt x="588197" y="469021"/>
                    <a:pt x="564814" y="456105"/>
                  </a:cubicBezTo>
                  <a:cubicBezTo>
                    <a:pt x="531924" y="438722"/>
                    <a:pt x="513188" y="403584"/>
                    <a:pt x="494290" y="372056"/>
                  </a:cubicBezTo>
                  <a:cubicBezTo>
                    <a:pt x="482584" y="352044"/>
                    <a:pt x="472192" y="331518"/>
                    <a:pt x="456209" y="314954"/>
                  </a:cubicBezTo>
                  <a:cubicBezTo>
                    <a:pt x="445960" y="305295"/>
                    <a:pt x="432978" y="296418"/>
                    <a:pt x="418729" y="296761"/>
                  </a:cubicBezTo>
                  <a:cubicBezTo>
                    <a:pt x="399250" y="297742"/>
                    <a:pt x="380429" y="308972"/>
                    <a:pt x="364760" y="320450"/>
                  </a:cubicBezTo>
                  <a:cubicBezTo>
                    <a:pt x="357407" y="325993"/>
                    <a:pt x="350444" y="331994"/>
                    <a:pt x="343805" y="338347"/>
                  </a:cubicBezTo>
                  <a:cubicBezTo>
                    <a:pt x="327593" y="353863"/>
                    <a:pt x="313268" y="371475"/>
                    <a:pt x="299790" y="389706"/>
                  </a:cubicBezTo>
                  <a:cubicBezTo>
                    <a:pt x="296742" y="393830"/>
                    <a:pt x="293732" y="397993"/>
                    <a:pt x="290751" y="402155"/>
                  </a:cubicBezTo>
                  <a:cubicBezTo>
                    <a:pt x="271520" y="428063"/>
                    <a:pt x="254203" y="454990"/>
                    <a:pt x="243307" y="485804"/>
                  </a:cubicBezTo>
                  <a:cubicBezTo>
                    <a:pt x="239163" y="497386"/>
                    <a:pt x="236277" y="509159"/>
                    <a:pt x="235477" y="521046"/>
                  </a:cubicBezTo>
                  <a:cubicBezTo>
                    <a:pt x="234753" y="531686"/>
                    <a:pt x="235706" y="542430"/>
                    <a:pt x="238916" y="553203"/>
                  </a:cubicBezTo>
                  <a:cubicBezTo>
                    <a:pt x="239154" y="554069"/>
                    <a:pt x="239401" y="554927"/>
                    <a:pt x="239668" y="555784"/>
                  </a:cubicBezTo>
                  <a:cubicBezTo>
                    <a:pt x="244840" y="572805"/>
                    <a:pt x="254137" y="587997"/>
                    <a:pt x="263261" y="602961"/>
                  </a:cubicBezTo>
                  <a:cubicBezTo>
                    <a:pt x="269510" y="613296"/>
                    <a:pt x="275692" y="623678"/>
                    <a:pt x="281340" y="634394"/>
                  </a:cubicBezTo>
                  <a:cubicBezTo>
                    <a:pt x="317144" y="703355"/>
                    <a:pt x="337595" y="790299"/>
                    <a:pt x="304981" y="864680"/>
                  </a:cubicBezTo>
                  <a:cubicBezTo>
                    <a:pt x="300257" y="875243"/>
                    <a:pt x="295284" y="885730"/>
                    <a:pt x="289150" y="895483"/>
                  </a:cubicBezTo>
                  <a:cubicBezTo>
                    <a:pt x="279235" y="910590"/>
                    <a:pt x="267357" y="924458"/>
                    <a:pt x="253346" y="935507"/>
                  </a:cubicBezTo>
                  <a:cubicBezTo>
                    <a:pt x="246431" y="940956"/>
                    <a:pt x="239335" y="946214"/>
                    <a:pt x="231638" y="950414"/>
                  </a:cubicBezTo>
                  <a:cubicBezTo>
                    <a:pt x="215760" y="958739"/>
                    <a:pt x="197891" y="962701"/>
                    <a:pt x="180165" y="962225"/>
                  </a:cubicBezTo>
                  <a:cubicBezTo>
                    <a:pt x="151076" y="960387"/>
                    <a:pt x="126235" y="943537"/>
                    <a:pt x="107328" y="921077"/>
                  </a:cubicBezTo>
                  <a:cubicBezTo>
                    <a:pt x="103670" y="916810"/>
                    <a:pt x="100251" y="912362"/>
                    <a:pt x="97012" y="907780"/>
                  </a:cubicBezTo>
                  <a:cubicBezTo>
                    <a:pt x="89725" y="897512"/>
                    <a:pt x="83334" y="886558"/>
                    <a:pt x="77229" y="875433"/>
                  </a:cubicBezTo>
                  <a:cubicBezTo>
                    <a:pt x="71952" y="865813"/>
                    <a:pt x="66885" y="856040"/>
                    <a:pt x="61636" y="846468"/>
                  </a:cubicBezTo>
                  <a:cubicBezTo>
                    <a:pt x="61608" y="846411"/>
                    <a:pt x="61570" y="846344"/>
                    <a:pt x="61541" y="846287"/>
                  </a:cubicBezTo>
                  <a:cubicBezTo>
                    <a:pt x="55540" y="835095"/>
                    <a:pt x="49282" y="824036"/>
                    <a:pt x="42996" y="813016"/>
                  </a:cubicBezTo>
                  <a:cubicBezTo>
                    <a:pt x="39291" y="806729"/>
                    <a:pt x="35700" y="800367"/>
                    <a:pt x="31747" y="794242"/>
                  </a:cubicBezTo>
                  <a:cubicBezTo>
                    <a:pt x="27946" y="789346"/>
                    <a:pt x="23860" y="784708"/>
                    <a:pt x="19498" y="780355"/>
                  </a:cubicBezTo>
                  <a:cubicBezTo>
                    <a:pt x="13402" y="774535"/>
                    <a:pt x="6925" y="768972"/>
                    <a:pt x="0" y="764143"/>
                  </a:cubicBezTo>
                  <a:lnTo>
                    <a:pt x="0" y="755533"/>
                  </a:lnTo>
                  <a:cubicBezTo>
                    <a:pt x="9392" y="761152"/>
                    <a:pt x="18031" y="768344"/>
                    <a:pt x="25708" y="776773"/>
                  </a:cubicBezTo>
                  <a:cubicBezTo>
                    <a:pt x="29737" y="781060"/>
                    <a:pt x="33633" y="785498"/>
                    <a:pt x="37224" y="790194"/>
                  </a:cubicBezTo>
                  <a:cubicBezTo>
                    <a:pt x="40643" y="795414"/>
                    <a:pt x="43901" y="800719"/>
                    <a:pt x="47177" y="806025"/>
                  </a:cubicBezTo>
                  <a:cubicBezTo>
                    <a:pt x="54483" y="817902"/>
                    <a:pt x="61236" y="830142"/>
                    <a:pt x="67866" y="842458"/>
                  </a:cubicBezTo>
                  <a:cubicBezTo>
                    <a:pt x="72819" y="851640"/>
                    <a:pt x="77714" y="860850"/>
                    <a:pt x="82734" y="869985"/>
                  </a:cubicBezTo>
                  <a:cubicBezTo>
                    <a:pt x="87525" y="878691"/>
                    <a:pt x="92431" y="887320"/>
                    <a:pt x="97631" y="895779"/>
                  </a:cubicBezTo>
                  <a:cubicBezTo>
                    <a:pt x="98736" y="897627"/>
                    <a:pt x="99889" y="899465"/>
                    <a:pt x="101070" y="901265"/>
                  </a:cubicBezTo>
                  <a:cubicBezTo>
                    <a:pt x="107213" y="910647"/>
                    <a:pt x="114262" y="919372"/>
                    <a:pt x="121996" y="927354"/>
                  </a:cubicBezTo>
                  <a:cubicBezTo>
                    <a:pt x="137836" y="942727"/>
                    <a:pt x="155667" y="953233"/>
                    <a:pt x="177432" y="955462"/>
                  </a:cubicBezTo>
                  <a:cubicBezTo>
                    <a:pt x="191157" y="956386"/>
                    <a:pt x="204930" y="953929"/>
                    <a:pt x="217884" y="949204"/>
                  </a:cubicBezTo>
                  <a:cubicBezTo>
                    <a:pt x="223904" y="947147"/>
                    <a:pt x="229629" y="944242"/>
                    <a:pt x="235020" y="940775"/>
                  </a:cubicBezTo>
                  <a:cubicBezTo>
                    <a:pt x="243802" y="935060"/>
                    <a:pt x="252308" y="928840"/>
                    <a:pt x="259947" y="921544"/>
                  </a:cubicBezTo>
                  <a:cubicBezTo>
                    <a:pt x="267414" y="914305"/>
                    <a:pt x="274044" y="906151"/>
                    <a:pt x="280140" y="897627"/>
                  </a:cubicBezTo>
                  <a:cubicBezTo>
                    <a:pt x="289760" y="883453"/>
                    <a:pt x="296970" y="867632"/>
                    <a:pt x="303047" y="851506"/>
                  </a:cubicBezTo>
                  <a:cubicBezTo>
                    <a:pt x="312268" y="827151"/>
                    <a:pt x="314725" y="800862"/>
                    <a:pt x="314049" y="774840"/>
                  </a:cubicBezTo>
                  <a:cubicBezTo>
                    <a:pt x="313687" y="744950"/>
                    <a:pt x="306286" y="715775"/>
                    <a:pt x="296580" y="687838"/>
                  </a:cubicBezTo>
                  <a:cubicBezTo>
                    <a:pt x="288922" y="665836"/>
                    <a:pt x="278854" y="643976"/>
                    <a:pt x="267205" y="624154"/>
                  </a:cubicBezTo>
                  <a:cubicBezTo>
                    <a:pt x="254841" y="602942"/>
                    <a:pt x="240449" y="582892"/>
                    <a:pt x="232610" y="560108"/>
                  </a:cubicBezTo>
                  <a:cubicBezTo>
                    <a:pt x="228886" y="549326"/>
                    <a:pt x="226638" y="537924"/>
                    <a:pt x="226781" y="525494"/>
                  </a:cubicBezTo>
                  <a:lnTo>
                    <a:pt x="226781" y="525094"/>
                  </a:lnTo>
                  <a:cubicBezTo>
                    <a:pt x="227076" y="504273"/>
                    <a:pt x="234153" y="484280"/>
                    <a:pt x="242859" y="465801"/>
                  </a:cubicBezTo>
                  <a:cubicBezTo>
                    <a:pt x="253508" y="443522"/>
                    <a:pt x="267129" y="422967"/>
                    <a:pt x="281073" y="402850"/>
                  </a:cubicBezTo>
                  <a:cubicBezTo>
                    <a:pt x="286960" y="394383"/>
                    <a:pt x="292922" y="385963"/>
                    <a:pt x="299085" y="377704"/>
                  </a:cubicBezTo>
                  <a:cubicBezTo>
                    <a:pt x="309220" y="364074"/>
                    <a:pt x="319869" y="350863"/>
                    <a:pt x="331508" y="338595"/>
                  </a:cubicBezTo>
                  <a:cubicBezTo>
                    <a:pt x="335156" y="334909"/>
                    <a:pt x="339147" y="331013"/>
                    <a:pt x="343424" y="327108"/>
                  </a:cubicBezTo>
                  <a:cubicBezTo>
                    <a:pt x="370399" y="302400"/>
                    <a:pt x="408518" y="276768"/>
                    <a:pt x="441779" y="294418"/>
                  </a:cubicBezTo>
                  <a:cubicBezTo>
                    <a:pt x="453781" y="300590"/>
                    <a:pt x="464315" y="309715"/>
                    <a:pt x="472459" y="320831"/>
                  </a:cubicBezTo>
                  <a:cubicBezTo>
                    <a:pt x="480231" y="331584"/>
                    <a:pt x="487013" y="343129"/>
                    <a:pt x="493452" y="354797"/>
                  </a:cubicBezTo>
                  <a:cubicBezTo>
                    <a:pt x="508845" y="381743"/>
                    <a:pt x="523265" y="409385"/>
                    <a:pt x="544744" y="431530"/>
                  </a:cubicBezTo>
                  <a:cubicBezTo>
                    <a:pt x="565032" y="450933"/>
                    <a:pt x="588216" y="460248"/>
                    <a:pt x="615639" y="459086"/>
                  </a:cubicBezTo>
                  <a:cubicBezTo>
                    <a:pt x="649938" y="458305"/>
                    <a:pt x="682190" y="444551"/>
                    <a:pt x="715451" y="437350"/>
                  </a:cubicBezTo>
                  <a:cubicBezTo>
                    <a:pt x="735111" y="433178"/>
                    <a:pt x="755152" y="431082"/>
                    <a:pt x="775173" y="430273"/>
                  </a:cubicBezTo>
                  <a:cubicBezTo>
                    <a:pt x="816388" y="429473"/>
                    <a:pt x="857307" y="436445"/>
                    <a:pt x="898407" y="438579"/>
                  </a:cubicBezTo>
                  <a:cubicBezTo>
                    <a:pt x="919486" y="440112"/>
                    <a:pt x="940698" y="439722"/>
                    <a:pt x="961606" y="436350"/>
                  </a:cubicBezTo>
                  <a:cubicBezTo>
                    <a:pt x="987771" y="431740"/>
                    <a:pt x="1012812" y="421843"/>
                    <a:pt x="1037139" y="410994"/>
                  </a:cubicBezTo>
                  <a:cubicBezTo>
                    <a:pt x="1050293" y="404927"/>
                    <a:pt x="1063190" y="397897"/>
                    <a:pt x="1075430" y="390068"/>
                  </a:cubicBezTo>
                  <a:cubicBezTo>
                    <a:pt x="1102414" y="372542"/>
                    <a:pt x="1128331" y="353225"/>
                    <a:pt x="1155735" y="336385"/>
                  </a:cubicBezTo>
                  <a:cubicBezTo>
                    <a:pt x="1184386" y="319011"/>
                    <a:pt x="1212971" y="301314"/>
                    <a:pt x="1243041" y="286722"/>
                  </a:cubicBezTo>
                  <a:cubicBezTo>
                    <a:pt x="1273550" y="272129"/>
                    <a:pt x="1305792" y="260175"/>
                    <a:pt x="1332624" y="238554"/>
                  </a:cubicBezTo>
                  <a:cubicBezTo>
                    <a:pt x="1343063" y="229400"/>
                    <a:pt x="1352302" y="218980"/>
                    <a:pt x="1360618" y="207750"/>
                  </a:cubicBezTo>
                  <a:cubicBezTo>
                    <a:pt x="1370847" y="193967"/>
                    <a:pt x="1379668" y="178965"/>
                    <a:pt x="1387545" y="163649"/>
                  </a:cubicBezTo>
                  <a:cubicBezTo>
                    <a:pt x="1398470" y="142427"/>
                    <a:pt x="1406671" y="119834"/>
                    <a:pt x="1416510" y="98069"/>
                  </a:cubicBezTo>
                  <a:cubicBezTo>
                    <a:pt x="1421997" y="86192"/>
                    <a:pt x="1428197" y="74686"/>
                    <a:pt x="1435055" y="63617"/>
                  </a:cubicBezTo>
                  <a:cubicBezTo>
                    <a:pt x="1439085" y="57112"/>
                    <a:pt x="1443342" y="50759"/>
                    <a:pt x="1447829" y="44577"/>
                  </a:cubicBezTo>
                  <a:cubicBezTo>
                    <a:pt x="1449191" y="42682"/>
                    <a:pt x="1450581" y="40796"/>
                    <a:pt x="1452001" y="38938"/>
                  </a:cubicBezTo>
                  <a:cubicBezTo>
                    <a:pt x="1456182" y="33452"/>
                    <a:pt x="1460611" y="28213"/>
                    <a:pt x="1465231" y="23174"/>
                  </a:cubicBezTo>
                  <a:cubicBezTo>
                    <a:pt x="1470212" y="17726"/>
                    <a:pt x="1475423" y="12516"/>
                    <a:pt x="1480804" y="7496"/>
                  </a:cubicBezTo>
                  <a:cubicBezTo>
                    <a:pt x="1483519" y="4953"/>
                    <a:pt x="1486281" y="2448"/>
                    <a:pt x="1489072" y="10"/>
                  </a:cubicBezTo>
                  <a:lnTo>
                    <a:pt x="1503236" y="1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2">
              <a:extLst>
                <a:ext uri="{FF2B5EF4-FFF2-40B4-BE49-F238E27FC236}">
                  <a16:creationId xmlns:a16="http://schemas.microsoft.com/office/drawing/2014/main" id="{63BC3AC9-FAA8-FEAB-B3C7-6D1AC44D160F}"/>
                </a:ext>
              </a:extLst>
            </p:cNvPr>
            <p:cNvSpPr/>
            <p:nvPr/>
          </p:nvSpPr>
          <p:spPr>
            <a:xfrm>
              <a:off x="4565160" y="1185840"/>
              <a:ext cx="1306744" cy="660598"/>
            </a:xfrm>
            <a:custGeom>
              <a:avLst/>
              <a:gdLst/>
              <a:ahLst/>
              <a:cxnLst/>
              <a:rect l="l" t="t" r="r" b="b"/>
              <a:pathLst>
                <a:path w="1306744" h="662254" extrusionOk="0">
                  <a:moveTo>
                    <a:pt x="1306744" y="41138"/>
                  </a:moveTo>
                  <a:cubicBezTo>
                    <a:pt x="1306725" y="47844"/>
                    <a:pt x="1306592" y="54550"/>
                    <a:pt x="1306287" y="61246"/>
                  </a:cubicBezTo>
                  <a:cubicBezTo>
                    <a:pt x="1305821" y="71857"/>
                    <a:pt x="1304944" y="82448"/>
                    <a:pt x="1303468" y="92993"/>
                  </a:cubicBezTo>
                  <a:cubicBezTo>
                    <a:pt x="1302306" y="101584"/>
                    <a:pt x="1301020" y="110214"/>
                    <a:pt x="1299448" y="118786"/>
                  </a:cubicBezTo>
                  <a:cubicBezTo>
                    <a:pt x="1296276" y="136227"/>
                    <a:pt x="1291904" y="153419"/>
                    <a:pt x="1284903" y="169583"/>
                  </a:cubicBezTo>
                  <a:cubicBezTo>
                    <a:pt x="1276093" y="188871"/>
                    <a:pt x="1259348" y="204435"/>
                    <a:pt x="1239469" y="209902"/>
                  </a:cubicBezTo>
                  <a:cubicBezTo>
                    <a:pt x="1227001" y="213455"/>
                    <a:pt x="1213923" y="212331"/>
                    <a:pt x="1201417" y="209560"/>
                  </a:cubicBezTo>
                  <a:cubicBezTo>
                    <a:pt x="1193292" y="207597"/>
                    <a:pt x="1185329" y="204997"/>
                    <a:pt x="1177385" y="202263"/>
                  </a:cubicBezTo>
                  <a:cubicBezTo>
                    <a:pt x="1168451" y="199206"/>
                    <a:pt x="1159554" y="195996"/>
                    <a:pt x="1150525" y="193405"/>
                  </a:cubicBezTo>
                  <a:cubicBezTo>
                    <a:pt x="1138009" y="189519"/>
                    <a:pt x="1125245" y="186414"/>
                    <a:pt x="1112358" y="184204"/>
                  </a:cubicBezTo>
                  <a:cubicBezTo>
                    <a:pt x="1105548" y="183032"/>
                    <a:pt x="1098690" y="182108"/>
                    <a:pt x="1091822" y="181461"/>
                  </a:cubicBezTo>
                  <a:cubicBezTo>
                    <a:pt x="1075106" y="179870"/>
                    <a:pt x="1058256" y="179861"/>
                    <a:pt x="1041559" y="181661"/>
                  </a:cubicBezTo>
                  <a:cubicBezTo>
                    <a:pt x="1026186" y="183537"/>
                    <a:pt x="1011060" y="188214"/>
                    <a:pt x="997591" y="196301"/>
                  </a:cubicBezTo>
                  <a:cubicBezTo>
                    <a:pt x="994696" y="198215"/>
                    <a:pt x="991905" y="200244"/>
                    <a:pt x="989190" y="202387"/>
                  </a:cubicBezTo>
                  <a:cubicBezTo>
                    <a:pt x="979427" y="210064"/>
                    <a:pt x="970683" y="219056"/>
                    <a:pt x="962216" y="228343"/>
                  </a:cubicBezTo>
                  <a:cubicBezTo>
                    <a:pt x="955853" y="235334"/>
                    <a:pt x="949633" y="242478"/>
                    <a:pt x="943251" y="249365"/>
                  </a:cubicBezTo>
                  <a:cubicBezTo>
                    <a:pt x="941270" y="251603"/>
                    <a:pt x="939279" y="253851"/>
                    <a:pt x="937289" y="256089"/>
                  </a:cubicBezTo>
                  <a:lnTo>
                    <a:pt x="937289" y="256089"/>
                  </a:lnTo>
                  <a:cubicBezTo>
                    <a:pt x="931326" y="262823"/>
                    <a:pt x="925344" y="269529"/>
                    <a:pt x="919124" y="275987"/>
                  </a:cubicBezTo>
                  <a:cubicBezTo>
                    <a:pt x="914191" y="281178"/>
                    <a:pt x="909076" y="286169"/>
                    <a:pt x="903818" y="290979"/>
                  </a:cubicBezTo>
                  <a:cubicBezTo>
                    <a:pt x="884882" y="308239"/>
                    <a:pt x="863918" y="323012"/>
                    <a:pt x="841696" y="335261"/>
                  </a:cubicBezTo>
                  <a:cubicBezTo>
                    <a:pt x="812483" y="351444"/>
                    <a:pt x="781307" y="367170"/>
                    <a:pt x="747598" y="367484"/>
                  </a:cubicBezTo>
                  <a:cubicBezTo>
                    <a:pt x="729329" y="367627"/>
                    <a:pt x="710451" y="364979"/>
                    <a:pt x="694096" y="356016"/>
                  </a:cubicBezTo>
                  <a:cubicBezTo>
                    <a:pt x="650843" y="330165"/>
                    <a:pt x="636584" y="269748"/>
                    <a:pt x="619277" y="224314"/>
                  </a:cubicBezTo>
                  <a:cubicBezTo>
                    <a:pt x="603723" y="184728"/>
                    <a:pt x="581539" y="147304"/>
                    <a:pt x="551669" y="117843"/>
                  </a:cubicBezTo>
                  <a:cubicBezTo>
                    <a:pt x="544316" y="110747"/>
                    <a:pt x="536038" y="104842"/>
                    <a:pt x="527456" y="99508"/>
                  </a:cubicBezTo>
                  <a:cubicBezTo>
                    <a:pt x="500663" y="82696"/>
                    <a:pt x="471135" y="71161"/>
                    <a:pt x="440922" y="63151"/>
                  </a:cubicBezTo>
                  <a:cubicBezTo>
                    <a:pt x="419462" y="57731"/>
                    <a:pt x="397564" y="55369"/>
                    <a:pt x="375618" y="53445"/>
                  </a:cubicBezTo>
                  <a:cubicBezTo>
                    <a:pt x="362836" y="52321"/>
                    <a:pt x="350034" y="51349"/>
                    <a:pt x="337290" y="50016"/>
                  </a:cubicBezTo>
                  <a:cubicBezTo>
                    <a:pt x="335804" y="49863"/>
                    <a:pt x="334308" y="49730"/>
                    <a:pt x="332813" y="49568"/>
                  </a:cubicBezTo>
                  <a:cubicBezTo>
                    <a:pt x="313230" y="47635"/>
                    <a:pt x="293646" y="45453"/>
                    <a:pt x="274025" y="43853"/>
                  </a:cubicBezTo>
                  <a:cubicBezTo>
                    <a:pt x="266414" y="43234"/>
                    <a:pt x="258813" y="42701"/>
                    <a:pt x="251184" y="42310"/>
                  </a:cubicBezTo>
                  <a:cubicBezTo>
                    <a:pt x="210617" y="40119"/>
                    <a:pt x="161915" y="47473"/>
                    <a:pt x="139103" y="87030"/>
                  </a:cubicBezTo>
                  <a:cubicBezTo>
                    <a:pt x="132788" y="98174"/>
                    <a:pt x="129235" y="110700"/>
                    <a:pt x="127349" y="123463"/>
                  </a:cubicBezTo>
                  <a:cubicBezTo>
                    <a:pt x="125416" y="136884"/>
                    <a:pt x="126625" y="150571"/>
                    <a:pt x="129883" y="163659"/>
                  </a:cubicBezTo>
                  <a:cubicBezTo>
                    <a:pt x="132779" y="174927"/>
                    <a:pt x="136808" y="185842"/>
                    <a:pt x="140818" y="196720"/>
                  </a:cubicBezTo>
                  <a:cubicBezTo>
                    <a:pt x="150971" y="223323"/>
                    <a:pt x="161354" y="249860"/>
                    <a:pt x="169431" y="277263"/>
                  </a:cubicBezTo>
                  <a:cubicBezTo>
                    <a:pt x="180137" y="311429"/>
                    <a:pt x="185699" y="346243"/>
                    <a:pt x="179308" y="381972"/>
                  </a:cubicBezTo>
                  <a:cubicBezTo>
                    <a:pt x="176184" y="401183"/>
                    <a:pt x="170259" y="419795"/>
                    <a:pt x="162725" y="437598"/>
                  </a:cubicBezTo>
                  <a:cubicBezTo>
                    <a:pt x="154876" y="456257"/>
                    <a:pt x="145456" y="474631"/>
                    <a:pt x="131550" y="489147"/>
                  </a:cubicBezTo>
                  <a:cubicBezTo>
                    <a:pt x="116767" y="504244"/>
                    <a:pt x="98650" y="515026"/>
                    <a:pt x="82325" y="528114"/>
                  </a:cubicBezTo>
                  <a:cubicBezTo>
                    <a:pt x="76476" y="532705"/>
                    <a:pt x="71095" y="537924"/>
                    <a:pt x="66684" y="544039"/>
                  </a:cubicBezTo>
                  <a:cubicBezTo>
                    <a:pt x="62646" y="549373"/>
                    <a:pt x="59512" y="555546"/>
                    <a:pt x="58322" y="562299"/>
                  </a:cubicBezTo>
                  <a:cubicBezTo>
                    <a:pt x="56893" y="571729"/>
                    <a:pt x="60188" y="580930"/>
                    <a:pt x="63475" y="589569"/>
                  </a:cubicBezTo>
                  <a:cubicBezTo>
                    <a:pt x="66703" y="597741"/>
                    <a:pt x="70132" y="605885"/>
                    <a:pt x="72276" y="614458"/>
                  </a:cubicBezTo>
                  <a:cubicBezTo>
                    <a:pt x="74543" y="624497"/>
                    <a:pt x="76457" y="635737"/>
                    <a:pt x="72009" y="645405"/>
                  </a:cubicBezTo>
                  <a:cubicBezTo>
                    <a:pt x="66075" y="657901"/>
                    <a:pt x="51235" y="662254"/>
                    <a:pt x="38767" y="660816"/>
                  </a:cubicBezTo>
                  <a:cubicBezTo>
                    <a:pt x="25165" y="659359"/>
                    <a:pt x="12440" y="653777"/>
                    <a:pt x="0" y="647995"/>
                  </a:cubicBezTo>
                  <a:lnTo>
                    <a:pt x="0" y="639251"/>
                  </a:lnTo>
                  <a:cubicBezTo>
                    <a:pt x="6725" y="642537"/>
                    <a:pt x="13516" y="645576"/>
                    <a:pt x="20345" y="648310"/>
                  </a:cubicBezTo>
                  <a:cubicBezTo>
                    <a:pt x="29080" y="651596"/>
                    <a:pt x="37814" y="654158"/>
                    <a:pt x="47063" y="653358"/>
                  </a:cubicBezTo>
                  <a:cubicBezTo>
                    <a:pt x="52959" y="652596"/>
                    <a:pt x="59322" y="650377"/>
                    <a:pt x="63255" y="645471"/>
                  </a:cubicBezTo>
                  <a:cubicBezTo>
                    <a:pt x="67227" y="640451"/>
                    <a:pt x="67113" y="633784"/>
                    <a:pt x="66532" y="627650"/>
                  </a:cubicBezTo>
                  <a:cubicBezTo>
                    <a:pt x="64351" y="605819"/>
                    <a:pt x="48797" y="587378"/>
                    <a:pt x="49587" y="565023"/>
                  </a:cubicBezTo>
                  <a:cubicBezTo>
                    <a:pt x="49959" y="554984"/>
                    <a:pt x="54702" y="545678"/>
                    <a:pt x="60770" y="538105"/>
                  </a:cubicBezTo>
                  <a:cubicBezTo>
                    <a:pt x="66151" y="530866"/>
                    <a:pt x="73133" y="525285"/>
                    <a:pt x="80077" y="519808"/>
                  </a:cubicBezTo>
                  <a:cubicBezTo>
                    <a:pt x="95250" y="507825"/>
                    <a:pt x="112043" y="497957"/>
                    <a:pt x="125806" y="484099"/>
                  </a:cubicBezTo>
                  <a:cubicBezTo>
                    <a:pt x="130854" y="478784"/>
                    <a:pt x="135312" y="472907"/>
                    <a:pt x="139436" y="466792"/>
                  </a:cubicBezTo>
                  <a:cubicBezTo>
                    <a:pt x="146695" y="455762"/>
                    <a:pt x="152000" y="443446"/>
                    <a:pt x="157058" y="431206"/>
                  </a:cubicBezTo>
                  <a:cubicBezTo>
                    <a:pt x="168831" y="401765"/>
                    <a:pt x="177413" y="369599"/>
                    <a:pt x="173898" y="337423"/>
                  </a:cubicBezTo>
                  <a:cubicBezTo>
                    <a:pt x="167316" y="284293"/>
                    <a:pt x="144656" y="236430"/>
                    <a:pt x="127711" y="186547"/>
                  </a:cubicBezTo>
                  <a:cubicBezTo>
                    <a:pt x="120948" y="166688"/>
                    <a:pt x="115548" y="145561"/>
                    <a:pt x="117881" y="124320"/>
                  </a:cubicBezTo>
                  <a:cubicBezTo>
                    <a:pt x="120929" y="95964"/>
                    <a:pt x="133607" y="69780"/>
                    <a:pt x="156686" y="53826"/>
                  </a:cubicBezTo>
                  <a:cubicBezTo>
                    <a:pt x="186471" y="33299"/>
                    <a:pt x="223818" y="31004"/>
                    <a:pt x="258432" y="33547"/>
                  </a:cubicBezTo>
                  <a:cubicBezTo>
                    <a:pt x="264424" y="33966"/>
                    <a:pt x="270424" y="34404"/>
                    <a:pt x="276416" y="34871"/>
                  </a:cubicBezTo>
                  <a:cubicBezTo>
                    <a:pt x="297466" y="36471"/>
                    <a:pt x="318506" y="38281"/>
                    <a:pt x="339538" y="40167"/>
                  </a:cubicBezTo>
                  <a:cubicBezTo>
                    <a:pt x="352873" y="41367"/>
                    <a:pt x="366208" y="42605"/>
                    <a:pt x="379543" y="43844"/>
                  </a:cubicBezTo>
                  <a:cubicBezTo>
                    <a:pt x="379676" y="43844"/>
                    <a:pt x="379800" y="43872"/>
                    <a:pt x="379933" y="43872"/>
                  </a:cubicBezTo>
                  <a:cubicBezTo>
                    <a:pt x="399107" y="45672"/>
                    <a:pt x="418281" y="47825"/>
                    <a:pt x="437169" y="51873"/>
                  </a:cubicBezTo>
                  <a:cubicBezTo>
                    <a:pt x="449151" y="54445"/>
                    <a:pt x="460867" y="58198"/>
                    <a:pt x="472507" y="62074"/>
                  </a:cubicBezTo>
                  <a:cubicBezTo>
                    <a:pt x="509207" y="74876"/>
                    <a:pt x="545801" y="93402"/>
                    <a:pt x="571271" y="124749"/>
                  </a:cubicBezTo>
                  <a:cubicBezTo>
                    <a:pt x="596913" y="155429"/>
                    <a:pt x="616734" y="191510"/>
                    <a:pt x="630031" y="229800"/>
                  </a:cubicBezTo>
                  <a:cubicBezTo>
                    <a:pt x="641061" y="262499"/>
                    <a:pt x="650310" y="297142"/>
                    <a:pt x="670074" y="325412"/>
                  </a:cubicBezTo>
                  <a:cubicBezTo>
                    <a:pt x="685057" y="346262"/>
                    <a:pt x="703945" y="355968"/>
                    <a:pt x="728282" y="359721"/>
                  </a:cubicBezTo>
                  <a:cubicBezTo>
                    <a:pt x="753923" y="364150"/>
                    <a:pt x="778954" y="359235"/>
                    <a:pt x="802672" y="348891"/>
                  </a:cubicBezTo>
                  <a:cubicBezTo>
                    <a:pt x="838095" y="333661"/>
                    <a:pt x="872071" y="313792"/>
                    <a:pt x="900655" y="286893"/>
                  </a:cubicBezTo>
                  <a:cubicBezTo>
                    <a:pt x="901179" y="286417"/>
                    <a:pt x="901694" y="285931"/>
                    <a:pt x="902199" y="285436"/>
                  </a:cubicBezTo>
                  <a:cubicBezTo>
                    <a:pt x="914010" y="274368"/>
                    <a:pt x="924935" y="262490"/>
                    <a:pt x="935698" y="250441"/>
                  </a:cubicBezTo>
                  <a:cubicBezTo>
                    <a:pt x="943384" y="241840"/>
                    <a:pt x="950985" y="233162"/>
                    <a:pt x="958768" y="224609"/>
                  </a:cubicBezTo>
                  <a:cubicBezTo>
                    <a:pt x="961368" y="221752"/>
                    <a:pt x="963987" y="218894"/>
                    <a:pt x="966635" y="216075"/>
                  </a:cubicBezTo>
                  <a:cubicBezTo>
                    <a:pt x="972407" y="210017"/>
                    <a:pt x="978208" y="203873"/>
                    <a:pt x="984590" y="198501"/>
                  </a:cubicBezTo>
                  <a:cubicBezTo>
                    <a:pt x="987704" y="195872"/>
                    <a:pt x="990952" y="193434"/>
                    <a:pt x="994410" y="191281"/>
                  </a:cubicBezTo>
                  <a:cubicBezTo>
                    <a:pt x="1017832" y="176632"/>
                    <a:pt x="1045807" y="173117"/>
                    <a:pt x="1072629" y="173946"/>
                  </a:cubicBezTo>
                  <a:cubicBezTo>
                    <a:pt x="1081526" y="174088"/>
                    <a:pt x="1090403" y="174755"/>
                    <a:pt x="1099214" y="175879"/>
                  </a:cubicBezTo>
                  <a:cubicBezTo>
                    <a:pt x="1106014" y="176736"/>
                    <a:pt x="1112787" y="177860"/>
                    <a:pt x="1119512" y="179213"/>
                  </a:cubicBezTo>
                  <a:cubicBezTo>
                    <a:pt x="1133275" y="181975"/>
                    <a:pt x="1146896" y="185661"/>
                    <a:pt x="1160288" y="189900"/>
                  </a:cubicBezTo>
                  <a:cubicBezTo>
                    <a:pt x="1168184" y="192300"/>
                    <a:pt x="1175985" y="195091"/>
                    <a:pt x="1183843" y="197653"/>
                  </a:cubicBezTo>
                  <a:cubicBezTo>
                    <a:pt x="1192768" y="200568"/>
                    <a:pt x="1201750" y="203197"/>
                    <a:pt x="1211027" y="204645"/>
                  </a:cubicBezTo>
                  <a:cubicBezTo>
                    <a:pt x="1217390" y="205588"/>
                    <a:pt x="1223848" y="206121"/>
                    <a:pt x="1230259" y="205397"/>
                  </a:cubicBezTo>
                  <a:cubicBezTo>
                    <a:pt x="1238441" y="204378"/>
                    <a:pt x="1246337" y="201378"/>
                    <a:pt x="1253500" y="197129"/>
                  </a:cubicBezTo>
                  <a:cubicBezTo>
                    <a:pt x="1273026" y="185604"/>
                    <a:pt x="1283341" y="164716"/>
                    <a:pt x="1289066" y="142694"/>
                  </a:cubicBezTo>
                  <a:cubicBezTo>
                    <a:pt x="1290857" y="135922"/>
                    <a:pt x="1292428" y="129102"/>
                    <a:pt x="1293819" y="122225"/>
                  </a:cubicBezTo>
                  <a:cubicBezTo>
                    <a:pt x="1297734" y="102822"/>
                    <a:pt x="1300077" y="83087"/>
                    <a:pt x="1301077" y="63275"/>
                  </a:cubicBezTo>
                  <a:cubicBezTo>
                    <a:pt x="1301325" y="58369"/>
                    <a:pt x="1301486" y="53464"/>
                    <a:pt x="1301572" y="48558"/>
                  </a:cubicBezTo>
                  <a:cubicBezTo>
                    <a:pt x="1301601" y="46701"/>
                    <a:pt x="1301601" y="44825"/>
                    <a:pt x="1301601" y="42967"/>
                  </a:cubicBezTo>
                  <a:cubicBezTo>
                    <a:pt x="1301629" y="37319"/>
                    <a:pt x="1301572" y="31671"/>
                    <a:pt x="1301486" y="26022"/>
                  </a:cubicBezTo>
                  <a:cubicBezTo>
                    <a:pt x="1301353" y="17345"/>
                    <a:pt x="1301144" y="8677"/>
                    <a:pt x="1301001" y="0"/>
                  </a:cubicBezTo>
                  <a:lnTo>
                    <a:pt x="1305821" y="0"/>
                  </a:lnTo>
                  <a:cubicBezTo>
                    <a:pt x="1306106" y="8220"/>
                    <a:pt x="1306392" y="16440"/>
                    <a:pt x="1306544" y="24660"/>
                  </a:cubicBezTo>
                  <a:cubicBezTo>
                    <a:pt x="1306659" y="30156"/>
                    <a:pt x="1306716" y="35662"/>
                    <a:pt x="1306697" y="41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1" name="Picture Placeholder 10" descr="A group of police officers in riot gear&#10;&#10;AI-generated content may be incorrect.">
            <a:extLst>
              <a:ext uri="{FF2B5EF4-FFF2-40B4-BE49-F238E27FC236}">
                <a16:creationId xmlns:a16="http://schemas.microsoft.com/office/drawing/2014/main" id="{F44B3600-3637-8D76-A8A7-F2EEF8989B2E}"/>
              </a:ext>
            </a:extLst>
          </p:cNvPr>
          <p:cNvPicPr>
            <a:picLocks noGrp="1" noChangeAspect="1"/>
          </p:cNvPicPr>
          <p:nvPr>
            <p:ph type="pic" idx="2"/>
          </p:nvPr>
        </p:nvPicPr>
        <p:blipFill>
          <a:blip r:embed="rId3">
            <a:alphaModFix amt="35000"/>
          </a:blip>
          <a:srcRect l="26144" r="26144"/>
          <a:stretch>
            <a:fillRect/>
          </a:stretch>
        </p:blipFill>
        <p:spPr>
          <a:xfrm>
            <a:off x="5200123" y="1159368"/>
            <a:ext cx="3529200" cy="3520800"/>
          </a:xfrm>
        </p:spPr>
      </p:pic>
    </p:spTree>
    <p:extLst>
      <p:ext uri="{BB962C8B-B14F-4D97-AF65-F5344CB8AC3E}">
        <p14:creationId xmlns:p14="http://schemas.microsoft.com/office/powerpoint/2010/main" val="3320419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52">
          <a:extLst>
            <a:ext uri="{FF2B5EF4-FFF2-40B4-BE49-F238E27FC236}">
              <a16:creationId xmlns:a16="http://schemas.microsoft.com/office/drawing/2014/main" id="{625CC1D9-93C0-2179-94B1-C7741CDC7C63}"/>
            </a:ext>
          </a:extLst>
        </p:cNvPr>
        <p:cNvGrpSpPr/>
        <p:nvPr/>
      </p:nvGrpSpPr>
      <p:grpSpPr>
        <a:xfrm>
          <a:off x="0" y="0"/>
          <a:ext cx="0" cy="0"/>
          <a:chOff x="0" y="0"/>
          <a:chExt cx="0" cy="0"/>
        </a:xfrm>
      </p:grpSpPr>
      <p:sp>
        <p:nvSpPr>
          <p:cNvPr id="553" name="Google Shape;553;p32">
            <a:extLst>
              <a:ext uri="{FF2B5EF4-FFF2-40B4-BE49-F238E27FC236}">
                <a16:creationId xmlns:a16="http://schemas.microsoft.com/office/drawing/2014/main" id="{1700BB07-D282-C6B7-BBAC-7EAA16F722D2}"/>
              </a:ext>
            </a:extLst>
          </p:cNvPr>
          <p:cNvSpPr txBox="1">
            <a:spLocks noGrp="1"/>
          </p:cNvSpPr>
          <p:nvPr>
            <p:ph type="title"/>
          </p:nvPr>
        </p:nvSpPr>
        <p:spPr>
          <a:xfrm>
            <a:off x="393515" y="211745"/>
            <a:ext cx="5671341" cy="1087200"/>
          </a:xfrm>
          <a:prstGeom prst="rect">
            <a:avLst/>
          </a:prstGeom>
        </p:spPr>
        <p:txBody>
          <a:bodyPr spcFirstLastPara="1" wrap="square" lIns="91425" tIns="91425" rIns="91425" bIns="91425" anchor="b" anchorCtr="0">
            <a:noAutofit/>
          </a:bodyPr>
          <a:lstStyle/>
          <a:p>
            <a:pPr lvl="0"/>
            <a:r>
              <a:rPr lang="en-GB" sz="4800" dirty="0"/>
              <a:t>Conventionalism</a:t>
            </a:r>
            <a:endParaRPr sz="4800" dirty="0"/>
          </a:p>
        </p:txBody>
      </p:sp>
      <p:sp>
        <p:nvSpPr>
          <p:cNvPr id="554" name="Google Shape;554;p32">
            <a:extLst>
              <a:ext uri="{FF2B5EF4-FFF2-40B4-BE49-F238E27FC236}">
                <a16:creationId xmlns:a16="http://schemas.microsoft.com/office/drawing/2014/main" id="{9EB621D8-0CD0-78D7-DB16-872FC4549B98}"/>
              </a:ext>
            </a:extLst>
          </p:cNvPr>
          <p:cNvSpPr txBox="1">
            <a:spLocks noGrp="1"/>
          </p:cNvSpPr>
          <p:nvPr>
            <p:ph type="body" idx="1"/>
          </p:nvPr>
        </p:nvSpPr>
        <p:spPr>
          <a:xfrm>
            <a:off x="228011" y="1585276"/>
            <a:ext cx="4710889" cy="2650609"/>
          </a:xfrm>
          <a:prstGeom prst="rect">
            <a:avLst/>
          </a:prstGeom>
        </p:spPr>
        <p:txBody>
          <a:bodyPr spcFirstLastPara="1" wrap="square" lIns="91425" tIns="91425" rIns="91425" bIns="91425" anchor="t" anchorCtr="0">
            <a:noAutofit/>
          </a:bodyPr>
          <a:lstStyle/>
          <a:p>
            <a:pPr lvl="0" indent="-304800">
              <a:buClr>
                <a:schemeClr val="accent1"/>
              </a:buClr>
              <a:buSzPts val="1200"/>
            </a:pPr>
            <a:r>
              <a:rPr lang="en-GB" sz="2000" dirty="0"/>
              <a:t>Preference for familiar, </a:t>
            </a:r>
            <a:r>
              <a:rPr lang="en-GB" sz="2000" dirty="0" err="1"/>
              <a:t>time-honored</a:t>
            </a:r>
            <a:r>
              <a:rPr lang="en-GB" sz="2000" dirty="0"/>
              <a:t> ways of life.</a:t>
            </a:r>
          </a:p>
          <a:p>
            <a:pPr lvl="0" indent="-304800">
              <a:buClr>
                <a:schemeClr val="accent1"/>
              </a:buClr>
              <a:buSzPts val="1200"/>
            </a:pPr>
            <a:endParaRPr lang="en-GB" sz="2000" dirty="0"/>
          </a:p>
          <a:p>
            <a:pPr lvl="0" indent="-304800">
              <a:buClr>
                <a:schemeClr val="accent1"/>
              </a:buClr>
              <a:buSzPts val="1200"/>
            </a:pPr>
            <a:r>
              <a:rPr lang="en-GB" sz="2000" dirty="0"/>
              <a:t>Resistance to social change or progressive movements.</a:t>
            </a:r>
          </a:p>
          <a:p>
            <a:pPr lvl="0" indent="-304800">
              <a:buClr>
                <a:schemeClr val="accent1"/>
              </a:buClr>
              <a:buSzPts val="1200"/>
            </a:pPr>
            <a:endParaRPr lang="en-GB" sz="2000" dirty="0"/>
          </a:p>
          <a:p>
            <a:pPr lvl="0" indent="-304800">
              <a:buClr>
                <a:schemeClr val="accent1"/>
              </a:buClr>
              <a:buSzPts val="1200"/>
            </a:pPr>
            <a:r>
              <a:rPr lang="en-GB" sz="2000" dirty="0"/>
              <a:t>Belief that deviation from norms is morally wrong.</a:t>
            </a:r>
            <a:endParaRPr sz="2000" dirty="0">
              <a:solidFill>
                <a:schemeClr val="dk1"/>
              </a:solidFill>
            </a:endParaRPr>
          </a:p>
        </p:txBody>
      </p:sp>
      <p:grpSp>
        <p:nvGrpSpPr>
          <p:cNvPr id="556" name="Google Shape;556;p32">
            <a:extLst>
              <a:ext uri="{FF2B5EF4-FFF2-40B4-BE49-F238E27FC236}">
                <a16:creationId xmlns:a16="http://schemas.microsoft.com/office/drawing/2014/main" id="{56D21988-3574-E795-998C-61EE14543509}"/>
              </a:ext>
            </a:extLst>
          </p:cNvPr>
          <p:cNvGrpSpPr/>
          <p:nvPr/>
        </p:nvGrpSpPr>
        <p:grpSpPr>
          <a:xfrm flipH="1">
            <a:off x="5337372" y="-37"/>
            <a:ext cx="3806795" cy="2437944"/>
            <a:chOff x="4565160" y="1185840"/>
            <a:chExt cx="1503236" cy="962701"/>
          </a:xfrm>
        </p:grpSpPr>
        <p:sp>
          <p:nvSpPr>
            <p:cNvPr id="557" name="Google Shape;557;p32">
              <a:extLst>
                <a:ext uri="{FF2B5EF4-FFF2-40B4-BE49-F238E27FC236}">
                  <a16:creationId xmlns:a16="http://schemas.microsoft.com/office/drawing/2014/main" id="{3371C2D8-2EFE-D465-1995-4678D28DE1A2}"/>
                </a:ext>
              </a:extLst>
            </p:cNvPr>
            <p:cNvSpPr/>
            <p:nvPr/>
          </p:nvSpPr>
          <p:spPr>
            <a:xfrm>
              <a:off x="4565160" y="1185840"/>
              <a:ext cx="1441104" cy="885478"/>
            </a:xfrm>
            <a:custGeom>
              <a:avLst/>
              <a:gdLst/>
              <a:ahLst/>
              <a:cxnLst/>
              <a:rect l="l" t="t" r="r" b="b"/>
              <a:pathLst>
                <a:path w="1441104" h="892169" extrusionOk="0">
                  <a:moveTo>
                    <a:pt x="1441104" y="0"/>
                  </a:moveTo>
                  <a:cubicBezTo>
                    <a:pt x="1439590" y="2353"/>
                    <a:pt x="1438123" y="4724"/>
                    <a:pt x="1436703" y="7125"/>
                  </a:cubicBezTo>
                  <a:cubicBezTo>
                    <a:pt x="1433684" y="12192"/>
                    <a:pt x="1430836" y="17374"/>
                    <a:pt x="1428112" y="22641"/>
                  </a:cubicBezTo>
                  <a:cubicBezTo>
                    <a:pt x="1424759" y="29080"/>
                    <a:pt x="1421616" y="35643"/>
                    <a:pt x="1418606" y="42310"/>
                  </a:cubicBezTo>
                  <a:cubicBezTo>
                    <a:pt x="1414567" y="51206"/>
                    <a:pt x="1410776" y="60255"/>
                    <a:pt x="1407081" y="69361"/>
                  </a:cubicBezTo>
                  <a:cubicBezTo>
                    <a:pt x="1397603" y="92659"/>
                    <a:pt x="1388745" y="116300"/>
                    <a:pt x="1378134" y="138608"/>
                  </a:cubicBezTo>
                  <a:cubicBezTo>
                    <a:pt x="1362932" y="170136"/>
                    <a:pt x="1345235" y="203387"/>
                    <a:pt x="1321289" y="229124"/>
                  </a:cubicBezTo>
                  <a:cubicBezTo>
                    <a:pt x="1305744" y="245831"/>
                    <a:pt x="1287580" y="259356"/>
                    <a:pt x="1265749" y="267186"/>
                  </a:cubicBezTo>
                  <a:cubicBezTo>
                    <a:pt x="1258653" y="270062"/>
                    <a:pt x="1251337" y="272215"/>
                    <a:pt x="1243879" y="273863"/>
                  </a:cubicBezTo>
                  <a:cubicBezTo>
                    <a:pt x="1195978" y="284493"/>
                    <a:pt x="1142143" y="274768"/>
                    <a:pt x="1101652" y="307457"/>
                  </a:cubicBezTo>
                  <a:cubicBezTo>
                    <a:pt x="1094889" y="313677"/>
                    <a:pt x="1088660" y="320478"/>
                    <a:pt x="1082564" y="327431"/>
                  </a:cubicBezTo>
                  <a:cubicBezTo>
                    <a:pt x="1069296" y="342567"/>
                    <a:pt x="1056637" y="358369"/>
                    <a:pt x="1040254" y="370056"/>
                  </a:cubicBezTo>
                  <a:cubicBezTo>
                    <a:pt x="1003773" y="397726"/>
                    <a:pt x="960425" y="414004"/>
                    <a:pt x="916362" y="422386"/>
                  </a:cubicBezTo>
                  <a:cubicBezTo>
                    <a:pt x="884253" y="428244"/>
                    <a:pt x="851459" y="426072"/>
                    <a:pt x="819055" y="425444"/>
                  </a:cubicBezTo>
                  <a:cubicBezTo>
                    <a:pt x="732111" y="420805"/>
                    <a:pt x="638051" y="444465"/>
                    <a:pt x="557546" y="399983"/>
                  </a:cubicBezTo>
                  <a:cubicBezTo>
                    <a:pt x="493633" y="366551"/>
                    <a:pt x="509883" y="297475"/>
                    <a:pt x="476783" y="244259"/>
                  </a:cubicBezTo>
                  <a:cubicBezTo>
                    <a:pt x="457952" y="215522"/>
                    <a:pt x="422072" y="184661"/>
                    <a:pt x="386944" y="195710"/>
                  </a:cubicBezTo>
                  <a:cubicBezTo>
                    <a:pt x="365751" y="207607"/>
                    <a:pt x="355768" y="235039"/>
                    <a:pt x="344776" y="258089"/>
                  </a:cubicBezTo>
                  <a:cubicBezTo>
                    <a:pt x="342738" y="262347"/>
                    <a:pt x="340671" y="266452"/>
                    <a:pt x="338499" y="270281"/>
                  </a:cubicBezTo>
                  <a:cubicBezTo>
                    <a:pt x="325260" y="297142"/>
                    <a:pt x="311849" y="323926"/>
                    <a:pt x="297228" y="349977"/>
                  </a:cubicBezTo>
                  <a:cubicBezTo>
                    <a:pt x="295199" y="353578"/>
                    <a:pt x="293160" y="357168"/>
                    <a:pt x="291084" y="360740"/>
                  </a:cubicBezTo>
                  <a:cubicBezTo>
                    <a:pt x="263233" y="409175"/>
                    <a:pt x="228752" y="453904"/>
                    <a:pt x="208026" y="506492"/>
                  </a:cubicBezTo>
                  <a:cubicBezTo>
                    <a:pt x="203378" y="517055"/>
                    <a:pt x="201473" y="527904"/>
                    <a:pt x="201558" y="538763"/>
                  </a:cubicBezTo>
                  <a:cubicBezTo>
                    <a:pt x="201673" y="553431"/>
                    <a:pt x="205454" y="568081"/>
                    <a:pt x="211112" y="581978"/>
                  </a:cubicBezTo>
                  <a:cubicBezTo>
                    <a:pt x="214970" y="591483"/>
                    <a:pt x="219723" y="600637"/>
                    <a:pt x="224761" y="609200"/>
                  </a:cubicBezTo>
                  <a:cubicBezTo>
                    <a:pt x="253822" y="657139"/>
                    <a:pt x="289112" y="707441"/>
                    <a:pt x="289789" y="766505"/>
                  </a:cubicBezTo>
                  <a:cubicBezTo>
                    <a:pt x="289884" y="792013"/>
                    <a:pt x="280330" y="816359"/>
                    <a:pt x="268653" y="838314"/>
                  </a:cubicBezTo>
                  <a:cubicBezTo>
                    <a:pt x="249126" y="877672"/>
                    <a:pt x="204387" y="892169"/>
                    <a:pt x="164640" y="882948"/>
                  </a:cubicBezTo>
                  <a:cubicBezTo>
                    <a:pt x="149181" y="879967"/>
                    <a:pt x="135417" y="873547"/>
                    <a:pt x="123111" y="864784"/>
                  </a:cubicBezTo>
                  <a:cubicBezTo>
                    <a:pt x="116100" y="859803"/>
                    <a:pt x="109566" y="854059"/>
                    <a:pt x="103461" y="847763"/>
                  </a:cubicBezTo>
                  <a:cubicBezTo>
                    <a:pt x="97384" y="841515"/>
                    <a:pt x="91735" y="834714"/>
                    <a:pt x="86458" y="827580"/>
                  </a:cubicBezTo>
                  <a:cubicBezTo>
                    <a:pt x="76238" y="813759"/>
                    <a:pt x="67427" y="798652"/>
                    <a:pt x="59703" y="783717"/>
                  </a:cubicBezTo>
                  <a:cubicBezTo>
                    <a:pt x="50949" y="768106"/>
                    <a:pt x="38767" y="754599"/>
                    <a:pt x="23441" y="745998"/>
                  </a:cubicBezTo>
                  <a:cubicBezTo>
                    <a:pt x="15954" y="741588"/>
                    <a:pt x="8068" y="738264"/>
                    <a:pt x="0" y="735444"/>
                  </a:cubicBezTo>
                  <a:lnTo>
                    <a:pt x="0" y="716871"/>
                  </a:lnTo>
                  <a:cubicBezTo>
                    <a:pt x="21336" y="723948"/>
                    <a:pt x="41701" y="733663"/>
                    <a:pt x="57302" y="750941"/>
                  </a:cubicBezTo>
                  <a:cubicBezTo>
                    <a:pt x="69247" y="763762"/>
                    <a:pt x="77019" y="779859"/>
                    <a:pt x="85620" y="795137"/>
                  </a:cubicBezTo>
                  <a:cubicBezTo>
                    <a:pt x="89487" y="801986"/>
                    <a:pt x="93745" y="808682"/>
                    <a:pt x="98374" y="815073"/>
                  </a:cubicBezTo>
                  <a:cubicBezTo>
                    <a:pt x="103261" y="821808"/>
                    <a:pt x="108566" y="828208"/>
                    <a:pt x="114281" y="834057"/>
                  </a:cubicBezTo>
                  <a:cubicBezTo>
                    <a:pt x="119682" y="839591"/>
                    <a:pt x="125435" y="844648"/>
                    <a:pt x="131559" y="849059"/>
                  </a:cubicBezTo>
                  <a:cubicBezTo>
                    <a:pt x="148361" y="861193"/>
                    <a:pt x="167869" y="868518"/>
                    <a:pt x="189881" y="867708"/>
                  </a:cubicBezTo>
                  <a:cubicBezTo>
                    <a:pt x="235782" y="868918"/>
                    <a:pt x="259375" y="830818"/>
                    <a:pt x="270129" y="788908"/>
                  </a:cubicBezTo>
                  <a:cubicBezTo>
                    <a:pt x="276844" y="761800"/>
                    <a:pt x="270310" y="733301"/>
                    <a:pt x="259947" y="708146"/>
                  </a:cubicBezTo>
                  <a:cubicBezTo>
                    <a:pt x="252012" y="688915"/>
                    <a:pt x="241783" y="670855"/>
                    <a:pt x="231715" y="652786"/>
                  </a:cubicBezTo>
                  <a:cubicBezTo>
                    <a:pt x="220199" y="634413"/>
                    <a:pt x="208007" y="616153"/>
                    <a:pt x="198844" y="596370"/>
                  </a:cubicBezTo>
                  <a:cubicBezTo>
                    <a:pt x="194929" y="587940"/>
                    <a:pt x="191576" y="579234"/>
                    <a:pt x="189043" y="570138"/>
                  </a:cubicBezTo>
                  <a:cubicBezTo>
                    <a:pt x="186833" y="563270"/>
                    <a:pt x="185499" y="556384"/>
                    <a:pt x="184928" y="549516"/>
                  </a:cubicBezTo>
                  <a:cubicBezTo>
                    <a:pt x="181489" y="508864"/>
                    <a:pt x="204292" y="468668"/>
                    <a:pt x="226743" y="432540"/>
                  </a:cubicBezTo>
                  <a:cubicBezTo>
                    <a:pt x="234334" y="420329"/>
                    <a:pt x="241878" y="408584"/>
                    <a:pt x="248364" y="397450"/>
                  </a:cubicBezTo>
                  <a:cubicBezTo>
                    <a:pt x="257423" y="383438"/>
                    <a:pt x="266148" y="369208"/>
                    <a:pt x="274549" y="354787"/>
                  </a:cubicBezTo>
                  <a:cubicBezTo>
                    <a:pt x="281550" y="342757"/>
                    <a:pt x="288341" y="330594"/>
                    <a:pt x="294932" y="318306"/>
                  </a:cubicBezTo>
                  <a:cubicBezTo>
                    <a:pt x="303743" y="301876"/>
                    <a:pt x="312201" y="285245"/>
                    <a:pt x="320345" y="268443"/>
                  </a:cubicBezTo>
                  <a:cubicBezTo>
                    <a:pt x="330594" y="250450"/>
                    <a:pt x="338404" y="228048"/>
                    <a:pt x="349863" y="209521"/>
                  </a:cubicBezTo>
                  <a:cubicBezTo>
                    <a:pt x="358597" y="195405"/>
                    <a:pt x="369446" y="183537"/>
                    <a:pt x="385124" y="177613"/>
                  </a:cubicBezTo>
                  <a:cubicBezTo>
                    <a:pt x="429073" y="166926"/>
                    <a:pt x="471135" y="201892"/>
                    <a:pt x="493566" y="238782"/>
                  </a:cubicBezTo>
                  <a:cubicBezTo>
                    <a:pt x="522913" y="285636"/>
                    <a:pt x="510397" y="355864"/>
                    <a:pt x="564947" y="384058"/>
                  </a:cubicBezTo>
                  <a:cubicBezTo>
                    <a:pt x="644423" y="427187"/>
                    <a:pt x="737140" y="402336"/>
                    <a:pt x="822750" y="407775"/>
                  </a:cubicBezTo>
                  <a:cubicBezTo>
                    <a:pt x="894179" y="412918"/>
                    <a:pt x="966835" y="401974"/>
                    <a:pt x="1026776" y="358302"/>
                  </a:cubicBezTo>
                  <a:cubicBezTo>
                    <a:pt x="1039396" y="349625"/>
                    <a:pt x="1049912" y="338547"/>
                    <a:pt x="1060037" y="327050"/>
                  </a:cubicBezTo>
                  <a:cubicBezTo>
                    <a:pt x="1068343" y="317621"/>
                    <a:pt x="1076392" y="307905"/>
                    <a:pt x="1085145" y="298980"/>
                  </a:cubicBezTo>
                  <a:cubicBezTo>
                    <a:pt x="1154706" y="233582"/>
                    <a:pt x="1253557" y="295485"/>
                    <a:pt x="1319355" y="204730"/>
                  </a:cubicBezTo>
                  <a:cubicBezTo>
                    <a:pt x="1349788" y="166307"/>
                    <a:pt x="1367514" y="120444"/>
                    <a:pt x="1386202" y="75105"/>
                  </a:cubicBezTo>
                  <a:cubicBezTo>
                    <a:pt x="1390745" y="64084"/>
                    <a:pt x="1395346" y="53092"/>
                    <a:pt x="1400204" y="42243"/>
                  </a:cubicBezTo>
                  <a:cubicBezTo>
                    <a:pt x="1403052" y="35871"/>
                    <a:pt x="1405995" y="29547"/>
                    <a:pt x="1409062" y="23298"/>
                  </a:cubicBezTo>
                  <a:cubicBezTo>
                    <a:pt x="1411634" y="18050"/>
                    <a:pt x="1414301" y="12849"/>
                    <a:pt x="1417082" y="7715"/>
                  </a:cubicBezTo>
                  <a:cubicBezTo>
                    <a:pt x="1418492" y="5124"/>
                    <a:pt x="1419920" y="2553"/>
                    <a:pt x="1421378" y="0"/>
                  </a:cubicBezTo>
                  <a:lnTo>
                    <a:pt x="144106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2">
              <a:extLst>
                <a:ext uri="{FF2B5EF4-FFF2-40B4-BE49-F238E27FC236}">
                  <a16:creationId xmlns:a16="http://schemas.microsoft.com/office/drawing/2014/main" id="{1A7290B6-8EAA-D9E6-E6CD-093CDB296009}"/>
                </a:ext>
              </a:extLst>
            </p:cNvPr>
            <p:cNvSpPr/>
            <p:nvPr/>
          </p:nvSpPr>
          <p:spPr>
            <a:xfrm>
              <a:off x="4565160" y="1185840"/>
              <a:ext cx="1401985" cy="787289"/>
            </a:xfrm>
            <a:custGeom>
              <a:avLst/>
              <a:gdLst/>
              <a:ahLst/>
              <a:cxnLst/>
              <a:rect l="l" t="t" r="r" b="b"/>
              <a:pathLst>
                <a:path w="1401985" h="787289" extrusionOk="0">
                  <a:moveTo>
                    <a:pt x="1401966" y="0"/>
                  </a:moveTo>
                  <a:cubicBezTo>
                    <a:pt x="1400642" y="3029"/>
                    <a:pt x="1399337" y="6048"/>
                    <a:pt x="1398041" y="9077"/>
                  </a:cubicBezTo>
                  <a:cubicBezTo>
                    <a:pt x="1395832" y="14211"/>
                    <a:pt x="1393641" y="19355"/>
                    <a:pt x="1391479" y="24508"/>
                  </a:cubicBezTo>
                  <a:cubicBezTo>
                    <a:pt x="1388840" y="30766"/>
                    <a:pt x="1386221" y="37033"/>
                    <a:pt x="1383630" y="43310"/>
                  </a:cubicBezTo>
                  <a:cubicBezTo>
                    <a:pt x="1378182" y="56474"/>
                    <a:pt x="1372829" y="69685"/>
                    <a:pt x="1367542" y="82915"/>
                  </a:cubicBezTo>
                  <a:cubicBezTo>
                    <a:pt x="1366428" y="85696"/>
                    <a:pt x="1365314" y="88478"/>
                    <a:pt x="1364199" y="91269"/>
                  </a:cubicBezTo>
                  <a:cubicBezTo>
                    <a:pt x="1355579" y="112519"/>
                    <a:pt x="1347873" y="134207"/>
                    <a:pt x="1337920" y="154838"/>
                  </a:cubicBezTo>
                  <a:cubicBezTo>
                    <a:pt x="1320775" y="191195"/>
                    <a:pt x="1296705" y="228638"/>
                    <a:pt x="1258710" y="242802"/>
                  </a:cubicBezTo>
                  <a:cubicBezTo>
                    <a:pt x="1245803" y="247907"/>
                    <a:pt x="1232002" y="249688"/>
                    <a:pt x="1218362" y="251174"/>
                  </a:cubicBezTo>
                  <a:cubicBezTo>
                    <a:pt x="1198321" y="253174"/>
                    <a:pt x="1178138" y="252841"/>
                    <a:pt x="1158040" y="251993"/>
                  </a:cubicBezTo>
                  <a:cubicBezTo>
                    <a:pt x="1140428" y="251127"/>
                    <a:pt x="1123350" y="250012"/>
                    <a:pt x="1106824" y="250765"/>
                  </a:cubicBezTo>
                  <a:cubicBezTo>
                    <a:pt x="1079611" y="251993"/>
                    <a:pt x="1053951" y="258280"/>
                    <a:pt x="1030024" y="279035"/>
                  </a:cubicBezTo>
                  <a:cubicBezTo>
                    <a:pt x="1023957" y="284207"/>
                    <a:pt x="1018175" y="289703"/>
                    <a:pt x="1012527" y="295361"/>
                  </a:cubicBezTo>
                  <a:cubicBezTo>
                    <a:pt x="1003906" y="303990"/>
                    <a:pt x="995582" y="312972"/>
                    <a:pt x="987000" y="321650"/>
                  </a:cubicBezTo>
                  <a:cubicBezTo>
                    <a:pt x="984837" y="323841"/>
                    <a:pt x="982647" y="326022"/>
                    <a:pt x="980446" y="328193"/>
                  </a:cubicBezTo>
                  <a:cubicBezTo>
                    <a:pt x="957529" y="350606"/>
                    <a:pt x="931859" y="371123"/>
                    <a:pt x="901065" y="379324"/>
                  </a:cubicBezTo>
                  <a:cubicBezTo>
                    <a:pt x="849592" y="392201"/>
                    <a:pt x="796261" y="392544"/>
                    <a:pt x="743655" y="394878"/>
                  </a:cubicBezTo>
                  <a:cubicBezTo>
                    <a:pt x="701573" y="396450"/>
                    <a:pt x="657349" y="399736"/>
                    <a:pt x="617772" y="381819"/>
                  </a:cubicBezTo>
                  <a:cubicBezTo>
                    <a:pt x="596732" y="372304"/>
                    <a:pt x="579720" y="354587"/>
                    <a:pt x="569290" y="333337"/>
                  </a:cubicBezTo>
                  <a:cubicBezTo>
                    <a:pt x="562413" y="319421"/>
                    <a:pt x="558079" y="304343"/>
                    <a:pt x="552650" y="289789"/>
                  </a:cubicBezTo>
                  <a:cubicBezTo>
                    <a:pt x="543487" y="264509"/>
                    <a:pt x="531466" y="240516"/>
                    <a:pt x="518322" y="217294"/>
                  </a:cubicBezTo>
                  <a:cubicBezTo>
                    <a:pt x="494862" y="175689"/>
                    <a:pt x="459572" y="140303"/>
                    <a:pt x="416262" y="122901"/>
                  </a:cubicBezTo>
                  <a:cubicBezTo>
                    <a:pt x="397955" y="115700"/>
                    <a:pt x="378543" y="109919"/>
                    <a:pt x="358816" y="111195"/>
                  </a:cubicBezTo>
                  <a:cubicBezTo>
                    <a:pt x="358721" y="111195"/>
                    <a:pt x="358607" y="111214"/>
                    <a:pt x="358511" y="111223"/>
                  </a:cubicBezTo>
                  <a:cubicBezTo>
                    <a:pt x="343100" y="112728"/>
                    <a:pt x="327746" y="119348"/>
                    <a:pt x="316830" y="131007"/>
                  </a:cubicBezTo>
                  <a:cubicBezTo>
                    <a:pt x="309591" y="138970"/>
                    <a:pt x="305391" y="149333"/>
                    <a:pt x="302876" y="159877"/>
                  </a:cubicBezTo>
                  <a:cubicBezTo>
                    <a:pt x="299714" y="172698"/>
                    <a:pt x="298133" y="185833"/>
                    <a:pt x="296285" y="198901"/>
                  </a:cubicBezTo>
                  <a:cubicBezTo>
                    <a:pt x="294780" y="209169"/>
                    <a:pt x="293103" y="219399"/>
                    <a:pt x="291417" y="229638"/>
                  </a:cubicBezTo>
                  <a:cubicBezTo>
                    <a:pt x="290732" y="233944"/>
                    <a:pt x="290055" y="238258"/>
                    <a:pt x="289370" y="242564"/>
                  </a:cubicBezTo>
                  <a:cubicBezTo>
                    <a:pt x="287464" y="254460"/>
                    <a:pt x="285455" y="266348"/>
                    <a:pt x="282635" y="278054"/>
                  </a:cubicBezTo>
                  <a:cubicBezTo>
                    <a:pt x="280492" y="286922"/>
                    <a:pt x="278101" y="295742"/>
                    <a:pt x="275482" y="304476"/>
                  </a:cubicBezTo>
                  <a:cubicBezTo>
                    <a:pt x="270186" y="322136"/>
                    <a:pt x="263938" y="339490"/>
                    <a:pt x="256775" y="356406"/>
                  </a:cubicBezTo>
                  <a:cubicBezTo>
                    <a:pt x="250041" y="371608"/>
                    <a:pt x="243602" y="386963"/>
                    <a:pt x="236153" y="401812"/>
                  </a:cubicBezTo>
                  <a:cubicBezTo>
                    <a:pt x="229505" y="415204"/>
                    <a:pt x="221580" y="427796"/>
                    <a:pt x="213474" y="440246"/>
                  </a:cubicBezTo>
                  <a:cubicBezTo>
                    <a:pt x="210102" y="445418"/>
                    <a:pt x="206702" y="450580"/>
                    <a:pt x="203349" y="455762"/>
                  </a:cubicBezTo>
                  <a:cubicBezTo>
                    <a:pt x="185928" y="483937"/>
                    <a:pt x="167364" y="511816"/>
                    <a:pt x="155038" y="542887"/>
                  </a:cubicBezTo>
                  <a:cubicBezTo>
                    <a:pt x="149476" y="556879"/>
                    <a:pt x="148533" y="572700"/>
                    <a:pt x="152457" y="587292"/>
                  </a:cubicBezTo>
                  <a:cubicBezTo>
                    <a:pt x="153676" y="591407"/>
                    <a:pt x="155067" y="595446"/>
                    <a:pt x="156591" y="599427"/>
                  </a:cubicBezTo>
                  <a:cubicBezTo>
                    <a:pt x="161801" y="613058"/>
                    <a:pt x="168488" y="626050"/>
                    <a:pt x="174393" y="639347"/>
                  </a:cubicBezTo>
                  <a:cubicBezTo>
                    <a:pt x="174584" y="639766"/>
                    <a:pt x="174774" y="640185"/>
                    <a:pt x="174955" y="640604"/>
                  </a:cubicBezTo>
                  <a:cubicBezTo>
                    <a:pt x="179975" y="651967"/>
                    <a:pt x="184642" y="663502"/>
                    <a:pt x="188805" y="675237"/>
                  </a:cubicBezTo>
                  <a:cubicBezTo>
                    <a:pt x="194101" y="690229"/>
                    <a:pt x="198739" y="705983"/>
                    <a:pt x="197949" y="722138"/>
                  </a:cubicBezTo>
                  <a:cubicBezTo>
                    <a:pt x="197482" y="735273"/>
                    <a:pt x="194500" y="748455"/>
                    <a:pt x="188262" y="759933"/>
                  </a:cubicBezTo>
                  <a:cubicBezTo>
                    <a:pt x="179556" y="775430"/>
                    <a:pt x="163011" y="787289"/>
                    <a:pt x="145552" y="786794"/>
                  </a:cubicBezTo>
                  <a:cubicBezTo>
                    <a:pt x="144475" y="786765"/>
                    <a:pt x="143389" y="786689"/>
                    <a:pt x="142313" y="786565"/>
                  </a:cubicBezTo>
                  <a:cubicBezTo>
                    <a:pt x="138960" y="786194"/>
                    <a:pt x="135722" y="785470"/>
                    <a:pt x="132579" y="784470"/>
                  </a:cubicBezTo>
                  <a:cubicBezTo>
                    <a:pt x="128321" y="783107"/>
                    <a:pt x="124244" y="781212"/>
                    <a:pt x="120320" y="778955"/>
                  </a:cubicBezTo>
                  <a:cubicBezTo>
                    <a:pt x="109795" y="772906"/>
                    <a:pt x="100365" y="764257"/>
                    <a:pt x="91364" y="756256"/>
                  </a:cubicBezTo>
                  <a:cubicBezTo>
                    <a:pt x="86477" y="751742"/>
                    <a:pt x="81591" y="747217"/>
                    <a:pt x="76324" y="743188"/>
                  </a:cubicBezTo>
                  <a:cubicBezTo>
                    <a:pt x="66637" y="735873"/>
                    <a:pt x="56207" y="729739"/>
                    <a:pt x="46092" y="723100"/>
                  </a:cubicBezTo>
                  <a:cubicBezTo>
                    <a:pt x="42415" y="720709"/>
                    <a:pt x="38681" y="718385"/>
                    <a:pt x="34900" y="716175"/>
                  </a:cubicBezTo>
                  <a:cubicBezTo>
                    <a:pt x="24174" y="710194"/>
                    <a:pt x="12449" y="706412"/>
                    <a:pt x="724" y="703221"/>
                  </a:cubicBezTo>
                  <a:cubicBezTo>
                    <a:pt x="486" y="703155"/>
                    <a:pt x="248" y="703097"/>
                    <a:pt x="0" y="703040"/>
                  </a:cubicBezTo>
                  <a:lnTo>
                    <a:pt x="0" y="693172"/>
                  </a:lnTo>
                  <a:cubicBezTo>
                    <a:pt x="4962" y="694439"/>
                    <a:pt x="9896" y="695839"/>
                    <a:pt x="14783" y="697402"/>
                  </a:cubicBezTo>
                  <a:cubicBezTo>
                    <a:pt x="23346" y="700335"/>
                    <a:pt x="31909" y="703517"/>
                    <a:pt x="39814" y="708098"/>
                  </a:cubicBezTo>
                  <a:cubicBezTo>
                    <a:pt x="50959" y="714766"/>
                    <a:pt x="61922" y="721776"/>
                    <a:pt x="72857" y="728824"/>
                  </a:cubicBezTo>
                  <a:cubicBezTo>
                    <a:pt x="88230" y="738749"/>
                    <a:pt x="100346" y="753047"/>
                    <a:pt x="114929" y="764067"/>
                  </a:cubicBezTo>
                  <a:cubicBezTo>
                    <a:pt x="117596" y="766124"/>
                    <a:pt x="120415" y="768106"/>
                    <a:pt x="123349" y="769887"/>
                  </a:cubicBezTo>
                  <a:cubicBezTo>
                    <a:pt x="126663" y="771897"/>
                    <a:pt x="130121" y="773649"/>
                    <a:pt x="133702" y="774945"/>
                  </a:cubicBezTo>
                  <a:cubicBezTo>
                    <a:pt x="137731" y="776421"/>
                    <a:pt x="141894" y="777326"/>
                    <a:pt x="146161" y="777421"/>
                  </a:cubicBezTo>
                  <a:cubicBezTo>
                    <a:pt x="147980" y="777459"/>
                    <a:pt x="149828" y="777345"/>
                    <a:pt x="151686" y="777069"/>
                  </a:cubicBezTo>
                  <a:cubicBezTo>
                    <a:pt x="164154" y="774811"/>
                    <a:pt x="174946" y="765762"/>
                    <a:pt x="181118" y="754361"/>
                  </a:cubicBezTo>
                  <a:cubicBezTo>
                    <a:pt x="186966" y="743236"/>
                    <a:pt x="188805" y="730387"/>
                    <a:pt x="188728" y="717823"/>
                  </a:cubicBezTo>
                  <a:cubicBezTo>
                    <a:pt x="188443" y="702859"/>
                    <a:pt x="183499" y="688515"/>
                    <a:pt x="178584" y="674618"/>
                  </a:cubicBezTo>
                  <a:cubicBezTo>
                    <a:pt x="175851" y="666864"/>
                    <a:pt x="172812" y="659225"/>
                    <a:pt x="169602" y="651662"/>
                  </a:cubicBezTo>
                  <a:cubicBezTo>
                    <a:pt x="164725" y="640156"/>
                    <a:pt x="159458" y="628812"/>
                    <a:pt x="154238" y="617468"/>
                  </a:cubicBezTo>
                  <a:cubicBezTo>
                    <a:pt x="153705" y="616258"/>
                    <a:pt x="153162" y="615048"/>
                    <a:pt x="152629" y="613829"/>
                  </a:cubicBezTo>
                  <a:cubicBezTo>
                    <a:pt x="149019" y="605590"/>
                    <a:pt x="145637" y="597189"/>
                    <a:pt x="143475" y="588388"/>
                  </a:cubicBezTo>
                  <a:cubicBezTo>
                    <a:pt x="136598" y="558898"/>
                    <a:pt x="146123" y="538401"/>
                    <a:pt x="159487" y="513293"/>
                  </a:cubicBezTo>
                  <a:cubicBezTo>
                    <a:pt x="171993" y="489833"/>
                    <a:pt x="186080" y="467411"/>
                    <a:pt x="200654" y="445332"/>
                  </a:cubicBezTo>
                  <a:cubicBezTo>
                    <a:pt x="204645" y="439274"/>
                    <a:pt x="208693" y="433235"/>
                    <a:pt x="212741" y="427206"/>
                  </a:cubicBezTo>
                  <a:cubicBezTo>
                    <a:pt x="223990" y="409432"/>
                    <a:pt x="233067" y="390306"/>
                    <a:pt x="241906" y="371142"/>
                  </a:cubicBezTo>
                  <a:cubicBezTo>
                    <a:pt x="256042" y="340652"/>
                    <a:pt x="267729" y="308791"/>
                    <a:pt x="274768" y="275711"/>
                  </a:cubicBezTo>
                  <a:cubicBezTo>
                    <a:pt x="276149" y="269253"/>
                    <a:pt x="277349" y="262757"/>
                    <a:pt x="278349" y="256203"/>
                  </a:cubicBezTo>
                  <a:cubicBezTo>
                    <a:pt x="281130" y="240059"/>
                    <a:pt x="283521" y="223818"/>
                    <a:pt x="285769" y="207569"/>
                  </a:cubicBezTo>
                  <a:cubicBezTo>
                    <a:pt x="286769" y="200177"/>
                    <a:pt x="287674" y="192719"/>
                    <a:pt x="288722" y="185290"/>
                  </a:cubicBezTo>
                  <a:cubicBezTo>
                    <a:pt x="290779" y="170707"/>
                    <a:pt x="293437" y="156210"/>
                    <a:pt x="298590" y="142456"/>
                  </a:cubicBezTo>
                  <a:cubicBezTo>
                    <a:pt x="308077" y="117043"/>
                    <a:pt x="334442" y="103070"/>
                    <a:pt x="359378" y="101365"/>
                  </a:cubicBezTo>
                  <a:cubicBezTo>
                    <a:pt x="359731" y="101336"/>
                    <a:pt x="360093" y="101327"/>
                    <a:pt x="360445" y="101308"/>
                  </a:cubicBezTo>
                  <a:cubicBezTo>
                    <a:pt x="377962" y="100413"/>
                    <a:pt x="395288" y="104651"/>
                    <a:pt x="411813" y="110423"/>
                  </a:cubicBezTo>
                  <a:cubicBezTo>
                    <a:pt x="447132" y="122596"/>
                    <a:pt x="477936" y="146495"/>
                    <a:pt x="502091" y="175832"/>
                  </a:cubicBezTo>
                  <a:cubicBezTo>
                    <a:pt x="512588" y="188776"/>
                    <a:pt x="521056" y="203330"/>
                    <a:pt x="529171" y="217980"/>
                  </a:cubicBezTo>
                  <a:cubicBezTo>
                    <a:pt x="544011" y="244107"/>
                    <a:pt x="556498" y="271663"/>
                    <a:pt x="566156" y="300333"/>
                  </a:cubicBezTo>
                  <a:cubicBezTo>
                    <a:pt x="573014" y="320859"/>
                    <a:pt x="581215" y="341786"/>
                    <a:pt x="596694" y="356902"/>
                  </a:cubicBezTo>
                  <a:cubicBezTo>
                    <a:pt x="634079" y="393973"/>
                    <a:pt x="695906" y="388487"/>
                    <a:pt x="743750" y="387086"/>
                  </a:cubicBezTo>
                  <a:cubicBezTo>
                    <a:pt x="777421" y="385439"/>
                    <a:pt x="811101" y="383772"/>
                    <a:pt x="844648" y="380248"/>
                  </a:cubicBezTo>
                  <a:cubicBezTo>
                    <a:pt x="864146" y="378076"/>
                    <a:pt x="883720" y="375495"/>
                    <a:pt x="902675" y="370122"/>
                  </a:cubicBezTo>
                  <a:cubicBezTo>
                    <a:pt x="928630" y="362779"/>
                    <a:pt x="950205" y="346558"/>
                    <a:pt x="969854" y="327917"/>
                  </a:cubicBezTo>
                  <a:cubicBezTo>
                    <a:pt x="979856" y="318449"/>
                    <a:pt x="989352" y="308353"/>
                    <a:pt x="998668" y="298485"/>
                  </a:cubicBezTo>
                  <a:cubicBezTo>
                    <a:pt x="999363" y="297761"/>
                    <a:pt x="1000049" y="297037"/>
                    <a:pt x="1000754" y="296323"/>
                  </a:cubicBezTo>
                  <a:cubicBezTo>
                    <a:pt x="1013927" y="282626"/>
                    <a:pt x="1027738" y="269272"/>
                    <a:pt x="1044074" y="259852"/>
                  </a:cubicBezTo>
                  <a:cubicBezTo>
                    <a:pt x="1066743" y="246574"/>
                    <a:pt x="1092946" y="242735"/>
                    <a:pt x="1118664" y="242821"/>
                  </a:cubicBezTo>
                  <a:cubicBezTo>
                    <a:pt x="1121769" y="242821"/>
                    <a:pt x="1124865" y="242897"/>
                    <a:pt x="1127951" y="243011"/>
                  </a:cubicBezTo>
                  <a:cubicBezTo>
                    <a:pt x="1161898" y="244183"/>
                    <a:pt x="1196302" y="247059"/>
                    <a:pt x="1230030" y="242049"/>
                  </a:cubicBezTo>
                  <a:cubicBezTo>
                    <a:pt x="1241346" y="240497"/>
                    <a:pt x="1252547" y="237754"/>
                    <a:pt x="1263006" y="232886"/>
                  </a:cubicBezTo>
                  <a:cubicBezTo>
                    <a:pt x="1287704" y="221704"/>
                    <a:pt x="1305858" y="199377"/>
                    <a:pt x="1319917" y="175974"/>
                  </a:cubicBezTo>
                  <a:cubicBezTo>
                    <a:pt x="1334243" y="151676"/>
                    <a:pt x="1344930" y="125911"/>
                    <a:pt x="1355236" y="99603"/>
                  </a:cubicBezTo>
                  <a:cubicBezTo>
                    <a:pt x="1357036" y="95098"/>
                    <a:pt x="1358827" y="90583"/>
                    <a:pt x="1360618" y="86068"/>
                  </a:cubicBezTo>
                  <a:cubicBezTo>
                    <a:pt x="1366171" y="72028"/>
                    <a:pt x="1371705" y="57960"/>
                    <a:pt x="1377420" y="43977"/>
                  </a:cubicBezTo>
                  <a:cubicBezTo>
                    <a:pt x="1379992" y="37671"/>
                    <a:pt x="1382592" y="31366"/>
                    <a:pt x="1385268" y="25098"/>
                  </a:cubicBezTo>
                  <a:cubicBezTo>
                    <a:pt x="1387450" y="19945"/>
                    <a:pt x="1389679" y="14821"/>
                    <a:pt x="1391945" y="9715"/>
                  </a:cubicBezTo>
                  <a:cubicBezTo>
                    <a:pt x="1393384" y="6477"/>
                    <a:pt x="1394851" y="3239"/>
                    <a:pt x="1396327" y="19"/>
                  </a:cubicBezTo>
                  <a:lnTo>
                    <a:pt x="1401985" y="1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2">
              <a:extLst>
                <a:ext uri="{FF2B5EF4-FFF2-40B4-BE49-F238E27FC236}">
                  <a16:creationId xmlns:a16="http://schemas.microsoft.com/office/drawing/2014/main" id="{60FB1BCF-F7FB-CEDC-222C-DD8429103A75}"/>
                </a:ext>
              </a:extLst>
            </p:cNvPr>
            <p:cNvSpPr/>
            <p:nvPr/>
          </p:nvSpPr>
          <p:spPr>
            <a:xfrm>
              <a:off x="4565160" y="1185840"/>
              <a:ext cx="1352159" cy="710346"/>
            </a:xfrm>
            <a:custGeom>
              <a:avLst/>
              <a:gdLst/>
              <a:ahLst/>
              <a:cxnLst/>
              <a:rect l="l" t="t" r="r" b="b"/>
              <a:pathLst>
                <a:path w="1352159" h="710346" extrusionOk="0">
                  <a:moveTo>
                    <a:pt x="1352007" y="15288"/>
                  </a:moveTo>
                  <a:cubicBezTo>
                    <a:pt x="1351855" y="20069"/>
                    <a:pt x="1351541" y="24832"/>
                    <a:pt x="1351074" y="29575"/>
                  </a:cubicBezTo>
                  <a:cubicBezTo>
                    <a:pt x="1350464" y="36004"/>
                    <a:pt x="1349597" y="42405"/>
                    <a:pt x="1348511" y="48778"/>
                  </a:cubicBezTo>
                  <a:cubicBezTo>
                    <a:pt x="1345702" y="65408"/>
                    <a:pt x="1341444" y="81801"/>
                    <a:pt x="1336481" y="97898"/>
                  </a:cubicBezTo>
                  <a:cubicBezTo>
                    <a:pt x="1334976" y="102813"/>
                    <a:pt x="1333395" y="107690"/>
                    <a:pt x="1331776" y="112538"/>
                  </a:cubicBezTo>
                  <a:cubicBezTo>
                    <a:pt x="1325794" y="130445"/>
                    <a:pt x="1320384" y="148609"/>
                    <a:pt x="1312831" y="165887"/>
                  </a:cubicBezTo>
                  <a:cubicBezTo>
                    <a:pt x="1306020" y="181051"/>
                    <a:pt x="1297915" y="196082"/>
                    <a:pt x="1286542" y="208036"/>
                  </a:cubicBezTo>
                  <a:cubicBezTo>
                    <a:pt x="1271816" y="218656"/>
                    <a:pt x="1254662" y="225790"/>
                    <a:pt x="1236793" y="227495"/>
                  </a:cubicBezTo>
                  <a:cubicBezTo>
                    <a:pt x="1208932" y="230457"/>
                    <a:pt x="1181843" y="221809"/>
                    <a:pt x="1154335" y="218580"/>
                  </a:cubicBezTo>
                  <a:cubicBezTo>
                    <a:pt x="1151373" y="218237"/>
                    <a:pt x="1148410" y="217942"/>
                    <a:pt x="1145439" y="217742"/>
                  </a:cubicBezTo>
                  <a:cubicBezTo>
                    <a:pt x="1101433" y="214284"/>
                    <a:pt x="1055561" y="222209"/>
                    <a:pt x="1017946" y="247412"/>
                  </a:cubicBezTo>
                  <a:cubicBezTo>
                    <a:pt x="1000249" y="259594"/>
                    <a:pt x="985028" y="275034"/>
                    <a:pt x="968959" y="289379"/>
                  </a:cubicBezTo>
                  <a:cubicBezTo>
                    <a:pt x="962816" y="294865"/>
                    <a:pt x="956548" y="300190"/>
                    <a:pt x="949966" y="305114"/>
                  </a:cubicBezTo>
                  <a:cubicBezTo>
                    <a:pt x="942794" y="310582"/>
                    <a:pt x="935364" y="315639"/>
                    <a:pt x="927745" y="320345"/>
                  </a:cubicBezTo>
                  <a:cubicBezTo>
                    <a:pt x="898227" y="338585"/>
                    <a:pt x="865765" y="351549"/>
                    <a:pt x="833142" y="362264"/>
                  </a:cubicBezTo>
                  <a:cubicBezTo>
                    <a:pt x="809654" y="369437"/>
                    <a:pt x="785593" y="374704"/>
                    <a:pt x="761343" y="378143"/>
                  </a:cubicBezTo>
                  <a:cubicBezTo>
                    <a:pt x="725376" y="383067"/>
                    <a:pt x="684476" y="383581"/>
                    <a:pt x="653872" y="360264"/>
                  </a:cubicBezTo>
                  <a:cubicBezTo>
                    <a:pt x="639518" y="349291"/>
                    <a:pt x="628517" y="334289"/>
                    <a:pt x="618811" y="318868"/>
                  </a:cubicBezTo>
                  <a:cubicBezTo>
                    <a:pt x="601075" y="290703"/>
                    <a:pt x="586016" y="259480"/>
                    <a:pt x="572624" y="229124"/>
                  </a:cubicBezTo>
                  <a:cubicBezTo>
                    <a:pt x="557193" y="193862"/>
                    <a:pt x="539458" y="163392"/>
                    <a:pt x="511169" y="137951"/>
                  </a:cubicBezTo>
                  <a:cubicBezTo>
                    <a:pt x="471002" y="102032"/>
                    <a:pt x="434216" y="81648"/>
                    <a:pt x="380886" y="76962"/>
                  </a:cubicBezTo>
                  <a:cubicBezTo>
                    <a:pt x="376409" y="76581"/>
                    <a:pt x="371808" y="76305"/>
                    <a:pt x="367093" y="76143"/>
                  </a:cubicBezTo>
                  <a:cubicBezTo>
                    <a:pt x="350625" y="75571"/>
                    <a:pt x="332842" y="76381"/>
                    <a:pt x="315039" y="78905"/>
                  </a:cubicBezTo>
                  <a:cubicBezTo>
                    <a:pt x="299133" y="81143"/>
                    <a:pt x="283216" y="84744"/>
                    <a:pt x="268186" y="89916"/>
                  </a:cubicBezTo>
                  <a:cubicBezTo>
                    <a:pt x="247440" y="97069"/>
                    <a:pt x="228419" y="107232"/>
                    <a:pt x="213550" y="120987"/>
                  </a:cubicBezTo>
                  <a:cubicBezTo>
                    <a:pt x="187462" y="144066"/>
                    <a:pt x="179337" y="170221"/>
                    <a:pt x="190500" y="204530"/>
                  </a:cubicBezTo>
                  <a:cubicBezTo>
                    <a:pt x="200863" y="235648"/>
                    <a:pt x="210931" y="267186"/>
                    <a:pt x="213227" y="300295"/>
                  </a:cubicBezTo>
                  <a:cubicBezTo>
                    <a:pt x="217389" y="343919"/>
                    <a:pt x="210769" y="400926"/>
                    <a:pt x="190500" y="439665"/>
                  </a:cubicBezTo>
                  <a:cubicBezTo>
                    <a:pt x="188595" y="443227"/>
                    <a:pt x="186623" y="446742"/>
                    <a:pt x="184566" y="450199"/>
                  </a:cubicBezTo>
                  <a:cubicBezTo>
                    <a:pt x="173841" y="468278"/>
                    <a:pt x="161020" y="484918"/>
                    <a:pt x="146542" y="499872"/>
                  </a:cubicBezTo>
                  <a:cubicBezTo>
                    <a:pt x="142027" y="504577"/>
                    <a:pt x="137503" y="509435"/>
                    <a:pt x="133198" y="514512"/>
                  </a:cubicBezTo>
                  <a:cubicBezTo>
                    <a:pt x="120796" y="529123"/>
                    <a:pt x="110176" y="545506"/>
                    <a:pt x="106737" y="564985"/>
                  </a:cubicBezTo>
                  <a:cubicBezTo>
                    <a:pt x="100870" y="590750"/>
                    <a:pt x="118681" y="612800"/>
                    <a:pt x="127606" y="635270"/>
                  </a:cubicBezTo>
                  <a:cubicBezTo>
                    <a:pt x="128987" y="638794"/>
                    <a:pt x="130426" y="642919"/>
                    <a:pt x="131693" y="647367"/>
                  </a:cubicBezTo>
                  <a:cubicBezTo>
                    <a:pt x="135941" y="662207"/>
                    <a:pt x="138370" y="680666"/>
                    <a:pt x="131150" y="692477"/>
                  </a:cubicBezTo>
                  <a:cubicBezTo>
                    <a:pt x="130350" y="693801"/>
                    <a:pt x="129426" y="695030"/>
                    <a:pt x="128359" y="696173"/>
                  </a:cubicBezTo>
                  <a:cubicBezTo>
                    <a:pt x="121929" y="703221"/>
                    <a:pt x="113271" y="708365"/>
                    <a:pt x="104013" y="709765"/>
                  </a:cubicBezTo>
                  <a:cubicBezTo>
                    <a:pt x="100660" y="710174"/>
                    <a:pt x="97250" y="710346"/>
                    <a:pt x="93869" y="710184"/>
                  </a:cubicBezTo>
                  <a:cubicBezTo>
                    <a:pt x="73657" y="708241"/>
                    <a:pt x="54635" y="699630"/>
                    <a:pt x="36157" y="691305"/>
                  </a:cubicBezTo>
                  <a:cubicBezTo>
                    <a:pt x="24003" y="685667"/>
                    <a:pt x="12230" y="679085"/>
                    <a:pt x="0" y="673608"/>
                  </a:cubicBezTo>
                  <a:lnTo>
                    <a:pt x="0" y="663216"/>
                  </a:lnTo>
                  <a:cubicBezTo>
                    <a:pt x="9658" y="667388"/>
                    <a:pt x="19012" y="672322"/>
                    <a:pt x="28442" y="677037"/>
                  </a:cubicBezTo>
                  <a:cubicBezTo>
                    <a:pt x="43644" y="684733"/>
                    <a:pt x="59436" y="691315"/>
                    <a:pt x="75524" y="696439"/>
                  </a:cubicBezTo>
                  <a:cubicBezTo>
                    <a:pt x="88897" y="700478"/>
                    <a:pt x="103175" y="703364"/>
                    <a:pt x="115491" y="694734"/>
                  </a:cubicBezTo>
                  <a:cubicBezTo>
                    <a:pt x="118843" y="692306"/>
                    <a:pt x="122196" y="689486"/>
                    <a:pt x="124196" y="685695"/>
                  </a:cubicBezTo>
                  <a:cubicBezTo>
                    <a:pt x="127330" y="677780"/>
                    <a:pt x="126673" y="668865"/>
                    <a:pt x="125387" y="660597"/>
                  </a:cubicBezTo>
                  <a:cubicBezTo>
                    <a:pt x="123834" y="651729"/>
                    <a:pt x="121025" y="643138"/>
                    <a:pt x="117367" y="634975"/>
                  </a:cubicBezTo>
                  <a:cubicBezTo>
                    <a:pt x="112624" y="624764"/>
                    <a:pt x="106956" y="615020"/>
                    <a:pt x="102603" y="604609"/>
                  </a:cubicBezTo>
                  <a:cubicBezTo>
                    <a:pt x="98812" y="595103"/>
                    <a:pt x="95821" y="584921"/>
                    <a:pt x="95964" y="574529"/>
                  </a:cubicBezTo>
                  <a:cubicBezTo>
                    <a:pt x="96431" y="564252"/>
                    <a:pt x="98974" y="554117"/>
                    <a:pt x="102613" y="544592"/>
                  </a:cubicBezTo>
                  <a:cubicBezTo>
                    <a:pt x="110271" y="525685"/>
                    <a:pt x="123701" y="510902"/>
                    <a:pt x="137246" y="496367"/>
                  </a:cubicBezTo>
                  <a:cubicBezTo>
                    <a:pt x="141789" y="491500"/>
                    <a:pt x="146342" y="486661"/>
                    <a:pt x="150695" y="481698"/>
                  </a:cubicBezTo>
                  <a:cubicBezTo>
                    <a:pt x="157582" y="473288"/>
                    <a:pt x="164173" y="464649"/>
                    <a:pt x="170136" y="455619"/>
                  </a:cubicBezTo>
                  <a:cubicBezTo>
                    <a:pt x="178632" y="442741"/>
                    <a:pt x="185823" y="429073"/>
                    <a:pt x="190729" y="414109"/>
                  </a:cubicBezTo>
                  <a:cubicBezTo>
                    <a:pt x="203435" y="370484"/>
                    <a:pt x="207588" y="323612"/>
                    <a:pt x="199406" y="278625"/>
                  </a:cubicBezTo>
                  <a:cubicBezTo>
                    <a:pt x="194700" y="250869"/>
                    <a:pt x="183718" y="224961"/>
                    <a:pt x="176736" y="197863"/>
                  </a:cubicBezTo>
                  <a:cubicBezTo>
                    <a:pt x="173574" y="184575"/>
                    <a:pt x="172850" y="170402"/>
                    <a:pt x="176508" y="157153"/>
                  </a:cubicBezTo>
                  <a:cubicBezTo>
                    <a:pt x="182070" y="135369"/>
                    <a:pt x="197577" y="118100"/>
                    <a:pt x="214875" y="105489"/>
                  </a:cubicBezTo>
                  <a:cubicBezTo>
                    <a:pt x="231496" y="93345"/>
                    <a:pt x="249822" y="84668"/>
                    <a:pt x="268996" y="78629"/>
                  </a:cubicBezTo>
                  <a:cubicBezTo>
                    <a:pt x="285817" y="73323"/>
                    <a:pt x="303295" y="70037"/>
                    <a:pt x="320869" y="68218"/>
                  </a:cubicBezTo>
                  <a:cubicBezTo>
                    <a:pt x="333823" y="66875"/>
                    <a:pt x="346834" y="66323"/>
                    <a:pt x="359674" y="66342"/>
                  </a:cubicBezTo>
                  <a:cubicBezTo>
                    <a:pt x="363226" y="66399"/>
                    <a:pt x="366789" y="66542"/>
                    <a:pt x="370332" y="66751"/>
                  </a:cubicBezTo>
                  <a:cubicBezTo>
                    <a:pt x="385477" y="67675"/>
                    <a:pt x="400574" y="70037"/>
                    <a:pt x="415366" y="73533"/>
                  </a:cubicBezTo>
                  <a:cubicBezTo>
                    <a:pt x="427253" y="76038"/>
                    <a:pt x="438750" y="80200"/>
                    <a:pt x="449961" y="84992"/>
                  </a:cubicBezTo>
                  <a:cubicBezTo>
                    <a:pt x="468601" y="93126"/>
                    <a:pt x="485937" y="104299"/>
                    <a:pt x="502101" y="116929"/>
                  </a:cubicBezTo>
                  <a:cubicBezTo>
                    <a:pt x="517293" y="128768"/>
                    <a:pt x="531505" y="142075"/>
                    <a:pt x="543620" y="157363"/>
                  </a:cubicBezTo>
                  <a:cubicBezTo>
                    <a:pt x="574653" y="196939"/>
                    <a:pt x="590036" y="246402"/>
                    <a:pt x="613248" y="290846"/>
                  </a:cubicBezTo>
                  <a:cubicBezTo>
                    <a:pt x="624183" y="311563"/>
                    <a:pt x="635698" y="332623"/>
                    <a:pt x="652091" y="349187"/>
                  </a:cubicBezTo>
                  <a:cubicBezTo>
                    <a:pt x="686800" y="379266"/>
                    <a:pt x="738121" y="375333"/>
                    <a:pt x="779802" y="367579"/>
                  </a:cubicBezTo>
                  <a:cubicBezTo>
                    <a:pt x="822722" y="359626"/>
                    <a:pt x="865041" y="345681"/>
                    <a:pt x="904151" y="325879"/>
                  </a:cubicBezTo>
                  <a:cubicBezTo>
                    <a:pt x="909999" y="323031"/>
                    <a:pt x="915743" y="319973"/>
                    <a:pt x="921334" y="316630"/>
                  </a:cubicBezTo>
                  <a:cubicBezTo>
                    <a:pt x="924954" y="314468"/>
                    <a:pt x="928506" y="312172"/>
                    <a:pt x="931993" y="309753"/>
                  </a:cubicBezTo>
                  <a:cubicBezTo>
                    <a:pt x="942432" y="302552"/>
                    <a:pt x="952452" y="294694"/>
                    <a:pt x="961863" y="286093"/>
                  </a:cubicBezTo>
                  <a:cubicBezTo>
                    <a:pt x="962044" y="285921"/>
                    <a:pt x="962215" y="285750"/>
                    <a:pt x="962397" y="285579"/>
                  </a:cubicBezTo>
                  <a:cubicBezTo>
                    <a:pt x="981332" y="267624"/>
                    <a:pt x="999944" y="248622"/>
                    <a:pt x="1022242" y="235401"/>
                  </a:cubicBezTo>
                  <a:cubicBezTo>
                    <a:pt x="1025566" y="233429"/>
                    <a:pt x="1028976" y="231581"/>
                    <a:pt x="1032491" y="229886"/>
                  </a:cubicBezTo>
                  <a:cubicBezTo>
                    <a:pt x="1039844" y="226152"/>
                    <a:pt x="1047417" y="222914"/>
                    <a:pt x="1055151" y="220151"/>
                  </a:cubicBezTo>
                  <a:lnTo>
                    <a:pt x="1055151" y="220151"/>
                  </a:lnTo>
                  <a:cubicBezTo>
                    <a:pt x="1064085" y="216932"/>
                    <a:pt x="1073239" y="214360"/>
                    <a:pt x="1082497" y="212427"/>
                  </a:cubicBezTo>
                  <a:cubicBezTo>
                    <a:pt x="1109053" y="207312"/>
                    <a:pt x="1136437" y="208036"/>
                    <a:pt x="1163060" y="212427"/>
                  </a:cubicBezTo>
                  <a:cubicBezTo>
                    <a:pt x="1164793" y="212712"/>
                    <a:pt x="1166536" y="213017"/>
                    <a:pt x="1168260" y="213331"/>
                  </a:cubicBezTo>
                  <a:cubicBezTo>
                    <a:pt x="1200617" y="219570"/>
                    <a:pt x="1233954" y="230086"/>
                    <a:pt x="1265273" y="214141"/>
                  </a:cubicBezTo>
                  <a:cubicBezTo>
                    <a:pt x="1271359" y="210969"/>
                    <a:pt x="1277245" y="207359"/>
                    <a:pt x="1282789" y="203235"/>
                  </a:cubicBezTo>
                  <a:cubicBezTo>
                    <a:pt x="1295019" y="189833"/>
                    <a:pt x="1302868" y="172974"/>
                    <a:pt x="1309697" y="156077"/>
                  </a:cubicBezTo>
                  <a:cubicBezTo>
                    <a:pt x="1316164" y="138084"/>
                    <a:pt x="1322804" y="120196"/>
                    <a:pt x="1328604" y="102070"/>
                  </a:cubicBezTo>
                  <a:cubicBezTo>
                    <a:pt x="1333262" y="87563"/>
                    <a:pt x="1337358" y="72885"/>
                    <a:pt x="1340415" y="57874"/>
                  </a:cubicBezTo>
                  <a:cubicBezTo>
                    <a:pt x="1340910" y="55350"/>
                    <a:pt x="1341368" y="52826"/>
                    <a:pt x="1341787" y="50311"/>
                  </a:cubicBezTo>
                  <a:cubicBezTo>
                    <a:pt x="1342882" y="43815"/>
                    <a:pt x="1343740" y="37328"/>
                    <a:pt x="1344368" y="30851"/>
                  </a:cubicBezTo>
                  <a:cubicBezTo>
                    <a:pt x="1344835" y="26060"/>
                    <a:pt x="1345187" y="21250"/>
                    <a:pt x="1345406" y="16450"/>
                  </a:cubicBezTo>
                  <a:cubicBezTo>
                    <a:pt x="1345654" y="10982"/>
                    <a:pt x="1345749" y="5515"/>
                    <a:pt x="1345692" y="0"/>
                  </a:cubicBezTo>
                  <a:lnTo>
                    <a:pt x="1351950" y="0"/>
                  </a:lnTo>
                  <a:cubicBezTo>
                    <a:pt x="1352150" y="5105"/>
                    <a:pt x="1352159" y="10201"/>
                    <a:pt x="1351979" y="1528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2">
              <a:extLst>
                <a:ext uri="{FF2B5EF4-FFF2-40B4-BE49-F238E27FC236}">
                  <a16:creationId xmlns:a16="http://schemas.microsoft.com/office/drawing/2014/main" id="{04110AD6-A4C0-8B92-1554-B9B9D0BEE21A}"/>
                </a:ext>
              </a:extLst>
            </p:cNvPr>
            <p:cNvSpPr/>
            <p:nvPr/>
          </p:nvSpPr>
          <p:spPr>
            <a:xfrm>
              <a:off x="4565160" y="1185840"/>
              <a:ext cx="1503236" cy="962701"/>
            </a:xfrm>
            <a:custGeom>
              <a:avLst/>
              <a:gdLst/>
              <a:ahLst/>
              <a:cxnLst/>
              <a:rect l="l" t="t" r="r" b="b"/>
              <a:pathLst>
                <a:path w="1503236" h="962701" extrusionOk="0">
                  <a:moveTo>
                    <a:pt x="1503226" y="0"/>
                  </a:moveTo>
                  <a:cubicBezTo>
                    <a:pt x="1500245" y="2562"/>
                    <a:pt x="1497339" y="5153"/>
                    <a:pt x="1494482" y="7763"/>
                  </a:cubicBezTo>
                  <a:cubicBezTo>
                    <a:pt x="1488777" y="12992"/>
                    <a:pt x="1483290" y="18336"/>
                    <a:pt x="1478033" y="23889"/>
                  </a:cubicBezTo>
                  <a:cubicBezTo>
                    <a:pt x="1471393" y="30880"/>
                    <a:pt x="1465088" y="38186"/>
                    <a:pt x="1459097" y="45987"/>
                  </a:cubicBezTo>
                  <a:cubicBezTo>
                    <a:pt x="1455182" y="51064"/>
                    <a:pt x="1451410" y="56340"/>
                    <a:pt x="1447743" y="61874"/>
                  </a:cubicBezTo>
                  <a:cubicBezTo>
                    <a:pt x="1441495" y="71314"/>
                    <a:pt x="1435580" y="81496"/>
                    <a:pt x="1429950" y="92631"/>
                  </a:cubicBezTo>
                  <a:cubicBezTo>
                    <a:pt x="1422359" y="107432"/>
                    <a:pt x="1416034" y="122882"/>
                    <a:pt x="1409167" y="138055"/>
                  </a:cubicBezTo>
                  <a:cubicBezTo>
                    <a:pt x="1399947" y="159068"/>
                    <a:pt x="1389783" y="180194"/>
                    <a:pt x="1377401" y="199568"/>
                  </a:cubicBezTo>
                  <a:cubicBezTo>
                    <a:pt x="1365380" y="218370"/>
                    <a:pt x="1351264" y="235515"/>
                    <a:pt x="1333872" y="249307"/>
                  </a:cubicBezTo>
                  <a:cubicBezTo>
                    <a:pt x="1307030" y="269262"/>
                    <a:pt x="1275912" y="281111"/>
                    <a:pt x="1246403" y="295847"/>
                  </a:cubicBezTo>
                  <a:cubicBezTo>
                    <a:pt x="1216676" y="311182"/>
                    <a:pt x="1187910" y="328498"/>
                    <a:pt x="1159012" y="345453"/>
                  </a:cubicBezTo>
                  <a:cubicBezTo>
                    <a:pt x="1135847" y="359645"/>
                    <a:pt x="1113968" y="375190"/>
                    <a:pt x="1091279" y="390077"/>
                  </a:cubicBezTo>
                  <a:cubicBezTo>
                    <a:pt x="1062981" y="409327"/>
                    <a:pt x="1032072" y="424186"/>
                    <a:pt x="999820" y="434540"/>
                  </a:cubicBezTo>
                  <a:cubicBezTo>
                    <a:pt x="973236" y="443665"/>
                    <a:pt x="945261" y="447923"/>
                    <a:pt x="917295" y="446846"/>
                  </a:cubicBezTo>
                  <a:cubicBezTo>
                    <a:pt x="885901" y="445856"/>
                    <a:pt x="854659" y="442112"/>
                    <a:pt x="823370" y="439464"/>
                  </a:cubicBezTo>
                  <a:cubicBezTo>
                    <a:pt x="802462" y="437521"/>
                    <a:pt x="781431" y="436407"/>
                    <a:pt x="760476" y="438445"/>
                  </a:cubicBezTo>
                  <a:cubicBezTo>
                    <a:pt x="746170" y="439617"/>
                    <a:pt x="731920" y="441865"/>
                    <a:pt x="717909" y="445075"/>
                  </a:cubicBezTo>
                  <a:cubicBezTo>
                    <a:pt x="692248" y="451314"/>
                    <a:pt x="667303" y="460705"/>
                    <a:pt x="641252" y="465163"/>
                  </a:cubicBezTo>
                  <a:cubicBezTo>
                    <a:pt x="615677" y="469306"/>
                    <a:pt x="588197" y="469021"/>
                    <a:pt x="564814" y="456105"/>
                  </a:cubicBezTo>
                  <a:cubicBezTo>
                    <a:pt x="531924" y="438722"/>
                    <a:pt x="513188" y="403584"/>
                    <a:pt x="494290" y="372056"/>
                  </a:cubicBezTo>
                  <a:cubicBezTo>
                    <a:pt x="482584" y="352044"/>
                    <a:pt x="472192" y="331518"/>
                    <a:pt x="456209" y="314954"/>
                  </a:cubicBezTo>
                  <a:cubicBezTo>
                    <a:pt x="445960" y="305295"/>
                    <a:pt x="432978" y="296418"/>
                    <a:pt x="418729" y="296761"/>
                  </a:cubicBezTo>
                  <a:cubicBezTo>
                    <a:pt x="399250" y="297742"/>
                    <a:pt x="380429" y="308972"/>
                    <a:pt x="364760" y="320450"/>
                  </a:cubicBezTo>
                  <a:cubicBezTo>
                    <a:pt x="357407" y="325993"/>
                    <a:pt x="350444" y="331994"/>
                    <a:pt x="343805" y="338347"/>
                  </a:cubicBezTo>
                  <a:cubicBezTo>
                    <a:pt x="327593" y="353863"/>
                    <a:pt x="313268" y="371475"/>
                    <a:pt x="299790" y="389706"/>
                  </a:cubicBezTo>
                  <a:cubicBezTo>
                    <a:pt x="296742" y="393830"/>
                    <a:pt x="293732" y="397993"/>
                    <a:pt x="290751" y="402155"/>
                  </a:cubicBezTo>
                  <a:cubicBezTo>
                    <a:pt x="271520" y="428063"/>
                    <a:pt x="254203" y="454990"/>
                    <a:pt x="243307" y="485804"/>
                  </a:cubicBezTo>
                  <a:cubicBezTo>
                    <a:pt x="239163" y="497386"/>
                    <a:pt x="236277" y="509159"/>
                    <a:pt x="235477" y="521046"/>
                  </a:cubicBezTo>
                  <a:cubicBezTo>
                    <a:pt x="234753" y="531686"/>
                    <a:pt x="235706" y="542430"/>
                    <a:pt x="238916" y="553203"/>
                  </a:cubicBezTo>
                  <a:cubicBezTo>
                    <a:pt x="239154" y="554069"/>
                    <a:pt x="239401" y="554927"/>
                    <a:pt x="239668" y="555784"/>
                  </a:cubicBezTo>
                  <a:cubicBezTo>
                    <a:pt x="244840" y="572805"/>
                    <a:pt x="254137" y="587997"/>
                    <a:pt x="263261" y="602961"/>
                  </a:cubicBezTo>
                  <a:cubicBezTo>
                    <a:pt x="269510" y="613296"/>
                    <a:pt x="275692" y="623678"/>
                    <a:pt x="281340" y="634394"/>
                  </a:cubicBezTo>
                  <a:cubicBezTo>
                    <a:pt x="317144" y="703355"/>
                    <a:pt x="337595" y="790299"/>
                    <a:pt x="304981" y="864680"/>
                  </a:cubicBezTo>
                  <a:cubicBezTo>
                    <a:pt x="300257" y="875243"/>
                    <a:pt x="295284" y="885730"/>
                    <a:pt x="289150" y="895483"/>
                  </a:cubicBezTo>
                  <a:cubicBezTo>
                    <a:pt x="279235" y="910590"/>
                    <a:pt x="267357" y="924458"/>
                    <a:pt x="253346" y="935507"/>
                  </a:cubicBezTo>
                  <a:cubicBezTo>
                    <a:pt x="246431" y="940956"/>
                    <a:pt x="239335" y="946214"/>
                    <a:pt x="231638" y="950414"/>
                  </a:cubicBezTo>
                  <a:cubicBezTo>
                    <a:pt x="215760" y="958739"/>
                    <a:pt x="197891" y="962701"/>
                    <a:pt x="180165" y="962225"/>
                  </a:cubicBezTo>
                  <a:cubicBezTo>
                    <a:pt x="151076" y="960387"/>
                    <a:pt x="126235" y="943537"/>
                    <a:pt x="107328" y="921077"/>
                  </a:cubicBezTo>
                  <a:cubicBezTo>
                    <a:pt x="103670" y="916810"/>
                    <a:pt x="100251" y="912362"/>
                    <a:pt x="97012" y="907780"/>
                  </a:cubicBezTo>
                  <a:cubicBezTo>
                    <a:pt x="89725" y="897512"/>
                    <a:pt x="83334" y="886558"/>
                    <a:pt x="77229" y="875433"/>
                  </a:cubicBezTo>
                  <a:cubicBezTo>
                    <a:pt x="71952" y="865813"/>
                    <a:pt x="66885" y="856040"/>
                    <a:pt x="61636" y="846468"/>
                  </a:cubicBezTo>
                  <a:cubicBezTo>
                    <a:pt x="61608" y="846411"/>
                    <a:pt x="61570" y="846344"/>
                    <a:pt x="61541" y="846287"/>
                  </a:cubicBezTo>
                  <a:cubicBezTo>
                    <a:pt x="55540" y="835095"/>
                    <a:pt x="49282" y="824036"/>
                    <a:pt x="42996" y="813016"/>
                  </a:cubicBezTo>
                  <a:cubicBezTo>
                    <a:pt x="39291" y="806729"/>
                    <a:pt x="35700" y="800367"/>
                    <a:pt x="31747" y="794242"/>
                  </a:cubicBezTo>
                  <a:cubicBezTo>
                    <a:pt x="27946" y="789346"/>
                    <a:pt x="23860" y="784708"/>
                    <a:pt x="19498" y="780355"/>
                  </a:cubicBezTo>
                  <a:cubicBezTo>
                    <a:pt x="13402" y="774535"/>
                    <a:pt x="6925" y="768972"/>
                    <a:pt x="0" y="764143"/>
                  </a:cubicBezTo>
                  <a:lnTo>
                    <a:pt x="0" y="755533"/>
                  </a:lnTo>
                  <a:cubicBezTo>
                    <a:pt x="9392" y="761152"/>
                    <a:pt x="18031" y="768344"/>
                    <a:pt x="25708" y="776773"/>
                  </a:cubicBezTo>
                  <a:cubicBezTo>
                    <a:pt x="29737" y="781060"/>
                    <a:pt x="33633" y="785498"/>
                    <a:pt x="37224" y="790194"/>
                  </a:cubicBezTo>
                  <a:cubicBezTo>
                    <a:pt x="40643" y="795414"/>
                    <a:pt x="43901" y="800719"/>
                    <a:pt x="47177" y="806025"/>
                  </a:cubicBezTo>
                  <a:cubicBezTo>
                    <a:pt x="54483" y="817902"/>
                    <a:pt x="61236" y="830142"/>
                    <a:pt x="67866" y="842458"/>
                  </a:cubicBezTo>
                  <a:cubicBezTo>
                    <a:pt x="72819" y="851640"/>
                    <a:pt x="77714" y="860850"/>
                    <a:pt x="82734" y="869985"/>
                  </a:cubicBezTo>
                  <a:cubicBezTo>
                    <a:pt x="87525" y="878691"/>
                    <a:pt x="92431" y="887320"/>
                    <a:pt x="97631" y="895779"/>
                  </a:cubicBezTo>
                  <a:cubicBezTo>
                    <a:pt x="98736" y="897627"/>
                    <a:pt x="99889" y="899465"/>
                    <a:pt x="101070" y="901265"/>
                  </a:cubicBezTo>
                  <a:cubicBezTo>
                    <a:pt x="107213" y="910647"/>
                    <a:pt x="114262" y="919372"/>
                    <a:pt x="121996" y="927354"/>
                  </a:cubicBezTo>
                  <a:cubicBezTo>
                    <a:pt x="137836" y="942727"/>
                    <a:pt x="155667" y="953233"/>
                    <a:pt x="177432" y="955462"/>
                  </a:cubicBezTo>
                  <a:cubicBezTo>
                    <a:pt x="191157" y="956386"/>
                    <a:pt x="204930" y="953929"/>
                    <a:pt x="217884" y="949204"/>
                  </a:cubicBezTo>
                  <a:cubicBezTo>
                    <a:pt x="223904" y="947147"/>
                    <a:pt x="229629" y="944242"/>
                    <a:pt x="235020" y="940775"/>
                  </a:cubicBezTo>
                  <a:cubicBezTo>
                    <a:pt x="243802" y="935060"/>
                    <a:pt x="252308" y="928840"/>
                    <a:pt x="259947" y="921544"/>
                  </a:cubicBezTo>
                  <a:cubicBezTo>
                    <a:pt x="267414" y="914305"/>
                    <a:pt x="274044" y="906151"/>
                    <a:pt x="280140" y="897627"/>
                  </a:cubicBezTo>
                  <a:cubicBezTo>
                    <a:pt x="289760" y="883453"/>
                    <a:pt x="296970" y="867632"/>
                    <a:pt x="303047" y="851506"/>
                  </a:cubicBezTo>
                  <a:cubicBezTo>
                    <a:pt x="312268" y="827151"/>
                    <a:pt x="314725" y="800862"/>
                    <a:pt x="314049" y="774840"/>
                  </a:cubicBezTo>
                  <a:cubicBezTo>
                    <a:pt x="313687" y="744950"/>
                    <a:pt x="306286" y="715775"/>
                    <a:pt x="296580" y="687838"/>
                  </a:cubicBezTo>
                  <a:cubicBezTo>
                    <a:pt x="288922" y="665836"/>
                    <a:pt x="278854" y="643976"/>
                    <a:pt x="267205" y="624154"/>
                  </a:cubicBezTo>
                  <a:cubicBezTo>
                    <a:pt x="254841" y="602942"/>
                    <a:pt x="240449" y="582892"/>
                    <a:pt x="232610" y="560108"/>
                  </a:cubicBezTo>
                  <a:cubicBezTo>
                    <a:pt x="228886" y="549326"/>
                    <a:pt x="226638" y="537924"/>
                    <a:pt x="226781" y="525494"/>
                  </a:cubicBezTo>
                  <a:lnTo>
                    <a:pt x="226781" y="525094"/>
                  </a:lnTo>
                  <a:cubicBezTo>
                    <a:pt x="227076" y="504273"/>
                    <a:pt x="234153" y="484280"/>
                    <a:pt x="242859" y="465801"/>
                  </a:cubicBezTo>
                  <a:cubicBezTo>
                    <a:pt x="253508" y="443522"/>
                    <a:pt x="267129" y="422967"/>
                    <a:pt x="281073" y="402850"/>
                  </a:cubicBezTo>
                  <a:cubicBezTo>
                    <a:pt x="286960" y="394383"/>
                    <a:pt x="292922" y="385963"/>
                    <a:pt x="299085" y="377704"/>
                  </a:cubicBezTo>
                  <a:cubicBezTo>
                    <a:pt x="309220" y="364074"/>
                    <a:pt x="319869" y="350863"/>
                    <a:pt x="331508" y="338595"/>
                  </a:cubicBezTo>
                  <a:cubicBezTo>
                    <a:pt x="335156" y="334909"/>
                    <a:pt x="339147" y="331013"/>
                    <a:pt x="343424" y="327108"/>
                  </a:cubicBezTo>
                  <a:cubicBezTo>
                    <a:pt x="370399" y="302400"/>
                    <a:pt x="408518" y="276768"/>
                    <a:pt x="441779" y="294418"/>
                  </a:cubicBezTo>
                  <a:cubicBezTo>
                    <a:pt x="453781" y="300590"/>
                    <a:pt x="464315" y="309715"/>
                    <a:pt x="472459" y="320831"/>
                  </a:cubicBezTo>
                  <a:cubicBezTo>
                    <a:pt x="480231" y="331584"/>
                    <a:pt x="487013" y="343129"/>
                    <a:pt x="493452" y="354797"/>
                  </a:cubicBezTo>
                  <a:cubicBezTo>
                    <a:pt x="508845" y="381743"/>
                    <a:pt x="523265" y="409385"/>
                    <a:pt x="544744" y="431530"/>
                  </a:cubicBezTo>
                  <a:cubicBezTo>
                    <a:pt x="565032" y="450933"/>
                    <a:pt x="588216" y="460248"/>
                    <a:pt x="615639" y="459086"/>
                  </a:cubicBezTo>
                  <a:cubicBezTo>
                    <a:pt x="649938" y="458305"/>
                    <a:pt x="682190" y="444551"/>
                    <a:pt x="715451" y="437350"/>
                  </a:cubicBezTo>
                  <a:cubicBezTo>
                    <a:pt x="735111" y="433178"/>
                    <a:pt x="755152" y="431082"/>
                    <a:pt x="775173" y="430273"/>
                  </a:cubicBezTo>
                  <a:cubicBezTo>
                    <a:pt x="816388" y="429473"/>
                    <a:pt x="857307" y="436445"/>
                    <a:pt x="898407" y="438579"/>
                  </a:cubicBezTo>
                  <a:cubicBezTo>
                    <a:pt x="919486" y="440112"/>
                    <a:pt x="940698" y="439722"/>
                    <a:pt x="961606" y="436350"/>
                  </a:cubicBezTo>
                  <a:cubicBezTo>
                    <a:pt x="987771" y="431740"/>
                    <a:pt x="1012812" y="421843"/>
                    <a:pt x="1037139" y="410994"/>
                  </a:cubicBezTo>
                  <a:cubicBezTo>
                    <a:pt x="1050293" y="404927"/>
                    <a:pt x="1063190" y="397897"/>
                    <a:pt x="1075430" y="390068"/>
                  </a:cubicBezTo>
                  <a:cubicBezTo>
                    <a:pt x="1102414" y="372542"/>
                    <a:pt x="1128331" y="353225"/>
                    <a:pt x="1155735" y="336385"/>
                  </a:cubicBezTo>
                  <a:cubicBezTo>
                    <a:pt x="1184386" y="319011"/>
                    <a:pt x="1212971" y="301314"/>
                    <a:pt x="1243041" y="286722"/>
                  </a:cubicBezTo>
                  <a:cubicBezTo>
                    <a:pt x="1273550" y="272129"/>
                    <a:pt x="1305792" y="260175"/>
                    <a:pt x="1332624" y="238554"/>
                  </a:cubicBezTo>
                  <a:cubicBezTo>
                    <a:pt x="1343063" y="229400"/>
                    <a:pt x="1352302" y="218980"/>
                    <a:pt x="1360618" y="207750"/>
                  </a:cubicBezTo>
                  <a:cubicBezTo>
                    <a:pt x="1370847" y="193967"/>
                    <a:pt x="1379668" y="178965"/>
                    <a:pt x="1387545" y="163649"/>
                  </a:cubicBezTo>
                  <a:cubicBezTo>
                    <a:pt x="1398470" y="142427"/>
                    <a:pt x="1406671" y="119834"/>
                    <a:pt x="1416510" y="98069"/>
                  </a:cubicBezTo>
                  <a:cubicBezTo>
                    <a:pt x="1421997" y="86192"/>
                    <a:pt x="1428197" y="74686"/>
                    <a:pt x="1435055" y="63617"/>
                  </a:cubicBezTo>
                  <a:cubicBezTo>
                    <a:pt x="1439085" y="57112"/>
                    <a:pt x="1443342" y="50759"/>
                    <a:pt x="1447829" y="44577"/>
                  </a:cubicBezTo>
                  <a:cubicBezTo>
                    <a:pt x="1449191" y="42682"/>
                    <a:pt x="1450581" y="40796"/>
                    <a:pt x="1452001" y="38938"/>
                  </a:cubicBezTo>
                  <a:cubicBezTo>
                    <a:pt x="1456182" y="33452"/>
                    <a:pt x="1460611" y="28213"/>
                    <a:pt x="1465231" y="23174"/>
                  </a:cubicBezTo>
                  <a:cubicBezTo>
                    <a:pt x="1470212" y="17726"/>
                    <a:pt x="1475423" y="12516"/>
                    <a:pt x="1480804" y="7496"/>
                  </a:cubicBezTo>
                  <a:cubicBezTo>
                    <a:pt x="1483519" y="4953"/>
                    <a:pt x="1486281" y="2448"/>
                    <a:pt x="1489072" y="10"/>
                  </a:cubicBezTo>
                  <a:lnTo>
                    <a:pt x="1503236" y="1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2">
              <a:extLst>
                <a:ext uri="{FF2B5EF4-FFF2-40B4-BE49-F238E27FC236}">
                  <a16:creationId xmlns:a16="http://schemas.microsoft.com/office/drawing/2014/main" id="{8683F3EA-324E-3FC1-8A16-A28A7F67665C}"/>
                </a:ext>
              </a:extLst>
            </p:cNvPr>
            <p:cNvSpPr/>
            <p:nvPr/>
          </p:nvSpPr>
          <p:spPr>
            <a:xfrm>
              <a:off x="4565160" y="1185840"/>
              <a:ext cx="1306744" cy="660598"/>
            </a:xfrm>
            <a:custGeom>
              <a:avLst/>
              <a:gdLst/>
              <a:ahLst/>
              <a:cxnLst/>
              <a:rect l="l" t="t" r="r" b="b"/>
              <a:pathLst>
                <a:path w="1306744" h="662254" extrusionOk="0">
                  <a:moveTo>
                    <a:pt x="1306744" y="41138"/>
                  </a:moveTo>
                  <a:cubicBezTo>
                    <a:pt x="1306725" y="47844"/>
                    <a:pt x="1306592" y="54550"/>
                    <a:pt x="1306287" y="61246"/>
                  </a:cubicBezTo>
                  <a:cubicBezTo>
                    <a:pt x="1305821" y="71857"/>
                    <a:pt x="1304944" y="82448"/>
                    <a:pt x="1303468" y="92993"/>
                  </a:cubicBezTo>
                  <a:cubicBezTo>
                    <a:pt x="1302306" y="101584"/>
                    <a:pt x="1301020" y="110214"/>
                    <a:pt x="1299448" y="118786"/>
                  </a:cubicBezTo>
                  <a:cubicBezTo>
                    <a:pt x="1296276" y="136227"/>
                    <a:pt x="1291904" y="153419"/>
                    <a:pt x="1284903" y="169583"/>
                  </a:cubicBezTo>
                  <a:cubicBezTo>
                    <a:pt x="1276093" y="188871"/>
                    <a:pt x="1259348" y="204435"/>
                    <a:pt x="1239469" y="209902"/>
                  </a:cubicBezTo>
                  <a:cubicBezTo>
                    <a:pt x="1227001" y="213455"/>
                    <a:pt x="1213923" y="212331"/>
                    <a:pt x="1201417" y="209560"/>
                  </a:cubicBezTo>
                  <a:cubicBezTo>
                    <a:pt x="1193292" y="207597"/>
                    <a:pt x="1185329" y="204997"/>
                    <a:pt x="1177385" y="202263"/>
                  </a:cubicBezTo>
                  <a:cubicBezTo>
                    <a:pt x="1168451" y="199206"/>
                    <a:pt x="1159554" y="195996"/>
                    <a:pt x="1150525" y="193405"/>
                  </a:cubicBezTo>
                  <a:cubicBezTo>
                    <a:pt x="1138009" y="189519"/>
                    <a:pt x="1125245" y="186414"/>
                    <a:pt x="1112358" y="184204"/>
                  </a:cubicBezTo>
                  <a:cubicBezTo>
                    <a:pt x="1105548" y="183032"/>
                    <a:pt x="1098690" y="182108"/>
                    <a:pt x="1091822" y="181461"/>
                  </a:cubicBezTo>
                  <a:cubicBezTo>
                    <a:pt x="1075106" y="179870"/>
                    <a:pt x="1058256" y="179861"/>
                    <a:pt x="1041559" y="181661"/>
                  </a:cubicBezTo>
                  <a:cubicBezTo>
                    <a:pt x="1026186" y="183537"/>
                    <a:pt x="1011060" y="188214"/>
                    <a:pt x="997591" y="196301"/>
                  </a:cubicBezTo>
                  <a:cubicBezTo>
                    <a:pt x="994696" y="198215"/>
                    <a:pt x="991905" y="200244"/>
                    <a:pt x="989190" y="202387"/>
                  </a:cubicBezTo>
                  <a:cubicBezTo>
                    <a:pt x="979427" y="210064"/>
                    <a:pt x="970683" y="219056"/>
                    <a:pt x="962216" y="228343"/>
                  </a:cubicBezTo>
                  <a:cubicBezTo>
                    <a:pt x="955853" y="235334"/>
                    <a:pt x="949633" y="242478"/>
                    <a:pt x="943251" y="249365"/>
                  </a:cubicBezTo>
                  <a:cubicBezTo>
                    <a:pt x="941270" y="251603"/>
                    <a:pt x="939279" y="253851"/>
                    <a:pt x="937289" y="256089"/>
                  </a:cubicBezTo>
                  <a:lnTo>
                    <a:pt x="937289" y="256089"/>
                  </a:lnTo>
                  <a:cubicBezTo>
                    <a:pt x="931326" y="262823"/>
                    <a:pt x="925344" y="269529"/>
                    <a:pt x="919124" y="275987"/>
                  </a:cubicBezTo>
                  <a:cubicBezTo>
                    <a:pt x="914191" y="281178"/>
                    <a:pt x="909076" y="286169"/>
                    <a:pt x="903818" y="290979"/>
                  </a:cubicBezTo>
                  <a:cubicBezTo>
                    <a:pt x="884882" y="308239"/>
                    <a:pt x="863918" y="323012"/>
                    <a:pt x="841696" y="335261"/>
                  </a:cubicBezTo>
                  <a:cubicBezTo>
                    <a:pt x="812483" y="351444"/>
                    <a:pt x="781307" y="367170"/>
                    <a:pt x="747598" y="367484"/>
                  </a:cubicBezTo>
                  <a:cubicBezTo>
                    <a:pt x="729329" y="367627"/>
                    <a:pt x="710451" y="364979"/>
                    <a:pt x="694096" y="356016"/>
                  </a:cubicBezTo>
                  <a:cubicBezTo>
                    <a:pt x="650843" y="330165"/>
                    <a:pt x="636584" y="269748"/>
                    <a:pt x="619277" y="224314"/>
                  </a:cubicBezTo>
                  <a:cubicBezTo>
                    <a:pt x="603723" y="184728"/>
                    <a:pt x="581539" y="147304"/>
                    <a:pt x="551669" y="117843"/>
                  </a:cubicBezTo>
                  <a:cubicBezTo>
                    <a:pt x="544316" y="110747"/>
                    <a:pt x="536038" y="104842"/>
                    <a:pt x="527456" y="99508"/>
                  </a:cubicBezTo>
                  <a:cubicBezTo>
                    <a:pt x="500663" y="82696"/>
                    <a:pt x="471135" y="71161"/>
                    <a:pt x="440922" y="63151"/>
                  </a:cubicBezTo>
                  <a:cubicBezTo>
                    <a:pt x="419462" y="57731"/>
                    <a:pt x="397564" y="55369"/>
                    <a:pt x="375618" y="53445"/>
                  </a:cubicBezTo>
                  <a:cubicBezTo>
                    <a:pt x="362836" y="52321"/>
                    <a:pt x="350034" y="51349"/>
                    <a:pt x="337290" y="50016"/>
                  </a:cubicBezTo>
                  <a:cubicBezTo>
                    <a:pt x="335804" y="49863"/>
                    <a:pt x="334308" y="49730"/>
                    <a:pt x="332813" y="49568"/>
                  </a:cubicBezTo>
                  <a:cubicBezTo>
                    <a:pt x="313230" y="47635"/>
                    <a:pt x="293646" y="45453"/>
                    <a:pt x="274025" y="43853"/>
                  </a:cubicBezTo>
                  <a:cubicBezTo>
                    <a:pt x="266414" y="43234"/>
                    <a:pt x="258813" y="42701"/>
                    <a:pt x="251184" y="42310"/>
                  </a:cubicBezTo>
                  <a:cubicBezTo>
                    <a:pt x="210617" y="40119"/>
                    <a:pt x="161915" y="47473"/>
                    <a:pt x="139103" y="87030"/>
                  </a:cubicBezTo>
                  <a:cubicBezTo>
                    <a:pt x="132788" y="98174"/>
                    <a:pt x="129235" y="110700"/>
                    <a:pt x="127349" y="123463"/>
                  </a:cubicBezTo>
                  <a:cubicBezTo>
                    <a:pt x="125416" y="136884"/>
                    <a:pt x="126625" y="150571"/>
                    <a:pt x="129883" y="163659"/>
                  </a:cubicBezTo>
                  <a:cubicBezTo>
                    <a:pt x="132779" y="174927"/>
                    <a:pt x="136808" y="185842"/>
                    <a:pt x="140818" y="196720"/>
                  </a:cubicBezTo>
                  <a:cubicBezTo>
                    <a:pt x="150971" y="223323"/>
                    <a:pt x="161354" y="249860"/>
                    <a:pt x="169431" y="277263"/>
                  </a:cubicBezTo>
                  <a:cubicBezTo>
                    <a:pt x="180137" y="311429"/>
                    <a:pt x="185699" y="346243"/>
                    <a:pt x="179308" y="381972"/>
                  </a:cubicBezTo>
                  <a:cubicBezTo>
                    <a:pt x="176184" y="401183"/>
                    <a:pt x="170259" y="419795"/>
                    <a:pt x="162725" y="437598"/>
                  </a:cubicBezTo>
                  <a:cubicBezTo>
                    <a:pt x="154876" y="456257"/>
                    <a:pt x="145456" y="474631"/>
                    <a:pt x="131550" y="489147"/>
                  </a:cubicBezTo>
                  <a:cubicBezTo>
                    <a:pt x="116767" y="504244"/>
                    <a:pt x="98650" y="515026"/>
                    <a:pt x="82325" y="528114"/>
                  </a:cubicBezTo>
                  <a:cubicBezTo>
                    <a:pt x="76476" y="532705"/>
                    <a:pt x="71095" y="537924"/>
                    <a:pt x="66684" y="544039"/>
                  </a:cubicBezTo>
                  <a:cubicBezTo>
                    <a:pt x="62646" y="549373"/>
                    <a:pt x="59512" y="555546"/>
                    <a:pt x="58322" y="562299"/>
                  </a:cubicBezTo>
                  <a:cubicBezTo>
                    <a:pt x="56893" y="571729"/>
                    <a:pt x="60188" y="580930"/>
                    <a:pt x="63475" y="589569"/>
                  </a:cubicBezTo>
                  <a:cubicBezTo>
                    <a:pt x="66703" y="597741"/>
                    <a:pt x="70132" y="605885"/>
                    <a:pt x="72276" y="614458"/>
                  </a:cubicBezTo>
                  <a:cubicBezTo>
                    <a:pt x="74543" y="624497"/>
                    <a:pt x="76457" y="635737"/>
                    <a:pt x="72009" y="645405"/>
                  </a:cubicBezTo>
                  <a:cubicBezTo>
                    <a:pt x="66075" y="657901"/>
                    <a:pt x="51235" y="662254"/>
                    <a:pt x="38767" y="660816"/>
                  </a:cubicBezTo>
                  <a:cubicBezTo>
                    <a:pt x="25165" y="659359"/>
                    <a:pt x="12440" y="653777"/>
                    <a:pt x="0" y="647995"/>
                  </a:cubicBezTo>
                  <a:lnTo>
                    <a:pt x="0" y="639251"/>
                  </a:lnTo>
                  <a:cubicBezTo>
                    <a:pt x="6725" y="642537"/>
                    <a:pt x="13516" y="645576"/>
                    <a:pt x="20345" y="648310"/>
                  </a:cubicBezTo>
                  <a:cubicBezTo>
                    <a:pt x="29080" y="651596"/>
                    <a:pt x="37814" y="654158"/>
                    <a:pt x="47063" y="653358"/>
                  </a:cubicBezTo>
                  <a:cubicBezTo>
                    <a:pt x="52959" y="652596"/>
                    <a:pt x="59322" y="650377"/>
                    <a:pt x="63255" y="645471"/>
                  </a:cubicBezTo>
                  <a:cubicBezTo>
                    <a:pt x="67227" y="640451"/>
                    <a:pt x="67113" y="633784"/>
                    <a:pt x="66532" y="627650"/>
                  </a:cubicBezTo>
                  <a:cubicBezTo>
                    <a:pt x="64351" y="605819"/>
                    <a:pt x="48797" y="587378"/>
                    <a:pt x="49587" y="565023"/>
                  </a:cubicBezTo>
                  <a:cubicBezTo>
                    <a:pt x="49959" y="554984"/>
                    <a:pt x="54702" y="545678"/>
                    <a:pt x="60770" y="538105"/>
                  </a:cubicBezTo>
                  <a:cubicBezTo>
                    <a:pt x="66151" y="530866"/>
                    <a:pt x="73133" y="525285"/>
                    <a:pt x="80077" y="519808"/>
                  </a:cubicBezTo>
                  <a:cubicBezTo>
                    <a:pt x="95250" y="507825"/>
                    <a:pt x="112043" y="497957"/>
                    <a:pt x="125806" y="484099"/>
                  </a:cubicBezTo>
                  <a:cubicBezTo>
                    <a:pt x="130854" y="478784"/>
                    <a:pt x="135312" y="472907"/>
                    <a:pt x="139436" y="466792"/>
                  </a:cubicBezTo>
                  <a:cubicBezTo>
                    <a:pt x="146695" y="455762"/>
                    <a:pt x="152000" y="443446"/>
                    <a:pt x="157058" y="431206"/>
                  </a:cubicBezTo>
                  <a:cubicBezTo>
                    <a:pt x="168831" y="401765"/>
                    <a:pt x="177413" y="369599"/>
                    <a:pt x="173898" y="337423"/>
                  </a:cubicBezTo>
                  <a:cubicBezTo>
                    <a:pt x="167316" y="284293"/>
                    <a:pt x="144656" y="236430"/>
                    <a:pt x="127711" y="186547"/>
                  </a:cubicBezTo>
                  <a:cubicBezTo>
                    <a:pt x="120948" y="166688"/>
                    <a:pt x="115548" y="145561"/>
                    <a:pt x="117881" y="124320"/>
                  </a:cubicBezTo>
                  <a:cubicBezTo>
                    <a:pt x="120929" y="95964"/>
                    <a:pt x="133607" y="69780"/>
                    <a:pt x="156686" y="53826"/>
                  </a:cubicBezTo>
                  <a:cubicBezTo>
                    <a:pt x="186471" y="33299"/>
                    <a:pt x="223818" y="31004"/>
                    <a:pt x="258432" y="33547"/>
                  </a:cubicBezTo>
                  <a:cubicBezTo>
                    <a:pt x="264424" y="33966"/>
                    <a:pt x="270424" y="34404"/>
                    <a:pt x="276416" y="34871"/>
                  </a:cubicBezTo>
                  <a:cubicBezTo>
                    <a:pt x="297466" y="36471"/>
                    <a:pt x="318506" y="38281"/>
                    <a:pt x="339538" y="40167"/>
                  </a:cubicBezTo>
                  <a:cubicBezTo>
                    <a:pt x="352873" y="41367"/>
                    <a:pt x="366208" y="42605"/>
                    <a:pt x="379543" y="43844"/>
                  </a:cubicBezTo>
                  <a:cubicBezTo>
                    <a:pt x="379676" y="43844"/>
                    <a:pt x="379800" y="43872"/>
                    <a:pt x="379933" y="43872"/>
                  </a:cubicBezTo>
                  <a:cubicBezTo>
                    <a:pt x="399107" y="45672"/>
                    <a:pt x="418281" y="47825"/>
                    <a:pt x="437169" y="51873"/>
                  </a:cubicBezTo>
                  <a:cubicBezTo>
                    <a:pt x="449151" y="54445"/>
                    <a:pt x="460867" y="58198"/>
                    <a:pt x="472507" y="62074"/>
                  </a:cubicBezTo>
                  <a:cubicBezTo>
                    <a:pt x="509207" y="74876"/>
                    <a:pt x="545801" y="93402"/>
                    <a:pt x="571271" y="124749"/>
                  </a:cubicBezTo>
                  <a:cubicBezTo>
                    <a:pt x="596913" y="155429"/>
                    <a:pt x="616734" y="191510"/>
                    <a:pt x="630031" y="229800"/>
                  </a:cubicBezTo>
                  <a:cubicBezTo>
                    <a:pt x="641061" y="262499"/>
                    <a:pt x="650310" y="297142"/>
                    <a:pt x="670074" y="325412"/>
                  </a:cubicBezTo>
                  <a:cubicBezTo>
                    <a:pt x="685057" y="346262"/>
                    <a:pt x="703945" y="355968"/>
                    <a:pt x="728282" y="359721"/>
                  </a:cubicBezTo>
                  <a:cubicBezTo>
                    <a:pt x="753923" y="364150"/>
                    <a:pt x="778954" y="359235"/>
                    <a:pt x="802672" y="348891"/>
                  </a:cubicBezTo>
                  <a:cubicBezTo>
                    <a:pt x="838095" y="333661"/>
                    <a:pt x="872071" y="313792"/>
                    <a:pt x="900655" y="286893"/>
                  </a:cubicBezTo>
                  <a:cubicBezTo>
                    <a:pt x="901179" y="286417"/>
                    <a:pt x="901694" y="285931"/>
                    <a:pt x="902199" y="285436"/>
                  </a:cubicBezTo>
                  <a:cubicBezTo>
                    <a:pt x="914010" y="274368"/>
                    <a:pt x="924935" y="262490"/>
                    <a:pt x="935698" y="250441"/>
                  </a:cubicBezTo>
                  <a:cubicBezTo>
                    <a:pt x="943384" y="241840"/>
                    <a:pt x="950985" y="233162"/>
                    <a:pt x="958768" y="224609"/>
                  </a:cubicBezTo>
                  <a:cubicBezTo>
                    <a:pt x="961368" y="221752"/>
                    <a:pt x="963987" y="218894"/>
                    <a:pt x="966635" y="216075"/>
                  </a:cubicBezTo>
                  <a:cubicBezTo>
                    <a:pt x="972407" y="210017"/>
                    <a:pt x="978208" y="203873"/>
                    <a:pt x="984590" y="198501"/>
                  </a:cubicBezTo>
                  <a:cubicBezTo>
                    <a:pt x="987704" y="195872"/>
                    <a:pt x="990952" y="193434"/>
                    <a:pt x="994410" y="191281"/>
                  </a:cubicBezTo>
                  <a:cubicBezTo>
                    <a:pt x="1017832" y="176632"/>
                    <a:pt x="1045807" y="173117"/>
                    <a:pt x="1072629" y="173946"/>
                  </a:cubicBezTo>
                  <a:cubicBezTo>
                    <a:pt x="1081526" y="174088"/>
                    <a:pt x="1090403" y="174755"/>
                    <a:pt x="1099214" y="175879"/>
                  </a:cubicBezTo>
                  <a:cubicBezTo>
                    <a:pt x="1106014" y="176736"/>
                    <a:pt x="1112787" y="177860"/>
                    <a:pt x="1119512" y="179213"/>
                  </a:cubicBezTo>
                  <a:cubicBezTo>
                    <a:pt x="1133275" y="181975"/>
                    <a:pt x="1146896" y="185661"/>
                    <a:pt x="1160288" y="189900"/>
                  </a:cubicBezTo>
                  <a:cubicBezTo>
                    <a:pt x="1168184" y="192300"/>
                    <a:pt x="1175985" y="195091"/>
                    <a:pt x="1183843" y="197653"/>
                  </a:cubicBezTo>
                  <a:cubicBezTo>
                    <a:pt x="1192768" y="200568"/>
                    <a:pt x="1201750" y="203197"/>
                    <a:pt x="1211027" y="204645"/>
                  </a:cubicBezTo>
                  <a:cubicBezTo>
                    <a:pt x="1217390" y="205588"/>
                    <a:pt x="1223848" y="206121"/>
                    <a:pt x="1230259" y="205397"/>
                  </a:cubicBezTo>
                  <a:cubicBezTo>
                    <a:pt x="1238441" y="204378"/>
                    <a:pt x="1246337" y="201378"/>
                    <a:pt x="1253500" y="197129"/>
                  </a:cubicBezTo>
                  <a:cubicBezTo>
                    <a:pt x="1273026" y="185604"/>
                    <a:pt x="1283341" y="164716"/>
                    <a:pt x="1289066" y="142694"/>
                  </a:cubicBezTo>
                  <a:cubicBezTo>
                    <a:pt x="1290857" y="135922"/>
                    <a:pt x="1292428" y="129102"/>
                    <a:pt x="1293819" y="122225"/>
                  </a:cubicBezTo>
                  <a:cubicBezTo>
                    <a:pt x="1297734" y="102822"/>
                    <a:pt x="1300077" y="83087"/>
                    <a:pt x="1301077" y="63275"/>
                  </a:cubicBezTo>
                  <a:cubicBezTo>
                    <a:pt x="1301325" y="58369"/>
                    <a:pt x="1301486" y="53464"/>
                    <a:pt x="1301572" y="48558"/>
                  </a:cubicBezTo>
                  <a:cubicBezTo>
                    <a:pt x="1301601" y="46701"/>
                    <a:pt x="1301601" y="44825"/>
                    <a:pt x="1301601" y="42967"/>
                  </a:cubicBezTo>
                  <a:cubicBezTo>
                    <a:pt x="1301629" y="37319"/>
                    <a:pt x="1301572" y="31671"/>
                    <a:pt x="1301486" y="26022"/>
                  </a:cubicBezTo>
                  <a:cubicBezTo>
                    <a:pt x="1301353" y="17345"/>
                    <a:pt x="1301144" y="8677"/>
                    <a:pt x="1301001" y="0"/>
                  </a:cubicBezTo>
                  <a:lnTo>
                    <a:pt x="1305821" y="0"/>
                  </a:lnTo>
                  <a:cubicBezTo>
                    <a:pt x="1306106" y="8220"/>
                    <a:pt x="1306392" y="16440"/>
                    <a:pt x="1306544" y="24660"/>
                  </a:cubicBezTo>
                  <a:cubicBezTo>
                    <a:pt x="1306659" y="30156"/>
                    <a:pt x="1306716" y="35662"/>
                    <a:pt x="1306697" y="41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6" name="Picture Placeholder 5" descr="A person holding a flag&#10;&#10;AI-generated content may be incorrect.">
            <a:extLst>
              <a:ext uri="{FF2B5EF4-FFF2-40B4-BE49-F238E27FC236}">
                <a16:creationId xmlns:a16="http://schemas.microsoft.com/office/drawing/2014/main" id="{E7487273-02B0-72CA-0AD5-738988AA27A5}"/>
              </a:ext>
            </a:extLst>
          </p:cNvPr>
          <p:cNvPicPr>
            <a:picLocks noGrp="1" noChangeAspect="1"/>
          </p:cNvPicPr>
          <p:nvPr>
            <p:ph type="pic" idx="2"/>
          </p:nvPr>
        </p:nvPicPr>
        <p:blipFill>
          <a:blip r:embed="rId3">
            <a:duotone>
              <a:schemeClr val="accent4">
                <a:shade val="45000"/>
                <a:satMod val="135000"/>
              </a:schemeClr>
              <a:prstClr val="white"/>
            </a:duotone>
            <a:alphaModFix amt="50000"/>
          </a:blip>
          <a:srcRect l="16575" r="16575"/>
          <a:stretch>
            <a:fillRect/>
          </a:stretch>
        </p:blipFill>
        <p:spPr/>
      </p:pic>
    </p:spTree>
    <p:extLst>
      <p:ext uri="{BB962C8B-B14F-4D97-AF65-F5344CB8AC3E}">
        <p14:creationId xmlns:p14="http://schemas.microsoft.com/office/powerpoint/2010/main" val="1071980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09">
          <a:extLst>
            <a:ext uri="{FF2B5EF4-FFF2-40B4-BE49-F238E27FC236}">
              <a16:creationId xmlns:a16="http://schemas.microsoft.com/office/drawing/2014/main" id="{3D3AA9C7-A04D-14EC-949F-D484EF01F287}"/>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B69DEB7-01D8-76D7-3E68-9889EBFB0817}"/>
              </a:ext>
            </a:extLst>
          </p:cNvPr>
          <p:cNvGraphicFramePr/>
          <p:nvPr>
            <p:extLst>
              <p:ext uri="{D42A27DB-BD31-4B8C-83A1-F6EECF244321}">
                <p14:modId xmlns:p14="http://schemas.microsoft.com/office/powerpoint/2010/main" val="4062514368"/>
              </p:ext>
            </p:extLst>
          </p:nvPr>
        </p:nvGraphicFramePr>
        <p:xfrm>
          <a:off x="1469814" y="274383"/>
          <a:ext cx="6204372" cy="45947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6852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09">
          <a:extLst>
            <a:ext uri="{FF2B5EF4-FFF2-40B4-BE49-F238E27FC236}">
              <a16:creationId xmlns:a16="http://schemas.microsoft.com/office/drawing/2014/main" id="{01BB19D1-965C-D481-92BB-C078FD7A78ED}"/>
            </a:ext>
          </a:extLst>
        </p:cNvPr>
        <p:cNvGrpSpPr/>
        <p:nvPr/>
      </p:nvGrpSpPr>
      <p:grpSpPr>
        <a:xfrm>
          <a:off x="0" y="0"/>
          <a:ext cx="0" cy="0"/>
          <a:chOff x="0" y="0"/>
          <a:chExt cx="0" cy="0"/>
        </a:xfrm>
      </p:grpSpPr>
      <p:sp>
        <p:nvSpPr>
          <p:cNvPr id="614" name="Google Shape;614;p35">
            <a:extLst>
              <a:ext uri="{FF2B5EF4-FFF2-40B4-BE49-F238E27FC236}">
                <a16:creationId xmlns:a16="http://schemas.microsoft.com/office/drawing/2014/main" id="{33405182-83F0-D1F0-0FE0-7DAA2CC65D2C}"/>
              </a:ext>
            </a:extLst>
          </p:cNvPr>
          <p:cNvSpPr txBox="1">
            <a:spLocks noGrp="1"/>
          </p:cNvSpPr>
          <p:nvPr>
            <p:ph type="title"/>
          </p:nvPr>
        </p:nvSpPr>
        <p:spPr>
          <a:xfrm>
            <a:off x="2751751" y="307864"/>
            <a:ext cx="3640496" cy="1096729"/>
          </a:xfrm>
          <a:prstGeom prst="rect">
            <a:avLst/>
          </a:prstGeom>
        </p:spPr>
        <p:txBody>
          <a:bodyPr spcFirstLastPara="1" wrap="square" lIns="91425" tIns="91425" rIns="91425" bIns="91425" anchor="t" anchorCtr="0">
            <a:noAutofit/>
          </a:bodyPr>
          <a:lstStyle/>
          <a:p>
            <a:pPr lvl="0"/>
            <a:r>
              <a:rPr lang="en-GB" sz="5400" dirty="0"/>
              <a:t>RWA Scales</a:t>
            </a:r>
            <a:endParaRPr sz="4400" dirty="0"/>
          </a:p>
        </p:txBody>
      </p:sp>
      <p:graphicFrame>
        <p:nvGraphicFramePr>
          <p:cNvPr id="16" name="Diagram 15">
            <a:extLst>
              <a:ext uri="{FF2B5EF4-FFF2-40B4-BE49-F238E27FC236}">
                <a16:creationId xmlns:a16="http://schemas.microsoft.com/office/drawing/2014/main" id="{19CFAD25-2872-2EC8-1332-ABAF780BD46B}"/>
              </a:ext>
            </a:extLst>
          </p:cNvPr>
          <p:cNvGraphicFramePr/>
          <p:nvPr>
            <p:extLst>
              <p:ext uri="{D42A27DB-BD31-4B8C-83A1-F6EECF244321}">
                <p14:modId xmlns:p14="http://schemas.microsoft.com/office/powerpoint/2010/main" val="348195793"/>
              </p:ext>
            </p:extLst>
          </p:nvPr>
        </p:nvGraphicFramePr>
        <p:xfrm>
          <a:off x="1018031" y="1798620"/>
          <a:ext cx="7107936" cy="2902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8083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85">
          <a:extLst>
            <a:ext uri="{FF2B5EF4-FFF2-40B4-BE49-F238E27FC236}">
              <a16:creationId xmlns:a16="http://schemas.microsoft.com/office/drawing/2014/main" id="{878618B0-83B8-E76F-F60D-B80107A0DAC3}"/>
            </a:ext>
          </a:extLst>
        </p:cNvPr>
        <p:cNvGrpSpPr/>
        <p:nvPr/>
      </p:nvGrpSpPr>
      <p:grpSpPr>
        <a:xfrm>
          <a:off x="0" y="0"/>
          <a:ext cx="0" cy="0"/>
          <a:chOff x="0" y="0"/>
          <a:chExt cx="0" cy="0"/>
        </a:xfrm>
      </p:grpSpPr>
      <p:sp>
        <p:nvSpPr>
          <p:cNvPr id="586" name="Google Shape;586;p34">
            <a:extLst>
              <a:ext uri="{FF2B5EF4-FFF2-40B4-BE49-F238E27FC236}">
                <a16:creationId xmlns:a16="http://schemas.microsoft.com/office/drawing/2014/main" id="{F0BCAD98-F2CE-B18E-3335-BB577E5A2DB8}"/>
              </a:ext>
            </a:extLst>
          </p:cNvPr>
          <p:cNvSpPr txBox="1">
            <a:spLocks noGrp="1"/>
          </p:cNvSpPr>
          <p:nvPr>
            <p:ph type="title"/>
          </p:nvPr>
        </p:nvSpPr>
        <p:spPr>
          <a:xfrm>
            <a:off x="720000" y="12498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dirty="0"/>
              <a:t>The RWA Scale</a:t>
            </a:r>
            <a:endParaRPr sz="4000" dirty="0"/>
          </a:p>
        </p:txBody>
      </p:sp>
      <p:graphicFrame>
        <p:nvGraphicFramePr>
          <p:cNvPr id="11" name="Diagram 10">
            <a:extLst>
              <a:ext uri="{FF2B5EF4-FFF2-40B4-BE49-F238E27FC236}">
                <a16:creationId xmlns:a16="http://schemas.microsoft.com/office/drawing/2014/main" id="{0AC26A19-4D56-B187-19A4-5D8770A9CE2A}"/>
              </a:ext>
            </a:extLst>
          </p:cNvPr>
          <p:cNvGraphicFramePr/>
          <p:nvPr>
            <p:extLst>
              <p:ext uri="{D42A27DB-BD31-4B8C-83A1-F6EECF244321}">
                <p14:modId xmlns:p14="http://schemas.microsoft.com/office/powerpoint/2010/main" val="4230162210"/>
              </p:ext>
            </p:extLst>
          </p:nvPr>
        </p:nvGraphicFramePr>
        <p:xfrm>
          <a:off x="720000" y="932688"/>
          <a:ext cx="7704000" cy="40858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Graphic 14" descr="Badge Cross with solid fill">
            <a:extLst>
              <a:ext uri="{FF2B5EF4-FFF2-40B4-BE49-F238E27FC236}">
                <a16:creationId xmlns:a16="http://schemas.microsoft.com/office/drawing/2014/main" id="{D9E060B7-7058-1735-4E24-7B2A054661B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26482" y="1028927"/>
            <a:ext cx="914400" cy="914400"/>
          </a:xfrm>
          <a:prstGeom prst="rect">
            <a:avLst/>
          </a:prstGeom>
        </p:spPr>
      </p:pic>
      <p:pic>
        <p:nvPicPr>
          <p:cNvPr id="17" name="Graphic 16" descr="Badge Tick1 with solid fill">
            <a:extLst>
              <a:ext uri="{FF2B5EF4-FFF2-40B4-BE49-F238E27FC236}">
                <a16:creationId xmlns:a16="http://schemas.microsoft.com/office/drawing/2014/main" id="{05CD3226-F3A3-B4D5-B6E1-41E53CD0A26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103120" y="1028927"/>
            <a:ext cx="914400" cy="914400"/>
          </a:xfrm>
          <a:prstGeom prst="rect">
            <a:avLst/>
          </a:prstGeom>
        </p:spPr>
      </p:pic>
    </p:spTree>
    <p:extLst>
      <p:ext uri="{BB962C8B-B14F-4D97-AF65-F5344CB8AC3E}">
        <p14:creationId xmlns:p14="http://schemas.microsoft.com/office/powerpoint/2010/main" val="39077535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09">
          <a:extLst>
            <a:ext uri="{FF2B5EF4-FFF2-40B4-BE49-F238E27FC236}">
              <a16:creationId xmlns:a16="http://schemas.microsoft.com/office/drawing/2014/main" id="{544646CD-FDD1-AD33-217D-F8FB5A123E99}"/>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636D47B-7C2A-82DC-0ED2-92848AB1B5F0}"/>
              </a:ext>
            </a:extLst>
          </p:cNvPr>
          <p:cNvGraphicFramePr/>
          <p:nvPr>
            <p:extLst>
              <p:ext uri="{D42A27DB-BD31-4B8C-83A1-F6EECF244321}">
                <p14:modId xmlns:p14="http://schemas.microsoft.com/office/powerpoint/2010/main" val="3507528398"/>
              </p:ext>
            </p:extLst>
          </p:nvPr>
        </p:nvGraphicFramePr>
        <p:xfrm>
          <a:off x="228600" y="431653"/>
          <a:ext cx="8686800" cy="31591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DE45F364-F6DC-87C0-B43E-10C66D9C756C}"/>
              </a:ext>
            </a:extLst>
          </p:cNvPr>
          <p:cNvSpPr txBox="1"/>
          <p:nvPr/>
        </p:nvSpPr>
        <p:spPr>
          <a:xfrm>
            <a:off x="3326130" y="2161367"/>
            <a:ext cx="3019806" cy="2123658"/>
          </a:xfrm>
          <a:prstGeom prst="rect">
            <a:avLst/>
          </a:prstGeom>
          <a:noFill/>
        </p:spPr>
        <p:txBody>
          <a:bodyPr wrap="square">
            <a:spAutoFit/>
          </a:bodyPr>
          <a:lstStyle/>
          <a:p>
            <a:r>
              <a:rPr lang="en-GB" sz="4400" b="1" dirty="0">
                <a:latin typeface="Inter"/>
              </a:rPr>
              <a:t>High-RWA </a:t>
            </a:r>
          </a:p>
          <a:p>
            <a:r>
              <a:rPr lang="en-GB" sz="4400" b="1" dirty="0">
                <a:latin typeface="Inter"/>
              </a:rPr>
              <a:t>Personality </a:t>
            </a:r>
          </a:p>
          <a:p>
            <a:r>
              <a:rPr lang="en-GB" sz="4400" b="1" dirty="0">
                <a:latin typeface="Inter"/>
              </a:rPr>
              <a:t>Profiles</a:t>
            </a:r>
          </a:p>
        </p:txBody>
      </p:sp>
    </p:spTree>
    <p:extLst>
      <p:ext uri="{BB962C8B-B14F-4D97-AF65-F5344CB8AC3E}">
        <p14:creationId xmlns:p14="http://schemas.microsoft.com/office/powerpoint/2010/main" val="4232837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D5DBD231-0B76-1281-F04E-3AD8E4328C1B}"/>
            </a:ext>
          </a:extLst>
        </p:cNvPr>
        <p:cNvGrpSpPr/>
        <p:nvPr/>
      </p:nvGrpSpPr>
      <p:grpSpPr>
        <a:xfrm>
          <a:off x="0" y="0"/>
          <a:ext cx="0" cy="0"/>
          <a:chOff x="0" y="0"/>
          <a:chExt cx="0" cy="0"/>
        </a:xfrm>
      </p:grpSpPr>
      <p:sp>
        <p:nvSpPr>
          <p:cNvPr id="623" name="Google Shape;623;p36">
            <a:extLst>
              <a:ext uri="{FF2B5EF4-FFF2-40B4-BE49-F238E27FC236}">
                <a16:creationId xmlns:a16="http://schemas.microsoft.com/office/drawing/2014/main" id="{3758D105-0C1E-4DA2-3426-CD74CD4B2CF2}"/>
              </a:ext>
            </a:extLst>
          </p:cNvPr>
          <p:cNvSpPr txBox="1">
            <a:spLocks noGrp="1"/>
          </p:cNvSpPr>
          <p:nvPr>
            <p:ph type="title"/>
          </p:nvPr>
        </p:nvSpPr>
        <p:spPr>
          <a:xfrm>
            <a:off x="2059445" y="149589"/>
            <a:ext cx="5143981" cy="572700"/>
          </a:xfrm>
          <a:prstGeom prst="rect">
            <a:avLst/>
          </a:prstGeom>
        </p:spPr>
        <p:txBody>
          <a:bodyPr spcFirstLastPara="1" wrap="square" lIns="91425" tIns="91425" rIns="91425" bIns="91425" anchor="t" anchorCtr="0">
            <a:noAutofit/>
          </a:bodyPr>
          <a:lstStyle/>
          <a:p>
            <a:pPr lvl="0"/>
            <a:r>
              <a:rPr lang="en-GB" sz="4800" dirty="0"/>
              <a:t>RWA and Prejudice</a:t>
            </a:r>
            <a:endParaRPr sz="4800" dirty="0"/>
          </a:p>
        </p:txBody>
      </p:sp>
      <p:graphicFrame>
        <p:nvGraphicFramePr>
          <p:cNvPr id="34" name="Diagram 33">
            <a:extLst>
              <a:ext uri="{FF2B5EF4-FFF2-40B4-BE49-F238E27FC236}">
                <a16:creationId xmlns:a16="http://schemas.microsoft.com/office/drawing/2014/main" id="{15EEFCA2-61F7-B2E4-3CD0-7E965DCA67C8}"/>
              </a:ext>
            </a:extLst>
          </p:cNvPr>
          <p:cNvGraphicFramePr/>
          <p:nvPr>
            <p:extLst>
              <p:ext uri="{D42A27DB-BD31-4B8C-83A1-F6EECF244321}">
                <p14:modId xmlns:p14="http://schemas.microsoft.com/office/powerpoint/2010/main" val="3509231800"/>
              </p:ext>
            </p:extLst>
          </p:nvPr>
        </p:nvGraphicFramePr>
        <p:xfrm>
          <a:off x="182880" y="1243584"/>
          <a:ext cx="8897112" cy="3899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89263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52">
          <a:extLst>
            <a:ext uri="{FF2B5EF4-FFF2-40B4-BE49-F238E27FC236}">
              <a16:creationId xmlns:a16="http://schemas.microsoft.com/office/drawing/2014/main" id="{AD9702D2-3537-24B3-644E-7ACF4CBFFFA8}"/>
            </a:ext>
          </a:extLst>
        </p:cNvPr>
        <p:cNvGrpSpPr/>
        <p:nvPr/>
      </p:nvGrpSpPr>
      <p:grpSpPr>
        <a:xfrm>
          <a:off x="0" y="0"/>
          <a:ext cx="0" cy="0"/>
          <a:chOff x="0" y="0"/>
          <a:chExt cx="0" cy="0"/>
        </a:xfrm>
      </p:grpSpPr>
      <p:sp>
        <p:nvSpPr>
          <p:cNvPr id="553" name="Google Shape;553;p32">
            <a:extLst>
              <a:ext uri="{FF2B5EF4-FFF2-40B4-BE49-F238E27FC236}">
                <a16:creationId xmlns:a16="http://schemas.microsoft.com/office/drawing/2014/main" id="{2AA28C8C-0582-C0E0-BD61-BC9767CD7C69}"/>
              </a:ext>
            </a:extLst>
          </p:cNvPr>
          <p:cNvSpPr txBox="1">
            <a:spLocks noGrp="1"/>
          </p:cNvSpPr>
          <p:nvPr>
            <p:ph type="title"/>
          </p:nvPr>
        </p:nvSpPr>
        <p:spPr>
          <a:xfrm>
            <a:off x="299122" y="231034"/>
            <a:ext cx="5671341" cy="1087200"/>
          </a:xfrm>
          <a:prstGeom prst="rect">
            <a:avLst/>
          </a:prstGeom>
        </p:spPr>
        <p:txBody>
          <a:bodyPr spcFirstLastPara="1" wrap="square" lIns="91425" tIns="91425" rIns="91425" bIns="91425" anchor="b" anchorCtr="0">
            <a:noAutofit/>
          </a:bodyPr>
          <a:lstStyle/>
          <a:p>
            <a:pPr lvl="0"/>
            <a:r>
              <a:rPr lang="en-GB" sz="5400" dirty="0"/>
              <a:t>RWA &amp; Politics </a:t>
            </a:r>
            <a:endParaRPr sz="5400" dirty="0"/>
          </a:p>
        </p:txBody>
      </p:sp>
      <p:sp>
        <p:nvSpPr>
          <p:cNvPr id="554" name="Google Shape;554;p32">
            <a:extLst>
              <a:ext uri="{FF2B5EF4-FFF2-40B4-BE49-F238E27FC236}">
                <a16:creationId xmlns:a16="http://schemas.microsoft.com/office/drawing/2014/main" id="{A34DAA4D-0830-D155-26C0-F927F619DA3E}"/>
              </a:ext>
            </a:extLst>
          </p:cNvPr>
          <p:cNvSpPr txBox="1">
            <a:spLocks noGrp="1"/>
          </p:cNvSpPr>
          <p:nvPr>
            <p:ph type="body" idx="1"/>
          </p:nvPr>
        </p:nvSpPr>
        <p:spPr>
          <a:xfrm>
            <a:off x="178478" y="1681541"/>
            <a:ext cx="4710889" cy="2650609"/>
          </a:xfrm>
          <a:prstGeom prst="rect">
            <a:avLst/>
          </a:prstGeom>
        </p:spPr>
        <p:txBody>
          <a:bodyPr spcFirstLastPara="1" wrap="square" lIns="91425" tIns="91425" rIns="91425" bIns="91425" anchor="t" anchorCtr="0">
            <a:noAutofit/>
          </a:bodyPr>
          <a:lstStyle/>
          <a:p>
            <a:pPr lvl="0" indent="-304800">
              <a:buClr>
                <a:schemeClr val="accent1"/>
              </a:buClr>
              <a:buSzPts val="1200"/>
            </a:pPr>
            <a:r>
              <a:rPr lang="en-GB" sz="2400" dirty="0"/>
              <a:t>Association with Right-Wing Ideologies</a:t>
            </a:r>
          </a:p>
          <a:p>
            <a:pPr lvl="0" indent="-304800">
              <a:buClr>
                <a:schemeClr val="accent1"/>
              </a:buClr>
              <a:buSzPts val="1200"/>
            </a:pPr>
            <a:endParaRPr lang="en-GB" sz="2400" dirty="0"/>
          </a:p>
          <a:p>
            <a:pPr lvl="0" indent="-304800">
              <a:buClr>
                <a:schemeClr val="accent1"/>
              </a:buClr>
              <a:buSzPts val="1200"/>
            </a:pPr>
            <a:r>
              <a:rPr lang="en-GB" sz="2400" dirty="0"/>
              <a:t>Support for Conservative Parties</a:t>
            </a:r>
          </a:p>
          <a:p>
            <a:pPr lvl="0" indent="-304800">
              <a:buClr>
                <a:schemeClr val="accent1"/>
              </a:buClr>
              <a:buSzPts val="1200"/>
            </a:pPr>
            <a:endParaRPr lang="en-GB" sz="2400" dirty="0"/>
          </a:p>
          <a:p>
            <a:pPr lvl="0" indent="-304800">
              <a:buClr>
                <a:schemeClr val="accent1"/>
              </a:buClr>
              <a:buSzPts val="1200"/>
            </a:pPr>
            <a:r>
              <a:rPr lang="en-GB" sz="2400" dirty="0"/>
              <a:t>Threat Sensitivity and Political Messaging</a:t>
            </a:r>
            <a:endParaRPr sz="2400" dirty="0">
              <a:solidFill>
                <a:schemeClr val="dk1"/>
              </a:solidFill>
            </a:endParaRPr>
          </a:p>
        </p:txBody>
      </p:sp>
      <p:grpSp>
        <p:nvGrpSpPr>
          <p:cNvPr id="556" name="Google Shape;556;p32">
            <a:extLst>
              <a:ext uri="{FF2B5EF4-FFF2-40B4-BE49-F238E27FC236}">
                <a16:creationId xmlns:a16="http://schemas.microsoft.com/office/drawing/2014/main" id="{7F279A65-4DCA-B00B-F9EB-9216A8F400B8}"/>
              </a:ext>
            </a:extLst>
          </p:cNvPr>
          <p:cNvGrpSpPr/>
          <p:nvPr/>
        </p:nvGrpSpPr>
        <p:grpSpPr>
          <a:xfrm flipH="1">
            <a:off x="5337372" y="-37"/>
            <a:ext cx="3806795" cy="2437944"/>
            <a:chOff x="4565160" y="1185840"/>
            <a:chExt cx="1503236" cy="962701"/>
          </a:xfrm>
        </p:grpSpPr>
        <p:sp>
          <p:nvSpPr>
            <p:cNvPr id="557" name="Google Shape;557;p32">
              <a:extLst>
                <a:ext uri="{FF2B5EF4-FFF2-40B4-BE49-F238E27FC236}">
                  <a16:creationId xmlns:a16="http://schemas.microsoft.com/office/drawing/2014/main" id="{501A4ED5-5848-3E47-7D6B-B64C5FFF57B8}"/>
                </a:ext>
              </a:extLst>
            </p:cNvPr>
            <p:cNvSpPr/>
            <p:nvPr/>
          </p:nvSpPr>
          <p:spPr>
            <a:xfrm>
              <a:off x="4565160" y="1185840"/>
              <a:ext cx="1441104" cy="885478"/>
            </a:xfrm>
            <a:custGeom>
              <a:avLst/>
              <a:gdLst/>
              <a:ahLst/>
              <a:cxnLst/>
              <a:rect l="l" t="t" r="r" b="b"/>
              <a:pathLst>
                <a:path w="1441104" h="892169" extrusionOk="0">
                  <a:moveTo>
                    <a:pt x="1441104" y="0"/>
                  </a:moveTo>
                  <a:cubicBezTo>
                    <a:pt x="1439590" y="2353"/>
                    <a:pt x="1438123" y="4724"/>
                    <a:pt x="1436703" y="7125"/>
                  </a:cubicBezTo>
                  <a:cubicBezTo>
                    <a:pt x="1433684" y="12192"/>
                    <a:pt x="1430836" y="17374"/>
                    <a:pt x="1428112" y="22641"/>
                  </a:cubicBezTo>
                  <a:cubicBezTo>
                    <a:pt x="1424759" y="29080"/>
                    <a:pt x="1421616" y="35643"/>
                    <a:pt x="1418606" y="42310"/>
                  </a:cubicBezTo>
                  <a:cubicBezTo>
                    <a:pt x="1414567" y="51206"/>
                    <a:pt x="1410776" y="60255"/>
                    <a:pt x="1407081" y="69361"/>
                  </a:cubicBezTo>
                  <a:cubicBezTo>
                    <a:pt x="1397603" y="92659"/>
                    <a:pt x="1388745" y="116300"/>
                    <a:pt x="1378134" y="138608"/>
                  </a:cubicBezTo>
                  <a:cubicBezTo>
                    <a:pt x="1362932" y="170136"/>
                    <a:pt x="1345235" y="203387"/>
                    <a:pt x="1321289" y="229124"/>
                  </a:cubicBezTo>
                  <a:cubicBezTo>
                    <a:pt x="1305744" y="245831"/>
                    <a:pt x="1287580" y="259356"/>
                    <a:pt x="1265749" y="267186"/>
                  </a:cubicBezTo>
                  <a:cubicBezTo>
                    <a:pt x="1258653" y="270062"/>
                    <a:pt x="1251337" y="272215"/>
                    <a:pt x="1243879" y="273863"/>
                  </a:cubicBezTo>
                  <a:cubicBezTo>
                    <a:pt x="1195978" y="284493"/>
                    <a:pt x="1142143" y="274768"/>
                    <a:pt x="1101652" y="307457"/>
                  </a:cubicBezTo>
                  <a:cubicBezTo>
                    <a:pt x="1094889" y="313677"/>
                    <a:pt x="1088660" y="320478"/>
                    <a:pt x="1082564" y="327431"/>
                  </a:cubicBezTo>
                  <a:cubicBezTo>
                    <a:pt x="1069296" y="342567"/>
                    <a:pt x="1056637" y="358369"/>
                    <a:pt x="1040254" y="370056"/>
                  </a:cubicBezTo>
                  <a:cubicBezTo>
                    <a:pt x="1003773" y="397726"/>
                    <a:pt x="960425" y="414004"/>
                    <a:pt x="916362" y="422386"/>
                  </a:cubicBezTo>
                  <a:cubicBezTo>
                    <a:pt x="884253" y="428244"/>
                    <a:pt x="851459" y="426072"/>
                    <a:pt x="819055" y="425444"/>
                  </a:cubicBezTo>
                  <a:cubicBezTo>
                    <a:pt x="732111" y="420805"/>
                    <a:pt x="638051" y="444465"/>
                    <a:pt x="557546" y="399983"/>
                  </a:cubicBezTo>
                  <a:cubicBezTo>
                    <a:pt x="493633" y="366551"/>
                    <a:pt x="509883" y="297475"/>
                    <a:pt x="476783" y="244259"/>
                  </a:cubicBezTo>
                  <a:cubicBezTo>
                    <a:pt x="457952" y="215522"/>
                    <a:pt x="422072" y="184661"/>
                    <a:pt x="386944" y="195710"/>
                  </a:cubicBezTo>
                  <a:cubicBezTo>
                    <a:pt x="365751" y="207607"/>
                    <a:pt x="355768" y="235039"/>
                    <a:pt x="344776" y="258089"/>
                  </a:cubicBezTo>
                  <a:cubicBezTo>
                    <a:pt x="342738" y="262347"/>
                    <a:pt x="340671" y="266452"/>
                    <a:pt x="338499" y="270281"/>
                  </a:cubicBezTo>
                  <a:cubicBezTo>
                    <a:pt x="325260" y="297142"/>
                    <a:pt x="311849" y="323926"/>
                    <a:pt x="297228" y="349977"/>
                  </a:cubicBezTo>
                  <a:cubicBezTo>
                    <a:pt x="295199" y="353578"/>
                    <a:pt x="293160" y="357168"/>
                    <a:pt x="291084" y="360740"/>
                  </a:cubicBezTo>
                  <a:cubicBezTo>
                    <a:pt x="263233" y="409175"/>
                    <a:pt x="228752" y="453904"/>
                    <a:pt x="208026" y="506492"/>
                  </a:cubicBezTo>
                  <a:cubicBezTo>
                    <a:pt x="203378" y="517055"/>
                    <a:pt x="201473" y="527904"/>
                    <a:pt x="201558" y="538763"/>
                  </a:cubicBezTo>
                  <a:cubicBezTo>
                    <a:pt x="201673" y="553431"/>
                    <a:pt x="205454" y="568081"/>
                    <a:pt x="211112" y="581978"/>
                  </a:cubicBezTo>
                  <a:cubicBezTo>
                    <a:pt x="214970" y="591483"/>
                    <a:pt x="219723" y="600637"/>
                    <a:pt x="224761" y="609200"/>
                  </a:cubicBezTo>
                  <a:cubicBezTo>
                    <a:pt x="253822" y="657139"/>
                    <a:pt x="289112" y="707441"/>
                    <a:pt x="289789" y="766505"/>
                  </a:cubicBezTo>
                  <a:cubicBezTo>
                    <a:pt x="289884" y="792013"/>
                    <a:pt x="280330" y="816359"/>
                    <a:pt x="268653" y="838314"/>
                  </a:cubicBezTo>
                  <a:cubicBezTo>
                    <a:pt x="249126" y="877672"/>
                    <a:pt x="204387" y="892169"/>
                    <a:pt x="164640" y="882948"/>
                  </a:cubicBezTo>
                  <a:cubicBezTo>
                    <a:pt x="149181" y="879967"/>
                    <a:pt x="135417" y="873547"/>
                    <a:pt x="123111" y="864784"/>
                  </a:cubicBezTo>
                  <a:cubicBezTo>
                    <a:pt x="116100" y="859803"/>
                    <a:pt x="109566" y="854059"/>
                    <a:pt x="103461" y="847763"/>
                  </a:cubicBezTo>
                  <a:cubicBezTo>
                    <a:pt x="97384" y="841515"/>
                    <a:pt x="91735" y="834714"/>
                    <a:pt x="86458" y="827580"/>
                  </a:cubicBezTo>
                  <a:cubicBezTo>
                    <a:pt x="76238" y="813759"/>
                    <a:pt x="67427" y="798652"/>
                    <a:pt x="59703" y="783717"/>
                  </a:cubicBezTo>
                  <a:cubicBezTo>
                    <a:pt x="50949" y="768106"/>
                    <a:pt x="38767" y="754599"/>
                    <a:pt x="23441" y="745998"/>
                  </a:cubicBezTo>
                  <a:cubicBezTo>
                    <a:pt x="15954" y="741588"/>
                    <a:pt x="8068" y="738264"/>
                    <a:pt x="0" y="735444"/>
                  </a:cubicBezTo>
                  <a:lnTo>
                    <a:pt x="0" y="716871"/>
                  </a:lnTo>
                  <a:cubicBezTo>
                    <a:pt x="21336" y="723948"/>
                    <a:pt x="41701" y="733663"/>
                    <a:pt x="57302" y="750941"/>
                  </a:cubicBezTo>
                  <a:cubicBezTo>
                    <a:pt x="69247" y="763762"/>
                    <a:pt x="77019" y="779859"/>
                    <a:pt x="85620" y="795137"/>
                  </a:cubicBezTo>
                  <a:cubicBezTo>
                    <a:pt x="89487" y="801986"/>
                    <a:pt x="93745" y="808682"/>
                    <a:pt x="98374" y="815073"/>
                  </a:cubicBezTo>
                  <a:cubicBezTo>
                    <a:pt x="103261" y="821808"/>
                    <a:pt x="108566" y="828208"/>
                    <a:pt x="114281" y="834057"/>
                  </a:cubicBezTo>
                  <a:cubicBezTo>
                    <a:pt x="119682" y="839591"/>
                    <a:pt x="125435" y="844648"/>
                    <a:pt x="131559" y="849059"/>
                  </a:cubicBezTo>
                  <a:cubicBezTo>
                    <a:pt x="148361" y="861193"/>
                    <a:pt x="167869" y="868518"/>
                    <a:pt x="189881" y="867708"/>
                  </a:cubicBezTo>
                  <a:cubicBezTo>
                    <a:pt x="235782" y="868918"/>
                    <a:pt x="259375" y="830818"/>
                    <a:pt x="270129" y="788908"/>
                  </a:cubicBezTo>
                  <a:cubicBezTo>
                    <a:pt x="276844" y="761800"/>
                    <a:pt x="270310" y="733301"/>
                    <a:pt x="259947" y="708146"/>
                  </a:cubicBezTo>
                  <a:cubicBezTo>
                    <a:pt x="252012" y="688915"/>
                    <a:pt x="241783" y="670855"/>
                    <a:pt x="231715" y="652786"/>
                  </a:cubicBezTo>
                  <a:cubicBezTo>
                    <a:pt x="220199" y="634413"/>
                    <a:pt x="208007" y="616153"/>
                    <a:pt x="198844" y="596370"/>
                  </a:cubicBezTo>
                  <a:cubicBezTo>
                    <a:pt x="194929" y="587940"/>
                    <a:pt x="191576" y="579234"/>
                    <a:pt x="189043" y="570138"/>
                  </a:cubicBezTo>
                  <a:cubicBezTo>
                    <a:pt x="186833" y="563270"/>
                    <a:pt x="185499" y="556384"/>
                    <a:pt x="184928" y="549516"/>
                  </a:cubicBezTo>
                  <a:cubicBezTo>
                    <a:pt x="181489" y="508864"/>
                    <a:pt x="204292" y="468668"/>
                    <a:pt x="226743" y="432540"/>
                  </a:cubicBezTo>
                  <a:cubicBezTo>
                    <a:pt x="234334" y="420329"/>
                    <a:pt x="241878" y="408584"/>
                    <a:pt x="248364" y="397450"/>
                  </a:cubicBezTo>
                  <a:cubicBezTo>
                    <a:pt x="257423" y="383438"/>
                    <a:pt x="266148" y="369208"/>
                    <a:pt x="274549" y="354787"/>
                  </a:cubicBezTo>
                  <a:cubicBezTo>
                    <a:pt x="281550" y="342757"/>
                    <a:pt x="288341" y="330594"/>
                    <a:pt x="294932" y="318306"/>
                  </a:cubicBezTo>
                  <a:cubicBezTo>
                    <a:pt x="303743" y="301876"/>
                    <a:pt x="312201" y="285245"/>
                    <a:pt x="320345" y="268443"/>
                  </a:cubicBezTo>
                  <a:cubicBezTo>
                    <a:pt x="330594" y="250450"/>
                    <a:pt x="338404" y="228048"/>
                    <a:pt x="349863" y="209521"/>
                  </a:cubicBezTo>
                  <a:cubicBezTo>
                    <a:pt x="358597" y="195405"/>
                    <a:pt x="369446" y="183537"/>
                    <a:pt x="385124" y="177613"/>
                  </a:cubicBezTo>
                  <a:cubicBezTo>
                    <a:pt x="429073" y="166926"/>
                    <a:pt x="471135" y="201892"/>
                    <a:pt x="493566" y="238782"/>
                  </a:cubicBezTo>
                  <a:cubicBezTo>
                    <a:pt x="522913" y="285636"/>
                    <a:pt x="510397" y="355864"/>
                    <a:pt x="564947" y="384058"/>
                  </a:cubicBezTo>
                  <a:cubicBezTo>
                    <a:pt x="644423" y="427187"/>
                    <a:pt x="737140" y="402336"/>
                    <a:pt x="822750" y="407775"/>
                  </a:cubicBezTo>
                  <a:cubicBezTo>
                    <a:pt x="894179" y="412918"/>
                    <a:pt x="966835" y="401974"/>
                    <a:pt x="1026776" y="358302"/>
                  </a:cubicBezTo>
                  <a:cubicBezTo>
                    <a:pt x="1039396" y="349625"/>
                    <a:pt x="1049912" y="338547"/>
                    <a:pt x="1060037" y="327050"/>
                  </a:cubicBezTo>
                  <a:cubicBezTo>
                    <a:pt x="1068343" y="317621"/>
                    <a:pt x="1076392" y="307905"/>
                    <a:pt x="1085145" y="298980"/>
                  </a:cubicBezTo>
                  <a:cubicBezTo>
                    <a:pt x="1154706" y="233582"/>
                    <a:pt x="1253557" y="295485"/>
                    <a:pt x="1319355" y="204730"/>
                  </a:cubicBezTo>
                  <a:cubicBezTo>
                    <a:pt x="1349788" y="166307"/>
                    <a:pt x="1367514" y="120444"/>
                    <a:pt x="1386202" y="75105"/>
                  </a:cubicBezTo>
                  <a:cubicBezTo>
                    <a:pt x="1390745" y="64084"/>
                    <a:pt x="1395346" y="53092"/>
                    <a:pt x="1400204" y="42243"/>
                  </a:cubicBezTo>
                  <a:cubicBezTo>
                    <a:pt x="1403052" y="35871"/>
                    <a:pt x="1405995" y="29547"/>
                    <a:pt x="1409062" y="23298"/>
                  </a:cubicBezTo>
                  <a:cubicBezTo>
                    <a:pt x="1411634" y="18050"/>
                    <a:pt x="1414301" y="12849"/>
                    <a:pt x="1417082" y="7715"/>
                  </a:cubicBezTo>
                  <a:cubicBezTo>
                    <a:pt x="1418492" y="5124"/>
                    <a:pt x="1419920" y="2553"/>
                    <a:pt x="1421378" y="0"/>
                  </a:cubicBezTo>
                  <a:lnTo>
                    <a:pt x="144106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2">
              <a:extLst>
                <a:ext uri="{FF2B5EF4-FFF2-40B4-BE49-F238E27FC236}">
                  <a16:creationId xmlns:a16="http://schemas.microsoft.com/office/drawing/2014/main" id="{11AFE28E-86CC-32C2-8499-4ED3A64AFA7C}"/>
                </a:ext>
              </a:extLst>
            </p:cNvPr>
            <p:cNvSpPr/>
            <p:nvPr/>
          </p:nvSpPr>
          <p:spPr>
            <a:xfrm>
              <a:off x="4565160" y="1185840"/>
              <a:ext cx="1401985" cy="787289"/>
            </a:xfrm>
            <a:custGeom>
              <a:avLst/>
              <a:gdLst/>
              <a:ahLst/>
              <a:cxnLst/>
              <a:rect l="l" t="t" r="r" b="b"/>
              <a:pathLst>
                <a:path w="1401985" h="787289" extrusionOk="0">
                  <a:moveTo>
                    <a:pt x="1401966" y="0"/>
                  </a:moveTo>
                  <a:cubicBezTo>
                    <a:pt x="1400642" y="3029"/>
                    <a:pt x="1399337" y="6048"/>
                    <a:pt x="1398041" y="9077"/>
                  </a:cubicBezTo>
                  <a:cubicBezTo>
                    <a:pt x="1395832" y="14211"/>
                    <a:pt x="1393641" y="19355"/>
                    <a:pt x="1391479" y="24508"/>
                  </a:cubicBezTo>
                  <a:cubicBezTo>
                    <a:pt x="1388840" y="30766"/>
                    <a:pt x="1386221" y="37033"/>
                    <a:pt x="1383630" y="43310"/>
                  </a:cubicBezTo>
                  <a:cubicBezTo>
                    <a:pt x="1378182" y="56474"/>
                    <a:pt x="1372829" y="69685"/>
                    <a:pt x="1367542" y="82915"/>
                  </a:cubicBezTo>
                  <a:cubicBezTo>
                    <a:pt x="1366428" y="85696"/>
                    <a:pt x="1365314" y="88478"/>
                    <a:pt x="1364199" y="91269"/>
                  </a:cubicBezTo>
                  <a:cubicBezTo>
                    <a:pt x="1355579" y="112519"/>
                    <a:pt x="1347873" y="134207"/>
                    <a:pt x="1337920" y="154838"/>
                  </a:cubicBezTo>
                  <a:cubicBezTo>
                    <a:pt x="1320775" y="191195"/>
                    <a:pt x="1296705" y="228638"/>
                    <a:pt x="1258710" y="242802"/>
                  </a:cubicBezTo>
                  <a:cubicBezTo>
                    <a:pt x="1245803" y="247907"/>
                    <a:pt x="1232002" y="249688"/>
                    <a:pt x="1218362" y="251174"/>
                  </a:cubicBezTo>
                  <a:cubicBezTo>
                    <a:pt x="1198321" y="253174"/>
                    <a:pt x="1178138" y="252841"/>
                    <a:pt x="1158040" y="251993"/>
                  </a:cubicBezTo>
                  <a:cubicBezTo>
                    <a:pt x="1140428" y="251127"/>
                    <a:pt x="1123350" y="250012"/>
                    <a:pt x="1106824" y="250765"/>
                  </a:cubicBezTo>
                  <a:cubicBezTo>
                    <a:pt x="1079611" y="251993"/>
                    <a:pt x="1053951" y="258280"/>
                    <a:pt x="1030024" y="279035"/>
                  </a:cubicBezTo>
                  <a:cubicBezTo>
                    <a:pt x="1023957" y="284207"/>
                    <a:pt x="1018175" y="289703"/>
                    <a:pt x="1012527" y="295361"/>
                  </a:cubicBezTo>
                  <a:cubicBezTo>
                    <a:pt x="1003906" y="303990"/>
                    <a:pt x="995582" y="312972"/>
                    <a:pt x="987000" y="321650"/>
                  </a:cubicBezTo>
                  <a:cubicBezTo>
                    <a:pt x="984837" y="323841"/>
                    <a:pt x="982647" y="326022"/>
                    <a:pt x="980446" y="328193"/>
                  </a:cubicBezTo>
                  <a:cubicBezTo>
                    <a:pt x="957529" y="350606"/>
                    <a:pt x="931859" y="371123"/>
                    <a:pt x="901065" y="379324"/>
                  </a:cubicBezTo>
                  <a:cubicBezTo>
                    <a:pt x="849592" y="392201"/>
                    <a:pt x="796261" y="392544"/>
                    <a:pt x="743655" y="394878"/>
                  </a:cubicBezTo>
                  <a:cubicBezTo>
                    <a:pt x="701573" y="396450"/>
                    <a:pt x="657349" y="399736"/>
                    <a:pt x="617772" y="381819"/>
                  </a:cubicBezTo>
                  <a:cubicBezTo>
                    <a:pt x="596732" y="372304"/>
                    <a:pt x="579720" y="354587"/>
                    <a:pt x="569290" y="333337"/>
                  </a:cubicBezTo>
                  <a:cubicBezTo>
                    <a:pt x="562413" y="319421"/>
                    <a:pt x="558079" y="304343"/>
                    <a:pt x="552650" y="289789"/>
                  </a:cubicBezTo>
                  <a:cubicBezTo>
                    <a:pt x="543487" y="264509"/>
                    <a:pt x="531466" y="240516"/>
                    <a:pt x="518322" y="217294"/>
                  </a:cubicBezTo>
                  <a:cubicBezTo>
                    <a:pt x="494862" y="175689"/>
                    <a:pt x="459572" y="140303"/>
                    <a:pt x="416262" y="122901"/>
                  </a:cubicBezTo>
                  <a:cubicBezTo>
                    <a:pt x="397955" y="115700"/>
                    <a:pt x="378543" y="109919"/>
                    <a:pt x="358816" y="111195"/>
                  </a:cubicBezTo>
                  <a:cubicBezTo>
                    <a:pt x="358721" y="111195"/>
                    <a:pt x="358607" y="111214"/>
                    <a:pt x="358511" y="111223"/>
                  </a:cubicBezTo>
                  <a:cubicBezTo>
                    <a:pt x="343100" y="112728"/>
                    <a:pt x="327746" y="119348"/>
                    <a:pt x="316830" y="131007"/>
                  </a:cubicBezTo>
                  <a:cubicBezTo>
                    <a:pt x="309591" y="138970"/>
                    <a:pt x="305391" y="149333"/>
                    <a:pt x="302876" y="159877"/>
                  </a:cubicBezTo>
                  <a:cubicBezTo>
                    <a:pt x="299714" y="172698"/>
                    <a:pt x="298133" y="185833"/>
                    <a:pt x="296285" y="198901"/>
                  </a:cubicBezTo>
                  <a:cubicBezTo>
                    <a:pt x="294780" y="209169"/>
                    <a:pt x="293103" y="219399"/>
                    <a:pt x="291417" y="229638"/>
                  </a:cubicBezTo>
                  <a:cubicBezTo>
                    <a:pt x="290732" y="233944"/>
                    <a:pt x="290055" y="238258"/>
                    <a:pt x="289370" y="242564"/>
                  </a:cubicBezTo>
                  <a:cubicBezTo>
                    <a:pt x="287464" y="254460"/>
                    <a:pt x="285455" y="266348"/>
                    <a:pt x="282635" y="278054"/>
                  </a:cubicBezTo>
                  <a:cubicBezTo>
                    <a:pt x="280492" y="286922"/>
                    <a:pt x="278101" y="295742"/>
                    <a:pt x="275482" y="304476"/>
                  </a:cubicBezTo>
                  <a:cubicBezTo>
                    <a:pt x="270186" y="322136"/>
                    <a:pt x="263938" y="339490"/>
                    <a:pt x="256775" y="356406"/>
                  </a:cubicBezTo>
                  <a:cubicBezTo>
                    <a:pt x="250041" y="371608"/>
                    <a:pt x="243602" y="386963"/>
                    <a:pt x="236153" y="401812"/>
                  </a:cubicBezTo>
                  <a:cubicBezTo>
                    <a:pt x="229505" y="415204"/>
                    <a:pt x="221580" y="427796"/>
                    <a:pt x="213474" y="440246"/>
                  </a:cubicBezTo>
                  <a:cubicBezTo>
                    <a:pt x="210102" y="445418"/>
                    <a:pt x="206702" y="450580"/>
                    <a:pt x="203349" y="455762"/>
                  </a:cubicBezTo>
                  <a:cubicBezTo>
                    <a:pt x="185928" y="483937"/>
                    <a:pt x="167364" y="511816"/>
                    <a:pt x="155038" y="542887"/>
                  </a:cubicBezTo>
                  <a:cubicBezTo>
                    <a:pt x="149476" y="556879"/>
                    <a:pt x="148533" y="572700"/>
                    <a:pt x="152457" y="587292"/>
                  </a:cubicBezTo>
                  <a:cubicBezTo>
                    <a:pt x="153676" y="591407"/>
                    <a:pt x="155067" y="595446"/>
                    <a:pt x="156591" y="599427"/>
                  </a:cubicBezTo>
                  <a:cubicBezTo>
                    <a:pt x="161801" y="613058"/>
                    <a:pt x="168488" y="626050"/>
                    <a:pt x="174393" y="639347"/>
                  </a:cubicBezTo>
                  <a:cubicBezTo>
                    <a:pt x="174584" y="639766"/>
                    <a:pt x="174774" y="640185"/>
                    <a:pt x="174955" y="640604"/>
                  </a:cubicBezTo>
                  <a:cubicBezTo>
                    <a:pt x="179975" y="651967"/>
                    <a:pt x="184642" y="663502"/>
                    <a:pt x="188805" y="675237"/>
                  </a:cubicBezTo>
                  <a:cubicBezTo>
                    <a:pt x="194101" y="690229"/>
                    <a:pt x="198739" y="705983"/>
                    <a:pt x="197949" y="722138"/>
                  </a:cubicBezTo>
                  <a:cubicBezTo>
                    <a:pt x="197482" y="735273"/>
                    <a:pt x="194500" y="748455"/>
                    <a:pt x="188262" y="759933"/>
                  </a:cubicBezTo>
                  <a:cubicBezTo>
                    <a:pt x="179556" y="775430"/>
                    <a:pt x="163011" y="787289"/>
                    <a:pt x="145552" y="786794"/>
                  </a:cubicBezTo>
                  <a:cubicBezTo>
                    <a:pt x="144475" y="786765"/>
                    <a:pt x="143389" y="786689"/>
                    <a:pt x="142313" y="786565"/>
                  </a:cubicBezTo>
                  <a:cubicBezTo>
                    <a:pt x="138960" y="786194"/>
                    <a:pt x="135722" y="785470"/>
                    <a:pt x="132579" y="784470"/>
                  </a:cubicBezTo>
                  <a:cubicBezTo>
                    <a:pt x="128321" y="783107"/>
                    <a:pt x="124244" y="781212"/>
                    <a:pt x="120320" y="778955"/>
                  </a:cubicBezTo>
                  <a:cubicBezTo>
                    <a:pt x="109795" y="772906"/>
                    <a:pt x="100365" y="764257"/>
                    <a:pt x="91364" y="756256"/>
                  </a:cubicBezTo>
                  <a:cubicBezTo>
                    <a:pt x="86477" y="751742"/>
                    <a:pt x="81591" y="747217"/>
                    <a:pt x="76324" y="743188"/>
                  </a:cubicBezTo>
                  <a:cubicBezTo>
                    <a:pt x="66637" y="735873"/>
                    <a:pt x="56207" y="729739"/>
                    <a:pt x="46092" y="723100"/>
                  </a:cubicBezTo>
                  <a:cubicBezTo>
                    <a:pt x="42415" y="720709"/>
                    <a:pt x="38681" y="718385"/>
                    <a:pt x="34900" y="716175"/>
                  </a:cubicBezTo>
                  <a:cubicBezTo>
                    <a:pt x="24174" y="710194"/>
                    <a:pt x="12449" y="706412"/>
                    <a:pt x="724" y="703221"/>
                  </a:cubicBezTo>
                  <a:cubicBezTo>
                    <a:pt x="486" y="703155"/>
                    <a:pt x="248" y="703097"/>
                    <a:pt x="0" y="703040"/>
                  </a:cubicBezTo>
                  <a:lnTo>
                    <a:pt x="0" y="693172"/>
                  </a:lnTo>
                  <a:cubicBezTo>
                    <a:pt x="4962" y="694439"/>
                    <a:pt x="9896" y="695839"/>
                    <a:pt x="14783" y="697402"/>
                  </a:cubicBezTo>
                  <a:cubicBezTo>
                    <a:pt x="23346" y="700335"/>
                    <a:pt x="31909" y="703517"/>
                    <a:pt x="39814" y="708098"/>
                  </a:cubicBezTo>
                  <a:cubicBezTo>
                    <a:pt x="50959" y="714766"/>
                    <a:pt x="61922" y="721776"/>
                    <a:pt x="72857" y="728824"/>
                  </a:cubicBezTo>
                  <a:cubicBezTo>
                    <a:pt x="88230" y="738749"/>
                    <a:pt x="100346" y="753047"/>
                    <a:pt x="114929" y="764067"/>
                  </a:cubicBezTo>
                  <a:cubicBezTo>
                    <a:pt x="117596" y="766124"/>
                    <a:pt x="120415" y="768106"/>
                    <a:pt x="123349" y="769887"/>
                  </a:cubicBezTo>
                  <a:cubicBezTo>
                    <a:pt x="126663" y="771897"/>
                    <a:pt x="130121" y="773649"/>
                    <a:pt x="133702" y="774945"/>
                  </a:cubicBezTo>
                  <a:cubicBezTo>
                    <a:pt x="137731" y="776421"/>
                    <a:pt x="141894" y="777326"/>
                    <a:pt x="146161" y="777421"/>
                  </a:cubicBezTo>
                  <a:cubicBezTo>
                    <a:pt x="147980" y="777459"/>
                    <a:pt x="149828" y="777345"/>
                    <a:pt x="151686" y="777069"/>
                  </a:cubicBezTo>
                  <a:cubicBezTo>
                    <a:pt x="164154" y="774811"/>
                    <a:pt x="174946" y="765762"/>
                    <a:pt x="181118" y="754361"/>
                  </a:cubicBezTo>
                  <a:cubicBezTo>
                    <a:pt x="186966" y="743236"/>
                    <a:pt x="188805" y="730387"/>
                    <a:pt x="188728" y="717823"/>
                  </a:cubicBezTo>
                  <a:cubicBezTo>
                    <a:pt x="188443" y="702859"/>
                    <a:pt x="183499" y="688515"/>
                    <a:pt x="178584" y="674618"/>
                  </a:cubicBezTo>
                  <a:cubicBezTo>
                    <a:pt x="175851" y="666864"/>
                    <a:pt x="172812" y="659225"/>
                    <a:pt x="169602" y="651662"/>
                  </a:cubicBezTo>
                  <a:cubicBezTo>
                    <a:pt x="164725" y="640156"/>
                    <a:pt x="159458" y="628812"/>
                    <a:pt x="154238" y="617468"/>
                  </a:cubicBezTo>
                  <a:cubicBezTo>
                    <a:pt x="153705" y="616258"/>
                    <a:pt x="153162" y="615048"/>
                    <a:pt x="152629" y="613829"/>
                  </a:cubicBezTo>
                  <a:cubicBezTo>
                    <a:pt x="149019" y="605590"/>
                    <a:pt x="145637" y="597189"/>
                    <a:pt x="143475" y="588388"/>
                  </a:cubicBezTo>
                  <a:cubicBezTo>
                    <a:pt x="136598" y="558898"/>
                    <a:pt x="146123" y="538401"/>
                    <a:pt x="159487" y="513293"/>
                  </a:cubicBezTo>
                  <a:cubicBezTo>
                    <a:pt x="171993" y="489833"/>
                    <a:pt x="186080" y="467411"/>
                    <a:pt x="200654" y="445332"/>
                  </a:cubicBezTo>
                  <a:cubicBezTo>
                    <a:pt x="204645" y="439274"/>
                    <a:pt x="208693" y="433235"/>
                    <a:pt x="212741" y="427206"/>
                  </a:cubicBezTo>
                  <a:cubicBezTo>
                    <a:pt x="223990" y="409432"/>
                    <a:pt x="233067" y="390306"/>
                    <a:pt x="241906" y="371142"/>
                  </a:cubicBezTo>
                  <a:cubicBezTo>
                    <a:pt x="256042" y="340652"/>
                    <a:pt x="267729" y="308791"/>
                    <a:pt x="274768" y="275711"/>
                  </a:cubicBezTo>
                  <a:cubicBezTo>
                    <a:pt x="276149" y="269253"/>
                    <a:pt x="277349" y="262757"/>
                    <a:pt x="278349" y="256203"/>
                  </a:cubicBezTo>
                  <a:cubicBezTo>
                    <a:pt x="281130" y="240059"/>
                    <a:pt x="283521" y="223818"/>
                    <a:pt x="285769" y="207569"/>
                  </a:cubicBezTo>
                  <a:cubicBezTo>
                    <a:pt x="286769" y="200177"/>
                    <a:pt x="287674" y="192719"/>
                    <a:pt x="288722" y="185290"/>
                  </a:cubicBezTo>
                  <a:cubicBezTo>
                    <a:pt x="290779" y="170707"/>
                    <a:pt x="293437" y="156210"/>
                    <a:pt x="298590" y="142456"/>
                  </a:cubicBezTo>
                  <a:cubicBezTo>
                    <a:pt x="308077" y="117043"/>
                    <a:pt x="334442" y="103070"/>
                    <a:pt x="359378" y="101365"/>
                  </a:cubicBezTo>
                  <a:cubicBezTo>
                    <a:pt x="359731" y="101336"/>
                    <a:pt x="360093" y="101327"/>
                    <a:pt x="360445" y="101308"/>
                  </a:cubicBezTo>
                  <a:cubicBezTo>
                    <a:pt x="377962" y="100413"/>
                    <a:pt x="395288" y="104651"/>
                    <a:pt x="411813" y="110423"/>
                  </a:cubicBezTo>
                  <a:cubicBezTo>
                    <a:pt x="447132" y="122596"/>
                    <a:pt x="477936" y="146495"/>
                    <a:pt x="502091" y="175832"/>
                  </a:cubicBezTo>
                  <a:cubicBezTo>
                    <a:pt x="512588" y="188776"/>
                    <a:pt x="521056" y="203330"/>
                    <a:pt x="529171" y="217980"/>
                  </a:cubicBezTo>
                  <a:cubicBezTo>
                    <a:pt x="544011" y="244107"/>
                    <a:pt x="556498" y="271663"/>
                    <a:pt x="566156" y="300333"/>
                  </a:cubicBezTo>
                  <a:cubicBezTo>
                    <a:pt x="573014" y="320859"/>
                    <a:pt x="581215" y="341786"/>
                    <a:pt x="596694" y="356902"/>
                  </a:cubicBezTo>
                  <a:cubicBezTo>
                    <a:pt x="634079" y="393973"/>
                    <a:pt x="695906" y="388487"/>
                    <a:pt x="743750" y="387086"/>
                  </a:cubicBezTo>
                  <a:cubicBezTo>
                    <a:pt x="777421" y="385439"/>
                    <a:pt x="811101" y="383772"/>
                    <a:pt x="844648" y="380248"/>
                  </a:cubicBezTo>
                  <a:cubicBezTo>
                    <a:pt x="864146" y="378076"/>
                    <a:pt x="883720" y="375495"/>
                    <a:pt x="902675" y="370122"/>
                  </a:cubicBezTo>
                  <a:cubicBezTo>
                    <a:pt x="928630" y="362779"/>
                    <a:pt x="950205" y="346558"/>
                    <a:pt x="969854" y="327917"/>
                  </a:cubicBezTo>
                  <a:cubicBezTo>
                    <a:pt x="979856" y="318449"/>
                    <a:pt x="989352" y="308353"/>
                    <a:pt x="998668" y="298485"/>
                  </a:cubicBezTo>
                  <a:cubicBezTo>
                    <a:pt x="999363" y="297761"/>
                    <a:pt x="1000049" y="297037"/>
                    <a:pt x="1000754" y="296323"/>
                  </a:cubicBezTo>
                  <a:cubicBezTo>
                    <a:pt x="1013927" y="282626"/>
                    <a:pt x="1027738" y="269272"/>
                    <a:pt x="1044074" y="259852"/>
                  </a:cubicBezTo>
                  <a:cubicBezTo>
                    <a:pt x="1066743" y="246574"/>
                    <a:pt x="1092946" y="242735"/>
                    <a:pt x="1118664" y="242821"/>
                  </a:cubicBezTo>
                  <a:cubicBezTo>
                    <a:pt x="1121769" y="242821"/>
                    <a:pt x="1124865" y="242897"/>
                    <a:pt x="1127951" y="243011"/>
                  </a:cubicBezTo>
                  <a:cubicBezTo>
                    <a:pt x="1161898" y="244183"/>
                    <a:pt x="1196302" y="247059"/>
                    <a:pt x="1230030" y="242049"/>
                  </a:cubicBezTo>
                  <a:cubicBezTo>
                    <a:pt x="1241346" y="240497"/>
                    <a:pt x="1252547" y="237754"/>
                    <a:pt x="1263006" y="232886"/>
                  </a:cubicBezTo>
                  <a:cubicBezTo>
                    <a:pt x="1287704" y="221704"/>
                    <a:pt x="1305858" y="199377"/>
                    <a:pt x="1319917" y="175974"/>
                  </a:cubicBezTo>
                  <a:cubicBezTo>
                    <a:pt x="1334243" y="151676"/>
                    <a:pt x="1344930" y="125911"/>
                    <a:pt x="1355236" y="99603"/>
                  </a:cubicBezTo>
                  <a:cubicBezTo>
                    <a:pt x="1357036" y="95098"/>
                    <a:pt x="1358827" y="90583"/>
                    <a:pt x="1360618" y="86068"/>
                  </a:cubicBezTo>
                  <a:cubicBezTo>
                    <a:pt x="1366171" y="72028"/>
                    <a:pt x="1371705" y="57960"/>
                    <a:pt x="1377420" y="43977"/>
                  </a:cubicBezTo>
                  <a:cubicBezTo>
                    <a:pt x="1379992" y="37671"/>
                    <a:pt x="1382592" y="31366"/>
                    <a:pt x="1385268" y="25098"/>
                  </a:cubicBezTo>
                  <a:cubicBezTo>
                    <a:pt x="1387450" y="19945"/>
                    <a:pt x="1389679" y="14821"/>
                    <a:pt x="1391945" y="9715"/>
                  </a:cubicBezTo>
                  <a:cubicBezTo>
                    <a:pt x="1393384" y="6477"/>
                    <a:pt x="1394851" y="3239"/>
                    <a:pt x="1396327" y="19"/>
                  </a:cubicBezTo>
                  <a:lnTo>
                    <a:pt x="1401985" y="1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2">
              <a:extLst>
                <a:ext uri="{FF2B5EF4-FFF2-40B4-BE49-F238E27FC236}">
                  <a16:creationId xmlns:a16="http://schemas.microsoft.com/office/drawing/2014/main" id="{4E1F4162-FF23-6EAA-A296-E5BE99B0922F}"/>
                </a:ext>
              </a:extLst>
            </p:cNvPr>
            <p:cNvSpPr/>
            <p:nvPr/>
          </p:nvSpPr>
          <p:spPr>
            <a:xfrm>
              <a:off x="4565160" y="1185840"/>
              <a:ext cx="1352159" cy="710346"/>
            </a:xfrm>
            <a:custGeom>
              <a:avLst/>
              <a:gdLst/>
              <a:ahLst/>
              <a:cxnLst/>
              <a:rect l="l" t="t" r="r" b="b"/>
              <a:pathLst>
                <a:path w="1352159" h="710346" extrusionOk="0">
                  <a:moveTo>
                    <a:pt x="1352007" y="15288"/>
                  </a:moveTo>
                  <a:cubicBezTo>
                    <a:pt x="1351855" y="20069"/>
                    <a:pt x="1351541" y="24832"/>
                    <a:pt x="1351074" y="29575"/>
                  </a:cubicBezTo>
                  <a:cubicBezTo>
                    <a:pt x="1350464" y="36004"/>
                    <a:pt x="1349597" y="42405"/>
                    <a:pt x="1348511" y="48778"/>
                  </a:cubicBezTo>
                  <a:cubicBezTo>
                    <a:pt x="1345702" y="65408"/>
                    <a:pt x="1341444" y="81801"/>
                    <a:pt x="1336481" y="97898"/>
                  </a:cubicBezTo>
                  <a:cubicBezTo>
                    <a:pt x="1334976" y="102813"/>
                    <a:pt x="1333395" y="107690"/>
                    <a:pt x="1331776" y="112538"/>
                  </a:cubicBezTo>
                  <a:cubicBezTo>
                    <a:pt x="1325794" y="130445"/>
                    <a:pt x="1320384" y="148609"/>
                    <a:pt x="1312831" y="165887"/>
                  </a:cubicBezTo>
                  <a:cubicBezTo>
                    <a:pt x="1306020" y="181051"/>
                    <a:pt x="1297915" y="196082"/>
                    <a:pt x="1286542" y="208036"/>
                  </a:cubicBezTo>
                  <a:cubicBezTo>
                    <a:pt x="1271816" y="218656"/>
                    <a:pt x="1254662" y="225790"/>
                    <a:pt x="1236793" y="227495"/>
                  </a:cubicBezTo>
                  <a:cubicBezTo>
                    <a:pt x="1208932" y="230457"/>
                    <a:pt x="1181843" y="221809"/>
                    <a:pt x="1154335" y="218580"/>
                  </a:cubicBezTo>
                  <a:cubicBezTo>
                    <a:pt x="1151373" y="218237"/>
                    <a:pt x="1148410" y="217942"/>
                    <a:pt x="1145439" y="217742"/>
                  </a:cubicBezTo>
                  <a:cubicBezTo>
                    <a:pt x="1101433" y="214284"/>
                    <a:pt x="1055561" y="222209"/>
                    <a:pt x="1017946" y="247412"/>
                  </a:cubicBezTo>
                  <a:cubicBezTo>
                    <a:pt x="1000249" y="259594"/>
                    <a:pt x="985028" y="275034"/>
                    <a:pt x="968959" y="289379"/>
                  </a:cubicBezTo>
                  <a:cubicBezTo>
                    <a:pt x="962816" y="294865"/>
                    <a:pt x="956548" y="300190"/>
                    <a:pt x="949966" y="305114"/>
                  </a:cubicBezTo>
                  <a:cubicBezTo>
                    <a:pt x="942794" y="310582"/>
                    <a:pt x="935364" y="315639"/>
                    <a:pt x="927745" y="320345"/>
                  </a:cubicBezTo>
                  <a:cubicBezTo>
                    <a:pt x="898227" y="338585"/>
                    <a:pt x="865765" y="351549"/>
                    <a:pt x="833142" y="362264"/>
                  </a:cubicBezTo>
                  <a:cubicBezTo>
                    <a:pt x="809654" y="369437"/>
                    <a:pt x="785593" y="374704"/>
                    <a:pt x="761343" y="378143"/>
                  </a:cubicBezTo>
                  <a:cubicBezTo>
                    <a:pt x="725376" y="383067"/>
                    <a:pt x="684476" y="383581"/>
                    <a:pt x="653872" y="360264"/>
                  </a:cubicBezTo>
                  <a:cubicBezTo>
                    <a:pt x="639518" y="349291"/>
                    <a:pt x="628517" y="334289"/>
                    <a:pt x="618811" y="318868"/>
                  </a:cubicBezTo>
                  <a:cubicBezTo>
                    <a:pt x="601075" y="290703"/>
                    <a:pt x="586016" y="259480"/>
                    <a:pt x="572624" y="229124"/>
                  </a:cubicBezTo>
                  <a:cubicBezTo>
                    <a:pt x="557193" y="193862"/>
                    <a:pt x="539458" y="163392"/>
                    <a:pt x="511169" y="137951"/>
                  </a:cubicBezTo>
                  <a:cubicBezTo>
                    <a:pt x="471002" y="102032"/>
                    <a:pt x="434216" y="81648"/>
                    <a:pt x="380886" y="76962"/>
                  </a:cubicBezTo>
                  <a:cubicBezTo>
                    <a:pt x="376409" y="76581"/>
                    <a:pt x="371808" y="76305"/>
                    <a:pt x="367093" y="76143"/>
                  </a:cubicBezTo>
                  <a:cubicBezTo>
                    <a:pt x="350625" y="75571"/>
                    <a:pt x="332842" y="76381"/>
                    <a:pt x="315039" y="78905"/>
                  </a:cubicBezTo>
                  <a:cubicBezTo>
                    <a:pt x="299133" y="81143"/>
                    <a:pt x="283216" y="84744"/>
                    <a:pt x="268186" y="89916"/>
                  </a:cubicBezTo>
                  <a:cubicBezTo>
                    <a:pt x="247440" y="97069"/>
                    <a:pt x="228419" y="107232"/>
                    <a:pt x="213550" y="120987"/>
                  </a:cubicBezTo>
                  <a:cubicBezTo>
                    <a:pt x="187462" y="144066"/>
                    <a:pt x="179337" y="170221"/>
                    <a:pt x="190500" y="204530"/>
                  </a:cubicBezTo>
                  <a:cubicBezTo>
                    <a:pt x="200863" y="235648"/>
                    <a:pt x="210931" y="267186"/>
                    <a:pt x="213227" y="300295"/>
                  </a:cubicBezTo>
                  <a:cubicBezTo>
                    <a:pt x="217389" y="343919"/>
                    <a:pt x="210769" y="400926"/>
                    <a:pt x="190500" y="439665"/>
                  </a:cubicBezTo>
                  <a:cubicBezTo>
                    <a:pt x="188595" y="443227"/>
                    <a:pt x="186623" y="446742"/>
                    <a:pt x="184566" y="450199"/>
                  </a:cubicBezTo>
                  <a:cubicBezTo>
                    <a:pt x="173841" y="468278"/>
                    <a:pt x="161020" y="484918"/>
                    <a:pt x="146542" y="499872"/>
                  </a:cubicBezTo>
                  <a:cubicBezTo>
                    <a:pt x="142027" y="504577"/>
                    <a:pt x="137503" y="509435"/>
                    <a:pt x="133198" y="514512"/>
                  </a:cubicBezTo>
                  <a:cubicBezTo>
                    <a:pt x="120796" y="529123"/>
                    <a:pt x="110176" y="545506"/>
                    <a:pt x="106737" y="564985"/>
                  </a:cubicBezTo>
                  <a:cubicBezTo>
                    <a:pt x="100870" y="590750"/>
                    <a:pt x="118681" y="612800"/>
                    <a:pt x="127606" y="635270"/>
                  </a:cubicBezTo>
                  <a:cubicBezTo>
                    <a:pt x="128987" y="638794"/>
                    <a:pt x="130426" y="642919"/>
                    <a:pt x="131693" y="647367"/>
                  </a:cubicBezTo>
                  <a:cubicBezTo>
                    <a:pt x="135941" y="662207"/>
                    <a:pt x="138370" y="680666"/>
                    <a:pt x="131150" y="692477"/>
                  </a:cubicBezTo>
                  <a:cubicBezTo>
                    <a:pt x="130350" y="693801"/>
                    <a:pt x="129426" y="695030"/>
                    <a:pt x="128359" y="696173"/>
                  </a:cubicBezTo>
                  <a:cubicBezTo>
                    <a:pt x="121929" y="703221"/>
                    <a:pt x="113271" y="708365"/>
                    <a:pt x="104013" y="709765"/>
                  </a:cubicBezTo>
                  <a:cubicBezTo>
                    <a:pt x="100660" y="710174"/>
                    <a:pt x="97250" y="710346"/>
                    <a:pt x="93869" y="710184"/>
                  </a:cubicBezTo>
                  <a:cubicBezTo>
                    <a:pt x="73657" y="708241"/>
                    <a:pt x="54635" y="699630"/>
                    <a:pt x="36157" y="691305"/>
                  </a:cubicBezTo>
                  <a:cubicBezTo>
                    <a:pt x="24003" y="685667"/>
                    <a:pt x="12230" y="679085"/>
                    <a:pt x="0" y="673608"/>
                  </a:cubicBezTo>
                  <a:lnTo>
                    <a:pt x="0" y="663216"/>
                  </a:lnTo>
                  <a:cubicBezTo>
                    <a:pt x="9658" y="667388"/>
                    <a:pt x="19012" y="672322"/>
                    <a:pt x="28442" y="677037"/>
                  </a:cubicBezTo>
                  <a:cubicBezTo>
                    <a:pt x="43644" y="684733"/>
                    <a:pt x="59436" y="691315"/>
                    <a:pt x="75524" y="696439"/>
                  </a:cubicBezTo>
                  <a:cubicBezTo>
                    <a:pt x="88897" y="700478"/>
                    <a:pt x="103175" y="703364"/>
                    <a:pt x="115491" y="694734"/>
                  </a:cubicBezTo>
                  <a:cubicBezTo>
                    <a:pt x="118843" y="692306"/>
                    <a:pt x="122196" y="689486"/>
                    <a:pt x="124196" y="685695"/>
                  </a:cubicBezTo>
                  <a:cubicBezTo>
                    <a:pt x="127330" y="677780"/>
                    <a:pt x="126673" y="668865"/>
                    <a:pt x="125387" y="660597"/>
                  </a:cubicBezTo>
                  <a:cubicBezTo>
                    <a:pt x="123834" y="651729"/>
                    <a:pt x="121025" y="643138"/>
                    <a:pt x="117367" y="634975"/>
                  </a:cubicBezTo>
                  <a:cubicBezTo>
                    <a:pt x="112624" y="624764"/>
                    <a:pt x="106956" y="615020"/>
                    <a:pt x="102603" y="604609"/>
                  </a:cubicBezTo>
                  <a:cubicBezTo>
                    <a:pt x="98812" y="595103"/>
                    <a:pt x="95821" y="584921"/>
                    <a:pt x="95964" y="574529"/>
                  </a:cubicBezTo>
                  <a:cubicBezTo>
                    <a:pt x="96431" y="564252"/>
                    <a:pt x="98974" y="554117"/>
                    <a:pt x="102613" y="544592"/>
                  </a:cubicBezTo>
                  <a:cubicBezTo>
                    <a:pt x="110271" y="525685"/>
                    <a:pt x="123701" y="510902"/>
                    <a:pt x="137246" y="496367"/>
                  </a:cubicBezTo>
                  <a:cubicBezTo>
                    <a:pt x="141789" y="491500"/>
                    <a:pt x="146342" y="486661"/>
                    <a:pt x="150695" y="481698"/>
                  </a:cubicBezTo>
                  <a:cubicBezTo>
                    <a:pt x="157582" y="473288"/>
                    <a:pt x="164173" y="464649"/>
                    <a:pt x="170136" y="455619"/>
                  </a:cubicBezTo>
                  <a:cubicBezTo>
                    <a:pt x="178632" y="442741"/>
                    <a:pt x="185823" y="429073"/>
                    <a:pt x="190729" y="414109"/>
                  </a:cubicBezTo>
                  <a:cubicBezTo>
                    <a:pt x="203435" y="370484"/>
                    <a:pt x="207588" y="323612"/>
                    <a:pt x="199406" y="278625"/>
                  </a:cubicBezTo>
                  <a:cubicBezTo>
                    <a:pt x="194700" y="250869"/>
                    <a:pt x="183718" y="224961"/>
                    <a:pt x="176736" y="197863"/>
                  </a:cubicBezTo>
                  <a:cubicBezTo>
                    <a:pt x="173574" y="184575"/>
                    <a:pt x="172850" y="170402"/>
                    <a:pt x="176508" y="157153"/>
                  </a:cubicBezTo>
                  <a:cubicBezTo>
                    <a:pt x="182070" y="135369"/>
                    <a:pt x="197577" y="118100"/>
                    <a:pt x="214875" y="105489"/>
                  </a:cubicBezTo>
                  <a:cubicBezTo>
                    <a:pt x="231496" y="93345"/>
                    <a:pt x="249822" y="84668"/>
                    <a:pt x="268996" y="78629"/>
                  </a:cubicBezTo>
                  <a:cubicBezTo>
                    <a:pt x="285817" y="73323"/>
                    <a:pt x="303295" y="70037"/>
                    <a:pt x="320869" y="68218"/>
                  </a:cubicBezTo>
                  <a:cubicBezTo>
                    <a:pt x="333823" y="66875"/>
                    <a:pt x="346834" y="66323"/>
                    <a:pt x="359674" y="66342"/>
                  </a:cubicBezTo>
                  <a:cubicBezTo>
                    <a:pt x="363226" y="66399"/>
                    <a:pt x="366789" y="66542"/>
                    <a:pt x="370332" y="66751"/>
                  </a:cubicBezTo>
                  <a:cubicBezTo>
                    <a:pt x="385477" y="67675"/>
                    <a:pt x="400574" y="70037"/>
                    <a:pt x="415366" y="73533"/>
                  </a:cubicBezTo>
                  <a:cubicBezTo>
                    <a:pt x="427253" y="76038"/>
                    <a:pt x="438750" y="80200"/>
                    <a:pt x="449961" y="84992"/>
                  </a:cubicBezTo>
                  <a:cubicBezTo>
                    <a:pt x="468601" y="93126"/>
                    <a:pt x="485937" y="104299"/>
                    <a:pt x="502101" y="116929"/>
                  </a:cubicBezTo>
                  <a:cubicBezTo>
                    <a:pt x="517293" y="128768"/>
                    <a:pt x="531505" y="142075"/>
                    <a:pt x="543620" y="157363"/>
                  </a:cubicBezTo>
                  <a:cubicBezTo>
                    <a:pt x="574653" y="196939"/>
                    <a:pt x="590036" y="246402"/>
                    <a:pt x="613248" y="290846"/>
                  </a:cubicBezTo>
                  <a:cubicBezTo>
                    <a:pt x="624183" y="311563"/>
                    <a:pt x="635698" y="332623"/>
                    <a:pt x="652091" y="349187"/>
                  </a:cubicBezTo>
                  <a:cubicBezTo>
                    <a:pt x="686800" y="379266"/>
                    <a:pt x="738121" y="375333"/>
                    <a:pt x="779802" y="367579"/>
                  </a:cubicBezTo>
                  <a:cubicBezTo>
                    <a:pt x="822722" y="359626"/>
                    <a:pt x="865041" y="345681"/>
                    <a:pt x="904151" y="325879"/>
                  </a:cubicBezTo>
                  <a:cubicBezTo>
                    <a:pt x="909999" y="323031"/>
                    <a:pt x="915743" y="319973"/>
                    <a:pt x="921334" y="316630"/>
                  </a:cubicBezTo>
                  <a:cubicBezTo>
                    <a:pt x="924954" y="314468"/>
                    <a:pt x="928506" y="312172"/>
                    <a:pt x="931993" y="309753"/>
                  </a:cubicBezTo>
                  <a:cubicBezTo>
                    <a:pt x="942432" y="302552"/>
                    <a:pt x="952452" y="294694"/>
                    <a:pt x="961863" y="286093"/>
                  </a:cubicBezTo>
                  <a:cubicBezTo>
                    <a:pt x="962044" y="285921"/>
                    <a:pt x="962215" y="285750"/>
                    <a:pt x="962397" y="285579"/>
                  </a:cubicBezTo>
                  <a:cubicBezTo>
                    <a:pt x="981332" y="267624"/>
                    <a:pt x="999944" y="248622"/>
                    <a:pt x="1022242" y="235401"/>
                  </a:cubicBezTo>
                  <a:cubicBezTo>
                    <a:pt x="1025566" y="233429"/>
                    <a:pt x="1028976" y="231581"/>
                    <a:pt x="1032491" y="229886"/>
                  </a:cubicBezTo>
                  <a:cubicBezTo>
                    <a:pt x="1039844" y="226152"/>
                    <a:pt x="1047417" y="222914"/>
                    <a:pt x="1055151" y="220151"/>
                  </a:cubicBezTo>
                  <a:lnTo>
                    <a:pt x="1055151" y="220151"/>
                  </a:lnTo>
                  <a:cubicBezTo>
                    <a:pt x="1064085" y="216932"/>
                    <a:pt x="1073239" y="214360"/>
                    <a:pt x="1082497" y="212427"/>
                  </a:cubicBezTo>
                  <a:cubicBezTo>
                    <a:pt x="1109053" y="207312"/>
                    <a:pt x="1136437" y="208036"/>
                    <a:pt x="1163060" y="212427"/>
                  </a:cubicBezTo>
                  <a:cubicBezTo>
                    <a:pt x="1164793" y="212712"/>
                    <a:pt x="1166536" y="213017"/>
                    <a:pt x="1168260" y="213331"/>
                  </a:cubicBezTo>
                  <a:cubicBezTo>
                    <a:pt x="1200617" y="219570"/>
                    <a:pt x="1233954" y="230086"/>
                    <a:pt x="1265273" y="214141"/>
                  </a:cubicBezTo>
                  <a:cubicBezTo>
                    <a:pt x="1271359" y="210969"/>
                    <a:pt x="1277245" y="207359"/>
                    <a:pt x="1282789" y="203235"/>
                  </a:cubicBezTo>
                  <a:cubicBezTo>
                    <a:pt x="1295019" y="189833"/>
                    <a:pt x="1302868" y="172974"/>
                    <a:pt x="1309697" y="156077"/>
                  </a:cubicBezTo>
                  <a:cubicBezTo>
                    <a:pt x="1316164" y="138084"/>
                    <a:pt x="1322804" y="120196"/>
                    <a:pt x="1328604" y="102070"/>
                  </a:cubicBezTo>
                  <a:cubicBezTo>
                    <a:pt x="1333262" y="87563"/>
                    <a:pt x="1337358" y="72885"/>
                    <a:pt x="1340415" y="57874"/>
                  </a:cubicBezTo>
                  <a:cubicBezTo>
                    <a:pt x="1340910" y="55350"/>
                    <a:pt x="1341368" y="52826"/>
                    <a:pt x="1341787" y="50311"/>
                  </a:cubicBezTo>
                  <a:cubicBezTo>
                    <a:pt x="1342882" y="43815"/>
                    <a:pt x="1343740" y="37328"/>
                    <a:pt x="1344368" y="30851"/>
                  </a:cubicBezTo>
                  <a:cubicBezTo>
                    <a:pt x="1344835" y="26060"/>
                    <a:pt x="1345187" y="21250"/>
                    <a:pt x="1345406" y="16450"/>
                  </a:cubicBezTo>
                  <a:cubicBezTo>
                    <a:pt x="1345654" y="10982"/>
                    <a:pt x="1345749" y="5515"/>
                    <a:pt x="1345692" y="0"/>
                  </a:cubicBezTo>
                  <a:lnTo>
                    <a:pt x="1351950" y="0"/>
                  </a:lnTo>
                  <a:cubicBezTo>
                    <a:pt x="1352150" y="5105"/>
                    <a:pt x="1352159" y="10201"/>
                    <a:pt x="1351979" y="1528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2">
              <a:extLst>
                <a:ext uri="{FF2B5EF4-FFF2-40B4-BE49-F238E27FC236}">
                  <a16:creationId xmlns:a16="http://schemas.microsoft.com/office/drawing/2014/main" id="{99F4A801-10CD-A32C-2CA7-1C7E4616FFD6}"/>
                </a:ext>
              </a:extLst>
            </p:cNvPr>
            <p:cNvSpPr/>
            <p:nvPr/>
          </p:nvSpPr>
          <p:spPr>
            <a:xfrm>
              <a:off x="4565160" y="1185840"/>
              <a:ext cx="1503236" cy="962701"/>
            </a:xfrm>
            <a:custGeom>
              <a:avLst/>
              <a:gdLst/>
              <a:ahLst/>
              <a:cxnLst/>
              <a:rect l="l" t="t" r="r" b="b"/>
              <a:pathLst>
                <a:path w="1503236" h="962701" extrusionOk="0">
                  <a:moveTo>
                    <a:pt x="1503226" y="0"/>
                  </a:moveTo>
                  <a:cubicBezTo>
                    <a:pt x="1500245" y="2562"/>
                    <a:pt x="1497339" y="5153"/>
                    <a:pt x="1494482" y="7763"/>
                  </a:cubicBezTo>
                  <a:cubicBezTo>
                    <a:pt x="1488777" y="12992"/>
                    <a:pt x="1483290" y="18336"/>
                    <a:pt x="1478033" y="23889"/>
                  </a:cubicBezTo>
                  <a:cubicBezTo>
                    <a:pt x="1471393" y="30880"/>
                    <a:pt x="1465088" y="38186"/>
                    <a:pt x="1459097" y="45987"/>
                  </a:cubicBezTo>
                  <a:cubicBezTo>
                    <a:pt x="1455182" y="51064"/>
                    <a:pt x="1451410" y="56340"/>
                    <a:pt x="1447743" y="61874"/>
                  </a:cubicBezTo>
                  <a:cubicBezTo>
                    <a:pt x="1441495" y="71314"/>
                    <a:pt x="1435580" y="81496"/>
                    <a:pt x="1429950" y="92631"/>
                  </a:cubicBezTo>
                  <a:cubicBezTo>
                    <a:pt x="1422359" y="107432"/>
                    <a:pt x="1416034" y="122882"/>
                    <a:pt x="1409167" y="138055"/>
                  </a:cubicBezTo>
                  <a:cubicBezTo>
                    <a:pt x="1399947" y="159068"/>
                    <a:pt x="1389783" y="180194"/>
                    <a:pt x="1377401" y="199568"/>
                  </a:cubicBezTo>
                  <a:cubicBezTo>
                    <a:pt x="1365380" y="218370"/>
                    <a:pt x="1351264" y="235515"/>
                    <a:pt x="1333872" y="249307"/>
                  </a:cubicBezTo>
                  <a:cubicBezTo>
                    <a:pt x="1307030" y="269262"/>
                    <a:pt x="1275912" y="281111"/>
                    <a:pt x="1246403" y="295847"/>
                  </a:cubicBezTo>
                  <a:cubicBezTo>
                    <a:pt x="1216676" y="311182"/>
                    <a:pt x="1187910" y="328498"/>
                    <a:pt x="1159012" y="345453"/>
                  </a:cubicBezTo>
                  <a:cubicBezTo>
                    <a:pt x="1135847" y="359645"/>
                    <a:pt x="1113968" y="375190"/>
                    <a:pt x="1091279" y="390077"/>
                  </a:cubicBezTo>
                  <a:cubicBezTo>
                    <a:pt x="1062981" y="409327"/>
                    <a:pt x="1032072" y="424186"/>
                    <a:pt x="999820" y="434540"/>
                  </a:cubicBezTo>
                  <a:cubicBezTo>
                    <a:pt x="973236" y="443665"/>
                    <a:pt x="945261" y="447923"/>
                    <a:pt x="917295" y="446846"/>
                  </a:cubicBezTo>
                  <a:cubicBezTo>
                    <a:pt x="885901" y="445856"/>
                    <a:pt x="854659" y="442112"/>
                    <a:pt x="823370" y="439464"/>
                  </a:cubicBezTo>
                  <a:cubicBezTo>
                    <a:pt x="802462" y="437521"/>
                    <a:pt x="781431" y="436407"/>
                    <a:pt x="760476" y="438445"/>
                  </a:cubicBezTo>
                  <a:cubicBezTo>
                    <a:pt x="746170" y="439617"/>
                    <a:pt x="731920" y="441865"/>
                    <a:pt x="717909" y="445075"/>
                  </a:cubicBezTo>
                  <a:cubicBezTo>
                    <a:pt x="692248" y="451314"/>
                    <a:pt x="667303" y="460705"/>
                    <a:pt x="641252" y="465163"/>
                  </a:cubicBezTo>
                  <a:cubicBezTo>
                    <a:pt x="615677" y="469306"/>
                    <a:pt x="588197" y="469021"/>
                    <a:pt x="564814" y="456105"/>
                  </a:cubicBezTo>
                  <a:cubicBezTo>
                    <a:pt x="531924" y="438722"/>
                    <a:pt x="513188" y="403584"/>
                    <a:pt x="494290" y="372056"/>
                  </a:cubicBezTo>
                  <a:cubicBezTo>
                    <a:pt x="482584" y="352044"/>
                    <a:pt x="472192" y="331518"/>
                    <a:pt x="456209" y="314954"/>
                  </a:cubicBezTo>
                  <a:cubicBezTo>
                    <a:pt x="445960" y="305295"/>
                    <a:pt x="432978" y="296418"/>
                    <a:pt x="418729" y="296761"/>
                  </a:cubicBezTo>
                  <a:cubicBezTo>
                    <a:pt x="399250" y="297742"/>
                    <a:pt x="380429" y="308972"/>
                    <a:pt x="364760" y="320450"/>
                  </a:cubicBezTo>
                  <a:cubicBezTo>
                    <a:pt x="357407" y="325993"/>
                    <a:pt x="350444" y="331994"/>
                    <a:pt x="343805" y="338347"/>
                  </a:cubicBezTo>
                  <a:cubicBezTo>
                    <a:pt x="327593" y="353863"/>
                    <a:pt x="313268" y="371475"/>
                    <a:pt x="299790" y="389706"/>
                  </a:cubicBezTo>
                  <a:cubicBezTo>
                    <a:pt x="296742" y="393830"/>
                    <a:pt x="293732" y="397993"/>
                    <a:pt x="290751" y="402155"/>
                  </a:cubicBezTo>
                  <a:cubicBezTo>
                    <a:pt x="271520" y="428063"/>
                    <a:pt x="254203" y="454990"/>
                    <a:pt x="243307" y="485804"/>
                  </a:cubicBezTo>
                  <a:cubicBezTo>
                    <a:pt x="239163" y="497386"/>
                    <a:pt x="236277" y="509159"/>
                    <a:pt x="235477" y="521046"/>
                  </a:cubicBezTo>
                  <a:cubicBezTo>
                    <a:pt x="234753" y="531686"/>
                    <a:pt x="235706" y="542430"/>
                    <a:pt x="238916" y="553203"/>
                  </a:cubicBezTo>
                  <a:cubicBezTo>
                    <a:pt x="239154" y="554069"/>
                    <a:pt x="239401" y="554927"/>
                    <a:pt x="239668" y="555784"/>
                  </a:cubicBezTo>
                  <a:cubicBezTo>
                    <a:pt x="244840" y="572805"/>
                    <a:pt x="254137" y="587997"/>
                    <a:pt x="263261" y="602961"/>
                  </a:cubicBezTo>
                  <a:cubicBezTo>
                    <a:pt x="269510" y="613296"/>
                    <a:pt x="275692" y="623678"/>
                    <a:pt x="281340" y="634394"/>
                  </a:cubicBezTo>
                  <a:cubicBezTo>
                    <a:pt x="317144" y="703355"/>
                    <a:pt x="337595" y="790299"/>
                    <a:pt x="304981" y="864680"/>
                  </a:cubicBezTo>
                  <a:cubicBezTo>
                    <a:pt x="300257" y="875243"/>
                    <a:pt x="295284" y="885730"/>
                    <a:pt x="289150" y="895483"/>
                  </a:cubicBezTo>
                  <a:cubicBezTo>
                    <a:pt x="279235" y="910590"/>
                    <a:pt x="267357" y="924458"/>
                    <a:pt x="253346" y="935507"/>
                  </a:cubicBezTo>
                  <a:cubicBezTo>
                    <a:pt x="246431" y="940956"/>
                    <a:pt x="239335" y="946214"/>
                    <a:pt x="231638" y="950414"/>
                  </a:cubicBezTo>
                  <a:cubicBezTo>
                    <a:pt x="215760" y="958739"/>
                    <a:pt x="197891" y="962701"/>
                    <a:pt x="180165" y="962225"/>
                  </a:cubicBezTo>
                  <a:cubicBezTo>
                    <a:pt x="151076" y="960387"/>
                    <a:pt x="126235" y="943537"/>
                    <a:pt x="107328" y="921077"/>
                  </a:cubicBezTo>
                  <a:cubicBezTo>
                    <a:pt x="103670" y="916810"/>
                    <a:pt x="100251" y="912362"/>
                    <a:pt x="97012" y="907780"/>
                  </a:cubicBezTo>
                  <a:cubicBezTo>
                    <a:pt x="89725" y="897512"/>
                    <a:pt x="83334" y="886558"/>
                    <a:pt x="77229" y="875433"/>
                  </a:cubicBezTo>
                  <a:cubicBezTo>
                    <a:pt x="71952" y="865813"/>
                    <a:pt x="66885" y="856040"/>
                    <a:pt x="61636" y="846468"/>
                  </a:cubicBezTo>
                  <a:cubicBezTo>
                    <a:pt x="61608" y="846411"/>
                    <a:pt x="61570" y="846344"/>
                    <a:pt x="61541" y="846287"/>
                  </a:cubicBezTo>
                  <a:cubicBezTo>
                    <a:pt x="55540" y="835095"/>
                    <a:pt x="49282" y="824036"/>
                    <a:pt x="42996" y="813016"/>
                  </a:cubicBezTo>
                  <a:cubicBezTo>
                    <a:pt x="39291" y="806729"/>
                    <a:pt x="35700" y="800367"/>
                    <a:pt x="31747" y="794242"/>
                  </a:cubicBezTo>
                  <a:cubicBezTo>
                    <a:pt x="27946" y="789346"/>
                    <a:pt x="23860" y="784708"/>
                    <a:pt x="19498" y="780355"/>
                  </a:cubicBezTo>
                  <a:cubicBezTo>
                    <a:pt x="13402" y="774535"/>
                    <a:pt x="6925" y="768972"/>
                    <a:pt x="0" y="764143"/>
                  </a:cubicBezTo>
                  <a:lnTo>
                    <a:pt x="0" y="755533"/>
                  </a:lnTo>
                  <a:cubicBezTo>
                    <a:pt x="9392" y="761152"/>
                    <a:pt x="18031" y="768344"/>
                    <a:pt x="25708" y="776773"/>
                  </a:cubicBezTo>
                  <a:cubicBezTo>
                    <a:pt x="29737" y="781060"/>
                    <a:pt x="33633" y="785498"/>
                    <a:pt x="37224" y="790194"/>
                  </a:cubicBezTo>
                  <a:cubicBezTo>
                    <a:pt x="40643" y="795414"/>
                    <a:pt x="43901" y="800719"/>
                    <a:pt x="47177" y="806025"/>
                  </a:cubicBezTo>
                  <a:cubicBezTo>
                    <a:pt x="54483" y="817902"/>
                    <a:pt x="61236" y="830142"/>
                    <a:pt x="67866" y="842458"/>
                  </a:cubicBezTo>
                  <a:cubicBezTo>
                    <a:pt x="72819" y="851640"/>
                    <a:pt x="77714" y="860850"/>
                    <a:pt x="82734" y="869985"/>
                  </a:cubicBezTo>
                  <a:cubicBezTo>
                    <a:pt x="87525" y="878691"/>
                    <a:pt x="92431" y="887320"/>
                    <a:pt x="97631" y="895779"/>
                  </a:cubicBezTo>
                  <a:cubicBezTo>
                    <a:pt x="98736" y="897627"/>
                    <a:pt x="99889" y="899465"/>
                    <a:pt x="101070" y="901265"/>
                  </a:cubicBezTo>
                  <a:cubicBezTo>
                    <a:pt x="107213" y="910647"/>
                    <a:pt x="114262" y="919372"/>
                    <a:pt x="121996" y="927354"/>
                  </a:cubicBezTo>
                  <a:cubicBezTo>
                    <a:pt x="137836" y="942727"/>
                    <a:pt x="155667" y="953233"/>
                    <a:pt x="177432" y="955462"/>
                  </a:cubicBezTo>
                  <a:cubicBezTo>
                    <a:pt x="191157" y="956386"/>
                    <a:pt x="204930" y="953929"/>
                    <a:pt x="217884" y="949204"/>
                  </a:cubicBezTo>
                  <a:cubicBezTo>
                    <a:pt x="223904" y="947147"/>
                    <a:pt x="229629" y="944242"/>
                    <a:pt x="235020" y="940775"/>
                  </a:cubicBezTo>
                  <a:cubicBezTo>
                    <a:pt x="243802" y="935060"/>
                    <a:pt x="252308" y="928840"/>
                    <a:pt x="259947" y="921544"/>
                  </a:cubicBezTo>
                  <a:cubicBezTo>
                    <a:pt x="267414" y="914305"/>
                    <a:pt x="274044" y="906151"/>
                    <a:pt x="280140" y="897627"/>
                  </a:cubicBezTo>
                  <a:cubicBezTo>
                    <a:pt x="289760" y="883453"/>
                    <a:pt x="296970" y="867632"/>
                    <a:pt x="303047" y="851506"/>
                  </a:cubicBezTo>
                  <a:cubicBezTo>
                    <a:pt x="312268" y="827151"/>
                    <a:pt x="314725" y="800862"/>
                    <a:pt x="314049" y="774840"/>
                  </a:cubicBezTo>
                  <a:cubicBezTo>
                    <a:pt x="313687" y="744950"/>
                    <a:pt x="306286" y="715775"/>
                    <a:pt x="296580" y="687838"/>
                  </a:cubicBezTo>
                  <a:cubicBezTo>
                    <a:pt x="288922" y="665836"/>
                    <a:pt x="278854" y="643976"/>
                    <a:pt x="267205" y="624154"/>
                  </a:cubicBezTo>
                  <a:cubicBezTo>
                    <a:pt x="254841" y="602942"/>
                    <a:pt x="240449" y="582892"/>
                    <a:pt x="232610" y="560108"/>
                  </a:cubicBezTo>
                  <a:cubicBezTo>
                    <a:pt x="228886" y="549326"/>
                    <a:pt x="226638" y="537924"/>
                    <a:pt x="226781" y="525494"/>
                  </a:cubicBezTo>
                  <a:lnTo>
                    <a:pt x="226781" y="525094"/>
                  </a:lnTo>
                  <a:cubicBezTo>
                    <a:pt x="227076" y="504273"/>
                    <a:pt x="234153" y="484280"/>
                    <a:pt x="242859" y="465801"/>
                  </a:cubicBezTo>
                  <a:cubicBezTo>
                    <a:pt x="253508" y="443522"/>
                    <a:pt x="267129" y="422967"/>
                    <a:pt x="281073" y="402850"/>
                  </a:cubicBezTo>
                  <a:cubicBezTo>
                    <a:pt x="286960" y="394383"/>
                    <a:pt x="292922" y="385963"/>
                    <a:pt x="299085" y="377704"/>
                  </a:cubicBezTo>
                  <a:cubicBezTo>
                    <a:pt x="309220" y="364074"/>
                    <a:pt x="319869" y="350863"/>
                    <a:pt x="331508" y="338595"/>
                  </a:cubicBezTo>
                  <a:cubicBezTo>
                    <a:pt x="335156" y="334909"/>
                    <a:pt x="339147" y="331013"/>
                    <a:pt x="343424" y="327108"/>
                  </a:cubicBezTo>
                  <a:cubicBezTo>
                    <a:pt x="370399" y="302400"/>
                    <a:pt x="408518" y="276768"/>
                    <a:pt x="441779" y="294418"/>
                  </a:cubicBezTo>
                  <a:cubicBezTo>
                    <a:pt x="453781" y="300590"/>
                    <a:pt x="464315" y="309715"/>
                    <a:pt x="472459" y="320831"/>
                  </a:cubicBezTo>
                  <a:cubicBezTo>
                    <a:pt x="480231" y="331584"/>
                    <a:pt x="487013" y="343129"/>
                    <a:pt x="493452" y="354797"/>
                  </a:cubicBezTo>
                  <a:cubicBezTo>
                    <a:pt x="508845" y="381743"/>
                    <a:pt x="523265" y="409385"/>
                    <a:pt x="544744" y="431530"/>
                  </a:cubicBezTo>
                  <a:cubicBezTo>
                    <a:pt x="565032" y="450933"/>
                    <a:pt x="588216" y="460248"/>
                    <a:pt x="615639" y="459086"/>
                  </a:cubicBezTo>
                  <a:cubicBezTo>
                    <a:pt x="649938" y="458305"/>
                    <a:pt x="682190" y="444551"/>
                    <a:pt x="715451" y="437350"/>
                  </a:cubicBezTo>
                  <a:cubicBezTo>
                    <a:pt x="735111" y="433178"/>
                    <a:pt x="755152" y="431082"/>
                    <a:pt x="775173" y="430273"/>
                  </a:cubicBezTo>
                  <a:cubicBezTo>
                    <a:pt x="816388" y="429473"/>
                    <a:pt x="857307" y="436445"/>
                    <a:pt x="898407" y="438579"/>
                  </a:cubicBezTo>
                  <a:cubicBezTo>
                    <a:pt x="919486" y="440112"/>
                    <a:pt x="940698" y="439722"/>
                    <a:pt x="961606" y="436350"/>
                  </a:cubicBezTo>
                  <a:cubicBezTo>
                    <a:pt x="987771" y="431740"/>
                    <a:pt x="1012812" y="421843"/>
                    <a:pt x="1037139" y="410994"/>
                  </a:cubicBezTo>
                  <a:cubicBezTo>
                    <a:pt x="1050293" y="404927"/>
                    <a:pt x="1063190" y="397897"/>
                    <a:pt x="1075430" y="390068"/>
                  </a:cubicBezTo>
                  <a:cubicBezTo>
                    <a:pt x="1102414" y="372542"/>
                    <a:pt x="1128331" y="353225"/>
                    <a:pt x="1155735" y="336385"/>
                  </a:cubicBezTo>
                  <a:cubicBezTo>
                    <a:pt x="1184386" y="319011"/>
                    <a:pt x="1212971" y="301314"/>
                    <a:pt x="1243041" y="286722"/>
                  </a:cubicBezTo>
                  <a:cubicBezTo>
                    <a:pt x="1273550" y="272129"/>
                    <a:pt x="1305792" y="260175"/>
                    <a:pt x="1332624" y="238554"/>
                  </a:cubicBezTo>
                  <a:cubicBezTo>
                    <a:pt x="1343063" y="229400"/>
                    <a:pt x="1352302" y="218980"/>
                    <a:pt x="1360618" y="207750"/>
                  </a:cubicBezTo>
                  <a:cubicBezTo>
                    <a:pt x="1370847" y="193967"/>
                    <a:pt x="1379668" y="178965"/>
                    <a:pt x="1387545" y="163649"/>
                  </a:cubicBezTo>
                  <a:cubicBezTo>
                    <a:pt x="1398470" y="142427"/>
                    <a:pt x="1406671" y="119834"/>
                    <a:pt x="1416510" y="98069"/>
                  </a:cubicBezTo>
                  <a:cubicBezTo>
                    <a:pt x="1421997" y="86192"/>
                    <a:pt x="1428197" y="74686"/>
                    <a:pt x="1435055" y="63617"/>
                  </a:cubicBezTo>
                  <a:cubicBezTo>
                    <a:pt x="1439085" y="57112"/>
                    <a:pt x="1443342" y="50759"/>
                    <a:pt x="1447829" y="44577"/>
                  </a:cubicBezTo>
                  <a:cubicBezTo>
                    <a:pt x="1449191" y="42682"/>
                    <a:pt x="1450581" y="40796"/>
                    <a:pt x="1452001" y="38938"/>
                  </a:cubicBezTo>
                  <a:cubicBezTo>
                    <a:pt x="1456182" y="33452"/>
                    <a:pt x="1460611" y="28213"/>
                    <a:pt x="1465231" y="23174"/>
                  </a:cubicBezTo>
                  <a:cubicBezTo>
                    <a:pt x="1470212" y="17726"/>
                    <a:pt x="1475423" y="12516"/>
                    <a:pt x="1480804" y="7496"/>
                  </a:cubicBezTo>
                  <a:cubicBezTo>
                    <a:pt x="1483519" y="4953"/>
                    <a:pt x="1486281" y="2448"/>
                    <a:pt x="1489072" y="10"/>
                  </a:cubicBezTo>
                  <a:lnTo>
                    <a:pt x="1503236" y="1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2">
              <a:extLst>
                <a:ext uri="{FF2B5EF4-FFF2-40B4-BE49-F238E27FC236}">
                  <a16:creationId xmlns:a16="http://schemas.microsoft.com/office/drawing/2014/main" id="{9A24F37D-C044-9376-1D1F-72D6D30825BA}"/>
                </a:ext>
              </a:extLst>
            </p:cNvPr>
            <p:cNvSpPr/>
            <p:nvPr/>
          </p:nvSpPr>
          <p:spPr>
            <a:xfrm>
              <a:off x="4565160" y="1185840"/>
              <a:ext cx="1306744" cy="660598"/>
            </a:xfrm>
            <a:custGeom>
              <a:avLst/>
              <a:gdLst/>
              <a:ahLst/>
              <a:cxnLst/>
              <a:rect l="l" t="t" r="r" b="b"/>
              <a:pathLst>
                <a:path w="1306744" h="662254" extrusionOk="0">
                  <a:moveTo>
                    <a:pt x="1306744" y="41138"/>
                  </a:moveTo>
                  <a:cubicBezTo>
                    <a:pt x="1306725" y="47844"/>
                    <a:pt x="1306592" y="54550"/>
                    <a:pt x="1306287" y="61246"/>
                  </a:cubicBezTo>
                  <a:cubicBezTo>
                    <a:pt x="1305821" y="71857"/>
                    <a:pt x="1304944" y="82448"/>
                    <a:pt x="1303468" y="92993"/>
                  </a:cubicBezTo>
                  <a:cubicBezTo>
                    <a:pt x="1302306" y="101584"/>
                    <a:pt x="1301020" y="110214"/>
                    <a:pt x="1299448" y="118786"/>
                  </a:cubicBezTo>
                  <a:cubicBezTo>
                    <a:pt x="1296276" y="136227"/>
                    <a:pt x="1291904" y="153419"/>
                    <a:pt x="1284903" y="169583"/>
                  </a:cubicBezTo>
                  <a:cubicBezTo>
                    <a:pt x="1276093" y="188871"/>
                    <a:pt x="1259348" y="204435"/>
                    <a:pt x="1239469" y="209902"/>
                  </a:cubicBezTo>
                  <a:cubicBezTo>
                    <a:pt x="1227001" y="213455"/>
                    <a:pt x="1213923" y="212331"/>
                    <a:pt x="1201417" y="209560"/>
                  </a:cubicBezTo>
                  <a:cubicBezTo>
                    <a:pt x="1193292" y="207597"/>
                    <a:pt x="1185329" y="204997"/>
                    <a:pt x="1177385" y="202263"/>
                  </a:cubicBezTo>
                  <a:cubicBezTo>
                    <a:pt x="1168451" y="199206"/>
                    <a:pt x="1159554" y="195996"/>
                    <a:pt x="1150525" y="193405"/>
                  </a:cubicBezTo>
                  <a:cubicBezTo>
                    <a:pt x="1138009" y="189519"/>
                    <a:pt x="1125245" y="186414"/>
                    <a:pt x="1112358" y="184204"/>
                  </a:cubicBezTo>
                  <a:cubicBezTo>
                    <a:pt x="1105548" y="183032"/>
                    <a:pt x="1098690" y="182108"/>
                    <a:pt x="1091822" y="181461"/>
                  </a:cubicBezTo>
                  <a:cubicBezTo>
                    <a:pt x="1075106" y="179870"/>
                    <a:pt x="1058256" y="179861"/>
                    <a:pt x="1041559" y="181661"/>
                  </a:cubicBezTo>
                  <a:cubicBezTo>
                    <a:pt x="1026186" y="183537"/>
                    <a:pt x="1011060" y="188214"/>
                    <a:pt x="997591" y="196301"/>
                  </a:cubicBezTo>
                  <a:cubicBezTo>
                    <a:pt x="994696" y="198215"/>
                    <a:pt x="991905" y="200244"/>
                    <a:pt x="989190" y="202387"/>
                  </a:cubicBezTo>
                  <a:cubicBezTo>
                    <a:pt x="979427" y="210064"/>
                    <a:pt x="970683" y="219056"/>
                    <a:pt x="962216" y="228343"/>
                  </a:cubicBezTo>
                  <a:cubicBezTo>
                    <a:pt x="955853" y="235334"/>
                    <a:pt x="949633" y="242478"/>
                    <a:pt x="943251" y="249365"/>
                  </a:cubicBezTo>
                  <a:cubicBezTo>
                    <a:pt x="941270" y="251603"/>
                    <a:pt x="939279" y="253851"/>
                    <a:pt x="937289" y="256089"/>
                  </a:cubicBezTo>
                  <a:lnTo>
                    <a:pt x="937289" y="256089"/>
                  </a:lnTo>
                  <a:cubicBezTo>
                    <a:pt x="931326" y="262823"/>
                    <a:pt x="925344" y="269529"/>
                    <a:pt x="919124" y="275987"/>
                  </a:cubicBezTo>
                  <a:cubicBezTo>
                    <a:pt x="914191" y="281178"/>
                    <a:pt x="909076" y="286169"/>
                    <a:pt x="903818" y="290979"/>
                  </a:cubicBezTo>
                  <a:cubicBezTo>
                    <a:pt x="884882" y="308239"/>
                    <a:pt x="863918" y="323012"/>
                    <a:pt x="841696" y="335261"/>
                  </a:cubicBezTo>
                  <a:cubicBezTo>
                    <a:pt x="812483" y="351444"/>
                    <a:pt x="781307" y="367170"/>
                    <a:pt x="747598" y="367484"/>
                  </a:cubicBezTo>
                  <a:cubicBezTo>
                    <a:pt x="729329" y="367627"/>
                    <a:pt x="710451" y="364979"/>
                    <a:pt x="694096" y="356016"/>
                  </a:cubicBezTo>
                  <a:cubicBezTo>
                    <a:pt x="650843" y="330165"/>
                    <a:pt x="636584" y="269748"/>
                    <a:pt x="619277" y="224314"/>
                  </a:cubicBezTo>
                  <a:cubicBezTo>
                    <a:pt x="603723" y="184728"/>
                    <a:pt x="581539" y="147304"/>
                    <a:pt x="551669" y="117843"/>
                  </a:cubicBezTo>
                  <a:cubicBezTo>
                    <a:pt x="544316" y="110747"/>
                    <a:pt x="536038" y="104842"/>
                    <a:pt x="527456" y="99508"/>
                  </a:cubicBezTo>
                  <a:cubicBezTo>
                    <a:pt x="500663" y="82696"/>
                    <a:pt x="471135" y="71161"/>
                    <a:pt x="440922" y="63151"/>
                  </a:cubicBezTo>
                  <a:cubicBezTo>
                    <a:pt x="419462" y="57731"/>
                    <a:pt x="397564" y="55369"/>
                    <a:pt x="375618" y="53445"/>
                  </a:cubicBezTo>
                  <a:cubicBezTo>
                    <a:pt x="362836" y="52321"/>
                    <a:pt x="350034" y="51349"/>
                    <a:pt x="337290" y="50016"/>
                  </a:cubicBezTo>
                  <a:cubicBezTo>
                    <a:pt x="335804" y="49863"/>
                    <a:pt x="334308" y="49730"/>
                    <a:pt x="332813" y="49568"/>
                  </a:cubicBezTo>
                  <a:cubicBezTo>
                    <a:pt x="313230" y="47635"/>
                    <a:pt x="293646" y="45453"/>
                    <a:pt x="274025" y="43853"/>
                  </a:cubicBezTo>
                  <a:cubicBezTo>
                    <a:pt x="266414" y="43234"/>
                    <a:pt x="258813" y="42701"/>
                    <a:pt x="251184" y="42310"/>
                  </a:cubicBezTo>
                  <a:cubicBezTo>
                    <a:pt x="210617" y="40119"/>
                    <a:pt x="161915" y="47473"/>
                    <a:pt x="139103" y="87030"/>
                  </a:cubicBezTo>
                  <a:cubicBezTo>
                    <a:pt x="132788" y="98174"/>
                    <a:pt x="129235" y="110700"/>
                    <a:pt x="127349" y="123463"/>
                  </a:cubicBezTo>
                  <a:cubicBezTo>
                    <a:pt x="125416" y="136884"/>
                    <a:pt x="126625" y="150571"/>
                    <a:pt x="129883" y="163659"/>
                  </a:cubicBezTo>
                  <a:cubicBezTo>
                    <a:pt x="132779" y="174927"/>
                    <a:pt x="136808" y="185842"/>
                    <a:pt x="140818" y="196720"/>
                  </a:cubicBezTo>
                  <a:cubicBezTo>
                    <a:pt x="150971" y="223323"/>
                    <a:pt x="161354" y="249860"/>
                    <a:pt x="169431" y="277263"/>
                  </a:cubicBezTo>
                  <a:cubicBezTo>
                    <a:pt x="180137" y="311429"/>
                    <a:pt x="185699" y="346243"/>
                    <a:pt x="179308" y="381972"/>
                  </a:cubicBezTo>
                  <a:cubicBezTo>
                    <a:pt x="176184" y="401183"/>
                    <a:pt x="170259" y="419795"/>
                    <a:pt x="162725" y="437598"/>
                  </a:cubicBezTo>
                  <a:cubicBezTo>
                    <a:pt x="154876" y="456257"/>
                    <a:pt x="145456" y="474631"/>
                    <a:pt x="131550" y="489147"/>
                  </a:cubicBezTo>
                  <a:cubicBezTo>
                    <a:pt x="116767" y="504244"/>
                    <a:pt x="98650" y="515026"/>
                    <a:pt x="82325" y="528114"/>
                  </a:cubicBezTo>
                  <a:cubicBezTo>
                    <a:pt x="76476" y="532705"/>
                    <a:pt x="71095" y="537924"/>
                    <a:pt x="66684" y="544039"/>
                  </a:cubicBezTo>
                  <a:cubicBezTo>
                    <a:pt x="62646" y="549373"/>
                    <a:pt x="59512" y="555546"/>
                    <a:pt x="58322" y="562299"/>
                  </a:cubicBezTo>
                  <a:cubicBezTo>
                    <a:pt x="56893" y="571729"/>
                    <a:pt x="60188" y="580930"/>
                    <a:pt x="63475" y="589569"/>
                  </a:cubicBezTo>
                  <a:cubicBezTo>
                    <a:pt x="66703" y="597741"/>
                    <a:pt x="70132" y="605885"/>
                    <a:pt x="72276" y="614458"/>
                  </a:cubicBezTo>
                  <a:cubicBezTo>
                    <a:pt x="74543" y="624497"/>
                    <a:pt x="76457" y="635737"/>
                    <a:pt x="72009" y="645405"/>
                  </a:cubicBezTo>
                  <a:cubicBezTo>
                    <a:pt x="66075" y="657901"/>
                    <a:pt x="51235" y="662254"/>
                    <a:pt x="38767" y="660816"/>
                  </a:cubicBezTo>
                  <a:cubicBezTo>
                    <a:pt x="25165" y="659359"/>
                    <a:pt x="12440" y="653777"/>
                    <a:pt x="0" y="647995"/>
                  </a:cubicBezTo>
                  <a:lnTo>
                    <a:pt x="0" y="639251"/>
                  </a:lnTo>
                  <a:cubicBezTo>
                    <a:pt x="6725" y="642537"/>
                    <a:pt x="13516" y="645576"/>
                    <a:pt x="20345" y="648310"/>
                  </a:cubicBezTo>
                  <a:cubicBezTo>
                    <a:pt x="29080" y="651596"/>
                    <a:pt x="37814" y="654158"/>
                    <a:pt x="47063" y="653358"/>
                  </a:cubicBezTo>
                  <a:cubicBezTo>
                    <a:pt x="52959" y="652596"/>
                    <a:pt x="59322" y="650377"/>
                    <a:pt x="63255" y="645471"/>
                  </a:cubicBezTo>
                  <a:cubicBezTo>
                    <a:pt x="67227" y="640451"/>
                    <a:pt x="67113" y="633784"/>
                    <a:pt x="66532" y="627650"/>
                  </a:cubicBezTo>
                  <a:cubicBezTo>
                    <a:pt x="64351" y="605819"/>
                    <a:pt x="48797" y="587378"/>
                    <a:pt x="49587" y="565023"/>
                  </a:cubicBezTo>
                  <a:cubicBezTo>
                    <a:pt x="49959" y="554984"/>
                    <a:pt x="54702" y="545678"/>
                    <a:pt x="60770" y="538105"/>
                  </a:cubicBezTo>
                  <a:cubicBezTo>
                    <a:pt x="66151" y="530866"/>
                    <a:pt x="73133" y="525285"/>
                    <a:pt x="80077" y="519808"/>
                  </a:cubicBezTo>
                  <a:cubicBezTo>
                    <a:pt x="95250" y="507825"/>
                    <a:pt x="112043" y="497957"/>
                    <a:pt x="125806" y="484099"/>
                  </a:cubicBezTo>
                  <a:cubicBezTo>
                    <a:pt x="130854" y="478784"/>
                    <a:pt x="135312" y="472907"/>
                    <a:pt x="139436" y="466792"/>
                  </a:cubicBezTo>
                  <a:cubicBezTo>
                    <a:pt x="146695" y="455762"/>
                    <a:pt x="152000" y="443446"/>
                    <a:pt x="157058" y="431206"/>
                  </a:cubicBezTo>
                  <a:cubicBezTo>
                    <a:pt x="168831" y="401765"/>
                    <a:pt x="177413" y="369599"/>
                    <a:pt x="173898" y="337423"/>
                  </a:cubicBezTo>
                  <a:cubicBezTo>
                    <a:pt x="167316" y="284293"/>
                    <a:pt x="144656" y="236430"/>
                    <a:pt x="127711" y="186547"/>
                  </a:cubicBezTo>
                  <a:cubicBezTo>
                    <a:pt x="120948" y="166688"/>
                    <a:pt x="115548" y="145561"/>
                    <a:pt x="117881" y="124320"/>
                  </a:cubicBezTo>
                  <a:cubicBezTo>
                    <a:pt x="120929" y="95964"/>
                    <a:pt x="133607" y="69780"/>
                    <a:pt x="156686" y="53826"/>
                  </a:cubicBezTo>
                  <a:cubicBezTo>
                    <a:pt x="186471" y="33299"/>
                    <a:pt x="223818" y="31004"/>
                    <a:pt x="258432" y="33547"/>
                  </a:cubicBezTo>
                  <a:cubicBezTo>
                    <a:pt x="264424" y="33966"/>
                    <a:pt x="270424" y="34404"/>
                    <a:pt x="276416" y="34871"/>
                  </a:cubicBezTo>
                  <a:cubicBezTo>
                    <a:pt x="297466" y="36471"/>
                    <a:pt x="318506" y="38281"/>
                    <a:pt x="339538" y="40167"/>
                  </a:cubicBezTo>
                  <a:cubicBezTo>
                    <a:pt x="352873" y="41367"/>
                    <a:pt x="366208" y="42605"/>
                    <a:pt x="379543" y="43844"/>
                  </a:cubicBezTo>
                  <a:cubicBezTo>
                    <a:pt x="379676" y="43844"/>
                    <a:pt x="379800" y="43872"/>
                    <a:pt x="379933" y="43872"/>
                  </a:cubicBezTo>
                  <a:cubicBezTo>
                    <a:pt x="399107" y="45672"/>
                    <a:pt x="418281" y="47825"/>
                    <a:pt x="437169" y="51873"/>
                  </a:cubicBezTo>
                  <a:cubicBezTo>
                    <a:pt x="449151" y="54445"/>
                    <a:pt x="460867" y="58198"/>
                    <a:pt x="472507" y="62074"/>
                  </a:cubicBezTo>
                  <a:cubicBezTo>
                    <a:pt x="509207" y="74876"/>
                    <a:pt x="545801" y="93402"/>
                    <a:pt x="571271" y="124749"/>
                  </a:cubicBezTo>
                  <a:cubicBezTo>
                    <a:pt x="596913" y="155429"/>
                    <a:pt x="616734" y="191510"/>
                    <a:pt x="630031" y="229800"/>
                  </a:cubicBezTo>
                  <a:cubicBezTo>
                    <a:pt x="641061" y="262499"/>
                    <a:pt x="650310" y="297142"/>
                    <a:pt x="670074" y="325412"/>
                  </a:cubicBezTo>
                  <a:cubicBezTo>
                    <a:pt x="685057" y="346262"/>
                    <a:pt x="703945" y="355968"/>
                    <a:pt x="728282" y="359721"/>
                  </a:cubicBezTo>
                  <a:cubicBezTo>
                    <a:pt x="753923" y="364150"/>
                    <a:pt x="778954" y="359235"/>
                    <a:pt x="802672" y="348891"/>
                  </a:cubicBezTo>
                  <a:cubicBezTo>
                    <a:pt x="838095" y="333661"/>
                    <a:pt x="872071" y="313792"/>
                    <a:pt x="900655" y="286893"/>
                  </a:cubicBezTo>
                  <a:cubicBezTo>
                    <a:pt x="901179" y="286417"/>
                    <a:pt x="901694" y="285931"/>
                    <a:pt x="902199" y="285436"/>
                  </a:cubicBezTo>
                  <a:cubicBezTo>
                    <a:pt x="914010" y="274368"/>
                    <a:pt x="924935" y="262490"/>
                    <a:pt x="935698" y="250441"/>
                  </a:cubicBezTo>
                  <a:cubicBezTo>
                    <a:pt x="943384" y="241840"/>
                    <a:pt x="950985" y="233162"/>
                    <a:pt x="958768" y="224609"/>
                  </a:cubicBezTo>
                  <a:cubicBezTo>
                    <a:pt x="961368" y="221752"/>
                    <a:pt x="963987" y="218894"/>
                    <a:pt x="966635" y="216075"/>
                  </a:cubicBezTo>
                  <a:cubicBezTo>
                    <a:pt x="972407" y="210017"/>
                    <a:pt x="978208" y="203873"/>
                    <a:pt x="984590" y="198501"/>
                  </a:cubicBezTo>
                  <a:cubicBezTo>
                    <a:pt x="987704" y="195872"/>
                    <a:pt x="990952" y="193434"/>
                    <a:pt x="994410" y="191281"/>
                  </a:cubicBezTo>
                  <a:cubicBezTo>
                    <a:pt x="1017832" y="176632"/>
                    <a:pt x="1045807" y="173117"/>
                    <a:pt x="1072629" y="173946"/>
                  </a:cubicBezTo>
                  <a:cubicBezTo>
                    <a:pt x="1081526" y="174088"/>
                    <a:pt x="1090403" y="174755"/>
                    <a:pt x="1099214" y="175879"/>
                  </a:cubicBezTo>
                  <a:cubicBezTo>
                    <a:pt x="1106014" y="176736"/>
                    <a:pt x="1112787" y="177860"/>
                    <a:pt x="1119512" y="179213"/>
                  </a:cubicBezTo>
                  <a:cubicBezTo>
                    <a:pt x="1133275" y="181975"/>
                    <a:pt x="1146896" y="185661"/>
                    <a:pt x="1160288" y="189900"/>
                  </a:cubicBezTo>
                  <a:cubicBezTo>
                    <a:pt x="1168184" y="192300"/>
                    <a:pt x="1175985" y="195091"/>
                    <a:pt x="1183843" y="197653"/>
                  </a:cubicBezTo>
                  <a:cubicBezTo>
                    <a:pt x="1192768" y="200568"/>
                    <a:pt x="1201750" y="203197"/>
                    <a:pt x="1211027" y="204645"/>
                  </a:cubicBezTo>
                  <a:cubicBezTo>
                    <a:pt x="1217390" y="205588"/>
                    <a:pt x="1223848" y="206121"/>
                    <a:pt x="1230259" y="205397"/>
                  </a:cubicBezTo>
                  <a:cubicBezTo>
                    <a:pt x="1238441" y="204378"/>
                    <a:pt x="1246337" y="201378"/>
                    <a:pt x="1253500" y="197129"/>
                  </a:cubicBezTo>
                  <a:cubicBezTo>
                    <a:pt x="1273026" y="185604"/>
                    <a:pt x="1283341" y="164716"/>
                    <a:pt x="1289066" y="142694"/>
                  </a:cubicBezTo>
                  <a:cubicBezTo>
                    <a:pt x="1290857" y="135922"/>
                    <a:pt x="1292428" y="129102"/>
                    <a:pt x="1293819" y="122225"/>
                  </a:cubicBezTo>
                  <a:cubicBezTo>
                    <a:pt x="1297734" y="102822"/>
                    <a:pt x="1300077" y="83087"/>
                    <a:pt x="1301077" y="63275"/>
                  </a:cubicBezTo>
                  <a:cubicBezTo>
                    <a:pt x="1301325" y="58369"/>
                    <a:pt x="1301486" y="53464"/>
                    <a:pt x="1301572" y="48558"/>
                  </a:cubicBezTo>
                  <a:cubicBezTo>
                    <a:pt x="1301601" y="46701"/>
                    <a:pt x="1301601" y="44825"/>
                    <a:pt x="1301601" y="42967"/>
                  </a:cubicBezTo>
                  <a:cubicBezTo>
                    <a:pt x="1301629" y="37319"/>
                    <a:pt x="1301572" y="31671"/>
                    <a:pt x="1301486" y="26022"/>
                  </a:cubicBezTo>
                  <a:cubicBezTo>
                    <a:pt x="1301353" y="17345"/>
                    <a:pt x="1301144" y="8677"/>
                    <a:pt x="1301001" y="0"/>
                  </a:cubicBezTo>
                  <a:lnTo>
                    <a:pt x="1305821" y="0"/>
                  </a:lnTo>
                  <a:cubicBezTo>
                    <a:pt x="1306106" y="8220"/>
                    <a:pt x="1306392" y="16440"/>
                    <a:pt x="1306544" y="24660"/>
                  </a:cubicBezTo>
                  <a:cubicBezTo>
                    <a:pt x="1306659" y="30156"/>
                    <a:pt x="1306716" y="35662"/>
                    <a:pt x="1306697" y="41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 name="Picture Placeholder 4" descr="A group of hands pointing to each other&#10;&#10;AI-generated content may be incorrect.">
            <a:extLst>
              <a:ext uri="{FF2B5EF4-FFF2-40B4-BE49-F238E27FC236}">
                <a16:creationId xmlns:a16="http://schemas.microsoft.com/office/drawing/2014/main" id="{3EAB74AF-4105-DC16-C3E9-1B2FA244FB11}"/>
              </a:ext>
            </a:extLst>
          </p:cNvPr>
          <p:cNvPicPr>
            <a:picLocks noGrp="1" noChangeAspect="1"/>
          </p:cNvPicPr>
          <p:nvPr>
            <p:ph type="pic" idx="2"/>
          </p:nvPr>
        </p:nvPicPr>
        <p:blipFill>
          <a:blip r:embed="rId3">
            <a:alphaModFix amt="35000"/>
          </a:blip>
          <a:srcRect l="9795" r="9795"/>
          <a:stretch>
            <a:fillRect/>
          </a:stretch>
        </p:blipFill>
        <p:spPr/>
      </p:pic>
    </p:spTree>
    <p:extLst>
      <p:ext uri="{BB962C8B-B14F-4D97-AF65-F5344CB8AC3E}">
        <p14:creationId xmlns:p14="http://schemas.microsoft.com/office/powerpoint/2010/main" val="1105513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39">
          <a:extLst>
            <a:ext uri="{FF2B5EF4-FFF2-40B4-BE49-F238E27FC236}">
              <a16:creationId xmlns:a16="http://schemas.microsoft.com/office/drawing/2014/main" id="{456B9134-327A-3FF4-F26F-EEF82730FB3B}"/>
            </a:ext>
          </a:extLst>
        </p:cNvPr>
        <p:cNvGrpSpPr/>
        <p:nvPr/>
      </p:nvGrpSpPr>
      <p:grpSpPr>
        <a:xfrm>
          <a:off x="0" y="0"/>
          <a:ext cx="0" cy="0"/>
          <a:chOff x="0" y="0"/>
          <a:chExt cx="0" cy="0"/>
        </a:xfrm>
      </p:grpSpPr>
      <p:grpSp>
        <p:nvGrpSpPr>
          <p:cNvPr id="646" name="Google Shape;646;p37">
            <a:extLst>
              <a:ext uri="{FF2B5EF4-FFF2-40B4-BE49-F238E27FC236}">
                <a16:creationId xmlns:a16="http://schemas.microsoft.com/office/drawing/2014/main" id="{7321EA2A-DD90-6388-6354-8EA3E5AD945A}"/>
              </a:ext>
            </a:extLst>
          </p:cNvPr>
          <p:cNvGrpSpPr/>
          <p:nvPr/>
        </p:nvGrpSpPr>
        <p:grpSpPr>
          <a:xfrm rot="10800000" flipH="1">
            <a:off x="7" y="3042256"/>
            <a:ext cx="4391070" cy="2480294"/>
            <a:chOff x="2619360" y="1095480"/>
            <a:chExt cx="1204551" cy="680390"/>
          </a:xfrm>
        </p:grpSpPr>
        <p:sp>
          <p:nvSpPr>
            <p:cNvPr id="647" name="Google Shape;647;p37">
              <a:extLst>
                <a:ext uri="{FF2B5EF4-FFF2-40B4-BE49-F238E27FC236}">
                  <a16:creationId xmlns:a16="http://schemas.microsoft.com/office/drawing/2014/main" id="{57D0FCBB-1BDD-B2E2-0464-799CDE4ADE02}"/>
                </a:ext>
              </a:extLst>
            </p:cNvPr>
            <p:cNvSpPr/>
            <p:nvPr/>
          </p:nvSpPr>
          <p:spPr>
            <a:xfrm>
              <a:off x="2619360" y="1095480"/>
              <a:ext cx="1204551" cy="680390"/>
            </a:xfrm>
            <a:custGeom>
              <a:avLst/>
              <a:gdLst/>
              <a:ahLst/>
              <a:cxnLst/>
              <a:rect l="l" t="t" r="r" b="b"/>
              <a:pathLst>
                <a:path w="1204551" h="680390" extrusionOk="0">
                  <a:moveTo>
                    <a:pt x="1204551" y="34633"/>
                  </a:moveTo>
                  <a:cubicBezTo>
                    <a:pt x="1201141" y="94202"/>
                    <a:pt x="1143248" y="125406"/>
                    <a:pt x="1098128" y="153429"/>
                  </a:cubicBezTo>
                  <a:cubicBezTo>
                    <a:pt x="1065628" y="171136"/>
                    <a:pt x="1038158" y="196053"/>
                    <a:pt x="1007821" y="216884"/>
                  </a:cubicBezTo>
                  <a:cubicBezTo>
                    <a:pt x="969664" y="240611"/>
                    <a:pt x="933783" y="234944"/>
                    <a:pt x="906351" y="278149"/>
                  </a:cubicBezTo>
                  <a:cubicBezTo>
                    <a:pt x="898722" y="290817"/>
                    <a:pt x="891788" y="304276"/>
                    <a:pt x="888930" y="318907"/>
                  </a:cubicBezTo>
                  <a:cubicBezTo>
                    <a:pt x="885777" y="342128"/>
                    <a:pt x="888349" y="365941"/>
                    <a:pt x="893540" y="388696"/>
                  </a:cubicBezTo>
                  <a:cubicBezTo>
                    <a:pt x="900360" y="416366"/>
                    <a:pt x="903932" y="439274"/>
                    <a:pt x="930535" y="454552"/>
                  </a:cubicBezTo>
                  <a:cubicBezTo>
                    <a:pt x="950319" y="466973"/>
                    <a:pt x="972493" y="475117"/>
                    <a:pt x="991876" y="488232"/>
                  </a:cubicBezTo>
                  <a:cubicBezTo>
                    <a:pt x="1011126" y="500358"/>
                    <a:pt x="1027024" y="516665"/>
                    <a:pt x="1042578" y="533067"/>
                  </a:cubicBezTo>
                  <a:cubicBezTo>
                    <a:pt x="1050255" y="540363"/>
                    <a:pt x="1057875" y="547773"/>
                    <a:pt x="1063962" y="556508"/>
                  </a:cubicBezTo>
                  <a:cubicBezTo>
                    <a:pt x="1078001" y="574662"/>
                    <a:pt x="1079973" y="599865"/>
                    <a:pt x="1069019" y="620030"/>
                  </a:cubicBezTo>
                  <a:cubicBezTo>
                    <a:pt x="1063457" y="633041"/>
                    <a:pt x="1053598" y="645757"/>
                    <a:pt x="1038768" y="647910"/>
                  </a:cubicBezTo>
                  <a:cubicBezTo>
                    <a:pt x="964663" y="658511"/>
                    <a:pt x="958425" y="628850"/>
                    <a:pt x="900732" y="606095"/>
                  </a:cubicBezTo>
                  <a:cubicBezTo>
                    <a:pt x="861632" y="592122"/>
                    <a:pt x="833971" y="611095"/>
                    <a:pt x="802215" y="631269"/>
                  </a:cubicBezTo>
                  <a:cubicBezTo>
                    <a:pt x="767172" y="650938"/>
                    <a:pt x="729110" y="680390"/>
                    <a:pt x="687457" y="679856"/>
                  </a:cubicBezTo>
                  <a:cubicBezTo>
                    <a:pt x="676380" y="679218"/>
                    <a:pt x="666083" y="674684"/>
                    <a:pt x="655739" y="671036"/>
                  </a:cubicBezTo>
                  <a:cubicBezTo>
                    <a:pt x="644709" y="667017"/>
                    <a:pt x="633717" y="662816"/>
                    <a:pt x="623106" y="657768"/>
                  </a:cubicBezTo>
                  <a:cubicBezTo>
                    <a:pt x="600647" y="647386"/>
                    <a:pt x="581587" y="631117"/>
                    <a:pt x="565785" y="612257"/>
                  </a:cubicBezTo>
                  <a:cubicBezTo>
                    <a:pt x="544135" y="588636"/>
                    <a:pt x="523294" y="564118"/>
                    <a:pt x="498215" y="544001"/>
                  </a:cubicBezTo>
                  <a:cubicBezTo>
                    <a:pt x="485308" y="532990"/>
                    <a:pt x="472154" y="522265"/>
                    <a:pt x="458638" y="512016"/>
                  </a:cubicBezTo>
                  <a:cubicBezTo>
                    <a:pt x="445103" y="501596"/>
                    <a:pt x="430168" y="492481"/>
                    <a:pt x="419481" y="478907"/>
                  </a:cubicBezTo>
                  <a:cubicBezTo>
                    <a:pt x="381286" y="434283"/>
                    <a:pt x="396297" y="371770"/>
                    <a:pt x="383686" y="318564"/>
                  </a:cubicBezTo>
                  <a:cubicBezTo>
                    <a:pt x="377104" y="288903"/>
                    <a:pt x="350758" y="264443"/>
                    <a:pt x="320678" y="260080"/>
                  </a:cubicBezTo>
                  <a:cubicBezTo>
                    <a:pt x="306591" y="258147"/>
                    <a:pt x="289150" y="254403"/>
                    <a:pt x="277739" y="265081"/>
                  </a:cubicBezTo>
                  <a:cubicBezTo>
                    <a:pt x="265290" y="278140"/>
                    <a:pt x="252822" y="292579"/>
                    <a:pt x="247669" y="310210"/>
                  </a:cubicBezTo>
                  <a:cubicBezTo>
                    <a:pt x="243621" y="333604"/>
                    <a:pt x="240354" y="357330"/>
                    <a:pt x="231953" y="379714"/>
                  </a:cubicBezTo>
                  <a:cubicBezTo>
                    <a:pt x="223399" y="403736"/>
                    <a:pt x="206921" y="424796"/>
                    <a:pt x="184147" y="436721"/>
                  </a:cubicBezTo>
                  <a:cubicBezTo>
                    <a:pt x="162344" y="448170"/>
                    <a:pt x="133731" y="466420"/>
                    <a:pt x="108709" y="462848"/>
                  </a:cubicBezTo>
                  <a:cubicBezTo>
                    <a:pt x="89230" y="456495"/>
                    <a:pt x="83915" y="430397"/>
                    <a:pt x="63808" y="424567"/>
                  </a:cubicBezTo>
                  <a:cubicBezTo>
                    <a:pt x="33604" y="414728"/>
                    <a:pt x="17393" y="429177"/>
                    <a:pt x="0" y="447465"/>
                  </a:cubicBezTo>
                  <a:lnTo>
                    <a:pt x="0" y="0"/>
                  </a:lnTo>
                  <a:lnTo>
                    <a:pt x="1178043" y="0"/>
                  </a:lnTo>
                  <a:cubicBezTo>
                    <a:pt x="1191787" y="7477"/>
                    <a:pt x="1203998" y="18183"/>
                    <a:pt x="1204551" y="34633"/>
                  </a:cubicBezTo>
                  <a:close/>
                </a:path>
              </a:pathLst>
            </a:custGeom>
            <a:solidFill>
              <a:srgbClr val="C2B594">
                <a:alpha val="1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7">
              <a:extLst>
                <a:ext uri="{FF2B5EF4-FFF2-40B4-BE49-F238E27FC236}">
                  <a16:creationId xmlns:a16="http://schemas.microsoft.com/office/drawing/2014/main" id="{476992C3-F707-7F5B-1FF4-6D1ABD847773}"/>
                </a:ext>
              </a:extLst>
            </p:cNvPr>
            <p:cNvSpPr/>
            <p:nvPr/>
          </p:nvSpPr>
          <p:spPr>
            <a:xfrm>
              <a:off x="2619360" y="1095480"/>
              <a:ext cx="1112674" cy="629945"/>
            </a:xfrm>
            <a:custGeom>
              <a:avLst/>
              <a:gdLst/>
              <a:ahLst/>
              <a:cxnLst/>
              <a:rect l="l" t="t" r="r" b="b"/>
              <a:pathLst>
                <a:path w="1115463" h="629945" extrusionOk="0">
                  <a:moveTo>
                    <a:pt x="1109853" y="40757"/>
                  </a:moveTo>
                  <a:cubicBezTo>
                    <a:pt x="1108758" y="45444"/>
                    <a:pt x="1107558" y="50092"/>
                    <a:pt x="1106405" y="53883"/>
                  </a:cubicBezTo>
                  <a:cubicBezTo>
                    <a:pt x="1102490" y="66542"/>
                    <a:pt x="1098747" y="79353"/>
                    <a:pt x="1093108" y="91373"/>
                  </a:cubicBezTo>
                  <a:cubicBezTo>
                    <a:pt x="1082793" y="112967"/>
                    <a:pt x="1063800" y="126321"/>
                    <a:pt x="1045064" y="140027"/>
                  </a:cubicBezTo>
                  <a:cubicBezTo>
                    <a:pt x="1023547" y="156486"/>
                    <a:pt x="1001973" y="172984"/>
                    <a:pt x="978294" y="186271"/>
                  </a:cubicBezTo>
                  <a:cubicBezTo>
                    <a:pt x="964502" y="194348"/>
                    <a:pt x="950405" y="201968"/>
                    <a:pt x="937403" y="211303"/>
                  </a:cubicBezTo>
                  <a:cubicBezTo>
                    <a:pt x="930088" y="216579"/>
                    <a:pt x="922906" y="222037"/>
                    <a:pt x="915305" y="226886"/>
                  </a:cubicBezTo>
                  <a:cubicBezTo>
                    <a:pt x="907571" y="231667"/>
                    <a:pt x="899674" y="236544"/>
                    <a:pt x="893759" y="243583"/>
                  </a:cubicBezTo>
                  <a:cubicBezTo>
                    <a:pt x="889635" y="248555"/>
                    <a:pt x="887797" y="254841"/>
                    <a:pt x="885977" y="260918"/>
                  </a:cubicBezTo>
                  <a:cubicBezTo>
                    <a:pt x="880701" y="277120"/>
                    <a:pt x="878319" y="293980"/>
                    <a:pt x="876157" y="310820"/>
                  </a:cubicBezTo>
                  <a:cubicBezTo>
                    <a:pt x="874738" y="321869"/>
                    <a:pt x="872652" y="332775"/>
                    <a:pt x="870528" y="343672"/>
                  </a:cubicBezTo>
                  <a:cubicBezTo>
                    <a:pt x="869090" y="356454"/>
                    <a:pt x="867851" y="369246"/>
                    <a:pt x="867404" y="382105"/>
                  </a:cubicBezTo>
                  <a:cubicBezTo>
                    <a:pt x="868613" y="395107"/>
                    <a:pt x="870290" y="408041"/>
                    <a:pt x="872852" y="420853"/>
                  </a:cubicBezTo>
                  <a:cubicBezTo>
                    <a:pt x="876386" y="437169"/>
                    <a:pt x="883844" y="452485"/>
                    <a:pt x="893226" y="466220"/>
                  </a:cubicBezTo>
                  <a:cubicBezTo>
                    <a:pt x="901170" y="477231"/>
                    <a:pt x="911638" y="486223"/>
                    <a:pt x="923096" y="493414"/>
                  </a:cubicBezTo>
                  <a:cubicBezTo>
                    <a:pt x="946204" y="507844"/>
                    <a:pt x="971112" y="519046"/>
                    <a:pt x="994829" y="532352"/>
                  </a:cubicBezTo>
                  <a:cubicBezTo>
                    <a:pt x="1012784" y="543992"/>
                    <a:pt x="1030881" y="557317"/>
                    <a:pt x="1041473" y="576367"/>
                  </a:cubicBezTo>
                  <a:cubicBezTo>
                    <a:pt x="1045064" y="582635"/>
                    <a:pt x="1047569" y="589826"/>
                    <a:pt x="1047045" y="597122"/>
                  </a:cubicBezTo>
                  <a:cubicBezTo>
                    <a:pt x="1046274" y="605580"/>
                    <a:pt x="1039854" y="611896"/>
                    <a:pt x="1033224" y="616496"/>
                  </a:cubicBezTo>
                  <a:cubicBezTo>
                    <a:pt x="1027614" y="620439"/>
                    <a:pt x="1021271" y="623316"/>
                    <a:pt x="1014955" y="625954"/>
                  </a:cubicBezTo>
                  <a:cubicBezTo>
                    <a:pt x="1012174" y="627021"/>
                    <a:pt x="1009460" y="628421"/>
                    <a:pt x="1006526" y="629031"/>
                  </a:cubicBezTo>
                  <a:cubicBezTo>
                    <a:pt x="1001173" y="629945"/>
                    <a:pt x="995705" y="629364"/>
                    <a:pt x="990419" y="628336"/>
                  </a:cubicBezTo>
                  <a:cubicBezTo>
                    <a:pt x="970931" y="624669"/>
                    <a:pt x="953052" y="615239"/>
                    <a:pt x="936803" y="604133"/>
                  </a:cubicBezTo>
                  <a:cubicBezTo>
                    <a:pt x="926840" y="597370"/>
                    <a:pt x="917400" y="589864"/>
                    <a:pt x="907171" y="583511"/>
                  </a:cubicBezTo>
                  <a:cubicBezTo>
                    <a:pt x="880243" y="567538"/>
                    <a:pt x="852735" y="561080"/>
                    <a:pt x="823360" y="563375"/>
                  </a:cubicBezTo>
                  <a:cubicBezTo>
                    <a:pt x="821703" y="563699"/>
                    <a:pt x="820045" y="564051"/>
                    <a:pt x="818388" y="564423"/>
                  </a:cubicBezTo>
                  <a:cubicBezTo>
                    <a:pt x="798576" y="569605"/>
                    <a:pt x="779545" y="577444"/>
                    <a:pt x="760647" y="585254"/>
                  </a:cubicBezTo>
                  <a:cubicBezTo>
                    <a:pt x="740788" y="593131"/>
                    <a:pt x="719366" y="605809"/>
                    <a:pt x="697316" y="601189"/>
                  </a:cubicBezTo>
                  <a:cubicBezTo>
                    <a:pt x="678637" y="597151"/>
                    <a:pt x="664807" y="582816"/>
                    <a:pt x="648424" y="573948"/>
                  </a:cubicBezTo>
                  <a:cubicBezTo>
                    <a:pt x="638575" y="568890"/>
                    <a:pt x="628002" y="565404"/>
                    <a:pt x="618201" y="560241"/>
                  </a:cubicBezTo>
                  <a:cubicBezTo>
                    <a:pt x="610562" y="556422"/>
                    <a:pt x="603085" y="552288"/>
                    <a:pt x="595284" y="548792"/>
                  </a:cubicBezTo>
                  <a:cubicBezTo>
                    <a:pt x="573967" y="538648"/>
                    <a:pt x="550126" y="536962"/>
                    <a:pt x="527923" y="529542"/>
                  </a:cubicBezTo>
                  <a:cubicBezTo>
                    <a:pt x="505473" y="522113"/>
                    <a:pt x="487794" y="510064"/>
                    <a:pt x="472488" y="492090"/>
                  </a:cubicBezTo>
                  <a:cubicBezTo>
                    <a:pt x="463039" y="481413"/>
                    <a:pt x="453752" y="470354"/>
                    <a:pt x="447237" y="457591"/>
                  </a:cubicBezTo>
                  <a:cubicBezTo>
                    <a:pt x="443427" y="450256"/>
                    <a:pt x="440293" y="442570"/>
                    <a:pt x="437188" y="434912"/>
                  </a:cubicBezTo>
                  <a:cubicBezTo>
                    <a:pt x="432425" y="423243"/>
                    <a:pt x="427844" y="411404"/>
                    <a:pt x="425367" y="398993"/>
                  </a:cubicBezTo>
                  <a:cubicBezTo>
                    <a:pt x="422824" y="386210"/>
                    <a:pt x="423062" y="373113"/>
                    <a:pt x="422186" y="360150"/>
                  </a:cubicBezTo>
                  <a:cubicBezTo>
                    <a:pt x="421157" y="342871"/>
                    <a:pt x="419700" y="325469"/>
                    <a:pt x="421967" y="308220"/>
                  </a:cubicBezTo>
                  <a:cubicBezTo>
                    <a:pt x="422948" y="300857"/>
                    <a:pt x="424148" y="293532"/>
                    <a:pt x="424939" y="286141"/>
                  </a:cubicBezTo>
                  <a:cubicBezTo>
                    <a:pt x="426406" y="272263"/>
                    <a:pt x="428149" y="258089"/>
                    <a:pt x="425158" y="244288"/>
                  </a:cubicBezTo>
                  <a:cubicBezTo>
                    <a:pt x="423605" y="235791"/>
                    <a:pt x="416919" y="231381"/>
                    <a:pt x="410718" y="226200"/>
                  </a:cubicBezTo>
                  <a:cubicBezTo>
                    <a:pt x="404822" y="221371"/>
                    <a:pt x="399040" y="216389"/>
                    <a:pt x="392906" y="211855"/>
                  </a:cubicBezTo>
                  <a:cubicBezTo>
                    <a:pt x="384467" y="205721"/>
                    <a:pt x="375323" y="200568"/>
                    <a:pt x="365912" y="196091"/>
                  </a:cubicBezTo>
                  <a:cubicBezTo>
                    <a:pt x="358550" y="192719"/>
                    <a:pt x="350472" y="190500"/>
                    <a:pt x="342329" y="191472"/>
                  </a:cubicBezTo>
                  <a:cubicBezTo>
                    <a:pt x="332642" y="192662"/>
                    <a:pt x="323745" y="197091"/>
                    <a:pt x="315125" y="201435"/>
                  </a:cubicBezTo>
                  <a:cubicBezTo>
                    <a:pt x="300218" y="209445"/>
                    <a:pt x="286274" y="219113"/>
                    <a:pt x="272320" y="228657"/>
                  </a:cubicBezTo>
                  <a:cubicBezTo>
                    <a:pt x="264700" y="234182"/>
                    <a:pt x="257137" y="240192"/>
                    <a:pt x="252079" y="248269"/>
                  </a:cubicBezTo>
                  <a:cubicBezTo>
                    <a:pt x="241725" y="266624"/>
                    <a:pt x="238811" y="287636"/>
                    <a:pt x="233191" y="307591"/>
                  </a:cubicBezTo>
                  <a:cubicBezTo>
                    <a:pt x="230715" y="316087"/>
                    <a:pt x="228438" y="324660"/>
                    <a:pt x="227209" y="333442"/>
                  </a:cubicBezTo>
                  <a:cubicBezTo>
                    <a:pt x="225133" y="347101"/>
                    <a:pt x="225085" y="361283"/>
                    <a:pt x="220047" y="374323"/>
                  </a:cubicBezTo>
                  <a:cubicBezTo>
                    <a:pt x="215065" y="385696"/>
                    <a:pt x="207435" y="395954"/>
                    <a:pt x="198368" y="404393"/>
                  </a:cubicBezTo>
                  <a:cubicBezTo>
                    <a:pt x="189881" y="411871"/>
                    <a:pt x="179575" y="417071"/>
                    <a:pt x="168926" y="420719"/>
                  </a:cubicBezTo>
                  <a:cubicBezTo>
                    <a:pt x="160363" y="423434"/>
                    <a:pt x="151352" y="424682"/>
                    <a:pt x="142380" y="424282"/>
                  </a:cubicBezTo>
                  <a:cubicBezTo>
                    <a:pt x="131493" y="423882"/>
                    <a:pt x="120501" y="422681"/>
                    <a:pt x="110204" y="418938"/>
                  </a:cubicBezTo>
                  <a:cubicBezTo>
                    <a:pt x="101870" y="416243"/>
                    <a:pt x="94688" y="411080"/>
                    <a:pt x="88173" y="405355"/>
                  </a:cubicBezTo>
                  <a:cubicBezTo>
                    <a:pt x="77124" y="396402"/>
                    <a:pt x="65818" y="387763"/>
                    <a:pt x="55083" y="378428"/>
                  </a:cubicBezTo>
                  <a:cubicBezTo>
                    <a:pt x="47435" y="372275"/>
                    <a:pt x="38957" y="365741"/>
                    <a:pt x="28699" y="365703"/>
                  </a:cubicBezTo>
                  <a:cubicBezTo>
                    <a:pt x="20841" y="365731"/>
                    <a:pt x="12983" y="366770"/>
                    <a:pt x="5144" y="365674"/>
                  </a:cubicBezTo>
                  <a:cubicBezTo>
                    <a:pt x="3419" y="365512"/>
                    <a:pt x="1705" y="365331"/>
                    <a:pt x="0" y="365112"/>
                  </a:cubicBezTo>
                  <a:lnTo>
                    <a:pt x="0" y="0"/>
                  </a:lnTo>
                  <a:lnTo>
                    <a:pt x="1107100" y="0"/>
                  </a:lnTo>
                  <a:cubicBezTo>
                    <a:pt x="1108377" y="2067"/>
                    <a:pt x="1109567" y="4191"/>
                    <a:pt x="1110634" y="6372"/>
                  </a:cubicBezTo>
                  <a:cubicBezTo>
                    <a:pt x="1115463" y="17355"/>
                    <a:pt x="1112444" y="29585"/>
                    <a:pt x="1109882" y="40757"/>
                  </a:cubicBezTo>
                  <a:close/>
                </a:path>
              </a:pathLst>
            </a:custGeom>
            <a:solidFill>
              <a:srgbClr val="C2B594">
                <a:alpha val="4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7">
              <a:extLst>
                <a:ext uri="{FF2B5EF4-FFF2-40B4-BE49-F238E27FC236}">
                  <a16:creationId xmlns:a16="http://schemas.microsoft.com/office/drawing/2014/main" id="{8E6AFE4B-4F97-BFFC-3092-524ECA50B30D}"/>
                </a:ext>
              </a:extLst>
            </p:cNvPr>
            <p:cNvSpPr/>
            <p:nvPr/>
          </p:nvSpPr>
          <p:spPr>
            <a:xfrm>
              <a:off x="2619360" y="1095480"/>
              <a:ext cx="1033510" cy="607447"/>
            </a:xfrm>
            <a:custGeom>
              <a:avLst/>
              <a:gdLst/>
              <a:ahLst/>
              <a:cxnLst/>
              <a:rect l="l" t="t" r="r" b="b"/>
              <a:pathLst>
                <a:path w="1033510" h="607447" extrusionOk="0">
                  <a:moveTo>
                    <a:pt x="1031129" y="50806"/>
                  </a:moveTo>
                  <a:cubicBezTo>
                    <a:pt x="1030510" y="56217"/>
                    <a:pt x="1029795" y="61608"/>
                    <a:pt x="1029005" y="66989"/>
                  </a:cubicBezTo>
                  <a:cubicBezTo>
                    <a:pt x="1028233" y="72209"/>
                    <a:pt x="1027424" y="77476"/>
                    <a:pt x="1025509" y="82429"/>
                  </a:cubicBezTo>
                  <a:cubicBezTo>
                    <a:pt x="1023233" y="88278"/>
                    <a:pt x="1020204" y="93755"/>
                    <a:pt x="1016841" y="99050"/>
                  </a:cubicBezTo>
                  <a:cubicBezTo>
                    <a:pt x="1013441" y="104404"/>
                    <a:pt x="1009488" y="109414"/>
                    <a:pt x="1005611" y="114414"/>
                  </a:cubicBezTo>
                  <a:cubicBezTo>
                    <a:pt x="1002182" y="118853"/>
                    <a:pt x="998544" y="123101"/>
                    <a:pt x="994705" y="127197"/>
                  </a:cubicBezTo>
                  <a:cubicBezTo>
                    <a:pt x="990600" y="131578"/>
                    <a:pt x="986333" y="135798"/>
                    <a:pt x="982028" y="139979"/>
                  </a:cubicBezTo>
                  <a:cubicBezTo>
                    <a:pt x="973807" y="147980"/>
                    <a:pt x="965359" y="155743"/>
                    <a:pt x="957158" y="163763"/>
                  </a:cubicBezTo>
                  <a:cubicBezTo>
                    <a:pt x="953300" y="167535"/>
                    <a:pt x="949481" y="171345"/>
                    <a:pt x="945709" y="175193"/>
                  </a:cubicBezTo>
                  <a:cubicBezTo>
                    <a:pt x="942356" y="178622"/>
                    <a:pt x="939089" y="182118"/>
                    <a:pt x="935774" y="185566"/>
                  </a:cubicBezTo>
                  <a:cubicBezTo>
                    <a:pt x="928945" y="192672"/>
                    <a:pt x="921734" y="199358"/>
                    <a:pt x="914648" y="206188"/>
                  </a:cubicBezTo>
                  <a:cubicBezTo>
                    <a:pt x="910285" y="210388"/>
                    <a:pt x="905999" y="214665"/>
                    <a:pt x="901827" y="219056"/>
                  </a:cubicBezTo>
                  <a:cubicBezTo>
                    <a:pt x="894874" y="226438"/>
                    <a:pt x="888216" y="234096"/>
                    <a:pt x="881434" y="241621"/>
                  </a:cubicBezTo>
                  <a:cubicBezTo>
                    <a:pt x="873671" y="250241"/>
                    <a:pt x="865823" y="258794"/>
                    <a:pt x="858069" y="267414"/>
                  </a:cubicBezTo>
                  <a:cubicBezTo>
                    <a:pt x="854878" y="270958"/>
                    <a:pt x="851716" y="274530"/>
                    <a:pt x="848601" y="278140"/>
                  </a:cubicBezTo>
                  <a:cubicBezTo>
                    <a:pt x="844982" y="282311"/>
                    <a:pt x="841429" y="286531"/>
                    <a:pt x="838124" y="290960"/>
                  </a:cubicBezTo>
                  <a:cubicBezTo>
                    <a:pt x="836324" y="293513"/>
                    <a:pt x="834657" y="296123"/>
                    <a:pt x="833104" y="298828"/>
                  </a:cubicBezTo>
                  <a:cubicBezTo>
                    <a:pt x="831828" y="301228"/>
                    <a:pt x="830656" y="303657"/>
                    <a:pt x="829589" y="306172"/>
                  </a:cubicBezTo>
                  <a:cubicBezTo>
                    <a:pt x="828637" y="308677"/>
                    <a:pt x="827799" y="311210"/>
                    <a:pt x="827103" y="313811"/>
                  </a:cubicBezTo>
                  <a:cubicBezTo>
                    <a:pt x="826456" y="316649"/>
                    <a:pt x="825979" y="319497"/>
                    <a:pt x="825627" y="322393"/>
                  </a:cubicBezTo>
                  <a:cubicBezTo>
                    <a:pt x="825179" y="327384"/>
                    <a:pt x="825017" y="332365"/>
                    <a:pt x="825113" y="337375"/>
                  </a:cubicBezTo>
                  <a:cubicBezTo>
                    <a:pt x="825456" y="346272"/>
                    <a:pt x="826608" y="355082"/>
                    <a:pt x="827989" y="363865"/>
                  </a:cubicBezTo>
                  <a:cubicBezTo>
                    <a:pt x="829618" y="373837"/>
                    <a:pt x="831523" y="383743"/>
                    <a:pt x="833485" y="393649"/>
                  </a:cubicBezTo>
                  <a:cubicBezTo>
                    <a:pt x="835295" y="402784"/>
                    <a:pt x="837162" y="411918"/>
                    <a:pt x="839772" y="420862"/>
                  </a:cubicBezTo>
                  <a:cubicBezTo>
                    <a:pt x="840648" y="423662"/>
                    <a:pt x="841620" y="426425"/>
                    <a:pt x="842686" y="429158"/>
                  </a:cubicBezTo>
                  <a:cubicBezTo>
                    <a:pt x="843810" y="432016"/>
                    <a:pt x="845058" y="434826"/>
                    <a:pt x="846325" y="437617"/>
                  </a:cubicBezTo>
                  <a:cubicBezTo>
                    <a:pt x="847458" y="440122"/>
                    <a:pt x="848601" y="442627"/>
                    <a:pt x="849849" y="445075"/>
                  </a:cubicBezTo>
                  <a:cubicBezTo>
                    <a:pt x="851135" y="447580"/>
                    <a:pt x="852459" y="450056"/>
                    <a:pt x="853831" y="452514"/>
                  </a:cubicBezTo>
                  <a:cubicBezTo>
                    <a:pt x="855297" y="455133"/>
                    <a:pt x="856821" y="457733"/>
                    <a:pt x="858393" y="460296"/>
                  </a:cubicBezTo>
                  <a:cubicBezTo>
                    <a:pt x="858441" y="460372"/>
                    <a:pt x="858488" y="460448"/>
                    <a:pt x="858536" y="460524"/>
                  </a:cubicBezTo>
                  <a:cubicBezTo>
                    <a:pt x="858536" y="460524"/>
                    <a:pt x="858536" y="460534"/>
                    <a:pt x="858536" y="460543"/>
                  </a:cubicBezTo>
                  <a:cubicBezTo>
                    <a:pt x="860069" y="463010"/>
                    <a:pt x="861670" y="465430"/>
                    <a:pt x="863298" y="467839"/>
                  </a:cubicBezTo>
                  <a:cubicBezTo>
                    <a:pt x="866270" y="472221"/>
                    <a:pt x="869375" y="476517"/>
                    <a:pt x="872700" y="480632"/>
                  </a:cubicBezTo>
                  <a:lnTo>
                    <a:pt x="872700" y="480632"/>
                  </a:lnTo>
                  <a:cubicBezTo>
                    <a:pt x="874862" y="483260"/>
                    <a:pt x="877129" y="485785"/>
                    <a:pt x="879577" y="488147"/>
                  </a:cubicBezTo>
                  <a:cubicBezTo>
                    <a:pt x="882377" y="490738"/>
                    <a:pt x="885368" y="493081"/>
                    <a:pt x="888425" y="495357"/>
                  </a:cubicBezTo>
                  <a:cubicBezTo>
                    <a:pt x="890969" y="497176"/>
                    <a:pt x="893569" y="498862"/>
                    <a:pt x="896293" y="500405"/>
                  </a:cubicBezTo>
                  <a:cubicBezTo>
                    <a:pt x="900551" y="502720"/>
                    <a:pt x="904913" y="504825"/>
                    <a:pt x="909333" y="506835"/>
                  </a:cubicBezTo>
                  <a:cubicBezTo>
                    <a:pt x="914191" y="509035"/>
                    <a:pt x="919077" y="511150"/>
                    <a:pt x="924039" y="513112"/>
                  </a:cubicBezTo>
                  <a:cubicBezTo>
                    <a:pt x="935422" y="517284"/>
                    <a:pt x="947033" y="520894"/>
                    <a:pt x="958263" y="525485"/>
                  </a:cubicBezTo>
                  <a:cubicBezTo>
                    <a:pt x="963225" y="527523"/>
                    <a:pt x="968121" y="529704"/>
                    <a:pt x="972950" y="532038"/>
                  </a:cubicBezTo>
                  <a:cubicBezTo>
                    <a:pt x="978332" y="534629"/>
                    <a:pt x="983628" y="537353"/>
                    <a:pt x="988762" y="540410"/>
                  </a:cubicBezTo>
                  <a:cubicBezTo>
                    <a:pt x="991067" y="541792"/>
                    <a:pt x="993400" y="543106"/>
                    <a:pt x="995744" y="544449"/>
                  </a:cubicBezTo>
                  <a:cubicBezTo>
                    <a:pt x="997963" y="545725"/>
                    <a:pt x="1000115" y="547106"/>
                    <a:pt x="1002230" y="548554"/>
                  </a:cubicBezTo>
                  <a:cubicBezTo>
                    <a:pt x="1006564" y="551526"/>
                    <a:pt x="1010603" y="554850"/>
                    <a:pt x="1014222" y="558670"/>
                  </a:cubicBezTo>
                  <a:cubicBezTo>
                    <a:pt x="1015946" y="560480"/>
                    <a:pt x="1017546" y="562451"/>
                    <a:pt x="1018927" y="564547"/>
                  </a:cubicBezTo>
                  <a:cubicBezTo>
                    <a:pt x="1020670" y="567214"/>
                    <a:pt x="1021556" y="570252"/>
                    <a:pt x="1022290" y="573319"/>
                  </a:cubicBezTo>
                  <a:cubicBezTo>
                    <a:pt x="1023357" y="577796"/>
                    <a:pt x="1023671" y="582530"/>
                    <a:pt x="1022918" y="587073"/>
                  </a:cubicBezTo>
                  <a:cubicBezTo>
                    <a:pt x="1022633" y="588778"/>
                    <a:pt x="1022223" y="590483"/>
                    <a:pt x="1021709" y="592131"/>
                  </a:cubicBezTo>
                  <a:cubicBezTo>
                    <a:pt x="1021213" y="593731"/>
                    <a:pt x="1020509" y="595313"/>
                    <a:pt x="1019518" y="596665"/>
                  </a:cubicBezTo>
                  <a:cubicBezTo>
                    <a:pt x="1018537" y="598027"/>
                    <a:pt x="1017422" y="599199"/>
                    <a:pt x="1016060" y="600199"/>
                  </a:cubicBezTo>
                  <a:cubicBezTo>
                    <a:pt x="1014660" y="601218"/>
                    <a:pt x="1013127" y="602009"/>
                    <a:pt x="1011479" y="602542"/>
                  </a:cubicBezTo>
                  <a:cubicBezTo>
                    <a:pt x="1007669" y="605571"/>
                    <a:pt x="1003021" y="607447"/>
                    <a:pt x="997953" y="607447"/>
                  </a:cubicBezTo>
                  <a:cubicBezTo>
                    <a:pt x="997629" y="607447"/>
                    <a:pt x="997296" y="607447"/>
                    <a:pt x="996972" y="607419"/>
                  </a:cubicBezTo>
                  <a:cubicBezTo>
                    <a:pt x="965597" y="602085"/>
                    <a:pt x="940737" y="579368"/>
                    <a:pt x="913381" y="564632"/>
                  </a:cubicBezTo>
                  <a:cubicBezTo>
                    <a:pt x="899027" y="556812"/>
                    <a:pt x="883053" y="553174"/>
                    <a:pt x="867556" y="548402"/>
                  </a:cubicBezTo>
                  <a:cubicBezTo>
                    <a:pt x="839553" y="537915"/>
                    <a:pt x="811263" y="529628"/>
                    <a:pt x="781831" y="540134"/>
                  </a:cubicBezTo>
                  <a:cubicBezTo>
                    <a:pt x="760924" y="546040"/>
                    <a:pt x="741350" y="557032"/>
                    <a:pt x="719576" y="559518"/>
                  </a:cubicBezTo>
                  <a:cubicBezTo>
                    <a:pt x="685638" y="562137"/>
                    <a:pt x="656787" y="539620"/>
                    <a:pt x="624916" y="531886"/>
                  </a:cubicBezTo>
                  <a:cubicBezTo>
                    <a:pt x="599961" y="525971"/>
                    <a:pt x="574405" y="522970"/>
                    <a:pt x="548897" y="520732"/>
                  </a:cubicBezTo>
                  <a:cubicBezTo>
                    <a:pt x="535124" y="519294"/>
                    <a:pt x="520494" y="517960"/>
                    <a:pt x="508645" y="510159"/>
                  </a:cubicBezTo>
                  <a:cubicBezTo>
                    <a:pt x="477222" y="488642"/>
                    <a:pt x="462477" y="451009"/>
                    <a:pt x="458229" y="414347"/>
                  </a:cubicBezTo>
                  <a:cubicBezTo>
                    <a:pt x="455133" y="391706"/>
                    <a:pt x="453114" y="368827"/>
                    <a:pt x="454162" y="345967"/>
                  </a:cubicBezTo>
                  <a:cubicBezTo>
                    <a:pt x="454905" y="310525"/>
                    <a:pt x="466687" y="275892"/>
                    <a:pt x="463458" y="240278"/>
                  </a:cubicBezTo>
                  <a:cubicBezTo>
                    <a:pt x="461715" y="208217"/>
                    <a:pt x="443665" y="174469"/>
                    <a:pt x="412052" y="163563"/>
                  </a:cubicBezTo>
                  <a:cubicBezTo>
                    <a:pt x="404346" y="160973"/>
                    <a:pt x="396564" y="158439"/>
                    <a:pt x="388715" y="156143"/>
                  </a:cubicBezTo>
                  <a:cubicBezTo>
                    <a:pt x="379333" y="154753"/>
                    <a:pt x="369932" y="153486"/>
                    <a:pt x="360493" y="152486"/>
                  </a:cubicBezTo>
                  <a:cubicBezTo>
                    <a:pt x="344919" y="150847"/>
                    <a:pt x="329041" y="150190"/>
                    <a:pt x="313611" y="153400"/>
                  </a:cubicBezTo>
                  <a:cubicBezTo>
                    <a:pt x="300133" y="156096"/>
                    <a:pt x="287445" y="161496"/>
                    <a:pt x="274787" y="166678"/>
                  </a:cubicBezTo>
                  <a:cubicBezTo>
                    <a:pt x="262404" y="171888"/>
                    <a:pt x="249841" y="176717"/>
                    <a:pt x="237744" y="182566"/>
                  </a:cubicBezTo>
                  <a:cubicBezTo>
                    <a:pt x="226657" y="188405"/>
                    <a:pt x="215703" y="195120"/>
                    <a:pt x="207378" y="204645"/>
                  </a:cubicBezTo>
                  <a:cubicBezTo>
                    <a:pt x="194910" y="218980"/>
                    <a:pt x="189576" y="238135"/>
                    <a:pt x="191024" y="256927"/>
                  </a:cubicBezTo>
                  <a:cubicBezTo>
                    <a:pt x="193157" y="288274"/>
                    <a:pt x="211093" y="316744"/>
                    <a:pt x="210779" y="348425"/>
                  </a:cubicBezTo>
                  <a:cubicBezTo>
                    <a:pt x="210503" y="359312"/>
                    <a:pt x="205169" y="369313"/>
                    <a:pt x="197872" y="377171"/>
                  </a:cubicBezTo>
                  <a:cubicBezTo>
                    <a:pt x="186871" y="390382"/>
                    <a:pt x="170345" y="398355"/>
                    <a:pt x="153038" y="397421"/>
                  </a:cubicBezTo>
                  <a:cubicBezTo>
                    <a:pt x="140046" y="396526"/>
                    <a:pt x="127206" y="392497"/>
                    <a:pt x="116395" y="385181"/>
                  </a:cubicBezTo>
                  <a:cubicBezTo>
                    <a:pt x="103422" y="376285"/>
                    <a:pt x="92421" y="364836"/>
                    <a:pt x="79753" y="355530"/>
                  </a:cubicBezTo>
                  <a:cubicBezTo>
                    <a:pt x="74952" y="351825"/>
                    <a:pt x="69866" y="348510"/>
                    <a:pt x="65008" y="344881"/>
                  </a:cubicBezTo>
                  <a:cubicBezTo>
                    <a:pt x="57607" y="339328"/>
                    <a:pt x="51235" y="332461"/>
                    <a:pt x="43453" y="327412"/>
                  </a:cubicBezTo>
                  <a:cubicBezTo>
                    <a:pt x="29947" y="318335"/>
                    <a:pt x="21146" y="316925"/>
                    <a:pt x="5077" y="317859"/>
                  </a:cubicBezTo>
                  <a:cubicBezTo>
                    <a:pt x="3391" y="318002"/>
                    <a:pt x="1686" y="318097"/>
                    <a:pt x="0" y="318049"/>
                  </a:cubicBezTo>
                  <a:lnTo>
                    <a:pt x="0" y="0"/>
                  </a:lnTo>
                  <a:lnTo>
                    <a:pt x="1032120" y="0"/>
                  </a:lnTo>
                  <a:cubicBezTo>
                    <a:pt x="1032396" y="1848"/>
                    <a:pt x="1032634" y="3705"/>
                    <a:pt x="1032805" y="5563"/>
                  </a:cubicBezTo>
                  <a:cubicBezTo>
                    <a:pt x="1033091" y="8573"/>
                    <a:pt x="1033196" y="11601"/>
                    <a:pt x="1033263" y="14630"/>
                  </a:cubicBezTo>
                  <a:cubicBezTo>
                    <a:pt x="1033510" y="26718"/>
                    <a:pt x="1032520" y="38814"/>
                    <a:pt x="1031157" y="50816"/>
                  </a:cubicBezTo>
                  <a:close/>
                </a:path>
              </a:pathLst>
            </a:custGeom>
            <a:solidFill>
              <a:srgbClr val="C2B594">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7">
              <a:extLst>
                <a:ext uri="{FF2B5EF4-FFF2-40B4-BE49-F238E27FC236}">
                  <a16:creationId xmlns:a16="http://schemas.microsoft.com/office/drawing/2014/main" id="{C78EEAF6-376B-06DA-105E-D8B523ABB424}"/>
                </a:ext>
              </a:extLst>
            </p:cNvPr>
            <p:cNvSpPr/>
            <p:nvPr/>
          </p:nvSpPr>
          <p:spPr>
            <a:xfrm>
              <a:off x="2619360" y="1095480"/>
              <a:ext cx="964010" cy="524675"/>
            </a:xfrm>
            <a:custGeom>
              <a:avLst/>
              <a:gdLst/>
              <a:ahLst/>
              <a:cxnLst/>
              <a:rect l="l" t="t" r="r" b="b"/>
              <a:pathLst>
                <a:path w="966426" h="525990" extrusionOk="0">
                  <a:moveTo>
                    <a:pt x="964473" y="59426"/>
                  </a:moveTo>
                  <a:cubicBezTo>
                    <a:pt x="963720" y="67904"/>
                    <a:pt x="962816" y="76457"/>
                    <a:pt x="960301" y="84620"/>
                  </a:cubicBezTo>
                  <a:cubicBezTo>
                    <a:pt x="956091" y="97688"/>
                    <a:pt x="949138" y="109671"/>
                    <a:pt x="941965" y="121301"/>
                  </a:cubicBezTo>
                  <a:cubicBezTo>
                    <a:pt x="923925" y="149295"/>
                    <a:pt x="901903" y="174450"/>
                    <a:pt x="881139" y="200406"/>
                  </a:cubicBezTo>
                  <a:cubicBezTo>
                    <a:pt x="865737" y="219399"/>
                    <a:pt x="850097" y="238211"/>
                    <a:pt x="835524" y="257851"/>
                  </a:cubicBezTo>
                  <a:cubicBezTo>
                    <a:pt x="827361" y="269110"/>
                    <a:pt x="818474" y="280321"/>
                    <a:pt x="814292" y="293770"/>
                  </a:cubicBezTo>
                  <a:cubicBezTo>
                    <a:pt x="804586" y="321116"/>
                    <a:pt x="796709" y="350044"/>
                    <a:pt x="799243" y="379305"/>
                  </a:cubicBezTo>
                  <a:cubicBezTo>
                    <a:pt x="801053" y="393459"/>
                    <a:pt x="806158" y="407060"/>
                    <a:pt x="813035" y="419510"/>
                  </a:cubicBezTo>
                  <a:cubicBezTo>
                    <a:pt x="820103" y="431787"/>
                    <a:pt x="828713" y="443179"/>
                    <a:pt x="837962" y="453914"/>
                  </a:cubicBezTo>
                  <a:cubicBezTo>
                    <a:pt x="849344" y="466925"/>
                    <a:pt x="862479" y="478631"/>
                    <a:pt x="873700" y="491433"/>
                  </a:cubicBezTo>
                  <a:cubicBezTo>
                    <a:pt x="878977" y="498243"/>
                    <a:pt x="885425" y="507930"/>
                    <a:pt x="881796" y="516455"/>
                  </a:cubicBezTo>
                  <a:cubicBezTo>
                    <a:pt x="877329" y="525990"/>
                    <a:pt x="865461" y="524999"/>
                    <a:pt x="856793" y="523094"/>
                  </a:cubicBezTo>
                  <a:cubicBezTo>
                    <a:pt x="848668" y="521370"/>
                    <a:pt x="840658" y="519103"/>
                    <a:pt x="832447" y="517817"/>
                  </a:cubicBezTo>
                  <a:cubicBezTo>
                    <a:pt x="813616" y="515017"/>
                    <a:pt x="794509" y="515474"/>
                    <a:pt x="775564" y="513902"/>
                  </a:cubicBezTo>
                  <a:cubicBezTo>
                    <a:pt x="735263" y="511188"/>
                    <a:pt x="702945" y="506292"/>
                    <a:pt x="666893" y="486766"/>
                  </a:cubicBezTo>
                  <a:cubicBezTo>
                    <a:pt x="653015" y="479898"/>
                    <a:pt x="638718" y="473259"/>
                    <a:pt x="623411" y="470345"/>
                  </a:cubicBezTo>
                  <a:cubicBezTo>
                    <a:pt x="608809" y="468325"/>
                    <a:pt x="593827" y="471097"/>
                    <a:pt x="580139" y="476250"/>
                  </a:cubicBezTo>
                  <a:cubicBezTo>
                    <a:pt x="562042" y="483594"/>
                    <a:pt x="543220" y="492100"/>
                    <a:pt x="523237" y="490871"/>
                  </a:cubicBezTo>
                  <a:cubicBezTo>
                    <a:pt x="515141" y="489747"/>
                    <a:pt x="507454" y="485880"/>
                    <a:pt x="501034" y="480908"/>
                  </a:cubicBezTo>
                  <a:cubicBezTo>
                    <a:pt x="493633" y="474669"/>
                    <a:pt x="488156" y="466525"/>
                    <a:pt x="483375" y="458200"/>
                  </a:cubicBezTo>
                  <a:cubicBezTo>
                    <a:pt x="461810" y="418938"/>
                    <a:pt x="468725" y="371666"/>
                    <a:pt x="478869" y="329994"/>
                  </a:cubicBezTo>
                  <a:cubicBezTo>
                    <a:pt x="481917" y="317421"/>
                    <a:pt x="484413" y="304695"/>
                    <a:pt x="485804" y="291827"/>
                  </a:cubicBezTo>
                  <a:cubicBezTo>
                    <a:pt x="487671" y="271653"/>
                    <a:pt x="486232" y="251346"/>
                    <a:pt x="486346" y="231115"/>
                  </a:cubicBezTo>
                  <a:cubicBezTo>
                    <a:pt x="485851" y="212093"/>
                    <a:pt x="485975" y="192796"/>
                    <a:pt x="481965" y="174107"/>
                  </a:cubicBezTo>
                  <a:cubicBezTo>
                    <a:pt x="479850" y="165745"/>
                    <a:pt x="477041" y="157544"/>
                    <a:pt x="473935" y="149495"/>
                  </a:cubicBezTo>
                  <a:cubicBezTo>
                    <a:pt x="471516" y="143437"/>
                    <a:pt x="469049" y="137322"/>
                    <a:pt x="465144" y="132045"/>
                  </a:cubicBezTo>
                  <a:cubicBezTo>
                    <a:pt x="459810" y="125092"/>
                    <a:pt x="452780" y="118720"/>
                    <a:pt x="445665" y="113833"/>
                  </a:cubicBezTo>
                  <a:cubicBezTo>
                    <a:pt x="440084" y="110404"/>
                    <a:pt x="433588" y="109014"/>
                    <a:pt x="427225" y="107880"/>
                  </a:cubicBezTo>
                  <a:cubicBezTo>
                    <a:pt x="414909" y="105928"/>
                    <a:pt x="402403" y="106728"/>
                    <a:pt x="390039" y="107794"/>
                  </a:cubicBezTo>
                  <a:cubicBezTo>
                    <a:pt x="373961" y="109052"/>
                    <a:pt x="357940" y="110890"/>
                    <a:pt x="341928" y="112824"/>
                  </a:cubicBezTo>
                  <a:cubicBezTo>
                    <a:pt x="312449" y="116034"/>
                    <a:pt x="282826" y="119577"/>
                    <a:pt x="254356" y="128207"/>
                  </a:cubicBezTo>
                  <a:cubicBezTo>
                    <a:pt x="232858" y="134341"/>
                    <a:pt x="212198" y="143970"/>
                    <a:pt x="194958" y="158372"/>
                  </a:cubicBezTo>
                  <a:cubicBezTo>
                    <a:pt x="185214" y="166306"/>
                    <a:pt x="177594" y="176460"/>
                    <a:pt x="170945" y="187042"/>
                  </a:cubicBezTo>
                  <a:cubicBezTo>
                    <a:pt x="165849" y="196110"/>
                    <a:pt x="162220" y="205959"/>
                    <a:pt x="159068" y="215856"/>
                  </a:cubicBezTo>
                  <a:cubicBezTo>
                    <a:pt x="155705" y="227762"/>
                    <a:pt x="154219" y="237068"/>
                    <a:pt x="157315" y="249298"/>
                  </a:cubicBezTo>
                  <a:cubicBezTo>
                    <a:pt x="161839" y="265233"/>
                    <a:pt x="171050" y="279292"/>
                    <a:pt x="179632" y="293284"/>
                  </a:cubicBezTo>
                  <a:cubicBezTo>
                    <a:pt x="190157" y="310182"/>
                    <a:pt x="200777" y="329489"/>
                    <a:pt x="196748" y="350082"/>
                  </a:cubicBezTo>
                  <a:cubicBezTo>
                    <a:pt x="195691" y="356178"/>
                    <a:pt x="192719" y="362160"/>
                    <a:pt x="187643" y="365874"/>
                  </a:cubicBezTo>
                  <a:cubicBezTo>
                    <a:pt x="179184" y="372342"/>
                    <a:pt x="168145" y="374475"/>
                    <a:pt x="157677" y="373847"/>
                  </a:cubicBezTo>
                  <a:cubicBezTo>
                    <a:pt x="136284" y="371894"/>
                    <a:pt x="116796" y="355216"/>
                    <a:pt x="100203" y="342681"/>
                  </a:cubicBezTo>
                  <a:cubicBezTo>
                    <a:pt x="74743" y="321335"/>
                    <a:pt x="44282" y="306886"/>
                    <a:pt x="19469" y="284731"/>
                  </a:cubicBezTo>
                  <a:cubicBezTo>
                    <a:pt x="13144" y="278997"/>
                    <a:pt x="6553" y="273568"/>
                    <a:pt x="0" y="268091"/>
                  </a:cubicBezTo>
                  <a:lnTo>
                    <a:pt x="0" y="0"/>
                  </a:lnTo>
                  <a:lnTo>
                    <a:pt x="958139" y="0"/>
                  </a:lnTo>
                  <a:cubicBezTo>
                    <a:pt x="963854" y="19231"/>
                    <a:pt x="966426" y="39405"/>
                    <a:pt x="964463" y="59426"/>
                  </a:cubicBezTo>
                  <a:close/>
                </a:path>
              </a:pathLst>
            </a:custGeom>
            <a:solidFill>
              <a:srgbClr val="C2B594">
                <a:alpha val="1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7">
              <a:extLst>
                <a:ext uri="{FF2B5EF4-FFF2-40B4-BE49-F238E27FC236}">
                  <a16:creationId xmlns:a16="http://schemas.microsoft.com/office/drawing/2014/main" id="{41D18C8A-C46F-29F8-5157-2007F0A1F808}"/>
                </a:ext>
              </a:extLst>
            </p:cNvPr>
            <p:cNvSpPr/>
            <p:nvPr/>
          </p:nvSpPr>
          <p:spPr>
            <a:xfrm>
              <a:off x="2619360" y="1095480"/>
              <a:ext cx="919473" cy="498262"/>
            </a:xfrm>
            <a:custGeom>
              <a:avLst/>
              <a:gdLst/>
              <a:ahLst/>
              <a:cxnLst/>
              <a:rect l="l" t="t" r="r" b="b"/>
              <a:pathLst>
                <a:path w="926421" h="498262" extrusionOk="0">
                  <a:moveTo>
                    <a:pt x="914924" y="100374"/>
                  </a:moveTo>
                  <a:cubicBezTo>
                    <a:pt x="900046" y="142732"/>
                    <a:pt x="865365" y="173707"/>
                    <a:pt x="831609" y="201501"/>
                  </a:cubicBezTo>
                  <a:cubicBezTo>
                    <a:pt x="808330" y="220256"/>
                    <a:pt x="786603" y="241754"/>
                    <a:pt x="772649" y="268500"/>
                  </a:cubicBezTo>
                  <a:cubicBezTo>
                    <a:pt x="750751" y="311649"/>
                    <a:pt x="751294" y="364979"/>
                    <a:pt x="773563" y="407870"/>
                  </a:cubicBezTo>
                  <a:cubicBezTo>
                    <a:pt x="784908" y="431864"/>
                    <a:pt x="806815" y="449018"/>
                    <a:pt x="829732" y="461362"/>
                  </a:cubicBezTo>
                  <a:cubicBezTo>
                    <a:pt x="844315" y="467392"/>
                    <a:pt x="864518" y="482717"/>
                    <a:pt x="842191" y="494500"/>
                  </a:cubicBezTo>
                  <a:cubicBezTo>
                    <a:pt x="832771" y="498072"/>
                    <a:pt x="822322" y="498100"/>
                    <a:pt x="812349" y="498262"/>
                  </a:cubicBezTo>
                  <a:cubicBezTo>
                    <a:pt x="757161" y="497862"/>
                    <a:pt x="709755" y="465839"/>
                    <a:pt x="658616" y="449342"/>
                  </a:cubicBezTo>
                  <a:cubicBezTo>
                    <a:pt x="641290" y="442484"/>
                    <a:pt x="622735" y="440703"/>
                    <a:pt x="604257" y="442379"/>
                  </a:cubicBezTo>
                  <a:cubicBezTo>
                    <a:pt x="583825" y="442855"/>
                    <a:pt x="565175" y="450713"/>
                    <a:pt x="547154" y="459600"/>
                  </a:cubicBezTo>
                  <a:cubicBezTo>
                    <a:pt x="523056" y="470078"/>
                    <a:pt x="495929" y="461029"/>
                    <a:pt x="487023" y="435397"/>
                  </a:cubicBezTo>
                  <a:cubicBezTo>
                    <a:pt x="471878" y="397840"/>
                    <a:pt x="487775" y="362483"/>
                    <a:pt x="503387" y="328241"/>
                  </a:cubicBezTo>
                  <a:cubicBezTo>
                    <a:pt x="511397" y="310896"/>
                    <a:pt x="518789" y="293284"/>
                    <a:pt x="525923" y="275568"/>
                  </a:cubicBezTo>
                  <a:cubicBezTo>
                    <a:pt x="528257" y="270043"/>
                    <a:pt x="530562" y="264490"/>
                    <a:pt x="532714" y="258870"/>
                  </a:cubicBezTo>
                  <a:cubicBezTo>
                    <a:pt x="535419" y="251803"/>
                    <a:pt x="537858" y="244640"/>
                    <a:pt x="539744" y="237344"/>
                  </a:cubicBezTo>
                  <a:cubicBezTo>
                    <a:pt x="541658" y="229905"/>
                    <a:pt x="542992" y="222333"/>
                    <a:pt x="543420" y="214570"/>
                  </a:cubicBezTo>
                  <a:cubicBezTo>
                    <a:pt x="543192" y="208959"/>
                    <a:pt x="542868" y="203540"/>
                    <a:pt x="542420" y="198301"/>
                  </a:cubicBezTo>
                  <a:cubicBezTo>
                    <a:pt x="541315" y="185233"/>
                    <a:pt x="539515" y="173326"/>
                    <a:pt x="536829" y="162497"/>
                  </a:cubicBezTo>
                  <a:cubicBezTo>
                    <a:pt x="524627" y="113176"/>
                    <a:pt x="494319" y="86125"/>
                    <a:pt x="429987" y="73219"/>
                  </a:cubicBezTo>
                  <a:cubicBezTo>
                    <a:pt x="409242" y="69466"/>
                    <a:pt x="388068" y="65989"/>
                    <a:pt x="366846" y="64446"/>
                  </a:cubicBezTo>
                  <a:cubicBezTo>
                    <a:pt x="344919" y="62836"/>
                    <a:pt x="322936" y="63303"/>
                    <a:pt x="301342" y="67647"/>
                  </a:cubicBezTo>
                  <a:cubicBezTo>
                    <a:pt x="299428" y="68056"/>
                    <a:pt x="297504" y="68485"/>
                    <a:pt x="295561" y="68923"/>
                  </a:cubicBezTo>
                  <a:cubicBezTo>
                    <a:pt x="226771" y="84430"/>
                    <a:pt x="141742" y="115576"/>
                    <a:pt x="130007" y="194081"/>
                  </a:cubicBezTo>
                  <a:cubicBezTo>
                    <a:pt x="127016" y="229133"/>
                    <a:pt x="137912" y="257127"/>
                    <a:pt x="156953" y="285950"/>
                  </a:cubicBezTo>
                  <a:cubicBezTo>
                    <a:pt x="163582" y="296723"/>
                    <a:pt x="172279" y="306648"/>
                    <a:pt x="176136" y="318859"/>
                  </a:cubicBezTo>
                  <a:cubicBezTo>
                    <a:pt x="181432" y="334594"/>
                    <a:pt x="174422" y="354292"/>
                    <a:pt x="154934" y="350187"/>
                  </a:cubicBezTo>
                  <a:cubicBezTo>
                    <a:pt x="133960" y="345367"/>
                    <a:pt x="116386" y="330375"/>
                    <a:pt x="101508" y="315458"/>
                  </a:cubicBezTo>
                  <a:cubicBezTo>
                    <a:pt x="80515" y="293532"/>
                    <a:pt x="63236" y="268519"/>
                    <a:pt x="44034" y="245116"/>
                  </a:cubicBezTo>
                  <a:cubicBezTo>
                    <a:pt x="35785" y="235601"/>
                    <a:pt x="27594" y="227095"/>
                    <a:pt x="19174" y="219408"/>
                  </a:cubicBezTo>
                  <a:cubicBezTo>
                    <a:pt x="17097" y="217503"/>
                    <a:pt x="15021" y="215665"/>
                    <a:pt x="12906" y="213865"/>
                  </a:cubicBezTo>
                  <a:cubicBezTo>
                    <a:pt x="8687" y="210245"/>
                    <a:pt x="4391" y="206826"/>
                    <a:pt x="0" y="203559"/>
                  </a:cubicBezTo>
                  <a:lnTo>
                    <a:pt x="0" y="0"/>
                  </a:lnTo>
                  <a:lnTo>
                    <a:pt x="887740" y="0"/>
                  </a:lnTo>
                  <a:cubicBezTo>
                    <a:pt x="917362" y="23765"/>
                    <a:pt x="926421" y="61027"/>
                    <a:pt x="914905" y="10037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547;p31">
            <a:extLst>
              <a:ext uri="{FF2B5EF4-FFF2-40B4-BE49-F238E27FC236}">
                <a16:creationId xmlns:a16="http://schemas.microsoft.com/office/drawing/2014/main" id="{3B130332-6339-3CB9-5F35-7861999880C4}"/>
              </a:ext>
            </a:extLst>
          </p:cNvPr>
          <p:cNvSpPr txBox="1">
            <a:spLocks/>
          </p:cNvSpPr>
          <p:nvPr/>
        </p:nvSpPr>
        <p:spPr>
          <a:xfrm>
            <a:off x="3064763" y="111812"/>
            <a:ext cx="3014471" cy="900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6000"/>
              <a:buFont typeface="Inter Tight SemiBold"/>
              <a:buNone/>
              <a:defRPr sz="4000" b="1" i="0" u="none" strike="noStrike" cap="none">
                <a:solidFill>
                  <a:schemeClr val="accent3"/>
                </a:solidFill>
                <a:latin typeface="Inter Tight"/>
                <a:ea typeface="Inter Tight"/>
                <a:cs typeface="Inter Tight"/>
                <a:sym typeface="Inter Tight"/>
              </a:defRPr>
            </a:lvl1pPr>
            <a:lvl2pPr marR="0" lvl="1"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2pPr>
            <a:lvl3pPr marR="0" lvl="2"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3pPr>
            <a:lvl4pPr marR="0" lvl="3"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4pPr>
            <a:lvl5pPr marR="0" lvl="4"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5pPr>
            <a:lvl6pPr marR="0" lvl="5"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6pPr>
            <a:lvl7pPr marR="0" lvl="6"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7pPr>
            <a:lvl8pPr marR="0" lvl="7"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8pPr>
            <a:lvl9pPr marR="0" lvl="8"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9pPr>
          </a:lstStyle>
          <a:p>
            <a:pPr algn="r"/>
            <a:r>
              <a:rPr lang="en-GB" sz="8800" dirty="0"/>
              <a:t>Task! </a:t>
            </a:r>
          </a:p>
        </p:txBody>
      </p:sp>
      <p:sp>
        <p:nvSpPr>
          <p:cNvPr id="3" name="TextBox 2">
            <a:extLst>
              <a:ext uri="{FF2B5EF4-FFF2-40B4-BE49-F238E27FC236}">
                <a16:creationId xmlns:a16="http://schemas.microsoft.com/office/drawing/2014/main" id="{1020CF58-A468-A7E3-D2C1-68A790075D9D}"/>
              </a:ext>
            </a:extLst>
          </p:cNvPr>
          <p:cNvSpPr txBox="1"/>
          <p:nvPr/>
        </p:nvSpPr>
        <p:spPr>
          <a:xfrm>
            <a:off x="996694" y="1595706"/>
            <a:ext cx="7308319" cy="2585323"/>
          </a:xfrm>
          <a:prstGeom prst="rect">
            <a:avLst/>
          </a:prstGeom>
          <a:solidFill>
            <a:schemeClr val="lt1">
              <a:alpha val="67000"/>
            </a:schemeClr>
          </a:solidFill>
        </p:spPr>
        <p:txBody>
          <a:bodyPr wrap="square" rtlCol="0">
            <a:spAutoFit/>
          </a:bodyPr>
          <a:lstStyle/>
          <a:p>
            <a:r>
              <a:rPr lang="en-GB" sz="2800" dirty="0">
                <a:latin typeface="Inter"/>
              </a:rPr>
              <a:t>Complete the RWA questionnaire(s) and discuss:</a:t>
            </a:r>
          </a:p>
          <a:p>
            <a:pPr marL="342900" indent="-342900">
              <a:spcAft>
                <a:spcPts val="600"/>
              </a:spcAft>
              <a:buFont typeface="Arial" panose="020B0604020202020204" pitchFamily="34" charset="0"/>
              <a:buChar char="•"/>
            </a:pPr>
            <a:r>
              <a:rPr lang="en-GB" sz="2000" dirty="0">
                <a:latin typeface="Inter"/>
              </a:rPr>
              <a:t>Which items did they find most uncomfortable or controversial?</a:t>
            </a:r>
          </a:p>
          <a:p>
            <a:pPr marL="342900" indent="-342900">
              <a:spcAft>
                <a:spcPts val="600"/>
              </a:spcAft>
              <a:buFont typeface="Arial" panose="020B0604020202020204" pitchFamily="34" charset="0"/>
              <a:buChar char="•"/>
            </a:pPr>
            <a:r>
              <a:rPr lang="en-GB" sz="2000" dirty="0">
                <a:latin typeface="Inter"/>
              </a:rPr>
              <a:t>Which traits do they think are most relevant to modern prejudice?</a:t>
            </a:r>
          </a:p>
          <a:p>
            <a:pPr marL="342900" indent="-342900">
              <a:spcAft>
                <a:spcPts val="600"/>
              </a:spcAft>
              <a:buFont typeface="Arial" panose="020B0604020202020204" pitchFamily="34" charset="0"/>
              <a:buChar char="•"/>
            </a:pPr>
            <a:r>
              <a:rPr lang="en-GB" sz="2000" dirty="0">
                <a:latin typeface="Inter"/>
              </a:rPr>
              <a:t>How might upbringing or social context influence these traits?</a:t>
            </a:r>
          </a:p>
          <a:p>
            <a:pPr marL="342900" indent="-342900">
              <a:spcAft>
                <a:spcPts val="600"/>
              </a:spcAft>
              <a:buFont typeface="Arial" panose="020B0604020202020204" pitchFamily="34" charset="0"/>
              <a:buChar char="•"/>
            </a:pPr>
            <a:r>
              <a:rPr lang="en-GB" sz="2000" dirty="0">
                <a:latin typeface="Inter"/>
              </a:rPr>
              <a:t>What are the criticisms of the scale?</a:t>
            </a:r>
          </a:p>
          <a:p>
            <a:endParaRPr lang="en-GB" dirty="0"/>
          </a:p>
        </p:txBody>
      </p:sp>
    </p:spTree>
    <p:extLst>
      <p:ext uri="{BB962C8B-B14F-4D97-AF65-F5344CB8AC3E}">
        <p14:creationId xmlns:p14="http://schemas.microsoft.com/office/powerpoint/2010/main" val="6912469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09">
          <a:extLst>
            <a:ext uri="{FF2B5EF4-FFF2-40B4-BE49-F238E27FC236}">
              <a16:creationId xmlns:a16="http://schemas.microsoft.com/office/drawing/2014/main" id="{46B5AA37-547E-B224-44E7-2D5603046DC8}"/>
            </a:ext>
          </a:extLst>
        </p:cNvPr>
        <p:cNvGrpSpPr/>
        <p:nvPr/>
      </p:nvGrpSpPr>
      <p:grpSpPr>
        <a:xfrm>
          <a:off x="0" y="0"/>
          <a:ext cx="0" cy="0"/>
          <a:chOff x="0" y="0"/>
          <a:chExt cx="0" cy="0"/>
        </a:xfrm>
      </p:grpSpPr>
      <p:sp>
        <p:nvSpPr>
          <p:cNvPr id="614" name="Google Shape;614;p35">
            <a:extLst>
              <a:ext uri="{FF2B5EF4-FFF2-40B4-BE49-F238E27FC236}">
                <a16:creationId xmlns:a16="http://schemas.microsoft.com/office/drawing/2014/main" id="{AC24EAE6-B2E7-E1E3-5B42-65EB6250A564}"/>
              </a:ext>
            </a:extLst>
          </p:cNvPr>
          <p:cNvSpPr txBox="1">
            <a:spLocks noGrp="1"/>
          </p:cNvSpPr>
          <p:nvPr>
            <p:ph type="title"/>
          </p:nvPr>
        </p:nvSpPr>
        <p:spPr>
          <a:xfrm>
            <a:off x="1749888" y="307865"/>
            <a:ext cx="5931072" cy="572700"/>
          </a:xfrm>
          <a:prstGeom prst="rect">
            <a:avLst/>
          </a:prstGeom>
        </p:spPr>
        <p:txBody>
          <a:bodyPr spcFirstLastPara="1" wrap="square" lIns="91425" tIns="91425" rIns="91425" bIns="91425" anchor="t" anchorCtr="0">
            <a:noAutofit/>
          </a:bodyPr>
          <a:lstStyle/>
          <a:p>
            <a:pPr lvl="0"/>
            <a:r>
              <a:rPr lang="en-GB" sz="3600" dirty="0"/>
              <a:t>Social Dominance Orientation</a:t>
            </a:r>
            <a:br>
              <a:rPr lang="en-GB" dirty="0"/>
            </a:br>
            <a:r>
              <a:rPr lang="en-GB" sz="2400" dirty="0"/>
              <a:t>(SDO; </a:t>
            </a:r>
            <a:r>
              <a:rPr lang="en-GB" sz="2400" dirty="0" err="1"/>
              <a:t>Sidanius</a:t>
            </a:r>
            <a:r>
              <a:rPr lang="en-GB" sz="2400" dirty="0"/>
              <a:t> et al., 1994)</a:t>
            </a:r>
            <a:endParaRPr dirty="0"/>
          </a:p>
        </p:txBody>
      </p:sp>
      <p:graphicFrame>
        <p:nvGraphicFramePr>
          <p:cNvPr id="16" name="Diagram 15">
            <a:extLst>
              <a:ext uri="{FF2B5EF4-FFF2-40B4-BE49-F238E27FC236}">
                <a16:creationId xmlns:a16="http://schemas.microsoft.com/office/drawing/2014/main" id="{1EAB209F-FD28-D598-815B-88A9CA19F8EF}"/>
              </a:ext>
            </a:extLst>
          </p:cNvPr>
          <p:cNvGraphicFramePr/>
          <p:nvPr>
            <p:extLst>
              <p:ext uri="{D42A27DB-BD31-4B8C-83A1-F6EECF244321}">
                <p14:modId xmlns:p14="http://schemas.microsoft.com/office/powerpoint/2010/main" val="1931771342"/>
              </p:ext>
            </p:extLst>
          </p:nvPr>
        </p:nvGraphicFramePr>
        <p:xfrm>
          <a:off x="1018032" y="1694925"/>
          <a:ext cx="7107936" cy="2902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1961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85">
          <a:extLst>
            <a:ext uri="{FF2B5EF4-FFF2-40B4-BE49-F238E27FC236}">
              <a16:creationId xmlns:a16="http://schemas.microsoft.com/office/drawing/2014/main" id="{0292FB02-4AED-A755-A7B0-D8F016A00206}"/>
            </a:ext>
          </a:extLst>
        </p:cNvPr>
        <p:cNvGrpSpPr/>
        <p:nvPr/>
      </p:nvGrpSpPr>
      <p:grpSpPr>
        <a:xfrm>
          <a:off x="0" y="0"/>
          <a:ext cx="0" cy="0"/>
          <a:chOff x="0" y="0"/>
          <a:chExt cx="0" cy="0"/>
        </a:xfrm>
      </p:grpSpPr>
      <p:sp>
        <p:nvSpPr>
          <p:cNvPr id="586" name="Google Shape;586;p34">
            <a:extLst>
              <a:ext uri="{FF2B5EF4-FFF2-40B4-BE49-F238E27FC236}">
                <a16:creationId xmlns:a16="http://schemas.microsoft.com/office/drawing/2014/main" id="{94AE6325-C1ED-814A-690B-116E12F407B6}"/>
              </a:ext>
            </a:extLst>
          </p:cNvPr>
          <p:cNvSpPr txBox="1">
            <a:spLocks noGrp="1"/>
          </p:cNvSpPr>
          <p:nvPr>
            <p:ph type="title"/>
          </p:nvPr>
        </p:nvSpPr>
        <p:spPr>
          <a:xfrm>
            <a:off x="720000" y="435881"/>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3200" dirty="0"/>
              <a:t>Pratto, </a:t>
            </a:r>
            <a:r>
              <a:rPr lang="en-GB" sz="3200" dirty="0" err="1"/>
              <a:t>Sidanius</a:t>
            </a:r>
            <a:r>
              <a:rPr lang="en-GB" sz="3200" dirty="0"/>
              <a:t>, Stallworth &amp; Malle (1994)</a:t>
            </a:r>
          </a:p>
        </p:txBody>
      </p:sp>
      <p:graphicFrame>
        <p:nvGraphicFramePr>
          <p:cNvPr id="4" name="Diagram 3">
            <a:extLst>
              <a:ext uri="{FF2B5EF4-FFF2-40B4-BE49-F238E27FC236}">
                <a16:creationId xmlns:a16="http://schemas.microsoft.com/office/drawing/2014/main" id="{8F133B94-0856-6FA0-E7B4-47BFDB7C50D5}"/>
              </a:ext>
            </a:extLst>
          </p:cNvPr>
          <p:cNvGraphicFramePr/>
          <p:nvPr>
            <p:extLst>
              <p:ext uri="{D42A27DB-BD31-4B8C-83A1-F6EECF244321}">
                <p14:modId xmlns:p14="http://schemas.microsoft.com/office/powerpoint/2010/main" val="3717181405"/>
              </p:ext>
            </p:extLst>
          </p:nvPr>
        </p:nvGraphicFramePr>
        <p:xfrm>
          <a:off x="169164" y="1229868"/>
          <a:ext cx="8805672" cy="3611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49486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09">
          <a:extLst>
            <a:ext uri="{FF2B5EF4-FFF2-40B4-BE49-F238E27FC236}">
              <a16:creationId xmlns:a16="http://schemas.microsoft.com/office/drawing/2014/main" id="{05BE7BD8-6F23-30CC-FBA4-D56BCA4B9659}"/>
            </a:ext>
          </a:extLst>
        </p:cNvPr>
        <p:cNvGrpSpPr/>
        <p:nvPr/>
      </p:nvGrpSpPr>
      <p:grpSpPr>
        <a:xfrm>
          <a:off x="0" y="0"/>
          <a:ext cx="0" cy="0"/>
          <a:chOff x="0" y="0"/>
          <a:chExt cx="0" cy="0"/>
        </a:xfrm>
      </p:grpSpPr>
      <p:sp>
        <p:nvSpPr>
          <p:cNvPr id="614" name="Google Shape;614;p35">
            <a:extLst>
              <a:ext uri="{FF2B5EF4-FFF2-40B4-BE49-F238E27FC236}">
                <a16:creationId xmlns:a16="http://schemas.microsoft.com/office/drawing/2014/main" id="{4E595555-6D16-1F80-20CE-638E56D00D63}"/>
              </a:ext>
            </a:extLst>
          </p:cNvPr>
          <p:cNvSpPr txBox="1">
            <a:spLocks noGrp="1"/>
          </p:cNvSpPr>
          <p:nvPr>
            <p:ph type="title"/>
          </p:nvPr>
        </p:nvSpPr>
        <p:spPr>
          <a:xfrm>
            <a:off x="2559656" y="269072"/>
            <a:ext cx="4024687" cy="572700"/>
          </a:xfrm>
          <a:prstGeom prst="rect">
            <a:avLst/>
          </a:prstGeom>
        </p:spPr>
        <p:txBody>
          <a:bodyPr spcFirstLastPara="1" wrap="square" lIns="91425" tIns="91425" rIns="91425" bIns="91425" anchor="t" anchorCtr="0">
            <a:noAutofit/>
          </a:bodyPr>
          <a:lstStyle/>
          <a:p>
            <a:pPr lvl="0"/>
            <a:r>
              <a:rPr lang="en-GB" sz="3600" dirty="0"/>
              <a:t>Legitimizing Myths</a:t>
            </a:r>
            <a:endParaRPr dirty="0"/>
          </a:p>
        </p:txBody>
      </p:sp>
      <p:graphicFrame>
        <p:nvGraphicFramePr>
          <p:cNvPr id="16" name="Diagram 15">
            <a:extLst>
              <a:ext uri="{FF2B5EF4-FFF2-40B4-BE49-F238E27FC236}">
                <a16:creationId xmlns:a16="http://schemas.microsoft.com/office/drawing/2014/main" id="{36F7DFD9-BA1F-CD6A-8722-33547BA5C5D8}"/>
              </a:ext>
            </a:extLst>
          </p:cNvPr>
          <p:cNvGraphicFramePr/>
          <p:nvPr>
            <p:extLst>
              <p:ext uri="{D42A27DB-BD31-4B8C-83A1-F6EECF244321}">
                <p14:modId xmlns:p14="http://schemas.microsoft.com/office/powerpoint/2010/main" val="3059374198"/>
              </p:ext>
            </p:extLst>
          </p:nvPr>
        </p:nvGraphicFramePr>
        <p:xfrm>
          <a:off x="1018032" y="1351332"/>
          <a:ext cx="7107936" cy="2902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20635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85">
          <a:extLst>
            <a:ext uri="{FF2B5EF4-FFF2-40B4-BE49-F238E27FC236}">
              <a16:creationId xmlns:a16="http://schemas.microsoft.com/office/drawing/2014/main" id="{3FBD01E3-0F5C-432D-C3AC-F724722AA20F}"/>
            </a:ext>
          </a:extLst>
        </p:cNvPr>
        <p:cNvGrpSpPr/>
        <p:nvPr/>
      </p:nvGrpSpPr>
      <p:grpSpPr>
        <a:xfrm>
          <a:off x="0" y="0"/>
          <a:ext cx="0" cy="0"/>
          <a:chOff x="0" y="0"/>
          <a:chExt cx="0" cy="0"/>
        </a:xfrm>
      </p:grpSpPr>
      <p:sp>
        <p:nvSpPr>
          <p:cNvPr id="586" name="Google Shape;586;p34">
            <a:extLst>
              <a:ext uri="{FF2B5EF4-FFF2-40B4-BE49-F238E27FC236}">
                <a16:creationId xmlns:a16="http://schemas.microsoft.com/office/drawing/2014/main" id="{64927F45-6CCB-1282-294E-F0ED648DFBB9}"/>
              </a:ext>
            </a:extLst>
          </p:cNvPr>
          <p:cNvSpPr txBox="1">
            <a:spLocks noGrp="1"/>
          </p:cNvSpPr>
          <p:nvPr>
            <p:ph type="title"/>
          </p:nvPr>
        </p:nvSpPr>
        <p:spPr>
          <a:xfrm>
            <a:off x="720000" y="435881"/>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3200" dirty="0" err="1"/>
              <a:t>Sidanius</a:t>
            </a:r>
            <a:r>
              <a:rPr lang="en-GB" sz="3200" dirty="0"/>
              <a:t> &amp; Pratto (1999)</a:t>
            </a:r>
          </a:p>
        </p:txBody>
      </p:sp>
      <p:graphicFrame>
        <p:nvGraphicFramePr>
          <p:cNvPr id="4" name="Diagram 3">
            <a:extLst>
              <a:ext uri="{FF2B5EF4-FFF2-40B4-BE49-F238E27FC236}">
                <a16:creationId xmlns:a16="http://schemas.microsoft.com/office/drawing/2014/main" id="{A7ED847A-773B-6A96-7D33-A4D71805A445}"/>
              </a:ext>
            </a:extLst>
          </p:cNvPr>
          <p:cNvGraphicFramePr/>
          <p:nvPr>
            <p:extLst>
              <p:ext uri="{D42A27DB-BD31-4B8C-83A1-F6EECF244321}">
                <p14:modId xmlns:p14="http://schemas.microsoft.com/office/powerpoint/2010/main" val="3071761754"/>
              </p:ext>
            </p:extLst>
          </p:nvPr>
        </p:nvGraphicFramePr>
        <p:xfrm>
          <a:off x="169164" y="1202436"/>
          <a:ext cx="8805672" cy="3611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99985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29">
          <a:extLst>
            <a:ext uri="{FF2B5EF4-FFF2-40B4-BE49-F238E27FC236}">
              <a16:creationId xmlns:a16="http://schemas.microsoft.com/office/drawing/2014/main" id="{48CF8E90-595A-0FC4-5392-BE3BC9407F4A}"/>
            </a:ext>
          </a:extLst>
        </p:cNvPr>
        <p:cNvGrpSpPr/>
        <p:nvPr/>
      </p:nvGrpSpPr>
      <p:grpSpPr>
        <a:xfrm>
          <a:off x="0" y="0"/>
          <a:ext cx="0" cy="0"/>
          <a:chOff x="0" y="0"/>
          <a:chExt cx="0" cy="0"/>
        </a:xfrm>
      </p:grpSpPr>
      <p:sp>
        <p:nvSpPr>
          <p:cNvPr id="530" name="Google Shape;530;p30">
            <a:extLst>
              <a:ext uri="{FF2B5EF4-FFF2-40B4-BE49-F238E27FC236}">
                <a16:creationId xmlns:a16="http://schemas.microsoft.com/office/drawing/2014/main" id="{850C6757-F64D-FEFA-0D8A-FFBD452FD4A7}"/>
              </a:ext>
            </a:extLst>
          </p:cNvPr>
          <p:cNvSpPr txBox="1">
            <a:spLocks noGrp="1"/>
          </p:cNvSpPr>
          <p:nvPr>
            <p:ph type="title"/>
          </p:nvPr>
        </p:nvSpPr>
        <p:spPr>
          <a:xfrm>
            <a:off x="404204" y="755921"/>
            <a:ext cx="7713900" cy="572700"/>
          </a:xfrm>
        </p:spPr>
        <p:txBody>
          <a:bodyPr spcFirstLastPara="1" wrap="square" lIns="91425" tIns="91425" rIns="91425" bIns="91425" anchor="ctr" anchorCtr="0">
            <a:noAutofit/>
          </a:bodyPr>
          <a:lstStyle/>
          <a:p>
            <a:pPr lvl="0">
              <a:lnSpc>
                <a:spcPct val="90000"/>
              </a:lnSpc>
            </a:pPr>
            <a:r>
              <a:rPr lang="en-GB" sz="3600" dirty="0"/>
              <a:t>SDO Measures </a:t>
            </a:r>
          </a:p>
        </p:txBody>
      </p:sp>
      <p:graphicFrame>
        <p:nvGraphicFramePr>
          <p:cNvPr id="543" name="TextBox 26">
            <a:extLst>
              <a:ext uri="{FF2B5EF4-FFF2-40B4-BE49-F238E27FC236}">
                <a16:creationId xmlns:a16="http://schemas.microsoft.com/office/drawing/2014/main" id="{2B3F4CB8-DC6E-E297-59B8-721B008A41A8}"/>
              </a:ext>
            </a:extLst>
          </p:cNvPr>
          <p:cNvGraphicFramePr/>
          <p:nvPr>
            <p:extLst>
              <p:ext uri="{D42A27DB-BD31-4B8C-83A1-F6EECF244321}">
                <p14:modId xmlns:p14="http://schemas.microsoft.com/office/powerpoint/2010/main" val="1246723405"/>
              </p:ext>
            </p:extLst>
          </p:nvPr>
        </p:nvGraphicFramePr>
        <p:xfrm>
          <a:off x="508376" y="1328621"/>
          <a:ext cx="8127248" cy="35582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70854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09">
          <a:extLst>
            <a:ext uri="{FF2B5EF4-FFF2-40B4-BE49-F238E27FC236}">
              <a16:creationId xmlns:a16="http://schemas.microsoft.com/office/drawing/2014/main" id="{8415B522-3590-9AC7-7FBF-0971BA2FBC1B}"/>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A32F68B-C877-6EF9-9445-A96ED733D1DB}"/>
              </a:ext>
            </a:extLst>
          </p:cNvPr>
          <p:cNvGraphicFramePr/>
          <p:nvPr>
            <p:extLst>
              <p:ext uri="{D42A27DB-BD31-4B8C-83A1-F6EECF244321}">
                <p14:modId xmlns:p14="http://schemas.microsoft.com/office/powerpoint/2010/main" val="480335318"/>
              </p:ext>
            </p:extLst>
          </p:nvPr>
        </p:nvGraphicFramePr>
        <p:xfrm>
          <a:off x="228600" y="64008"/>
          <a:ext cx="8686800" cy="31591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617F922C-A07C-7E1D-4A1C-A9EF6A87CF62}"/>
              </a:ext>
            </a:extLst>
          </p:cNvPr>
          <p:cNvSpPr txBox="1"/>
          <p:nvPr/>
        </p:nvSpPr>
        <p:spPr>
          <a:xfrm>
            <a:off x="3326130" y="2161367"/>
            <a:ext cx="3019806" cy="2123658"/>
          </a:xfrm>
          <a:prstGeom prst="rect">
            <a:avLst/>
          </a:prstGeom>
          <a:noFill/>
        </p:spPr>
        <p:txBody>
          <a:bodyPr wrap="square">
            <a:spAutoFit/>
          </a:bodyPr>
          <a:lstStyle/>
          <a:p>
            <a:r>
              <a:rPr lang="en-GB" sz="4400" b="1" dirty="0">
                <a:latin typeface="Inter"/>
              </a:rPr>
              <a:t>High-SDO </a:t>
            </a:r>
          </a:p>
          <a:p>
            <a:r>
              <a:rPr lang="en-GB" sz="4400" b="1" dirty="0">
                <a:latin typeface="Inter"/>
              </a:rPr>
              <a:t>Personality </a:t>
            </a:r>
          </a:p>
          <a:p>
            <a:r>
              <a:rPr lang="en-GB" sz="4400" b="1" dirty="0">
                <a:latin typeface="Inter"/>
              </a:rPr>
              <a:t>Profiles</a:t>
            </a:r>
          </a:p>
        </p:txBody>
      </p:sp>
    </p:spTree>
    <p:extLst>
      <p:ext uri="{BB962C8B-B14F-4D97-AF65-F5344CB8AC3E}">
        <p14:creationId xmlns:p14="http://schemas.microsoft.com/office/powerpoint/2010/main" val="11922034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735A3F3A-0CC0-F88F-7497-05C3140D760A}"/>
            </a:ext>
          </a:extLst>
        </p:cNvPr>
        <p:cNvGrpSpPr/>
        <p:nvPr/>
      </p:nvGrpSpPr>
      <p:grpSpPr>
        <a:xfrm>
          <a:off x="0" y="0"/>
          <a:ext cx="0" cy="0"/>
          <a:chOff x="0" y="0"/>
          <a:chExt cx="0" cy="0"/>
        </a:xfrm>
      </p:grpSpPr>
      <p:sp>
        <p:nvSpPr>
          <p:cNvPr id="623" name="Google Shape;623;p36">
            <a:extLst>
              <a:ext uri="{FF2B5EF4-FFF2-40B4-BE49-F238E27FC236}">
                <a16:creationId xmlns:a16="http://schemas.microsoft.com/office/drawing/2014/main" id="{D33049AC-40CE-1535-0F54-CFB5C2960C72}"/>
              </a:ext>
            </a:extLst>
          </p:cNvPr>
          <p:cNvSpPr txBox="1">
            <a:spLocks noGrp="1"/>
          </p:cNvSpPr>
          <p:nvPr>
            <p:ph type="title"/>
          </p:nvPr>
        </p:nvSpPr>
        <p:spPr>
          <a:xfrm>
            <a:off x="2604852" y="243857"/>
            <a:ext cx="4053168" cy="572700"/>
          </a:xfrm>
          <a:prstGeom prst="rect">
            <a:avLst/>
          </a:prstGeom>
        </p:spPr>
        <p:txBody>
          <a:bodyPr spcFirstLastPara="1" wrap="square" lIns="91425" tIns="91425" rIns="91425" bIns="91425" anchor="t" anchorCtr="0">
            <a:noAutofit/>
          </a:bodyPr>
          <a:lstStyle/>
          <a:p>
            <a:pPr lvl="0"/>
            <a:r>
              <a:rPr lang="en-GB" sz="3600" dirty="0"/>
              <a:t>SDO and Prejudice</a:t>
            </a:r>
            <a:endParaRPr sz="3600" dirty="0"/>
          </a:p>
        </p:txBody>
      </p:sp>
      <p:graphicFrame>
        <p:nvGraphicFramePr>
          <p:cNvPr id="34" name="Diagram 33">
            <a:extLst>
              <a:ext uri="{FF2B5EF4-FFF2-40B4-BE49-F238E27FC236}">
                <a16:creationId xmlns:a16="http://schemas.microsoft.com/office/drawing/2014/main" id="{83B0CC11-D39F-97BE-EFEC-D3D18D2FAA45}"/>
              </a:ext>
            </a:extLst>
          </p:cNvPr>
          <p:cNvGraphicFramePr/>
          <p:nvPr>
            <p:extLst>
              <p:ext uri="{D42A27DB-BD31-4B8C-83A1-F6EECF244321}">
                <p14:modId xmlns:p14="http://schemas.microsoft.com/office/powerpoint/2010/main" val="1955587733"/>
              </p:ext>
            </p:extLst>
          </p:nvPr>
        </p:nvGraphicFramePr>
        <p:xfrm>
          <a:off x="182880" y="1243584"/>
          <a:ext cx="8897112" cy="3899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6684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39">
          <a:extLst>
            <a:ext uri="{FF2B5EF4-FFF2-40B4-BE49-F238E27FC236}">
              <a16:creationId xmlns:a16="http://schemas.microsoft.com/office/drawing/2014/main" id="{31D24DFA-F986-F297-C807-CD69DE11A130}"/>
            </a:ext>
          </a:extLst>
        </p:cNvPr>
        <p:cNvGrpSpPr/>
        <p:nvPr/>
      </p:nvGrpSpPr>
      <p:grpSpPr>
        <a:xfrm>
          <a:off x="0" y="0"/>
          <a:ext cx="0" cy="0"/>
          <a:chOff x="0" y="0"/>
          <a:chExt cx="0" cy="0"/>
        </a:xfrm>
      </p:grpSpPr>
      <p:grpSp>
        <p:nvGrpSpPr>
          <p:cNvPr id="646" name="Google Shape;646;p37">
            <a:extLst>
              <a:ext uri="{FF2B5EF4-FFF2-40B4-BE49-F238E27FC236}">
                <a16:creationId xmlns:a16="http://schemas.microsoft.com/office/drawing/2014/main" id="{2F0A9245-6968-45ED-CAEE-4210AC2A21AB}"/>
              </a:ext>
            </a:extLst>
          </p:cNvPr>
          <p:cNvGrpSpPr/>
          <p:nvPr/>
        </p:nvGrpSpPr>
        <p:grpSpPr>
          <a:xfrm rot="10800000" flipH="1">
            <a:off x="7" y="3042256"/>
            <a:ext cx="4391070" cy="2480294"/>
            <a:chOff x="2619360" y="1095480"/>
            <a:chExt cx="1204551" cy="680390"/>
          </a:xfrm>
        </p:grpSpPr>
        <p:sp>
          <p:nvSpPr>
            <p:cNvPr id="647" name="Google Shape;647;p37">
              <a:extLst>
                <a:ext uri="{FF2B5EF4-FFF2-40B4-BE49-F238E27FC236}">
                  <a16:creationId xmlns:a16="http://schemas.microsoft.com/office/drawing/2014/main" id="{EF787E5C-E0F4-8E3A-8B28-C6DDF13A1CDB}"/>
                </a:ext>
              </a:extLst>
            </p:cNvPr>
            <p:cNvSpPr/>
            <p:nvPr/>
          </p:nvSpPr>
          <p:spPr>
            <a:xfrm>
              <a:off x="2619360" y="1095480"/>
              <a:ext cx="1204551" cy="680390"/>
            </a:xfrm>
            <a:custGeom>
              <a:avLst/>
              <a:gdLst/>
              <a:ahLst/>
              <a:cxnLst/>
              <a:rect l="l" t="t" r="r" b="b"/>
              <a:pathLst>
                <a:path w="1204551" h="680390" extrusionOk="0">
                  <a:moveTo>
                    <a:pt x="1204551" y="34633"/>
                  </a:moveTo>
                  <a:cubicBezTo>
                    <a:pt x="1201141" y="94202"/>
                    <a:pt x="1143248" y="125406"/>
                    <a:pt x="1098128" y="153429"/>
                  </a:cubicBezTo>
                  <a:cubicBezTo>
                    <a:pt x="1065628" y="171136"/>
                    <a:pt x="1038158" y="196053"/>
                    <a:pt x="1007821" y="216884"/>
                  </a:cubicBezTo>
                  <a:cubicBezTo>
                    <a:pt x="969664" y="240611"/>
                    <a:pt x="933783" y="234944"/>
                    <a:pt x="906351" y="278149"/>
                  </a:cubicBezTo>
                  <a:cubicBezTo>
                    <a:pt x="898722" y="290817"/>
                    <a:pt x="891788" y="304276"/>
                    <a:pt x="888930" y="318907"/>
                  </a:cubicBezTo>
                  <a:cubicBezTo>
                    <a:pt x="885777" y="342128"/>
                    <a:pt x="888349" y="365941"/>
                    <a:pt x="893540" y="388696"/>
                  </a:cubicBezTo>
                  <a:cubicBezTo>
                    <a:pt x="900360" y="416366"/>
                    <a:pt x="903932" y="439274"/>
                    <a:pt x="930535" y="454552"/>
                  </a:cubicBezTo>
                  <a:cubicBezTo>
                    <a:pt x="950319" y="466973"/>
                    <a:pt x="972493" y="475117"/>
                    <a:pt x="991876" y="488232"/>
                  </a:cubicBezTo>
                  <a:cubicBezTo>
                    <a:pt x="1011126" y="500358"/>
                    <a:pt x="1027024" y="516665"/>
                    <a:pt x="1042578" y="533067"/>
                  </a:cubicBezTo>
                  <a:cubicBezTo>
                    <a:pt x="1050255" y="540363"/>
                    <a:pt x="1057875" y="547773"/>
                    <a:pt x="1063962" y="556508"/>
                  </a:cubicBezTo>
                  <a:cubicBezTo>
                    <a:pt x="1078001" y="574662"/>
                    <a:pt x="1079973" y="599865"/>
                    <a:pt x="1069019" y="620030"/>
                  </a:cubicBezTo>
                  <a:cubicBezTo>
                    <a:pt x="1063457" y="633041"/>
                    <a:pt x="1053598" y="645757"/>
                    <a:pt x="1038768" y="647910"/>
                  </a:cubicBezTo>
                  <a:cubicBezTo>
                    <a:pt x="964663" y="658511"/>
                    <a:pt x="958425" y="628850"/>
                    <a:pt x="900732" y="606095"/>
                  </a:cubicBezTo>
                  <a:cubicBezTo>
                    <a:pt x="861632" y="592122"/>
                    <a:pt x="833971" y="611095"/>
                    <a:pt x="802215" y="631269"/>
                  </a:cubicBezTo>
                  <a:cubicBezTo>
                    <a:pt x="767172" y="650938"/>
                    <a:pt x="729110" y="680390"/>
                    <a:pt x="687457" y="679856"/>
                  </a:cubicBezTo>
                  <a:cubicBezTo>
                    <a:pt x="676380" y="679218"/>
                    <a:pt x="666083" y="674684"/>
                    <a:pt x="655739" y="671036"/>
                  </a:cubicBezTo>
                  <a:cubicBezTo>
                    <a:pt x="644709" y="667017"/>
                    <a:pt x="633717" y="662816"/>
                    <a:pt x="623106" y="657768"/>
                  </a:cubicBezTo>
                  <a:cubicBezTo>
                    <a:pt x="600647" y="647386"/>
                    <a:pt x="581587" y="631117"/>
                    <a:pt x="565785" y="612257"/>
                  </a:cubicBezTo>
                  <a:cubicBezTo>
                    <a:pt x="544135" y="588636"/>
                    <a:pt x="523294" y="564118"/>
                    <a:pt x="498215" y="544001"/>
                  </a:cubicBezTo>
                  <a:cubicBezTo>
                    <a:pt x="485308" y="532990"/>
                    <a:pt x="472154" y="522265"/>
                    <a:pt x="458638" y="512016"/>
                  </a:cubicBezTo>
                  <a:cubicBezTo>
                    <a:pt x="445103" y="501596"/>
                    <a:pt x="430168" y="492481"/>
                    <a:pt x="419481" y="478907"/>
                  </a:cubicBezTo>
                  <a:cubicBezTo>
                    <a:pt x="381286" y="434283"/>
                    <a:pt x="396297" y="371770"/>
                    <a:pt x="383686" y="318564"/>
                  </a:cubicBezTo>
                  <a:cubicBezTo>
                    <a:pt x="377104" y="288903"/>
                    <a:pt x="350758" y="264443"/>
                    <a:pt x="320678" y="260080"/>
                  </a:cubicBezTo>
                  <a:cubicBezTo>
                    <a:pt x="306591" y="258147"/>
                    <a:pt x="289150" y="254403"/>
                    <a:pt x="277739" y="265081"/>
                  </a:cubicBezTo>
                  <a:cubicBezTo>
                    <a:pt x="265290" y="278140"/>
                    <a:pt x="252822" y="292579"/>
                    <a:pt x="247669" y="310210"/>
                  </a:cubicBezTo>
                  <a:cubicBezTo>
                    <a:pt x="243621" y="333604"/>
                    <a:pt x="240354" y="357330"/>
                    <a:pt x="231953" y="379714"/>
                  </a:cubicBezTo>
                  <a:cubicBezTo>
                    <a:pt x="223399" y="403736"/>
                    <a:pt x="206921" y="424796"/>
                    <a:pt x="184147" y="436721"/>
                  </a:cubicBezTo>
                  <a:cubicBezTo>
                    <a:pt x="162344" y="448170"/>
                    <a:pt x="133731" y="466420"/>
                    <a:pt x="108709" y="462848"/>
                  </a:cubicBezTo>
                  <a:cubicBezTo>
                    <a:pt x="89230" y="456495"/>
                    <a:pt x="83915" y="430397"/>
                    <a:pt x="63808" y="424567"/>
                  </a:cubicBezTo>
                  <a:cubicBezTo>
                    <a:pt x="33604" y="414728"/>
                    <a:pt x="17393" y="429177"/>
                    <a:pt x="0" y="447465"/>
                  </a:cubicBezTo>
                  <a:lnTo>
                    <a:pt x="0" y="0"/>
                  </a:lnTo>
                  <a:lnTo>
                    <a:pt x="1178043" y="0"/>
                  </a:lnTo>
                  <a:cubicBezTo>
                    <a:pt x="1191787" y="7477"/>
                    <a:pt x="1203998" y="18183"/>
                    <a:pt x="1204551" y="34633"/>
                  </a:cubicBezTo>
                  <a:close/>
                </a:path>
              </a:pathLst>
            </a:custGeom>
            <a:solidFill>
              <a:srgbClr val="C2B594">
                <a:alpha val="1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7">
              <a:extLst>
                <a:ext uri="{FF2B5EF4-FFF2-40B4-BE49-F238E27FC236}">
                  <a16:creationId xmlns:a16="http://schemas.microsoft.com/office/drawing/2014/main" id="{0A708143-48E9-AFDA-18CF-D5A536294EDF}"/>
                </a:ext>
              </a:extLst>
            </p:cNvPr>
            <p:cNvSpPr/>
            <p:nvPr/>
          </p:nvSpPr>
          <p:spPr>
            <a:xfrm>
              <a:off x="2619360" y="1095480"/>
              <a:ext cx="1112674" cy="629945"/>
            </a:xfrm>
            <a:custGeom>
              <a:avLst/>
              <a:gdLst/>
              <a:ahLst/>
              <a:cxnLst/>
              <a:rect l="l" t="t" r="r" b="b"/>
              <a:pathLst>
                <a:path w="1115463" h="629945" extrusionOk="0">
                  <a:moveTo>
                    <a:pt x="1109853" y="40757"/>
                  </a:moveTo>
                  <a:cubicBezTo>
                    <a:pt x="1108758" y="45444"/>
                    <a:pt x="1107558" y="50092"/>
                    <a:pt x="1106405" y="53883"/>
                  </a:cubicBezTo>
                  <a:cubicBezTo>
                    <a:pt x="1102490" y="66542"/>
                    <a:pt x="1098747" y="79353"/>
                    <a:pt x="1093108" y="91373"/>
                  </a:cubicBezTo>
                  <a:cubicBezTo>
                    <a:pt x="1082793" y="112967"/>
                    <a:pt x="1063800" y="126321"/>
                    <a:pt x="1045064" y="140027"/>
                  </a:cubicBezTo>
                  <a:cubicBezTo>
                    <a:pt x="1023547" y="156486"/>
                    <a:pt x="1001973" y="172984"/>
                    <a:pt x="978294" y="186271"/>
                  </a:cubicBezTo>
                  <a:cubicBezTo>
                    <a:pt x="964502" y="194348"/>
                    <a:pt x="950405" y="201968"/>
                    <a:pt x="937403" y="211303"/>
                  </a:cubicBezTo>
                  <a:cubicBezTo>
                    <a:pt x="930088" y="216579"/>
                    <a:pt x="922906" y="222037"/>
                    <a:pt x="915305" y="226886"/>
                  </a:cubicBezTo>
                  <a:cubicBezTo>
                    <a:pt x="907571" y="231667"/>
                    <a:pt x="899674" y="236544"/>
                    <a:pt x="893759" y="243583"/>
                  </a:cubicBezTo>
                  <a:cubicBezTo>
                    <a:pt x="889635" y="248555"/>
                    <a:pt x="887797" y="254841"/>
                    <a:pt x="885977" y="260918"/>
                  </a:cubicBezTo>
                  <a:cubicBezTo>
                    <a:pt x="880701" y="277120"/>
                    <a:pt x="878319" y="293980"/>
                    <a:pt x="876157" y="310820"/>
                  </a:cubicBezTo>
                  <a:cubicBezTo>
                    <a:pt x="874738" y="321869"/>
                    <a:pt x="872652" y="332775"/>
                    <a:pt x="870528" y="343672"/>
                  </a:cubicBezTo>
                  <a:cubicBezTo>
                    <a:pt x="869090" y="356454"/>
                    <a:pt x="867851" y="369246"/>
                    <a:pt x="867404" y="382105"/>
                  </a:cubicBezTo>
                  <a:cubicBezTo>
                    <a:pt x="868613" y="395107"/>
                    <a:pt x="870290" y="408041"/>
                    <a:pt x="872852" y="420853"/>
                  </a:cubicBezTo>
                  <a:cubicBezTo>
                    <a:pt x="876386" y="437169"/>
                    <a:pt x="883844" y="452485"/>
                    <a:pt x="893226" y="466220"/>
                  </a:cubicBezTo>
                  <a:cubicBezTo>
                    <a:pt x="901170" y="477231"/>
                    <a:pt x="911638" y="486223"/>
                    <a:pt x="923096" y="493414"/>
                  </a:cubicBezTo>
                  <a:cubicBezTo>
                    <a:pt x="946204" y="507844"/>
                    <a:pt x="971112" y="519046"/>
                    <a:pt x="994829" y="532352"/>
                  </a:cubicBezTo>
                  <a:cubicBezTo>
                    <a:pt x="1012784" y="543992"/>
                    <a:pt x="1030881" y="557317"/>
                    <a:pt x="1041473" y="576367"/>
                  </a:cubicBezTo>
                  <a:cubicBezTo>
                    <a:pt x="1045064" y="582635"/>
                    <a:pt x="1047569" y="589826"/>
                    <a:pt x="1047045" y="597122"/>
                  </a:cubicBezTo>
                  <a:cubicBezTo>
                    <a:pt x="1046274" y="605580"/>
                    <a:pt x="1039854" y="611896"/>
                    <a:pt x="1033224" y="616496"/>
                  </a:cubicBezTo>
                  <a:cubicBezTo>
                    <a:pt x="1027614" y="620439"/>
                    <a:pt x="1021271" y="623316"/>
                    <a:pt x="1014955" y="625954"/>
                  </a:cubicBezTo>
                  <a:cubicBezTo>
                    <a:pt x="1012174" y="627021"/>
                    <a:pt x="1009460" y="628421"/>
                    <a:pt x="1006526" y="629031"/>
                  </a:cubicBezTo>
                  <a:cubicBezTo>
                    <a:pt x="1001173" y="629945"/>
                    <a:pt x="995705" y="629364"/>
                    <a:pt x="990419" y="628336"/>
                  </a:cubicBezTo>
                  <a:cubicBezTo>
                    <a:pt x="970931" y="624669"/>
                    <a:pt x="953052" y="615239"/>
                    <a:pt x="936803" y="604133"/>
                  </a:cubicBezTo>
                  <a:cubicBezTo>
                    <a:pt x="926840" y="597370"/>
                    <a:pt x="917400" y="589864"/>
                    <a:pt x="907171" y="583511"/>
                  </a:cubicBezTo>
                  <a:cubicBezTo>
                    <a:pt x="880243" y="567538"/>
                    <a:pt x="852735" y="561080"/>
                    <a:pt x="823360" y="563375"/>
                  </a:cubicBezTo>
                  <a:cubicBezTo>
                    <a:pt x="821703" y="563699"/>
                    <a:pt x="820045" y="564051"/>
                    <a:pt x="818388" y="564423"/>
                  </a:cubicBezTo>
                  <a:cubicBezTo>
                    <a:pt x="798576" y="569605"/>
                    <a:pt x="779545" y="577444"/>
                    <a:pt x="760647" y="585254"/>
                  </a:cubicBezTo>
                  <a:cubicBezTo>
                    <a:pt x="740788" y="593131"/>
                    <a:pt x="719366" y="605809"/>
                    <a:pt x="697316" y="601189"/>
                  </a:cubicBezTo>
                  <a:cubicBezTo>
                    <a:pt x="678637" y="597151"/>
                    <a:pt x="664807" y="582816"/>
                    <a:pt x="648424" y="573948"/>
                  </a:cubicBezTo>
                  <a:cubicBezTo>
                    <a:pt x="638575" y="568890"/>
                    <a:pt x="628002" y="565404"/>
                    <a:pt x="618201" y="560241"/>
                  </a:cubicBezTo>
                  <a:cubicBezTo>
                    <a:pt x="610562" y="556422"/>
                    <a:pt x="603085" y="552288"/>
                    <a:pt x="595284" y="548792"/>
                  </a:cubicBezTo>
                  <a:cubicBezTo>
                    <a:pt x="573967" y="538648"/>
                    <a:pt x="550126" y="536962"/>
                    <a:pt x="527923" y="529542"/>
                  </a:cubicBezTo>
                  <a:cubicBezTo>
                    <a:pt x="505473" y="522113"/>
                    <a:pt x="487794" y="510064"/>
                    <a:pt x="472488" y="492090"/>
                  </a:cubicBezTo>
                  <a:cubicBezTo>
                    <a:pt x="463039" y="481413"/>
                    <a:pt x="453752" y="470354"/>
                    <a:pt x="447237" y="457591"/>
                  </a:cubicBezTo>
                  <a:cubicBezTo>
                    <a:pt x="443427" y="450256"/>
                    <a:pt x="440293" y="442570"/>
                    <a:pt x="437188" y="434912"/>
                  </a:cubicBezTo>
                  <a:cubicBezTo>
                    <a:pt x="432425" y="423243"/>
                    <a:pt x="427844" y="411404"/>
                    <a:pt x="425367" y="398993"/>
                  </a:cubicBezTo>
                  <a:cubicBezTo>
                    <a:pt x="422824" y="386210"/>
                    <a:pt x="423062" y="373113"/>
                    <a:pt x="422186" y="360150"/>
                  </a:cubicBezTo>
                  <a:cubicBezTo>
                    <a:pt x="421157" y="342871"/>
                    <a:pt x="419700" y="325469"/>
                    <a:pt x="421967" y="308220"/>
                  </a:cubicBezTo>
                  <a:cubicBezTo>
                    <a:pt x="422948" y="300857"/>
                    <a:pt x="424148" y="293532"/>
                    <a:pt x="424939" y="286141"/>
                  </a:cubicBezTo>
                  <a:cubicBezTo>
                    <a:pt x="426406" y="272263"/>
                    <a:pt x="428149" y="258089"/>
                    <a:pt x="425158" y="244288"/>
                  </a:cubicBezTo>
                  <a:cubicBezTo>
                    <a:pt x="423605" y="235791"/>
                    <a:pt x="416919" y="231381"/>
                    <a:pt x="410718" y="226200"/>
                  </a:cubicBezTo>
                  <a:cubicBezTo>
                    <a:pt x="404822" y="221371"/>
                    <a:pt x="399040" y="216389"/>
                    <a:pt x="392906" y="211855"/>
                  </a:cubicBezTo>
                  <a:cubicBezTo>
                    <a:pt x="384467" y="205721"/>
                    <a:pt x="375323" y="200568"/>
                    <a:pt x="365912" y="196091"/>
                  </a:cubicBezTo>
                  <a:cubicBezTo>
                    <a:pt x="358550" y="192719"/>
                    <a:pt x="350472" y="190500"/>
                    <a:pt x="342329" y="191472"/>
                  </a:cubicBezTo>
                  <a:cubicBezTo>
                    <a:pt x="332642" y="192662"/>
                    <a:pt x="323745" y="197091"/>
                    <a:pt x="315125" y="201435"/>
                  </a:cubicBezTo>
                  <a:cubicBezTo>
                    <a:pt x="300218" y="209445"/>
                    <a:pt x="286274" y="219113"/>
                    <a:pt x="272320" y="228657"/>
                  </a:cubicBezTo>
                  <a:cubicBezTo>
                    <a:pt x="264700" y="234182"/>
                    <a:pt x="257137" y="240192"/>
                    <a:pt x="252079" y="248269"/>
                  </a:cubicBezTo>
                  <a:cubicBezTo>
                    <a:pt x="241725" y="266624"/>
                    <a:pt x="238811" y="287636"/>
                    <a:pt x="233191" y="307591"/>
                  </a:cubicBezTo>
                  <a:cubicBezTo>
                    <a:pt x="230715" y="316087"/>
                    <a:pt x="228438" y="324660"/>
                    <a:pt x="227209" y="333442"/>
                  </a:cubicBezTo>
                  <a:cubicBezTo>
                    <a:pt x="225133" y="347101"/>
                    <a:pt x="225085" y="361283"/>
                    <a:pt x="220047" y="374323"/>
                  </a:cubicBezTo>
                  <a:cubicBezTo>
                    <a:pt x="215065" y="385696"/>
                    <a:pt x="207435" y="395954"/>
                    <a:pt x="198368" y="404393"/>
                  </a:cubicBezTo>
                  <a:cubicBezTo>
                    <a:pt x="189881" y="411871"/>
                    <a:pt x="179575" y="417071"/>
                    <a:pt x="168926" y="420719"/>
                  </a:cubicBezTo>
                  <a:cubicBezTo>
                    <a:pt x="160363" y="423434"/>
                    <a:pt x="151352" y="424682"/>
                    <a:pt x="142380" y="424282"/>
                  </a:cubicBezTo>
                  <a:cubicBezTo>
                    <a:pt x="131493" y="423882"/>
                    <a:pt x="120501" y="422681"/>
                    <a:pt x="110204" y="418938"/>
                  </a:cubicBezTo>
                  <a:cubicBezTo>
                    <a:pt x="101870" y="416243"/>
                    <a:pt x="94688" y="411080"/>
                    <a:pt x="88173" y="405355"/>
                  </a:cubicBezTo>
                  <a:cubicBezTo>
                    <a:pt x="77124" y="396402"/>
                    <a:pt x="65818" y="387763"/>
                    <a:pt x="55083" y="378428"/>
                  </a:cubicBezTo>
                  <a:cubicBezTo>
                    <a:pt x="47435" y="372275"/>
                    <a:pt x="38957" y="365741"/>
                    <a:pt x="28699" y="365703"/>
                  </a:cubicBezTo>
                  <a:cubicBezTo>
                    <a:pt x="20841" y="365731"/>
                    <a:pt x="12983" y="366770"/>
                    <a:pt x="5144" y="365674"/>
                  </a:cubicBezTo>
                  <a:cubicBezTo>
                    <a:pt x="3419" y="365512"/>
                    <a:pt x="1705" y="365331"/>
                    <a:pt x="0" y="365112"/>
                  </a:cubicBezTo>
                  <a:lnTo>
                    <a:pt x="0" y="0"/>
                  </a:lnTo>
                  <a:lnTo>
                    <a:pt x="1107100" y="0"/>
                  </a:lnTo>
                  <a:cubicBezTo>
                    <a:pt x="1108377" y="2067"/>
                    <a:pt x="1109567" y="4191"/>
                    <a:pt x="1110634" y="6372"/>
                  </a:cubicBezTo>
                  <a:cubicBezTo>
                    <a:pt x="1115463" y="17355"/>
                    <a:pt x="1112444" y="29585"/>
                    <a:pt x="1109882" y="40757"/>
                  </a:cubicBezTo>
                  <a:close/>
                </a:path>
              </a:pathLst>
            </a:custGeom>
            <a:solidFill>
              <a:srgbClr val="C2B594">
                <a:alpha val="4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7">
              <a:extLst>
                <a:ext uri="{FF2B5EF4-FFF2-40B4-BE49-F238E27FC236}">
                  <a16:creationId xmlns:a16="http://schemas.microsoft.com/office/drawing/2014/main" id="{5A358046-9AFD-07E2-1D78-5FF6A1D973D5}"/>
                </a:ext>
              </a:extLst>
            </p:cNvPr>
            <p:cNvSpPr/>
            <p:nvPr/>
          </p:nvSpPr>
          <p:spPr>
            <a:xfrm>
              <a:off x="2619360" y="1095480"/>
              <a:ext cx="1033510" cy="607447"/>
            </a:xfrm>
            <a:custGeom>
              <a:avLst/>
              <a:gdLst/>
              <a:ahLst/>
              <a:cxnLst/>
              <a:rect l="l" t="t" r="r" b="b"/>
              <a:pathLst>
                <a:path w="1033510" h="607447" extrusionOk="0">
                  <a:moveTo>
                    <a:pt x="1031129" y="50806"/>
                  </a:moveTo>
                  <a:cubicBezTo>
                    <a:pt x="1030510" y="56217"/>
                    <a:pt x="1029795" y="61608"/>
                    <a:pt x="1029005" y="66989"/>
                  </a:cubicBezTo>
                  <a:cubicBezTo>
                    <a:pt x="1028233" y="72209"/>
                    <a:pt x="1027424" y="77476"/>
                    <a:pt x="1025509" y="82429"/>
                  </a:cubicBezTo>
                  <a:cubicBezTo>
                    <a:pt x="1023233" y="88278"/>
                    <a:pt x="1020204" y="93755"/>
                    <a:pt x="1016841" y="99050"/>
                  </a:cubicBezTo>
                  <a:cubicBezTo>
                    <a:pt x="1013441" y="104404"/>
                    <a:pt x="1009488" y="109414"/>
                    <a:pt x="1005611" y="114414"/>
                  </a:cubicBezTo>
                  <a:cubicBezTo>
                    <a:pt x="1002182" y="118853"/>
                    <a:pt x="998544" y="123101"/>
                    <a:pt x="994705" y="127197"/>
                  </a:cubicBezTo>
                  <a:cubicBezTo>
                    <a:pt x="990600" y="131578"/>
                    <a:pt x="986333" y="135798"/>
                    <a:pt x="982028" y="139979"/>
                  </a:cubicBezTo>
                  <a:cubicBezTo>
                    <a:pt x="973807" y="147980"/>
                    <a:pt x="965359" y="155743"/>
                    <a:pt x="957158" y="163763"/>
                  </a:cubicBezTo>
                  <a:cubicBezTo>
                    <a:pt x="953300" y="167535"/>
                    <a:pt x="949481" y="171345"/>
                    <a:pt x="945709" y="175193"/>
                  </a:cubicBezTo>
                  <a:cubicBezTo>
                    <a:pt x="942356" y="178622"/>
                    <a:pt x="939089" y="182118"/>
                    <a:pt x="935774" y="185566"/>
                  </a:cubicBezTo>
                  <a:cubicBezTo>
                    <a:pt x="928945" y="192672"/>
                    <a:pt x="921734" y="199358"/>
                    <a:pt x="914648" y="206188"/>
                  </a:cubicBezTo>
                  <a:cubicBezTo>
                    <a:pt x="910285" y="210388"/>
                    <a:pt x="905999" y="214665"/>
                    <a:pt x="901827" y="219056"/>
                  </a:cubicBezTo>
                  <a:cubicBezTo>
                    <a:pt x="894874" y="226438"/>
                    <a:pt x="888216" y="234096"/>
                    <a:pt x="881434" y="241621"/>
                  </a:cubicBezTo>
                  <a:cubicBezTo>
                    <a:pt x="873671" y="250241"/>
                    <a:pt x="865823" y="258794"/>
                    <a:pt x="858069" y="267414"/>
                  </a:cubicBezTo>
                  <a:cubicBezTo>
                    <a:pt x="854878" y="270958"/>
                    <a:pt x="851716" y="274530"/>
                    <a:pt x="848601" y="278140"/>
                  </a:cubicBezTo>
                  <a:cubicBezTo>
                    <a:pt x="844982" y="282311"/>
                    <a:pt x="841429" y="286531"/>
                    <a:pt x="838124" y="290960"/>
                  </a:cubicBezTo>
                  <a:cubicBezTo>
                    <a:pt x="836324" y="293513"/>
                    <a:pt x="834657" y="296123"/>
                    <a:pt x="833104" y="298828"/>
                  </a:cubicBezTo>
                  <a:cubicBezTo>
                    <a:pt x="831828" y="301228"/>
                    <a:pt x="830656" y="303657"/>
                    <a:pt x="829589" y="306172"/>
                  </a:cubicBezTo>
                  <a:cubicBezTo>
                    <a:pt x="828637" y="308677"/>
                    <a:pt x="827799" y="311210"/>
                    <a:pt x="827103" y="313811"/>
                  </a:cubicBezTo>
                  <a:cubicBezTo>
                    <a:pt x="826456" y="316649"/>
                    <a:pt x="825979" y="319497"/>
                    <a:pt x="825627" y="322393"/>
                  </a:cubicBezTo>
                  <a:cubicBezTo>
                    <a:pt x="825179" y="327384"/>
                    <a:pt x="825017" y="332365"/>
                    <a:pt x="825113" y="337375"/>
                  </a:cubicBezTo>
                  <a:cubicBezTo>
                    <a:pt x="825456" y="346272"/>
                    <a:pt x="826608" y="355082"/>
                    <a:pt x="827989" y="363865"/>
                  </a:cubicBezTo>
                  <a:cubicBezTo>
                    <a:pt x="829618" y="373837"/>
                    <a:pt x="831523" y="383743"/>
                    <a:pt x="833485" y="393649"/>
                  </a:cubicBezTo>
                  <a:cubicBezTo>
                    <a:pt x="835295" y="402784"/>
                    <a:pt x="837162" y="411918"/>
                    <a:pt x="839772" y="420862"/>
                  </a:cubicBezTo>
                  <a:cubicBezTo>
                    <a:pt x="840648" y="423662"/>
                    <a:pt x="841620" y="426425"/>
                    <a:pt x="842686" y="429158"/>
                  </a:cubicBezTo>
                  <a:cubicBezTo>
                    <a:pt x="843810" y="432016"/>
                    <a:pt x="845058" y="434826"/>
                    <a:pt x="846325" y="437617"/>
                  </a:cubicBezTo>
                  <a:cubicBezTo>
                    <a:pt x="847458" y="440122"/>
                    <a:pt x="848601" y="442627"/>
                    <a:pt x="849849" y="445075"/>
                  </a:cubicBezTo>
                  <a:cubicBezTo>
                    <a:pt x="851135" y="447580"/>
                    <a:pt x="852459" y="450056"/>
                    <a:pt x="853831" y="452514"/>
                  </a:cubicBezTo>
                  <a:cubicBezTo>
                    <a:pt x="855297" y="455133"/>
                    <a:pt x="856821" y="457733"/>
                    <a:pt x="858393" y="460296"/>
                  </a:cubicBezTo>
                  <a:cubicBezTo>
                    <a:pt x="858441" y="460372"/>
                    <a:pt x="858488" y="460448"/>
                    <a:pt x="858536" y="460524"/>
                  </a:cubicBezTo>
                  <a:cubicBezTo>
                    <a:pt x="858536" y="460524"/>
                    <a:pt x="858536" y="460534"/>
                    <a:pt x="858536" y="460543"/>
                  </a:cubicBezTo>
                  <a:cubicBezTo>
                    <a:pt x="860069" y="463010"/>
                    <a:pt x="861670" y="465430"/>
                    <a:pt x="863298" y="467839"/>
                  </a:cubicBezTo>
                  <a:cubicBezTo>
                    <a:pt x="866270" y="472221"/>
                    <a:pt x="869375" y="476517"/>
                    <a:pt x="872700" y="480632"/>
                  </a:cubicBezTo>
                  <a:lnTo>
                    <a:pt x="872700" y="480632"/>
                  </a:lnTo>
                  <a:cubicBezTo>
                    <a:pt x="874862" y="483260"/>
                    <a:pt x="877129" y="485785"/>
                    <a:pt x="879577" y="488147"/>
                  </a:cubicBezTo>
                  <a:cubicBezTo>
                    <a:pt x="882377" y="490738"/>
                    <a:pt x="885368" y="493081"/>
                    <a:pt x="888425" y="495357"/>
                  </a:cubicBezTo>
                  <a:cubicBezTo>
                    <a:pt x="890969" y="497176"/>
                    <a:pt x="893569" y="498862"/>
                    <a:pt x="896293" y="500405"/>
                  </a:cubicBezTo>
                  <a:cubicBezTo>
                    <a:pt x="900551" y="502720"/>
                    <a:pt x="904913" y="504825"/>
                    <a:pt x="909333" y="506835"/>
                  </a:cubicBezTo>
                  <a:cubicBezTo>
                    <a:pt x="914191" y="509035"/>
                    <a:pt x="919077" y="511150"/>
                    <a:pt x="924039" y="513112"/>
                  </a:cubicBezTo>
                  <a:cubicBezTo>
                    <a:pt x="935422" y="517284"/>
                    <a:pt x="947033" y="520894"/>
                    <a:pt x="958263" y="525485"/>
                  </a:cubicBezTo>
                  <a:cubicBezTo>
                    <a:pt x="963225" y="527523"/>
                    <a:pt x="968121" y="529704"/>
                    <a:pt x="972950" y="532038"/>
                  </a:cubicBezTo>
                  <a:cubicBezTo>
                    <a:pt x="978332" y="534629"/>
                    <a:pt x="983628" y="537353"/>
                    <a:pt x="988762" y="540410"/>
                  </a:cubicBezTo>
                  <a:cubicBezTo>
                    <a:pt x="991067" y="541792"/>
                    <a:pt x="993400" y="543106"/>
                    <a:pt x="995744" y="544449"/>
                  </a:cubicBezTo>
                  <a:cubicBezTo>
                    <a:pt x="997963" y="545725"/>
                    <a:pt x="1000115" y="547106"/>
                    <a:pt x="1002230" y="548554"/>
                  </a:cubicBezTo>
                  <a:cubicBezTo>
                    <a:pt x="1006564" y="551526"/>
                    <a:pt x="1010603" y="554850"/>
                    <a:pt x="1014222" y="558670"/>
                  </a:cubicBezTo>
                  <a:cubicBezTo>
                    <a:pt x="1015946" y="560480"/>
                    <a:pt x="1017546" y="562451"/>
                    <a:pt x="1018927" y="564547"/>
                  </a:cubicBezTo>
                  <a:cubicBezTo>
                    <a:pt x="1020670" y="567214"/>
                    <a:pt x="1021556" y="570252"/>
                    <a:pt x="1022290" y="573319"/>
                  </a:cubicBezTo>
                  <a:cubicBezTo>
                    <a:pt x="1023357" y="577796"/>
                    <a:pt x="1023671" y="582530"/>
                    <a:pt x="1022918" y="587073"/>
                  </a:cubicBezTo>
                  <a:cubicBezTo>
                    <a:pt x="1022633" y="588778"/>
                    <a:pt x="1022223" y="590483"/>
                    <a:pt x="1021709" y="592131"/>
                  </a:cubicBezTo>
                  <a:cubicBezTo>
                    <a:pt x="1021213" y="593731"/>
                    <a:pt x="1020509" y="595313"/>
                    <a:pt x="1019518" y="596665"/>
                  </a:cubicBezTo>
                  <a:cubicBezTo>
                    <a:pt x="1018537" y="598027"/>
                    <a:pt x="1017422" y="599199"/>
                    <a:pt x="1016060" y="600199"/>
                  </a:cubicBezTo>
                  <a:cubicBezTo>
                    <a:pt x="1014660" y="601218"/>
                    <a:pt x="1013127" y="602009"/>
                    <a:pt x="1011479" y="602542"/>
                  </a:cubicBezTo>
                  <a:cubicBezTo>
                    <a:pt x="1007669" y="605571"/>
                    <a:pt x="1003021" y="607447"/>
                    <a:pt x="997953" y="607447"/>
                  </a:cubicBezTo>
                  <a:cubicBezTo>
                    <a:pt x="997629" y="607447"/>
                    <a:pt x="997296" y="607447"/>
                    <a:pt x="996972" y="607419"/>
                  </a:cubicBezTo>
                  <a:cubicBezTo>
                    <a:pt x="965597" y="602085"/>
                    <a:pt x="940737" y="579368"/>
                    <a:pt x="913381" y="564632"/>
                  </a:cubicBezTo>
                  <a:cubicBezTo>
                    <a:pt x="899027" y="556812"/>
                    <a:pt x="883053" y="553174"/>
                    <a:pt x="867556" y="548402"/>
                  </a:cubicBezTo>
                  <a:cubicBezTo>
                    <a:pt x="839553" y="537915"/>
                    <a:pt x="811263" y="529628"/>
                    <a:pt x="781831" y="540134"/>
                  </a:cubicBezTo>
                  <a:cubicBezTo>
                    <a:pt x="760924" y="546040"/>
                    <a:pt x="741350" y="557032"/>
                    <a:pt x="719576" y="559518"/>
                  </a:cubicBezTo>
                  <a:cubicBezTo>
                    <a:pt x="685638" y="562137"/>
                    <a:pt x="656787" y="539620"/>
                    <a:pt x="624916" y="531886"/>
                  </a:cubicBezTo>
                  <a:cubicBezTo>
                    <a:pt x="599961" y="525971"/>
                    <a:pt x="574405" y="522970"/>
                    <a:pt x="548897" y="520732"/>
                  </a:cubicBezTo>
                  <a:cubicBezTo>
                    <a:pt x="535124" y="519294"/>
                    <a:pt x="520494" y="517960"/>
                    <a:pt x="508645" y="510159"/>
                  </a:cubicBezTo>
                  <a:cubicBezTo>
                    <a:pt x="477222" y="488642"/>
                    <a:pt x="462477" y="451009"/>
                    <a:pt x="458229" y="414347"/>
                  </a:cubicBezTo>
                  <a:cubicBezTo>
                    <a:pt x="455133" y="391706"/>
                    <a:pt x="453114" y="368827"/>
                    <a:pt x="454162" y="345967"/>
                  </a:cubicBezTo>
                  <a:cubicBezTo>
                    <a:pt x="454905" y="310525"/>
                    <a:pt x="466687" y="275892"/>
                    <a:pt x="463458" y="240278"/>
                  </a:cubicBezTo>
                  <a:cubicBezTo>
                    <a:pt x="461715" y="208217"/>
                    <a:pt x="443665" y="174469"/>
                    <a:pt x="412052" y="163563"/>
                  </a:cubicBezTo>
                  <a:cubicBezTo>
                    <a:pt x="404346" y="160973"/>
                    <a:pt x="396564" y="158439"/>
                    <a:pt x="388715" y="156143"/>
                  </a:cubicBezTo>
                  <a:cubicBezTo>
                    <a:pt x="379333" y="154753"/>
                    <a:pt x="369932" y="153486"/>
                    <a:pt x="360493" y="152486"/>
                  </a:cubicBezTo>
                  <a:cubicBezTo>
                    <a:pt x="344919" y="150847"/>
                    <a:pt x="329041" y="150190"/>
                    <a:pt x="313611" y="153400"/>
                  </a:cubicBezTo>
                  <a:cubicBezTo>
                    <a:pt x="300133" y="156096"/>
                    <a:pt x="287445" y="161496"/>
                    <a:pt x="274787" y="166678"/>
                  </a:cubicBezTo>
                  <a:cubicBezTo>
                    <a:pt x="262404" y="171888"/>
                    <a:pt x="249841" y="176717"/>
                    <a:pt x="237744" y="182566"/>
                  </a:cubicBezTo>
                  <a:cubicBezTo>
                    <a:pt x="226657" y="188405"/>
                    <a:pt x="215703" y="195120"/>
                    <a:pt x="207378" y="204645"/>
                  </a:cubicBezTo>
                  <a:cubicBezTo>
                    <a:pt x="194910" y="218980"/>
                    <a:pt x="189576" y="238135"/>
                    <a:pt x="191024" y="256927"/>
                  </a:cubicBezTo>
                  <a:cubicBezTo>
                    <a:pt x="193157" y="288274"/>
                    <a:pt x="211093" y="316744"/>
                    <a:pt x="210779" y="348425"/>
                  </a:cubicBezTo>
                  <a:cubicBezTo>
                    <a:pt x="210503" y="359312"/>
                    <a:pt x="205169" y="369313"/>
                    <a:pt x="197872" y="377171"/>
                  </a:cubicBezTo>
                  <a:cubicBezTo>
                    <a:pt x="186871" y="390382"/>
                    <a:pt x="170345" y="398355"/>
                    <a:pt x="153038" y="397421"/>
                  </a:cubicBezTo>
                  <a:cubicBezTo>
                    <a:pt x="140046" y="396526"/>
                    <a:pt x="127206" y="392497"/>
                    <a:pt x="116395" y="385181"/>
                  </a:cubicBezTo>
                  <a:cubicBezTo>
                    <a:pt x="103422" y="376285"/>
                    <a:pt x="92421" y="364836"/>
                    <a:pt x="79753" y="355530"/>
                  </a:cubicBezTo>
                  <a:cubicBezTo>
                    <a:pt x="74952" y="351825"/>
                    <a:pt x="69866" y="348510"/>
                    <a:pt x="65008" y="344881"/>
                  </a:cubicBezTo>
                  <a:cubicBezTo>
                    <a:pt x="57607" y="339328"/>
                    <a:pt x="51235" y="332461"/>
                    <a:pt x="43453" y="327412"/>
                  </a:cubicBezTo>
                  <a:cubicBezTo>
                    <a:pt x="29947" y="318335"/>
                    <a:pt x="21146" y="316925"/>
                    <a:pt x="5077" y="317859"/>
                  </a:cubicBezTo>
                  <a:cubicBezTo>
                    <a:pt x="3391" y="318002"/>
                    <a:pt x="1686" y="318097"/>
                    <a:pt x="0" y="318049"/>
                  </a:cubicBezTo>
                  <a:lnTo>
                    <a:pt x="0" y="0"/>
                  </a:lnTo>
                  <a:lnTo>
                    <a:pt x="1032120" y="0"/>
                  </a:lnTo>
                  <a:cubicBezTo>
                    <a:pt x="1032396" y="1848"/>
                    <a:pt x="1032634" y="3705"/>
                    <a:pt x="1032805" y="5563"/>
                  </a:cubicBezTo>
                  <a:cubicBezTo>
                    <a:pt x="1033091" y="8573"/>
                    <a:pt x="1033196" y="11601"/>
                    <a:pt x="1033263" y="14630"/>
                  </a:cubicBezTo>
                  <a:cubicBezTo>
                    <a:pt x="1033510" y="26718"/>
                    <a:pt x="1032520" y="38814"/>
                    <a:pt x="1031157" y="50816"/>
                  </a:cubicBezTo>
                  <a:close/>
                </a:path>
              </a:pathLst>
            </a:custGeom>
            <a:solidFill>
              <a:srgbClr val="C2B594">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7">
              <a:extLst>
                <a:ext uri="{FF2B5EF4-FFF2-40B4-BE49-F238E27FC236}">
                  <a16:creationId xmlns:a16="http://schemas.microsoft.com/office/drawing/2014/main" id="{8433C966-4CE2-0F5A-6B12-C93BF62C0124}"/>
                </a:ext>
              </a:extLst>
            </p:cNvPr>
            <p:cNvSpPr/>
            <p:nvPr/>
          </p:nvSpPr>
          <p:spPr>
            <a:xfrm>
              <a:off x="2619360" y="1095480"/>
              <a:ext cx="964010" cy="524675"/>
            </a:xfrm>
            <a:custGeom>
              <a:avLst/>
              <a:gdLst/>
              <a:ahLst/>
              <a:cxnLst/>
              <a:rect l="l" t="t" r="r" b="b"/>
              <a:pathLst>
                <a:path w="966426" h="525990" extrusionOk="0">
                  <a:moveTo>
                    <a:pt x="964473" y="59426"/>
                  </a:moveTo>
                  <a:cubicBezTo>
                    <a:pt x="963720" y="67904"/>
                    <a:pt x="962816" y="76457"/>
                    <a:pt x="960301" y="84620"/>
                  </a:cubicBezTo>
                  <a:cubicBezTo>
                    <a:pt x="956091" y="97688"/>
                    <a:pt x="949138" y="109671"/>
                    <a:pt x="941965" y="121301"/>
                  </a:cubicBezTo>
                  <a:cubicBezTo>
                    <a:pt x="923925" y="149295"/>
                    <a:pt x="901903" y="174450"/>
                    <a:pt x="881139" y="200406"/>
                  </a:cubicBezTo>
                  <a:cubicBezTo>
                    <a:pt x="865737" y="219399"/>
                    <a:pt x="850097" y="238211"/>
                    <a:pt x="835524" y="257851"/>
                  </a:cubicBezTo>
                  <a:cubicBezTo>
                    <a:pt x="827361" y="269110"/>
                    <a:pt x="818474" y="280321"/>
                    <a:pt x="814292" y="293770"/>
                  </a:cubicBezTo>
                  <a:cubicBezTo>
                    <a:pt x="804586" y="321116"/>
                    <a:pt x="796709" y="350044"/>
                    <a:pt x="799243" y="379305"/>
                  </a:cubicBezTo>
                  <a:cubicBezTo>
                    <a:pt x="801053" y="393459"/>
                    <a:pt x="806158" y="407060"/>
                    <a:pt x="813035" y="419510"/>
                  </a:cubicBezTo>
                  <a:cubicBezTo>
                    <a:pt x="820103" y="431787"/>
                    <a:pt x="828713" y="443179"/>
                    <a:pt x="837962" y="453914"/>
                  </a:cubicBezTo>
                  <a:cubicBezTo>
                    <a:pt x="849344" y="466925"/>
                    <a:pt x="862479" y="478631"/>
                    <a:pt x="873700" y="491433"/>
                  </a:cubicBezTo>
                  <a:cubicBezTo>
                    <a:pt x="878977" y="498243"/>
                    <a:pt x="885425" y="507930"/>
                    <a:pt x="881796" y="516455"/>
                  </a:cubicBezTo>
                  <a:cubicBezTo>
                    <a:pt x="877329" y="525990"/>
                    <a:pt x="865461" y="524999"/>
                    <a:pt x="856793" y="523094"/>
                  </a:cubicBezTo>
                  <a:cubicBezTo>
                    <a:pt x="848668" y="521370"/>
                    <a:pt x="840658" y="519103"/>
                    <a:pt x="832447" y="517817"/>
                  </a:cubicBezTo>
                  <a:cubicBezTo>
                    <a:pt x="813616" y="515017"/>
                    <a:pt x="794509" y="515474"/>
                    <a:pt x="775564" y="513902"/>
                  </a:cubicBezTo>
                  <a:cubicBezTo>
                    <a:pt x="735263" y="511188"/>
                    <a:pt x="702945" y="506292"/>
                    <a:pt x="666893" y="486766"/>
                  </a:cubicBezTo>
                  <a:cubicBezTo>
                    <a:pt x="653015" y="479898"/>
                    <a:pt x="638718" y="473259"/>
                    <a:pt x="623411" y="470345"/>
                  </a:cubicBezTo>
                  <a:cubicBezTo>
                    <a:pt x="608809" y="468325"/>
                    <a:pt x="593827" y="471097"/>
                    <a:pt x="580139" y="476250"/>
                  </a:cubicBezTo>
                  <a:cubicBezTo>
                    <a:pt x="562042" y="483594"/>
                    <a:pt x="543220" y="492100"/>
                    <a:pt x="523237" y="490871"/>
                  </a:cubicBezTo>
                  <a:cubicBezTo>
                    <a:pt x="515141" y="489747"/>
                    <a:pt x="507454" y="485880"/>
                    <a:pt x="501034" y="480908"/>
                  </a:cubicBezTo>
                  <a:cubicBezTo>
                    <a:pt x="493633" y="474669"/>
                    <a:pt x="488156" y="466525"/>
                    <a:pt x="483375" y="458200"/>
                  </a:cubicBezTo>
                  <a:cubicBezTo>
                    <a:pt x="461810" y="418938"/>
                    <a:pt x="468725" y="371666"/>
                    <a:pt x="478869" y="329994"/>
                  </a:cubicBezTo>
                  <a:cubicBezTo>
                    <a:pt x="481917" y="317421"/>
                    <a:pt x="484413" y="304695"/>
                    <a:pt x="485804" y="291827"/>
                  </a:cubicBezTo>
                  <a:cubicBezTo>
                    <a:pt x="487671" y="271653"/>
                    <a:pt x="486232" y="251346"/>
                    <a:pt x="486346" y="231115"/>
                  </a:cubicBezTo>
                  <a:cubicBezTo>
                    <a:pt x="485851" y="212093"/>
                    <a:pt x="485975" y="192796"/>
                    <a:pt x="481965" y="174107"/>
                  </a:cubicBezTo>
                  <a:cubicBezTo>
                    <a:pt x="479850" y="165745"/>
                    <a:pt x="477041" y="157544"/>
                    <a:pt x="473935" y="149495"/>
                  </a:cubicBezTo>
                  <a:cubicBezTo>
                    <a:pt x="471516" y="143437"/>
                    <a:pt x="469049" y="137322"/>
                    <a:pt x="465144" y="132045"/>
                  </a:cubicBezTo>
                  <a:cubicBezTo>
                    <a:pt x="459810" y="125092"/>
                    <a:pt x="452780" y="118720"/>
                    <a:pt x="445665" y="113833"/>
                  </a:cubicBezTo>
                  <a:cubicBezTo>
                    <a:pt x="440084" y="110404"/>
                    <a:pt x="433588" y="109014"/>
                    <a:pt x="427225" y="107880"/>
                  </a:cubicBezTo>
                  <a:cubicBezTo>
                    <a:pt x="414909" y="105928"/>
                    <a:pt x="402403" y="106728"/>
                    <a:pt x="390039" y="107794"/>
                  </a:cubicBezTo>
                  <a:cubicBezTo>
                    <a:pt x="373961" y="109052"/>
                    <a:pt x="357940" y="110890"/>
                    <a:pt x="341928" y="112824"/>
                  </a:cubicBezTo>
                  <a:cubicBezTo>
                    <a:pt x="312449" y="116034"/>
                    <a:pt x="282826" y="119577"/>
                    <a:pt x="254356" y="128207"/>
                  </a:cubicBezTo>
                  <a:cubicBezTo>
                    <a:pt x="232858" y="134341"/>
                    <a:pt x="212198" y="143970"/>
                    <a:pt x="194958" y="158372"/>
                  </a:cubicBezTo>
                  <a:cubicBezTo>
                    <a:pt x="185214" y="166306"/>
                    <a:pt x="177594" y="176460"/>
                    <a:pt x="170945" y="187042"/>
                  </a:cubicBezTo>
                  <a:cubicBezTo>
                    <a:pt x="165849" y="196110"/>
                    <a:pt x="162220" y="205959"/>
                    <a:pt x="159068" y="215856"/>
                  </a:cubicBezTo>
                  <a:cubicBezTo>
                    <a:pt x="155705" y="227762"/>
                    <a:pt x="154219" y="237068"/>
                    <a:pt x="157315" y="249298"/>
                  </a:cubicBezTo>
                  <a:cubicBezTo>
                    <a:pt x="161839" y="265233"/>
                    <a:pt x="171050" y="279292"/>
                    <a:pt x="179632" y="293284"/>
                  </a:cubicBezTo>
                  <a:cubicBezTo>
                    <a:pt x="190157" y="310182"/>
                    <a:pt x="200777" y="329489"/>
                    <a:pt x="196748" y="350082"/>
                  </a:cubicBezTo>
                  <a:cubicBezTo>
                    <a:pt x="195691" y="356178"/>
                    <a:pt x="192719" y="362160"/>
                    <a:pt x="187643" y="365874"/>
                  </a:cubicBezTo>
                  <a:cubicBezTo>
                    <a:pt x="179184" y="372342"/>
                    <a:pt x="168145" y="374475"/>
                    <a:pt x="157677" y="373847"/>
                  </a:cubicBezTo>
                  <a:cubicBezTo>
                    <a:pt x="136284" y="371894"/>
                    <a:pt x="116796" y="355216"/>
                    <a:pt x="100203" y="342681"/>
                  </a:cubicBezTo>
                  <a:cubicBezTo>
                    <a:pt x="74743" y="321335"/>
                    <a:pt x="44282" y="306886"/>
                    <a:pt x="19469" y="284731"/>
                  </a:cubicBezTo>
                  <a:cubicBezTo>
                    <a:pt x="13144" y="278997"/>
                    <a:pt x="6553" y="273568"/>
                    <a:pt x="0" y="268091"/>
                  </a:cubicBezTo>
                  <a:lnTo>
                    <a:pt x="0" y="0"/>
                  </a:lnTo>
                  <a:lnTo>
                    <a:pt x="958139" y="0"/>
                  </a:lnTo>
                  <a:cubicBezTo>
                    <a:pt x="963854" y="19231"/>
                    <a:pt x="966426" y="39405"/>
                    <a:pt x="964463" y="59426"/>
                  </a:cubicBezTo>
                  <a:close/>
                </a:path>
              </a:pathLst>
            </a:custGeom>
            <a:solidFill>
              <a:srgbClr val="C2B594">
                <a:alpha val="18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7">
              <a:extLst>
                <a:ext uri="{FF2B5EF4-FFF2-40B4-BE49-F238E27FC236}">
                  <a16:creationId xmlns:a16="http://schemas.microsoft.com/office/drawing/2014/main" id="{E1EF36C8-6DDD-21C4-5678-49B80682F748}"/>
                </a:ext>
              </a:extLst>
            </p:cNvPr>
            <p:cNvSpPr/>
            <p:nvPr/>
          </p:nvSpPr>
          <p:spPr>
            <a:xfrm>
              <a:off x="2619360" y="1095480"/>
              <a:ext cx="919473" cy="498262"/>
            </a:xfrm>
            <a:custGeom>
              <a:avLst/>
              <a:gdLst/>
              <a:ahLst/>
              <a:cxnLst/>
              <a:rect l="l" t="t" r="r" b="b"/>
              <a:pathLst>
                <a:path w="926421" h="498262" extrusionOk="0">
                  <a:moveTo>
                    <a:pt x="914924" y="100374"/>
                  </a:moveTo>
                  <a:cubicBezTo>
                    <a:pt x="900046" y="142732"/>
                    <a:pt x="865365" y="173707"/>
                    <a:pt x="831609" y="201501"/>
                  </a:cubicBezTo>
                  <a:cubicBezTo>
                    <a:pt x="808330" y="220256"/>
                    <a:pt x="786603" y="241754"/>
                    <a:pt x="772649" y="268500"/>
                  </a:cubicBezTo>
                  <a:cubicBezTo>
                    <a:pt x="750751" y="311649"/>
                    <a:pt x="751294" y="364979"/>
                    <a:pt x="773563" y="407870"/>
                  </a:cubicBezTo>
                  <a:cubicBezTo>
                    <a:pt x="784908" y="431864"/>
                    <a:pt x="806815" y="449018"/>
                    <a:pt x="829732" y="461362"/>
                  </a:cubicBezTo>
                  <a:cubicBezTo>
                    <a:pt x="844315" y="467392"/>
                    <a:pt x="864518" y="482717"/>
                    <a:pt x="842191" y="494500"/>
                  </a:cubicBezTo>
                  <a:cubicBezTo>
                    <a:pt x="832771" y="498072"/>
                    <a:pt x="822322" y="498100"/>
                    <a:pt x="812349" y="498262"/>
                  </a:cubicBezTo>
                  <a:cubicBezTo>
                    <a:pt x="757161" y="497862"/>
                    <a:pt x="709755" y="465839"/>
                    <a:pt x="658616" y="449342"/>
                  </a:cubicBezTo>
                  <a:cubicBezTo>
                    <a:pt x="641290" y="442484"/>
                    <a:pt x="622735" y="440703"/>
                    <a:pt x="604257" y="442379"/>
                  </a:cubicBezTo>
                  <a:cubicBezTo>
                    <a:pt x="583825" y="442855"/>
                    <a:pt x="565175" y="450713"/>
                    <a:pt x="547154" y="459600"/>
                  </a:cubicBezTo>
                  <a:cubicBezTo>
                    <a:pt x="523056" y="470078"/>
                    <a:pt x="495929" y="461029"/>
                    <a:pt x="487023" y="435397"/>
                  </a:cubicBezTo>
                  <a:cubicBezTo>
                    <a:pt x="471878" y="397840"/>
                    <a:pt x="487775" y="362483"/>
                    <a:pt x="503387" y="328241"/>
                  </a:cubicBezTo>
                  <a:cubicBezTo>
                    <a:pt x="511397" y="310896"/>
                    <a:pt x="518789" y="293284"/>
                    <a:pt x="525923" y="275568"/>
                  </a:cubicBezTo>
                  <a:cubicBezTo>
                    <a:pt x="528257" y="270043"/>
                    <a:pt x="530562" y="264490"/>
                    <a:pt x="532714" y="258870"/>
                  </a:cubicBezTo>
                  <a:cubicBezTo>
                    <a:pt x="535419" y="251803"/>
                    <a:pt x="537858" y="244640"/>
                    <a:pt x="539744" y="237344"/>
                  </a:cubicBezTo>
                  <a:cubicBezTo>
                    <a:pt x="541658" y="229905"/>
                    <a:pt x="542992" y="222333"/>
                    <a:pt x="543420" y="214570"/>
                  </a:cubicBezTo>
                  <a:cubicBezTo>
                    <a:pt x="543192" y="208959"/>
                    <a:pt x="542868" y="203540"/>
                    <a:pt x="542420" y="198301"/>
                  </a:cubicBezTo>
                  <a:cubicBezTo>
                    <a:pt x="541315" y="185233"/>
                    <a:pt x="539515" y="173326"/>
                    <a:pt x="536829" y="162497"/>
                  </a:cubicBezTo>
                  <a:cubicBezTo>
                    <a:pt x="524627" y="113176"/>
                    <a:pt x="494319" y="86125"/>
                    <a:pt x="429987" y="73219"/>
                  </a:cubicBezTo>
                  <a:cubicBezTo>
                    <a:pt x="409242" y="69466"/>
                    <a:pt x="388068" y="65989"/>
                    <a:pt x="366846" y="64446"/>
                  </a:cubicBezTo>
                  <a:cubicBezTo>
                    <a:pt x="344919" y="62836"/>
                    <a:pt x="322936" y="63303"/>
                    <a:pt x="301342" y="67647"/>
                  </a:cubicBezTo>
                  <a:cubicBezTo>
                    <a:pt x="299428" y="68056"/>
                    <a:pt x="297504" y="68485"/>
                    <a:pt x="295561" y="68923"/>
                  </a:cubicBezTo>
                  <a:cubicBezTo>
                    <a:pt x="226771" y="84430"/>
                    <a:pt x="141742" y="115576"/>
                    <a:pt x="130007" y="194081"/>
                  </a:cubicBezTo>
                  <a:cubicBezTo>
                    <a:pt x="127016" y="229133"/>
                    <a:pt x="137912" y="257127"/>
                    <a:pt x="156953" y="285950"/>
                  </a:cubicBezTo>
                  <a:cubicBezTo>
                    <a:pt x="163582" y="296723"/>
                    <a:pt x="172279" y="306648"/>
                    <a:pt x="176136" y="318859"/>
                  </a:cubicBezTo>
                  <a:cubicBezTo>
                    <a:pt x="181432" y="334594"/>
                    <a:pt x="174422" y="354292"/>
                    <a:pt x="154934" y="350187"/>
                  </a:cubicBezTo>
                  <a:cubicBezTo>
                    <a:pt x="133960" y="345367"/>
                    <a:pt x="116386" y="330375"/>
                    <a:pt x="101508" y="315458"/>
                  </a:cubicBezTo>
                  <a:cubicBezTo>
                    <a:pt x="80515" y="293532"/>
                    <a:pt x="63236" y="268519"/>
                    <a:pt x="44034" y="245116"/>
                  </a:cubicBezTo>
                  <a:cubicBezTo>
                    <a:pt x="35785" y="235601"/>
                    <a:pt x="27594" y="227095"/>
                    <a:pt x="19174" y="219408"/>
                  </a:cubicBezTo>
                  <a:cubicBezTo>
                    <a:pt x="17097" y="217503"/>
                    <a:pt x="15021" y="215665"/>
                    <a:pt x="12906" y="213865"/>
                  </a:cubicBezTo>
                  <a:cubicBezTo>
                    <a:pt x="8687" y="210245"/>
                    <a:pt x="4391" y="206826"/>
                    <a:pt x="0" y="203559"/>
                  </a:cubicBezTo>
                  <a:lnTo>
                    <a:pt x="0" y="0"/>
                  </a:lnTo>
                  <a:lnTo>
                    <a:pt x="887740" y="0"/>
                  </a:lnTo>
                  <a:cubicBezTo>
                    <a:pt x="917362" y="23765"/>
                    <a:pt x="926421" y="61027"/>
                    <a:pt x="914905" y="100374"/>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547;p31">
            <a:extLst>
              <a:ext uri="{FF2B5EF4-FFF2-40B4-BE49-F238E27FC236}">
                <a16:creationId xmlns:a16="http://schemas.microsoft.com/office/drawing/2014/main" id="{4537C088-84D4-4046-E578-B1D16D89F5CC}"/>
              </a:ext>
            </a:extLst>
          </p:cNvPr>
          <p:cNvSpPr txBox="1">
            <a:spLocks/>
          </p:cNvSpPr>
          <p:nvPr/>
        </p:nvSpPr>
        <p:spPr>
          <a:xfrm>
            <a:off x="3064763" y="111812"/>
            <a:ext cx="3014471" cy="900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6000"/>
              <a:buFont typeface="Inter Tight SemiBold"/>
              <a:buNone/>
              <a:defRPr sz="4000" b="1" i="0" u="none" strike="noStrike" cap="none">
                <a:solidFill>
                  <a:schemeClr val="accent3"/>
                </a:solidFill>
                <a:latin typeface="Inter Tight"/>
                <a:ea typeface="Inter Tight"/>
                <a:cs typeface="Inter Tight"/>
                <a:sym typeface="Inter Tight"/>
              </a:defRPr>
            </a:lvl1pPr>
            <a:lvl2pPr marR="0" lvl="1"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2pPr>
            <a:lvl3pPr marR="0" lvl="2"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3pPr>
            <a:lvl4pPr marR="0" lvl="3"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4pPr>
            <a:lvl5pPr marR="0" lvl="4"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5pPr>
            <a:lvl6pPr marR="0" lvl="5"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6pPr>
            <a:lvl7pPr marR="0" lvl="6"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7pPr>
            <a:lvl8pPr marR="0" lvl="7"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8pPr>
            <a:lvl9pPr marR="0" lvl="8" algn="ctr" rtl="0">
              <a:lnSpc>
                <a:spcPct val="100000"/>
              </a:lnSpc>
              <a:spcBef>
                <a:spcPts val="0"/>
              </a:spcBef>
              <a:spcAft>
                <a:spcPts val="0"/>
              </a:spcAft>
              <a:buClr>
                <a:schemeClr val="lt1"/>
              </a:buClr>
              <a:buSzPts val="6000"/>
              <a:buFont typeface="Inter Tight SemiBold"/>
              <a:buNone/>
              <a:defRPr sz="6000" b="0" i="0" u="none" strike="noStrike" cap="none">
                <a:solidFill>
                  <a:schemeClr val="lt1"/>
                </a:solidFill>
                <a:latin typeface="Inter Tight SemiBold"/>
                <a:ea typeface="Inter Tight SemiBold"/>
                <a:cs typeface="Inter Tight SemiBold"/>
                <a:sym typeface="Inter Tight SemiBold"/>
              </a:defRPr>
            </a:lvl9pPr>
          </a:lstStyle>
          <a:p>
            <a:pPr algn="r"/>
            <a:r>
              <a:rPr lang="en-GB" sz="8800" dirty="0"/>
              <a:t>Task! </a:t>
            </a:r>
          </a:p>
        </p:txBody>
      </p:sp>
      <p:sp>
        <p:nvSpPr>
          <p:cNvPr id="3" name="TextBox 2">
            <a:extLst>
              <a:ext uri="{FF2B5EF4-FFF2-40B4-BE49-F238E27FC236}">
                <a16:creationId xmlns:a16="http://schemas.microsoft.com/office/drawing/2014/main" id="{46506E97-12A0-E82E-9291-FECE48B45749}"/>
              </a:ext>
            </a:extLst>
          </p:cNvPr>
          <p:cNvSpPr txBox="1"/>
          <p:nvPr/>
        </p:nvSpPr>
        <p:spPr>
          <a:xfrm>
            <a:off x="996694" y="1595706"/>
            <a:ext cx="7308319" cy="2585323"/>
          </a:xfrm>
          <a:prstGeom prst="rect">
            <a:avLst/>
          </a:prstGeom>
          <a:solidFill>
            <a:schemeClr val="lt1">
              <a:alpha val="67000"/>
            </a:schemeClr>
          </a:solidFill>
        </p:spPr>
        <p:txBody>
          <a:bodyPr wrap="square" rtlCol="0">
            <a:spAutoFit/>
          </a:bodyPr>
          <a:lstStyle/>
          <a:p>
            <a:r>
              <a:rPr lang="en-GB" sz="2800" dirty="0">
                <a:latin typeface="Inter"/>
              </a:rPr>
              <a:t>Complete the SDO questionnaire(s) and discuss:</a:t>
            </a:r>
          </a:p>
          <a:p>
            <a:pPr marL="342900" indent="-342900">
              <a:spcAft>
                <a:spcPts val="600"/>
              </a:spcAft>
              <a:buFont typeface="Arial" panose="020B0604020202020204" pitchFamily="34" charset="0"/>
              <a:buChar char="•"/>
            </a:pPr>
            <a:r>
              <a:rPr lang="en-GB" sz="2000" dirty="0">
                <a:latin typeface="Inter"/>
              </a:rPr>
              <a:t>Which items did they find most uncomfortable or controversial?</a:t>
            </a:r>
          </a:p>
          <a:p>
            <a:pPr marL="342900" indent="-342900">
              <a:spcAft>
                <a:spcPts val="600"/>
              </a:spcAft>
              <a:buFont typeface="Arial" panose="020B0604020202020204" pitchFamily="34" charset="0"/>
              <a:buChar char="•"/>
            </a:pPr>
            <a:r>
              <a:rPr lang="en-GB" sz="2000" dirty="0">
                <a:latin typeface="Inter"/>
              </a:rPr>
              <a:t>Which traits do they think are most relevant to modern prejudice?</a:t>
            </a:r>
          </a:p>
          <a:p>
            <a:pPr marL="342900" indent="-342900">
              <a:spcAft>
                <a:spcPts val="600"/>
              </a:spcAft>
              <a:buFont typeface="Arial" panose="020B0604020202020204" pitchFamily="34" charset="0"/>
              <a:buChar char="•"/>
            </a:pPr>
            <a:r>
              <a:rPr lang="en-GB" sz="2000" dirty="0">
                <a:latin typeface="Inter"/>
              </a:rPr>
              <a:t>How might upbringing or social context influence these traits?</a:t>
            </a:r>
          </a:p>
          <a:p>
            <a:pPr marL="342900" indent="-342900">
              <a:spcAft>
                <a:spcPts val="600"/>
              </a:spcAft>
              <a:buFont typeface="Arial" panose="020B0604020202020204" pitchFamily="34" charset="0"/>
              <a:buChar char="•"/>
            </a:pPr>
            <a:r>
              <a:rPr lang="en-GB" sz="2000" dirty="0">
                <a:latin typeface="Inter"/>
              </a:rPr>
              <a:t>What are the criticisms of the scale?</a:t>
            </a:r>
          </a:p>
          <a:p>
            <a:endParaRPr lang="en-GB" dirty="0"/>
          </a:p>
        </p:txBody>
      </p:sp>
    </p:spTree>
    <p:extLst>
      <p:ext uri="{BB962C8B-B14F-4D97-AF65-F5344CB8AC3E}">
        <p14:creationId xmlns:p14="http://schemas.microsoft.com/office/powerpoint/2010/main" val="13166570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sp>
        <p:nvSpPr>
          <p:cNvPr id="669" name="Google Shape;669;p39"/>
          <p:cNvSpPr txBox="1">
            <a:spLocks noGrp="1"/>
          </p:cNvSpPr>
          <p:nvPr>
            <p:ph type="title"/>
          </p:nvPr>
        </p:nvSpPr>
        <p:spPr>
          <a:xfrm>
            <a:off x="2727593" y="131667"/>
            <a:ext cx="3688814"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3200" dirty="0"/>
              <a:t>Dual</a:t>
            </a:r>
            <a:r>
              <a:rPr lang="en-GB" dirty="0"/>
              <a:t> </a:t>
            </a:r>
            <a:r>
              <a:rPr lang="en-GB" sz="3200" dirty="0"/>
              <a:t>Process Model </a:t>
            </a:r>
            <a:endParaRPr lang="en-GB" dirty="0"/>
          </a:p>
        </p:txBody>
      </p:sp>
      <p:graphicFrame>
        <p:nvGraphicFramePr>
          <p:cNvPr id="2" name="Google Shape;748;p41">
            <a:extLst>
              <a:ext uri="{FF2B5EF4-FFF2-40B4-BE49-F238E27FC236}">
                <a16:creationId xmlns:a16="http://schemas.microsoft.com/office/drawing/2014/main" id="{C195A2D4-A252-4762-D6C3-2FC808853D91}"/>
              </a:ext>
            </a:extLst>
          </p:cNvPr>
          <p:cNvGraphicFramePr/>
          <p:nvPr>
            <p:extLst>
              <p:ext uri="{D42A27DB-BD31-4B8C-83A1-F6EECF244321}">
                <p14:modId xmlns:p14="http://schemas.microsoft.com/office/powerpoint/2010/main" val="3627345868"/>
              </p:ext>
            </p:extLst>
          </p:nvPr>
        </p:nvGraphicFramePr>
        <p:xfrm>
          <a:off x="111259" y="978301"/>
          <a:ext cx="8921483" cy="3571867"/>
        </p:xfrm>
        <a:graphic>
          <a:graphicData uri="http://schemas.openxmlformats.org/drawingml/2006/table">
            <a:tbl>
              <a:tblPr>
                <a:noFill/>
                <a:tableStyleId>{F1AF10E6-960F-4279-9BDA-C3F721B3F0A2}</a:tableStyleId>
              </a:tblPr>
              <a:tblGrid>
                <a:gridCol w="801278">
                  <a:extLst>
                    <a:ext uri="{9D8B030D-6E8A-4147-A177-3AD203B41FA5}">
                      <a16:colId xmlns:a16="http://schemas.microsoft.com/office/drawing/2014/main" val="20000"/>
                    </a:ext>
                  </a:extLst>
                </a:gridCol>
                <a:gridCol w="1624041">
                  <a:extLst>
                    <a:ext uri="{9D8B030D-6E8A-4147-A177-3AD203B41FA5}">
                      <a16:colId xmlns:a16="http://schemas.microsoft.com/office/drawing/2014/main" val="20004"/>
                    </a:ext>
                  </a:extLst>
                </a:gridCol>
                <a:gridCol w="1624041">
                  <a:extLst>
                    <a:ext uri="{9D8B030D-6E8A-4147-A177-3AD203B41FA5}">
                      <a16:colId xmlns:a16="http://schemas.microsoft.com/office/drawing/2014/main" val="107015203"/>
                    </a:ext>
                  </a:extLst>
                </a:gridCol>
                <a:gridCol w="1624041">
                  <a:extLst>
                    <a:ext uri="{9D8B030D-6E8A-4147-A177-3AD203B41FA5}">
                      <a16:colId xmlns:a16="http://schemas.microsoft.com/office/drawing/2014/main" val="3332749796"/>
                    </a:ext>
                  </a:extLst>
                </a:gridCol>
                <a:gridCol w="1624041">
                  <a:extLst>
                    <a:ext uri="{9D8B030D-6E8A-4147-A177-3AD203B41FA5}">
                      <a16:colId xmlns:a16="http://schemas.microsoft.com/office/drawing/2014/main" val="3436831791"/>
                    </a:ext>
                  </a:extLst>
                </a:gridCol>
                <a:gridCol w="1624041">
                  <a:extLst>
                    <a:ext uri="{9D8B030D-6E8A-4147-A177-3AD203B41FA5}">
                      <a16:colId xmlns:a16="http://schemas.microsoft.com/office/drawing/2014/main" val="3877180056"/>
                    </a:ext>
                  </a:extLst>
                </a:gridCol>
              </a:tblGrid>
              <a:tr h="754145">
                <a:tc>
                  <a:txBody>
                    <a:bodyPr/>
                    <a:lstStyle/>
                    <a:p>
                      <a:pPr marL="0" lvl="0" indent="0" algn="l" rtl="0">
                        <a:lnSpc>
                          <a:spcPct val="100000"/>
                        </a:lnSpc>
                        <a:spcBef>
                          <a:spcPts val="0"/>
                        </a:spcBef>
                        <a:spcAft>
                          <a:spcPts val="0"/>
                        </a:spcAft>
                        <a:buNone/>
                      </a:pPr>
                      <a:endParaRPr sz="1200" b="0" dirty="0">
                        <a:solidFill>
                          <a:schemeClr val="tx1"/>
                        </a:solidFill>
                        <a:latin typeface="Inter"/>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3175" cap="flat" cmpd="sng" algn="ctr">
                      <a:solidFill>
                        <a:schemeClr val="tx1"/>
                      </a:solidFill>
                      <a:prstDash val="dot"/>
                      <a:round/>
                      <a:headEnd type="none" w="med" len="med"/>
                      <a:tailEnd type="none" w="med" len="med"/>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en-GB" sz="1200" b="1" dirty="0">
                          <a:solidFill>
                            <a:schemeClr val="tx1"/>
                          </a:solidFill>
                          <a:latin typeface="Inter"/>
                          <a:ea typeface="Inter"/>
                          <a:cs typeface="Inter"/>
                          <a:sym typeface="Inter"/>
                        </a:rPr>
                        <a:t>Worldview</a:t>
                      </a:r>
                      <a:endParaRPr sz="1200" b="1" dirty="0">
                        <a:solidFill>
                          <a:schemeClr val="tx1"/>
                        </a:solidFill>
                        <a:latin typeface="Inter"/>
                        <a:ea typeface="Inter"/>
                        <a:cs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en-GB" sz="1200" b="1" dirty="0">
                          <a:solidFill>
                            <a:schemeClr val="tx1"/>
                          </a:solidFill>
                          <a:latin typeface="Inter"/>
                          <a:ea typeface="Inter"/>
                          <a:cs typeface="Inter"/>
                          <a:sym typeface="Inter"/>
                        </a:rPr>
                        <a:t>Motivation</a:t>
                      </a:r>
                      <a:endParaRPr sz="1200" b="1" dirty="0">
                        <a:solidFill>
                          <a:schemeClr val="tx1"/>
                        </a:solidFill>
                        <a:latin typeface="Inter"/>
                        <a:ea typeface="Inter"/>
                        <a:cs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en-GB" sz="1200" b="1" dirty="0">
                          <a:solidFill>
                            <a:schemeClr val="tx1"/>
                          </a:solidFill>
                          <a:latin typeface="Inter"/>
                          <a:sym typeface="Inter"/>
                        </a:rPr>
                        <a:t>Personality Basis</a:t>
                      </a:r>
                      <a:endParaRPr sz="1200" b="1" dirty="0">
                        <a:solidFill>
                          <a:schemeClr val="tx1"/>
                        </a:solidFill>
                        <a:latin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en-GB" sz="1200" b="1" dirty="0">
                          <a:solidFill>
                            <a:schemeClr val="tx1"/>
                          </a:solidFill>
                          <a:latin typeface="Inter"/>
                          <a:sym typeface="Inter"/>
                        </a:rPr>
                        <a:t>Ideological Attitudes</a:t>
                      </a:r>
                      <a:endParaRPr sz="1200" b="1" dirty="0">
                        <a:solidFill>
                          <a:schemeClr val="tx1"/>
                        </a:solidFill>
                        <a:latin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en-GB" sz="1200" b="1" dirty="0">
                          <a:solidFill>
                            <a:schemeClr val="tx1"/>
                          </a:solidFill>
                          <a:latin typeface="Inter"/>
                          <a:ea typeface="Inter"/>
                          <a:cs typeface="Inter"/>
                          <a:sym typeface="Inter"/>
                        </a:rPr>
                        <a:t>Prejudice </a:t>
                      </a:r>
                      <a:endParaRPr sz="1200" b="1" dirty="0">
                        <a:solidFill>
                          <a:schemeClr val="tx1"/>
                        </a:solidFill>
                        <a:latin typeface="Inter"/>
                        <a:ea typeface="Inter"/>
                        <a:cs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9525" cap="flat" cmpd="sng" algn="ctr">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1408861">
                <a:tc>
                  <a:txBody>
                    <a:bodyPr/>
                    <a:lstStyle/>
                    <a:p>
                      <a:pPr marL="0" lvl="0" indent="0" algn="ctr" rtl="0">
                        <a:lnSpc>
                          <a:spcPct val="100000"/>
                        </a:lnSpc>
                        <a:spcBef>
                          <a:spcPts val="0"/>
                        </a:spcBef>
                        <a:spcAft>
                          <a:spcPts val="0"/>
                        </a:spcAft>
                        <a:buNone/>
                      </a:pPr>
                      <a:r>
                        <a:rPr lang="en-GB" sz="1200" b="1" dirty="0">
                          <a:solidFill>
                            <a:schemeClr val="tx1"/>
                          </a:solidFill>
                          <a:latin typeface="Inter"/>
                          <a:ea typeface="Inter Tight SemiBold"/>
                          <a:cs typeface="Inter Tight SemiBold"/>
                          <a:sym typeface="Inter Tight SemiBold"/>
                        </a:rPr>
                        <a:t>RWA</a:t>
                      </a:r>
                      <a:endParaRPr sz="1200" b="1" dirty="0">
                        <a:solidFill>
                          <a:schemeClr val="tx1"/>
                        </a:solidFill>
                        <a:latin typeface="Inter"/>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3175" cap="flat" cmpd="sng" algn="ctr">
                      <a:solidFill>
                        <a:schemeClr val="tx1"/>
                      </a:solidFill>
                      <a:prstDash val="dot"/>
                      <a:round/>
                      <a:headEnd type="none" w="med" len="med"/>
                      <a:tailEnd type="none" w="med" len="med"/>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a:buNone/>
                      </a:pPr>
                      <a:r>
                        <a:rPr lang="en-GB" sz="1200" b="0" dirty="0">
                          <a:solidFill>
                            <a:schemeClr val="tx1"/>
                          </a:solidFill>
                          <a:latin typeface="Inter"/>
                        </a:rPr>
                        <a:t>Dangerous world (threat-focused)</a:t>
                      </a:r>
                    </a:p>
                  </a:txBody>
                  <a:tcPr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a:buNone/>
                      </a:pPr>
                      <a:r>
                        <a:rPr lang="en-GB" sz="1200" b="0" dirty="0">
                          <a:solidFill>
                            <a:schemeClr val="tx1"/>
                          </a:solidFill>
                          <a:latin typeface="Inter"/>
                        </a:rPr>
                        <a:t>Desire for security, order, and social cohesion.</a:t>
                      </a:r>
                    </a:p>
                  </a:txBody>
                  <a:tcPr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a:buNone/>
                      </a:pPr>
                      <a:r>
                        <a:rPr lang="en-GB" sz="1200" b="0" dirty="0">
                          <a:solidFill>
                            <a:schemeClr val="tx1"/>
                          </a:solidFill>
                          <a:latin typeface="Inter"/>
                        </a:rPr>
                        <a:t>High conscientiousness, low openness to experience.</a:t>
                      </a:r>
                    </a:p>
                  </a:txBody>
                  <a:tcPr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b="0" dirty="0">
                          <a:solidFill>
                            <a:schemeClr val="tx1"/>
                          </a:solidFill>
                          <a:latin typeface="Inter"/>
                        </a:rPr>
                        <a:t>RWA: characterised by submission to authority, aggression toward deviants, and conventionalism</a:t>
                      </a:r>
                      <a:endParaRPr sz="1200" b="0" dirty="0">
                        <a:solidFill>
                          <a:schemeClr val="tx1"/>
                        </a:solidFill>
                        <a:latin typeface="Inter"/>
                        <a:sym typeface="Inter"/>
                      </a:endParaRPr>
                    </a:p>
                  </a:txBody>
                  <a:tcPr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b="0" dirty="0">
                          <a:solidFill>
                            <a:schemeClr val="tx1"/>
                          </a:solidFill>
                          <a:latin typeface="Inter"/>
                        </a:rPr>
                        <a:t>Prejudice against norm violators (e.g., immigrants, LGBTQ+, criminals)</a:t>
                      </a:r>
                      <a:endParaRPr sz="1200" b="0" dirty="0">
                        <a:solidFill>
                          <a:schemeClr val="tx1"/>
                        </a:solidFill>
                        <a:latin typeface="Inter"/>
                        <a:ea typeface="Inter"/>
                        <a:cs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9525" cap="flat" cmpd="sng" algn="ctr">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1408861">
                <a:tc>
                  <a:txBody>
                    <a:bodyPr/>
                    <a:lstStyle/>
                    <a:p>
                      <a:pPr marL="0" lvl="0" indent="0" algn="ctr" rtl="0">
                        <a:lnSpc>
                          <a:spcPct val="100000"/>
                        </a:lnSpc>
                        <a:spcBef>
                          <a:spcPts val="0"/>
                        </a:spcBef>
                        <a:spcAft>
                          <a:spcPts val="0"/>
                        </a:spcAft>
                        <a:buNone/>
                      </a:pPr>
                      <a:r>
                        <a:rPr lang="en-GB" sz="1200" b="1" dirty="0">
                          <a:solidFill>
                            <a:schemeClr val="tx1"/>
                          </a:solidFill>
                          <a:latin typeface="Inter"/>
                          <a:ea typeface="Inter Tight SemiBold"/>
                          <a:cs typeface="Inter Tight SemiBold"/>
                          <a:sym typeface="Inter Tight SemiBold"/>
                        </a:rPr>
                        <a:t>SDO</a:t>
                      </a:r>
                      <a:endParaRPr sz="1200" b="1" dirty="0">
                        <a:solidFill>
                          <a:schemeClr val="tx1"/>
                        </a:solidFill>
                        <a:latin typeface="Inter"/>
                        <a:ea typeface="Inter Tight SemiBold"/>
                        <a:cs typeface="Inter Tight SemiBold"/>
                        <a:sym typeface="Inter Tight SemiBold"/>
                      </a:endParaRPr>
                    </a:p>
                  </a:txBody>
                  <a:tcPr marL="91425" marR="91425" marT="91425" marB="91425" anchor="ctr">
                    <a:lnL w="9525" cap="flat" cmpd="sng">
                      <a:solidFill>
                        <a:schemeClr val="dk2">
                          <a:alpha val="0"/>
                        </a:schemeClr>
                      </a:solidFill>
                      <a:prstDash val="solid"/>
                      <a:round/>
                      <a:headEnd type="none" w="sm" len="sm"/>
                      <a:tailEnd type="none" w="sm" len="sm"/>
                    </a:lnL>
                    <a:lnR w="3175" cap="flat" cmpd="sng" algn="ctr">
                      <a:solidFill>
                        <a:schemeClr val="tx1"/>
                      </a:solidFill>
                      <a:prstDash val="dot"/>
                      <a:round/>
                      <a:headEnd type="none" w="med" len="med"/>
                      <a:tailEnd type="none" w="med" len="med"/>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b="0" dirty="0">
                          <a:solidFill>
                            <a:schemeClr val="tx1"/>
                          </a:solidFill>
                          <a:latin typeface="Inter"/>
                          <a:ea typeface="Inter"/>
                          <a:cs typeface="Inter"/>
                          <a:sym typeface="Inter"/>
                        </a:rPr>
                        <a:t>Competitive jungle (hierarchy-focused)</a:t>
                      </a:r>
                      <a:endParaRPr sz="1200" b="0" dirty="0">
                        <a:solidFill>
                          <a:schemeClr val="tx1"/>
                        </a:solidFill>
                        <a:latin typeface="Inter"/>
                        <a:ea typeface="Inter"/>
                        <a:cs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b="0" dirty="0">
                          <a:solidFill>
                            <a:schemeClr val="tx1"/>
                          </a:solidFill>
                          <a:latin typeface="Inter"/>
                          <a:ea typeface="Inter"/>
                          <a:cs typeface="Inter"/>
                          <a:sym typeface="Inter"/>
                        </a:rPr>
                        <a:t>Desire for power, status, and group-based superiority.</a:t>
                      </a:r>
                      <a:endParaRPr sz="1200" b="0" dirty="0">
                        <a:solidFill>
                          <a:schemeClr val="tx1"/>
                        </a:solidFill>
                        <a:latin typeface="Inter"/>
                        <a:ea typeface="Inter"/>
                        <a:cs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b="0" dirty="0">
                          <a:solidFill>
                            <a:schemeClr val="tx1"/>
                          </a:solidFill>
                          <a:latin typeface="Inter"/>
                        </a:rPr>
                        <a:t>Low agreeableness, low empathy, high tough-mindedness</a:t>
                      </a:r>
                      <a:endParaRPr sz="1200" b="0" dirty="0">
                        <a:solidFill>
                          <a:schemeClr val="tx1"/>
                        </a:solidFill>
                        <a:latin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b="0" dirty="0">
                          <a:solidFill>
                            <a:schemeClr val="tx1"/>
                          </a:solidFill>
                          <a:latin typeface="Inter"/>
                        </a:rPr>
                        <a:t>SDO: support for group-based hierarchy and inequality.</a:t>
                      </a:r>
                      <a:endParaRPr sz="1200" b="0" dirty="0">
                        <a:solidFill>
                          <a:schemeClr val="tx1"/>
                        </a:solidFill>
                        <a:latin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3175" cap="flat" cmpd="sng" algn="ctr">
                      <a:solidFill>
                        <a:schemeClr val="tx1"/>
                      </a:solidFill>
                      <a:prstDash val="dot"/>
                      <a:round/>
                      <a:headEnd type="none" w="med" len="med"/>
                      <a:tailEnd type="none" w="med" len="med"/>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GB" sz="1200" b="0" dirty="0">
                          <a:solidFill>
                            <a:schemeClr val="tx1"/>
                          </a:solidFill>
                          <a:latin typeface="Inter"/>
                        </a:rPr>
                        <a:t>Prejudice against low-status groups (e.g., poor people, ethnic minorities)</a:t>
                      </a:r>
                      <a:endParaRPr sz="1200" b="0" dirty="0">
                        <a:solidFill>
                          <a:schemeClr val="tx1"/>
                        </a:solidFill>
                        <a:latin typeface="Inter"/>
                        <a:ea typeface="Inter"/>
                        <a:cs typeface="Inter"/>
                        <a:sym typeface="Inter"/>
                      </a:endParaRPr>
                    </a:p>
                  </a:txBody>
                  <a:tcPr marL="91425" marR="91425" marT="91425" marB="91425" anchor="ctr">
                    <a:lnL w="3175" cap="flat" cmpd="sng" algn="ctr">
                      <a:solidFill>
                        <a:schemeClr val="tx1"/>
                      </a:solidFill>
                      <a:prstDash val="dot"/>
                      <a:round/>
                      <a:headEnd type="none" w="med" len="med"/>
                      <a:tailEnd type="none" w="med" len="med"/>
                    </a:lnL>
                    <a:lnR w="9525" cap="flat" cmpd="sng" algn="ctr">
                      <a:solidFill>
                        <a:schemeClr val="dk2">
                          <a:alpha val="0"/>
                        </a:schemeClr>
                      </a:solidFill>
                      <a:prstDash val="solid"/>
                      <a:round/>
                      <a:headEnd type="none" w="sm" len="sm"/>
                      <a:tailEnd type="none" w="sm" len="sm"/>
                    </a:lnR>
                    <a:lnT w="9525" cap="flat" cmpd="sng" algn="ctr">
                      <a:solidFill>
                        <a:schemeClr val="accent3"/>
                      </a:solidFill>
                      <a:prstDash val="solid"/>
                      <a:round/>
                      <a:headEnd type="none" w="sm" len="sm"/>
                      <a:tailEnd type="none" w="sm" len="sm"/>
                    </a:lnT>
                    <a:lnB w="9525" cap="flat" cmpd="sng" algn="ctr">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3" name="TextBox 2">
            <a:extLst>
              <a:ext uri="{FF2B5EF4-FFF2-40B4-BE49-F238E27FC236}">
                <a16:creationId xmlns:a16="http://schemas.microsoft.com/office/drawing/2014/main" id="{C0081B13-65B9-463B-C6B3-3721C899356B}"/>
              </a:ext>
            </a:extLst>
          </p:cNvPr>
          <p:cNvSpPr txBox="1"/>
          <p:nvPr/>
        </p:nvSpPr>
        <p:spPr>
          <a:xfrm>
            <a:off x="111258" y="4550168"/>
            <a:ext cx="3289956" cy="461665"/>
          </a:xfrm>
          <a:prstGeom prst="rect">
            <a:avLst/>
          </a:prstGeom>
          <a:noFill/>
        </p:spPr>
        <p:txBody>
          <a:bodyPr wrap="square" rtlCol="0">
            <a:spAutoFit/>
          </a:bodyPr>
          <a:lstStyle/>
          <a:p>
            <a:r>
              <a:rPr lang="en-GB" sz="1200" dirty="0" err="1">
                <a:latin typeface="Inter"/>
              </a:rPr>
              <a:t>Duckitt</a:t>
            </a:r>
            <a:r>
              <a:rPr lang="en-GB" sz="1200" dirty="0">
                <a:latin typeface="Inter"/>
              </a:rPr>
              <a:t> (2001)</a:t>
            </a:r>
          </a:p>
          <a:p>
            <a:r>
              <a:rPr lang="sv-SE" sz="1200" dirty="0" err="1">
                <a:latin typeface="Inter"/>
              </a:rPr>
              <a:t>Duckitt</a:t>
            </a:r>
            <a:r>
              <a:rPr lang="sv-SE" sz="1200" dirty="0">
                <a:latin typeface="Inter"/>
              </a:rPr>
              <a:t> &amp; </a:t>
            </a:r>
            <a:r>
              <a:rPr lang="sv-SE" sz="1200" dirty="0" err="1">
                <a:latin typeface="Inter"/>
              </a:rPr>
              <a:t>Sibley</a:t>
            </a:r>
            <a:r>
              <a:rPr lang="sv-SE" sz="1200" dirty="0">
                <a:latin typeface="Inter"/>
              </a:rPr>
              <a:t> (2007, 2009, 2010)</a:t>
            </a:r>
            <a:endParaRPr lang="en-GB" sz="1200" dirty="0">
              <a:latin typeface="Inte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D5E0D138-2B50-F5B6-1DEB-7A044FDD52A1}"/>
            </a:ext>
          </a:extLst>
        </p:cNvPr>
        <p:cNvGrpSpPr/>
        <p:nvPr/>
      </p:nvGrpSpPr>
      <p:grpSpPr>
        <a:xfrm>
          <a:off x="0" y="0"/>
          <a:ext cx="0" cy="0"/>
          <a:chOff x="0" y="0"/>
          <a:chExt cx="0" cy="0"/>
        </a:xfrm>
      </p:grpSpPr>
      <p:sp>
        <p:nvSpPr>
          <p:cNvPr id="623" name="Google Shape;623;p36">
            <a:extLst>
              <a:ext uri="{FF2B5EF4-FFF2-40B4-BE49-F238E27FC236}">
                <a16:creationId xmlns:a16="http://schemas.microsoft.com/office/drawing/2014/main" id="{3CDE856D-3479-0420-E3C7-757052D5C9F7}"/>
              </a:ext>
            </a:extLst>
          </p:cNvPr>
          <p:cNvSpPr txBox="1">
            <a:spLocks noGrp="1"/>
          </p:cNvSpPr>
          <p:nvPr>
            <p:ph type="title"/>
          </p:nvPr>
        </p:nvSpPr>
        <p:spPr>
          <a:xfrm>
            <a:off x="2045305" y="243857"/>
            <a:ext cx="5172261" cy="572700"/>
          </a:xfrm>
          <a:prstGeom prst="rect">
            <a:avLst/>
          </a:prstGeom>
        </p:spPr>
        <p:txBody>
          <a:bodyPr spcFirstLastPara="1" wrap="square" lIns="91425" tIns="91425" rIns="91425" bIns="91425" anchor="t" anchorCtr="0">
            <a:noAutofit/>
          </a:bodyPr>
          <a:lstStyle/>
          <a:p>
            <a:pPr lvl="0"/>
            <a:r>
              <a:rPr lang="en-GB" sz="4800" dirty="0"/>
              <a:t>Dual Process Model </a:t>
            </a:r>
            <a:endParaRPr sz="4800" dirty="0"/>
          </a:p>
        </p:txBody>
      </p:sp>
      <p:graphicFrame>
        <p:nvGraphicFramePr>
          <p:cNvPr id="34" name="Diagram 33">
            <a:extLst>
              <a:ext uri="{FF2B5EF4-FFF2-40B4-BE49-F238E27FC236}">
                <a16:creationId xmlns:a16="http://schemas.microsoft.com/office/drawing/2014/main" id="{E966F62E-0863-229A-4C90-CA6E22E2351F}"/>
              </a:ext>
            </a:extLst>
          </p:cNvPr>
          <p:cNvGraphicFramePr/>
          <p:nvPr>
            <p:extLst>
              <p:ext uri="{D42A27DB-BD31-4B8C-83A1-F6EECF244321}">
                <p14:modId xmlns:p14="http://schemas.microsoft.com/office/powerpoint/2010/main" val="3949455433"/>
              </p:ext>
            </p:extLst>
          </p:nvPr>
        </p:nvGraphicFramePr>
        <p:xfrm>
          <a:off x="182880" y="1243584"/>
          <a:ext cx="8897112" cy="3899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7253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09">
          <a:extLst>
            <a:ext uri="{FF2B5EF4-FFF2-40B4-BE49-F238E27FC236}">
              <a16:creationId xmlns:a16="http://schemas.microsoft.com/office/drawing/2014/main" id="{90D9BD21-BDAC-2B65-F70C-CB62F401A409}"/>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BF25678-4C95-6754-71DA-2F60043580AE}"/>
              </a:ext>
            </a:extLst>
          </p:cNvPr>
          <p:cNvGraphicFramePr/>
          <p:nvPr>
            <p:extLst>
              <p:ext uri="{D42A27DB-BD31-4B8C-83A1-F6EECF244321}">
                <p14:modId xmlns:p14="http://schemas.microsoft.com/office/powerpoint/2010/main" val="2029508784"/>
              </p:ext>
            </p:extLst>
          </p:nvPr>
        </p:nvGraphicFramePr>
        <p:xfrm>
          <a:off x="438347" y="75414"/>
          <a:ext cx="8267306" cy="49926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37004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E007F9A0-88A4-3B36-9EC5-23E4A803CD45}"/>
            </a:ext>
          </a:extLst>
        </p:cNvPr>
        <p:cNvGrpSpPr/>
        <p:nvPr/>
      </p:nvGrpSpPr>
      <p:grpSpPr>
        <a:xfrm>
          <a:off x="0" y="0"/>
          <a:ext cx="0" cy="0"/>
          <a:chOff x="0" y="0"/>
          <a:chExt cx="0" cy="0"/>
        </a:xfrm>
      </p:grpSpPr>
      <p:sp>
        <p:nvSpPr>
          <p:cNvPr id="623" name="Google Shape;623;p36">
            <a:extLst>
              <a:ext uri="{FF2B5EF4-FFF2-40B4-BE49-F238E27FC236}">
                <a16:creationId xmlns:a16="http://schemas.microsoft.com/office/drawing/2014/main" id="{C36153E8-C6EE-DC86-76EA-C45DF260E500}"/>
              </a:ext>
            </a:extLst>
          </p:cNvPr>
          <p:cNvSpPr txBox="1">
            <a:spLocks noGrp="1"/>
          </p:cNvSpPr>
          <p:nvPr>
            <p:ph type="title"/>
          </p:nvPr>
        </p:nvSpPr>
        <p:spPr>
          <a:xfrm>
            <a:off x="1753074" y="215576"/>
            <a:ext cx="5756723" cy="572700"/>
          </a:xfrm>
          <a:prstGeom prst="rect">
            <a:avLst/>
          </a:prstGeom>
        </p:spPr>
        <p:txBody>
          <a:bodyPr spcFirstLastPara="1" wrap="square" lIns="91425" tIns="91425" rIns="91425" bIns="91425" anchor="t" anchorCtr="0">
            <a:noAutofit/>
          </a:bodyPr>
          <a:lstStyle/>
          <a:p>
            <a:pPr lvl="0"/>
            <a:r>
              <a:rPr lang="en-GB" sz="4400" dirty="0"/>
              <a:t>Openness to Experience </a:t>
            </a:r>
            <a:endParaRPr sz="4400" dirty="0"/>
          </a:p>
        </p:txBody>
      </p:sp>
      <p:graphicFrame>
        <p:nvGraphicFramePr>
          <p:cNvPr id="34" name="Diagram 33">
            <a:extLst>
              <a:ext uri="{FF2B5EF4-FFF2-40B4-BE49-F238E27FC236}">
                <a16:creationId xmlns:a16="http://schemas.microsoft.com/office/drawing/2014/main" id="{E6B0F5DC-1D6A-470C-D741-4CDA8820CE04}"/>
              </a:ext>
            </a:extLst>
          </p:cNvPr>
          <p:cNvGraphicFramePr/>
          <p:nvPr>
            <p:extLst>
              <p:ext uri="{D42A27DB-BD31-4B8C-83A1-F6EECF244321}">
                <p14:modId xmlns:p14="http://schemas.microsoft.com/office/powerpoint/2010/main" val="3670885773"/>
              </p:ext>
            </p:extLst>
          </p:nvPr>
        </p:nvGraphicFramePr>
        <p:xfrm>
          <a:off x="182880" y="1243584"/>
          <a:ext cx="8897112" cy="3899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29807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039BC7DC-32BC-E91F-987C-2CA6350C4E64}"/>
            </a:ext>
          </a:extLst>
        </p:cNvPr>
        <p:cNvGrpSpPr/>
        <p:nvPr/>
      </p:nvGrpSpPr>
      <p:grpSpPr>
        <a:xfrm>
          <a:off x="0" y="0"/>
          <a:ext cx="0" cy="0"/>
          <a:chOff x="0" y="0"/>
          <a:chExt cx="0" cy="0"/>
        </a:xfrm>
      </p:grpSpPr>
      <p:sp>
        <p:nvSpPr>
          <p:cNvPr id="623" name="Google Shape;623;p36">
            <a:extLst>
              <a:ext uri="{FF2B5EF4-FFF2-40B4-BE49-F238E27FC236}">
                <a16:creationId xmlns:a16="http://schemas.microsoft.com/office/drawing/2014/main" id="{8F0CD3CE-1E0F-F736-971E-BC243A742F05}"/>
              </a:ext>
            </a:extLst>
          </p:cNvPr>
          <p:cNvSpPr txBox="1">
            <a:spLocks noGrp="1"/>
          </p:cNvSpPr>
          <p:nvPr>
            <p:ph type="title"/>
          </p:nvPr>
        </p:nvSpPr>
        <p:spPr>
          <a:xfrm>
            <a:off x="2604852" y="243857"/>
            <a:ext cx="4053168" cy="572700"/>
          </a:xfrm>
          <a:prstGeom prst="rect">
            <a:avLst/>
          </a:prstGeom>
        </p:spPr>
        <p:txBody>
          <a:bodyPr spcFirstLastPara="1" wrap="square" lIns="91425" tIns="91425" rIns="91425" bIns="91425" anchor="t" anchorCtr="0">
            <a:noAutofit/>
          </a:bodyPr>
          <a:lstStyle/>
          <a:p>
            <a:pPr lvl="0"/>
            <a:r>
              <a:rPr lang="en-GB" sz="4800" dirty="0"/>
              <a:t>Agreeableness</a:t>
            </a:r>
            <a:endParaRPr sz="4800" dirty="0"/>
          </a:p>
        </p:txBody>
      </p:sp>
      <p:graphicFrame>
        <p:nvGraphicFramePr>
          <p:cNvPr id="34" name="Diagram 33">
            <a:extLst>
              <a:ext uri="{FF2B5EF4-FFF2-40B4-BE49-F238E27FC236}">
                <a16:creationId xmlns:a16="http://schemas.microsoft.com/office/drawing/2014/main" id="{11F8DA90-FAD3-49D4-FE86-FD067527FE53}"/>
              </a:ext>
            </a:extLst>
          </p:cNvPr>
          <p:cNvGraphicFramePr/>
          <p:nvPr>
            <p:extLst>
              <p:ext uri="{D42A27DB-BD31-4B8C-83A1-F6EECF244321}">
                <p14:modId xmlns:p14="http://schemas.microsoft.com/office/powerpoint/2010/main" val="1088195774"/>
              </p:ext>
            </p:extLst>
          </p:nvPr>
        </p:nvGraphicFramePr>
        <p:xfrm>
          <a:off x="182880" y="1243584"/>
          <a:ext cx="8897112" cy="3899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330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8059536D-ECF0-A43B-E3B0-8C5F8A3074C9}"/>
            </a:ext>
          </a:extLst>
        </p:cNvPr>
        <p:cNvGrpSpPr/>
        <p:nvPr/>
      </p:nvGrpSpPr>
      <p:grpSpPr>
        <a:xfrm>
          <a:off x="0" y="0"/>
          <a:ext cx="0" cy="0"/>
          <a:chOff x="0" y="0"/>
          <a:chExt cx="0" cy="0"/>
        </a:xfrm>
      </p:grpSpPr>
      <p:sp>
        <p:nvSpPr>
          <p:cNvPr id="623" name="Google Shape;623;p36">
            <a:extLst>
              <a:ext uri="{FF2B5EF4-FFF2-40B4-BE49-F238E27FC236}">
                <a16:creationId xmlns:a16="http://schemas.microsoft.com/office/drawing/2014/main" id="{8F050B21-B314-6AB9-9157-7078C77164B5}"/>
              </a:ext>
            </a:extLst>
          </p:cNvPr>
          <p:cNvSpPr txBox="1">
            <a:spLocks noGrp="1"/>
          </p:cNvSpPr>
          <p:nvPr>
            <p:ph type="title"/>
          </p:nvPr>
        </p:nvSpPr>
        <p:spPr>
          <a:xfrm>
            <a:off x="2275272" y="281564"/>
            <a:ext cx="4776336" cy="572700"/>
          </a:xfrm>
          <a:prstGeom prst="rect">
            <a:avLst/>
          </a:prstGeom>
        </p:spPr>
        <p:txBody>
          <a:bodyPr spcFirstLastPara="1" wrap="square" lIns="91425" tIns="91425" rIns="91425" bIns="91425" anchor="t" anchorCtr="0">
            <a:noAutofit/>
          </a:bodyPr>
          <a:lstStyle/>
          <a:p>
            <a:pPr lvl="0"/>
            <a:r>
              <a:rPr lang="en-GB" sz="4800" dirty="0"/>
              <a:t>Conscientiousness</a:t>
            </a:r>
            <a:endParaRPr sz="4800" dirty="0"/>
          </a:p>
        </p:txBody>
      </p:sp>
      <p:graphicFrame>
        <p:nvGraphicFramePr>
          <p:cNvPr id="34" name="Diagram 33">
            <a:extLst>
              <a:ext uri="{FF2B5EF4-FFF2-40B4-BE49-F238E27FC236}">
                <a16:creationId xmlns:a16="http://schemas.microsoft.com/office/drawing/2014/main" id="{4AB39AA1-09EF-6C45-3BB7-56AE17419822}"/>
              </a:ext>
            </a:extLst>
          </p:cNvPr>
          <p:cNvGraphicFramePr/>
          <p:nvPr>
            <p:extLst>
              <p:ext uri="{D42A27DB-BD31-4B8C-83A1-F6EECF244321}">
                <p14:modId xmlns:p14="http://schemas.microsoft.com/office/powerpoint/2010/main" val="1523449762"/>
              </p:ext>
            </p:extLst>
          </p:nvPr>
        </p:nvGraphicFramePr>
        <p:xfrm>
          <a:off x="182880" y="1536568"/>
          <a:ext cx="8961120" cy="36069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273011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BA2C5526-28C7-CFBE-BA61-9220947D3ADE}"/>
            </a:ext>
          </a:extLst>
        </p:cNvPr>
        <p:cNvGrpSpPr/>
        <p:nvPr/>
      </p:nvGrpSpPr>
      <p:grpSpPr>
        <a:xfrm>
          <a:off x="0" y="0"/>
          <a:ext cx="0" cy="0"/>
          <a:chOff x="0" y="0"/>
          <a:chExt cx="0" cy="0"/>
        </a:xfrm>
      </p:grpSpPr>
      <p:sp>
        <p:nvSpPr>
          <p:cNvPr id="623" name="Google Shape;623;p36">
            <a:extLst>
              <a:ext uri="{FF2B5EF4-FFF2-40B4-BE49-F238E27FC236}">
                <a16:creationId xmlns:a16="http://schemas.microsoft.com/office/drawing/2014/main" id="{38BA9A21-6A21-CEE5-5277-133F729CFCD4}"/>
              </a:ext>
            </a:extLst>
          </p:cNvPr>
          <p:cNvSpPr txBox="1">
            <a:spLocks noGrp="1"/>
          </p:cNvSpPr>
          <p:nvPr>
            <p:ph type="title"/>
          </p:nvPr>
        </p:nvSpPr>
        <p:spPr>
          <a:xfrm>
            <a:off x="2301665" y="356979"/>
            <a:ext cx="4540667" cy="572700"/>
          </a:xfrm>
          <a:prstGeom prst="rect">
            <a:avLst/>
          </a:prstGeom>
        </p:spPr>
        <p:txBody>
          <a:bodyPr spcFirstLastPara="1" wrap="square" lIns="91425" tIns="91425" rIns="91425" bIns="91425" anchor="t" anchorCtr="0">
            <a:noAutofit/>
          </a:bodyPr>
          <a:lstStyle/>
          <a:p>
            <a:pPr lvl="0"/>
            <a:r>
              <a:rPr lang="en-GB" sz="6600" dirty="0"/>
              <a:t>Extraversion</a:t>
            </a:r>
            <a:endParaRPr sz="6600" dirty="0"/>
          </a:p>
        </p:txBody>
      </p:sp>
      <p:graphicFrame>
        <p:nvGraphicFramePr>
          <p:cNvPr id="34" name="Diagram 33">
            <a:extLst>
              <a:ext uri="{FF2B5EF4-FFF2-40B4-BE49-F238E27FC236}">
                <a16:creationId xmlns:a16="http://schemas.microsoft.com/office/drawing/2014/main" id="{625FD1C9-5C9D-5046-31E6-80ECC1A18200}"/>
              </a:ext>
            </a:extLst>
          </p:cNvPr>
          <p:cNvGraphicFramePr/>
          <p:nvPr>
            <p:extLst>
              <p:ext uri="{D42A27DB-BD31-4B8C-83A1-F6EECF244321}">
                <p14:modId xmlns:p14="http://schemas.microsoft.com/office/powerpoint/2010/main" val="2639273520"/>
              </p:ext>
            </p:extLst>
          </p:nvPr>
        </p:nvGraphicFramePr>
        <p:xfrm>
          <a:off x="123442" y="1885360"/>
          <a:ext cx="8897112" cy="2409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12116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22">
          <a:extLst>
            <a:ext uri="{FF2B5EF4-FFF2-40B4-BE49-F238E27FC236}">
              <a16:creationId xmlns:a16="http://schemas.microsoft.com/office/drawing/2014/main" id="{FA9D5031-BC38-D458-6FA8-35B4AB4E529C}"/>
            </a:ext>
          </a:extLst>
        </p:cNvPr>
        <p:cNvGrpSpPr/>
        <p:nvPr/>
      </p:nvGrpSpPr>
      <p:grpSpPr>
        <a:xfrm>
          <a:off x="0" y="0"/>
          <a:ext cx="0" cy="0"/>
          <a:chOff x="0" y="0"/>
          <a:chExt cx="0" cy="0"/>
        </a:xfrm>
      </p:grpSpPr>
      <p:sp>
        <p:nvSpPr>
          <p:cNvPr id="623" name="Google Shape;623;p36">
            <a:extLst>
              <a:ext uri="{FF2B5EF4-FFF2-40B4-BE49-F238E27FC236}">
                <a16:creationId xmlns:a16="http://schemas.microsoft.com/office/drawing/2014/main" id="{39700AC3-F113-3910-4E9B-4229F761F933}"/>
              </a:ext>
            </a:extLst>
          </p:cNvPr>
          <p:cNvSpPr txBox="1">
            <a:spLocks noGrp="1"/>
          </p:cNvSpPr>
          <p:nvPr>
            <p:ph type="title"/>
          </p:nvPr>
        </p:nvSpPr>
        <p:spPr>
          <a:xfrm>
            <a:off x="2149673" y="319273"/>
            <a:ext cx="4963525" cy="572700"/>
          </a:xfrm>
          <a:prstGeom prst="rect">
            <a:avLst/>
          </a:prstGeom>
        </p:spPr>
        <p:txBody>
          <a:bodyPr spcFirstLastPara="1" wrap="square" lIns="91425" tIns="91425" rIns="91425" bIns="91425" anchor="t" anchorCtr="0">
            <a:noAutofit/>
          </a:bodyPr>
          <a:lstStyle/>
          <a:p>
            <a:pPr lvl="0"/>
            <a:r>
              <a:rPr lang="en-GB" sz="7200" dirty="0"/>
              <a:t>Neuroticism</a:t>
            </a:r>
            <a:endParaRPr sz="7200" dirty="0"/>
          </a:p>
        </p:txBody>
      </p:sp>
      <p:graphicFrame>
        <p:nvGraphicFramePr>
          <p:cNvPr id="34" name="Diagram 33">
            <a:extLst>
              <a:ext uri="{FF2B5EF4-FFF2-40B4-BE49-F238E27FC236}">
                <a16:creationId xmlns:a16="http://schemas.microsoft.com/office/drawing/2014/main" id="{29E2006D-7188-B329-CEAD-F379B628B25D}"/>
              </a:ext>
            </a:extLst>
          </p:cNvPr>
          <p:cNvGraphicFramePr/>
          <p:nvPr>
            <p:extLst>
              <p:ext uri="{D42A27DB-BD31-4B8C-83A1-F6EECF244321}">
                <p14:modId xmlns:p14="http://schemas.microsoft.com/office/powerpoint/2010/main" val="2977803311"/>
              </p:ext>
            </p:extLst>
          </p:nvPr>
        </p:nvGraphicFramePr>
        <p:xfrm>
          <a:off x="182879" y="1774067"/>
          <a:ext cx="8897112" cy="30978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47503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52">
          <a:extLst>
            <a:ext uri="{FF2B5EF4-FFF2-40B4-BE49-F238E27FC236}">
              <a16:creationId xmlns:a16="http://schemas.microsoft.com/office/drawing/2014/main" id="{50363F00-47C5-2593-8EB8-FC63F33CC91F}"/>
            </a:ext>
          </a:extLst>
        </p:cNvPr>
        <p:cNvGrpSpPr/>
        <p:nvPr/>
      </p:nvGrpSpPr>
      <p:grpSpPr>
        <a:xfrm>
          <a:off x="0" y="0"/>
          <a:ext cx="0" cy="0"/>
          <a:chOff x="0" y="0"/>
          <a:chExt cx="0" cy="0"/>
        </a:xfrm>
      </p:grpSpPr>
      <p:sp>
        <p:nvSpPr>
          <p:cNvPr id="553" name="Google Shape;553;p32">
            <a:extLst>
              <a:ext uri="{FF2B5EF4-FFF2-40B4-BE49-F238E27FC236}">
                <a16:creationId xmlns:a16="http://schemas.microsoft.com/office/drawing/2014/main" id="{3A07D998-C30B-526C-3E02-8D613CB74F39}"/>
              </a:ext>
            </a:extLst>
          </p:cNvPr>
          <p:cNvSpPr txBox="1">
            <a:spLocks noGrp="1"/>
          </p:cNvSpPr>
          <p:nvPr>
            <p:ph type="title"/>
          </p:nvPr>
        </p:nvSpPr>
        <p:spPr>
          <a:xfrm>
            <a:off x="588371" y="62198"/>
            <a:ext cx="5671341" cy="1087200"/>
          </a:xfrm>
          <a:prstGeom prst="rect">
            <a:avLst/>
          </a:prstGeom>
        </p:spPr>
        <p:txBody>
          <a:bodyPr spcFirstLastPara="1" wrap="square" lIns="91425" tIns="91425" rIns="91425" bIns="91425" anchor="b" anchorCtr="0">
            <a:noAutofit/>
          </a:bodyPr>
          <a:lstStyle/>
          <a:p>
            <a:pPr lvl="0"/>
            <a:r>
              <a:rPr lang="en-GB" sz="5400" dirty="0"/>
              <a:t>In conclusion…</a:t>
            </a:r>
            <a:endParaRPr sz="5400" dirty="0"/>
          </a:p>
        </p:txBody>
      </p:sp>
      <p:sp>
        <p:nvSpPr>
          <p:cNvPr id="554" name="Google Shape;554;p32">
            <a:extLst>
              <a:ext uri="{FF2B5EF4-FFF2-40B4-BE49-F238E27FC236}">
                <a16:creationId xmlns:a16="http://schemas.microsoft.com/office/drawing/2014/main" id="{35EF202B-E785-7601-4044-BB93283FEB16}"/>
              </a:ext>
            </a:extLst>
          </p:cNvPr>
          <p:cNvSpPr txBox="1">
            <a:spLocks noGrp="1"/>
          </p:cNvSpPr>
          <p:nvPr>
            <p:ph type="body" idx="1"/>
          </p:nvPr>
        </p:nvSpPr>
        <p:spPr>
          <a:xfrm>
            <a:off x="149339" y="1539446"/>
            <a:ext cx="4710889" cy="2650609"/>
          </a:xfrm>
          <a:prstGeom prst="rect">
            <a:avLst/>
          </a:prstGeom>
        </p:spPr>
        <p:txBody>
          <a:bodyPr spcFirstLastPara="1" wrap="square" lIns="91425" tIns="91425" rIns="91425" bIns="91425" anchor="t" anchorCtr="0">
            <a:noAutofit/>
          </a:bodyPr>
          <a:lstStyle/>
          <a:p>
            <a:pPr lvl="0" indent="-304800">
              <a:buClr>
                <a:schemeClr val="accent1"/>
              </a:buClr>
              <a:buSzPts val="1200"/>
            </a:pPr>
            <a:r>
              <a:rPr lang="en-GB" sz="1800" dirty="0"/>
              <a:t>Compelling lens through which to understand individual differences in intergroup attitudes</a:t>
            </a:r>
          </a:p>
          <a:p>
            <a:pPr lvl="0" indent="-304800">
              <a:buClr>
                <a:schemeClr val="accent1"/>
              </a:buClr>
              <a:buSzPts val="1200"/>
            </a:pPr>
            <a:endParaRPr lang="en-GB" sz="1800" dirty="0"/>
          </a:p>
          <a:p>
            <a:pPr lvl="0" indent="-304800">
              <a:buClr>
                <a:schemeClr val="accent1"/>
              </a:buClr>
              <a:buSzPts val="1200"/>
            </a:pPr>
            <a:r>
              <a:rPr lang="en-GB" sz="1800" dirty="0"/>
              <a:t>Personality does not operate in isolation, it interacts with ideological attitudes</a:t>
            </a:r>
          </a:p>
          <a:p>
            <a:pPr lvl="0" indent="-304800">
              <a:buClr>
                <a:schemeClr val="accent1"/>
              </a:buClr>
              <a:buSzPts val="1200"/>
            </a:pPr>
            <a:endParaRPr lang="en-GB" sz="1800" dirty="0"/>
          </a:p>
          <a:p>
            <a:pPr lvl="0" indent="-304800">
              <a:buClr>
                <a:schemeClr val="accent1"/>
              </a:buClr>
              <a:buSzPts val="1200"/>
            </a:pPr>
            <a:r>
              <a:rPr lang="en-GB" sz="1800" dirty="0"/>
              <a:t>Practical implications</a:t>
            </a:r>
          </a:p>
          <a:p>
            <a:pPr lvl="0" indent="-304800">
              <a:buClr>
                <a:schemeClr val="accent1"/>
              </a:buClr>
              <a:buSzPts val="1200"/>
            </a:pPr>
            <a:endParaRPr lang="en-GB" sz="1800" dirty="0"/>
          </a:p>
          <a:p>
            <a:pPr lvl="0" indent="-304800">
              <a:buClr>
                <a:schemeClr val="accent1"/>
              </a:buClr>
              <a:buSzPts val="1200"/>
            </a:pPr>
            <a:r>
              <a:rPr lang="en-GB" sz="1800" dirty="0"/>
              <a:t>Personality traits are relatively stable, they are not deterministic</a:t>
            </a:r>
            <a:endParaRPr sz="1800" dirty="0">
              <a:solidFill>
                <a:schemeClr val="dk1"/>
              </a:solidFill>
            </a:endParaRPr>
          </a:p>
        </p:txBody>
      </p:sp>
      <p:grpSp>
        <p:nvGrpSpPr>
          <p:cNvPr id="556" name="Google Shape;556;p32">
            <a:extLst>
              <a:ext uri="{FF2B5EF4-FFF2-40B4-BE49-F238E27FC236}">
                <a16:creationId xmlns:a16="http://schemas.microsoft.com/office/drawing/2014/main" id="{630E05C6-94E6-0318-F619-B117BB2EF819}"/>
              </a:ext>
            </a:extLst>
          </p:cNvPr>
          <p:cNvGrpSpPr/>
          <p:nvPr/>
        </p:nvGrpSpPr>
        <p:grpSpPr>
          <a:xfrm flipH="1">
            <a:off x="5337372" y="-37"/>
            <a:ext cx="3806795" cy="2437944"/>
            <a:chOff x="4565160" y="1185840"/>
            <a:chExt cx="1503236" cy="962701"/>
          </a:xfrm>
        </p:grpSpPr>
        <p:sp>
          <p:nvSpPr>
            <p:cNvPr id="557" name="Google Shape;557;p32">
              <a:extLst>
                <a:ext uri="{FF2B5EF4-FFF2-40B4-BE49-F238E27FC236}">
                  <a16:creationId xmlns:a16="http://schemas.microsoft.com/office/drawing/2014/main" id="{3D3CC106-D042-3E01-875D-226CA608F418}"/>
                </a:ext>
              </a:extLst>
            </p:cNvPr>
            <p:cNvSpPr/>
            <p:nvPr/>
          </p:nvSpPr>
          <p:spPr>
            <a:xfrm>
              <a:off x="4565160" y="1185840"/>
              <a:ext cx="1441104" cy="885478"/>
            </a:xfrm>
            <a:custGeom>
              <a:avLst/>
              <a:gdLst/>
              <a:ahLst/>
              <a:cxnLst/>
              <a:rect l="l" t="t" r="r" b="b"/>
              <a:pathLst>
                <a:path w="1441104" h="892169" extrusionOk="0">
                  <a:moveTo>
                    <a:pt x="1441104" y="0"/>
                  </a:moveTo>
                  <a:cubicBezTo>
                    <a:pt x="1439590" y="2353"/>
                    <a:pt x="1438123" y="4724"/>
                    <a:pt x="1436703" y="7125"/>
                  </a:cubicBezTo>
                  <a:cubicBezTo>
                    <a:pt x="1433684" y="12192"/>
                    <a:pt x="1430836" y="17374"/>
                    <a:pt x="1428112" y="22641"/>
                  </a:cubicBezTo>
                  <a:cubicBezTo>
                    <a:pt x="1424759" y="29080"/>
                    <a:pt x="1421616" y="35643"/>
                    <a:pt x="1418606" y="42310"/>
                  </a:cubicBezTo>
                  <a:cubicBezTo>
                    <a:pt x="1414567" y="51206"/>
                    <a:pt x="1410776" y="60255"/>
                    <a:pt x="1407081" y="69361"/>
                  </a:cubicBezTo>
                  <a:cubicBezTo>
                    <a:pt x="1397603" y="92659"/>
                    <a:pt x="1388745" y="116300"/>
                    <a:pt x="1378134" y="138608"/>
                  </a:cubicBezTo>
                  <a:cubicBezTo>
                    <a:pt x="1362932" y="170136"/>
                    <a:pt x="1345235" y="203387"/>
                    <a:pt x="1321289" y="229124"/>
                  </a:cubicBezTo>
                  <a:cubicBezTo>
                    <a:pt x="1305744" y="245831"/>
                    <a:pt x="1287580" y="259356"/>
                    <a:pt x="1265749" y="267186"/>
                  </a:cubicBezTo>
                  <a:cubicBezTo>
                    <a:pt x="1258653" y="270062"/>
                    <a:pt x="1251337" y="272215"/>
                    <a:pt x="1243879" y="273863"/>
                  </a:cubicBezTo>
                  <a:cubicBezTo>
                    <a:pt x="1195978" y="284493"/>
                    <a:pt x="1142143" y="274768"/>
                    <a:pt x="1101652" y="307457"/>
                  </a:cubicBezTo>
                  <a:cubicBezTo>
                    <a:pt x="1094889" y="313677"/>
                    <a:pt x="1088660" y="320478"/>
                    <a:pt x="1082564" y="327431"/>
                  </a:cubicBezTo>
                  <a:cubicBezTo>
                    <a:pt x="1069296" y="342567"/>
                    <a:pt x="1056637" y="358369"/>
                    <a:pt x="1040254" y="370056"/>
                  </a:cubicBezTo>
                  <a:cubicBezTo>
                    <a:pt x="1003773" y="397726"/>
                    <a:pt x="960425" y="414004"/>
                    <a:pt x="916362" y="422386"/>
                  </a:cubicBezTo>
                  <a:cubicBezTo>
                    <a:pt x="884253" y="428244"/>
                    <a:pt x="851459" y="426072"/>
                    <a:pt x="819055" y="425444"/>
                  </a:cubicBezTo>
                  <a:cubicBezTo>
                    <a:pt x="732111" y="420805"/>
                    <a:pt x="638051" y="444465"/>
                    <a:pt x="557546" y="399983"/>
                  </a:cubicBezTo>
                  <a:cubicBezTo>
                    <a:pt x="493633" y="366551"/>
                    <a:pt x="509883" y="297475"/>
                    <a:pt x="476783" y="244259"/>
                  </a:cubicBezTo>
                  <a:cubicBezTo>
                    <a:pt x="457952" y="215522"/>
                    <a:pt x="422072" y="184661"/>
                    <a:pt x="386944" y="195710"/>
                  </a:cubicBezTo>
                  <a:cubicBezTo>
                    <a:pt x="365751" y="207607"/>
                    <a:pt x="355768" y="235039"/>
                    <a:pt x="344776" y="258089"/>
                  </a:cubicBezTo>
                  <a:cubicBezTo>
                    <a:pt x="342738" y="262347"/>
                    <a:pt x="340671" y="266452"/>
                    <a:pt x="338499" y="270281"/>
                  </a:cubicBezTo>
                  <a:cubicBezTo>
                    <a:pt x="325260" y="297142"/>
                    <a:pt x="311849" y="323926"/>
                    <a:pt x="297228" y="349977"/>
                  </a:cubicBezTo>
                  <a:cubicBezTo>
                    <a:pt x="295199" y="353578"/>
                    <a:pt x="293160" y="357168"/>
                    <a:pt x="291084" y="360740"/>
                  </a:cubicBezTo>
                  <a:cubicBezTo>
                    <a:pt x="263233" y="409175"/>
                    <a:pt x="228752" y="453904"/>
                    <a:pt x="208026" y="506492"/>
                  </a:cubicBezTo>
                  <a:cubicBezTo>
                    <a:pt x="203378" y="517055"/>
                    <a:pt x="201473" y="527904"/>
                    <a:pt x="201558" y="538763"/>
                  </a:cubicBezTo>
                  <a:cubicBezTo>
                    <a:pt x="201673" y="553431"/>
                    <a:pt x="205454" y="568081"/>
                    <a:pt x="211112" y="581978"/>
                  </a:cubicBezTo>
                  <a:cubicBezTo>
                    <a:pt x="214970" y="591483"/>
                    <a:pt x="219723" y="600637"/>
                    <a:pt x="224761" y="609200"/>
                  </a:cubicBezTo>
                  <a:cubicBezTo>
                    <a:pt x="253822" y="657139"/>
                    <a:pt x="289112" y="707441"/>
                    <a:pt x="289789" y="766505"/>
                  </a:cubicBezTo>
                  <a:cubicBezTo>
                    <a:pt x="289884" y="792013"/>
                    <a:pt x="280330" y="816359"/>
                    <a:pt x="268653" y="838314"/>
                  </a:cubicBezTo>
                  <a:cubicBezTo>
                    <a:pt x="249126" y="877672"/>
                    <a:pt x="204387" y="892169"/>
                    <a:pt x="164640" y="882948"/>
                  </a:cubicBezTo>
                  <a:cubicBezTo>
                    <a:pt x="149181" y="879967"/>
                    <a:pt x="135417" y="873547"/>
                    <a:pt x="123111" y="864784"/>
                  </a:cubicBezTo>
                  <a:cubicBezTo>
                    <a:pt x="116100" y="859803"/>
                    <a:pt x="109566" y="854059"/>
                    <a:pt x="103461" y="847763"/>
                  </a:cubicBezTo>
                  <a:cubicBezTo>
                    <a:pt x="97384" y="841515"/>
                    <a:pt x="91735" y="834714"/>
                    <a:pt x="86458" y="827580"/>
                  </a:cubicBezTo>
                  <a:cubicBezTo>
                    <a:pt x="76238" y="813759"/>
                    <a:pt x="67427" y="798652"/>
                    <a:pt x="59703" y="783717"/>
                  </a:cubicBezTo>
                  <a:cubicBezTo>
                    <a:pt x="50949" y="768106"/>
                    <a:pt x="38767" y="754599"/>
                    <a:pt x="23441" y="745998"/>
                  </a:cubicBezTo>
                  <a:cubicBezTo>
                    <a:pt x="15954" y="741588"/>
                    <a:pt x="8068" y="738264"/>
                    <a:pt x="0" y="735444"/>
                  </a:cubicBezTo>
                  <a:lnTo>
                    <a:pt x="0" y="716871"/>
                  </a:lnTo>
                  <a:cubicBezTo>
                    <a:pt x="21336" y="723948"/>
                    <a:pt x="41701" y="733663"/>
                    <a:pt x="57302" y="750941"/>
                  </a:cubicBezTo>
                  <a:cubicBezTo>
                    <a:pt x="69247" y="763762"/>
                    <a:pt x="77019" y="779859"/>
                    <a:pt x="85620" y="795137"/>
                  </a:cubicBezTo>
                  <a:cubicBezTo>
                    <a:pt x="89487" y="801986"/>
                    <a:pt x="93745" y="808682"/>
                    <a:pt x="98374" y="815073"/>
                  </a:cubicBezTo>
                  <a:cubicBezTo>
                    <a:pt x="103261" y="821808"/>
                    <a:pt x="108566" y="828208"/>
                    <a:pt x="114281" y="834057"/>
                  </a:cubicBezTo>
                  <a:cubicBezTo>
                    <a:pt x="119682" y="839591"/>
                    <a:pt x="125435" y="844648"/>
                    <a:pt x="131559" y="849059"/>
                  </a:cubicBezTo>
                  <a:cubicBezTo>
                    <a:pt x="148361" y="861193"/>
                    <a:pt x="167869" y="868518"/>
                    <a:pt x="189881" y="867708"/>
                  </a:cubicBezTo>
                  <a:cubicBezTo>
                    <a:pt x="235782" y="868918"/>
                    <a:pt x="259375" y="830818"/>
                    <a:pt x="270129" y="788908"/>
                  </a:cubicBezTo>
                  <a:cubicBezTo>
                    <a:pt x="276844" y="761800"/>
                    <a:pt x="270310" y="733301"/>
                    <a:pt x="259947" y="708146"/>
                  </a:cubicBezTo>
                  <a:cubicBezTo>
                    <a:pt x="252012" y="688915"/>
                    <a:pt x="241783" y="670855"/>
                    <a:pt x="231715" y="652786"/>
                  </a:cubicBezTo>
                  <a:cubicBezTo>
                    <a:pt x="220199" y="634413"/>
                    <a:pt x="208007" y="616153"/>
                    <a:pt x="198844" y="596370"/>
                  </a:cubicBezTo>
                  <a:cubicBezTo>
                    <a:pt x="194929" y="587940"/>
                    <a:pt x="191576" y="579234"/>
                    <a:pt x="189043" y="570138"/>
                  </a:cubicBezTo>
                  <a:cubicBezTo>
                    <a:pt x="186833" y="563270"/>
                    <a:pt x="185499" y="556384"/>
                    <a:pt x="184928" y="549516"/>
                  </a:cubicBezTo>
                  <a:cubicBezTo>
                    <a:pt x="181489" y="508864"/>
                    <a:pt x="204292" y="468668"/>
                    <a:pt x="226743" y="432540"/>
                  </a:cubicBezTo>
                  <a:cubicBezTo>
                    <a:pt x="234334" y="420329"/>
                    <a:pt x="241878" y="408584"/>
                    <a:pt x="248364" y="397450"/>
                  </a:cubicBezTo>
                  <a:cubicBezTo>
                    <a:pt x="257423" y="383438"/>
                    <a:pt x="266148" y="369208"/>
                    <a:pt x="274549" y="354787"/>
                  </a:cubicBezTo>
                  <a:cubicBezTo>
                    <a:pt x="281550" y="342757"/>
                    <a:pt x="288341" y="330594"/>
                    <a:pt x="294932" y="318306"/>
                  </a:cubicBezTo>
                  <a:cubicBezTo>
                    <a:pt x="303743" y="301876"/>
                    <a:pt x="312201" y="285245"/>
                    <a:pt x="320345" y="268443"/>
                  </a:cubicBezTo>
                  <a:cubicBezTo>
                    <a:pt x="330594" y="250450"/>
                    <a:pt x="338404" y="228048"/>
                    <a:pt x="349863" y="209521"/>
                  </a:cubicBezTo>
                  <a:cubicBezTo>
                    <a:pt x="358597" y="195405"/>
                    <a:pt x="369446" y="183537"/>
                    <a:pt x="385124" y="177613"/>
                  </a:cubicBezTo>
                  <a:cubicBezTo>
                    <a:pt x="429073" y="166926"/>
                    <a:pt x="471135" y="201892"/>
                    <a:pt x="493566" y="238782"/>
                  </a:cubicBezTo>
                  <a:cubicBezTo>
                    <a:pt x="522913" y="285636"/>
                    <a:pt x="510397" y="355864"/>
                    <a:pt x="564947" y="384058"/>
                  </a:cubicBezTo>
                  <a:cubicBezTo>
                    <a:pt x="644423" y="427187"/>
                    <a:pt x="737140" y="402336"/>
                    <a:pt x="822750" y="407775"/>
                  </a:cubicBezTo>
                  <a:cubicBezTo>
                    <a:pt x="894179" y="412918"/>
                    <a:pt x="966835" y="401974"/>
                    <a:pt x="1026776" y="358302"/>
                  </a:cubicBezTo>
                  <a:cubicBezTo>
                    <a:pt x="1039396" y="349625"/>
                    <a:pt x="1049912" y="338547"/>
                    <a:pt x="1060037" y="327050"/>
                  </a:cubicBezTo>
                  <a:cubicBezTo>
                    <a:pt x="1068343" y="317621"/>
                    <a:pt x="1076392" y="307905"/>
                    <a:pt x="1085145" y="298980"/>
                  </a:cubicBezTo>
                  <a:cubicBezTo>
                    <a:pt x="1154706" y="233582"/>
                    <a:pt x="1253557" y="295485"/>
                    <a:pt x="1319355" y="204730"/>
                  </a:cubicBezTo>
                  <a:cubicBezTo>
                    <a:pt x="1349788" y="166307"/>
                    <a:pt x="1367514" y="120444"/>
                    <a:pt x="1386202" y="75105"/>
                  </a:cubicBezTo>
                  <a:cubicBezTo>
                    <a:pt x="1390745" y="64084"/>
                    <a:pt x="1395346" y="53092"/>
                    <a:pt x="1400204" y="42243"/>
                  </a:cubicBezTo>
                  <a:cubicBezTo>
                    <a:pt x="1403052" y="35871"/>
                    <a:pt x="1405995" y="29547"/>
                    <a:pt x="1409062" y="23298"/>
                  </a:cubicBezTo>
                  <a:cubicBezTo>
                    <a:pt x="1411634" y="18050"/>
                    <a:pt x="1414301" y="12849"/>
                    <a:pt x="1417082" y="7715"/>
                  </a:cubicBezTo>
                  <a:cubicBezTo>
                    <a:pt x="1418492" y="5124"/>
                    <a:pt x="1419920" y="2553"/>
                    <a:pt x="1421378" y="0"/>
                  </a:cubicBezTo>
                  <a:lnTo>
                    <a:pt x="144106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2">
              <a:extLst>
                <a:ext uri="{FF2B5EF4-FFF2-40B4-BE49-F238E27FC236}">
                  <a16:creationId xmlns:a16="http://schemas.microsoft.com/office/drawing/2014/main" id="{E882BD1C-42DE-B80A-2943-99D68B6894C4}"/>
                </a:ext>
              </a:extLst>
            </p:cNvPr>
            <p:cNvSpPr/>
            <p:nvPr/>
          </p:nvSpPr>
          <p:spPr>
            <a:xfrm>
              <a:off x="4565160" y="1185840"/>
              <a:ext cx="1401985" cy="787289"/>
            </a:xfrm>
            <a:custGeom>
              <a:avLst/>
              <a:gdLst/>
              <a:ahLst/>
              <a:cxnLst/>
              <a:rect l="l" t="t" r="r" b="b"/>
              <a:pathLst>
                <a:path w="1401985" h="787289" extrusionOk="0">
                  <a:moveTo>
                    <a:pt x="1401966" y="0"/>
                  </a:moveTo>
                  <a:cubicBezTo>
                    <a:pt x="1400642" y="3029"/>
                    <a:pt x="1399337" y="6048"/>
                    <a:pt x="1398041" y="9077"/>
                  </a:cubicBezTo>
                  <a:cubicBezTo>
                    <a:pt x="1395832" y="14211"/>
                    <a:pt x="1393641" y="19355"/>
                    <a:pt x="1391479" y="24508"/>
                  </a:cubicBezTo>
                  <a:cubicBezTo>
                    <a:pt x="1388840" y="30766"/>
                    <a:pt x="1386221" y="37033"/>
                    <a:pt x="1383630" y="43310"/>
                  </a:cubicBezTo>
                  <a:cubicBezTo>
                    <a:pt x="1378182" y="56474"/>
                    <a:pt x="1372829" y="69685"/>
                    <a:pt x="1367542" y="82915"/>
                  </a:cubicBezTo>
                  <a:cubicBezTo>
                    <a:pt x="1366428" y="85696"/>
                    <a:pt x="1365314" y="88478"/>
                    <a:pt x="1364199" y="91269"/>
                  </a:cubicBezTo>
                  <a:cubicBezTo>
                    <a:pt x="1355579" y="112519"/>
                    <a:pt x="1347873" y="134207"/>
                    <a:pt x="1337920" y="154838"/>
                  </a:cubicBezTo>
                  <a:cubicBezTo>
                    <a:pt x="1320775" y="191195"/>
                    <a:pt x="1296705" y="228638"/>
                    <a:pt x="1258710" y="242802"/>
                  </a:cubicBezTo>
                  <a:cubicBezTo>
                    <a:pt x="1245803" y="247907"/>
                    <a:pt x="1232002" y="249688"/>
                    <a:pt x="1218362" y="251174"/>
                  </a:cubicBezTo>
                  <a:cubicBezTo>
                    <a:pt x="1198321" y="253174"/>
                    <a:pt x="1178138" y="252841"/>
                    <a:pt x="1158040" y="251993"/>
                  </a:cubicBezTo>
                  <a:cubicBezTo>
                    <a:pt x="1140428" y="251127"/>
                    <a:pt x="1123350" y="250012"/>
                    <a:pt x="1106824" y="250765"/>
                  </a:cubicBezTo>
                  <a:cubicBezTo>
                    <a:pt x="1079611" y="251993"/>
                    <a:pt x="1053951" y="258280"/>
                    <a:pt x="1030024" y="279035"/>
                  </a:cubicBezTo>
                  <a:cubicBezTo>
                    <a:pt x="1023957" y="284207"/>
                    <a:pt x="1018175" y="289703"/>
                    <a:pt x="1012527" y="295361"/>
                  </a:cubicBezTo>
                  <a:cubicBezTo>
                    <a:pt x="1003906" y="303990"/>
                    <a:pt x="995582" y="312972"/>
                    <a:pt x="987000" y="321650"/>
                  </a:cubicBezTo>
                  <a:cubicBezTo>
                    <a:pt x="984837" y="323841"/>
                    <a:pt x="982647" y="326022"/>
                    <a:pt x="980446" y="328193"/>
                  </a:cubicBezTo>
                  <a:cubicBezTo>
                    <a:pt x="957529" y="350606"/>
                    <a:pt x="931859" y="371123"/>
                    <a:pt x="901065" y="379324"/>
                  </a:cubicBezTo>
                  <a:cubicBezTo>
                    <a:pt x="849592" y="392201"/>
                    <a:pt x="796261" y="392544"/>
                    <a:pt x="743655" y="394878"/>
                  </a:cubicBezTo>
                  <a:cubicBezTo>
                    <a:pt x="701573" y="396450"/>
                    <a:pt x="657349" y="399736"/>
                    <a:pt x="617772" y="381819"/>
                  </a:cubicBezTo>
                  <a:cubicBezTo>
                    <a:pt x="596732" y="372304"/>
                    <a:pt x="579720" y="354587"/>
                    <a:pt x="569290" y="333337"/>
                  </a:cubicBezTo>
                  <a:cubicBezTo>
                    <a:pt x="562413" y="319421"/>
                    <a:pt x="558079" y="304343"/>
                    <a:pt x="552650" y="289789"/>
                  </a:cubicBezTo>
                  <a:cubicBezTo>
                    <a:pt x="543487" y="264509"/>
                    <a:pt x="531466" y="240516"/>
                    <a:pt x="518322" y="217294"/>
                  </a:cubicBezTo>
                  <a:cubicBezTo>
                    <a:pt x="494862" y="175689"/>
                    <a:pt x="459572" y="140303"/>
                    <a:pt x="416262" y="122901"/>
                  </a:cubicBezTo>
                  <a:cubicBezTo>
                    <a:pt x="397955" y="115700"/>
                    <a:pt x="378543" y="109919"/>
                    <a:pt x="358816" y="111195"/>
                  </a:cubicBezTo>
                  <a:cubicBezTo>
                    <a:pt x="358721" y="111195"/>
                    <a:pt x="358607" y="111214"/>
                    <a:pt x="358511" y="111223"/>
                  </a:cubicBezTo>
                  <a:cubicBezTo>
                    <a:pt x="343100" y="112728"/>
                    <a:pt x="327746" y="119348"/>
                    <a:pt x="316830" y="131007"/>
                  </a:cubicBezTo>
                  <a:cubicBezTo>
                    <a:pt x="309591" y="138970"/>
                    <a:pt x="305391" y="149333"/>
                    <a:pt x="302876" y="159877"/>
                  </a:cubicBezTo>
                  <a:cubicBezTo>
                    <a:pt x="299714" y="172698"/>
                    <a:pt x="298133" y="185833"/>
                    <a:pt x="296285" y="198901"/>
                  </a:cubicBezTo>
                  <a:cubicBezTo>
                    <a:pt x="294780" y="209169"/>
                    <a:pt x="293103" y="219399"/>
                    <a:pt x="291417" y="229638"/>
                  </a:cubicBezTo>
                  <a:cubicBezTo>
                    <a:pt x="290732" y="233944"/>
                    <a:pt x="290055" y="238258"/>
                    <a:pt x="289370" y="242564"/>
                  </a:cubicBezTo>
                  <a:cubicBezTo>
                    <a:pt x="287464" y="254460"/>
                    <a:pt x="285455" y="266348"/>
                    <a:pt x="282635" y="278054"/>
                  </a:cubicBezTo>
                  <a:cubicBezTo>
                    <a:pt x="280492" y="286922"/>
                    <a:pt x="278101" y="295742"/>
                    <a:pt x="275482" y="304476"/>
                  </a:cubicBezTo>
                  <a:cubicBezTo>
                    <a:pt x="270186" y="322136"/>
                    <a:pt x="263938" y="339490"/>
                    <a:pt x="256775" y="356406"/>
                  </a:cubicBezTo>
                  <a:cubicBezTo>
                    <a:pt x="250041" y="371608"/>
                    <a:pt x="243602" y="386963"/>
                    <a:pt x="236153" y="401812"/>
                  </a:cubicBezTo>
                  <a:cubicBezTo>
                    <a:pt x="229505" y="415204"/>
                    <a:pt x="221580" y="427796"/>
                    <a:pt x="213474" y="440246"/>
                  </a:cubicBezTo>
                  <a:cubicBezTo>
                    <a:pt x="210102" y="445418"/>
                    <a:pt x="206702" y="450580"/>
                    <a:pt x="203349" y="455762"/>
                  </a:cubicBezTo>
                  <a:cubicBezTo>
                    <a:pt x="185928" y="483937"/>
                    <a:pt x="167364" y="511816"/>
                    <a:pt x="155038" y="542887"/>
                  </a:cubicBezTo>
                  <a:cubicBezTo>
                    <a:pt x="149476" y="556879"/>
                    <a:pt x="148533" y="572700"/>
                    <a:pt x="152457" y="587292"/>
                  </a:cubicBezTo>
                  <a:cubicBezTo>
                    <a:pt x="153676" y="591407"/>
                    <a:pt x="155067" y="595446"/>
                    <a:pt x="156591" y="599427"/>
                  </a:cubicBezTo>
                  <a:cubicBezTo>
                    <a:pt x="161801" y="613058"/>
                    <a:pt x="168488" y="626050"/>
                    <a:pt x="174393" y="639347"/>
                  </a:cubicBezTo>
                  <a:cubicBezTo>
                    <a:pt x="174584" y="639766"/>
                    <a:pt x="174774" y="640185"/>
                    <a:pt x="174955" y="640604"/>
                  </a:cubicBezTo>
                  <a:cubicBezTo>
                    <a:pt x="179975" y="651967"/>
                    <a:pt x="184642" y="663502"/>
                    <a:pt x="188805" y="675237"/>
                  </a:cubicBezTo>
                  <a:cubicBezTo>
                    <a:pt x="194101" y="690229"/>
                    <a:pt x="198739" y="705983"/>
                    <a:pt x="197949" y="722138"/>
                  </a:cubicBezTo>
                  <a:cubicBezTo>
                    <a:pt x="197482" y="735273"/>
                    <a:pt x="194500" y="748455"/>
                    <a:pt x="188262" y="759933"/>
                  </a:cubicBezTo>
                  <a:cubicBezTo>
                    <a:pt x="179556" y="775430"/>
                    <a:pt x="163011" y="787289"/>
                    <a:pt x="145552" y="786794"/>
                  </a:cubicBezTo>
                  <a:cubicBezTo>
                    <a:pt x="144475" y="786765"/>
                    <a:pt x="143389" y="786689"/>
                    <a:pt x="142313" y="786565"/>
                  </a:cubicBezTo>
                  <a:cubicBezTo>
                    <a:pt x="138960" y="786194"/>
                    <a:pt x="135722" y="785470"/>
                    <a:pt x="132579" y="784470"/>
                  </a:cubicBezTo>
                  <a:cubicBezTo>
                    <a:pt x="128321" y="783107"/>
                    <a:pt x="124244" y="781212"/>
                    <a:pt x="120320" y="778955"/>
                  </a:cubicBezTo>
                  <a:cubicBezTo>
                    <a:pt x="109795" y="772906"/>
                    <a:pt x="100365" y="764257"/>
                    <a:pt x="91364" y="756256"/>
                  </a:cubicBezTo>
                  <a:cubicBezTo>
                    <a:pt x="86477" y="751742"/>
                    <a:pt x="81591" y="747217"/>
                    <a:pt x="76324" y="743188"/>
                  </a:cubicBezTo>
                  <a:cubicBezTo>
                    <a:pt x="66637" y="735873"/>
                    <a:pt x="56207" y="729739"/>
                    <a:pt x="46092" y="723100"/>
                  </a:cubicBezTo>
                  <a:cubicBezTo>
                    <a:pt x="42415" y="720709"/>
                    <a:pt x="38681" y="718385"/>
                    <a:pt x="34900" y="716175"/>
                  </a:cubicBezTo>
                  <a:cubicBezTo>
                    <a:pt x="24174" y="710194"/>
                    <a:pt x="12449" y="706412"/>
                    <a:pt x="724" y="703221"/>
                  </a:cubicBezTo>
                  <a:cubicBezTo>
                    <a:pt x="486" y="703155"/>
                    <a:pt x="248" y="703097"/>
                    <a:pt x="0" y="703040"/>
                  </a:cubicBezTo>
                  <a:lnTo>
                    <a:pt x="0" y="693172"/>
                  </a:lnTo>
                  <a:cubicBezTo>
                    <a:pt x="4962" y="694439"/>
                    <a:pt x="9896" y="695839"/>
                    <a:pt x="14783" y="697402"/>
                  </a:cubicBezTo>
                  <a:cubicBezTo>
                    <a:pt x="23346" y="700335"/>
                    <a:pt x="31909" y="703517"/>
                    <a:pt x="39814" y="708098"/>
                  </a:cubicBezTo>
                  <a:cubicBezTo>
                    <a:pt x="50959" y="714766"/>
                    <a:pt x="61922" y="721776"/>
                    <a:pt x="72857" y="728824"/>
                  </a:cubicBezTo>
                  <a:cubicBezTo>
                    <a:pt x="88230" y="738749"/>
                    <a:pt x="100346" y="753047"/>
                    <a:pt x="114929" y="764067"/>
                  </a:cubicBezTo>
                  <a:cubicBezTo>
                    <a:pt x="117596" y="766124"/>
                    <a:pt x="120415" y="768106"/>
                    <a:pt x="123349" y="769887"/>
                  </a:cubicBezTo>
                  <a:cubicBezTo>
                    <a:pt x="126663" y="771897"/>
                    <a:pt x="130121" y="773649"/>
                    <a:pt x="133702" y="774945"/>
                  </a:cubicBezTo>
                  <a:cubicBezTo>
                    <a:pt x="137731" y="776421"/>
                    <a:pt x="141894" y="777326"/>
                    <a:pt x="146161" y="777421"/>
                  </a:cubicBezTo>
                  <a:cubicBezTo>
                    <a:pt x="147980" y="777459"/>
                    <a:pt x="149828" y="777345"/>
                    <a:pt x="151686" y="777069"/>
                  </a:cubicBezTo>
                  <a:cubicBezTo>
                    <a:pt x="164154" y="774811"/>
                    <a:pt x="174946" y="765762"/>
                    <a:pt x="181118" y="754361"/>
                  </a:cubicBezTo>
                  <a:cubicBezTo>
                    <a:pt x="186966" y="743236"/>
                    <a:pt x="188805" y="730387"/>
                    <a:pt x="188728" y="717823"/>
                  </a:cubicBezTo>
                  <a:cubicBezTo>
                    <a:pt x="188443" y="702859"/>
                    <a:pt x="183499" y="688515"/>
                    <a:pt x="178584" y="674618"/>
                  </a:cubicBezTo>
                  <a:cubicBezTo>
                    <a:pt x="175851" y="666864"/>
                    <a:pt x="172812" y="659225"/>
                    <a:pt x="169602" y="651662"/>
                  </a:cubicBezTo>
                  <a:cubicBezTo>
                    <a:pt x="164725" y="640156"/>
                    <a:pt x="159458" y="628812"/>
                    <a:pt x="154238" y="617468"/>
                  </a:cubicBezTo>
                  <a:cubicBezTo>
                    <a:pt x="153705" y="616258"/>
                    <a:pt x="153162" y="615048"/>
                    <a:pt x="152629" y="613829"/>
                  </a:cubicBezTo>
                  <a:cubicBezTo>
                    <a:pt x="149019" y="605590"/>
                    <a:pt x="145637" y="597189"/>
                    <a:pt x="143475" y="588388"/>
                  </a:cubicBezTo>
                  <a:cubicBezTo>
                    <a:pt x="136598" y="558898"/>
                    <a:pt x="146123" y="538401"/>
                    <a:pt x="159487" y="513293"/>
                  </a:cubicBezTo>
                  <a:cubicBezTo>
                    <a:pt x="171993" y="489833"/>
                    <a:pt x="186080" y="467411"/>
                    <a:pt x="200654" y="445332"/>
                  </a:cubicBezTo>
                  <a:cubicBezTo>
                    <a:pt x="204645" y="439274"/>
                    <a:pt x="208693" y="433235"/>
                    <a:pt x="212741" y="427206"/>
                  </a:cubicBezTo>
                  <a:cubicBezTo>
                    <a:pt x="223990" y="409432"/>
                    <a:pt x="233067" y="390306"/>
                    <a:pt x="241906" y="371142"/>
                  </a:cubicBezTo>
                  <a:cubicBezTo>
                    <a:pt x="256042" y="340652"/>
                    <a:pt x="267729" y="308791"/>
                    <a:pt x="274768" y="275711"/>
                  </a:cubicBezTo>
                  <a:cubicBezTo>
                    <a:pt x="276149" y="269253"/>
                    <a:pt x="277349" y="262757"/>
                    <a:pt x="278349" y="256203"/>
                  </a:cubicBezTo>
                  <a:cubicBezTo>
                    <a:pt x="281130" y="240059"/>
                    <a:pt x="283521" y="223818"/>
                    <a:pt x="285769" y="207569"/>
                  </a:cubicBezTo>
                  <a:cubicBezTo>
                    <a:pt x="286769" y="200177"/>
                    <a:pt x="287674" y="192719"/>
                    <a:pt x="288722" y="185290"/>
                  </a:cubicBezTo>
                  <a:cubicBezTo>
                    <a:pt x="290779" y="170707"/>
                    <a:pt x="293437" y="156210"/>
                    <a:pt x="298590" y="142456"/>
                  </a:cubicBezTo>
                  <a:cubicBezTo>
                    <a:pt x="308077" y="117043"/>
                    <a:pt x="334442" y="103070"/>
                    <a:pt x="359378" y="101365"/>
                  </a:cubicBezTo>
                  <a:cubicBezTo>
                    <a:pt x="359731" y="101336"/>
                    <a:pt x="360093" y="101327"/>
                    <a:pt x="360445" y="101308"/>
                  </a:cubicBezTo>
                  <a:cubicBezTo>
                    <a:pt x="377962" y="100413"/>
                    <a:pt x="395288" y="104651"/>
                    <a:pt x="411813" y="110423"/>
                  </a:cubicBezTo>
                  <a:cubicBezTo>
                    <a:pt x="447132" y="122596"/>
                    <a:pt x="477936" y="146495"/>
                    <a:pt x="502091" y="175832"/>
                  </a:cubicBezTo>
                  <a:cubicBezTo>
                    <a:pt x="512588" y="188776"/>
                    <a:pt x="521056" y="203330"/>
                    <a:pt x="529171" y="217980"/>
                  </a:cubicBezTo>
                  <a:cubicBezTo>
                    <a:pt x="544011" y="244107"/>
                    <a:pt x="556498" y="271663"/>
                    <a:pt x="566156" y="300333"/>
                  </a:cubicBezTo>
                  <a:cubicBezTo>
                    <a:pt x="573014" y="320859"/>
                    <a:pt x="581215" y="341786"/>
                    <a:pt x="596694" y="356902"/>
                  </a:cubicBezTo>
                  <a:cubicBezTo>
                    <a:pt x="634079" y="393973"/>
                    <a:pt x="695906" y="388487"/>
                    <a:pt x="743750" y="387086"/>
                  </a:cubicBezTo>
                  <a:cubicBezTo>
                    <a:pt x="777421" y="385439"/>
                    <a:pt x="811101" y="383772"/>
                    <a:pt x="844648" y="380248"/>
                  </a:cubicBezTo>
                  <a:cubicBezTo>
                    <a:pt x="864146" y="378076"/>
                    <a:pt x="883720" y="375495"/>
                    <a:pt x="902675" y="370122"/>
                  </a:cubicBezTo>
                  <a:cubicBezTo>
                    <a:pt x="928630" y="362779"/>
                    <a:pt x="950205" y="346558"/>
                    <a:pt x="969854" y="327917"/>
                  </a:cubicBezTo>
                  <a:cubicBezTo>
                    <a:pt x="979856" y="318449"/>
                    <a:pt x="989352" y="308353"/>
                    <a:pt x="998668" y="298485"/>
                  </a:cubicBezTo>
                  <a:cubicBezTo>
                    <a:pt x="999363" y="297761"/>
                    <a:pt x="1000049" y="297037"/>
                    <a:pt x="1000754" y="296323"/>
                  </a:cubicBezTo>
                  <a:cubicBezTo>
                    <a:pt x="1013927" y="282626"/>
                    <a:pt x="1027738" y="269272"/>
                    <a:pt x="1044074" y="259852"/>
                  </a:cubicBezTo>
                  <a:cubicBezTo>
                    <a:pt x="1066743" y="246574"/>
                    <a:pt x="1092946" y="242735"/>
                    <a:pt x="1118664" y="242821"/>
                  </a:cubicBezTo>
                  <a:cubicBezTo>
                    <a:pt x="1121769" y="242821"/>
                    <a:pt x="1124865" y="242897"/>
                    <a:pt x="1127951" y="243011"/>
                  </a:cubicBezTo>
                  <a:cubicBezTo>
                    <a:pt x="1161898" y="244183"/>
                    <a:pt x="1196302" y="247059"/>
                    <a:pt x="1230030" y="242049"/>
                  </a:cubicBezTo>
                  <a:cubicBezTo>
                    <a:pt x="1241346" y="240497"/>
                    <a:pt x="1252547" y="237754"/>
                    <a:pt x="1263006" y="232886"/>
                  </a:cubicBezTo>
                  <a:cubicBezTo>
                    <a:pt x="1287704" y="221704"/>
                    <a:pt x="1305858" y="199377"/>
                    <a:pt x="1319917" y="175974"/>
                  </a:cubicBezTo>
                  <a:cubicBezTo>
                    <a:pt x="1334243" y="151676"/>
                    <a:pt x="1344930" y="125911"/>
                    <a:pt x="1355236" y="99603"/>
                  </a:cubicBezTo>
                  <a:cubicBezTo>
                    <a:pt x="1357036" y="95098"/>
                    <a:pt x="1358827" y="90583"/>
                    <a:pt x="1360618" y="86068"/>
                  </a:cubicBezTo>
                  <a:cubicBezTo>
                    <a:pt x="1366171" y="72028"/>
                    <a:pt x="1371705" y="57960"/>
                    <a:pt x="1377420" y="43977"/>
                  </a:cubicBezTo>
                  <a:cubicBezTo>
                    <a:pt x="1379992" y="37671"/>
                    <a:pt x="1382592" y="31366"/>
                    <a:pt x="1385268" y="25098"/>
                  </a:cubicBezTo>
                  <a:cubicBezTo>
                    <a:pt x="1387450" y="19945"/>
                    <a:pt x="1389679" y="14821"/>
                    <a:pt x="1391945" y="9715"/>
                  </a:cubicBezTo>
                  <a:cubicBezTo>
                    <a:pt x="1393384" y="6477"/>
                    <a:pt x="1394851" y="3239"/>
                    <a:pt x="1396327" y="19"/>
                  </a:cubicBezTo>
                  <a:lnTo>
                    <a:pt x="1401985" y="1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2">
              <a:extLst>
                <a:ext uri="{FF2B5EF4-FFF2-40B4-BE49-F238E27FC236}">
                  <a16:creationId xmlns:a16="http://schemas.microsoft.com/office/drawing/2014/main" id="{0E803B12-E8DC-2414-5F7B-E182A6C002A2}"/>
                </a:ext>
              </a:extLst>
            </p:cNvPr>
            <p:cNvSpPr/>
            <p:nvPr/>
          </p:nvSpPr>
          <p:spPr>
            <a:xfrm>
              <a:off x="4565160" y="1185840"/>
              <a:ext cx="1352159" cy="710346"/>
            </a:xfrm>
            <a:custGeom>
              <a:avLst/>
              <a:gdLst/>
              <a:ahLst/>
              <a:cxnLst/>
              <a:rect l="l" t="t" r="r" b="b"/>
              <a:pathLst>
                <a:path w="1352159" h="710346" extrusionOk="0">
                  <a:moveTo>
                    <a:pt x="1352007" y="15288"/>
                  </a:moveTo>
                  <a:cubicBezTo>
                    <a:pt x="1351855" y="20069"/>
                    <a:pt x="1351541" y="24832"/>
                    <a:pt x="1351074" y="29575"/>
                  </a:cubicBezTo>
                  <a:cubicBezTo>
                    <a:pt x="1350464" y="36004"/>
                    <a:pt x="1349597" y="42405"/>
                    <a:pt x="1348511" y="48778"/>
                  </a:cubicBezTo>
                  <a:cubicBezTo>
                    <a:pt x="1345702" y="65408"/>
                    <a:pt x="1341444" y="81801"/>
                    <a:pt x="1336481" y="97898"/>
                  </a:cubicBezTo>
                  <a:cubicBezTo>
                    <a:pt x="1334976" y="102813"/>
                    <a:pt x="1333395" y="107690"/>
                    <a:pt x="1331776" y="112538"/>
                  </a:cubicBezTo>
                  <a:cubicBezTo>
                    <a:pt x="1325794" y="130445"/>
                    <a:pt x="1320384" y="148609"/>
                    <a:pt x="1312831" y="165887"/>
                  </a:cubicBezTo>
                  <a:cubicBezTo>
                    <a:pt x="1306020" y="181051"/>
                    <a:pt x="1297915" y="196082"/>
                    <a:pt x="1286542" y="208036"/>
                  </a:cubicBezTo>
                  <a:cubicBezTo>
                    <a:pt x="1271816" y="218656"/>
                    <a:pt x="1254662" y="225790"/>
                    <a:pt x="1236793" y="227495"/>
                  </a:cubicBezTo>
                  <a:cubicBezTo>
                    <a:pt x="1208932" y="230457"/>
                    <a:pt x="1181843" y="221809"/>
                    <a:pt x="1154335" y="218580"/>
                  </a:cubicBezTo>
                  <a:cubicBezTo>
                    <a:pt x="1151373" y="218237"/>
                    <a:pt x="1148410" y="217942"/>
                    <a:pt x="1145439" y="217742"/>
                  </a:cubicBezTo>
                  <a:cubicBezTo>
                    <a:pt x="1101433" y="214284"/>
                    <a:pt x="1055561" y="222209"/>
                    <a:pt x="1017946" y="247412"/>
                  </a:cubicBezTo>
                  <a:cubicBezTo>
                    <a:pt x="1000249" y="259594"/>
                    <a:pt x="985028" y="275034"/>
                    <a:pt x="968959" y="289379"/>
                  </a:cubicBezTo>
                  <a:cubicBezTo>
                    <a:pt x="962816" y="294865"/>
                    <a:pt x="956548" y="300190"/>
                    <a:pt x="949966" y="305114"/>
                  </a:cubicBezTo>
                  <a:cubicBezTo>
                    <a:pt x="942794" y="310582"/>
                    <a:pt x="935364" y="315639"/>
                    <a:pt x="927745" y="320345"/>
                  </a:cubicBezTo>
                  <a:cubicBezTo>
                    <a:pt x="898227" y="338585"/>
                    <a:pt x="865765" y="351549"/>
                    <a:pt x="833142" y="362264"/>
                  </a:cubicBezTo>
                  <a:cubicBezTo>
                    <a:pt x="809654" y="369437"/>
                    <a:pt x="785593" y="374704"/>
                    <a:pt x="761343" y="378143"/>
                  </a:cubicBezTo>
                  <a:cubicBezTo>
                    <a:pt x="725376" y="383067"/>
                    <a:pt x="684476" y="383581"/>
                    <a:pt x="653872" y="360264"/>
                  </a:cubicBezTo>
                  <a:cubicBezTo>
                    <a:pt x="639518" y="349291"/>
                    <a:pt x="628517" y="334289"/>
                    <a:pt x="618811" y="318868"/>
                  </a:cubicBezTo>
                  <a:cubicBezTo>
                    <a:pt x="601075" y="290703"/>
                    <a:pt x="586016" y="259480"/>
                    <a:pt x="572624" y="229124"/>
                  </a:cubicBezTo>
                  <a:cubicBezTo>
                    <a:pt x="557193" y="193862"/>
                    <a:pt x="539458" y="163392"/>
                    <a:pt x="511169" y="137951"/>
                  </a:cubicBezTo>
                  <a:cubicBezTo>
                    <a:pt x="471002" y="102032"/>
                    <a:pt x="434216" y="81648"/>
                    <a:pt x="380886" y="76962"/>
                  </a:cubicBezTo>
                  <a:cubicBezTo>
                    <a:pt x="376409" y="76581"/>
                    <a:pt x="371808" y="76305"/>
                    <a:pt x="367093" y="76143"/>
                  </a:cubicBezTo>
                  <a:cubicBezTo>
                    <a:pt x="350625" y="75571"/>
                    <a:pt x="332842" y="76381"/>
                    <a:pt x="315039" y="78905"/>
                  </a:cubicBezTo>
                  <a:cubicBezTo>
                    <a:pt x="299133" y="81143"/>
                    <a:pt x="283216" y="84744"/>
                    <a:pt x="268186" y="89916"/>
                  </a:cubicBezTo>
                  <a:cubicBezTo>
                    <a:pt x="247440" y="97069"/>
                    <a:pt x="228419" y="107232"/>
                    <a:pt x="213550" y="120987"/>
                  </a:cubicBezTo>
                  <a:cubicBezTo>
                    <a:pt x="187462" y="144066"/>
                    <a:pt x="179337" y="170221"/>
                    <a:pt x="190500" y="204530"/>
                  </a:cubicBezTo>
                  <a:cubicBezTo>
                    <a:pt x="200863" y="235648"/>
                    <a:pt x="210931" y="267186"/>
                    <a:pt x="213227" y="300295"/>
                  </a:cubicBezTo>
                  <a:cubicBezTo>
                    <a:pt x="217389" y="343919"/>
                    <a:pt x="210769" y="400926"/>
                    <a:pt x="190500" y="439665"/>
                  </a:cubicBezTo>
                  <a:cubicBezTo>
                    <a:pt x="188595" y="443227"/>
                    <a:pt x="186623" y="446742"/>
                    <a:pt x="184566" y="450199"/>
                  </a:cubicBezTo>
                  <a:cubicBezTo>
                    <a:pt x="173841" y="468278"/>
                    <a:pt x="161020" y="484918"/>
                    <a:pt x="146542" y="499872"/>
                  </a:cubicBezTo>
                  <a:cubicBezTo>
                    <a:pt x="142027" y="504577"/>
                    <a:pt x="137503" y="509435"/>
                    <a:pt x="133198" y="514512"/>
                  </a:cubicBezTo>
                  <a:cubicBezTo>
                    <a:pt x="120796" y="529123"/>
                    <a:pt x="110176" y="545506"/>
                    <a:pt x="106737" y="564985"/>
                  </a:cubicBezTo>
                  <a:cubicBezTo>
                    <a:pt x="100870" y="590750"/>
                    <a:pt x="118681" y="612800"/>
                    <a:pt x="127606" y="635270"/>
                  </a:cubicBezTo>
                  <a:cubicBezTo>
                    <a:pt x="128987" y="638794"/>
                    <a:pt x="130426" y="642919"/>
                    <a:pt x="131693" y="647367"/>
                  </a:cubicBezTo>
                  <a:cubicBezTo>
                    <a:pt x="135941" y="662207"/>
                    <a:pt x="138370" y="680666"/>
                    <a:pt x="131150" y="692477"/>
                  </a:cubicBezTo>
                  <a:cubicBezTo>
                    <a:pt x="130350" y="693801"/>
                    <a:pt x="129426" y="695030"/>
                    <a:pt x="128359" y="696173"/>
                  </a:cubicBezTo>
                  <a:cubicBezTo>
                    <a:pt x="121929" y="703221"/>
                    <a:pt x="113271" y="708365"/>
                    <a:pt x="104013" y="709765"/>
                  </a:cubicBezTo>
                  <a:cubicBezTo>
                    <a:pt x="100660" y="710174"/>
                    <a:pt x="97250" y="710346"/>
                    <a:pt x="93869" y="710184"/>
                  </a:cubicBezTo>
                  <a:cubicBezTo>
                    <a:pt x="73657" y="708241"/>
                    <a:pt x="54635" y="699630"/>
                    <a:pt x="36157" y="691305"/>
                  </a:cubicBezTo>
                  <a:cubicBezTo>
                    <a:pt x="24003" y="685667"/>
                    <a:pt x="12230" y="679085"/>
                    <a:pt x="0" y="673608"/>
                  </a:cubicBezTo>
                  <a:lnTo>
                    <a:pt x="0" y="663216"/>
                  </a:lnTo>
                  <a:cubicBezTo>
                    <a:pt x="9658" y="667388"/>
                    <a:pt x="19012" y="672322"/>
                    <a:pt x="28442" y="677037"/>
                  </a:cubicBezTo>
                  <a:cubicBezTo>
                    <a:pt x="43644" y="684733"/>
                    <a:pt x="59436" y="691315"/>
                    <a:pt x="75524" y="696439"/>
                  </a:cubicBezTo>
                  <a:cubicBezTo>
                    <a:pt x="88897" y="700478"/>
                    <a:pt x="103175" y="703364"/>
                    <a:pt x="115491" y="694734"/>
                  </a:cubicBezTo>
                  <a:cubicBezTo>
                    <a:pt x="118843" y="692306"/>
                    <a:pt x="122196" y="689486"/>
                    <a:pt x="124196" y="685695"/>
                  </a:cubicBezTo>
                  <a:cubicBezTo>
                    <a:pt x="127330" y="677780"/>
                    <a:pt x="126673" y="668865"/>
                    <a:pt x="125387" y="660597"/>
                  </a:cubicBezTo>
                  <a:cubicBezTo>
                    <a:pt x="123834" y="651729"/>
                    <a:pt x="121025" y="643138"/>
                    <a:pt x="117367" y="634975"/>
                  </a:cubicBezTo>
                  <a:cubicBezTo>
                    <a:pt x="112624" y="624764"/>
                    <a:pt x="106956" y="615020"/>
                    <a:pt x="102603" y="604609"/>
                  </a:cubicBezTo>
                  <a:cubicBezTo>
                    <a:pt x="98812" y="595103"/>
                    <a:pt x="95821" y="584921"/>
                    <a:pt x="95964" y="574529"/>
                  </a:cubicBezTo>
                  <a:cubicBezTo>
                    <a:pt x="96431" y="564252"/>
                    <a:pt x="98974" y="554117"/>
                    <a:pt x="102613" y="544592"/>
                  </a:cubicBezTo>
                  <a:cubicBezTo>
                    <a:pt x="110271" y="525685"/>
                    <a:pt x="123701" y="510902"/>
                    <a:pt x="137246" y="496367"/>
                  </a:cubicBezTo>
                  <a:cubicBezTo>
                    <a:pt x="141789" y="491500"/>
                    <a:pt x="146342" y="486661"/>
                    <a:pt x="150695" y="481698"/>
                  </a:cubicBezTo>
                  <a:cubicBezTo>
                    <a:pt x="157582" y="473288"/>
                    <a:pt x="164173" y="464649"/>
                    <a:pt x="170136" y="455619"/>
                  </a:cubicBezTo>
                  <a:cubicBezTo>
                    <a:pt x="178632" y="442741"/>
                    <a:pt x="185823" y="429073"/>
                    <a:pt x="190729" y="414109"/>
                  </a:cubicBezTo>
                  <a:cubicBezTo>
                    <a:pt x="203435" y="370484"/>
                    <a:pt x="207588" y="323612"/>
                    <a:pt x="199406" y="278625"/>
                  </a:cubicBezTo>
                  <a:cubicBezTo>
                    <a:pt x="194700" y="250869"/>
                    <a:pt x="183718" y="224961"/>
                    <a:pt x="176736" y="197863"/>
                  </a:cubicBezTo>
                  <a:cubicBezTo>
                    <a:pt x="173574" y="184575"/>
                    <a:pt x="172850" y="170402"/>
                    <a:pt x="176508" y="157153"/>
                  </a:cubicBezTo>
                  <a:cubicBezTo>
                    <a:pt x="182070" y="135369"/>
                    <a:pt x="197577" y="118100"/>
                    <a:pt x="214875" y="105489"/>
                  </a:cubicBezTo>
                  <a:cubicBezTo>
                    <a:pt x="231496" y="93345"/>
                    <a:pt x="249822" y="84668"/>
                    <a:pt x="268996" y="78629"/>
                  </a:cubicBezTo>
                  <a:cubicBezTo>
                    <a:pt x="285817" y="73323"/>
                    <a:pt x="303295" y="70037"/>
                    <a:pt x="320869" y="68218"/>
                  </a:cubicBezTo>
                  <a:cubicBezTo>
                    <a:pt x="333823" y="66875"/>
                    <a:pt x="346834" y="66323"/>
                    <a:pt x="359674" y="66342"/>
                  </a:cubicBezTo>
                  <a:cubicBezTo>
                    <a:pt x="363226" y="66399"/>
                    <a:pt x="366789" y="66542"/>
                    <a:pt x="370332" y="66751"/>
                  </a:cubicBezTo>
                  <a:cubicBezTo>
                    <a:pt x="385477" y="67675"/>
                    <a:pt x="400574" y="70037"/>
                    <a:pt x="415366" y="73533"/>
                  </a:cubicBezTo>
                  <a:cubicBezTo>
                    <a:pt x="427253" y="76038"/>
                    <a:pt x="438750" y="80200"/>
                    <a:pt x="449961" y="84992"/>
                  </a:cubicBezTo>
                  <a:cubicBezTo>
                    <a:pt x="468601" y="93126"/>
                    <a:pt x="485937" y="104299"/>
                    <a:pt x="502101" y="116929"/>
                  </a:cubicBezTo>
                  <a:cubicBezTo>
                    <a:pt x="517293" y="128768"/>
                    <a:pt x="531505" y="142075"/>
                    <a:pt x="543620" y="157363"/>
                  </a:cubicBezTo>
                  <a:cubicBezTo>
                    <a:pt x="574653" y="196939"/>
                    <a:pt x="590036" y="246402"/>
                    <a:pt x="613248" y="290846"/>
                  </a:cubicBezTo>
                  <a:cubicBezTo>
                    <a:pt x="624183" y="311563"/>
                    <a:pt x="635698" y="332623"/>
                    <a:pt x="652091" y="349187"/>
                  </a:cubicBezTo>
                  <a:cubicBezTo>
                    <a:pt x="686800" y="379266"/>
                    <a:pt x="738121" y="375333"/>
                    <a:pt x="779802" y="367579"/>
                  </a:cubicBezTo>
                  <a:cubicBezTo>
                    <a:pt x="822722" y="359626"/>
                    <a:pt x="865041" y="345681"/>
                    <a:pt x="904151" y="325879"/>
                  </a:cubicBezTo>
                  <a:cubicBezTo>
                    <a:pt x="909999" y="323031"/>
                    <a:pt x="915743" y="319973"/>
                    <a:pt x="921334" y="316630"/>
                  </a:cubicBezTo>
                  <a:cubicBezTo>
                    <a:pt x="924954" y="314468"/>
                    <a:pt x="928506" y="312172"/>
                    <a:pt x="931993" y="309753"/>
                  </a:cubicBezTo>
                  <a:cubicBezTo>
                    <a:pt x="942432" y="302552"/>
                    <a:pt x="952452" y="294694"/>
                    <a:pt x="961863" y="286093"/>
                  </a:cubicBezTo>
                  <a:cubicBezTo>
                    <a:pt x="962044" y="285921"/>
                    <a:pt x="962215" y="285750"/>
                    <a:pt x="962397" y="285579"/>
                  </a:cubicBezTo>
                  <a:cubicBezTo>
                    <a:pt x="981332" y="267624"/>
                    <a:pt x="999944" y="248622"/>
                    <a:pt x="1022242" y="235401"/>
                  </a:cubicBezTo>
                  <a:cubicBezTo>
                    <a:pt x="1025566" y="233429"/>
                    <a:pt x="1028976" y="231581"/>
                    <a:pt x="1032491" y="229886"/>
                  </a:cubicBezTo>
                  <a:cubicBezTo>
                    <a:pt x="1039844" y="226152"/>
                    <a:pt x="1047417" y="222914"/>
                    <a:pt x="1055151" y="220151"/>
                  </a:cubicBezTo>
                  <a:lnTo>
                    <a:pt x="1055151" y="220151"/>
                  </a:lnTo>
                  <a:cubicBezTo>
                    <a:pt x="1064085" y="216932"/>
                    <a:pt x="1073239" y="214360"/>
                    <a:pt x="1082497" y="212427"/>
                  </a:cubicBezTo>
                  <a:cubicBezTo>
                    <a:pt x="1109053" y="207312"/>
                    <a:pt x="1136437" y="208036"/>
                    <a:pt x="1163060" y="212427"/>
                  </a:cubicBezTo>
                  <a:cubicBezTo>
                    <a:pt x="1164793" y="212712"/>
                    <a:pt x="1166536" y="213017"/>
                    <a:pt x="1168260" y="213331"/>
                  </a:cubicBezTo>
                  <a:cubicBezTo>
                    <a:pt x="1200617" y="219570"/>
                    <a:pt x="1233954" y="230086"/>
                    <a:pt x="1265273" y="214141"/>
                  </a:cubicBezTo>
                  <a:cubicBezTo>
                    <a:pt x="1271359" y="210969"/>
                    <a:pt x="1277245" y="207359"/>
                    <a:pt x="1282789" y="203235"/>
                  </a:cubicBezTo>
                  <a:cubicBezTo>
                    <a:pt x="1295019" y="189833"/>
                    <a:pt x="1302868" y="172974"/>
                    <a:pt x="1309697" y="156077"/>
                  </a:cubicBezTo>
                  <a:cubicBezTo>
                    <a:pt x="1316164" y="138084"/>
                    <a:pt x="1322804" y="120196"/>
                    <a:pt x="1328604" y="102070"/>
                  </a:cubicBezTo>
                  <a:cubicBezTo>
                    <a:pt x="1333262" y="87563"/>
                    <a:pt x="1337358" y="72885"/>
                    <a:pt x="1340415" y="57874"/>
                  </a:cubicBezTo>
                  <a:cubicBezTo>
                    <a:pt x="1340910" y="55350"/>
                    <a:pt x="1341368" y="52826"/>
                    <a:pt x="1341787" y="50311"/>
                  </a:cubicBezTo>
                  <a:cubicBezTo>
                    <a:pt x="1342882" y="43815"/>
                    <a:pt x="1343740" y="37328"/>
                    <a:pt x="1344368" y="30851"/>
                  </a:cubicBezTo>
                  <a:cubicBezTo>
                    <a:pt x="1344835" y="26060"/>
                    <a:pt x="1345187" y="21250"/>
                    <a:pt x="1345406" y="16450"/>
                  </a:cubicBezTo>
                  <a:cubicBezTo>
                    <a:pt x="1345654" y="10982"/>
                    <a:pt x="1345749" y="5515"/>
                    <a:pt x="1345692" y="0"/>
                  </a:cubicBezTo>
                  <a:lnTo>
                    <a:pt x="1351950" y="0"/>
                  </a:lnTo>
                  <a:cubicBezTo>
                    <a:pt x="1352150" y="5105"/>
                    <a:pt x="1352159" y="10201"/>
                    <a:pt x="1351979" y="1528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2">
              <a:extLst>
                <a:ext uri="{FF2B5EF4-FFF2-40B4-BE49-F238E27FC236}">
                  <a16:creationId xmlns:a16="http://schemas.microsoft.com/office/drawing/2014/main" id="{73643132-2F4A-12BE-5B26-E7BB5AFF161B}"/>
                </a:ext>
              </a:extLst>
            </p:cNvPr>
            <p:cNvSpPr/>
            <p:nvPr/>
          </p:nvSpPr>
          <p:spPr>
            <a:xfrm>
              <a:off x="4565160" y="1185840"/>
              <a:ext cx="1503236" cy="962701"/>
            </a:xfrm>
            <a:custGeom>
              <a:avLst/>
              <a:gdLst/>
              <a:ahLst/>
              <a:cxnLst/>
              <a:rect l="l" t="t" r="r" b="b"/>
              <a:pathLst>
                <a:path w="1503236" h="962701" extrusionOk="0">
                  <a:moveTo>
                    <a:pt x="1503226" y="0"/>
                  </a:moveTo>
                  <a:cubicBezTo>
                    <a:pt x="1500245" y="2562"/>
                    <a:pt x="1497339" y="5153"/>
                    <a:pt x="1494482" y="7763"/>
                  </a:cubicBezTo>
                  <a:cubicBezTo>
                    <a:pt x="1488777" y="12992"/>
                    <a:pt x="1483290" y="18336"/>
                    <a:pt x="1478033" y="23889"/>
                  </a:cubicBezTo>
                  <a:cubicBezTo>
                    <a:pt x="1471393" y="30880"/>
                    <a:pt x="1465088" y="38186"/>
                    <a:pt x="1459097" y="45987"/>
                  </a:cubicBezTo>
                  <a:cubicBezTo>
                    <a:pt x="1455182" y="51064"/>
                    <a:pt x="1451410" y="56340"/>
                    <a:pt x="1447743" y="61874"/>
                  </a:cubicBezTo>
                  <a:cubicBezTo>
                    <a:pt x="1441495" y="71314"/>
                    <a:pt x="1435580" y="81496"/>
                    <a:pt x="1429950" y="92631"/>
                  </a:cubicBezTo>
                  <a:cubicBezTo>
                    <a:pt x="1422359" y="107432"/>
                    <a:pt x="1416034" y="122882"/>
                    <a:pt x="1409167" y="138055"/>
                  </a:cubicBezTo>
                  <a:cubicBezTo>
                    <a:pt x="1399947" y="159068"/>
                    <a:pt x="1389783" y="180194"/>
                    <a:pt x="1377401" y="199568"/>
                  </a:cubicBezTo>
                  <a:cubicBezTo>
                    <a:pt x="1365380" y="218370"/>
                    <a:pt x="1351264" y="235515"/>
                    <a:pt x="1333872" y="249307"/>
                  </a:cubicBezTo>
                  <a:cubicBezTo>
                    <a:pt x="1307030" y="269262"/>
                    <a:pt x="1275912" y="281111"/>
                    <a:pt x="1246403" y="295847"/>
                  </a:cubicBezTo>
                  <a:cubicBezTo>
                    <a:pt x="1216676" y="311182"/>
                    <a:pt x="1187910" y="328498"/>
                    <a:pt x="1159012" y="345453"/>
                  </a:cubicBezTo>
                  <a:cubicBezTo>
                    <a:pt x="1135847" y="359645"/>
                    <a:pt x="1113968" y="375190"/>
                    <a:pt x="1091279" y="390077"/>
                  </a:cubicBezTo>
                  <a:cubicBezTo>
                    <a:pt x="1062981" y="409327"/>
                    <a:pt x="1032072" y="424186"/>
                    <a:pt x="999820" y="434540"/>
                  </a:cubicBezTo>
                  <a:cubicBezTo>
                    <a:pt x="973236" y="443665"/>
                    <a:pt x="945261" y="447923"/>
                    <a:pt x="917295" y="446846"/>
                  </a:cubicBezTo>
                  <a:cubicBezTo>
                    <a:pt x="885901" y="445856"/>
                    <a:pt x="854659" y="442112"/>
                    <a:pt x="823370" y="439464"/>
                  </a:cubicBezTo>
                  <a:cubicBezTo>
                    <a:pt x="802462" y="437521"/>
                    <a:pt x="781431" y="436407"/>
                    <a:pt x="760476" y="438445"/>
                  </a:cubicBezTo>
                  <a:cubicBezTo>
                    <a:pt x="746170" y="439617"/>
                    <a:pt x="731920" y="441865"/>
                    <a:pt x="717909" y="445075"/>
                  </a:cubicBezTo>
                  <a:cubicBezTo>
                    <a:pt x="692248" y="451314"/>
                    <a:pt x="667303" y="460705"/>
                    <a:pt x="641252" y="465163"/>
                  </a:cubicBezTo>
                  <a:cubicBezTo>
                    <a:pt x="615677" y="469306"/>
                    <a:pt x="588197" y="469021"/>
                    <a:pt x="564814" y="456105"/>
                  </a:cubicBezTo>
                  <a:cubicBezTo>
                    <a:pt x="531924" y="438722"/>
                    <a:pt x="513188" y="403584"/>
                    <a:pt x="494290" y="372056"/>
                  </a:cubicBezTo>
                  <a:cubicBezTo>
                    <a:pt x="482584" y="352044"/>
                    <a:pt x="472192" y="331518"/>
                    <a:pt x="456209" y="314954"/>
                  </a:cubicBezTo>
                  <a:cubicBezTo>
                    <a:pt x="445960" y="305295"/>
                    <a:pt x="432978" y="296418"/>
                    <a:pt x="418729" y="296761"/>
                  </a:cubicBezTo>
                  <a:cubicBezTo>
                    <a:pt x="399250" y="297742"/>
                    <a:pt x="380429" y="308972"/>
                    <a:pt x="364760" y="320450"/>
                  </a:cubicBezTo>
                  <a:cubicBezTo>
                    <a:pt x="357407" y="325993"/>
                    <a:pt x="350444" y="331994"/>
                    <a:pt x="343805" y="338347"/>
                  </a:cubicBezTo>
                  <a:cubicBezTo>
                    <a:pt x="327593" y="353863"/>
                    <a:pt x="313268" y="371475"/>
                    <a:pt x="299790" y="389706"/>
                  </a:cubicBezTo>
                  <a:cubicBezTo>
                    <a:pt x="296742" y="393830"/>
                    <a:pt x="293732" y="397993"/>
                    <a:pt x="290751" y="402155"/>
                  </a:cubicBezTo>
                  <a:cubicBezTo>
                    <a:pt x="271520" y="428063"/>
                    <a:pt x="254203" y="454990"/>
                    <a:pt x="243307" y="485804"/>
                  </a:cubicBezTo>
                  <a:cubicBezTo>
                    <a:pt x="239163" y="497386"/>
                    <a:pt x="236277" y="509159"/>
                    <a:pt x="235477" y="521046"/>
                  </a:cubicBezTo>
                  <a:cubicBezTo>
                    <a:pt x="234753" y="531686"/>
                    <a:pt x="235706" y="542430"/>
                    <a:pt x="238916" y="553203"/>
                  </a:cubicBezTo>
                  <a:cubicBezTo>
                    <a:pt x="239154" y="554069"/>
                    <a:pt x="239401" y="554927"/>
                    <a:pt x="239668" y="555784"/>
                  </a:cubicBezTo>
                  <a:cubicBezTo>
                    <a:pt x="244840" y="572805"/>
                    <a:pt x="254137" y="587997"/>
                    <a:pt x="263261" y="602961"/>
                  </a:cubicBezTo>
                  <a:cubicBezTo>
                    <a:pt x="269510" y="613296"/>
                    <a:pt x="275692" y="623678"/>
                    <a:pt x="281340" y="634394"/>
                  </a:cubicBezTo>
                  <a:cubicBezTo>
                    <a:pt x="317144" y="703355"/>
                    <a:pt x="337595" y="790299"/>
                    <a:pt x="304981" y="864680"/>
                  </a:cubicBezTo>
                  <a:cubicBezTo>
                    <a:pt x="300257" y="875243"/>
                    <a:pt x="295284" y="885730"/>
                    <a:pt x="289150" y="895483"/>
                  </a:cubicBezTo>
                  <a:cubicBezTo>
                    <a:pt x="279235" y="910590"/>
                    <a:pt x="267357" y="924458"/>
                    <a:pt x="253346" y="935507"/>
                  </a:cubicBezTo>
                  <a:cubicBezTo>
                    <a:pt x="246431" y="940956"/>
                    <a:pt x="239335" y="946214"/>
                    <a:pt x="231638" y="950414"/>
                  </a:cubicBezTo>
                  <a:cubicBezTo>
                    <a:pt x="215760" y="958739"/>
                    <a:pt x="197891" y="962701"/>
                    <a:pt x="180165" y="962225"/>
                  </a:cubicBezTo>
                  <a:cubicBezTo>
                    <a:pt x="151076" y="960387"/>
                    <a:pt x="126235" y="943537"/>
                    <a:pt x="107328" y="921077"/>
                  </a:cubicBezTo>
                  <a:cubicBezTo>
                    <a:pt x="103670" y="916810"/>
                    <a:pt x="100251" y="912362"/>
                    <a:pt x="97012" y="907780"/>
                  </a:cubicBezTo>
                  <a:cubicBezTo>
                    <a:pt x="89725" y="897512"/>
                    <a:pt x="83334" y="886558"/>
                    <a:pt x="77229" y="875433"/>
                  </a:cubicBezTo>
                  <a:cubicBezTo>
                    <a:pt x="71952" y="865813"/>
                    <a:pt x="66885" y="856040"/>
                    <a:pt x="61636" y="846468"/>
                  </a:cubicBezTo>
                  <a:cubicBezTo>
                    <a:pt x="61608" y="846411"/>
                    <a:pt x="61570" y="846344"/>
                    <a:pt x="61541" y="846287"/>
                  </a:cubicBezTo>
                  <a:cubicBezTo>
                    <a:pt x="55540" y="835095"/>
                    <a:pt x="49282" y="824036"/>
                    <a:pt x="42996" y="813016"/>
                  </a:cubicBezTo>
                  <a:cubicBezTo>
                    <a:pt x="39291" y="806729"/>
                    <a:pt x="35700" y="800367"/>
                    <a:pt x="31747" y="794242"/>
                  </a:cubicBezTo>
                  <a:cubicBezTo>
                    <a:pt x="27946" y="789346"/>
                    <a:pt x="23860" y="784708"/>
                    <a:pt x="19498" y="780355"/>
                  </a:cubicBezTo>
                  <a:cubicBezTo>
                    <a:pt x="13402" y="774535"/>
                    <a:pt x="6925" y="768972"/>
                    <a:pt x="0" y="764143"/>
                  </a:cubicBezTo>
                  <a:lnTo>
                    <a:pt x="0" y="755533"/>
                  </a:lnTo>
                  <a:cubicBezTo>
                    <a:pt x="9392" y="761152"/>
                    <a:pt x="18031" y="768344"/>
                    <a:pt x="25708" y="776773"/>
                  </a:cubicBezTo>
                  <a:cubicBezTo>
                    <a:pt x="29737" y="781060"/>
                    <a:pt x="33633" y="785498"/>
                    <a:pt x="37224" y="790194"/>
                  </a:cubicBezTo>
                  <a:cubicBezTo>
                    <a:pt x="40643" y="795414"/>
                    <a:pt x="43901" y="800719"/>
                    <a:pt x="47177" y="806025"/>
                  </a:cubicBezTo>
                  <a:cubicBezTo>
                    <a:pt x="54483" y="817902"/>
                    <a:pt x="61236" y="830142"/>
                    <a:pt x="67866" y="842458"/>
                  </a:cubicBezTo>
                  <a:cubicBezTo>
                    <a:pt x="72819" y="851640"/>
                    <a:pt x="77714" y="860850"/>
                    <a:pt x="82734" y="869985"/>
                  </a:cubicBezTo>
                  <a:cubicBezTo>
                    <a:pt x="87525" y="878691"/>
                    <a:pt x="92431" y="887320"/>
                    <a:pt x="97631" y="895779"/>
                  </a:cubicBezTo>
                  <a:cubicBezTo>
                    <a:pt x="98736" y="897627"/>
                    <a:pt x="99889" y="899465"/>
                    <a:pt x="101070" y="901265"/>
                  </a:cubicBezTo>
                  <a:cubicBezTo>
                    <a:pt x="107213" y="910647"/>
                    <a:pt x="114262" y="919372"/>
                    <a:pt x="121996" y="927354"/>
                  </a:cubicBezTo>
                  <a:cubicBezTo>
                    <a:pt x="137836" y="942727"/>
                    <a:pt x="155667" y="953233"/>
                    <a:pt x="177432" y="955462"/>
                  </a:cubicBezTo>
                  <a:cubicBezTo>
                    <a:pt x="191157" y="956386"/>
                    <a:pt x="204930" y="953929"/>
                    <a:pt x="217884" y="949204"/>
                  </a:cubicBezTo>
                  <a:cubicBezTo>
                    <a:pt x="223904" y="947147"/>
                    <a:pt x="229629" y="944242"/>
                    <a:pt x="235020" y="940775"/>
                  </a:cubicBezTo>
                  <a:cubicBezTo>
                    <a:pt x="243802" y="935060"/>
                    <a:pt x="252308" y="928840"/>
                    <a:pt x="259947" y="921544"/>
                  </a:cubicBezTo>
                  <a:cubicBezTo>
                    <a:pt x="267414" y="914305"/>
                    <a:pt x="274044" y="906151"/>
                    <a:pt x="280140" y="897627"/>
                  </a:cubicBezTo>
                  <a:cubicBezTo>
                    <a:pt x="289760" y="883453"/>
                    <a:pt x="296970" y="867632"/>
                    <a:pt x="303047" y="851506"/>
                  </a:cubicBezTo>
                  <a:cubicBezTo>
                    <a:pt x="312268" y="827151"/>
                    <a:pt x="314725" y="800862"/>
                    <a:pt x="314049" y="774840"/>
                  </a:cubicBezTo>
                  <a:cubicBezTo>
                    <a:pt x="313687" y="744950"/>
                    <a:pt x="306286" y="715775"/>
                    <a:pt x="296580" y="687838"/>
                  </a:cubicBezTo>
                  <a:cubicBezTo>
                    <a:pt x="288922" y="665836"/>
                    <a:pt x="278854" y="643976"/>
                    <a:pt x="267205" y="624154"/>
                  </a:cubicBezTo>
                  <a:cubicBezTo>
                    <a:pt x="254841" y="602942"/>
                    <a:pt x="240449" y="582892"/>
                    <a:pt x="232610" y="560108"/>
                  </a:cubicBezTo>
                  <a:cubicBezTo>
                    <a:pt x="228886" y="549326"/>
                    <a:pt x="226638" y="537924"/>
                    <a:pt x="226781" y="525494"/>
                  </a:cubicBezTo>
                  <a:lnTo>
                    <a:pt x="226781" y="525094"/>
                  </a:lnTo>
                  <a:cubicBezTo>
                    <a:pt x="227076" y="504273"/>
                    <a:pt x="234153" y="484280"/>
                    <a:pt x="242859" y="465801"/>
                  </a:cubicBezTo>
                  <a:cubicBezTo>
                    <a:pt x="253508" y="443522"/>
                    <a:pt x="267129" y="422967"/>
                    <a:pt x="281073" y="402850"/>
                  </a:cubicBezTo>
                  <a:cubicBezTo>
                    <a:pt x="286960" y="394383"/>
                    <a:pt x="292922" y="385963"/>
                    <a:pt x="299085" y="377704"/>
                  </a:cubicBezTo>
                  <a:cubicBezTo>
                    <a:pt x="309220" y="364074"/>
                    <a:pt x="319869" y="350863"/>
                    <a:pt x="331508" y="338595"/>
                  </a:cubicBezTo>
                  <a:cubicBezTo>
                    <a:pt x="335156" y="334909"/>
                    <a:pt x="339147" y="331013"/>
                    <a:pt x="343424" y="327108"/>
                  </a:cubicBezTo>
                  <a:cubicBezTo>
                    <a:pt x="370399" y="302400"/>
                    <a:pt x="408518" y="276768"/>
                    <a:pt x="441779" y="294418"/>
                  </a:cubicBezTo>
                  <a:cubicBezTo>
                    <a:pt x="453781" y="300590"/>
                    <a:pt x="464315" y="309715"/>
                    <a:pt x="472459" y="320831"/>
                  </a:cubicBezTo>
                  <a:cubicBezTo>
                    <a:pt x="480231" y="331584"/>
                    <a:pt x="487013" y="343129"/>
                    <a:pt x="493452" y="354797"/>
                  </a:cubicBezTo>
                  <a:cubicBezTo>
                    <a:pt x="508845" y="381743"/>
                    <a:pt x="523265" y="409385"/>
                    <a:pt x="544744" y="431530"/>
                  </a:cubicBezTo>
                  <a:cubicBezTo>
                    <a:pt x="565032" y="450933"/>
                    <a:pt x="588216" y="460248"/>
                    <a:pt x="615639" y="459086"/>
                  </a:cubicBezTo>
                  <a:cubicBezTo>
                    <a:pt x="649938" y="458305"/>
                    <a:pt x="682190" y="444551"/>
                    <a:pt x="715451" y="437350"/>
                  </a:cubicBezTo>
                  <a:cubicBezTo>
                    <a:pt x="735111" y="433178"/>
                    <a:pt x="755152" y="431082"/>
                    <a:pt x="775173" y="430273"/>
                  </a:cubicBezTo>
                  <a:cubicBezTo>
                    <a:pt x="816388" y="429473"/>
                    <a:pt x="857307" y="436445"/>
                    <a:pt x="898407" y="438579"/>
                  </a:cubicBezTo>
                  <a:cubicBezTo>
                    <a:pt x="919486" y="440112"/>
                    <a:pt x="940698" y="439722"/>
                    <a:pt x="961606" y="436350"/>
                  </a:cubicBezTo>
                  <a:cubicBezTo>
                    <a:pt x="987771" y="431740"/>
                    <a:pt x="1012812" y="421843"/>
                    <a:pt x="1037139" y="410994"/>
                  </a:cubicBezTo>
                  <a:cubicBezTo>
                    <a:pt x="1050293" y="404927"/>
                    <a:pt x="1063190" y="397897"/>
                    <a:pt x="1075430" y="390068"/>
                  </a:cubicBezTo>
                  <a:cubicBezTo>
                    <a:pt x="1102414" y="372542"/>
                    <a:pt x="1128331" y="353225"/>
                    <a:pt x="1155735" y="336385"/>
                  </a:cubicBezTo>
                  <a:cubicBezTo>
                    <a:pt x="1184386" y="319011"/>
                    <a:pt x="1212971" y="301314"/>
                    <a:pt x="1243041" y="286722"/>
                  </a:cubicBezTo>
                  <a:cubicBezTo>
                    <a:pt x="1273550" y="272129"/>
                    <a:pt x="1305792" y="260175"/>
                    <a:pt x="1332624" y="238554"/>
                  </a:cubicBezTo>
                  <a:cubicBezTo>
                    <a:pt x="1343063" y="229400"/>
                    <a:pt x="1352302" y="218980"/>
                    <a:pt x="1360618" y="207750"/>
                  </a:cubicBezTo>
                  <a:cubicBezTo>
                    <a:pt x="1370847" y="193967"/>
                    <a:pt x="1379668" y="178965"/>
                    <a:pt x="1387545" y="163649"/>
                  </a:cubicBezTo>
                  <a:cubicBezTo>
                    <a:pt x="1398470" y="142427"/>
                    <a:pt x="1406671" y="119834"/>
                    <a:pt x="1416510" y="98069"/>
                  </a:cubicBezTo>
                  <a:cubicBezTo>
                    <a:pt x="1421997" y="86192"/>
                    <a:pt x="1428197" y="74686"/>
                    <a:pt x="1435055" y="63617"/>
                  </a:cubicBezTo>
                  <a:cubicBezTo>
                    <a:pt x="1439085" y="57112"/>
                    <a:pt x="1443342" y="50759"/>
                    <a:pt x="1447829" y="44577"/>
                  </a:cubicBezTo>
                  <a:cubicBezTo>
                    <a:pt x="1449191" y="42682"/>
                    <a:pt x="1450581" y="40796"/>
                    <a:pt x="1452001" y="38938"/>
                  </a:cubicBezTo>
                  <a:cubicBezTo>
                    <a:pt x="1456182" y="33452"/>
                    <a:pt x="1460611" y="28213"/>
                    <a:pt x="1465231" y="23174"/>
                  </a:cubicBezTo>
                  <a:cubicBezTo>
                    <a:pt x="1470212" y="17726"/>
                    <a:pt x="1475423" y="12516"/>
                    <a:pt x="1480804" y="7496"/>
                  </a:cubicBezTo>
                  <a:cubicBezTo>
                    <a:pt x="1483519" y="4953"/>
                    <a:pt x="1486281" y="2448"/>
                    <a:pt x="1489072" y="10"/>
                  </a:cubicBezTo>
                  <a:lnTo>
                    <a:pt x="1503236" y="1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2">
              <a:extLst>
                <a:ext uri="{FF2B5EF4-FFF2-40B4-BE49-F238E27FC236}">
                  <a16:creationId xmlns:a16="http://schemas.microsoft.com/office/drawing/2014/main" id="{826E3F78-C416-832E-2F2C-3467484D67C7}"/>
                </a:ext>
              </a:extLst>
            </p:cNvPr>
            <p:cNvSpPr/>
            <p:nvPr/>
          </p:nvSpPr>
          <p:spPr>
            <a:xfrm>
              <a:off x="4565160" y="1185840"/>
              <a:ext cx="1306744" cy="660598"/>
            </a:xfrm>
            <a:custGeom>
              <a:avLst/>
              <a:gdLst/>
              <a:ahLst/>
              <a:cxnLst/>
              <a:rect l="l" t="t" r="r" b="b"/>
              <a:pathLst>
                <a:path w="1306744" h="662254" extrusionOk="0">
                  <a:moveTo>
                    <a:pt x="1306744" y="41138"/>
                  </a:moveTo>
                  <a:cubicBezTo>
                    <a:pt x="1306725" y="47844"/>
                    <a:pt x="1306592" y="54550"/>
                    <a:pt x="1306287" y="61246"/>
                  </a:cubicBezTo>
                  <a:cubicBezTo>
                    <a:pt x="1305821" y="71857"/>
                    <a:pt x="1304944" y="82448"/>
                    <a:pt x="1303468" y="92993"/>
                  </a:cubicBezTo>
                  <a:cubicBezTo>
                    <a:pt x="1302306" y="101584"/>
                    <a:pt x="1301020" y="110214"/>
                    <a:pt x="1299448" y="118786"/>
                  </a:cubicBezTo>
                  <a:cubicBezTo>
                    <a:pt x="1296276" y="136227"/>
                    <a:pt x="1291904" y="153419"/>
                    <a:pt x="1284903" y="169583"/>
                  </a:cubicBezTo>
                  <a:cubicBezTo>
                    <a:pt x="1276093" y="188871"/>
                    <a:pt x="1259348" y="204435"/>
                    <a:pt x="1239469" y="209902"/>
                  </a:cubicBezTo>
                  <a:cubicBezTo>
                    <a:pt x="1227001" y="213455"/>
                    <a:pt x="1213923" y="212331"/>
                    <a:pt x="1201417" y="209560"/>
                  </a:cubicBezTo>
                  <a:cubicBezTo>
                    <a:pt x="1193292" y="207597"/>
                    <a:pt x="1185329" y="204997"/>
                    <a:pt x="1177385" y="202263"/>
                  </a:cubicBezTo>
                  <a:cubicBezTo>
                    <a:pt x="1168451" y="199206"/>
                    <a:pt x="1159554" y="195996"/>
                    <a:pt x="1150525" y="193405"/>
                  </a:cubicBezTo>
                  <a:cubicBezTo>
                    <a:pt x="1138009" y="189519"/>
                    <a:pt x="1125245" y="186414"/>
                    <a:pt x="1112358" y="184204"/>
                  </a:cubicBezTo>
                  <a:cubicBezTo>
                    <a:pt x="1105548" y="183032"/>
                    <a:pt x="1098690" y="182108"/>
                    <a:pt x="1091822" y="181461"/>
                  </a:cubicBezTo>
                  <a:cubicBezTo>
                    <a:pt x="1075106" y="179870"/>
                    <a:pt x="1058256" y="179861"/>
                    <a:pt x="1041559" y="181661"/>
                  </a:cubicBezTo>
                  <a:cubicBezTo>
                    <a:pt x="1026186" y="183537"/>
                    <a:pt x="1011060" y="188214"/>
                    <a:pt x="997591" y="196301"/>
                  </a:cubicBezTo>
                  <a:cubicBezTo>
                    <a:pt x="994696" y="198215"/>
                    <a:pt x="991905" y="200244"/>
                    <a:pt x="989190" y="202387"/>
                  </a:cubicBezTo>
                  <a:cubicBezTo>
                    <a:pt x="979427" y="210064"/>
                    <a:pt x="970683" y="219056"/>
                    <a:pt x="962216" y="228343"/>
                  </a:cubicBezTo>
                  <a:cubicBezTo>
                    <a:pt x="955853" y="235334"/>
                    <a:pt x="949633" y="242478"/>
                    <a:pt x="943251" y="249365"/>
                  </a:cubicBezTo>
                  <a:cubicBezTo>
                    <a:pt x="941270" y="251603"/>
                    <a:pt x="939279" y="253851"/>
                    <a:pt x="937289" y="256089"/>
                  </a:cubicBezTo>
                  <a:lnTo>
                    <a:pt x="937289" y="256089"/>
                  </a:lnTo>
                  <a:cubicBezTo>
                    <a:pt x="931326" y="262823"/>
                    <a:pt x="925344" y="269529"/>
                    <a:pt x="919124" y="275987"/>
                  </a:cubicBezTo>
                  <a:cubicBezTo>
                    <a:pt x="914191" y="281178"/>
                    <a:pt x="909076" y="286169"/>
                    <a:pt x="903818" y="290979"/>
                  </a:cubicBezTo>
                  <a:cubicBezTo>
                    <a:pt x="884882" y="308239"/>
                    <a:pt x="863918" y="323012"/>
                    <a:pt x="841696" y="335261"/>
                  </a:cubicBezTo>
                  <a:cubicBezTo>
                    <a:pt x="812483" y="351444"/>
                    <a:pt x="781307" y="367170"/>
                    <a:pt x="747598" y="367484"/>
                  </a:cubicBezTo>
                  <a:cubicBezTo>
                    <a:pt x="729329" y="367627"/>
                    <a:pt x="710451" y="364979"/>
                    <a:pt x="694096" y="356016"/>
                  </a:cubicBezTo>
                  <a:cubicBezTo>
                    <a:pt x="650843" y="330165"/>
                    <a:pt x="636584" y="269748"/>
                    <a:pt x="619277" y="224314"/>
                  </a:cubicBezTo>
                  <a:cubicBezTo>
                    <a:pt x="603723" y="184728"/>
                    <a:pt x="581539" y="147304"/>
                    <a:pt x="551669" y="117843"/>
                  </a:cubicBezTo>
                  <a:cubicBezTo>
                    <a:pt x="544316" y="110747"/>
                    <a:pt x="536038" y="104842"/>
                    <a:pt x="527456" y="99508"/>
                  </a:cubicBezTo>
                  <a:cubicBezTo>
                    <a:pt x="500663" y="82696"/>
                    <a:pt x="471135" y="71161"/>
                    <a:pt x="440922" y="63151"/>
                  </a:cubicBezTo>
                  <a:cubicBezTo>
                    <a:pt x="419462" y="57731"/>
                    <a:pt x="397564" y="55369"/>
                    <a:pt x="375618" y="53445"/>
                  </a:cubicBezTo>
                  <a:cubicBezTo>
                    <a:pt x="362836" y="52321"/>
                    <a:pt x="350034" y="51349"/>
                    <a:pt x="337290" y="50016"/>
                  </a:cubicBezTo>
                  <a:cubicBezTo>
                    <a:pt x="335804" y="49863"/>
                    <a:pt x="334308" y="49730"/>
                    <a:pt x="332813" y="49568"/>
                  </a:cubicBezTo>
                  <a:cubicBezTo>
                    <a:pt x="313230" y="47635"/>
                    <a:pt x="293646" y="45453"/>
                    <a:pt x="274025" y="43853"/>
                  </a:cubicBezTo>
                  <a:cubicBezTo>
                    <a:pt x="266414" y="43234"/>
                    <a:pt x="258813" y="42701"/>
                    <a:pt x="251184" y="42310"/>
                  </a:cubicBezTo>
                  <a:cubicBezTo>
                    <a:pt x="210617" y="40119"/>
                    <a:pt x="161915" y="47473"/>
                    <a:pt x="139103" y="87030"/>
                  </a:cubicBezTo>
                  <a:cubicBezTo>
                    <a:pt x="132788" y="98174"/>
                    <a:pt x="129235" y="110700"/>
                    <a:pt x="127349" y="123463"/>
                  </a:cubicBezTo>
                  <a:cubicBezTo>
                    <a:pt x="125416" y="136884"/>
                    <a:pt x="126625" y="150571"/>
                    <a:pt x="129883" y="163659"/>
                  </a:cubicBezTo>
                  <a:cubicBezTo>
                    <a:pt x="132779" y="174927"/>
                    <a:pt x="136808" y="185842"/>
                    <a:pt x="140818" y="196720"/>
                  </a:cubicBezTo>
                  <a:cubicBezTo>
                    <a:pt x="150971" y="223323"/>
                    <a:pt x="161354" y="249860"/>
                    <a:pt x="169431" y="277263"/>
                  </a:cubicBezTo>
                  <a:cubicBezTo>
                    <a:pt x="180137" y="311429"/>
                    <a:pt x="185699" y="346243"/>
                    <a:pt x="179308" y="381972"/>
                  </a:cubicBezTo>
                  <a:cubicBezTo>
                    <a:pt x="176184" y="401183"/>
                    <a:pt x="170259" y="419795"/>
                    <a:pt x="162725" y="437598"/>
                  </a:cubicBezTo>
                  <a:cubicBezTo>
                    <a:pt x="154876" y="456257"/>
                    <a:pt x="145456" y="474631"/>
                    <a:pt x="131550" y="489147"/>
                  </a:cubicBezTo>
                  <a:cubicBezTo>
                    <a:pt x="116767" y="504244"/>
                    <a:pt x="98650" y="515026"/>
                    <a:pt x="82325" y="528114"/>
                  </a:cubicBezTo>
                  <a:cubicBezTo>
                    <a:pt x="76476" y="532705"/>
                    <a:pt x="71095" y="537924"/>
                    <a:pt x="66684" y="544039"/>
                  </a:cubicBezTo>
                  <a:cubicBezTo>
                    <a:pt x="62646" y="549373"/>
                    <a:pt x="59512" y="555546"/>
                    <a:pt x="58322" y="562299"/>
                  </a:cubicBezTo>
                  <a:cubicBezTo>
                    <a:pt x="56893" y="571729"/>
                    <a:pt x="60188" y="580930"/>
                    <a:pt x="63475" y="589569"/>
                  </a:cubicBezTo>
                  <a:cubicBezTo>
                    <a:pt x="66703" y="597741"/>
                    <a:pt x="70132" y="605885"/>
                    <a:pt x="72276" y="614458"/>
                  </a:cubicBezTo>
                  <a:cubicBezTo>
                    <a:pt x="74543" y="624497"/>
                    <a:pt x="76457" y="635737"/>
                    <a:pt x="72009" y="645405"/>
                  </a:cubicBezTo>
                  <a:cubicBezTo>
                    <a:pt x="66075" y="657901"/>
                    <a:pt x="51235" y="662254"/>
                    <a:pt x="38767" y="660816"/>
                  </a:cubicBezTo>
                  <a:cubicBezTo>
                    <a:pt x="25165" y="659359"/>
                    <a:pt x="12440" y="653777"/>
                    <a:pt x="0" y="647995"/>
                  </a:cubicBezTo>
                  <a:lnTo>
                    <a:pt x="0" y="639251"/>
                  </a:lnTo>
                  <a:cubicBezTo>
                    <a:pt x="6725" y="642537"/>
                    <a:pt x="13516" y="645576"/>
                    <a:pt x="20345" y="648310"/>
                  </a:cubicBezTo>
                  <a:cubicBezTo>
                    <a:pt x="29080" y="651596"/>
                    <a:pt x="37814" y="654158"/>
                    <a:pt x="47063" y="653358"/>
                  </a:cubicBezTo>
                  <a:cubicBezTo>
                    <a:pt x="52959" y="652596"/>
                    <a:pt x="59322" y="650377"/>
                    <a:pt x="63255" y="645471"/>
                  </a:cubicBezTo>
                  <a:cubicBezTo>
                    <a:pt x="67227" y="640451"/>
                    <a:pt x="67113" y="633784"/>
                    <a:pt x="66532" y="627650"/>
                  </a:cubicBezTo>
                  <a:cubicBezTo>
                    <a:pt x="64351" y="605819"/>
                    <a:pt x="48797" y="587378"/>
                    <a:pt x="49587" y="565023"/>
                  </a:cubicBezTo>
                  <a:cubicBezTo>
                    <a:pt x="49959" y="554984"/>
                    <a:pt x="54702" y="545678"/>
                    <a:pt x="60770" y="538105"/>
                  </a:cubicBezTo>
                  <a:cubicBezTo>
                    <a:pt x="66151" y="530866"/>
                    <a:pt x="73133" y="525285"/>
                    <a:pt x="80077" y="519808"/>
                  </a:cubicBezTo>
                  <a:cubicBezTo>
                    <a:pt x="95250" y="507825"/>
                    <a:pt x="112043" y="497957"/>
                    <a:pt x="125806" y="484099"/>
                  </a:cubicBezTo>
                  <a:cubicBezTo>
                    <a:pt x="130854" y="478784"/>
                    <a:pt x="135312" y="472907"/>
                    <a:pt x="139436" y="466792"/>
                  </a:cubicBezTo>
                  <a:cubicBezTo>
                    <a:pt x="146695" y="455762"/>
                    <a:pt x="152000" y="443446"/>
                    <a:pt x="157058" y="431206"/>
                  </a:cubicBezTo>
                  <a:cubicBezTo>
                    <a:pt x="168831" y="401765"/>
                    <a:pt x="177413" y="369599"/>
                    <a:pt x="173898" y="337423"/>
                  </a:cubicBezTo>
                  <a:cubicBezTo>
                    <a:pt x="167316" y="284293"/>
                    <a:pt x="144656" y="236430"/>
                    <a:pt x="127711" y="186547"/>
                  </a:cubicBezTo>
                  <a:cubicBezTo>
                    <a:pt x="120948" y="166688"/>
                    <a:pt x="115548" y="145561"/>
                    <a:pt x="117881" y="124320"/>
                  </a:cubicBezTo>
                  <a:cubicBezTo>
                    <a:pt x="120929" y="95964"/>
                    <a:pt x="133607" y="69780"/>
                    <a:pt x="156686" y="53826"/>
                  </a:cubicBezTo>
                  <a:cubicBezTo>
                    <a:pt x="186471" y="33299"/>
                    <a:pt x="223818" y="31004"/>
                    <a:pt x="258432" y="33547"/>
                  </a:cubicBezTo>
                  <a:cubicBezTo>
                    <a:pt x="264424" y="33966"/>
                    <a:pt x="270424" y="34404"/>
                    <a:pt x="276416" y="34871"/>
                  </a:cubicBezTo>
                  <a:cubicBezTo>
                    <a:pt x="297466" y="36471"/>
                    <a:pt x="318506" y="38281"/>
                    <a:pt x="339538" y="40167"/>
                  </a:cubicBezTo>
                  <a:cubicBezTo>
                    <a:pt x="352873" y="41367"/>
                    <a:pt x="366208" y="42605"/>
                    <a:pt x="379543" y="43844"/>
                  </a:cubicBezTo>
                  <a:cubicBezTo>
                    <a:pt x="379676" y="43844"/>
                    <a:pt x="379800" y="43872"/>
                    <a:pt x="379933" y="43872"/>
                  </a:cubicBezTo>
                  <a:cubicBezTo>
                    <a:pt x="399107" y="45672"/>
                    <a:pt x="418281" y="47825"/>
                    <a:pt x="437169" y="51873"/>
                  </a:cubicBezTo>
                  <a:cubicBezTo>
                    <a:pt x="449151" y="54445"/>
                    <a:pt x="460867" y="58198"/>
                    <a:pt x="472507" y="62074"/>
                  </a:cubicBezTo>
                  <a:cubicBezTo>
                    <a:pt x="509207" y="74876"/>
                    <a:pt x="545801" y="93402"/>
                    <a:pt x="571271" y="124749"/>
                  </a:cubicBezTo>
                  <a:cubicBezTo>
                    <a:pt x="596913" y="155429"/>
                    <a:pt x="616734" y="191510"/>
                    <a:pt x="630031" y="229800"/>
                  </a:cubicBezTo>
                  <a:cubicBezTo>
                    <a:pt x="641061" y="262499"/>
                    <a:pt x="650310" y="297142"/>
                    <a:pt x="670074" y="325412"/>
                  </a:cubicBezTo>
                  <a:cubicBezTo>
                    <a:pt x="685057" y="346262"/>
                    <a:pt x="703945" y="355968"/>
                    <a:pt x="728282" y="359721"/>
                  </a:cubicBezTo>
                  <a:cubicBezTo>
                    <a:pt x="753923" y="364150"/>
                    <a:pt x="778954" y="359235"/>
                    <a:pt x="802672" y="348891"/>
                  </a:cubicBezTo>
                  <a:cubicBezTo>
                    <a:pt x="838095" y="333661"/>
                    <a:pt x="872071" y="313792"/>
                    <a:pt x="900655" y="286893"/>
                  </a:cubicBezTo>
                  <a:cubicBezTo>
                    <a:pt x="901179" y="286417"/>
                    <a:pt x="901694" y="285931"/>
                    <a:pt x="902199" y="285436"/>
                  </a:cubicBezTo>
                  <a:cubicBezTo>
                    <a:pt x="914010" y="274368"/>
                    <a:pt x="924935" y="262490"/>
                    <a:pt x="935698" y="250441"/>
                  </a:cubicBezTo>
                  <a:cubicBezTo>
                    <a:pt x="943384" y="241840"/>
                    <a:pt x="950985" y="233162"/>
                    <a:pt x="958768" y="224609"/>
                  </a:cubicBezTo>
                  <a:cubicBezTo>
                    <a:pt x="961368" y="221752"/>
                    <a:pt x="963987" y="218894"/>
                    <a:pt x="966635" y="216075"/>
                  </a:cubicBezTo>
                  <a:cubicBezTo>
                    <a:pt x="972407" y="210017"/>
                    <a:pt x="978208" y="203873"/>
                    <a:pt x="984590" y="198501"/>
                  </a:cubicBezTo>
                  <a:cubicBezTo>
                    <a:pt x="987704" y="195872"/>
                    <a:pt x="990952" y="193434"/>
                    <a:pt x="994410" y="191281"/>
                  </a:cubicBezTo>
                  <a:cubicBezTo>
                    <a:pt x="1017832" y="176632"/>
                    <a:pt x="1045807" y="173117"/>
                    <a:pt x="1072629" y="173946"/>
                  </a:cubicBezTo>
                  <a:cubicBezTo>
                    <a:pt x="1081526" y="174088"/>
                    <a:pt x="1090403" y="174755"/>
                    <a:pt x="1099214" y="175879"/>
                  </a:cubicBezTo>
                  <a:cubicBezTo>
                    <a:pt x="1106014" y="176736"/>
                    <a:pt x="1112787" y="177860"/>
                    <a:pt x="1119512" y="179213"/>
                  </a:cubicBezTo>
                  <a:cubicBezTo>
                    <a:pt x="1133275" y="181975"/>
                    <a:pt x="1146896" y="185661"/>
                    <a:pt x="1160288" y="189900"/>
                  </a:cubicBezTo>
                  <a:cubicBezTo>
                    <a:pt x="1168184" y="192300"/>
                    <a:pt x="1175985" y="195091"/>
                    <a:pt x="1183843" y="197653"/>
                  </a:cubicBezTo>
                  <a:cubicBezTo>
                    <a:pt x="1192768" y="200568"/>
                    <a:pt x="1201750" y="203197"/>
                    <a:pt x="1211027" y="204645"/>
                  </a:cubicBezTo>
                  <a:cubicBezTo>
                    <a:pt x="1217390" y="205588"/>
                    <a:pt x="1223848" y="206121"/>
                    <a:pt x="1230259" y="205397"/>
                  </a:cubicBezTo>
                  <a:cubicBezTo>
                    <a:pt x="1238441" y="204378"/>
                    <a:pt x="1246337" y="201378"/>
                    <a:pt x="1253500" y="197129"/>
                  </a:cubicBezTo>
                  <a:cubicBezTo>
                    <a:pt x="1273026" y="185604"/>
                    <a:pt x="1283341" y="164716"/>
                    <a:pt x="1289066" y="142694"/>
                  </a:cubicBezTo>
                  <a:cubicBezTo>
                    <a:pt x="1290857" y="135922"/>
                    <a:pt x="1292428" y="129102"/>
                    <a:pt x="1293819" y="122225"/>
                  </a:cubicBezTo>
                  <a:cubicBezTo>
                    <a:pt x="1297734" y="102822"/>
                    <a:pt x="1300077" y="83087"/>
                    <a:pt x="1301077" y="63275"/>
                  </a:cubicBezTo>
                  <a:cubicBezTo>
                    <a:pt x="1301325" y="58369"/>
                    <a:pt x="1301486" y="53464"/>
                    <a:pt x="1301572" y="48558"/>
                  </a:cubicBezTo>
                  <a:cubicBezTo>
                    <a:pt x="1301601" y="46701"/>
                    <a:pt x="1301601" y="44825"/>
                    <a:pt x="1301601" y="42967"/>
                  </a:cubicBezTo>
                  <a:cubicBezTo>
                    <a:pt x="1301629" y="37319"/>
                    <a:pt x="1301572" y="31671"/>
                    <a:pt x="1301486" y="26022"/>
                  </a:cubicBezTo>
                  <a:cubicBezTo>
                    <a:pt x="1301353" y="17345"/>
                    <a:pt x="1301144" y="8677"/>
                    <a:pt x="1301001" y="0"/>
                  </a:cubicBezTo>
                  <a:lnTo>
                    <a:pt x="1305821" y="0"/>
                  </a:lnTo>
                  <a:cubicBezTo>
                    <a:pt x="1306106" y="8220"/>
                    <a:pt x="1306392" y="16440"/>
                    <a:pt x="1306544" y="24660"/>
                  </a:cubicBezTo>
                  <a:cubicBezTo>
                    <a:pt x="1306659" y="30156"/>
                    <a:pt x="1306716" y="35662"/>
                    <a:pt x="1306697" y="411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 name="Picture Placeholder 4" descr="A person's head with ladders and arrows&#10;&#10;AI-generated content may be incorrect.">
            <a:extLst>
              <a:ext uri="{FF2B5EF4-FFF2-40B4-BE49-F238E27FC236}">
                <a16:creationId xmlns:a16="http://schemas.microsoft.com/office/drawing/2014/main" id="{A7B143A3-FDDB-F697-9BAF-28365D9B1DC0}"/>
              </a:ext>
            </a:extLst>
          </p:cNvPr>
          <p:cNvPicPr>
            <a:picLocks noGrp="1" noChangeAspect="1"/>
          </p:cNvPicPr>
          <p:nvPr>
            <p:ph type="pic" idx="2"/>
          </p:nvPr>
        </p:nvPicPr>
        <p:blipFill>
          <a:blip r:embed="rId3">
            <a:alphaModFix amt="20000"/>
            <a:extLst>
              <a:ext uri="{BEBA8EAE-BF5A-486C-A8C5-ECC9F3942E4B}">
                <a14:imgProps xmlns:a14="http://schemas.microsoft.com/office/drawing/2010/main">
                  <a14:imgLayer r:embed="rId4">
                    <a14:imgEffect>
                      <a14:colorTemperature colorTemp="11200"/>
                    </a14:imgEffect>
                  </a14:imgLayer>
                </a14:imgProps>
              </a:ext>
            </a:extLst>
          </a:blip>
          <a:srcRect l="19194" t="1483" r="24622" b="-290"/>
          <a:stretch>
            <a:fillRect/>
          </a:stretch>
        </p:blipFill>
        <p:spPr>
          <a:xfrm>
            <a:off x="5337372" y="677507"/>
            <a:ext cx="3529200" cy="3520800"/>
          </a:xfrm>
        </p:spPr>
      </p:pic>
    </p:spTree>
    <p:extLst>
      <p:ext uri="{BB962C8B-B14F-4D97-AF65-F5344CB8AC3E}">
        <p14:creationId xmlns:p14="http://schemas.microsoft.com/office/powerpoint/2010/main" val="14761901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46">
          <a:extLst>
            <a:ext uri="{FF2B5EF4-FFF2-40B4-BE49-F238E27FC236}">
              <a16:creationId xmlns:a16="http://schemas.microsoft.com/office/drawing/2014/main" id="{7880719F-00CA-45D4-0928-F57C38731B8C}"/>
            </a:ext>
          </a:extLst>
        </p:cNvPr>
        <p:cNvGrpSpPr/>
        <p:nvPr/>
      </p:nvGrpSpPr>
      <p:grpSpPr>
        <a:xfrm>
          <a:off x="0" y="0"/>
          <a:ext cx="0" cy="0"/>
          <a:chOff x="0" y="0"/>
          <a:chExt cx="0" cy="0"/>
        </a:xfrm>
      </p:grpSpPr>
      <p:sp>
        <p:nvSpPr>
          <p:cNvPr id="547" name="Google Shape;547;p31">
            <a:extLst>
              <a:ext uri="{FF2B5EF4-FFF2-40B4-BE49-F238E27FC236}">
                <a16:creationId xmlns:a16="http://schemas.microsoft.com/office/drawing/2014/main" id="{8B2B5F90-469C-F6E3-3C07-4D036893F9D9}"/>
              </a:ext>
            </a:extLst>
          </p:cNvPr>
          <p:cNvSpPr txBox="1">
            <a:spLocks noGrp="1"/>
          </p:cNvSpPr>
          <p:nvPr>
            <p:ph type="title"/>
          </p:nvPr>
        </p:nvSpPr>
        <p:spPr>
          <a:xfrm>
            <a:off x="1422615" y="1043714"/>
            <a:ext cx="6298769" cy="3056072"/>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8800" dirty="0"/>
              <a:t>Thank you for listening! </a:t>
            </a:r>
            <a:endParaRPr sz="8800" dirty="0"/>
          </a:p>
        </p:txBody>
      </p:sp>
    </p:spTree>
    <p:extLst>
      <p:ext uri="{BB962C8B-B14F-4D97-AF65-F5344CB8AC3E}">
        <p14:creationId xmlns:p14="http://schemas.microsoft.com/office/powerpoint/2010/main" val="2773204691"/>
      </p:ext>
    </p:extLst>
  </p:cSld>
  <p:clrMapOvr>
    <a:masterClrMapping/>
  </p:clrMapOvr>
</p:sld>
</file>

<file path=ppt/theme/theme1.xml><?xml version="1.0" encoding="utf-8"?>
<a:theme xmlns:a="http://schemas.openxmlformats.org/drawingml/2006/main" name="Oncology Breakthrough by Slidesgo">
  <a:themeElements>
    <a:clrScheme name="Simple Light">
      <a:dk1>
        <a:srgbClr val="2E364A"/>
      </a:dk1>
      <a:lt1>
        <a:srgbClr val="F3EFE5"/>
      </a:lt1>
      <a:dk2>
        <a:srgbClr val="E2D7B7"/>
      </a:dk2>
      <a:lt2>
        <a:srgbClr val="C2B594"/>
      </a:lt2>
      <a:accent1>
        <a:srgbClr val="AEC0A3"/>
      </a:accent1>
      <a:accent2>
        <a:srgbClr val="A4CECB"/>
      </a:accent2>
      <a:accent3>
        <a:srgbClr val="4C5D67"/>
      </a:accent3>
      <a:accent4>
        <a:srgbClr val="FFFFFF"/>
      </a:accent4>
      <a:accent5>
        <a:srgbClr val="FFFFFF"/>
      </a:accent5>
      <a:accent6>
        <a:srgbClr val="FFFFFF"/>
      </a:accent6>
      <a:hlink>
        <a:srgbClr val="4C5D6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B383192C-2E51-46D8-AC83-AD9F015D3900}">
  <we:reference id="3e0fcce7-415c-4081-926c-b4e449c650e4" version="1.1.0.2" store="EXCatalog" storeType="EXCatalog"/>
  <we:alternateReferences>
    <we:reference id="WA200004709" version="1.1.0.2" store="en-GB"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0</TotalTime>
  <Words>8933</Words>
  <Application>Microsoft Office PowerPoint</Application>
  <PresentationFormat>On-screen Show (16:9)</PresentationFormat>
  <Paragraphs>956</Paragraphs>
  <Slides>38</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Inter</vt:lpstr>
      <vt:lpstr>Inter Tight</vt:lpstr>
      <vt:lpstr>Inter Tight SemiBold</vt:lpstr>
      <vt:lpstr>Arial</vt:lpstr>
      <vt:lpstr>Calibri</vt:lpstr>
      <vt:lpstr>Oncology Breakthrough by Slidesgo</vt:lpstr>
      <vt:lpstr>Personality Types and Individual Differences</vt:lpstr>
      <vt:lpstr>Learning Objectives:</vt:lpstr>
      <vt:lpstr>What is personality? </vt:lpstr>
      <vt:lpstr>Why Personality Matters in Prejudice</vt:lpstr>
      <vt:lpstr>Historical Roots of the Authoritarian Personality</vt:lpstr>
      <vt:lpstr>Authoritarian Personality</vt:lpstr>
      <vt:lpstr>The Fascism Scale  (F-Scale; Adorno, Frenkel-Brunswik, Levinson &amp; Sanford, 1947)  </vt:lpstr>
      <vt:lpstr>The F-scale</vt:lpstr>
      <vt:lpstr>PowerPoint Presentation</vt:lpstr>
      <vt:lpstr>Right-Wing Authoritarianism  (RWA; Altemeyer, 1981, 1996)</vt:lpstr>
      <vt:lpstr>Authoritarian Submission</vt:lpstr>
      <vt:lpstr>Authoritarian Aggression</vt:lpstr>
      <vt:lpstr>Conventionalism</vt:lpstr>
      <vt:lpstr>PowerPoint Presentation</vt:lpstr>
      <vt:lpstr>RWA Scales</vt:lpstr>
      <vt:lpstr>The RWA Scale</vt:lpstr>
      <vt:lpstr>PowerPoint Presentation</vt:lpstr>
      <vt:lpstr>RWA and Prejudice</vt:lpstr>
      <vt:lpstr>RWA &amp; Politics </vt:lpstr>
      <vt:lpstr>PowerPoint Presentation</vt:lpstr>
      <vt:lpstr>Social Dominance Orientation (SDO; Sidanius et al., 1994)</vt:lpstr>
      <vt:lpstr>Pratto, Sidanius, Stallworth &amp; Malle (1994)</vt:lpstr>
      <vt:lpstr>Legitimizing Myths</vt:lpstr>
      <vt:lpstr>Sidanius &amp; Pratto (1999)</vt:lpstr>
      <vt:lpstr>SDO Measures </vt:lpstr>
      <vt:lpstr>PowerPoint Presentation</vt:lpstr>
      <vt:lpstr>SDO and Prejudice</vt:lpstr>
      <vt:lpstr>PowerPoint Presentation</vt:lpstr>
      <vt:lpstr>Dual Process Model </vt:lpstr>
      <vt:lpstr>Dual Process Model </vt:lpstr>
      <vt:lpstr>PowerPoint Presentation</vt:lpstr>
      <vt:lpstr>Openness to Experience </vt:lpstr>
      <vt:lpstr>Agreeableness</vt:lpstr>
      <vt:lpstr>Conscientiousness</vt:lpstr>
      <vt:lpstr>Extraversion</vt:lpstr>
      <vt:lpstr>Neuroticism</vt:lpstr>
      <vt:lpstr>In conclusion…</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Katie Sullivan</dc:creator>
  <cp:lastModifiedBy>Paul Hutchings</cp:lastModifiedBy>
  <cp:revision>3</cp:revision>
  <dcterms:modified xsi:type="dcterms:W3CDTF">2025-11-07T18:22:11Z</dcterms:modified>
</cp:coreProperties>
</file>