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9D7346-EFCF-4436-A12A-0FBFBAA5D6EF}" v="101" dt="2026-07-04T14:23:07.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5" d="100"/>
          <a:sy n="25" d="100"/>
        </p:scale>
        <p:origin x="2410" y="-965"/>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Williams (2208603)" userId="d3215660-f517-4107-92d3-6d510b8d355c" providerId="ADAL" clId="{2C59F590-2BA1-4C31-A15D-491BFFE5C26C}"/>
    <pc:docChg chg="undo custSel delSld modSld">
      <pc:chgData name="Rachel Williams (2208603)" userId="d3215660-f517-4107-92d3-6d510b8d355c" providerId="ADAL" clId="{2C59F590-2BA1-4C31-A15D-491BFFE5C26C}" dt="2026-07-04T14:23:08.710" v="5039" actId="20577"/>
      <pc:docMkLst>
        <pc:docMk/>
      </pc:docMkLst>
      <pc:sldChg chg="addSp delSp modSp mod">
        <pc:chgData name="Rachel Williams (2208603)" userId="d3215660-f517-4107-92d3-6d510b8d355c" providerId="ADAL" clId="{2C59F590-2BA1-4C31-A15D-491BFFE5C26C}" dt="2026-07-04T14:23:08.710" v="5039" actId="20577"/>
        <pc:sldMkLst>
          <pc:docMk/>
          <pc:sldMk cId="1032727246" sldId="256"/>
        </pc:sldMkLst>
        <pc:spChg chg="del">
          <ac:chgData name="Rachel Williams (2208603)" userId="d3215660-f517-4107-92d3-6d510b8d355c" providerId="ADAL" clId="{2C59F590-2BA1-4C31-A15D-491BFFE5C26C}" dt="2026-07-04T12:31:23.447" v="194" actId="478"/>
          <ac:spMkLst>
            <pc:docMk/>
            <pc:sldMk cId="1032727246" sldId="256"/>
            <ac:spMk id="5" creationId="{00000000-0000-0000-0000-000000000000}"/>
          </ac:spMkLst>
        </pc:spChg>
        <pc:spChg chg="mod">
          <ac:chgData name="Rachel Williams (2208603)" userId="d3215660-f517-4107-92d3-6d510b8d355c" providerId="ADAL" clId="{2C59F590-2BA1-4C31-A15D-491BFFE5C26C}" dt="2026-07-04T12:50:34.407" v="2604" actId="20577"/>
          <ac:spMkLst>
            <pc:docMk/>
            <pc:sldMk cId="1032727246" sldId="256"/>
            <ac:spMk id="6" creationId="{00000000-0000-0000-0000-000000000000}"/>
          </ac:spMkLst>
        </pc:spChg>
        <pc:spChg chg="mod">
          <ac:chgData name="Rachel Williams (2208603)" userId="d3215660-f517-4107-92d3-6d510b8d355c" providerId="ADAL" clId="{2C59F590-2BA1-4C31-A15D-491BFFE5C26C}" dt="2026-07-04T14:07:50.247" v="4840" actId="20577"/>
          <ac:spMkLst>
            <pc:docMk/>
            <pc:sldMk cId="1032727246" sldId="256"/>
            <ac:spMk id="7" creationId="{00000000-0000-0000-0000-000000000000}"/>
          </ac:spMkLst>
        </pc:spChg>
        <pc:spChg chg="mod">
          <ac:chgData name="Rachel Williams (2208603)" userId="d3215660-f517-4107-92d3-6d510b8d355c" providerId="ADAL" clId="{2C59F590-2BA1-4C31-A15D-491BFFE5C26C}" dt="2026-07-04T12:52:13.077" v="2625" actId="20577"/>
          <ac:spMkLst>
            <pc:docMk/>
            <pc:sldMk cId="1032727246" sldId="256"/>
            <ac:spMk id="9" creationId="{00000000-0000-0000-0000-000000000000}"/>
          </ac:spMkLst>
        </pc:spChg>
        <pc:spChg chg="mod">
          <ac:chgData name="Rachel Williams (2208603)" userId="d3215660-f517-4107-92d3-6d510b8d355c" providerId="ADAL" clId="{2C59F590-2BA1-4C31-A15D-491BFFE5C26C}" dt="2026-07-04T12:51:58.500" v="2623" actId="1076"/>
          <ac:spMkLst>
            <pc:docMk/>
            <pc:sldMk cId="1032727246" sldId="256"/>
            <ac:spMk id="12" creationId="{00000000-0000-0000-0000-000000000000}"/>
          </ac:spMkLst>
        </pc:spChg>
        <pc:spChg chg="del">
          <ac:chgData name="Rachel Williams (2208603)" userId="d3215660-f517-4107-92d3-6d510b8d355c" providerId="ADAL" clId="{2C59F590-2BA1-4C31-A15D-491BFFE5C26C}" dt="2026-07-04T12:50:14.967" v="2580" actId="478"/>
          <ac:spMkLst>
            <pc:docMk/>
            <pc:sldMk cId="1032727246" sldId="256"/>
            <ac:spMk id="13" creationId="{00000000-0000-0000-0000-000000000000}"/>
          </ac:spMkLst>
        </pc:spChg>
        <pc:spChg chg="mod">
          <ac:chgData name="Rachel Williams (2208603)" userId="d3215660-f517-4107-92d3-6d510b8d355c" providerId="ADAL" clId="{2C59F590-2BA1-4C31-A15D-491BFFE5C26C}" dt="2026-07-04T13:13:55.369" v="3605" actId="20577"/>
          <ac:spMkLst>
            <pc:docMk/>
            <pc:sldMk cId="1032727246" sldId="256"/>
            <ac:spMk id="14" creationId="{00000000-0000-0000-0000-000000000000}"/>
          </ac:spMkLst>
        </pc:spChg>
        <pc:spChg chg="del mod">
          <ac:chgData name="Rachel Williams (2208603)" userId="d3215660-f517-4107-92d3-6d510b8d355c" providerId="ADAL" clId="{2C59F590-2BA1-4C31-A15D-491BFFE5C26C}" dt="2026-07-04T12:58:25.222" v="3195" actId="478"/>
          <ac:spMkLst>
            <pc:docMk/>
            <pc:sldMk cId="1032727246" sldId="256"/>
            <ac:spMk id="16" creationId="{00000000-0000-0000-0000-000000000000}"/>
          </ac:spMkLst>
        </pc:spChg>
        <pc:spChg chg="del mod">
          <ac:chgData name="Rachel Williams (2208603)" userId="d3215660-f517-4107-92d3-6d510b8d355c" providerId="ADAL" clId="{2C59F590-2BA1-4C31-A15D-491BFFE5C26C}" dt="2026-07-04T12:51:18.653" v="2607" actId="478"/>
          <ac:spMkLst>
            <pc:docMk/>
            <pc:sldMk cId="1032727246" sldId="256"/>
            <ac:spMk id="17" creationId="{00000000-0000-0000-0000-000000000000}"/>
          </ac:spMkLst>
        </pc:spChg>
        <pc:spChg chg="del mod">
          <ac:chgData name="Rachel Williams (2208603)" userId="d3215660-f517-4107-92d3-6d510b8d355c" providerId="ADAL" clId="{2C59F590-2BA1-4C31-A15D-491BFFE5C26C}" dt="2026-07-04T12:59:27.078" v="3362" actId="478"/>
          <ac:spMkLst>
            <pc:docMk/>
            <pc:sldMk cId="1032727246" sldId="256"/>
            <ac:spMk id="18" creationId="{00000000-0000-0000-0000-000000000000}"/>
          </ac:spMkLst>
        </pc:spChg>
        <pc:spChg chg="del mod">
          <ac:chgData name="Rachel Williams (2208603)" userId="d3215660-f517-4107-92d3-6d510b8d355c" providerId="ADAL" clId="{2C59F590-2BA1-4C31-A15D-491BFFE5C26C}" dt="2026-07-04T14:05:08.056" v="4627" actId="478"/>
          <ac:spMkLst>
            <pc:docMk/>
            <pc:sldMk cId="1032727246" sldId="256"/>
            <ac:spMk id="22" creationId="{00000000-0000-0000-0000-000000000000}"/>
          </ac:spMkLst>
        </pc:spChg>
        <pc:spChg chg="mod">
          <ac:chgData name="Rachel Williams (2208603)" userId="d3215660-f517-4107-92d3-6d510b8d355c" providerId="ADAL" clId="{2C59F590-2BA1-4C31-A15D-491BFFE5C26C}" dt="2026-07-04T13:58:46.726" v="4333" actId="20577"/>
          <ac:spMkLst>
            <pc:docMk/>
            <pc:sldMk cId="1032727246" sldId="256"/>
            <ac:spMk id="23" creationId="{00000000-0000-0000-0000-000000000000}"/>
          </ac:spMkLst>
        </pc:spChg>
        <pc:spChg chg="del">
          <ac:chgData name="Rachel Williams (2208603)" userId="d3215660-f517-4107-92d3-6d510b8d355c" providerId="ADAL" clId="{2C59F590-2BA1-4C31-A15D-491BFFE5C26C}" dt="2026-07-04T13:09:39.342" v="3427" actId="478"/>
          <ac:spMkLst>
            <pc:docMk/>
            <pc:sldMk cId="1032727246" sldId="256"/>
            <ac:spMk id="24" creationId="{00000000-0000-0000-0000-000000000000}"/>
          </ac:spMkLst>
        </pc:spChg>
        <pc:spChg chg="del">
          <ac:chgData name="Rachel Williams (2208603)" userId="d3215660-f517-4107-92d3-6d510b8d355c" providerId="ADAL" clId="{2C59F590-2BA1-4C31-A15D-491BFFE5C26C}" dt="2026-07-04T13:09:48.438" v="3430" actId="478"/>
          <ac:spMkLst>
            <pc:docMk/>
            <pc:sldMk cId="1032727246" sldId="256"/>
            <ac:spMk id="25" creationId="{00000000-0000-0000-0000-000000000000}"/>
          </ac:spMkLst>
        </pc:spChg>
        <pc:spChg chg="del">
          <ac:chgData name="Rachel Williams (2208603)" userId="d3215660-f517-4107-92d3-6d510b8d355c" providerId="ADAL" clId="{2C59F590-2BA1-4C31-A15D-491BFFE5C26C}" dt="2026-07-04T13:50:38.609" v="3754" actId="478"/>
          <ac:spMkLst>
            <pc:docMk/>
            <pc:sldMk cId="1032727246" sldId="256"/>
            <ac:spMk id="26" creationId="{00000000-0000-0000-0000-000000000000}"/>
          </ac:spMkLst>
        </pc:spChg>
        <pc:spChg chg="del">
          <ac:chgData name="Rachel Williams (2208603)" userId="d3215660-f517-4107-92d3-6d510b8d355c" providerId="ADAL" clId="{2C59F590-2BA1-4C31-A15D-491BFFE5C26C}" dt="2026-07-04T14:07:15.601" v="4825" actId="478"/>
          <ac:spMkLst>
            <pc:docMk/>
            <pc:sldMk cId="1032727246" sldId="256"/>
            <ac:spMk id="28" creationId="{00000000-0000-0000-0000-000000000000}"/>
          </ac:spMkLst>
        </pc:spChg>
        <pc:spChg chg="add del mod">
          <ac:chgData name="Rachel Williams (2208603)" userId="d3215660-f517-4107-92d3-6d510b8d355c" providerId="ADAL" clId="{2C59F590-2BA1-4C31-A15D-491BFFE5C26C}" dt="2026-07-04T12:52:37.591" v="2629" actId="478"/>
          <ac:spMkLst>
            <pc:docMk/>
            <pc:sldMk cId="1032727246" sldId="256"/>
            <ac:spMk id="29" creationId="{526E4574-923A-8F15-9360-2B37D21A2BEF}"/>
          </ac:spMkLst>
        </pc:spChg>
        <pc:spChg chg="del">
          <ac:chgData name="Rachel Williams (2208603)" userId="d3215660-f517-4107-92d3-6d510b8d355c" providerId="ADAL" clId="{2C59F590-2BA1-4C31-A15D-491BFFE5C26C}" dt="2026-07-04T13:59:48.061" v="4337" actId="478"/>
          <ac:spMkLst>
            <pc:docMk/>
            <pc:sldMk cId="1032727246" sldId="256"/>
            <ac:spMk id="30" creationId="{00000000-0000-0000-0000-000000000000}"/>
          </ac:spMkLst>
        </pc:spChg>
        <pc:spChg chg="del">
          <ac:chgData name="Rachel Williams (2208603)" userId="d3215660-f517-4107-92d3-6d510b8d355c" providerId="ADAL" clId="{2C59F590-2BA1-4C31-A15D-491BFFE5C26C}" dt="2026-07-04T14:07:07.770" v="4823" actId="478"/>
          <ac:spMkLst>
            <pc:docMk/>
            <pc:sldMk cId="1032727246" sldId="256"/>
            <ac:spMk id="32" creationId="{00000000-0000-0000-0000-000000000000}"/>
          </ac:spMkLst>
        </pc:spChg>
        <pc:spChg chg="add del">
          <ac:chgData name="Rachel Williams (2208603)" userId="d3215660-f517-4107-92d3-6d510b8d355c" providerId="ADAL" clId="{2C59F590-2BA1-4C31-A15D-491BFFE5C26C}" dt="2026-07-04T12:52:48.858" v="2631" actId="22"/>
          <ac:spMkLst>
            <pc:docMk/>
            <pc:sldMk cId="1032727246" sldId="256"/>
            <ac:spMk id="34" creationId="{CB6A932F-E320-83CE-088C-C38803363B39}"/>
          </ac:spMkLst>
        </pc:spChg>
        <pc:spChg chg="del">
          <ac:chgData name="Rachel Williams (2208603)" userId="d3215660-f517-4107-92d3-6d510b8d355c" providerId="ADAL" clId="{2C59F590-2BA1-4C31-A15D-491BFFE5C26C}" dt="2026-07-04T14:07:17.819" v="4826" actId="478"/>
          <ac:spMkLst>
            <pc:docMk/>
            <pc:sldMk cId="1032727246" sldId="256"/>
            <ac:spMk id="37" creationId="{00000000-0000-0000-0000-000000000000}"/>
          </ac:spMkLst>
        </pc:spChg>
        <pc:spChg chg="del">
          <ac:chgData name="Rachel Williams (2208603)" userId="d3215660-f517-4107-92d3-6d510b8d355c" providerId="ADAL" clId="{2C59F590-2BA1-4C31-A15D-491BFFE5C26C}" dt="2026-07-04T14:07:20.573" v="4827" actId="478"/>
          <ac:spMkLst>
            <pc:docMk/>
            <pc:sldMk cId="1032727246" sldId="256"/>
            <ac:spMk id="38" creationId="{00000000-0000-0000-0000-000000000000}"/>
          </ac:spMkLst>
        </pc:spChg>
        <pc:spChg chg="del">
          <ac:chgData name="Rachel Williams (2208603)" userId="d3215660-f517-4107-92d3-6d510b8d355c" providerId="ADAL" clId="{2C59F590-2BA1-4C31-A15D-491BFFE5C26C}" dt="2026-07-04T14:07:24.319" v="4828" actId="478"/>
          <ac:spMkLst>
            <pc:docMk/>
            <pc:sldMk cId="1032727246" sldId="256"/>
            <ac:spMk id="39" creationId="{00000000-0000-0000-0000-000000000000}"/>
          </ac:spMkLst>
        </pc:spChg>
        <pc:spChg chg="del">
          <ac:chgData name="Rachel Williams (2208603)" userId="d3215660-f517-4107-92d3-6d510b8d355c" providerId="ADAL" clId="{2C59F590-2BA1-4C31-A15D-491BFFE5C26C}" dt="2026-07-04T14:07:13.686" v="4824" actId="478"/>
          <ac:spMkLst>
            <pc:docMk/>
            <pc:sldMk cId="1032727246" sldId="256"/>
            <ac:spMk id="41" creationId="{00000000-0000-0000-0000-000000000000}"/>
          </ac:spMkLst>
        </pc:spChg>
        <pc:spChg chg="add del mod">
          <ac:chgData name="Rachel Williams (2208603)" userId="d3215660-f517-4107-92d3-6d510b8d355c" providerId="ADAL" clId="{2C59F590-2BA1-4C31-A15D-491BFFE5C26C}" dt="2026-07-04T13:09:56.172" v="3431" actId="1076"/>
          <ac:spMkLst>
            <pc:docMk/>
            <pc:sldMk cId="1032727246" sldId="256"/>
            <ac:spMk id="44" creationId="{0033DB87-5C68-5291-B240-E814080981B5}"/>
          </ac:spMkLst>
        </pc:spChg>
        <pc:spChg chg="del mod">
          <ac:chgData name="Rachel Williams (2208603)" userId="d3215660-f517-4107-92d3-6d510b8d355c" providerId="ADAL" clId="{2C59F590-2BA1-4C31-A15D-491BFFE5C26C}" dt="2026-07-04T13:57:02.334" v="4264" actId="478"/>
          <ac:spMkLst>
            <pc:docMk/>
            <pc:sldMk cId="1032727246" sldId="256"/>
            <ac:spMk id="45" creationId="{00000000-0000-0000-0000-000000000000}"/>
          </ac:spMkLst>
        </pc:spChg>
        <pc:spChg chg="add mod">
          <ac:chgData name="Rachel Williams (2208603)" userId="d3215660-f517-4107-92d3-6d510b8d355c" providerId="ADAL" clId="{2C59F590-2BA1-4C31-A15D-491BFFE5C26C}" dt="2026-07-04T14:10:04.614" v="4876" actId="20577"/>
          <ac:spMkLst>
            <pc:docMk/>
            <pc:sldMk cId="1032727246" sldId="256"/>
            <ac:spMk id="51" creationId="{233A9A35-8B0E-ABC0-D6C0-26EC1ACBA667}"/>
          </ac:spMkLst>
        </pc:spChg>
        <pc:spChg chg="add mod">
          <ac:chgData name="Rachel Williams (2208603)" userId="d3215660-f517-4107-92d3-6d510b8d355c" providerId="ADAL" clId="{2C59F590-2BA1-4C31-A15D-491BFFE5C26C}" dt="2026-07-04T13:50:06.311" v="3750" actId="20577"/>
          <ac:spMkLst>
            <pc:docMk/>
            <pc:sldMk cId="1032727246" sldId="256"/>
            <ac:spMk id="54" creationId="{E3256209-9A50-A4DD-088B-F4F4900E07C5}"/>
          </ac:spMkLst>
        </pc:spChg>
        <pc:spChg chg="add mod">
          <ac:chgData name="Rachel Williams (2208603)" userId="d3215660-f517-4107-92d3-6d510b8d355c" providerId="ADAL" clId="{2C59F590-2BA1-4C31-A15D-491BFFE5C26C}" dt="2026-07-04T14:23:08.710" v="5039" actId="20577"/>
          <ac:spMkLst>
            <pc:docMk/>
            <pc:sldMk cId="1032727246" sldId="256"/>
            <ac:spMk id="56" creationId="{6DBADE91-C0AA-F3E6-1305-CEB8BE9C2095}"/>
          </ac:spMkLst>
        </pc:spChg>
        <pc:spChg chg="add mod">
          <ac:chgData name="Rachel Williams (2208603)" userId="d3215660-f517-4107-92d3-6d510b8d355c" providerId="ADAL" clId="{2C59F590-2BA1-4C31-A15D-491BFFE5C26C}" dt="2026-07-04T14:12:19.875" v="4969" actId="1076"/>
          <ac:spMkLst>
            <pc:docMk/>
            <pc:sldMk cId="1032727246" sldId="256"/>
            <ac:spMk id="58" creationId="{FE7D11A9-2451-5B21-C917-233E537B0DA2}"/>
          </ac:spMkLst>
        </pc:spChg>
        <pc:spChg chg="add mod">
          <ac:chgData name="Rachel Williams (2208603)" userId="d3215660-f517-4107-92d3-6d510b8d355c" providerId="ADAL" clId="{2C59F590-2BA1-4C31-A15D-491BFFE5C26C}" dt="2026-07-04T14:17:03.777" v="4990" actId="20577"/>
          <ac:spMkLst>
            <pc:docMk/>
            <pc:sldMk cId="1032727246" sldId="256"/>
            <ac:spMk id="60" creationId="{4442A9D4-D5D7-8E98-F4FF-19CECA3C00D5}"/>
          </ac:spMkLst>
        </pc:spChg>
        <pc:spChg chg="add mod">
          <ac:chgData name="Rachel Williams (2208603)" userId="d3215660-f517-4107-92d3-6d510b8d355c" providerId="ADAL" clId="{2C59F590-2BA1-4C31-A15D-491BFFE5C26C}" dt="2026-07-04T14:13:05.435" v="4973" actId="20577"/>
          <ac:spMkLst>
            <pc:docMk/>
            <pc:sldMk cId="1032727246" sldId="256"/>
            <ac:spMk id="62" creationId="{FC06F966-8DC2-E58C-36A3-56F6BEC97D09}"/>
          </ac:spMkLst>
        </pc:spChg>
        <pc:spChg chg="add del mod">
          <ac:chgData name="Rachel Williams (2208603)" userId="d3215660-f517-4107-92d3-6d510b8d355c" providerId="ADAL" clId="{2C59F590-2BA1-4C31-A15D-491BFFE5C26C}" dt="2026-07-04T14:23:07.756" v="5038" actId="767"/>
          <ac:spMkLst>
            <pc:docMk/>
            <pc:sldMk cId="1032727246" sldId="256"/>
            <ac:spMk id="64" creationId="{23D93D6D-509A-BE36-1ACE-563608EC8E5F}"/>
          </ac:spMkLst>
        </pc:spChg>
        <pc:graphicFrameChg chg="del">
          <ac:chgData name="Rachel Williams (2208603)" userId="d3215660-f517-4107-92d3-6d510b8d355c" providerId="ADAL" clId="{2C59F590-2BA1-4C31-A15D-491BFFE5C26C}" dt="2026-07-04T12:34:59.751" v="614" actId="478"/>
          <ac:graphicFrameMkLst>
            <pc:docMk/>
            <pc:sldMk cId="1032727246" sldId="256"/>
            <ac:graphicFrameMk id="11" creationId="{00000000-0000-0000-0000-000000000000}"/>
          </ac:graphicFrameMkLst>
        </pc:graphicFrameChg>
        <pc:graphicFrameChg chg="del">
          <ac:chgData name="Rachel Williams (2208603)" userId="d3215660-f517-4107-92d3-6d510b8d355c" providerId="ADAL" clId="{2C59F590-2BA1-4C31-A15D-491BFFE5C26C}" dt="2026-07-04T13:09:46.375" v="3429" actId="478"/>
          <ac:graphicFrameMkLst>
            <pc:docMk/>
            <pc:sldMk cId="1032727246" sldId="256"/>
            <ac:graphicFrameMk id="27" creationId="{00000000-0000-0000-0000-000000000000}"/>
          </ac:graphicFrameMkLst>
        </pc:graphicFrameChg>
        <pc:graphicFrameChg chg="add mod modGraphic">
          <ac:chgData name="Rachel Williams (2208603)" userId="d3215660-f517-4107-92d3-6d510b8d355c" providerId="ADAL" clId="{2C59F590-2BA1-4C31-A15D-491BFFE5C26C}" dt="2026-07-04T13:10:11.950" v="3433" actId="14100"/>
          <ac:graphicFrameMkLst>
            <pc:docMk/>
            <pc:sldMk cId="1032727246" sldId="256"/>
            <ac:graphicFrameMk id="46" creationId="{EE53DA42-DE89-ECDF-6DA9-F4972F7BD84A}"/>
          </ac:graphicFrameMkLst>
        </pc:graphicFrameChg>
        <pc:graphicFrameChg chg="add mod">
          <ac:chgData name="Rachel Williams (2208603)" userId="d3215660-f517-4107-92d3-6d510b8d355c" providerId="ADAL" clId="{2C59F590-2BA1-4C31-A15D-491BFFE5C26C}" dt="2026-07-04T13:11:37.876" v="3436" actId="1076"/>
          <ac:graphicFrameMkLst>
            <pc:docMk/>
            <pc:sldMk cId="1032727246" sldId="256"/>
            <ac:graphicFrameMk id="47" creationId="{88D394E0-CADD-6B74-50E7-0BBB39088451}"/>
          </ac:graphicFrameMkLst>
        </pc:graphicFrameChg>
        <pc:graphicFrameChg chg="add mod">
          <ac:chgData name="Rachel Williams (2208603)" userId="d3215660-f517-4107-92d3-6d510b8d355c" providerId="ADAL" clId="{2C59F590-2BA1-4C31-A15D-491BFFE5C26C}" dt="2026-07-04T13:49:28.287" v="3687" actId="1076"/>
          <ac:graphicFrameMkLst>
            <pc:docMk/>
            <pc:sldMk cId="1032727246" sldId="256"/>
            <ac:graphicFrameMk id="52" creationId="{30953712-5E0D-0F7B-2C5E-8E29E9EEA14E}"/>
          </ac:graphicFrameMkLst>
        </pc:graphicFrameChg>
        <pc:picChg chg="del">
          <ac:chgData name="Rachel Williams (2208603)" userId="d3215660-f517-4107-92d3-6d510b8d355c" providerId="ADAL" clId="{2C59F590-2BA1-4C31-A15D-491BFFE5C26C}" dt="2026-07-04T12:31:10.917" v="192" actId="478"/>
          <ac:picMkLst>
            <pc:docMk/>
            <pc:sldMk cId="1032727246" sldId="256"/>
            <ac:picMk id="3" creationId="{00000000-0000-0000-0000-000000000000}"/>
          </ac:picMkLst>
        </pc:picChg>
        <pc:picChg chg="del">
          <ac:chgData name="Rachel Williams (2208603)" userId="d3215660-f517-4107-92d3-6d510b8d355c" providerId="ADAL" clId="{2C59F590-2BA1-4C31-A15D-491BFFE5C26C}" dt="2026-07-04T13:48:55.870" v="3685" actId="478"/>
          <ac:picMkLst>
            <pc:docMk/>
            <pc:sldMk cId="1032727246" sldId="256"/>
            <ac:picMk id="10" creationId="{00000000-0000-0000-0000-000000000000}"/>
          </ac:picMkLst>
        </pc:picChg>
        <pc:picChg chg="del">
          <ac:chgData name="Rachel Williams (2208603)" userId="d3215660-f517-4107-92d3-6d510b8d355c" providerId="ADAL" clId="{2C59F590-2BA1-4C31-A15D-491BFFE5C26C}" dt="2026-07-04T13:14:05.354" v="3606" actId="478"/>
          <ac:picMkLst>
            <pc:docMk/>
            <pc:sldMk cId="1032727246" sldId="256"/>
            <ac:picMk id="15" creationId="{00000000-0000-0000-0000-000000000000}"/>
          </ac:picMkLst>
        </pc:picChg>
        <pc:picChg chg="del">
          <ac:chgData name="Rachel Williams (2208603)" userId="d3215660-f517-4107-92d3-6d510b8d355c" providerId="ADAL" clId="{2C59F590-2BA1-4C31-A15D-491BFFE5C26C}" dt="2026-07-04T12:51:15.079" v="2605" actId="478"/>
          <ac:picMkLst>
            <pc:docMk/>
            <pc:sldMk cId="1032727246" sldId="256"/>
            <ac:picMk id="19" creationId="{00000000-0000-0000-0000-000000000000}"/>
          </ac:picMkLst>
        </pc:picChg>
        <pc:picChg chg="del">
          <ac:chgData name="Rachel Williams (2208603)" userId="d3215660-f517-4107-92d3-6d510b8d355c" providerId="ADAL" clId="{2C59F590-2BA1-4C31-A15D-491BFFE5C26C}" dt="2026-07-04T12:55:36.964" v="2908" actId="478"/>
          <ac:picMkLst>
            <pc:docMk/>
            <pc:sldMk cId="1032727246" sldId="256"/>
            <ac:picMk id="20" creationId="{00000000-0000-0000-0000-000000000000}"/>
          </ac:picMkLst>
        </pc:picChg>
        <pc:picChg chg="del">
          <ac:chgData name="Rachel Williams (2208603)" userId="d3215660-f517-4107-92d3-6d510b8d355c" providerId="ADAL" clId="{2C59F590-2BA1-4C31-A15D-491BFFE5C26C}" dt="2026-07-04T12:59:19.403" v="3360" actId="478"/>
          <ac:picMkLst>
            <pc:docMk/>
            <pc:sldMk cId="1032727246" sldId="256"/>
            <ac:picMk id="21" creationId="{00000000-0000-0000-0000-000000000000}"/>
          </ac:picMkLst>
        </pc:picChg>
        <pc:picChg chg="del">
          <ac:chgData name="Rachel Williams (2208603)" userId="d3215660-f517-4107-92d3-6d510b8d355c" providerId="ADAL" clId="{2C59F590-2BA1-4C31-A15D-491BFFE5C26C}" dt="2026-07-04T12:50:17.186" v="2581" actId="478"/>
          <ac:picMkLst>
            <pc:docMk/>
            <pc:sldMk cId="1032727246" sldId="256"/>
            <ac:picMk id="40" creationId="{00000000-0000-0000-0000-000000000000}"/>
          </ac:picMkLst>
        </pc:picChg>
        <pc:picChg chg="del">
          <ac:chgData name="Rachel Williams (2208603)" userId="d3215660-f517-4107-92d3-6d510b8d355c" providerId="ADAL" clId="{2C59F590-2BA1-4C31-A15D-491BFFE5C26C}" dt="2026-07-04T12:50:20.718" v="2583" actId="478"/>
          <ac:picMkLst>
            <pc:docMk/>
            <pc:sldMk cId="1032727246" sldId="256"/>
            <ac:picMk id="42" creationId="{00000000-0000-0000-0000-000000000000}"/>
          </ac:picMkLst>
        </pc:picChg>
        <pc:picChg chg="del">
          <ac:chgData name="Rachel Williams (2208603)" userId="d3215660-f517-4107-92d3-6d510b8d355c" providerId="ADAL" clId="{2C59F590-2BA1-4C31-A15D-491BFFE5C26C}" dt="2026-07-04T12:50:18.890" v="2582" actId="478"/>
          <ac:picMkLst>
            <pc:docMk/>
            <pc:sldMk cId="1032727246" sldId="256"/>
            <ac:picMk id="43" creationId="{00000000-0000-0000-0000-000000000000}"/>
          </ac:picMkLst>
        </pc:picChg>
        <pc:picChg chg="add mod">
          <ac:chgData name="Rachel Williams (2208603)" userId="d3215660-f517-4107-92d3-6d510b8d355c" providerId="ADAL" clId="{2C59F590-2BA1-4C31-A15D-491BFFE5C26C}" dt="2026-07-04T13:47:24.631" v="3608" actId="1076"/>
          <ac:picMkLst>
            <pc:docMk/>
            <pc:sldMk cId="1032727246" sldId="256"/>
            <ac:picMk id="48" creationId="{AB2E1F35-1811-C998-1EBF-824CB3E97ADF}"/>
          </ac:picMkLst>
        </pc:picChg>
        <pc:picChg chg="add del mod">
          <ac:chgData name="Rachel Williams (2208603)" userId="d3215660-f517-4107-92d3-6d510b8d355c" providerId="ADAL" clId="{2C59F590-2BA1-4C31-A15D-491BFFE5C26C}" dt="2026-07-04T13:47:34.650" v="3610" actId="478"/>
          <ac:picMkLst>
            <pc:docMk/>
            <pc:sldMk cId="1032727246" sldId="256"/>
            <ac:picMk id="49" creationId="{1B3A4FC9-EFB3-CACD-D32F-73C8E13EB05A}"/>
          </ac:picMkLst>
        </pc:picChg>
        <pc:picChg chg="add mod">
          <ac:chgData name="Rachel Williams (2208603)" userId="d3215660-f517-4107-92d3-6d510b8d355c" providerId="ADAL" clId="{2C59F590-2BA1-4C31-A15D-491BFFE5C26C}" dt="2026-07-04T14:15:36.557" v="4982" actId="1076"/>
          <ac:picMkLst>
            <pc:docMk/>
            <pc:sldMk cId="1032727246" sldId="256"/>
            <ac:picMk id="63" creationId="{6D87FCC7-5628-7CBB-D2D5-8F7C02642959}"/>
          </ac:picMkLst>
        </pc:picChg>
      </pc:sldChg>
      <pc:sldChg chg="del">
        <pc:chgData name="Rachel Williams (2208603)" userId="d3215660-f517-4107-92d3-6d510b8d355c" providerId="ADAL" clId="{2C59F590-2BA1-4C31-A15D-491BFFE5C26C}" dt="2026-07-04T13:56:53.765" v="4262" actId="2696"/>
        <pc:sldMkLst>
          <pc:docMk/>
          <pc:sldMk cId="3924774051" sldId="257"/>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rache\AppData\Local\Microsoft\Olk\Attachments\ooa-047ed711-fad7-46d0-9aad-b127d574ef3e\65838941a7aac6dc93f34299ef36b94521420045a80e1617e875c944b1a7d76d\results%20of%20CFD.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r>
              <a:rPr lang="en-GB" sz="1100"/>
              <a:t>Pass Rate against Surface</a:t>
            </a:r>
            <a:r>
              <a:rPr lang="en-GB" sz="1100" baseline="0"/>
              <a:t> Roughness</a:t>
            </a:r>
            <a:endParaRPr lang="en-GB" sz="1100"/>
          </a:p>
        </c:rich>
      </c:tx>
      <c:overlay val="0"/>
      <c:spPr>
        <a:noFill/>
        <a:ln>
          <a:noFill/>
        </a:ln>
        <a:effectLst/>
      </c:spPr>
      <c:txPr>
        <a:bodyPr rot="0" spcFirstLastPara="1" vertOverflow="ellipsis" vert="horz" wrap="square" anchor="ctr" anchorCtr="1"/>
        <a:lstStyle/>
        <a:p>
          <a:pPr>
            <a:defRPr sz="11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scatterChart>
        <c:scatterStyle val="lineMarker"/>
        <c:varyColors val="0"/>
        <c:ser>
          <c:idx val="0"/>
          <c:order val="0"/>
          <c:tx>
            <c:strRef>
              <c:f>Sheet1!$C$1</c:f>
              <c:strCache>
                <c:ptCount val="1"/>
                <c:pt idx="0">
                  <c:v>Pass Rate</c:v>
                </c:pt>
              </c:strCache>
            </c:strRef>
          </c:tx>
          <c:spPr>
            <a:ln w="19050" cap="rnd">
              <a:noFill/>
              <a:round/>
            </a:ln>
            <a:effectLst/>
          </c:spPr>
          <c:marker>
            <c:symbol val="circle"/>
            <c:size val="5"/>
            <c:spPr>
              <a:solidFill>
                <a:schemeClr val="accent1"/>
              </a:solidFill>
              <a:ln w="9525">
                <a:solidFill>
                  <a:schemeClr val="accent1"/>
                </a:solidFill>
              </a:ln>
              <a:effectLst/>
            </c:spPr>
          </c:marker>
          <c:xVal>
            <c:numRef>
              <c:f>Sheet1!$B$2:$B$5</c:f>
              <c:numCache>
                <c:formatCode>General</c:formatCode>
                <c:ptCount val="4"/>
                <c:pt idx="0">
                  <c:v>5.79</c:v>
                </c:pt>
                <c:pt idx="1">
                  <c:v>13.76</c:v>
                </c:pt>
                <c:pt idx="2">
                  <c:v>11.04</c:v>
                </c:pt>
                <c:pt idx="3">
                  <c:v>10.25</c:v>
                </c:pt>
              </c:numCache>
            </c:numRef>
          </c:xVal>
          <c:yVal>
            <c:numRef>
              <c:f>Sheet1!$C$2:$C$5</c:f>
              <c:numCache>
                <c:formatCode>General</c:formatCode>
                <c:ptCount val="4"/>
                <c:pt idx="0">
                  <c:v>94.68</c:v>
                </c:pt>
                <c:pt idx="1">
                  <c:v>80.260000000000005</c:v>
                </c:pt>
                <c:pt idx="2">
                  <c:v>88.89</c:v>
                </c:pt>
                <c:pt idx="3">
                  <c:v>84.29</c:v>
                </c:pt>
              </c:numCache>
            </c:numRef>
          </c:yVal>
          <c:smooth val="0"/>
          <c:extLst>
            <c:ext xmlns:c16="http://schemas.microsoft.com/office/drawing/2014/chart" uri="{C3380CC4-5D6E-409C-BE32-E72D297353CC}">
              <c16:uniqueId val="{00000000-7659-4057-A727-BB076B7D67E5}"/>
            </c:ext>
          </c:extLst>
        </c:ser>
        <c:dLbls>
          <c:showLegendKey val="0"/>
          <c:showVal val="0"/>
          <c:showCatName val="0"/>
          <c:showSerName val="0"/>
          <c:showPercent val="0"/>
          <c:showBubbleSize val="0"/>
        </c:dLbls>
        <c:axId val="1384198527"/>
        <c:axId val="1371266031"/>
      </c:scatterChart>
      <c:valAx>
        <c:axId val="138419852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71266031"/>
        <c:crosses val="autoZero"/>
        <c:crossBetween val="midCat"/>
      </c:valAx>
      <c:valAx>
        <c:axId val="13712660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4198527"/>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Percentage Change of Parameters Across the CFD Simulations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Sheet2!$C$1:$M$1</c:f>
              <c:strCache>
                <c:ptCount val="11"/>
                <c:pt idx="0">
                  <c:v>Turbulence Intensity (%)</c:v>
                </c:pt>
                <c:pt idx="1">
                  <c:v>Turbulence Length (m)</c:v>
                </c:pt>
                <c:pt idx="2">
                  <c:v>Turbulent Dissipation (W/kg)</c:v>
                </c:pt>
                <c:pt idx="3">
                  <c:v>Turbulent Energy (J/kg)</c:v>
                </c:pt>
                <c:pt idx="4">
                  <c:v>Turbulent Time (s)</c:v>
                </c:pt>
                <c:pt idx="5">
                  <c:v>Turbulent Viscosity (Pa*s)</c:v>
                </c:pt>
                <c:pt idx="6">
                  <c:v>Average Velocity (m/s)</c:v>
                </c:pt>
                <c:pt idx="7">
                  <c:v>Friction Force (N)</c:v>
                </c:pt>
                <c:pt idx="8">
                  <c:v>Maximum Circumferential Velocity (m/s)</c:v>
                </c:pt>
                <c:pt idx="9">
                  <c:v>Maximum Radial Velocity (m/s)</c:v>
                </c:pt>
                <c:pt idx="10">
                  <c:v>Maximum Shear Stress (mbar)</c:v>
                </c:pt>
              </c:strCache>
            </c:strRef>
          </c:cat>
          <c:val>
            <c:numRef>
              <c:f>Sheet2!$C$8:$M$8</c:f>
              <c:numCache>
                <c:formatCode>General</c:formatCode>
                <c:ptCount val="11"/>
                <c:pt idx="0">
                  <c:v>0.23436612738366047</c:v>
                </c:pt>
                <c:pt idx="1">
                  <c:v>0.14598540145984176</c:v>
                </c:pt>
                <c:pt idx="2">
                  <c:v>2.1030502424244677</c:v>
                </c:pt>
                <c:pt idx="3">
                  <c:v>0.98020225115943038</c:v>
                </c:pt>
                <c:pt idx="4">
                  <c:v>0.21276595744681828</c:v>
                </c:pt>
                <c:pt idx="5">
                  <c:v>0.31734121699658502</c:v>
                </c:pt>
                <c:pt idx="6">
                  <c:v>5.7579318448882547E-2</c:v>
                </c:pt>
                <c:pt idx="7">
                  <c:v>0.13257142857143428</c:v>
                </c:pt>
                <c:pt idx="8">
                  <c:v>3.3459258300069274</c:v>
                </c:pt>
                <c:pt idx="9">
                  <c:v>4.7517572363799032E-3</c:v>
                </c:pt>
                <c:pt idx="10">
                  <c:v>0.13062098501070354</c:v>
                </c:pt>
              </c:numCache>
            </c:numRef>
          </c:val>
          <c:extLst>
            <c:ext xmlns:c16="http://schemas.microsoft.com/office/drawing/2014/chart" uri="{C3380CC4-5D6E-409C-BE32-E72D297353CC}">
              <c16:uniqueId val="{00000000-2062-414E-B1C4-BCDA014465E5}"/>
            </c:ext>
          </c:extLst>
        </c:ser>
        <c:dLbls>
          <c:showLegendKey val="0"/>
          <c:showVal val="0"/>
          <c:showCatName val="0"/>
          <c:showSerName val="0"/>
          <c:showPercent val="0"/>
          <c:showBubbleSize val="0"/>
        </c:dLbls>
        <c:gapWidth val="219"/>
        <c:overlap val="-27"/>
        <c:axId val="1954763215"/>
        <c:axId val="1954767535"/>
      </c:barChart>
      <c:catAx>
        <c:axId val="195476321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Parameters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700" b="0" i="0" u="none" strike="noStrike" kern="1200" baseline="0">
                <a:solidFill>
                  <a:schemeClr val="tx1">
                    <a:lumMod val="65000"/>
                    <a:lumOff val="35000"/>
                  </a:schemeClr>
                </a:solidFill>
                <a:latin typeface="+mn-lt"/>
                <a:ea typeface="+mn-ea"/>
                <a:cs typeface="+mn-cs"/>
              </a:defRPr>
            </a:pPr>
            <a:endParaRPr lang="en-US"/>
          </a:p>
        </c:txPr>
        <c:crossAx val="1954767535"/>
        <c:crosses val="autoZero"/>
        <c:auto val="1"/>
        <c:lblAlgn val="ctr"/>
        <c:lblOffset val="100"/>
        <c:noMultiLvlLbl val="0"/>
      </c:catAx>
      <c:valAx>
        <c:axId val="195476753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r>
                  <a:rPr lang="en-GB" baseline="0"/>
                  <a:t> Change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5476321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088D45-D3C4-43AC-8310-14ED39FA90B1}"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23B13CEB-8983-4C41-91F9-F2D0540B8092}">
      <dgm:prSet phldrT="[Text]" custT="1"/>
      <dgm:spPr>
        <a:solidFill>
          <a:schemeClr val="accent1">
            <a:lumMod val="40000"/>
            <a:lumOff val="60000"/>
          </a:schemeClr>
        </a:solidFill>
      </dgm:spPr>
      <dgm:t>
        <a:bodyPr/>
        <a:lstStyle/>
        <a:p>
          <a:pPr>
            <a:buClrTx/>
            <a:buSzTx/>
            <a:buFont typeface="Arial" panose="020B0604020202020204" pitchFamily="34" charset="0"/>
            <a:buChar char="•"/>
          </a:pPr>
          <a:r>
            <a:rPr lang="en-AU" altLang="en-US" sz="2800" dirty="0">
              <a:solidFill>
                <a:prstClr val="black"/>
              </a:solidFill>
              <a:latin typeface="Calibri" panose="020F0502020204030204"/>
            </a:rPr>
            <a:t>Graphite components from multiple production campaigns were measured to determine their dimensions and surface roughness.</a:t>
          </a:r>
          <a:endParaRPr lang="en-GB" sz="2800" dirty="0"/>
        </a:p>
      </dgm:t>
    </dgm:pt>
    <dgm:pt modelId="{BCCDAA5B-0ED6-4ECA-9679-07D020CCDD78}" type="parTrans" cxnId="{6B6ECA75-C444-4028-97FB-FD24BE8D497C}">
      <dgm:prSet/>
      <dgm:spPr/>
      <dgm:t>
        <a:bodyPr/>
        <a:lstStyle/>
        <a:p>
          <a:endParaRPr lang="en-GB"/>
        </a:p>
      </dgm:t>
    </dgm:pt>
    <dgm:pt modelId="{C06328CF-B553-421B-A564-72C37754E14C}" type="sibTrans" cxnId="{6B6ECA75-C444-4028-97FB-FD24BE8D497C}">
      <dgm:prSet>
        <dgm:style>
          <a:lnRef idx="3">
            <a:schemeClr val="accent5"/>
          </a:lnRef>
          <a:fillRef idx="0">
            <a:schemeClr val="accent5"/>
          </a:fillRef>
          <a:effectRef idx="2">
            <a:schemeClr val="accent5"/>
          </a:effectRef>
          <a:fontRef idx="minor">
            <a:schemeClr val="tx1"/>
          </a:fontRef>
        </dgm:style>
      </dgm:prSet>
      <dgm:spPr/>
      <dgm:t>
        <a:bodyPr/>
        <a:lstStyle/>
        <a:p>
          <a:endParaRPr lang="en-GB"/>
        </a:p>
      </dgm:t>
    </dgm:pt>
    <dgm:pt modelId="{C23466E0-29A7-4B1F-94FC-40BB8550DAAA}">
      <dgm:prSet phldrT="[Text]" custT="1"/>
      <dgm:spPr>
        <a:solidFill>
          <a:schemeClr val="accent1">
            <a:lumMod val="40000"/>
            <a:lumOff val="60000"/>
          </a:schemeClr>
        </a:solidFill>
      </dgm:spPr>
      <dgm:t>
        <a:bodyPr/>
        <a:lstStyle/>
        <a:p>
          <a:pPr>
            <a:buClrTx/>
            <a:buSzTx/>
            <a:buFont typeface="Arial" panose="020B0604020202020204" pitchFamily="34" charset="0"/>
            <a:buChar char="•"/>
          </a:pPr>
          <a:r>
            <a:rPr kumimoji="0" lang="en-AU" altLang="en-US" sz="2800" b="0" i="0" u="none" strike="noStrike" cap="none" spc="0" normalizeH="0" baseline="0" noProof="0" dirty="0">
              <a:ln>
                <a:noFill/>
              </a:ln>
              <a:solidFill>
                <a:prstClr val="black"/>
              </a:solidFill>
              <a:effectLst/>
              <a:uLnTx/>
              <a:uFillTx/>
              <a:latin typeface="Calibri" panose="020F0502020204030204"/>
              <a:ea typeface="+mn-ea"/>
              <a:cs typeface="+mn-cs"/>
            </a:rPr>
            <a:t>A three-dimensional CAD model of the reaction chamber was reconstructed in SOLIDWORKS.</a:t>
          </a:r>
          <a:endParaRPr lang="en-GB" sz="2800" dirty="0"/>
        </a:p>
      </dgm:t>
    </dgm:pt>
    <dgm:pt modelId="{10B07A34-1541-40A5-B22F-49005D892A63}" type="parTrans" cxnId="{27ECEDBD-4720-42D3-B836-CF6FB886CA55}">
      <dgm:prSet/>
      <dgm:spPr/>
      <dgm:t>
        <a:bodyPr/>
        <a:lstStyle/>
        <a:p>
          <a:endParaRPr lang="en-GB"/>
        </a:p>
      </dgm:t>
    </dgm:pt>
    <dgm:pt modelId="{5E84C6E3-2352-48E8-9372-47ABBC7E68A1}" type="sibTrans" cxnId="{27ECEDBD-4720-42D3-B836-CF6FB886CA55}">
      <dgm:prSet>
        <dgm:style>
          <a:lnRef idx="3">
            <a:schemeClr val="accent5"/>
          </a:lnRef>
          <a:fillRef idx="0">
            <a:schemeClr val="accent5"/>
          </a:fillRef>
          <a:effectRef idx="2">
            <a:schemeClr val="accent5"/>
          </a:effectRef>
          <a:fontRef idx="minor">
            <a:schemeClr val="tx1"/>
          </a:fontRef>
        </dgm:style>
      </dgm:prSet>
      <dgm:spPr/>
      <dgm:t>
        <a:bodyPr/>
        <a:lstStyle/>
        <a:p>
          <a:endParaRPr lang="en-GB"/>
        </a:p>
      </dgm:t>
    </dgm:pt>
    <dgm:pt modelId="{6E53CF96-059D-4A1F-B3B7-13BA929DA86C}">
      <dgm:prSet phldrT="[Text]" custT="1"/>
      <dgm:spPr>
        <a:solidFill>
          <a:schemeClr val="accent1">
            <a:lumMod val="40000"/>
            <a:lumOff val="60000"/>
          </a:schemeClr>
        </a:solidFill>
      </dgm:spPr>
      <dgm:t>
        <a:bodyPr/>
        <a:lstStyle/>
        <a:p>
          <a:pPr>
            <a:buClrTx/>
            <a:buSzTx/>
            <a:buFont typeface="Arial" panose="020B0604020202020204" pitchFamily="34" charset="0"/>
            <a:buChar char="•"/>
          </a:pPr>
          <a:r>
            <a:rPr lang="en-AU" altLang="en-US" sz="2600" dirty="0">
              <a:solidFill>
                <a:prstClr val="black"/>
              </a:solidFill>
              <a:latin typeface="Calibri" panose="020F0502020204030204"/>
            </a:rPr>
            <a:t>Surface roughness measurements were converted to equivalent sand-grain height values (Adams et al., 2012) and incorporated into CFD simulations.</a:t>
          </a:r>
          <a:endParaRPr lang="en-GB" sz="2600" dirty="0"/>
        </a:p>
      </dgm:t>
    </dgm:pt>
    <dgm:pt modelId="{1E0BC350-6B61-4E39-AF8F-73C52FF4F73A}" type="parTrans" cxnId="{ADFD20EB-1F36-48ED-8F74-46ADB3E91D85}">
      <dgm:prSet/>
      <dgm:spPr/>
      <dgm:t>
        <a:bodyPr/>
        <a:lstStyle/>
        <a:p>
          <a:endParaRPr lang="en-GB"/>
        </a:p>
      </dgm:t>
    </dgm:pt>
    <dgm:pt modelId="{5C18425B-630E-4C58-A52A-73552EE4E0D0}" type="sibTrans" cxnId="{ADFD20EB-1F36-48ED-8F74-46ADB3E91D85}">
      <dgm:prSet>
        <dgm:style>
          <a:lnRef idx="3">
            <a:schemeClr val="accent5"/>
          </a:lnRef>
          <a:fillRef idx="0">
            <a:schemeClr val="accent5"/>
          </a:fillRef>
          <a:effectRef idx="2">
            <a:schemeClr val="accent5"/>
          </a:effectRef>
          <a:fontRef idx="minor">
            <a:schemeClr val="tx1"/>
          </a:fontRef>
        </dgm:style>
      </dgm:prSet>
      <dgm:spPr/>
      <dgm:t>
        <a:bodyPr/>
        <a:lstStyle/>
        <a:p>
          <a:endParaRPr lang="en-GB"/>
        </a:p>
      </dgm:t>
    </dgm:pt>
    <dgm:pt modelId="{AE363BED-E9C1-4002-A3C4-083BFBA93466}">
      <dgm:prSet phldrT="[Text]" custT="1"/>
      <dgm:spPr>
        <a:solidFill>
          <a:schemeClr val="accent1">
            <a:lumMod val="40000"/>
            <a:lumOff val="60000"/>
          </a:schemeClr>
        </a:solidFill>
      </dgm:spPr>
      <dgm:t>
        <a:bodyPr/>
        <a:lstStyle/>
        <a:p>
          <a:pPr>
            <a:buClrTx/>
            <a:buSzTx/>
            <a:buFont typeface="Arial" panose="020B0604020202020204" pitchFamily="34" charset="0"/>
            <a:buChar char="•"/>
          </a:pPr>
          <a:r>
            <a:rPr lang="en-AU" altLang="en-US" sz="2800" dirty="0">
              <a:solidFill>
                <a:prstClr val="black"/>
              </a:solidFill>
              <a:latin typeface="Calibri" panose="020F0502020204030204"/>
            </a:rPr>
            <a:t>A mesh independence study was completed to ensure numerical accuracy.</a:t>
          </a:r>
          <a:endParaRPr lang="en-GB" sz="2800" dirty="0"/>
        </a:p>
      </dgm:t>
    </dgm:pt>
    <dgm:pt modelId="{83DFF563-E24E-4EF5-AD15-1B3D0E68CBD3}" type="parTrans" cxnId="{9CB7E355-B52B-47A0-BF4C-D48E7C6041C6}">
      <dgm:prSet/>
      <dgm:spPr/>
      <dgm:t>
        <a:bodyPr/>
        <a:lstStyle/>
        <a:p>
          <a:endParaRPr lang="en-GB"/>
        </a:p>
      </dgm:t>
    </dgm:pt>
    <dgm:pt modelId="{DF73F839-3FCC-45B4-BE0B-42ECA0909A17}" type="sibTrans" cxnId="{9CB7E355-B52B-47A0-BF4C-D48E7C6041C6}">
      <dgm:prSet>
        <dgm:style>
          <a:lnRef idx="3">
            <a:schemeClr val="accent5"/>
          </a:lnRef>
          <a:fillRef idx="0">
            <a:schemeClr val="accent5"/>
          </a:fillRef>
          <a:effectRef idx="2">
            <a:schemeClr val="accent5"/>
          </a:effectRef>
          <a:fontRef idx="minor">
            <a:schemeClr val="tx1"/>
          </a:fontRef>
        </dgm:style>
      </dgm:prSet>
      <dgm:spPr/>
      <dgm:t>
        <a:bodyPr/>
        <a:lstStyle/>
        <a:p>
          <a:endParaRPr lang="en-GB"/>
        </a:p>
      </dgm:t>
    </dgm:pt>
    <dgm:pt modelId="{864D2102-0BA0-426C-90D1-D7CE3FD914D0}">
      <dgm:prSet phldrT="[Text]" custT="1"/>
      <dgm:spPr>
        <a:solidFill>
          <a:schemeClr val="accent1">
            <a:lumMod val="40000"/>
            <a:lumOff val="60000"/>
          </a:schemeClr>
        </a:solidFill>
      </dgm:spPr>
      <dgm:t>
        <a:bodyPr/>
        <a:lstStyle/>
        <a:p>
          <a:pPr>
            <a:buClrTx/>
            <a:buSzTx/>
            <a:buFont typeface="Arial" panose="020B0604020202020204" pitchFamily="34" charset="0"/>
            <a:buChar char="•"/>
          </a:pPr>
          <a:r>
            <a:rPr lang="en-AU" altLang="en-US" sz="2800" dirty="0">
              <a:solidFill>
                <a:prstClr val="black"/>
              </a:solidFill>
              <a:latin typeface="Calibri" panose="020F0502020204030204"/>
            </a:rPr>
            <a:t>A mesh independence study was completed to ensure numerical accuracy.</a:t>
          </a:r>
          <a:endParaRPr lang="en-GB" sz="2800" dirty="0"/>
        </a:p>
      </dgm:t>
    </dgm:pt>
    <dgm:pt modelId="{1139E40E-8BF2-45FA-AD3A-A4E502C20A77}" type="parTrans" cxnId="{9B5E43F7-2741-4FB3-A514-E27BE15FB87C}">
      <dgm:prSet/>
      <dgm:spPr/>
      <dgm:t>
        <a:bodyPr/>
        <a:lstStyle/>
        <a:p>
          <a:endParaRPr lang="en-GB"/>
        </a:p>
      </dgm:t>
    </dgm:pt>
    <dgm:pt modelId="{00ABE591-120B-431F-BA40-C93A2B726C99}" type="sibTrans" cxnId="{9B5E43F7-2741-4FB3-A514-E27BE15FB87C}">
      <dgm:prSet>
        <dgm:style>
          <a:lnRef idx="3">
            <a:schemeClr val="accent5"/>
          </a:lnRef>
          <a:fillRef idx="0">
            <a:schemeClr val="accent5"/>
          </a:fillRef>
          <a:effectRef idx="2">
            <a:schemeClr val="accent5"/>
          </a:effectRef>
          <a:fontRef idx="minor">
            <a:schemeClr val="tx1"/>
          </a:fontRef>
        </dgm:style>
      </dgm:prSet>
      <dgm:spPr/>
      <dgm:t>
        <a:bodyPr/>
        <a:lstStyle/>
        <a:p>
          <a:endParaRPr lang="en-GB"/>
        </a:p>
      </dgm:t>
    </dgm:pt>
    <dgm:pt modelId="{55B28C50-738A-452D-B7C6-7B34015A264E}">
      <dgm:prSet phldrT="[Text]" custT="1"/>
      <dgm:spPr>
        <a:solidFill>
          <a:schemeClr val="accent1">
            <a:lumMod val="40000"/>
            <a:lumOff val="60000"/>
          </a:schemeClr>
        </a:solidFill>
      </dgm:spPr>
      <dgm:t>
        <a:bodyPr/>
        <a:lstStyle/>
        <a:p>
          <a:pPr>
            <a:buClrTx/>
            <a:buSzTx/>
            <a:buFont typeface="Arial" panose="020B0604020202020204" pitchFamily="34" charset="0"/>
            <a:buChar char="•"/>
          </a:pPr>
          <a:r>
            <a:rPr lang="en-AU" altLang="en-US" sz="2800" dirty="0">
              <a:solidFill>
                <a:prstClr val="black"/>
              </a:solidFill>
              <a:latin typeface="Calibri" panose="020F0502020204030204"/>
            </a:rPr>
            <a:t>A mesh independence study was completed to ensure numerical accuracy.</a:t>
          </a:r>
          <a:endParaRPr lang="en-GB" sz="2800" dirty="0"/>
        </a:p>
      </dgm:t>
    </dgm:pt>
    <dgm:pt modelId="{D79A066F-E7FD-4366-B16D-6AC37D9D7F3C}" type="parTrans" cxnId="{43671F48-AD65-46F0-A3F0-4BA3A58DB15C}">
      <dgm:prSet/>
      <dgm:spPr/>
      <dgm:t>
        <a:bodyPr/>
        <a:lstStyle/>
        <a:p>
          <a:endParaRPr lang="en-GB"/>
        </a:p>
      </dgm:t>
    </dgm:pt>
    <dgm:pt modelId="{AA85B79A-B219-42A4-8E0E-4223F2EAC1B5}" type="sibTrans" cxnId="{43671F48-AD65-46F0-A3F0-4BA3A58DB15C}">
      <dgm:prSet/>
      <dgm:spPr/>
      <dgm:t>
        <a:bodyPr/>
        <a:lstStyle/>
        <a:p>
          <a:endParaRPr lang="en-GB"/>
        </a:p>
      </dgm:t>
    </dgm:pt>
    <dgm:pt modelId="{E3311730-504D-4A2C-8D79-1AC658626708}" type="pres">
      <dgm:prSet presAssocID="{30088D45-D3C4-43AC-8310-14ED39FA90B1}" presName="Name0" presStyleCnt="0">
        <dgm:presLayoutVars>
          <dgm:dir/>
          <dgm:resizeHandles val="exact"/>
        </dgm:presLayoutVars>
      </dgm:prSet>
      <dgm:spPr/>
    </dgm:pt>
    <dgm:pt modelId="{F090363E-90DB-49F2-BEA8-B05FA90B6B9E}" type="pres">
      <dgm:prSet presAssocID="{23B13CEB-8983-4C41-91F9-F2D0540B8092}" presName="node" presStyleLbl="node1" presStyleIdx="0" presStyleCnt="6">
        <dgm:presLayoutVars>
          <dgm:bulletEnabled val="1"/>
        </dgm:presLayoutVars>
      </dgm:prSet>
      <dgm:spPr/>
    </dgm:pt>
    <dgm:pt modelId="{17508F66-8D23-4AB9-8B03-0FB6E812901C}" type="pres">
      <dgm:prSet presAssocID="{C06328CF-B553-421B-A564-72C37754E14C}" presName="sibTrans" presStyleLbl="sibTrans1D1" presStyleIdx="0" presStyleCnt="5"/>
      <dgm:spPr/>
    </dgm:pt>
    <dgm:pt modelId="{5A52E599-E038-4508-AEE8-A20C36216F8D}" type="pres">
      <dgm:prSet presAssocID="{C06328CF-B553-421B-A564-72C37754E14C}" presName="connectorText" presStyleLbl="sibTrans1D1" presStyleIdx="0" presStyleCnt="5"/>
      <dgm:spPr/>
    </dgm:pt>
    <dgm:pt modelId="{0FBC3658-DA36-48EB-931E-5FF3F1671C0B}" type="pres">
      <dgm:prSet presAssocID="{C23466E0-29A7-4B1F-94FC-40BB8550DAAA}" presName="node" presStyleLbl="node1" presStyleIdx="1" presStyleCnt="6">
        <dgm:presLayoutVars>
          <dgm:bulletEnabled val="1"/>
        </dgm:presLayoutVars>
      </dgm:prSet>
      <dgm:spPr/>
    </dgm:pt>
    <dgm:pt modelId="{BE57D2F1-4E7F-45FE-BB98-E8881B32D564}" type="pres">
      <dgm:prSet presAssocID="{5E84C6E3-2352-48E8-9372-47ABBC7E68A1}" presName="sibTrans" presStyleLbl="sibTrans1D1" presStyleIdx="1" presStyleCnt="5"/>
      <dgm:spPr/>
    </dgm:pt>
    <dgm:pt modelId="{C334DDEE-ED17-42BA-9A95-46A4BB9EF173}" type="pres">
      <dgm:prSet presAssocID="{5E84C6E3-2352-48E8-9372-47ABBC7E68A1}" presName="connectorText" presStyleLbl="sibTrans1D1" presStyleIdx="1" presStyleCnt="5"/>
      <dgm:spPr/>
    </dgm:pt>
    <dgm:pt modelId="{3FF6E2F5-A33A-4282-84E4-7C6D7E40D4F3}" type="pres">
      <dgm:prSet presAssocID="{6E53CF96-059D-4A1F-B3B7-13BA929DA86C}" presName="node" presStyleLbl="node1" presStyleIdx="2" presStyleCnt="6">
        <dgm:presLayoutVars>
          <dgm:bulletEnabled val="1"/>
        </dgm:presLayoutVars>
      </dgm:prSet>
      <dgm:spPr/>
    </dgm:pt>
    <dgm:pt modelId="{10E8D0A0-15CA-47BC-AD05-D4E2BD5BFE9F}" type="pres">
      <dgm:prSet presAssocID="{5C18425B-630E-4C58-A52A-73552EE4E0D0}" presName="sibTrans" presStyleLbl="sibTrans1D1" presStyleIdx="2" presStyleCnt="5"/>
      <dgm:spPr/>
    </dgm:pt>
    <dgm:pt modelId="{20E8D36F-8A7E-4AD5-A977-1493E0363EB2}" type="pres">
      <dgm:prSet presAssocID="{5C18425B-630E-4C58-A52A-73552EE4E0D0}" presName="connectorText" presStyleLbl="sibTrans1D1" presStyleIdx="2" presStyleCnt="5"/>
      <dgm:spPr/>
    </dgm:pt>
    <dgm:pt modelId="{32640CC2-C314-41FE-A7D9-CB4EE06C1F2C}" type="pres">
      <dgm:prSet presAssocID="{AE363BED-E9C1-4002-A3C4-083BFBA93466}" presName="node" presStyleLbl="node1" presStyleIdx="3" presStyleCnt="6">
        <dgm:presLayoutVars>
          <dgm:bulletEnabled val="1"/>
        </dgm:presLayoutVars>
      </dgm:prSet>
      <dgm:spPr/>
    </dgm:pt>
    <dgm:pt modelId="{B58F478E-B95F-43EA-B31D-82ED17F0B001}" type="pres">
      <dgm:prSet presAssocID="{DF73F839-3FCC-45B4-BE0B-42ECA0909A17}" presName="sibTrans" presStyleLbl="sibTrans1D1" presStyleIdx="3" presStyleCnt="5"/>
      <dgm:spPr/>
    </dgm:pt>
    <dgm:pt modelId="{778E1C9A-D6C9-4B1E-9836-837865C905B7}" type="pres">
      <dgm:prSet presAssocID="{DF73F839-3FCC-45B4-BE0B-42ECA0909A17}" presName="connectorText" presStyleLbl="sibTrans1D1" presStyleIdx="3" presStyleCnt="5"/>
      <dgm:spPr/>
    </dgm:pt>
    <dgm:pt modelId="{D3532269-441F-415A-AA59-EE65B5A1934B}" type="pres">
      <dgm:prSet presAssocID="{864D2102-0BA0-426C-90D1-D7CE3FD914D0}" presName="node" presStyleLbl="node1" presStyleIdx="4" presStyleCnt="6">
        <dgm:presLayoutVars>
          <dgm:bulletEnabled val="1"/>
        </dgm:presLayoutVars>
      </dgm:prSet>
      <dgm:spPr/>
    </dgm:pt>
    <dgm:pt modelId="{A54D8387-BED1-4E28-9EF3-65A68DDA153B}" type="pres">
      <dgm:prSet presAssocID="{00ABE591-120B-431F-BA40-C93A2B726C99}" presName="sibTrans" presStyleLbl="sibTrans1D1" presStyleIdx="4" presStyleCnt="5"/>
      <dgm:spPr/>
    </dgm:pt>
    <dgm:pt modelId="{6E5F0554-496B-41E4-B72E-A165A3211318}" type="pres">
      <dgm:prSet presAssocID="{00ABE591-120B-431F-BA40-C93A2B726C99}" presName="connectorText" presStyleLbl="sibTrans1D1" presStyleIdx="4" presStyleCnt="5"/>
      <dgm:spPr/>
    </dgm:pt>
    <dgm:pt modelId="{9D4B0DE6-7822-4FEF-9B4D-3F818C8E3EA3}" type="pres">
      <dgm:prSet presAssocID="{55B28C50-738A-452D-B7C6-7B34015A264E}" presName="node" presStyleLbl="node1" presStyleIdx="5" presStyleCnt="6">
        <dgm:presLayoutVars>
          <dgm:bulletEnabled val="1"/>
        </dgm:presLayoutVars>
      </dgm:prSet>
      <dgm:spPr/>
    </dgm:pt>
  </dgm:ptLst>
  <dgm:cxnLst>
    <dgm:cxn modelId="{9E011F1A-169E-43AC-B6DF-033F56D03347}" type="presOf" srcId="{C23466E0-29A7-4B1F-94FC-40BB8550DAAA}" destId="{0FBC3658-DA36-48EB-931E-5FF3F1671C0B}" srcOrd="0" destOrd="0" presId="urn:microsoft.com/office/officeart/2005/8/layout/bProcess3"/>
    <dgm:cxn modelId="{CC08755C-04A1-4A7A-A1B5-B2DBA0B369D4}" type="presOf" srcId="{AE363BED-E9C1-4002-A3C4-083BFBA93466}" destId="{32640CC2-C314-41FE-A7D9-CB4EE06C1F2C}" srcOrd="0" destOrd="0" presId="urn:microsoft.com/office/officeart/2005/8/layout/bProcess3"/>
    <dgm:cxn modelId="{E1B31A5E-D2EF-4282-B95C-A7F47E14FDC4}" type="presOf" srcId="{C06328CF-B553-421B-A564-72C37754E14C}" destId="{17508F66-8D23-4AB9-8B03-0FB6E812901C}" srcOrd="0" destOrd="0" presId="urn:microsoft.com/office/officeart/2005/8/layout/bProcess3"/>
    <dgm:cxn modelId="{A9FE6267-050C-4550-BCD9-455635C847E8}" type="presOf" srcId="{00ABE591-120B-431F-BA40-C93A2B726C99}" destId="{A54D8387-BED1-4E28-9EF3-65A68DDA153B}" srcOrd="0" destOrd="0" presId="urn:microsoft.com/office/officeart/2005/8/layout/bProcess3"/>
    <dgm:cxn modelId="{43671F48-AD65-46F0-A3F0-4BA3A58DB15C}" srcId="{30088D45-D3C4-43AC-8310-14ED39FA90B1}" destId="{55B28C50-738A-452D-B7C6-7B34015A264E}" srcOrd="5" destOrd="0" parTransId="{D79A066F-E7FD-4366-B16D-6AC37D9D7F3C}" sibTransId="{AA85B79A-B219-42A4-8E0E-4223F2EAC1B5}"/>
    <dgm:cxn modelId="{CA8CA76B-4AC8-411B-AFFE-4A77F2A912D2}" type="presOf" srcId="{864D2102-0BA0-426C-90D1-D7CE3FD914D0}" destId="{D3532269-441F-415A-AA59-EE65B5A1934B}" srcOrd="0" destOrd="0" presId="urn:microsoft.com/office/officeart/2005/8/layout/bProcess3"/>
    <dgm:cxn modelId="{6B6ECA75-C444-4028-97FB-FD24BE8D497C}" srcId="{30088D45-D3C4-43AC-8310-14ED39FA90B1}" destId="{23B13CEB-8983-4C41-91F9-F2D0540B8092}" srcOrd="0" destOrd="0" parTransId="{BCCDAA5B-0ED6-4ECA-9679-07D020CCDD78}" sibTransId="{C06328CF-B553-421B-A564-72C37754E14C}"/>
    <dgm:cxn modelId="{9CB7E355-B52B-47A0-BF4C-D48E7C6041C6}" srcId="{30088D45-D3C4-43AC-8310-14ED39FA90B1}" destId="{AE363BED-E9C1-4002-A3C4-083BFBA93466}" srcOrd="3" destOrd="0" parTransId="{83DFF563-E24E-4EF5-AD15-1B3D0E68CBD3}" sibTransId="{DF73F839-3FCC-45B4-BE0B-42ECA0909A17}"/>
    <dgm:cxn modelId="{6B810D8D-0CB4-469F-91A9-1149A3C2144B}" type="presOf" srcId="{30088D45-D3C4-43AC-8310-14ED39FA90B1}" destId="{E3311730-504D-4A2C-8D79-1AC658626708}" srcOrd="0" destOrd="0" presId="urn:microsoft.com/office/officeart/2005/8/layout/bProcess3"/>
    <dgm:cxn modelId="{C577C29A-A909-4AD9-B473-BC7D7BF6E88E}" type="presOf" srcId="{23B13CEB-8983-4C41-91F9-F2D0540B8092}" destId="{F090363E-90DB-49F2-BEA8-B05FA90B6B9E}" srcOrd="0" destOrd="0" presId="urn:microsoft.com/office/officeart/2005/8/layout/bProcess3"/>
    <dgm:cxn modelId="{918368B0-D37E-4392-8E35-E70B2DBE56C1}" type="presOf" srcId="{5E84C6E3-2352-48E8-9372-47ABBC7E68A1}" destId="{BE57D2F1-4E7F-45FE-BB98-E8881B32D564}" srcOrd="0" destOrd="0" presId="urn:microsoft.com/office/officeart/2005/8/layout/bProcess3"/>
    <dgm:cxn modelId="{27ECEDBD-4720-42D3-B836-CF6FB886CA55}" srcId="{30088D45-D3C4-43AC-8310-14ED39FA90B1}" destId="{C23466E0-29A7-4B1F-94FC-40BB8550DAAA}" srcOrd="1" destOrd="0" parTransId="{10B07A34-1541-40A5-B22F-49005D892A63}" sibTransId="{5E84C6E3-2352-48E8-9372-47ABBC7E68A1}"/>
    <dgm:cxn modelId="{3B0986CD-01F8-406A-B8CE-5E7334721B95}" type="presOf" srcId="{DF73F839-3FCC-45B4-BE0B-42ECA0909A17}" destId="{B58F478E-B95F-43EA-B31D-82ED17F0B001}" srcOrd="0" destOrd="0" presId="urn:microsoft.com/office/officeart/2005/8/layout/bProcess3"/>
    <dgm:cxn modelId="{71D517D1-ABB0-45EB-9E7F-06F683D362FA}" type="presOf" srcId="{C06328CF-B553-421B-A564-72C37754E14C}" destId="{5A52E599-E038-4508-AEE8-A20C36216F8D}" srcOrd="1" destOrd="0" presId="urn:microsoft.com/office/officeart/2005/8/layout/bProcess3"/>
    <dgm:cxn modelId="{08E0C5D1-C864-4341-A882-A17692A769DD}" type="presOf" srcId="{5C18425B-630E-4C58-A52A-73552EE4E0D0}" destId="{20E8D36F-8A7E-4AD5-A977-1493E0363EB2}" srcOrd="1" destOrd="0" presId="urn:microsoft.com/office/officeart/2005/8/layout/bProcess3"/>
    <dgm:cxn modelId="{AFF7DAD2-0EDA-4602-AE55-3CE44508A470}" type="presOf" srcId="{5C18425B-630E-4C58-A52A-73552EE4E0D0}" destId="{10E8D0A0-15CA-47BC-AD05-D4E2BD5BFE9F}" srcOrd="0" destOrd="0" presId="urn:microsoft.com/office/officeart/2005/8/layout/bProcess3"/>
    <dgm:cxn modelId="{6D93EAE1-9CC0-40A6-9B7E-2D815353AEB8}" type="presOf" srcId="{55B28C50-738A-452D-B7C6-7B34015A264E}" destId="{9D4B0DE6-7822-4FEF-9B4D-3F818C8E3EA3}" srcOrd="0" destOrd="0" presId="urn:microsoft.com/office/officeart/2005/8/layout/bProcess3"/>
    <dgm:cxn modelId="{AA6B6CE2-099D-4508-B601-B38CCD322380}" type="presOf" srcId="{00ABE591-120B-431F-BA40-C93A2B726C99}" destId="{6E5F0554-496B-41E4-B72E-A165A3211318}" srcOrd="1" destOrd="0" presId="urn:microsoft.com/office/officeart/2005/8/layout/bProcess3"/>
    <dgm:cxn modelId="{ADFD20EB-1F36-48ED-8F74-46ADB3E91D85}" srcId="{30088D45-D3C4-43AC-8310-14ED39FA90B1}" destId="{6E53CF96-059D-4A1F-B3B7-13BA929DA86C}" srcOrd="2" destOrd="0" parTransId="{1E0BC350-6B61-4E39-AF8F-73C52FF4F73A}" sibTransId="{5C18425B-630E-4C58-A52A-73552EE4E0D0}"/>
    <dgm:cxn modelId="{261434F3-4B3D-4B5D-84A3-527B6A156593}" type="presOf" srcId="{DF73F839-3FCC-45B4-BE0B-42ECA0909A17}" destId="{778E1C9A-D6C9-4B1E-9836-837865C905B7}" srcOrd="1" destOrd="0" presId="urn:microsoft.com/office/officeart/2005/8/layout/bProcess3"/>
    <dgm:cxn modelId="{51E272F5-380B-499A-BF2E-6C40E7FD3806}" type="presOf" srcId="{6E53CF96-059D-4A1F-B3B7-13BA929DA86C}" destId="{3FF6E2F5-A33A-4282-84E4-7C6D7E40D4F3}" srcOrd="0" destOrd="0" presId="urn:microsoft.com/office/officeart/2005/8/layout/bProcess3"/>
    <dgm:cxn modelId="{9B5E43F7-2741-4FB3-A514-E27BE15FB87C}" srcId="{30088D45-D3C4-43AC-8310-14ED39FA90B1}" destId="{864D2102-0BA0-426C-90D1-D7CE3FD914D0}" srcOrd="4" destOrd="0" parTransId="{1139E40E-8BF2-45FA-AD3A-A4E502C20A77}" sibTransId="{00ABE591-120B-431F-BA40-C93A2B726C99}"/>
    <dgm:cxn modelId="{820132FD-3110-4E8B-81B8-3D417885C156}" type="presOf" srcId="{5E84C6E3-2352-48E8-9372-47ABBC7E68A1}" destId="{C334DDEE-ED17-42BA-9A95-46A4BB9EF173}" srcOrd="1" destOrd="0" presId="urn:microsoft.com/office/officeart/2005/8/layout/bProcess3"/>
    <dgm:cxn modelId="{DE999D4B-5473-4075-AB75-A7796D058CA4}" type="presParOf" srcId="{E3311730-504D-4A2C-8D79-1AC658626708}" destId="{F090363E-90DB-49F2-BEA8-B05FA90B6B9E}" srcOrd="0" destOrd="0" presId="urn:microsoft.com/office/officeart/2005/8/layout/bProcess3"/>
    <dgm:cxn modelId="{15D768B9-684F-4BDD-929B-535B0F041560}" type="presParOf" srcId="{E3311730-504D-4A2C-8D79-1AC658626708}" destId="{17508F66-8D23-4AB9-8B03-0FB6E812901C}" srcOrd="1" destOrd="0" presId="urn:microsoft.com/office/officeart/2005/8/layout/bProcess3"/>
    <dgm:cxn modelId="{DEA4541C-2EA6-4815-96E7-A2AD79B482A6}" type="presParOf" srcId="{17508F66-8D23-4AB9-8B03-0FB6E812901C}" destId="{5A52E599-E038-4508-AEE8-A20C36216F8D}" srcOrd="0" destOrd="0" presId="urn:microsoft.com/office/officeart/2005/8/layout/bProcess3"/>
    <dgm:cxn modelId="{F5231DBC-AE3B-4CCD-93E6-75A67989688F}" type="presParOf" srcId="{E3311730-504D-4A2C-8D79-1AC658626708}" destId="{0FBC3658-DA36-48EB-931E-5FF3F1671C0B}" srcOrd="2" destOrd="0" presId="urn:microsoft.com/office/officeart/2005/8/layout/bProcess3"/>
    <dgm:cxn modelId="{B5D559D3-E818-4FAB-96D4-18322C096DAE}" type="presParOf" srcId="{E3311730-504D-4A2C-8D79-1AC658626708}" destId="{BE57D2F1-4E7F-45FE-BB98-E8881B32D564}" srcOrd="3" destOrd="0" presId="urn:microsoft.com/office/officeart/2005/8/layout/bProcess3"/>
    <dgm:cxn modelId="{1F1763DA-72B4-4E20-9C4D-483EF587B9FA}" type="presParOf" srcId="{BE57D2F1-4E7F-45FE-BB98-E8881B32D564}" destId="{C334DDEE-ED17-42BA-9A95-46A4BB9EF173}" srcOrd="0" destOrd="0" presId="urn:microsoft.com/office/officeart/2005/8/layout/bProcess3"/>
    <dgm:cxn modelId="{0158BEF6-42E6-4DFB-8632-A051429F6265}" type="presParOf" srcId="{E3311730-504D-4A2C-8D79-1AC658626708}" destId="{3FF6E2F5-A33A-4282-84E4-7C6D7E40D4F3}" srcOrd="4" destOrd="0" presId="urn:microsoft.com/office/officeart/2005/8/layout/bProcess3"/>
    <dgm:cxn modelId="{75B766BC-3FBC-44AF-9A28-B77B08C4A7AF}" type="presParOf" srcId="{E3311730-504D-4A2C-8D79-1AC658626708}" destId="{10E8D0A0-15CA-47BC-AD05-D4E2BD5BFE9F}" srcOrd="5" destOrd="0" presId="urn:microsoft.com/office/officeart/2005/8/layout/bProcess3"/>
    <dgm:cxn modelId="{3AC404DE-77DB-42F6-A004-B92C81FACD3D}" type="presParOf" srcId="{10E8D0A0-15CA-47BC-AD05-D4E2BD5BFE9F}" destId="{20E8D36F-8A7E-4AD5-A977-1493E0363EB2}" srcOrd="0" destOrd="0" presId="urn:microsoft.com/office/officeart/2005/8/layout/bProcess3"/>
    <dgm:cxn modelId="{F041A624-5EA2-428A-A029-07E350860479}" type="presParOf" srcId="{E3311730-504D-4A2C-8D79-1AC658626708}" destId="{32640CC2-C314-41FE-A7D9-CB4EE06C1F2C}" srcOrd="6" destOrd="0" presId="urn:microsoft.com/office/officeart/2005/8/layout/bProcess3"/>
    <dgm:cxn modelId="{BCFD6B1B-FB1D-4E93-8281-BFDE48F193F2}" type="presParOf" srcId="{E3311730-504D-4A2C-8D79-1AC658626708}" destId="{B58F478E-B95F-43EA-B31D-82ED17F0B001}" srcOrd="7" destOrd="0" presId="urn:microsoft.com/office/officeart/2005/8/layout/bProcess3"/>
    <dgm:cxn modelId="{004FFA26-466B-4466-BD19-0BFF93D6CB9F}" type="presParOf" srcId="{B58F478E-B95F-43EA-B31D-82ED17F0B001}" destId="{778E1C9A-D6C9-4B1E-9836-837865C905B7}" srcOrd="0" destOrd="0" presId="urn:microsoft.com/office/officeart/2005/8/layout/bProcess3"/>
    <dgm:cxn modelId="{6E578C7C-908C-451B-9368-31BFCA26529A}" type="presParOf" srcId="{E3311730-504D-4A2C-8D79-1AC658626708}" destId="{D3532269-441F-415A-AA59-EE65B5A1934B}" srcOrd="8" destOrd="0" presId="urn:microsoft.com/office/officeart/2005/8/layout/bProcess3"/>
    <dgm:cxn modelId="{9F654B46-6C00-46F3-8462-9280A818A7A0}" type="presParOf" srcId="{E3311730-504D-4A2C-8D79-1AC658626708}" destId="{A54D8387-BED1-4E28-9EF3-65A68DDA153B}" srcOrd="9" destOrd="0" presId="urn:microsoft.com/office/officeart/2005/8/layout/bProcess3"/>
    <dgm:cxn modelId="{E38FE4CF-2929-492F-A68F-CF68EFB6236B}" type="presParOf" srcId="{A54D8387-BED1-4E28-9EF3-65A68DDA153B}" destId="{6E5F0554-496B-41E4-B72E-A165A3211318}" srcOrd="0" destOrd="0" presId="urn:microsoft.com/office/officeart/2005/8/layout/bProcess3"/>
    <dgm:cxn modelId="{6126D737-2228-4E06-A25A-F120942E8653}" type="presParOf" srcId="{E3311730-504D-4A2C-8D79-1AC658626708}" destId="{9D4B0DE6-7822-4FEF-9B4D-3F818C8E3EA3}" srcOrd="10"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508F66-8D23-4AB9-8B03-0FB6E812901C}">
      <dsp:nvSpPr>
        <dsp:cNvPr id="0" name=""/>
        <dsp:cNvSpPr/>
      </dsp:nvSpPr>
      <dsp:spPr>
        <a:xfrm>
          <a:off x="4203635" y="1802969"/>
          <a:ext cx="932460" cy="91440"/>
        </a:xfrm>
        <a:custGeom>
          <a:avLst/>
          <a:gdLst/>
          <a:ahLst/>
          <a:cxnLst/>
          <a:rect l="0" t="0" r="0" b="0"/>
          <a:pathLst>
            <a:path>
              <a:moveTo>
                <a:pt x="0" y="45720"/>
              </a:moveTo>
              <a:lnTo>
                <a:pt x="932460" y="45720"/>
              </a:lnTo>
            </a:path>
          </a:pathLst>
        </a:custGeom>
        <a:noFill/>
        <a:ln w="19050" cap="flat" cmpd="sng" algn="ctr">
          <a:solidFill>
            <a:schemeClr val="accent5"/>
          </a:solidFill>
          <a:prstDash val="solid"/>
          <a:miter lim="800000"/>
          <a:tailEnd type="arrow"/>
        </a:ln>
        <a:effectLst/>
      </dsp:spPr>
      <dsp:style>
        <a:lnRef idx="3">
          <a:schemeClr val="accent5"/>
        </a:lnRef>
        <a:fillRef idx="0">
          <a:schemeClr val="accent5"/>
        </a:fillRef>
        <a:effectRef idx="2">
          <a:schemeClr val="accent5"/>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45789" y="1843869"/>
        <a:ext cx="48153" cy="9640"/>
      </dsp:txXfrm>
    </dsp:sp>
    <dsp:sp modelId="{F090363E-90DB-49F2-BEA8-B05FA90B6B9E}">
      <dsp:nvSpPr>
        <dsp:cNvPr id="0" name=""/>
        <dsp:cNvSpPr/>
      </dsp:nvSpPr>
      <dsp:spPr>
        <a:xfrm>
          <a:off x="18215" y="592523"/>
          <a:ext cx="4187220" cy="2512332"/>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 typeface="Arial" panose="020B0604020202020204" pitchFamily="34" charset="0"/>
            <a:buNone/>
          </a:pPr>
          <a:r>
            <a:rPr lang="en-AU" altLang="en-US" sz="2800" kern="1200" dirty="0">
              <a:solidFill>
                <a:prstClr val="black"/>
              </a:solidFill>
              <a:latin typeface="Calibri" panose="020F0502020204030204"/>
            </a:rPr>
            <a:t>Graphite components from multiple production campaigns were measured to determine their dimensions and surface roughness.</a:t>
          </a:r>
          <a:endParaRPr lang="en-GB" sz="2800" kern="1200" dirty="0"/>
        </a:p>
      </dsp:txBody>
      <dsp:txXfrm>
        <a:off x="18215" y="592523"/>
        <a:ext cx="4187220" cy="2512332"/>
      </dsp:txXfrm>
    </dsp:sp>
    <dsp:sp modelId="{BE57D2F1-4E7F-45FE-BB98-E8881B32D564}">
      <dsp:nvSpPr>
        <dsp:cNvPr id="0" name=""/>
        <dsp:cNvSpPr/>
      </dsp:nvSpPr>
      <dsp:spPr>
        <a:xfrm>
          <a:off x="9353916" y="1802969"/>
          <a:ext cx="932460" cy="91440"/>
        </a:xfrm>
        <a:custGeom>
          <a:avLst/>
          <a:gdLst/>
          <a:ahLst/>
          <a:cxnLst/>
          <a:rect l="0" t="0" r="0" b="0"/>
          <a:pathLst>
            <a:path>
              <a:moveTo>
                <a:pt x="0" y="45720"/>
              </a:moveTo>
              <a:lnTo>
                <a:pt x="932460" y="45720"/>
              </a:lnTo>
            </a:path>
          </a:pathLst>
        </a:custGeom>
        <a:noFill/>
        <a:ln w="19050" cap="flat" cmpd="sng" algn="ctr">
          <a:solidFill>
            <a:schemeClr val="accent5"/>
          </a:solidFill>
          <a:prstDash val="solid"/>
          <a:miter lim="800000"/>
          <a:tailEnd type="arrow"/>
        </a:ln>
        <a:effectLst/>
      </dsp:spPr>
      <dsp:style>
        <a:lnRef idx="3">
          <a:schemeClr val="accent5"/>
        </a:lnRef>
        <a:fillRef idx="0">
          <a:schemeClr val="accent5"/>
        </a:fillRef>
        <a:effectRef idx="2">
          <a:schemeClr val="accent5"/>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796069" y="1843869"/>
        <a:ext cx="48153" cy="9640"/>
      </dsp:txXfrm>
    </dsp:sp>
    <dsp:sp modelId="{0FBC3658-DA36-48EB-931E-5FF3F1671C0B}">
      <dsp:nvSpPr>
        <dsp:cNvPr id="0" name=""/>
        <dsp:cNvSpPr/>
      </dsp:nvSpPr>
      <dsp:spPr>
        <a:xfrm>
          <a:off x="5168495" y="592523"/>
          <a:ext cx="4187220" cy="2512332"/>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 typeface="Arial" panose="020B0604020202020204" pitchFamily="34" charset="0"/>
            <a:buNone/>
          </a:pPr>
          <a:r>
            <a:rPr kumimoji="0" lang="en-AU"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A three-dimensional CAD model of the reaction chamber was reconstructed in SOLIDWORKS.</a:t>
          </a:r>
          <a:endParaRPr lang="en-GB" sz="2800" kern="1200" dirty="0"/>
        </a:p>
      </dsp:txBody>
      <dsp:txXfrm>
        <a:off x="5168495" y="592523"/>
        <a:ext cx="4187220" cy="2512332"/>
      </dsp:txXfrm>
    </dsp:sp>
    <dsp:sp modelId="{10E8D0A0-15CA-47BC-AD05-D4E2BD5BFE9F}">
      <dsp:nvSpPr>
        <dsp:cNvPr id="0" name=""/>
        <dsp:cNvSpPr/>
      </dsp:nvSpPr>
      <dsp:spPr>
        <a:xfrm>
          <a:off x="2111825" y="3103055"/>
          <a:ext cx="10300561" cy="932460"/>
        </a:xfrm>
        <a:custGeom>
          <a:avLst/>
          <a:gdLst/>
          <a:ahLst/>
          <a:cxnLst/>
          <a:rect l="0" t="0" r="0" b="0"/>
          <a:pathLst>
            <a:path>
              <a:moveTo>
                <a:pt x="10300561" y="0"/>
              </a:moveTo>
              <a:lnTo>
                <a:pt x="10300561" y="483330"/>
              </a:lnTo>
              <a:lnTo>
                <a:pt x="0" y="483330"/>
              </a:lnTo>
              <a:lnTo>
                <a:pt x="0" y="932460"/>
              </a:lnTo>
            </a:path>
          </a:pathLst>
        </a:custGeom>
        <a:noFill/>
        <a:ln w="19050" cap="flat" cmpd="sng" algn="ctr">
          <a:solidFill>
            <a:schemeClr val="accent5"/>
          </a:solidFill>
          <a:prstDash val="solid"/>
          <a:miter lim="800000"/>
          <a:tailEnd type="arrow"/>
        </a:ln>
        <a:effectLst/>
      </dsp:spPr>
      <dsp:style>
        <a:lnRef idx="3">
          <a:schemeClr val="accent5"/>
        </a:lnRef>
        <a:fillRef idx="0">
          <a:schemeClr val="accent5"/>
        </a:fillRef>
        <a:effectRef idx="2">
          <a:schemeClr val="accent5"/>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03468" y="3564465"/>
        <a:ext cx="517274" cy="9640"/>
      </dsp:txXfrm>
    </dsp:sp>
    <dsp:sp modelId="{3FF6E2F5-A33A-4282-84E4-7C6D7E40D4F3}">
      <dsp:nvSpPr>
        <dsp:cNvPr id="0" name=""/>
        <dsp:cNvSpPr/>
      </dsp:nvSpPr>
      <dsp:spPr>
        <a:xfrm>
          <a:off x="10318776" y="592523"/>
          <a:ext cx="4187220" cy="2512332"/>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ClrTx/>
            <a:buSzTx/>
            <a:buFont typeface="Arial" panose="020B0604020202020204" pitchFamily="34" charset="0"/>
            <a:buNone/>
          </a:pPr>
          <a:r>
            <a:rPr lang="en-AU" altLang="en-US" sz="2600" kern="1200" dirty="0">
              <a:solidFill>
                <a:prstClr val="black"/>
              </a:solidFill>
              <a:latin typeface="Calibri" panose="020F0502020204030204"/>
            </a:rPr>
            <a:t>Surface roughness measurements were converted to equivalent sand-grain height values (Adams et al., 2012) and incorporated into CFD simulations.</a:t>
          </a:r>
          <a:endParaRPr lang="en-GB" sz="2600" kern="1200" dirty="0"/>
        </a:p>
      </dsp:txBody>
      <dsp:txXfrm>
        <a:off x="10318776" y="592523"/>
        <a:ext cx="4187220" cy="2512332"/>
      </dsp:txXfrm>
    </dsp:sp>
    <dsp:sp modelId="{B58F478E-B95F-43EA-B31D-82ED17F0B001}">
      <dsp:nvSpPr>
        <dsp:cNvPr id="0" name=""/>
        <dsp:cNvSpPr/>
      </dsp:nvSpPr>
      <dsp:spPr>
        <a:xfrm>
          <a:off x="4203635" y="5278362"/>
          <a:ext cx="932460" cy="91440"/>
        </a:xfrm>
        <a:custGeom>
          <a:avLst/>
          <a:gdLst/>
          <a:ahLst/>
          <a:cxnLst/>
          <a:rect l="0" t="0" r="0" b="0"/>
          <a:pathLst>
            <a:path>
              <a:moveTo>
                <a:pt x="0" y="45720"/>
              </a:moveTo>
              <a:lnTo>
                <a:pt x="932460" y="45720"/>
              </a:lnTo>
            </a:path>
          </a:pathLst>
        </a:custGeom>
        <a:noFill/>
        <a:ln w="19050" cap="flat" cmpd="sng" algn="ctr">
          <a:solidFill>
            <a:schemeClr val="accent5"/>
          </a:solidFill>
          <a:prstDash val="solid"/>
          <a:miter lim="800000"/>
          <a:tailEnd type="arrow"/>
        </a:ln>
        <a:effectLst/>
      </dsp:spPr>
      <dsp:style>
        <a:lnRef idx="3">
          <a:schemeClr val="accent5"/>
        </a:lnRef>
        <a:fillRef idx="0">
          <a:schemeClr val="accent5"/>
        </a:fillRef>
        <a:effectRef idx="2">
          <a:schemeClr val="accent5"/>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45789" y="5319262"/>
        <a:ext cx="48153" cy="9640"/>
      </dsp:txXfrm>
    </dsp:sp>
    <dsp:sp modelId="{32640CC2-C314-41FE-A7D9-CB4EE06C1F2C}">
      <dsp:nvSpPr>
        <dsp:cNvPr id="0" name=""/>
        <dsp:cNvSpPr/>
      </dsp:nvSpPr>
      <dsp:spPr>
        <a:xfrm>
          <a:off x="18215" y="4067916"/>
          <a:ext cx="4187220" cy="2512332"/>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 typeface="Arial" panose="020B0604020202020204" pitchFamily="34" charset="0"/>
            <a:buNone/>
          </a:pPr>
          <a:r>
            <a:rPr lang="en-AU" altLang="en-US" sz="2800" kern="1200" dirty="0">
              <a:solidFill>
                <a:prstClr val="black"/>
              </a:solidFill>
              <a:latin typeface="Calibri" panose="020F0502020204030204"/>
            </a:rPr>
            <a:t>A mesh independence study was completed to ensure numerical accuracy.</a:t>
          </a:r>
          <a:endParaRPr lang="en-GB" sz="2800" kern="1200" dirty="0"/>
        </a:p>
      </dsp:txBody>
      <dsp:txXfrm>
        <a:off x="18215" y="4067916"/>
        <a:ext cx="4187220" cy="2512332"/>
      </dsp:txXfrm>
    </dsp:sp>
    <dsp:sp modelId="{A54D8387-BED1-4E28-9EF3-65A68DDA153B}">
      <dsp:nvSpPr>
        <dsp:cNvPr id="0" name=""/>
        <dsp:cNvSpPr/>
      </dsp:nvSpPr>
      <dsp:spPr>
        <a:xfrm>
          <a:off x="9353916" y="5278362"/>
          <a:ext cx="932460" cy="91440"/>
        </a:xfrm>
        <a:custGeom>
          <a:avLst/>
          <a:gdLst/>
          <a:ahLst/>
          <a:cxnLst/>
          <a:rect l="0" t="0" r="0" b="0"/>
          <a:pathLst>
            <a:path>
              <a:moveTo>
                <a:pt x="0" y="45720"/>
              </a:moveTo>
              <a:lnTo>
                <a:pt x="932460" y="45720"/>
              </a:lnTo>
            </a:path>
          </a:pathLst>
        </a:custGeom>
        <a:noFill/>
        <a:ln w="19050" cap="flat" cmpd="sng" algn="ctr">
          <a:solidFill>
            <a:schemeClr val="accent5"/>
          </a:solidFill>
          <a:prstDash val="solid"/>
          <a:miter lim="800000"/>
          <a:tailEnd type="arrow"/>
        </a:ln>
        <a:effectLst/>
      </dsp:spPr>
      <dsp:style>
        <a:lnRef idx="3">
          <a:schemeClr val="accent5"/>
        </a:lnRef>
        <a:fillRef idx="0">
          <a:schemeClr val="accent5"/>
        </a:fillRef>
        <a:effectRef idx="2">
          <a:schemeClr val="accent5"/>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796069" y="5319262"/>
        <a:ext cx="48153" cy="9640"/>
      </dsp:txXfrm>
    </dsp:sp>
    <dsp:sp modelId="{D3532269-441F-415A-AA59-EE65B5A1934B}">
      <dsp:nvSpPr>
        <dsp:cNvPr id="0" name=""/>
        <dsp:cNvSpPr/>
      </dsp:nvSpPr>
      <dsp:spPr>
        <a:xfrm>
          <a:off x="5168495" y="4067916"/>
          <a:ext cx="4187220" cy="2512332"/>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 typeface="Arial" panose="020B0604020202020204" pitchFamily="34" charset="0"/>
            <a:buNone/>
          </a:pPr>
          <a:r>
            <a:rPr lang="en-AU" altLang="en-US" sz="2800" kern="1200" dirty="0">
              <a:solidFill>
                <a:prstClr val="black"/>
              </a:solidFill>
              <a:latin typeface="Calibri" panose="020F0502020204030204"/>
            </a:rPr>
            <a:t>A mesh independence study was completed to ensure numerical accuracy.</a:t>
          </a:r>
          <a:endParaRPr lang="en-GB" sz="2800" kern="1200" dirty="0"/>
        </a:p>
      </dsp:txBody>
      <dsp:txXfrm>
        <a:off x="5168495" y="4067916"/>
        <a:ext cx="4187220" cy="2512332"/>
      </dsp:txXfrm>
    </dsp:sp>
    <dsp:sp modelId="{9D4B0DE6-7822-4FEF-9B4D-3F818C8E3EA3}">
      <dsp:nvSpPr>
        <dsp:cNvPr id="0" name=""/>
        <dsp:cNvSpPr/>
      </dsp:nvSpPr>
      <dsp:spPr>
        <a:xfrm>
          <a:off x="10318776" y="4067916"/>
          <a:ext cx="4187220" cy="2512332"/>
        </a:xfrm>
        <a:prstGeom prst="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 typeface="Arial" panose="020B0604020202020204" pitchFamily="34" charset="0"/>
            <a:buNone/>
          </a:pPr>
          <a:r>
            <a:rPr lang="en-AU" altLang="en-US" sz="2800" kern="1200" dirty="0">
              <a:solidFill>
                <a:prstClr val="black"/>
              </a:solidFill>
              <a:latin typeface="Calibri" panose="020F0502020204030204"/>
            </a:rPr>
            <a:t>A mesh independence study was completed to ensure numerical accuracy.</a:t>
          </a:r>
          <a:endParaRPr lang="en-GB" sz="2800" kern="1200" dirty="0"/>
        </a:p>
      </dsp:txBody>
      <dsp:txXfrm>
        <a:off x="10318776" y="4067916"/>
        <a:ext cx="4187220" cy="2512332"/>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AA4AC3-5228-42BE-AF4A-524547019C7D}" type="datetimeFigureOut">
              <a:rPr lang="en-GB" smtClean="0"/>
              <a:t>04/07/2026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8EA3DA-605C-4F31-BC37-A8959C26D93C}" type="slidenum">
              <a:rPr lang="en-GB" smtClean="0"/>
              <a:t>‹#›</a:t>
            </a:fld>
            <a:endParaRPr lang="en-GB"/>
          </a:p>
        </p:txBody>
      </p:sp>
    </p:spTree>
    <p:extLst>
      <p:ext uri="{BB962C8B-B14F-4D97-AF65-F5344CB8AC3E}">
        <p14:creationId xmlns:p14="http://schemas.microsoft.com/office/powerpoint/2010/main" val="2945633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7/4/2026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12"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diagramQuickStyle" Target="../diagrams/quickStyle1.xml"/><Relationship Id="rId11" Type="http://schemas.openxmlformats.org/officeDocument/2006/relationships/chart" Target="../charts/chart2.xml"/><Relationship Id="rId5" Type="http://schemas.openxmlformats.org/officeDocument/2006/relationships/diagramLayout" Target="../diagrams/layout1.xml"/><Relationship Id="rId10" Type="http://schemas.openxmlformats.org/officeDocument/2006/relationships/image" Target="../media/image3.png"/><Relationship Id="rId4" Type="http://schemas.openxmlformats.org/officeDocument/2006/relationships/diagramData" Target="../diagrams/data1.xml"/><Relationship Id="rId9"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180000" y="2034742"/>
            <a:ext cx="21023999" cy="422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Computational Analysis of Turbulence Within an MOCVD Reaction Chamber</a:t>
            </a:r>
            <a:endParaRPr lang="en-GB" altLang="en-US" sz="4800" dirty="0">
              <a:solidFill>
                <a:srgbClr val="002060"/>
              </a:solidFill>
              <a:latin typeface="Calibri" charset="0"/>
              <a:ea typeface="Calibri" charset="0"/>
              <a:cs typeface="Calibri" charset="0"/>
            </a:endParaRPr>
          </a:p>
          <a:p>
            <a:pPr>
              <a:lnSpc>
                <a:spcPct val="110000"/>
              </a:lnSpc>
              <a:spcBef>
                <a:spcPct val="0"/>
              </a:spcBef>
              <a:buNone/>
            </a:pPr>
            <a:r>
              <a:rPr lang="en-GB" altLang="en-US" sz="4000" b="1" dirty="0">
                <a:solidFill>
                  <a:srgbClr val="002060"/>
                </a:solidFill>
                <a:latin typeface="Calibri"/>
                <a:ea typeface="Calibri"/>
                <a:cs typeface="Calibri"/>
              </a:rPr>
              <a:t>Rachel Williams	2208603</a:t>
            </a:r>
            <a:endParaRPr lang="en-GB" altLang="en-US" sz="40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Supervisor – Jordan Jenkins</a:t>
            </a: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a:ea typeface="Calibri"/>
                <a:cs typeface="Calibri"/>
              </a:rPr>
              <a:t>School of Engineering</a:t>
            </a:r>
            <a:endParaRPr lang="en-GB" altLang="en-US" sz="1800" dirty="0">
              <a:solidFill>
                <a:srgbClr val="002060"/>
              </a:solidFill>
              <a:latin typeface="Calibri"/>
              <a:ea typeface="Calibri"/>
              <a:cs typeface="Calibri"/>
            </a:endParaRPr>
          </a:p>
          <a:p>
            <a:pPr eaLnBrk="1" hangingPunct="1">
              <a:lnSpc>
                <a:spcPct val="110000"/>
              </a:lnSpc>
              <a:spcBef>
                <a:spcPct val="0"/>
              </a:spcBef>
              <a:buFontTx/>
              <a:buNone/>
            </a:pPr>
            <a:r>
              <a:rPr lang="en-GB" altLang="en-US" sz="3600" dirty="0">
                <a:solidFill>
                  <a:srgbClr val="002060"/>
                </a:solidFill>
                <a:latin typeface="Calibri"/>
                <a:ea typeface="Calibri"/>
                <a:cs typeface="Calibri"/>
              </a:rPr>
              <a:t>BEng (Hons) Mechanical Engineering</a:t>
            </a:r>
            <a:endParaRPr lang="en-US" altLang="zh-CN" sz="3600" dirty="0">
              <a:solidFill>
                <a:srgbClr val="002060"/>
              </a:solidFill>
              <a:latin typeface="Calibri"/>
              <a:ea typeface="Calibri"/>
              <a:cs typeface="Calibri"/>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777558"/>
            <a:ext cx="6415087" cy="1940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Metal Organic Vapour Deposition (MOCVD) is a process commonly used in the manufacture of III-V compound semiconductor devices. Applications for these devices include LEDs, laser diodes, solar cells and a range of sensors. During deposition, precursor gases are introduced into a reaction chamber where they decompose at elevated temperatures, allowing thin crystalline layers to form on rotating substrates.</a:t>
            </a:r>
          </a:p>
          <a:p>
            <a:pPr>
              <a:spcBef>
                <a:spcPct val="50000"/>
              </a:spcBef>
            </a:pPr>
            <a:r>
              <a:rPr lang="en-US" altLang="en-US" sz="2800" dirty="0"/>
              <a:t>Maintaining stable gas flow within the reaction chamber is essential for achieving uniform material deposition, which leads to higher wafer quality and yield of the process. Graphite components inside the reactor are exposed to high temperatures and chemically aggressive environments, causing gradual surface degradation and an increase in surface roughness over time. These changes have the potential to alter boundary layer development and gas flow behaviour which may alter deposition uniformity and wafer quality.</a:t>
            </a:r>
          </a:p>
          <a:p>
            <a:pPr>
              <a:spcBef>
                <a:spcPct val="50000"/>
              </a:spcBef>
            </a:pPr>
            <a:r>
              <a:rPr lang="en-US" altLang="en-US" sz="2800" dirty="0"/>
              <a:t>The influence of surface roughness of these components on flow behaviour within the chamber has received limited investigation. This study uses computational fluid dynamics (CFD) to evaluate how measured changes in graphite surface roughness affect gas flow behaviour within an MOCVD reactor and investigates whether these changes correlate with wafer yield from production campaigns.</a:t>
            </a:r>
          </a:p>
        </p:txBody>
      </p:sp>
      <p:sp>
        <p:nvSpPr>
          <p:cNvPr id="12" name="Text Box 8"/>
          <p:cNvSpPr txBox="1">
            <a:spLocks noChangeArrowheads="1"/>
          </p:cNvSpPr>
          <p:nvPr/>
        </p:nvSpPr>
        <p:spPr bwMode="auto">
          <a:xfrm>
            <a:off x="336225" y="24628660"/>
            <a:ext cx="6415087" cy="4277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Aim</a:t>
            </a:r>
          </a:p>
          <a:p>
            <a:pPr>
              <a:spcBef>
                <a:spcPct val="40000"/>
              </a:spcBef>
            </a:pPr>
            <a:r>
              <a:rPr lang="en-AU" altLang="en-US" sz="2800" dirty="0"/>
              <a:t>To investigate the effect of graphite component surface roughness on gas flow behaviour within an MOCVD reaction chamber and determine whether changes in flow characteristics correlate with wafer yield.</a:t>
            </a:r>
          </a:p>
        </p:txBody>
      </p:sp>
      <p:sp>
        <p:nvSpPr>
          <p:cNvPr id="14" name="Text Box 19"/>
          <p:cNvSpPr txBox="1">
            <a:spLocks noChangeArrowheads="1"/>
          </p:cNvSpPr>
          <p:nvPr/>
        </p:nvSpPr>
        <p:spPr bwMode="auto">
          <a:xfrm>
            <a:off x="11572883" y="13378505"/>
            <a:ext cx="3138605"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i="1" dirty="0"/>
              <a:t>Figure 1 – Yield Rate of the Campaigns as a Function of Surface Roughness</a:t>
            </a:r>
          </a:p>
        </p:txBody>
      </p:sp>
      <p:sp>
        <p:nvSpPr>
          <p:cNvPr id="23" name="Text Box 11"/>
          <p:cNvSpPr txBox="1">
            <a:spLocks noChangeArrowheads="1"/>
          </p:cNvSpPr>
          <p:nvPr/>
        </p:nvSpPr>
        <p:spPr bwMode="auto">
          <a:xfrm>
            <a:off x="6595085" y="26303227"/>
            <a:ext cx="8116403" cy="30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GB" sz="2000" dirty="0"/>
              <a:t>	</a:t>
            </a:r>
          </a:p>
          <a:p>
            <a:r>
              <a:rPr lang="en-GB" sz="2000" dirty="0"/>
              <a:t>Adams, T., Grant, C., &amp; Watson, H. (2012). A Simple Algorithm to Relate Measured Surface Roughness to Equivalent Sand-grain Roughness. </a:t>
            </a:r>
            <a:r>
              <a:rPr lang="en-GB" sz="2000" i="1" dirty="0"/>
              <a:t>International Journal of Mechanical Engineering and Mechatronics</a:t>
            </a:r>
            <a:r>
              <a:rPr lang="en-GB" sz="2000" dirty="0"/>
              <a:t>. https://doi.org/10.11159/ijmem.2012.008</a:t>
            </a:r>
          </a:p>
          <a:p>
            <a:pPr marL="0" indent="0">
              <a:spcBef>
                <a:spcPct val="50000"/>
              </a:spcBef>
            </a:pPr>
            <a:endParaRPr lang="en-US" altLang="en-US" sz="1800" dirty="0">
              <a:ea typeface="Arial" charset="0"/>
              <a:cs typeface="Arial"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 of Engineering</a:t>
            </a:r>
            <a:endParaRPr lang="en-GB" sz="3200" dirty="0"/>
          </a:p>
        </p:txBody>
      </p:sp>
      <p:sp>
        <p:nvSpPr>
          <p:cNvPr id="44" name="TextBox 43">
            <a:extLst>
              <a:ext uri="{FF2B5EF4-FFF2-40B4-BE49-F238E27FC236}">
                <a16:creationId xmlns:a16="http://schemas.microsoft.com/office/drawing/2014/main" id="{0033DB87-5C68-5291-B240-E814080981B5}"/>
              </a:ext>
            </a:extLst>
          </p:cNvPr>
          <p:cNvSpPr txBox="1"/>
          <p:nvPr/>
        </p:nvSpPr>
        <p:spPr>
          <a:xfrm>
            <a:off x="6595086" y="5968102"/>
            <a:ext cx="7242833" cy="646331"/>
          </a:xfrm>
          <a:prstGeom prst="rect">
            <a:avLst/>
          </a:prstGeom>
          <a:noFill/>
        </p:spPr>
        <p:txBody>
          <a:bodyPr wrap="square">
            <a:spAutoFit/>
          </a:bodyPr>
          <a:lstStyle/>
          <a:p>
            <a:pPr marL="0" marR="0" lvl="0" indent="0" algn="l" defTabSz="2771345" rtl="0" eaLnBrk="1" fontAlgn="auto" latinLnBrk="0" hangingPunct="1">
              <a:lnSpc>
                <a:spcPct val="100000"/>
              </a:lnSpc>
              <a:spcBef>
                <a:spcPct val="20000"/>
              </a:spcBef>
              <a:spcAft>
                <a:spcPts val="0"/>
              </a:spcAft>
              <a:buClrTx/>
              <a:buSzTx/>
              <a:buFontTx/>
              <a:buNone/>
              <a:tabLst/>
              <a:defRPr/>
            </a:pPr>
            <a:r>
              <a:rPr kumimoji="0" lang="en-AU" altLang="en-US" sz="3600" b="1" i="0" u="none" strike="noStrike" kern="1200" cap="none" spc="0" normalizeH="0" baseline="0" noProof="0" dirty="0">
                <a:ln>
                  <a:noFill/>
                </a:ln>
                <a:solidFill>
                  <a:prstClr val="black"/>
                </a:solidFill>
                <a:effectLst/>
                <a:uLnTx/>
                <a:uFillTx/>
                <a:latin typeface="Calibri" panose="020F0502020204030204"/>
                <a:ea typeface="+mn-ea"/>
                <a:cs typeface="+mn-cs"/>
              </a:rPr>
              <a:t>Methodology</a:t>
            </a:r>
          </a:p>
        </p:txBody>
      </p:sp>
      <p:graphicFrame>
        <p:nvGraphicFramePr>
          <p:cNvPr id="46" name="Diagram 45">
            <a:extLst>
              <a:ext uri="{FF2B5EF4-FFF2-40B4-BE49-F238E27FC236}">
                <a16:creationId xmlns:a16="http://schemas.microsoft.com/office/drawing/2014/main" id="{EE53DA42-DE89-ECDF-6DA9-F4972F7BD84A}"/>
              </a:ext>
            </a:extLst>
          </p:cNvPr>
          <p:cNvGraphicFramePr/>
          <p:nvPr>
            <p:extLst>
              <p:ext uri="{D42A27DB-BD31-4B8C-83A1-F6EECF244321}">
                <p14:modId xmlns:p14="http://schemas.microsoft.com/office/powerpoint/2010/main" val="3974880945"/>
              </p:ext>
            </p:extLst>
          </p:nvPr>
        </p:nvGraphicFramePr>
        <p:xfrm>
          <a:off x="6595085" y="5928071"/>
          <a:ext cx="14524212" cy="7172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7" name="Chart 46">
            <a:extLst>
              <a:ext uri="{FF2B5EF4-FFF2-40B4-BE49-F238E27FC236}">
                <a16:creationId xmlns:a16="http://schemas.microsoft.com/office/drawing/2014/main" id="{88D394E0-CADD-6B74-50E7-0BBB39088451}"/>
              </a:ext>
            </a:extLst>
          </p:cNvPr>
          <p:cNvGraphicFramePr/>
          <p:nvPr>
            <p:extLst>
              <p:ext uri="{D42A27DB-BD31-4B8C-83A1-F6EECF244321}">
                <p14:modId xmlns:p14="http://schemas.microsoft.com/office/powerpoint/2010/main" val="2314517393"/>
              </p:ext>
            </p:extLst>
          </p:nvPr>
        </p:nvGraphicFramePr>
        <p:xfrm>
          <a:off x="6595087" y="13140874"/>
          <a:ext cx="4973034" cy="4111625"/>
        </p:xfrm>
        <a:graphic>
          <a:graphicData uri="http://schemas.openxmlformats.org/drawingml/2006/chart">
            <c:chart xmlns:c="http://schemas.openxmlformats.org/drawingml/2006/chart" xmlns:r="http://schemas.openxmlformats.org/officeDocument/2006/relationships" r:id="rId9"/>
          </a:graphicData>
        </a:graphic>
      </p:graphicFrame>
      <p:pic>
        <p:nvPicPr>
          <p:cNvPr id="48" name="Picture 47">
            <a:extLst>
              <a:ext uri="{FF2B5EF4-FFF2-40B4-BE49-F238E27FC236}">
                <a16:creationId xmlns:a16="http://schemas.microsoft.com/office/drawing/2014/main" id="{AB2E1F35-1811-C998-1EBF-824CB3E97ADF}"/>
              </a:ext>
            </a:extLst>
          </p:cNvPr>
          <p:cNvPicPr>
            <a:picLocks noChangeAspect="1"/>
          </p:cNvPicPr>
          <p:nvPr/>
        </p:nvPicPr>
        <p:blipFill>
          <a:blip r:embed="rId10"/>
          <a:stretch>
            <a:fillRect/>
          </a:stretch>
        </p:blipFill>
        <p:spPr>
          <a:xfrm>
            <a:off x="6595085" y="17306565"/>
            <a:ext cx="5731510" cy="5410200"/>
          </a:xfrm>
          <a:prstGeom prst="rect">
            <a:avLst/>
          </a:prstGeom>
        </p:spPr>
      </p:pic>
      <p:sp>
        <p:nvSpPr>
          <p:cNvPr id="51" name="Text Box 19">
            <a:extLst>
              <a:ext uri="{FF2B5EF4-FFF2-40B4-BE49-F238E27FC236}">
                <a16:creationId xmlns:a16="http://schemas.microsoft.com/office/drawing/2014/main" id="{233A9A35-8B0E-ABC0-D6C0-26EC1ACBA667}"/>
              </a:ext>
            </a:extLst>
          </p:cNvPr>
          <p:cNvSpPr txBox="1">
            <a:spLocks noChangeArrowheads="1"/>
          </p:cNvSpPr>
          <p:nvPr/>
        </p:nvSpPr>
        <p:spPr bwMode="auto">
          <a:xfrm>
            <a:off x="12170782" y="18267322"/>
            <a:ext cx="2540705"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i="1" dirty="0"/>
              <a:t>Figure 2 – Turbulence Intensity at 5.79</a:t>
            </a:r>
            <a:r>
              <a:rPr lang="el-GR" i="1" dirty="0"/>
              <a:t>μ</a:t>
            </a:r>
            <a:r>
              <a:rPr lang="en-GB" i="1" dirty="0"/>
              <a:t>m Surface Roughness</a:t>
            </a:r>
          </a:p>
        </p:txBody>
      </p:sp>
      <p:graphicFrame>
        <p:nvGraphicFramePr>
          <p:cNvPr id="52" name="Chart 51">
            <a:extLst>
              <a:ext uri="{FF2B5EF4-FFF2-40B4-BE49-F238E27FC236}">
                <a16:creationId xmlns:a16="http://schemas.microsoft.com/office/drawing/2014/main" id="{30953712-5E0D-0F7B-2C5E-8E29E9EEA14E}"/>
              </a:ext>
            </a:extLst>
          </p:cNvPr>
          <p:cNvGraphicFramePr/>
          <p:nvPr>
            <p:extLst>
              <p:ext uri="{D42A27DB-BD31-4B8C-83A1-F6EECF244321}">
                <p14:modId xmlns:p14="http://schemas.microsoft.com/office/powerpoint/2010/main" val="3205244501"/>
              </p:ext>
            </p:extLst>
          </p:nvPr>
        </p:nvGraphicFramePr>
        <p:xfrm>
          <a:off x="6602365" y="23230718"/>
          <a:ext cx="5731510" cy="3093085"/>
        </p:xfrm>
        <a:graphic>
          <a:graphicData uri="http://schemas.openxmlformats.org/drawingml/2006/chart">
            <c:chart xmlns:c="http://schemas.openxmlformats.org/drawingml/2006/chart" xmlns:r="http://schemas.openxmlformats.org/officeDocument/2006/relationships" r:id="rId11"/>
          </a:graphicData>
        </a:graphic>
      </p:graphicFrame>
      <p:sp>
        <p:nvSpPr>
          <p:cNvPr id="54" name="Text Box 19">
            <a:extLst>
              <a:ext uri="{FF2B5EF4-FFF2-40B4-BE49-F238E27FC236}">
                <a16:creationId xmlns:a16="http://schemas.microsoft.com/office/drawing/2014/main" id="{E3256209-9A50-A4DD-088B-F4F4900E07C5}"/>
              </a:ext>
            </a:extLst>
          </p:cNvPr>
          <p:cNvSpPr txBox="1">
            <a:spLocks noChangeArrowheads="1"/>
          </p:cNvSpPr>
          <p:nvPr/>
        </p:nvSpPr>
        <p:spPr bwMode="auto">
          <a:xfrm>
            <a:off x="12228984" y="23410641"/>
            <a:ext cx="2540705"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i="1" dirty="0"/>
              <a:t>Figure 3 – Percentage Change of Parameters Across the CFD Simulations</a:t>
            </a:r>
          </a:p>
        </p:txBody>
      </p:sp>
      <p:sp>
        <p:nvSpPr>
          <p:cNvPr id="56" name="Text Box 8">
            <a:extLst>
              <a:ext uri="{FF2B5EF4-FFF2-40B4-BE49-F238E27FC236}">
                <a16:creationId xmlns:a16="http://schemas.microsoft.com/office/drawing/2014/main" id="{6DBADE91-C0AA-F3E6-1305-CEB8BE9C2095}"/>
              </a:ext>
            </a:extLst>
          </p:cNvPr>
          <p:cNvSpPr txBox="1">
            <a:spLocks noChangeArrowheads="1"/>
          </p:cNvSpPr>
          <p:nvPr/>
        </p:nvSpPr>
        <p:spPr bwMode="auto">
          <a:xfrm>
            <a:off x="14672319" y="12334964"/>
            <a:ext cx="6415087" cy="5483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Results</a:t>
            </a:r>
          </a:p>
          <a:p>
            <a:pPr marL="457200" indent="-457200">
              <a:spcBef>
                <a:spcPct val="40000"/>
              </a:spcBef>
              <a:buFont typeface="Arial" panose="020B0604020202020204" pitchFamily="34" charset="0"/>
              <a:buChar char="•"/>
            </a:pPr>
            <a:r>
              <a:rPr lang="en-AU" altLang="en-US" sz="2800" dirty="0"/>
              <a:t>Mismatch of results between empirical data and CFD results</a:t>
            </a:r>
          </a:p>
          <a:p>
            <a:pPr marL="457200" indent="-457200">
              <a:spcBef>
                <a:spcPct val="40000"/>
              </a:spcBef>
              <a:buFont typeface="Arial" panose="020B0604020202020204" pitchFamily="34" charset="0"/>
              <a:buChar char="•"/>
            </a:pPr>
            <a:r>
              <a:rPr lang="en-AU" altLang="en-US" sz="2800" dirty="0"/>
              <a:t>Empirical data suggests an increase in surface roughness of 8</a:t>
            </a:r>
            <a:r>
              <a:rPr lang="el-GR" altLang="en-US" sz="2800" dirty="0"/>
              <a:t>μ</a:t>
            </a:r>
            <a:r>
              <a:rPr lang="en-AU" altLang="en-US" sz="2800" dirty="0"/>
              <a:t>m corresponds with a reduction in yield of 15.23%.</a:t>
            </a:r>
          </a:p>
          <a:p>
            <a:pPr marL="457200" indent="-457200">
              <a:spcBef>
                <a:spcPct val="40000"/>
              </a:spcBef>
              <a:buFont typeface="Arial" panose="020B0604020202020204" pitchFamily="34" charset="0"/>
              <a:buChar char="•"/>
            </a:pPr>
            <a:r>
              <a:rPr lang="en-AU" altLang="en-US" sz="2800" dirty="0"/>
              <a:t>CFD results show no significant or consistent effect of surface roughness.</a:t>
            </a:r>
          </a:p>
        </p:txBody>
      </p:sp>
      <p:sp>
        <p:nvSpPr>
          <p:cNvPr id="58" name="Text Box 8">
            <a:extLst>
              <a:ext uri="{FF2B5EF4-FFF2-40B4-BE49-F238E27FC236}">
                <a16:creationId xmlns:a16="http://schemas.microsoft.com/office/drawing/2014/main" id="{FE7D11A9-2451-5B21-C917-233E537B0DA2}"/>
              </a:ext>
            </a:extLst>
          </p:cNvPr>
          <p:cNvSpPr txBox="1">
            <a:spLocks noChangeArrowheads="1"/>
          </p:cNvSpPr>
          <p:nvPr/>
        </p:nvSpPr>
        <p:spPr bwMode="auto">
          <a:xfrm>
            <a:off x="14502584" y="21094217"/>
            <a:ext cx="6415087" cy="5052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Future Work</a:t>
            </a:r>
            <a:endParaRPr lang="en-AU" altLang="en-US" sz="2800" dirty="0"/>
          </a:p>
          <a:p>
            <a:pPr marL="457200" indent="-457200">
              <a:spcBef>
                <a:spcPct val="40000"/>
              </a:spcBef>
              <a:buFont typeface="Arial" panose="020B0604020202020204" pitchFamily="34" charset="0"/>
              <a:buChar char="•"/>
            </a:pPr>
            <a:r>
              <a:rPr lang="en-AU" altLang="en-US" sz="2800" dirty="0"/>
              <a:t>Include a larger dataset for the empirical data</a:t>
            </a:r>
          </a:p>
          <a:p>
            <a:pPr marL="457200" indent="-457200">
              <a:spcBef>
                <a:spcPct val="40000"/>
              </a:spcBef>
              <a:buFont typeface="Arial" panose="020B0604020202020204" pitchFamily="34" charset="0"/>
              <a:buChar char="•"/>
            </a:pPr>
            <a:r>
              <a:rPr lang="en-AU" altLang="en-US" sz="2800" dirty="0"/>
              <a:t>Utilise Large Eddy Simulation for its improved turbulence mapping capabilities.</a:t>
            </a:r>
          </a:p>
          <a:p>
            <a:pPr marL="457200" indent="-457200">
              <a:spcBef>
                <a:spcPct val="40000"/>
              </a:spcBef>
              <a:buFont typeface="Arial" panose="020B0604020202020204" pitchFamily="34" charset="0"/>
              <a:buChar char="•"/>
            </a:pPr>
            <a:r>
              <a:rPr lang="en-GB" altLang="en-US" sz="2800" dirty="0"/>
              <a:t>Ensure the CFD model captures the rotation of the susceptor and satellites.</a:t>
            </a:r>
            <a:endParaRPr lang="en-AU" altLang="en-US" sz="2800" dirty="0"/>
          </a:p>
        </p:txBody>
      </p:sp>
      <p:sp>
        <p:nvSpPr>
          <p:cNvPr id="60" name="Text Box 8">
            <a:extLst>
              <a:ext uri="{FF2B5EF4-FFF2-40B4-BE49-F238E27FC236}">
                <a16:creationId xmlns:a16="http://schemas.microsoft.com/office/drawing/2014/main" id="{4442A9D4-D5D7-8E98-F4FF-19CECA3C00D5}"/>
              </a:ext>
            </a:extLst>
          </p:cNvPr>
          <p:cNvSpPr txBox="1">
            <a:spLocks noChangeArrowheads="1"/>
          </p:cNvSpPr>
          <p:nvPr/>
        </p:nvSpPr>
        <p:spPr bwMode="auto">
          <a:xfrm>
            <a:off x="14629968" y="17306565"/>
            <a:ext cx="6415087" cy="4191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Conclusions</a:t>
            </a:r>
            <a:endParaRPr lang="en-AU" altLang="en-US" sz="2800" dirty="0"/>
          </a:p>
          <a:p>
            <a:pPr marL="457200" indent="-457200">
              <a:spcBef>
                <a:spcPct val="40000"/>
              </a:spcBef>
              <a:buFont typeface="Arial" panose="020B0604020202020204" pitchFamily="34" charset="0"/>
              <a:buChar char="•"/>
            </a:pPr>
            <a:r>
              <a:rPr lang="en-AU" altLang="en-US" sz="2800" dirty="0"/>
              <a:t>Yield decreases as surface roughness increases.</a:t>
            </a:r>
          </a:p>
          <a:p>
            <a:pPr marL="457200" indent="-457200">
              <a:spcBef>
                <a:spcPct val="40000"/>
              </a:spcBef>
              <a:buFont typeface="Arial" panose="020B0604020202020204" pitchFamily="34" charset="0"/>
              <a:buChar char="•"/>
            </a:pPr>
            <a:r>
              <a:rPr lang="en-GB" altLang="en-US" sz="2800" dirty="0"/>
              <a:t>CFD analysis showed little bulk flow changes.</a:t>
            </a:r>
          </a:p>
          <a:p>
            <a:pPr marL="457200" indent="-457200">
              <a:spcBef>
                <a:spcPct val="40000"/>
              </a:spcBef>
              <a:buFont typeface="Arial" panose="020B0604020202020204" pitchFamily="34" charset="0"/>
              <a:buChar char="•"/>
            </a:pPr>
            <a:r>
              <a:rPr lang="en-GB" altLang="en-US" sz="2800" dirty="0"/>
              <a:t>Micro-scale mechanisms likely dominate.</a:t>
            </a:r>
            <a:endParaRPr lang="en-AU" altLang="en-US" sz="2800" dirty="0"/>
          </a:p>
        </p:txBody>
      </p:sp>
      <p:sp>
        <p:nvSpPr>
          <p:cNvPr id="62" name="Text Box 8">
            <a:extLst>
              <a:ext uri="{FF2B5EF4-FFF2-40B4-BE49-F238E27FC236}">
                <a16:creationId xmlns:a16="http://schemas.microsoft.com/office/drawing/2014/main" id="{FC06F966-8DC2-E58C-36A3-56F6BEC97D09}"/>
              </a:ext>
            </a:extLst>
          </p:cNvPr>
          <p:cNvSpPr txBox="1">
            <a:spLocks noChangeArrowheads="1"/>
          </p:cNvSpPr>
          <p:nvPr/>
        </p:nvSpPr>
        <p:spPr bwMode="auto">
          <a:xfrm>
            <a:off x="14281307" y="25883210"/>
            <a:ext cx="6857640" cy="2553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Acknowledgements</a:t>
            </a:r>
            <a:endParaRPr lang="en-AU" altLang="en-US" sz="2800" dirty="0"/>
          </a:p>
          <a:p>
            <a:pPr>
              <a:spcBef>
                <a:spcPct val="40000"/>
              </a:spcBef>
            </a:pPr>
            <a:r>
              <a:rPr lang="en-GB" altLang="en-US" sz="2800" dirty="0"/>
              <a:t>Jordan Jenkins and Emma Davies for their guidance and support throughout the duration of this project.</a:t>
            </a:r>
            <a:endParaRPr lang="en-AU" altLang="en-US" sz="2800" dirty="0"/>
          </a:p>
        </p:txBody>
      </p:sp>
      <p:pic>
        <p:nvPicPr>
          <p:cNvPr id="63" name="Picture 62" descr="IQE plc logo in transparent PNG and vectorized SVG formats">
            <a:extLst>
              <a:ext uri="{FF2B5EF4-FFF2-40B4-BE49-F238E27FC236}">
                <a16:creationId xmlns:a16="http://schemas.microsoft.com/office/drawing/2014/main" id="{6D87FCC7-5628-7CBB-D2D5-8F7C02642959}"/>
              </a:ext>
            </a:extLst>
          </p:cNvPr>
          <p:cNvPicPr>
            <a:picLocks noChangeAspect="1"/>
          </p:cNvPicPr>
          <p:nvPr/>
        </p:nvPicPr>
        <p:blipFill>
          <a:blip r:embed="rId12"/>
          <a:stretch>
            <a:fillRect/>
          </a:stretch>
        </p:blipFill>
        <p:spPr>
          <a:xfrm>
            <a:off x="336225" y="29092726"/>
            <a:ext cx="1576198" cy="939759"/>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5" ma:contentTypeDescription="Create a new document." ma:contentTypeScope="" ma:versionID="cdbcbf1802687aa9c13d2777500fa4fc">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8354596d74b4aec75118308d821ffe90"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BD2512-2368-4359-98A8-B9FD98A9C045}">
  <ds:schemaRefs>
    <ds:schemaRef ds:uri="http://schemas.microsoft.com/sharepoint/v3/contenttype/forms"/>
  </ds:schemaRefs>
</ds:datastoreItem>
</file>

<file path=customXml/itemProps2.xml><?xml version="1.0" encoding="utf-8"?>
<ds:datastoreItem xmlns:ds="http://schemas.openxmlformats.org/officeDocument/2006/customXml" ds:itemID="{316A7622-A37D-4E60-913F-B47BA0D18193}">
  <ds:schemaRefs>
    <ds:schemaRef ds:uri="http://purl.org/dc/dcmitype/"/>
    <ds:schemaRef ds:uri="http://schemas.microsoft.com/office/infopath/2007/PartnerControls"/>
    <ds:schemaRef ds:uri="http://purl.org/dc/elements/1.1/"/>
    <ds:schemaRef ds:uri="4055ddc6-ee7b-4b5b-b8fb-52871646f80e"/>
    <ds:schemaRef ds:uri="http://schemas.microsoft.com/office/2006/documentManagement/types"/>
    <ds:schemaRef ds:uri="0338428b-3fc8-4989-9d03-78e16c931d9f"/>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3041663E-F130-43A2-86D5-F256B5E010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389</TotalTime>
  <Words>570</Words>
  <Application>Microsoft Office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Rachel Williams (2208603)</cp:lastModifiedBy>
  <cp:revision>35</cp:revision>
  <dcterms:created xsi:type="dcterms:W3CDTF">2016-02-25T08:27:32Z</dcterms:created>
  <dcterms:modified xsi:type="dcterms:W3CDTF">2026-07-04T14:23:16Z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