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68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397AB-7779-4638-8461-419581D25C5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4A87E-FFE4-45B8-8AB2-088D56D03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946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397AB-7779-4638-8461-419581D25C5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4A87E-FFE4-45B8-8AB2-088D56D03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885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397AB-7779-4638-8461-419581D25C5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4A87E-FFE4-45B8-8AB2-088D56D03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506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397AB-7779-4638-8461-419581D25C5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4A87E-FFE4-45B8-8AB2-088D56D03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494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397AB-7779-4638-8461-419581D25C5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4A87E-FFE4-45B8-8AB2-088D56D03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133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397AB-7779-4638-8461-419581D25C5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4A87E-FFE4-45B8-8AB2-088D56D03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146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397AB-7779-4638-8461-419581D25C5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4A87E-FFE4-45B8-8AB2-088D56D03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244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397AB-7779-4638-8461-419581D25C5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4A87E-FFE4-45B8-8AB2-088D56D03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1276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397AB-7779-4638-8461-419581D25C5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4A87E-FFE4-45B8-8AB2-088D56D03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473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397AB-7779-4638-8461-419581D25C5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4A87E-FFE4-45B8-8AB2-088D56D03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865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397AB-7779-4638-8461-419581D25C5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4A87E-FFE4-45B8-8AB2-088D56D03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146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4397AB-7779-4638-8461-419581D25C5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F4A87E-FFE4-45B8-8AB2-088D56D03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64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RECAP - Tannenbaum and Schmidt Continuum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Wynne Jones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6212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Authoritarian - Democratic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This theory looks at how much freedom is allowed to team members and how much authority is used by the leader.</a:t>
            </a:r>
          </a:p>
          <a:p>
            <a:endParaRPr lang="en-GB" dirty="0" smtClean="0"/>
          </a:p>
          <a:p>
            <a:r>
              <a:rPr lang="en-GB" dirty="0" smtClean="0"/>
              <a:t>Tannenbaum and Schmidt (1957) developed this model based on a continuum from authoritarian (dominant) to democratic (participative) leadership style.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358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Authoritarian - Democratic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At the lower end of the continuum the leader has most of the control over decision making. </a:t>
            </a:r>
          </a:p>
          <a:p>
            <a:endParaRPr lang="en-GB" dirty="0" smtClean="0"/>
          </a:p>
          <a:p>
            <a:r>
              <a:rPr lang="en-GB" dirty="0" smtClean="0"/>
              <a:t>This gradually changes to allow followers more and more freedom and control in decision making.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010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"/>
            <a:ext cx="9144000" cy="1124744"/>
          </a:xfrm>
        </p:spPr>
        <p:txBody>
          <a:bodyPr/>
          <a:lstStyle/>
          <a:p>
            <a:pPr algn="ctr"/>
            <a:r>
              <a:rPr lang="en-GB" dirty="0"/>
              <a:t>Tannenbaum and Schmidt Continuum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537" y="1124746"/>
            <a:ext cx="8136903" cy="5112567"/>
          </a:xfrm>
        </p:spPr>
      </p:pic>
    </p:spTree>
    <p:extLst>
      <p:ext uri="{BB962C8B-B14F-4D97-AF65-F5344CB8AC3E}">
        <p14:creationId xmlns:p14="http://schemas.microsoft.com/office/powerpoint/2010/main" val="3662731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1"/>
            <a:ext cx="7772400" cy="836712"/>
          </a:xfrm>
        </p:spPr>
        <p:txBody>
          <a:bodyPr/>
          <a:lstStyle/>
          <a:p>
            <a:r>
              <a:rPr lang="en-GB" dirty="0" smtClean="0"/>
              <a:t>Authoritarian - Democratic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1703512" y="836714"/>
          <a:ext cx="8784976" cy="5904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92488"/>
                <a:gridCol w="4392488"/>
              </a:tblGrid>
              <a:tr h="677583">
                <a:tc>
                  <a:txBody>
                    <a:bodyPr/>
                    <a:lstStyle/>
                    <a:p>
                      <a:r>
                        <a:rPr lang="en-GB" dirty="0" smtClean="0"/>
                        <a:t>1. Deciding and Announcing</a:t>
                      </a:r>
                      <a:endParaRPr lang="en-GB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Leader decides what needs to be done and tells people what to do</a:t>
                      </a:r>
                      <a:endParaRPr lang="en-GB" dirty="0"/>
                    </a:p>
                  </a:txBody>
                  <a:tcPr marL="86360" marR="86360"/>
                </a:tc>
              </a:tr>
              <a:tr h="967977">
                <a:tc>
                  <a:txBody>
                    <a:bodyPr/>
                    <a:lstStyle/>
                    <a:p>
                      <a:r>
                        <a:rPr lang="en-GB" dirty="0" smtClean="0"/>
                        <a:t>2. Deciding and Selling</a:t>
                      </a:r>
                      <a:endParaRPr lang="en-GB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Leader decides</a:t>
                      </a:r>
                      <a:r>
                        <a:rPr lang="en-GB" baseline="0" dirty="0" smtClean="0"/>
                        <a:t> what needs to be done and persuades team to agree a plan</a:t>
                      </a:r>
                      <a:endParaRPr lang="en-GB" dirty="0"/>
                    </a:p>
                  </a:txBody>
                  <a:tcPr marL="86360" marR="86360"/>
                </a:tc>
              </a:tr>
              <a:tr h="967977">
                <a:tc>
                  <a:txBody>
                    <a:bodyPr/>
                    <a:lstStyle/>
                    <a:p>
                      <a:r>
                        <a:rPr lang="en-GB" dirty="0" smtClean="0"/>
                        <a:t>3. Presenting and Inviting Questions</a:t>
                      </a:r>
                      <a:endParaRPr lang="en-GB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After making decisions leader asks for Q’s and comments, is prepared to change </a:t>
                      </a:r>
                      <a:endParaRPr lang="en-GB" dirty="0"/>
                    </a:p>
                  </a:txBody>
                  <a:tcPr marL="86360" marR="86360"/>
                </a:tc>
              </a:tr>
              <a:tr h="677583">
                <a:tc>
                  <a:txBody>
                    <a:bodyPr/>
                    <a:lstStyle/>
                    <a:p>
                      <a:r>
                        <a:rPr lang="en-GB" dirty="0" smtClean="0"/>
                        <a:t>4. Presenting a tentative decision</a:t>
                      </a:r>
                      <a:endParaRPr lang="en-GB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Leader presents a possible plan and asks for suggestions</a:t>
                      </a:r>
                      <a:endParaRPr lang="en-GB" dirty="0"/>
                    </a:p>
                  </a:txBody>
                  <a:tcPr marL="86360" marR="86360"/>
                </a:tc>
              </a:tr>
              <a:tr h="677583">
                <a:tc>
                  <a:txBody>
                    <a:bodyPr/>
                    <a:lstStyle/>
                    <a:p>
                      <a:r>
                        <a:rPr lang="en-GB" dirty="0" smtClean="0"/>
                        <a:t>5. Seeking Suggestions before planning</a:t>
                      </a:r>
                      <a:endParaRPr lang="en-GB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Group discuss options before leader decides plan</a:t>
                      </a:r>
                      <a:endParaRPr lang="en-GB" dirty="0"/>
                    </a:p>
                  </a:txBody>
                  <a:tcPr marL="86360" marR="86360"/>
                </a:tc>
              </a:tr>
              <a:tr h="967977">
                <a:tc>
                  <a:txBody>
                    <a:bodyPr/>
                    <a:lstStyle/>
                    <a:p>
                      <a:r>
                        <a:rPr lang="en-GB" dirty="0" smtClean="0"/>
                        <a:t>6. Defining limits requesting decision</a:t>
                      </a:r>
                      <a:endParaRPr lang="en-GB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Leader states problem and sets limits, team free to come up with plan</a:t>
                      </a:r>
                      <a:endParaRPr lang="en-GB" dirty="0"/>
                    </a:p>
                  </a:txBody>
                  <a:tcPr marL="86360" marR="86360"/>
                </a:tc>
              </a:tr>
              <a:tr h="967977">
                <a:tc>
                  <a:txBody>
                    <a:bodyPr/>
                    <a:lstStyle/>
                    <a:p>
                      <a:r>
                        <a:rPr lang="en-GB" dirty="0" smtClean="0"/>
                        <a:t>7. Team decision making</a:t>
                      </a:r>
                      <a:endParaRPr lang="en-GB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Leader becomes one member of group, decisions taken by all members equally</a:t>
                      </a:r>
                      <a:endParaRPr lang="en-GB" dirty="0"/>
                    </a:p>
                  </a:txBody>
                  <a:tcPr marL="86360" marR="8636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38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226</Words>
  <Application>Microsoft Office PowerPoint</Application>
  <PresentationFormat>Widescreen</PresentationFormat>
  <Paragraphs>30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RECAP - Tannenbaum and Schmidt Continuum</vt:lpstr>
      <vt:lpstr>Authoritarian - Democratic</vt:lpstr>
      <vt:lpstr>Authoritarian - Democratic</vt:lpstr>
      <vt:lpstr>Tannenbaum and Schmidt Continuum</vt:lpstr>
      <vt:lpstr>Authoritarian - Democratic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RECAP - Tannenbaum and Schmidt Continuum</dc:title>
  <dc:creator>Wynne Jones (Business &amp; Management)</dc:creator>
  <cp:lastModifiedBy>Wynne Jones (Business &amp; Management)</cp:lastModifiedBy>
  <cp:revision>1</cp:revision>
  <dcterms:created xsi:type="dcterms:W3CDTF">2018-02-26T07:38:28Z</dcterms:created>
  <dcterms:modified xsi:type="dcterms:W3CDTF">2018-02-26T07:38:42Z</dcterms:modified>
</cp:coreProperties>
</file>