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ABeeZee" panose="020B0604020202020204" charset="0"/>
      <p:regular r:id="rId17"/>
      <p:italic r:id="rId18"/>
    </p:embeddedFont>
    <p:embeddedFont>
      <p:font typeface="Acme" panose="020B0604020202020204" charset="0"/>
      <p:regular r:id="rId19"/>
    </p:embeddedFont>
    <p:embeddedFont>
      <p:font typeface="Lilita One" panose="020B0604020202020204" charset="0"/>
      <p:regular r:id="rId20"/>
    </p:embeddedFont>
    <p:embeddedFont>
      <p:font typeface="Vidaloka" panose="020B0604020202020204" charset="0"/>
      <p:regular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1066" y="-72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1" name="Google Shape;1801;g24f5d6276fe_0_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2" name="Google Shape;1802;g24f5d6276fe_0_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6" name="Google Shape;1806;g22f142ab5f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7" name="Google Shape;1807;g22f142ab5f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" name="Google Shape;1812;g22f142ab5f4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3" name="Google Shape;1813;g22f142ab5f4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9" name="Google Shape;1819;g22f142ab5f4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0" name="Google Shape;1820;g22f142ab5f4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g22f142ab5f4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7" name="Google Shape;1827;g22f142ab5f4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" name="Google Shape;1833;g22f142ab5f4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4" name="Google Shape;1834;g22f142ab5f4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0" name="Google Shape;1840;g22f142ab5f4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1" name="Google Shape;1841;g22f142ab5f4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7" name="Google Shape;1847;g22f142ab5f4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8" name="Google Shape;1848;g22f142ab5f4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4" name="Google Shape;1854;g22f142ab5f4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5" name="Google Shape;1855;g22f142ab5f4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1" name="Google Shape;1861;g22f142ab5f4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2" name="Google Shape;1862;g22f142ab5f4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8" name="Google Shape;1868;g22f142ab5f4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9" name="Google Shape;1869;g22f142ab5f4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5" name="Google Shape;1875;g22f142ab5f4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6" name="Google Shape;1876;g22f142ab5f4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2" name="Google Shape;1882;g237fea7cf8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3" name="Google Shape;1883;g237fea7cf8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7" name="Google Shape;1887;g22f142ab5f4_0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8" name="Google Shape;1888;g22f142ab5f4_0_1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253149" y="0"/>
            <a:ext cx="9959834" cy="5402435"/>
            <a:chOff x="0" y="-8225"/>
            <a:chExt cx="9430768" cy="5402435"/>
          </a:xfrm>
        </p:grpSpPr>
        <p:sp>
          <p:nvSpPr>
            <p:cNvPr id="10" name="Google Shape;10;p2"/>
            <p:cNvSpPr/>
            <p:nvPr/>
          </p:nvSpPr>
          <p:spPr>
            <a:xfrm rot="10800000">
              <a:off x="0" y="-8225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 flipH="1">
              <a:off x="6761608" y="2749006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" name="Google Shape;12;p2"/>
            <p:cNvGrpSpPr/>
            <p:nvPr/>
          </p:nvGrpSpPr>
          <p:grpSpPr>
            <a:xfrm rot="-537786">
              <a:off x="8309109" y="4284342"/>
              <a:ext cx="1047461" cy="1034588"/>
              <a:chOff x="7696634" y="4184178"/>
              <a:chExt cx="1047449" cy="1034577"/>
            </a:xfrm>
          </p:grpSpPr>
          <p:sp>
            <p:nvSpPr>
              <p:cNvPr id="13" name="Google Shape;13;p2"/>
              <p:cNvSpPr/>
              <p:nvPr/>
            </p:nvSpPr>
            <p:spPr>
              <a:xfrm flipH="1">
                <a:off x="7714203" y="4184178"/>
                <a:ext cx="674937" cy="548574"/>
              </a:xfrm>
              <a:custGeom>
                <a:avLst/>
                <a:gdLst/>
                <a:ahLst/>
                <a:cxnLst/>
                <a:rect l="l" t="t" r="r" b="b"/>
                <a:pathLst>
                  <a:path w="7184" h="5839" extrusionOk="0">
                    <a:moveTo>
                      <a:pt x="4427" y="0"/>
                    </a:moveTo>
                    <a:cubicBezTo>
                      <a:pt x="3886" y="0"/>
                      <a:pt x="3260" y="977"/>
                      <a:pt x="3069" y="1486"/>
                    </a:cubicBezTo>
                    <a:cubicBezTo>
                      <a:pt x="2821" y="2160"/>
                      <a:pt x="2625" y="2852"/>
                      <a:pt x="2484" y="3553"/>
                    </a:cubicBezTo>
                    <a:cubicBezTo>
                      <a:pt x="2484" y="3553"/>
                      <a:pt x="2704" y="105"/>
                      <a:pt x="1480" y="105"/>
                    </a:cubicBezTo>
                    <a:cubicBezTo>
                      <a:pt x="1404" y="105"/>
                      <a:pt x="1321" y="118"/>
                      <a:pt x="1233" y="147"/>
                    </a:cubicBezTo>
                    <a:cubicBezTo>
                      <a:pt x="0" y="546"/>
                      <a:pt x="621" y="2879"/>
                      <a:pt x="1402" y="4360"/>
                    </a:cubicBezTo>
                    <a:cubicBezTo>
                      <a:pt x="1685" y="4901"/>
                      <a:pt x="1987" y="5327"/>
                      <a:pt x="2244" y="5513"/>
                    </a:cubicBezTo>
                    <a:cubicBezTo>
                      <a:pt x="2553" y="5742"/>
                      <a:pt x="2903" y="5838"/>
                      <a:pt x="3269" y="5838"/>
                    </a:cubicBezTo>
                    <a:cubicBezTo>
                      <a:pt x="4343" y="5838"/>
                      <a:pt x="5542" y="5010"/>
                      <a:pt x="6164" y="4316"/>
                    </a:cubicBezTo>
                    <a:cubicBezTo>
                      <a:pt x="6439" y="3996"/>
                      <a:pt x="7184" y="3030"/>
                      <a:pt x="6829" y="2568"/>
                    </a:cubicBezTo>
                    <a:cubicBezTo>
                      <a:pt x="6740" y="2452"/>
                      <a:pt x="6609" y="2407"/>
                      <a:pt x="6458" y="2407"/>
                    </a:cubicBezTo>
                    <a:cubicBezTo>
                      <a:pt x="6069" y="2407"/>
                      <a:pt x="5554" y="2710"/>
                      <a:pt x="5330" y="2870"/>
                    </a:cubicBezTo>
                    <a:cubicBezTo>
                      <a:pt x="4931" y="3163"/>
                      <a:pt x="4559" y="3491"/>
                      <a:pt x="4222" y="3854"/>
                    </a:cubicBezTo>
                    <a:cubicBezTo>
                      <a:pt x="4692" y="2976"/>
                      <a:pt x="5393" y="1522"/>
                      <a:pt x="4993" y="537"/>
                    </a:cubicBezTo>
                    <a:cubicBezTo>
                      <a:pt x="4839" y="150"/>
                      <a:pt x="4639" y="0"/>
                      <a:pt x="442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 flipH="1">
                <a:off x="7809938" y="4223825"/>
                <a:ext cx="511746" cy="508457"/>
              </a:xfrm>
              <a:custGeom>
                <a:avLst/>
                <a:gdLst/>
                <a:ahLst/>
                <a:cxnLst/>
                <a:rect l="l" t="t" r="r" b="b"/>
                <a:pathLst>
                  <a:path w="5447" h="5412" extrusionOk="0">
                    <a:moveTo>
                      <a:pt x="1313" y="0"/>
                    </a:moveTo>
                    <a:cubicBezTo>
                      <a:pt x="1225" y="1002"/>
                      <a:pt x="994" y="3184"/>
                      <a:pt x="666" y="3184"/>
                    </a:cubicBezTo>
                    <a:cubicBezTo>
                      <a:pt x="488" y="3184"/>
                      <a:pt x="231" y="2741"/>
                      <a:pt x="1" y="2208"/>
                    </a:cubicBezTo>
                    <a:lnTo>
                      <a:pt x="1" y="2208"/>
                    </a:lnTo>
                    <a:cubicBezTo>
                      <a:pt x="160" y="2812"/>
                      <a:pt x="391" y="3388"/>
                      <a:pt x="684" y="3938"/>
                    </a:cubicBezTo>
                    <a:cubicBezTo>
                      <a:pt x="967" y="4479"/>
                      <a:pt x="1269" y="4905"/>
                      <a:pt x="1517" y="5082"/>
                    </a:cubicBezTo>
                    <a:cubicBezTo>
                      <a:pt x="1826" y="5314"/>
                      <a:pt x="2178" y="5411"/>
                      <a:pt x="2544" y="5411"/>
                    </a:cubicBezTo>
                    <a:cubicBezTo>
                      <a:pt x="3617" y="5411"/>
                      <a:pt x="4816" y="4579"/>
                      <a:pt x="5437" y="3885"/>
                    </a:cubicBezTo>
                    <a:lnTo>
                      <a:pt x="5446" y="3876"/>
                    </a:lnTo>
                    <a:lnTo>
                      <a:pt x="5446" y="3876"/>
                    </a:lnTo>
                    <a:cubicBezTo>
                      <a:pt x="4857" y="4233"/>
                      <a:pt x="4252" y="4527"/>
                      <a:pt x="3864" y="4527"/>
                    </a:cubicBezTo>
                    <a:cubicBezTo>
                      <a:pt x="3838" y="4527"/>
                      <a:pt x="3812" y="4526"/>
                      <a:pt x="3788" y="4523"/>
                    </a:cubicBezTo>
                    <a:cubicBezTo>
                      <a:pt x="3238" y="4461"/>
                      <a:pt x="4142" y="3237"/>
                      <a:pt x="5020" y="2200"/>
                    </a:cubicBezTo>
                    <a:lnTo>
                      <a:pt x="5020" y="2200"/>
                    </a:lnTo>
                    <a:cubicBezTo>
                      <a:pt x="4879" y="2271"/>
                      <a:pt x="4737" y="2350"/>
                      <a:pt x="4604" y="2448"/>
                    </a:cubicBezTo>
                    <a:cubicBezTo>
                      <a:pt x="4213" y="2741"/>
                      <a:pt x="3841" y="3069"/>
                      <a:pt x="3495" y="3423"/>
                    </a:cubicBezTo>
                    <a:cubicBezTo>
                      <a:pt x="3805" y="2865"/>
                      <a:pt x="4204" y="2058"/>
                      <a:pt x="4346" y="1295"/>
                    </a:cubicBezTo>
                    <a:lnTo>
                      <a:pt x="4346" y="1295"/>
                    </a:lnTo>
                    <a:cubicBezTo>
                      <a:pt x="3572" y="2434"/>
                      <a:pt x="2517" y="3949"/>
                      <a:pt x="2159" y="3949"/>
                    </a:cubicBezTo>
                    <a:cubicBezTo>
                      <a:pt x="2151" y="3949"/>
                      <a:pt x="2145" y="3948"/>
                      <a:pt x="2138" y="3947"/>
                    </a:cubicBezTo>
                    <a:cubicBezTo>
                      <a:pt x="1810" y="3885"/>
                      <a:pt x="2182" y="2084"/>
                      <a:pt x="2511" y="710"/>
                    </a:cubicBezTo>
                    <a:lnTo>
                      <a:pt x="2511" y="710"/>
                    </a:lnTo>
                    <a:cubicBezTo>
                      <a:pt x="2448" y="825"/>
                      <a:pt x="2395" y="940"/>
                      <a:pt x="2351" y="1064"/>
                    </a:cubicBezTo>
                    <a:cubicBezTo>
                      <a:pt x="2103" y="1738"/>
                      <a:pt x="1907" y="2421"/>
                      <a:pt x="1766" y="3131"/>
                    </a:cubicBezTo>
                    <a:cubicBezTo>
                      <a:pt x="1766" y="3131"/>
                      <a:pt x="1916" y="860"/>
                      <a:pt x="131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 flipH="1">
                <a:off x="7974162" y="4238199"/>
                <a:ext cx="70838" cy="77697"/>
              </a:xfrm>
              <a:custGeom>
                <a:avLst/>
                <a:gdLst/>
                <a:ahLst/>
                <a:cxnLst/>
                <a:rect l="l" t="t" r="r" b="b"/>
                <a:pathLst>
                  <a:path w="754" h="827" extrusionOk="0">
                    <a:moveTo>
                      <a:pt x="570" y="0"/>
                    </a:moveTo>
                    <a:cubicBezTo>
                      <a:pt x="459" y="0"/>
                      <a:pt x="306" y="113"/>
                      <a:pt x="186" y="282"/>
                    </a:cubicBezTo>
                    <a:cubicBezTo>
                      <a:pt x="36" y="495"/>
                      <a:pt x="0" y="734"/>
                      <a:pt x="107" y="805"/>
                    </a:cubicBezTo>
                    <a:cubicBezTo>
                      <a:pt x="130" y="820"/>
                      <a:pt x="158" y="827"/>
                      <a:pt x="188" y="827"/>
                    </a:cubicBezTo>
                    <a:cubicBezTo>
                      <a:pt x="304" y="827"/>
                      <a:pt x="455" y="723"/>
                      <a:pt x="568" y="548"/>
                    </a:cubicBezTo>
                    <a:cubicBezTo>
                      <a:pt x="718" y="335"/>
                      <a:pt x="754" y="104"/>
                      <a:pt x="648" y="25"/>
                    </a:cubicBezTo>
                    <a:cubicBezTo>
                      <a:pt x="625" y="8"/>
                      <a:pt x="599" y="0"/>
                      <a:pt x="5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 flipH="1">
                <a:off x="8030814" y="4341450"/>
                <a:ext cx="45096" cy="58061"/>
              </a:xfrm>
              <a:custGeom>
                <a:avLst/>
                <a:gdLst/>
                <a:ahLst/>
                <a:cxnLst/>
                <a:rect l="l" t="t" r="r" b="b"/>
                <a:pathLst>
                  <a:path w="480" h="618" extrusionOk="0">
                    <a:moveTo>
                      <a:pt x="357" y="1"/>
                    </a:moveTo>
                    <a:cubicBezTo>
                      <a:pt x="275" y="1"/>
                      <a:pt x="158" y="100"/>
                      <a:pt x="81" y="247"/>
                    </a:cubicBezTo>
                    <a:cubicBezTo>
                      <a:pt x="1" y="415"/>
                      <a:pt x="1" y="575"/>
                      <a:pt x="81" y="611"/>
                    </a:cubicBezTo>
                    <a:cubicBezTo>
                      <a:pt x="92" y="615"/>
                      <a:pt x="105" y="617"/>
                      <a:pt x="118" y="617"/>
                    </a:cubicBezTo>
                    <a:cubicBezTo>
                      <a:pt x="203" y="617"/>
                      <a:pt x="314" y="519"/>
                      <a:pt x="391" y="380"/>
                    </a:cubicBezTo>
                    <a:cubicBezTo>
                      <a:pt x="480" y="211"/>
                      <a:pt x="471" y="43"/>
                      <a:pt x="391" y="7"/>
                    </a:cubicBezTo>
                    <a:cubicBezTo>
                      <a:pt x="381" y="3"/>
                      <a:pt x="369" y="1"/>
                      <a:pt x="3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 flipH="1">
                <a:off x="8262401" y="4253513"/>
                <a:ext cx="53458" cy="88125"/>
              </a:xfrm>
              <a:custGeom>
                <a:avLst/>
                <a:gdLst/>
                <a:ahLst/>
                <a:cxnLst/>
                <a:rect l="l" t="t" r="r" b="b"/>
                <a:pathLst>
                  <a:path w="569" h="938" extrusionOk="0">
                    <a:moveTo>
                      <a:pt x="358" y="1"/>
                    </a:moveTo>
                    <a:cubicBezTo>
                      <a:pt x="239" y="1"/>
                      <a:pt x="104" y="179"/>
                      <a:pt x="54" y="420"/>
                    </a:cubicBezTo>
                    <a:cubicBezTo>
                      <a:pt x="1" y="677"/>
                      <a:pt x="63" y="908"/>
                      <a:pt x="187" y="935"/>
                    </a:cubicBezTo>
                    <a:cubicBezTo>
                      <a:pt x="196" y="936"/>
                      <a:pt x="204" y="937"/>
                      <a:pt x="213" y="937"/>
                    </a:cubicBezTo>
                    <a:cubicBezTo>
                      <a:pt x="338" y="937"/>
                      <a:pt x="465" y="759"/>
                      <a:pt x="515" y="518"/>
                    </a:cubicBezTo>
                    <a:cubicBezTo>
                      <a:pt x="568" y="261"/>
                      <a:pt x="506" y="30"/>
                      <a:pt x="382" y="3"/>
                    </a:cubicBezTo>
                    <a:cubicBezTo>
                      <a:pt x="374" y="2"/>
                      <a:pt x="366" y="1"/>
                      <a:pt x="35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 flipH="1">
                <a:off x="8276588" y="4369635"/>
                <a:ext cx="33446" cy="62571"/>
              </a:xfrm>
              <a:custGeom>
                <a:avLst/>
                <a:gdLst/>
                <a:ahLst/>
                <a:cxnLst/>
                <a:rect l="l" t="t" r="r" b="b"/>
                <a:pathLst>
                  <a:path w="356" h="666" extrusionOk="0">
                    <a:moveTo>
                      <a:pt x="196" y="0"/>
                    </a:moveTo>
                    <a:cubicBezTo>
                      <a:pt x="107" y="0"/>
                      <a:pt x="19" y="151"/>
                      <a:pt x="10" y="337"/>
                    </a:cubicBezTo>
                    <a:cubicBezTo>
                      <a:pt x="1" y="523"/>
                      <a:pt x="63" y="665"/>
                      <a:pt x="161" y="665"/>
                    </a:cubicBezTo>
                    <a:cubicBezTo>
                      <a:pt x="249" y="665"/>
                      <a:pt x="338" y="515"/>
                      <a:pt x="347" y="328"/>
                    </a:cubicBezTo>
                    <a:cubicBezTo>
                      <a:pt x="356" y="142"/>
                      <a:pt x="294" y="0"/>
                      <a:pt x="19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 flipH="1">
                <a:off x="7696634" y="4721853"/>
                <a:ext cx="616688" cy="487694"/>
              </a:xfrm>
              <a:custGeom>
                <a:avLst/>
                <a:gdLst/>
                <a:ahLst/>
                <a:cxnLst/>
                <a:rect l="l" t="t" r="r" b="b"/>
                <a:pathLst>
                  <a:path w="6564" h="5191" extrusionOk="0">
                    <a:moveTo>
                      <a:pt x="4202" y="1"/>
                    </a:moveTo>
                    <a:cubicBezTo>
                      <a:pt x="2350" y="1"/>
                      <a:pt x="41" y="5062"/>
                      <a:pt x="0" y="5191"/>
                    </a:cubicBezTo>
                    <a:cubicBezTo>
                      <a:pt x="0" y="5191"/>
                      <a:pt x="6563" y="1368"/>
                      <a:pt x="4754" y="171"/>
                    </a:cubicBezTo>
                    <a:cubicBezTo>
                      <a:pt x="4577" y="54"/>
                      <a:pt x="4392" y="1"/>
                      <a:pt x="42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 flipH="1">
                <a:off x="7847424" y="4746186"/>
                <a:ext cx="465898" cy="463361"/>
              </a:xfrm>
              <a:custGeom>
                <a:avLst/>
                <a:gdLst/>
                <a:ahLst/>
                <a:cxnLst/>
                <a:rect l="l" t="t" r="r" b="b"/>
                <a:pathLst>
                  <a:path w="4959" h="4932" extrusionOk="0">
                    <a:moveTo>
                      <a:pt x="4869" y="1"/>
                    </a:moveTo>
                    <a:cubicBezTo>
                      <a:pt x="3734" y="976"/>
                      <a:pt x="2031" y="2387"/>
                      <a:pt x="1721" y="2449"/>
                    </a:cubicBezTo>
                    <a:cubicBezTo>
                      <a:pt x="1704" y="2452"/>
                      <a:pt x="1689" y="2453"/>
                      <a:pt x="1674" y="2453"/>
                    </a:cubicBezTo>
                    <a:cubicBezTo>
                      <a:pt x="1523" y="2453"/>
                      <a:pt x="1513" y="2287"/>
                      <a:pt x="1561" y="2076"/>
                    </a:cubicBezTo>
                    <a:lnTo>
                      <a:pt x="1561" y="2076"/>
                    </a:lnTo>
                    <a:cubicBezTo>
                      <a:pt x="967" y="2990"/>
                      <a:pt x="444" y="3939"/>
                      <a:pt x="0" y="4932"/>
                    </a:cubicBezTo>
                    <a:cubicBezTo>
                      <a:pt x="1127" y="4267"/>
                      <a:pt x="2209" y="3531"/>
                      <a:pt x="3237" y="2724"/>
                    </a:cubicBezTo>
                    <a:lnTo>
                      <a:pt x="3113" y="2724"/>
                    </a:lnTo>
                    <a:cubicBezTo>
                      <a:pt x="2661" y="2706"/>
                      <a:pt x="3982" y="1171"/>
                      <a:pt x="4958" y="107"/>
                    </a:cubicBezTo>
                    <a:cubicBezTo>
                      <a:pt x="4931" y="72"/>
                      <a:pt x="4905" y="27"/>
                      <a:pt x="486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 flipH="1">
                <a:off x="7909149" y="4797670"/>
                <a:ext cx="405864" cy="420426"/>
              </a:xfrm>
              <a:custGeom>
                <a:avLst/>
                <a:gdLst/>
                <a:ahLst/>
                <a:cxnLst/>
                <a:rect l="l" t="t" r="r" b="b"/>
                <a:pathLst>
                  <a:path w="4320" h="4475" extrusionOk="0">
                    <a:moveTo>
                      <a:pt x="4295" y="1"/>
                    </a:moveTo>
                    <a:cubicBezTo>
                      <a:pt x="4258" y="1"/>
                      <a:pt x="4097" y="96"/>
                      <a:pt x="3876" y="260"/>
                    </a:cubicBezTo>
                    <a:cubicBezTo>
                      <a:pt x="3592" y="473"/>
                      <a:pt x="3318" y="712"/>
                      <a:pt x="3060" y="961"/>
                    </a:cubicBezTo>
                    <a:cubicBezTo>
                      <a:pt x="2785" y="1227"/>
                      <a:pt x="2511" y="1501"/>
                      <a:pt x="2307" y="1705"/>
                    </a:cubicBezTo>
                    <a:cubicBezTo>
                      <a:pt x="2103" y="1909"/>
                      <a:pt x="1970" y="2042"/>
                      <a:pt x="1970" y="2042"/>
                    </a:cubicBezTo>
                    <a:lnTo>
                      <a:pt x="1641" y="2397"/>
                    </a:lnTo>
                    <a:cubicBezTo>
                      <a:pt x="1446" y="2610"/>
                      <a:pt x="1189" y="2903"/>
                      <a:pt x="941" y="3195"/>
                    </a:cubicBezTo>
                    <a:cubicBezTo>
                      <a:pt x="435" y="3790"/>
                      <a:pt x="1" y="4446"/>
                      <a:pt x="54" y="4473"/>
                    </a:cubicBezTo>
                    <a:cubicBezTo>
                      <a:pt x="55" y="4474"/>
                      <a:pt x="57" y="4474"/>
                      <a:pt x="59" y="4474"/>
                    </a:cubicBezTo>
                    <a:cubicBezTo>
                      <a:pt x="126" y="4474"/>
                      <a:pt x="602" y="3898"/>
                      <a:pt x="1136" y="3373"/>
                    </a:cubicBezTo>
                    <a:lnTo>
                      <a:pt x="2244" y="2300"/>
                    </a:lnTo>
                    <a:cubicBezTo>
                      <a:pt x="2244" y="2300"/>
                      <a:pt x="2377" y="2158"/>
                      <a:pt x="2573" y="1936"/>
                    </a:cubicBezTo>
                    <a:lnTo>
                      <a:pt x="3264" y="1138"/>
                    </a:lnTo>
                    <a:cubicBezTo>
                      <a:pt x="3513" y="845"/>
                      <a:pt x="3779" y="561"/>
                      <a:pt x="3974" y="366"/>
                    </a:cubicBezTo>
                    <a:cubicBezTo>
                      <a:pt x="4178" y="162"/>
                      <a:pt x="4320" y="20"/>
                      <a:pt x="4302" y="3"/>
                    </a:cubicBezTo>
                    <a:cubicBezTo>
                      <a:pt x="4301" y="1"/>
                      <a:pt x="4298" y="1"/>
                      <a:pt x="4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 flipH="1">
                <a:off x="8301579" y="4597087"/>
                <a:ext cx="442504" cy="606635"/>
              </a:xfrm>
              <a:custGeom>
                <a:avLst/>
                <a:gdLst/>
                <a:ahLst/>
                <a:cxnLst/>
                <a:rect l="l" t="t" r="r" b="b"/>
                <a:pathLst>
                  <a:path w="4710" h="6457" extrusionOk="0">
                    <a:moveTo>
                      <a:pt x="2288" y="1"/>
                    </a:moveTo>
                    <a:cubicBezTo>
                      <a:pt x="2162" y="1"/>
                      <a:pt x="2032" y="43"/>
                      <a:pt x="1898" y="133"/>
                    </a:cubicBezTo>
                    <a:cubicBezTo>
                      <a:pt x="0" y="1419"/>
                      <a:pt x="4594" y="6359"/>
                      <a:pt x="4710" y="6457"/>
                    </a:cubicBezTo>
                    <a:cubicBezTo>
                      <a:pt x="4710" y="6457"/>
                      <a:pt x="3844" y="1"/>
                      <a:pt x="228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 flipH="1">
                <a:off x="8301579" y="4598778"/>
                <a:ext cx="252538" cy="604944"/>
              </a:xfrm>
              <a:custGeom>
                <a:avLst/>
                <a:gdLst/>
                <a:ahLst/>
                <a:cxnLst/>
                <a:rect l="l" t="t" r="r" b="b"/>
                <a:pathLst>
                  <a:path w="2688" h="6439" extrusionOk="0">
                    <a:moveTo>
                      <a:pt x="133" y="0"/>
                    </a:moveTo>
                    <a:cubicBezTo>
                      <a:pt x="80" y="18"/>
                      <a:pt x="36" y="27"/>
                      <a:pt x="0" y="53"/>
                    </a:cubicBezTo>
                    <a:cubicBezTo>
                      <a:pt x="462" y="1472"/>
                      <a:pt x="1118" y="3583"/>
                      <a:pt x="1056" y="3893"/>
                    </a:cubicBezTo>
                    <a:cubicBezTo>
                      <a:pt x="1035" y="3984"/>
                      <a:pt x="987" y="4021"/>
                      <a:pt x="922" y="4021"/>
                    </a:cubicBezTo>
                    <a:cubicBezTo>
                      <a:pt x="848" y="4021"/>
                      <a:pt x="752" y="3973"/>
                      <a:pt x="648" y="3902"/>
                    </a:cubicBezTo>
                    <a:lnTo>
                      <a:pt x="648" y="3902"/>
                    </a:lnTo>
                    <a:cubicBezTo>
                      <a:pt x="1260" y="4798"/>
                      <a:pt x="1943" y="5641"/>
                      <a:pt x="2688" y="6439"/>
                    </a:cubicBezTo>
                    <a:cubicBezTo>
                      <a:pt x="2501" y="5144"/>
                      <a:pt x="2235" y="3858"/>
                      <a:pt x="1889" y="2599"/>
                    </a:cubicBezTo>
                    <a:cubicBezTo>
                      <a:pt x="1881" y="2634"/>
                      <a:pt x="1863" y="2678"/>
                      <a:pt x="1845" y="2714"/>
                    </a:cubicBezTo>
                    <a:cubicBezTo>
                      <a:pt x="1826" y="2754"/>
                      <a:pt x="1800" y="2772"/>
                      <a:pt x="1768" y="2772"/>
                    </a:cubicBezTo>
                    <a:cubicBezTo>
                      <a:pt x="1474" y="2772"/>
                      <a:pt x="677" y="1184"/>
                      <a:pt x="133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 flipH="1">
                <a:off x="8288238" y="4673656"/>
                <a:ext cx="241733" cy="530254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5644" extrusionOk="0">
                    <a:moveTo>
                      <a:pt x="29" y="1"/>
                    </a:moveTo>
                    <a:cubicBezTo>
                      <a:pt x="28" y="1"/>
                      <a:pt x="28" y="1"/>
                      <a:pt x="27" y="1"/>
                    </a:cubicBezTo>
                    <a:cubicBezTo>
                      <a:pt x="1" y="10"/>
                      <a:pt x="27" y="205"/>
                      <a:pt x="98" y="498"/>
                    </a:cubicBezTo>
                    <a:cubicBezTo>
                      <a:pt x="187" y="835"/>
                      <a:pt x="302" y="1181"/>
                      <a:pt x="435" y="1509"/>
                    </a:cubicBezTo>
                    <a:cubicBezTo>
                      <a:pt x="568" y="1873"/>
                      <a:pt x="719" y="2227"/>
                      <a:pt x="834" y="2493"/>
                    </a:cubicBezTo>
                    <a:cubicBezTo>
                      <a:pt x="949" y="2759"/>
                      <a:pt x="1012" y="2937"/>
                      <a:pt x="1012" y="2937"/>
                    </a:cubicBezTo>
                    <a:lnTo>
                      <a:pt x="1216" y="3380"/>
                    </a:lnTo>
                    <a:cubicBezTo>
                      <a:pt x="1340" y="3637"/>
                      <a:pt x="1517" y="3983"/>
                      <a:pt x="1686" y="4338"/>
                    </a:cubicBezTo>
                    <a:cubicBezTo>
                      <a:pt x="2031" y="5012"/>
                      <a:pt x="2461" y="5643"/>
                      <a:pt x="2524" y="5643"/>
                    </a:cubicBezTo>
                    <a:cubicBezTo>
                      <a:pt x="2526" y="5643"/>
                      <a:pt x="2527" y="5643"/>
                      <a:pt x="2528" y="5642"/>
                    </a:cubicBezTo>
                    <a:cubicBezTo>
                      <a:pt x="2572" y="5615"/>
                      <a:pt x="2218" y="4932"/>
                      <a:pt x="1934" y="4223"/>
                    </a:cubicBezTo>
                    <a:lnTo>
                      <a:pt x="1366" y="2786"/>
                    </a:lnTo>
                    <a:cubicBezTo>
                      <a:pt x="1366" y="2786"/>
                      <a:pt x="1287" y="2600"/>
                      <a:pt x="1153" y="2343"/>
                    </a:cubicBezTo>
                    <a:cubicBezTo>
                      <a:pt x="1020" y="2085"/>
                      <a:pt x="852" y="1740"/>
                      <a:pt x="675" y="1394"/>
                    </a:cubicBezTo>
                    <a:cubicBezTo>
                      <a:pt x="506" y="1057"/>
                      <a:pt x="346" y="702"/>
                      <a:pt x="231" y="445"/>
                    </a:cubicBezTo>
                    <a:cubicBezTo>
                      <a:pt x="127" y="185"/>
                      <a:pt x="57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 flipH="1">
                <a:off x="8029124" y="4442822"/>
                <a:ext cx="300076" cy="775933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8259" extrusionOk="0">
                    <a:moveTo>
                      <a:pt x="3171" y="1"/>
                    </a:moveTo>
                    <a:cubicBezTo>
                      <a:pt x="3151" y="1"/>
                      <a:pt x="3107" y="45"/>
                      <a:pt x="3034" y="135"/>
                    </a:cubicBezTo>
                    <a:cubicBezTo>
                      <a:pt x="2919" y="259"/>
                      <a:pt x="2821" y="401"/>
                      <a:pt x="2732" y="543"/>
                    </a:cubicBezTo>
                    <a:lnTo>
                      <a:pt x="2555" y="835"/>
                    </a:lnTo>
                    <a:cubicBezTo>
                      <a:pt x="2502" y="942"/>
                      <a:pt x="2449" y="1048"/>
                      <a:pt x="2387" y="1172"/>
                    </a:cubicBezTo>
                    <a:cubicBezTo>
                      <a:pt x="2325" y="1288"/>
                      <a:pt x="2271" y="1412"/>
                      <a:pt x="2218" y="1536"/>
                    </a:cubicBezTo>
                    <a:cubicBezTo>
                      <a:pt x="2165" y="1660"/>
                      <a:pt x="2103" y="1793"/>
                      <a:pt x="2058" y="1917"/>
                    </a:cubicBezTo>
                    <a:cubicBezTo>
                      <a:pt x="1846" y="2441"/>
                      <a:pt x="1668" y="2964"/>
                      <a:pt x="1526" y="3345"/>
                    </a:cubicBezTo>
                    <a:lnTo>
                      <a:pt x="1287" y="3993"/>
                    </a:lnTo>
                    <a:cubicBezTo>
                      <a:pt x="1287" y="3993"/>
                      <a:pt x="1" y="8214"/>
                      <a:pt x="134" y="8258"/>
                    </a:cubicBezTo>
                    <a:cubicBezTo>
                      <a:pt x="135" y="8259"/>
                      <a:pt x="135" y="8259"/>
                      <a:pt x="136" y="8259"/>
                    </a:cubicBezTo>
                    <a:cubicBezTo>
                      <a:pt x="289" y="8259"/>
                      <a:pt x="1784" y="4170"/>
                      <a:pt x="1784" y="4170"/>
                    </a:cubicBezTo>
                    <a:cubicBezTo>
                      <a:pt x="1784" y="4170"/>
                      <a:pt x="1872" y="3904"/>
                      <a:pt x="1987" y="3505"/>
                    </a:cubicBezTo>
                    <a:cubicBezTo>
                      <a:pt x="2103" y="3106"/>
                      <a:pt x="2245" y="2574"/>
                      <a:pt x="2413" y="2050"/>
                    </a:cubicBezTo>
                    <a:cubicBezTo>
                      <a:pt x="2449" y="1917"/>
                      <a:pt x="2493" y="1784"/>
                      <a:pt x="2528" y="1660"/>
                    </a:cubicBezTo>
                    <a:cubicBezTo>
                      <a:pt x="2573" y="1536"/>
                      <a:pt x="2617" y="1412"/>
                      <a:pt x="2662" y="1288"/>
                    </a:cubicBezTo>
                    <a:cubicBezTo>
                      <a:pt x="2706" y="1163"/>
                      <a:pt x="2750" y="1057"/>
                      <a:pt x="2786" y="942"/>
                    </a:cubicBezTo>
                    <a:lnTo>
                      <a:pt x="2919" y="640"/>
                    </a:lnTo>
                    <a:cubicBezTo>
                      <a:pt x="2990" y="445"/>
                      <a:pt x="3069" y="303"/>
                      <a:pt x="3123" y="188"/>
                    </a:cubicBezTo>
                    <a:cubicBezTo>
                      <a:pt x="3167" y="81"/>
                      <a:pt x="3194" y="10"/>
                      <a:pt x="3176" y="2"/>
                    </a:cubicBezTo>
                    <a:cubicBezTo>
                      <a:pt x="3174" y="1"/>
                      <a:pt x="3173" y="1"/>
                      <a:pt x="31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 flipH="1">
                <a:off x="7896654" y="4434554"/>
                <a:ext cx="369224" cy="306747"/>
              </a:xfrm>
              <a:custGeom>
                <a:avLst/>
                <a:gdLst/>
                <a:ahLst/>
                <a:cxnLst/>
                <a:rect l="l" t="t" r="r" b="b"/>
                <a:pathLst>
                  <a:path w="3930" h="3265" extrusionOk="0">
                    <a:moveTo>
                      <a:pt x="20" y="1"/>
                    </a:moveTo>
                    <a:cubicBezTo>
                      <a:pt x="20" y="1"/>
                      <a:pt x="19" y="1"/>
                      <a:pt x="19" y="1"/>
                    </a:cubicBezTo>
                    <a:cubicBezTo>
                      <a:pt x="1" y="10"/>
                      <a:pt x="54" y="205"/>
                      <a:pt x="98" y="498"/>
                    </a:cubicBezTo>
                    <a:cubicBezTo>
                      <a:pt x="152" y="790"/>
                      <a:pt x="196" y="1189"/>
                      <a:pt x="267" y="1588"/>
                    </a:cubicBezTo>
                    <a:cubicBezTo>
                      <a:pt x="311" y="1784"/>
                      <a:pt x="356" y="1979"/>
                      <a:pt x="427" y="2165"/>
                    </a:cubicBezTo>
                    <a:cubicBezTo>
                      <a:pt x="480" y="2342"/>
                      <a:pt x="560" y="2502"/>
                      <a:pt x="657" y="2653"/>
                    </a:cubicBezTo>
                    <a:cubicBezTo>
                      <a:pt x="728" y="2768"/>
                      <a:pt x="817" y="2866"/>
                      <a:pt x="914" y="2954"/>
                    </a:cubicBezTo>
                    <a:cubicBezTo>
                      <a:pt x="950" y="2990"/>
                      <a:pt x="976" y="3016"/>
                      <a:pt x="994" y="3025"/>
                    </a:cubicBezTo>
                    <a:lnTo>
                      <a:pt x="1030" y="3052"/>
                    </a:lnTo>
                    <a:lnTo>
                      <a:pt x="1154" y="3132"/>
                    </a:lnTo>
                    <a:cubicBezTo>
                      <a:pt x="1278" y="3194"/>
                      <a:pt x="1411" y="3238"/>
                      <a:pt x="1544" y="3256"/>
                    </a:cubicBezTo>
                    <a:cubicBezTo>
                      <a:pt x="1590" y="3262"/>
                      <a:pt x="1638" y="3265"/>
                      <a:pt x="1687" y="3265"/>
                    </a:cubicBezTo>
                    <a:cubicBezTo>
                      <a:pt x="1996" y="3265"/>
                      <a:pt x="2355" y="3149"/>
                      <a:pt x="2662" y="2981"/>
                    </a:cubicBezTo>
                    <a:cubicBezTo>
                      <a:pt x="3389" y="2591"/>
                      <a:pt x="3930" y="1970"/>
                      <a:pt x="3912" y="1952"/>
                    </a:cubicBezTo>
                    <a:cubicBezTo>
                      <a:pt x="3911" y="1951"/>
                      <a:pt x="3910" y="1950"/>
                      <a:pt x="3908" y="1950"/>
                    </a:cubicBezTo>
                    <a:cubicBezTo>
                      <a:pt x="3850" y="1950"/>
                      <a:pt x="3270" y="2494"/>
                      <a:pt x="2573" y="2812"/>
                    </a:cubicBezTo>
                    <a:cubicBezTo>
                      <a:pt x="2295" y="2940"/>
                      <a:pt x="1995" y="3023"/>
                      <a:pt x="1749" y="3023"/>
                    </a:cubicBezTo>
                    <a:cubicBezTo>
                      <a:pt x="1689" y="3023"/>
                      <a:pt x="1632" y="3018"/>
                      <a:pt x="1580" y="3007"/>
                    </a:cubicBezTo>
                    <a:cubicBezTo>
                      <a:pt x="1473" y="2990"/>
                      <a:pt x="1376" y="2954"/>
                      <a:pt x="1278" y="2910"/>
                    </a:cubicBezTo>
                    <a:lnTo>
                      <a:pt x="1180" y="2839"/>
                    </a:lnTo>
                    <a:lnTo>
                      <a:pt x="1154" y="2821"/>
                    </a:lnTo>
                    <a:cubicBezTo>
                      <a:pt x="1136" y="2812"/>
                      <a:pt x="1110" y="2786"/>
                      <a:pt x="1083" y="2759"/>
                    </a:cubicBezTo>
                    <a:cubicBezTo>
                      <a:pt x="994" y="2688"/>
                      <a:pt x="923" y="2608"/>
                      <a:pt x="861" y="2520"/>
                    </a:cubicBezTo>
                    <a:cubicBezTo>
                      <a:pt x="764" y="2387"/>
                      <a:pt x="693" y="2245"/>
                      <a:pt x="631" y="2094"/>
                    </a:cubicBezTo>
                    <a:cubicBezTo>
                      <a:pt x="560" y="1917"/>
                      <a:pt x="498" y="1730"/>
                      <a:pt x="453" y="1544"/>
                    </a:cubicBezTo>
                    <a:cubicBezTo>
                      <a:pt x="356" y="1163"/>
                      <a:pt x="276" y="764"/>
                      <a:pt x="205" y="471"/>
                    </a:cubicBezTo>
                    <a:cubicBezTo>
                      <a:pt x="127" y="185"/>
                      <a:pt x="40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7" name="Google Shape;27;p2"/>
          <p:cNvSpPr txBox="1">
            <a:spLocks noGrp="1"/>
          </p:cNvSpPr>
          <p:nvPr>
            <p:ph type="ctrTitle"/>
          </p:nvPr>
        </p:nvSpPr>
        <p:spPr>
          <a:xfrm>
            <a:off x="713225" y="1949075"/>
            <a:ext cx="4827000" cy="2302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4450">
                <a:latin typeface="Lilita One"/>
                <a:ea typeface="Lilita One"/>
                <a:cs typeface="Lilita One"/>
                <a:sym typeface="Lilita On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8" name="Google Shape;28;p2"/>
          <p:cNvSpPr txBox="1">
            <a:spLocks noGrp="1"/>
          </p:cNvSpPr>
          <p:nvPr>
            <p:ph type="subTitle" idx="1"/>
          </p:nvPr>
        </p:nvSpPr>
        <p:spPr>
          <a:xfrm>
            <a:off x="713225" y="4242025"/>
            <a:ext cx="4827000" cy="35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>
                <a:latin typeface="ABeeZee"/>
                <a:ea typeface="ABeeZee"/>
                <a:cs typeface="ABeeZee"/>
                <a:sym typeface="ABeeZe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29" name="Google Shape;29;p2"/>
          <p:cNvGrpSpPr/>
          <p:nvPr/>
        </p:nvGrpSpPr>
        <p:grpSpPr>
          <a:xfrm rot="-451635">
            <a:off x="7411165" y="-687043"/>
            <a:ext cx="1257355" cy="1219450"/>
            <a:chOff x="5592592" y="-202713"/>
            <a:chExt cx="1257333" cy="1219429"/>
          </a:xfrm>
        </p:grpSpPr>
        <p:sp>
          <p:nvSpPr>
            <p:cNvPr id="30" name="Google Shape;30;p2"/>
            <p:cNvSpPr/>
            <p:nvPr/>
          </p:nvSpPr>
          <p:spPr>
            <a:xfrm rot="-5355785">
              <a:off x="5619487" y="-213972"/>
              <a:ext cx="1203544" cy="1241957"/>
            </a:xfrm>
            <a:custGeom>
              <a:avLst/>
              <a:gdLst/>
              <a:ahLst/>
              <a:cxnLst/>
              <a:rect l="l" t="t" r="r" b="b"/>
              <a:pathLst>
                <a:path w="17640" h="18203" extrusionOk="0">
                  <a:moveTo>
                    <a:pt x="15352" y="0"/>
                  </a:moveTo>
                  <a:cubicBezTo>
                    <a:pt x="12248" y="417"/>
                    <a:pt x="9339" y="1676"/>
                    <a:pt x="6714" y="3352"/>
                  </a:cubicBezTo>
                  <a:cubicBezTo>
                    <a:pt x="6456" y="3521"/>
                    <a:pt x="6164" y="3760"/>
                    <a:pt x="6199" y="4062"/>
                  </a:cubicBezTo>
                  <a:cubicBezTo>
                    <a:pt x="6226" y="4301"/>
                    <a:pt x="6439" y="4470"/>
                    <a:pt x="6643" y="4594"/>
                  </a:cubicBezTo>
                  <a:cubicBezTo>
                    <a:pt x="7148" y="4931"/>
                    <a:pt x="7769" y="5126"/>
                    <a:pt x="8363" y="5277"/>
                  </a:cubicBezTo>
                  <a:cubicBezTo>
                    <a:pt x="6891" y="5667"/>
                    <a:pt x="5481" y="6244"/>
                    <a:pt x="4168" y="6998"/>
                  </a:cubicBezTo>
                  <a:cubicBezTo>
                    <a:pt x="3902" y="7157"/>
                    <a:pt x="3610" y="7370"/>
                    <a:pt x="3601" y="7680"/>
                  </a:cubicBezTo>
                  <a:cubicBezTo>
                    <a:pt x="3592" y="7920"/>
                    <a:pt x="3760" y="8124"/>
                    <a:pt x="3938" y="8292"/>
                  </a:cubicBezTo>
                  <a:cubicBezTo>
                    <a:pt x="4470" y="8771"/>
                    <a:pt x="5135" y="9091"/>
                    <a:pt x="5836" y="9215"/>
                  </a:cubicBezTo>
                  <a:cubicBezTo>
                    <a:pt x="4727" y="9933"/>
                    <a:pt x="3619" y="10616"/>
                    <a:pt x="2510" y="11334"/>
                  </a:cubicBezTo>
                  <a:cubicBezTo>
                    <a:pt x="2191" y="11547"/>
                    <a:pt x="1836" y="11795"/>
                    <a:pt x="1783" y="12177"/>
                  </a:cubicBezTo>
                  <a:cubicBezTo>
                    <a:pt x="1659" y="13055"/>
                    <a:pt x="2900" y="13330"/>
                    <a:pt x="3548" y="13356"/>
                  </a:cubicBezTo>
                  <a:cubicBezTo>
                    <a:pt x="2368" y="14128"/>
                    <a:pt x="1330" y="15183"/>
                    <a:pt x="435" y="16283"/>
                  </a:cubicBezTo>
                  <a:cubicBezTo>
                    <a:pt x="222" y="16549"/>
                    <a:pt x="0" y="16877"/>
                    <a:pt x="106" y="17197"/>
                  </a:cubicBezTo>
                  <a:cubicBezTo>
                    <a:pt x="195" y="17436"/>
                    <a:pt x="417" y="17613"/>
                    <a:pt x="674" y="17640"/>
                  </a:cubicBezTo>
                  <a:cubicBezTo>
                    <a:pt x="747" y="17650"/>
                    <a:pt x="820" y="17655"/>
                    <a:pt x="893" y="17655"/>
                  </a:cubicBezTo>
                  <a:cubicBezTo>
                    <a:pt x="1072" y="17655"/>
                    <a:pt x="1252" y="17626"/>
                    <a:pt x="1428" y="17569"/>
                  </a:cubicBezTo>
                  <a:cubicBezTo>
                    <a:pt x="2944" y="17179"/>
                    <a:pt x="4301" y="16354"/>
                    <a:pt x="5632" y="15520"/>
                  </a:cubicBezTo>
                  <a:lnTo>
                    <a:pt x="5632" y="15520"/>
                  </a:lnTo>
                  <a:cubicBezTo>
                    <a:pt x="5552" y="16248"/>
                    <a:pt x="5729" y="16984"/>
                    <a:pt x="5995" y="17658"/>
                  </a:cubicBezTo>
                  <a:cubicBezTo>
                    <a:pt x="6075" y="17862"/>
                    <a:pt x="6182" y="18075"/>
                    <a:pt x="6377" y="18163"/>
                  </a:cubicBezTo>
                  <a:cubicBezTo>
                    <a:pt x="6439" y="18190"/>
                    <a:pt x="6502" y="18203"/>
                    <a:pt x="6565" y="18203"/>
                  </a:cubicBezTo>
                  <a:cubicBezTo>
                    <a:pt x="6852" y="18203"/>
                    <a:pt x="7138" y="17949"/>
                    <a:pt x="7334" y="17702"/>
                  </a:cubicBezTo>
                  <a:cubicBezTo>
                    <a:pt x="8408" y="16354"/>
                    <a:pt x="9268" y="14811"/>
                    <a:pt x="10093" y="13303"/>
                  </a:cubicBezTo>
                  <a:lnTo>
                    <a:pt x="10093" y="13303"/>
                  </a:lnTo>
                  <a:cubicBezTo>
                    <a:pt x="10022" y="14030"/>
                    <a:pt x="10075" y="14767"/>
                    <a:pt x="10243" y="15476"/>
                  </a:cubicBezTo>
                  <a:cubicBezTo>
                    <a:pt x="10306" y="15707"/>
                    <a:pt x="10394" y="15955"/>
                    <a:pt x="10598" y="16052"/>
                  </a:cubicBezTo>
                  <a:cubicBezTo>
                    <a:pt x="10666" y="16086"/>
                    <a:pt x="10734" y="16101"/>
                    <a:pt x="10803" y="16101"/>
                  </a:cubicBezTo>
                  <a:cubicBezTo>
                    <a:pt x="11076" y="16101"/>
                    <a:pt x="11347" y="15864"/>
                    <a:pt x="11538" y="15645"/>
                  </a:cubicBezTo>
                  <a:cubicBezTo>
                    <a:pt x="12700" y="14314"/>
                    <a:pt x="13640" y="12824"/>
                    <a:pt x="14350" y="11219"/>
                  </a:cubicBezTo>
                  <a:cubicBezTo>
                    <a:pt x="14412" y="11831"/>
                    <a:pt x="14616" y="12603"/>
                    <a:pt x="14775" y="13214"/>
                  </a:cubicBezTo>
                  <a:cubicBezTo>
                    <a:pt x="14802" y="13374"/>
                    <a:pt x="14882" y="13525"/>
                    <a:pt x="14997" y="13640"/>
                  </a:cubicBezTo>
                  <a:cubicBezTo>
                    <a:pt x="15081" y="13698"/>
                    <a:pt x="15184" y="13728"/>
                    <a:pt x="15286" y="13728"/>
                  </a:cubicBezTo>
                  <a:cubicBezTo>
                    <a:pt x="15357" y="13728"/>
                    <a:pt x="15429" y="13713"/>
                    <a:pt x="15494" y="13685"/>
                  </a:cubicBezTo>
                  <a:cubicBezTo>
                    <a:pt x="15653" y="13614"/>
                    <a:pt x="15795" y="13507"/>
                    <a:pt x="15911" y="13383"/>
                  </a:cubicBezTo>
                  <a:cubicBezTo>
                    <a:pt x="16771" y="12505"/>
                    <a:pt x="17223" y="11317"/>
                    <a:pt x="17640" y="10164"/>
                  </a:cubicBezTo>
                  <a:lnTo>
                    <a:pt x="1535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 rot="-5355785">
              <a:off x="5708690" y="-302049"/>
              <a:ext cx="886488" cy="1099224"/>
            </a:xfrm>
            <a:custGeom>
              <a:avLst/>
              <a:gdLst/>
              <a:ahLst/>
              <a:cxnLst/>
              <a:rect l="l" t="t" r="r" b="b"/>
              <a:pathLst>
                <a:path w="12993" h="16111" extrusionOk="0">
                  <a:moveTo>
                    <a:pt x="10705" y="0"/>
                  </a:moveTo>
                  <a:cubicBezTo>
                    <a:pt x="7601" y="417"/>
                    <a:pt x="4692" y="1676"/>
                    <a:pt x="2076" y="3352"/>
                  </a:cubicBezTo>
                  <a:cubicBezTo>
                    <a:pt x="1818" y="3521"/>
                    <a:pt x="1526" y="3760"/>
                    <a:pt x="1561" y="4062"/>
                  </a:cubicBezTo>
                  <a:cubicBezTo>
                    <a:pt x="1588" y="4301"/>
                    <a:pt x="1801" y="4470"/>
                    <a:pt x="1996" y="4594"/>
                  </a:cubicBezTo>
                  <a:cubicBezTo>
                    <a:pt x="2510" y="4922"/>
                    <a:pt x="3131" y="5126"/>
                    <a:pt x="3716" y="5277"/>
                  </a:cubicBezTo>
                  <a:cubicBezTo>
                    <a:pt x="2430" y="5623"/>
                    <a:pt x="1180" y="6102"/>
                    <a:pt x="0" y="6723"/>
                  </a:cubicBezTo>
                  <a:cubicBezTo>
                    <a:pt x="128" y="6682"/>
                    <a:pt x="4045" y="5271"/>
                    <a:pt x="6111" y="5271"/>
                  </a:cubicBezTo>
                  <a:cubicBezTo>
                    <a:pt x="6776" y="5271"/>
                    <a:pt x="7249" y="5416"/>
                    <a:pt x="7344" y="5800"/>
                  </a:cubicBezTo>
                  <a:cubicBezTo>
                    <a:pt x="7689" y="7246"/>
                    <a:pt x="4470" y="11059"/>
                    <a:pt x="3858" y="11769"/>
                  </a:cubicBezTo>
                  <a:cubicBezTo>
                    <a:pt x="4490" y="11062"/>
                    <a:pt x="7911" y="7259"/>
                    <a:pt x="9097" y="7259"/>
                  </a:cubicBezTo>
                  <a:cubicBezTo>
                    <a:pt x="9309" y="7259"/>
                    <a:pt x="9449" y="7380"/>
                    <a:pt x="9490" y="7663"/>
                  </a:cubicBezTo>
                  <a:cubicBezTo>
                    <a:pt x="9782" y="9702"/>
                    <a:pt x="5960" y="16061"/>
                    <a:pt x="5960" y="16061"/>
                  </a:cubicBezTo>
                  <a:cubicBezTo>
                    <a:pt x="6026" y="16095"/>
                    <a:pt x="6093" y="16110"/>
                    <a:pt x="6161" y="16110"/>
                  </a:cubicBezTo>
                  <a:cubicBezTo>
                    <a:pt x="6432" y="16110"/>
                    <a:pt x="6709" y="15873"/>
                    <a:pt x="6900" y="15653"/>
                  </a:cubicBezTo>
                  <a:cubicBezTo>
                    <a:pt x="8053" y="14323"/>
                    <a:pt x="9002" y="12833"/>
                    <a:pt x="9712" y="11228"/>
                  </a:cubicBezTo>
                  <a:cubicBezTo>
                    <a:pt x="9765" y="11840"/>
                    <a:pt x="9969" y="12620"/>
                    <a:pt x="10128" y="13214"/>
                  </a:cubicBezTo>
                  <a:cubicBezTo>
                    <a:pt x="10155" y="13374"/>
                    <a:pt x="10235" y="13525"/>
                    <a:pt x="10350" y="13640"/>
                  </a:cubicBezTo>
                  <a:cubicBezTo>
                    <a:pt x="10441" y="13704"/>
                    <a:pt x="10544" y="13736"/>
                    <a:pt x="10648" y="13736"/>
                  </a:cubicBezTo>
                  <a:cubicBezTo>
                    <a:pt x="10718" y="13736"/>
                    <a:pt x="10788" y="13722"/>
                    <a:pt x="10856" y="13693"/>
                  </a:cubicBezTo>
                  <a:cubicBezTo>
                    <a:pt x="11015" y="13622"/>
                    <a:pt x="11157" y="13516"/>
                    <a:pt x="11272" y="13383"/>
                  </a:cubicBezTo>
                  <a:cubicBezTo>
                    <a:pt x="12133" y="12505"/>
                    <a:pt x="12576" y="11317"/>
                    <a:pt x="12993" y="10164"/>
                  </a:cubicBezTo>
                  <a:lnTo>
                    <a:pt x="10705" y="0"/>
                  </a:ln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 rot="-5355785">
              <a:off x="5697726" y="-96869"/>
              <a:ext cx="1088034" cy="1037955"/>
            </a:xfrm>
            <a:custGeom>
              <a:avLst/>
              <a:gdLst/>
              <a:ahLst/>
              <a:cxnLst/>
              <a:rect l="l" t="t" r="r" b="b"/>
              <a:pathLst>
                <a:path w="15947" h="15213" extrusionOk="0">
                  <a:moveTo>
                    <a:pt x="15605" y="0"/>
                  </a:moveTo>
                  <a:cubicBezTo>
                    <a:pt x="15531" y="0"/>
                    <a:pt x="15457" y="35"/>
                    <a:pt x="15406" y="118"/>
                  </a:cubicBezTo>
                  <a:cubicBezTo>
                    <a:pt x="14927" y="898"/>
                    <a:pt x="14430" y="1670"/>
                    <a:pt x="13933" y="2424"/>
                  </a:cubicBezTo>
                  <a:cubicBezTo>
                    <a:pt x="13428" y="3186"/>
                    <a:pt x="12905" y="3931"/>
                    <a:pt x="12373" y="4676"/>
                  </a:cubicBezTo>
                  <a:cubicBezTo>
                    <a:pt x="11299" y="6157"/>
                    <a:pt x="10129" y="7559"/>
                    <a:pt x="8869" y="8871"/>
                  </a:cubicBezTo>
                  <a:cubicBezTo>
                    <a:pt x="7592" y="10175"/>
                    <a:pt x="6200" y="11372"/>
                    <a:pt x="4719" y="12428"/>
                  </a:cubicBezTo>
                  <a:cubicBezTo>
                    <a:pt x="3229" y="13492"/>
                    <a:pt x="1650" y="14423"/>
                    <a:pt x="1" y="15212"/>
                  </a:cubicBezTo>
                  <a:cubicBezTo>
                    <a:pt x="1668" y="14458"/>
                    <a:pt x="3273" y="13554"/>
                    <a:pt x="4790" y="12525"/>
                  </a:cubicBezTo>
                  <a:cubicBezTo>
                    <a:pt x="6306" y="11496"/>
                    <a:pt x="7734" y="10335"/>
                    <a:pt x="9038" y="9049"/>
                  </a:cubicBezTo>
                  <a:cubicBezTo>
                    <a:pt x="10351" y="7754"/>
                    <a:pt x="11557" y="6361"/>
                    <a:pt x="12665" y="4898"/>
                  </a:cubicBezTo>
                  <a:cubicBezTo>
                    <a:pt x="13224" y="4162"/>
                    <a:pt x="13765" y="3426"/>
                    <a:pt x="14288" y="2663"/>
                  </a:cubicBezTo>
                  <a:cubicBezTo>
                    <a:pt x="14811" y="1909"/>
                    <a:pt x="15317" y="1147"/>
                    <a:pt x="15823" y="384"/>
                  </a:cubicBezTo>
                  <a:lnTo>
                    <a:pt x="15823" y="375"/>
                  </a:lnTo>
                  <a:cubicBezTo>
                    <a:pt x="15946" y="183"/>
                    <a:pt x="15777" y="0"/>
                    <a:pt x="156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 rot="-5355785">
              <a:off x="6170199" y="539477"/>
              <a:ext cx="405685" cy="57585"/>
            </a:xfrm>
            <a:custGeom>
              <a:avLst/>
              <a:gdLst/>
              <a:ahLst/>
              <a:cxnLst/>
              <a:rect l="l" t="t" r="r" b="b"/>
              <a:pathLst>
                <a:path w="5946" h="844" extrusionOk="0">
                  <a:moveTo>
                    <a:pt x="5747" y="0"/>
                  </a:moveTo>
                  <a:cubicBezTo>
                    <a:pt x="5741" y="0"/>
                    <a:pt x="5735" y="1"/>
                    <a:pt x="5729" y="1"/>
                  </a:cubicBezTo>
                  <a:cubicBezTo>
                    <a:pt x="4771" y="108"/>
                    <a:pt x="3814" y="232"/>
                    <a:pt x="2856" y="365"/>
                  </a:cubicBezTo>
                  <a:cubicBezTo>
                    <a:pt x="2377" y="427"/>
                    <a:pt x="1898" y="489"/>
                    <a:pt x="1428" y="569"/>
                  </a:cubicBezTo>
                  <a:cubicBezTo>
                    <a:pt x="949" y="649"/>
                    <a:pt x="470" y="720"/>
                    <a:pt x="0" y="844"/>
                  </a:cubicBezTo>
                  <a:cubicBezTo>
                    <a:pt x="470" y="746"/>
                    <a:pt x="949" y="693"/>
                    <a:pt x="1437" y="649"/>
                  </a:cubicBezTo>
                  <a:cubicBezTo>
                    <a:pt x="1916" y="595"/>
                    <a:pt x="2395" y="551"/>
                    <a:pt x="2874" y="507"/>
                  </a:cubicBezTo>
                  <a:cubicBezTo>
                    <a:pt x="3831" y="427"/>
                    <a:pt x="4798" y="356"/>
                    <a:pt x="5756" y="285"/>
                  </a:cubicBezTo>
                  <a:lnTo>
                    <a:pt x="5765" y="294"/>
                  </a:lnTo>
                  <a:cubicBezTo>
                    <a:pt x="5945" y="268"/>
                    <a:pt x="5926" y="0"/>
                    <a:pt x="57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 rot="-5355785">
              <a:off x="5876155" y="360371"/>
              <a:ext cx="465043" cy="47077"/>
            </a:xfrm>
            <a:custGeom>
              <a:avLst/>
              <a:gdLst/>
              <a:ahLst/>
              <a:cxnLst/>
              <a:rect l="l" t="t" r="r" b="b"/>
              <a:pathLst>
                <a:path w="6816" h="690" extrusionOk="0">
                  <a:moveTo>
                    <a:pt x="3128" y="1"/>
                  </a:moveTo>
                  <a:cubicBezTo>
                    <a:pt x="2627" y="1"/>
                    <a:pt x="2126" y="35"/>
                    <a:pt x="1632" y="91"/>
                  </a:cubicBezTo>
                  <a:cubicBezTo>
                    <a:pt x="1073" y="162"/>
                    <a:pt x="532" y="277"/>
                    <a:pt x="0" y="437"/>
                  </a:cubicBezTo>
                  <a:cubicBezTo>
                    <a:pt x="532" y="303"/>
                    <a:pt x="1082" y="215"/>
                    <a:pt x="1641" y="170"/>
                  </a:cubicBezTo>
                  <a:cubicBezTo>
                    <a:pt x="1961" y="145"/>
                    <a:pt x="2285" y="131"/>
                    <a:pt x="2607" y="131"/>
                  </a:cubicBezTo>
                  <a:cubicBezTo>
                    <a:pt x="2839" y="131"/>
                    <a:pt x="3070" y="138"/>
                    <a:pt x="3299" y="153"/>
                  </a:cubicBezTo>
                  <a:cubicBezTo>
                    <a:pt x="3849" y="179"/>
                    <a:pt x="4399" y="241"/>
                    <a:pt x="4949" y="330"/>
                  </a:cubicBezTo>
                  <a:cubicBezTo>
                    <a:pt x="5490" y="410"/>
                    <a:pt x="6031" y="525"/>
                    <a:pt x="6563" y="676"/>
                  </a:cubicBezTo>
                  <a:lnTo>
                    <a:pt x="6572" y="685"/>
                  </a:lnTo>
                  <a:cubicBezTo>
                    <a:pt x="6585" y="688"/>
                    <a:pt x="6598" y="690"/>
                    <a:pt x="6610" y="690"/>
                  </a:cubicBezTo>
                  <a:cubicBezTo>
                    <a:pt x="6767" y="690"/>
                    <a:pt x="6815" y="442"/>
                    <a:pt x="6634" y="401"/>
                  </a:cubicBezTo>
                  <a:cubicBezTo>
                    <a:pt x="6093" y="268"/>
                    <a:pt x="5534" y="179"/>
                    <a:pt x="4976" y="117"/>
                  </a:cubicBezTo>
                  <a:cubicBezTo>
                    <a:pt x="4417" y="46"/>
                    <a:pt x="3858" y="11"/>
                    <a:pt x="3299" y="2"/>
                  </a:cubicBezTo>
                  <a:cubicBezTo>
                    <a:pt x="3242" y="1"/>
                    <a:pt x="3185" y="1"/>
                    <a:pt x="31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 rot="-5355785">
              <a:off x="6485694" y="253627"/>
              <a:ext cx="131953" cy="386035"/>
            </a:xfrm>
            <a:custGeom>
              <a:avLst/>
              <a:gdLst/>
              <a:ahLst/>
              <a:cxnLst/>
              <a:rect l="l" t="t" r="r" b="b"/>
              <a:pathLst>
                <a:path w="1934" h="5658" extrusionOk="0">
                  <a:moveTo>
                    <a:pt x="1771" y="1"/>
                  </a:moveTo>
                  <a:cubicBezTo>
                    <a:pt x="1709" y="1"/>
                    <a:pt x="1654" y="40"/>
                    <a:pt x="1632" y="97"/>
                  </a:cubicBezTo>
                  <a:cubicBezTo>
                    <a:pt x="1331" y="1019"/>
                    <a:pt x="1038" y="1942"/>
                    <a:pt x="763" y="2864"/>
                  </a:cubicBezTo>
                  <a:cubicBezTo>
                    <a:pt x="621" y="3325"/>
                    <a:pt x="479" y="3786"/>
                    <a:pt x="346" y="4248"/>
                  </a:cubicBezTo>
                  <a:cubicBezTo>
                    <a:pt x="222" y="4718"/>
                    <a:pt x="80" y="5179"/>
                    <a:pt x="0" y="5658"/>
                  </a:cubicBezTo>
                  <a:cubicBezTo>
                    <a:pt x="107" y="5188"/>
                    <a:pt x="267" y="4726"/>
                    <a:pt x="417" y="4274"/>
                  </a:cubicBezTo>
                  <a:cubicBezTo>
                    <a:pt x="568" y="3813"/>
                    <a:pt x="737" y="3361"/>
                    <a:pt x="896" y="2908"/>
                  </a:cubicBezTo>
                  <a:cubicBezTo>
                    <a:pt x="1233" y="2004"/>
                    <a:pt x="1561" y="1099"/>
                    <a:pt x="1907" y="203"/>
                  </a:cubicBezTo>
                  <a:lnTo>
                    <a:pt x="1916" y="195"/>
                  </a:lnTo>
                  <a:cubicBezTo>
                    <a:pt x="1934" y="115"/>
                    <a:pt x="1898" y="26"/>
                    <a:pt x="1819" y="8"/>
                  </a:cubicBezTo>
                  <a:cubicBezTo>
                    <a:pt x="1803" y="3"/>
                    <a:pt x="1787" y="1"/>
                    <a:pt x="17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 rot="-5355785">
              <a:off x="6300344" y="-21240"/>
              <a:ext cx="75733" cy="428609"/>
            </a:xfrm>
            <a:custGeom>
              <a:avLst/>
              <a:gdLst/>
              <a:ahLst/>
              <a:cxnLst/>
              <a:rect l="l" t="t" r="r" b="b"/>
              <a:pathLst>
                <a:path w="1110" h="6282" extrusionOk="0">
                  <a:moveTo>
                    <a:pt x="935" y="0"/>
                  </a:moveTo>
                  <a:cubicBezTo>
                    <a:pt x="852" y="0"/>
                    <a:pt x="771" y="62"/>
                    <a:pt x="790" y="171"/>
                  </a:cubicBezTo>
                  <a:cubicBezTo>
                    <a:pt x="817" y="428"/>
                    <a:pt x="843" y="676"/>
                    <a:pt x="843" y="933"/>
                  </a:cubicBezTo>
                  <a:cubicBezTo>
                    <a:pt x="852" y="1190"/>
                    <a:pt x="843" y="1448"/>
                    <a:pt x="835" y="1705"/>
                  </a:cubicBezTo>
                  <a:cubicBezTo>
                    <a:pt x="817" y="2219"/>
                    <a:pt x="764" y="2734"/>
                    <a:pt x="693" y="3248"/>
                  </a:cubicBezTo>
                  <a:cubicBezTo>
                    <a:pt x="648" y="3505"/>
                    <a:pt x="604" y="3762"/>
                    <a:pt x="560" y="4011"/>
                  </a:cubicBezTo>
                  <a:cubicBezTo>
                    <a:pt x="515" y="4268"/>
                    <a:pt x="462" y="4525"/>
                    <a:pt x="400" y="4773"/>
                  </a:cubicBezTo>
                  <a:cubicBezTo>
                    <a:pt x="347" y="5031"/>
                    <a:pt x="276" y="5279"/>
                    <a:pt x="214" y="5527"/>
                  </a:cubicBezTo>
                  <a:lnTo>
                    <a:pt x="1" y="6281"/>
                  </a:lnTo>
                  <a:lnTo>
                    <a:pt x="249" y="5536"/>
                  </a:lnTo>
                  <a:cubicBezTo>
                    <a:pt x="320" y="5288"/>
                    <a:pt x="400" y="5048"/>
                    <a:pt x="471" y="4791"/>
                  </a:cubicBezTo>
                  <a:cubicBezTo>
                    <a:pt x="542" y="4543"/>
                    <a:pt x="604" y="4286"/>
                    <a:pt x="666" y="4037"/>
                  </a:cubicBezTo>
                  <a:cubicBezTo>
                    <a:pt x="728" y="3780"/>
                    <a:pt x="781" y="3532"/>
                    <a:pt x="835" y="3275"/>
                  </a:cubicBezTo>
                  <a:cubicBezTo>
                    <a:pt x="932" y="2760"/>
                    <a:pt x="1003" y="2237"/>
                    <a:pt x="1056" y="1723"/>
                  </a:cubicBezTo>
                  <a:cubicBezTo>
                    <a:pt x="1074" y="1457"/>
                    <a:pt x="1101" y="1199"/>
                    <a:pt x="1101" y="933"/>
                  </a:cubicBezTo>
                  <a:cubicBezTo>
                    <a:pt x="1110" y="667"/>
                    <a:pt x="1101" y="401"/>
                    <a:pt x="1074" y="135"/>
                  </a:cubicBezTo>
                  <a:cubicBezTo>
                    <a:pt x="1074" y="135"/>
                    <a:pt x="1083" y="126"/>
                    <a:pt x="1083" y="126"/>
                  </a:cubicBezTo>
                  <a:cubicBezTo>
                    <a:pt x="1067" y="40"/>
                    <a:pt x="1001" y="0"/>
                    <a:pt x="9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 rot="-5355785">
              <a:off x="5627668" y="172734"/>
              <a:ext cx="470092" cy="51512"/>
            </a:xfrm>
            <a:custGeom>
              <a:avLst/>
              <a:gdLst/>
              <a:ahLst/>
              <a:cxnLst/>
              <a:rect l="l" t="t" r="r" b="b"/>
              <a:pathLst>
                <a:path w="6890" h="755" extrusionOk="0">
                  <a:moveTo>
                    <a:pt x="3139" y="1"/>
                  </a:moveTo>
                  <a:cubicBezTo>
                    <a:pt x="2637" y="1"/>
                    <a:pt x="2134" y="36"/>
                    <a:pt x="1632" y="100"/>
                  </a:cubicBezTo>
                  <a:cubicBezTo>
                    <a:pt x="1082" y="180"/>
                    <a:pt x="532" y="295"/>
                    <a:pt x="0" y="463"/>
                  </a:cubicBezTo>
                  <a:cubicBezTo>
                    <a:pt x="541" y="330"/>
                    <a:pt x="1091" y="242"/>
                    <a:pt x="1641" y="206"/>
                  </a:cubicBezTo>
                  <a:cubicBezTo>
                    <a:pt x="1931" y="183"/>
                    <a:pt x="2224" y="172"/>
                    <a:pt x="2517" y="172"/>
                  </a:cubicBezTo>
                  <a:cubicBezTo>
                    <a:pt x="2778" y="172"/>
                    <a:pt x="3040" y="181"/>
                    <a:pt x="3299" y="197"/>
                  </a:cubicBezTo>
                  <a:cubicBezTo>
                    <a:pt x="3849" y="233"/>
                    <a:pt x="4399" y="295"/>
                    <a:pt x="4940" y="384"/>
                  </a:cubicBezTo>
                  <a:cubicBezTo>
                    <a:pt x="5481" y="472"/>
                    <a:pt x="6022" y="597"/>
                    <a:pt x="6545" y="747"/>
                  </a:cubicBezTo>
                  <a:lnTo>
                    <a:pt x="6563" y="747"/>
                  </a:lnTo>
                  <a:cubicBezTo>
                    <a:pt x="6582" y="752"/>
                    <a:pt x="6601" y="754"/>
                    <a:pt x="6618" y="754"/>
                  </a:cubicBezTo>
                  <a:cubicBezTo>
                    <a:pt x="6832" y="754"/>
                    <a:pt x="6890" y="423"/>
                    <a:pt x="6652" y="366"/>
                  </a:cubicBezTo>
                  <a:cubicBezTo>
                    <a:pt x="6102" y="242"/>
                    <a:pt x="5543" y="153"/>
                    <a:pt x="4984" y="91"/>
                  </a:cubicBezTo>
                  <a:cubicBezTo>
                    <a:pt x="4426" y="29"/>
                    <a:pt x="3867" y="2"/>
                    <a:pt x="3308" y="2"/>
                  </a:cubicBezTo>
                  <a:cubicBezTo>
                    <a:pt x="3252" y="1"/>
                    <a:pt x="3195" y="1"/>
                    <a:pt x="31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 rot="-5355785">
              <a:off x="6065162" y="-245855"/>
              <a:ext cx="49943" cy="437752"/>
            </a:xfrm>
            <a:custGeom>
              <a:avLst/>
              <a:gdLst/>
              <a:ahLst/>
              <a:cxnLst/>
              <a:rect l="l" t="t" r="r" b="b"/>
              <a:pathLst>
                <a:path w="732" h="6416" extrusionOk="0">
                  <a:moveTo>
                    <a:pt x="257" y="0"/>
                  </a:moveTo>
                  <a:cubicBezTo>
                    <a:pt x="131" y="0"/>
                    <a:pt x="0" y="114"/>
                    <a:pt x="66" y="278"/>
                  </a:cubicBezTo>
                  <a:lnTo>
                    <a:pt x="66" y="287"/>
                  </a:lnTo>
                  <a:cubicBezTo>
                    <a:pt x="146" y="527"/>
                    <a:pt x="208" y="766"/>
                    <a:pt x="261" y="1015"/>
                  </a:cubicBezTo>
                  <a:cubicBezTo>
                    <a:pt x="314" y="1263"/>
                    <a:pt x="359" y="1520"/>
                    <a:pt x="394" y="1768"/>
                  </a:cubicBezTo>
                  <a:cubicBezTo>
                    <a:pt x="465" y="2283"/>
                    <a:pt x="501" y="2797"/>
                    <a:pt x="527" y="3312"/>
                  </a:cubicBezTo>
                  <a:cubicBezTo>
                    <a:pt x="536" y="3569"/>
                    <a:pt x="536" y="3826"/>
                    <a:pt x="536" y="4083"/>
                  </a:cubicBezTo>
                  <a:cubicBezTo>
                    <a:pt x="536" y="4340"/>
                    <a:pt x="527" y="4606"/>
                    <a:pt x="518" y="4864"/>
                  </a:cubicBezTo>
                  <a:cubicBezTo>
                    <a:pt x="501" y="5121"/>
                    <a:pt x="483" y="5378"/>
                    <a:pt x="465" y="5635"/>
                  </a:cubicBezTo>
                  <a:lnTo>
                    <a:pt x="385" y="6416"/>
                  </a:lnTo>
                  <a:lnTo>
                    <a:pt x="518" y="5644"/>
                  </a:lnTo>
                  <a:cubicBezTo>
                    <a:pt x="545" y="5387"/>
                    <a:pt x="589" y="5121"/>
                    <a:pt x="616" y="4872"/>
                  </a:cubicBezTo>
                  <a:cubicBezTo>
                    <a:pt x="634" y="4615"/>
                    <a:pt x="660" y="4349"/>
                    <a:pt x="678" y="4092"/>
                  </a:cubicBezTo>
                  <a:cubicBezTo>
                    <a:pt x="705" y="3835"/>
                    <a:pt x="714" y="3569"/>
                    <a:pt x="722" y="3312"/>
                  </a:cubicBezTo>
                  <a:cubicBezTo>
                    <a:pt x="731" y="2788"/>
                    <a:pt x="722" y="2256"/>
                    <a:pt x="687" y="1742"/>
                  </a:cubicBezTo>
                  <a:cubicBezTo>
                    <a:pt x="660" y="1476"/>
                    <a:pt x="643" y="1210"/>
                    <a:pt x="598" y="952"/>
                  </a:cubicBezTo>
                  <a:cubicBezTo>
                    <a:pt x="563" y="686"/>
                    <a:pt x="510" y="420"/>
                    <a:pt x="439" y="163"/>
                  </a:cubicBezTo>
                  <a:lnTo>
                    <a:pt x="439" y="145"/>
                  </a:lnTo>
                  <a:cubicBezTo>
                    <a:pt x="412" y="44"/>
                    <a:pt x="335" y="0"/>
                    <a:pt x="2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 rot="-5355785">
              <a:off x="6237068" y="478680"/>
              <a:ext cx="207959" cy="166750"/>
            </a:xfrm>
            <a:custGeom>
              <a:avLst/>
              <a:gdLst/>
              <a:ahLst/>
              <a:cxnLst/>
              <a:rect l="l" t="t" r="r" b="b"/>
              <a:pathLst>
                <a:path w="3048" h="2444" extrusionOk="0">
                  <a:moveTo>
                    <a:pt x="2528" y="1"/>
                  </a:moveTo>
                  <a:cubicBezTo>
                    <a:pt x="2508" y="1"/>
                    <a:pt x="2484" y="4"/>
                    <a:pt x="2457" y="12"/>
                  </a:cubicBezTo>
                  <a:cubicBezTo>
                    <a:pt x="1668" y="242"/>
                    <a:pt x="0" y="2061"/>
                    <a:pt x="320" y="2371"/>
                  </a:cubicBezTo>
                  <a:cubicBezTo>
                    <a:pt x="369" y="2421"/>
                    <a:pt x="432" y="2443"/>
                    <a:pt x="504" y="2443"/>
                  </a:cubicBezTo>
                  <a:cubicBezTo>
                    <a:pt x="1252" y="2443"/>
                    <a:pt x="3048" y="1"/>
                    <a:pt x="252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 rot="-5355785">
              <a:off x="6408458" y="644862"/>
              <a:ext cx="114760" cy="70275"/>
            </a:xfrm>
            <a:custGeom>
              <a:avLst/>
              <a:gdLst/>
              <a:ahLst/>
              <a:cxnLst/>
              <a:rect l="l" t="t" r="r" b="b"/>
              <a:pathLst>
                <a:path w="1682" h="1030" extrusionOk="0">
                  <a:moveTo>
                    <a:pt x="864" y="1"/>
                  </a:moveTo>
                  <a:cubicBezTo>
                    <a:pt x="383" y="1"/>
                    <a:pt x="1" y="415"/>
                    <a:pt x="384" y="842"/>
                  </a:cubicBezTo>
                  <a:cubicBezTo>
                    <a:pt x="504" y="975"/>
                    <a:pt x="638" y="1029"/>
                    <a:pt x="767" y="1029"/>
                  </a:cubicBezTo>
                  <a:cubicBezTo>
                    <a:pt x="1250" y="1029"/>
                    <a:pt x="1682" y="280"/>
                    <a:pt x="1200" y="70"/>
                  </a:cubicBezTo>
                  <a:cubicBezTo>
                    <a:pt x="1088" y="22"/>
                    <a:pt x="973" y="1"/>
                    <a:pt x="86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 rot="-5355785">
              <a:off x="6373865" y="-66204"/>
              <a:ext cx="175551" cy="196702"/>
            </a:xfrm>
            <a:custGeom>
              <a:avLst/>
              <a:gdLst/>
              <a:ahLst/>
              <a:cxnLst/>
              <a:rect l="l" t="t" r="r" b="b"/>
              <a:pathLst>
                <a:path w="2573" h="2883" extrusionOk="0">
                  <a:moveTo>
                    <a:pt x="1322" y="0"/>
                  </a:moveTo>
                  <a:cubicBezTo>
                    <a:pt x="1313" y="0"/>
                    <a:pt x="1304" y="0"/>
                    <a:pt x="1295" y="1"/>
                  </a:cubicBezTo>
                  <a:cubicBezTo>
                    <a:pt x="1" y="36"/>
                    <a:pt x="639" y="2883"/>
                    <a:pt x="639" y="2883"/>
                  </a:cubicBezTo>
                  <a:lnTo>
                    <a:pt x="1003" y="2883"/>
                  </a:lnTo>
                  <a:cubicBezTo>
                    <a:pt x="1311" y="2487"/>
                    <a:pt x="2572" y="0"/>
                    <a:pt x="132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 rot="-5355785">
              <a:off x="6458751" y="-12706"/>
              <a:ext cx="86582" cy="115578"/>
            </a:xfrm>
            <a:custGeom>
              <a:avLst/>
              <a:gdLst/>
              <a:ahLst/>
              <a:cxnLst/>
              <a:rect l="l" t="t" r="r" b="b"/>
              <a:pathLst>
                <a:path w="1269" h="1694" extrusionOk="0">
                  <a:moveTo>
                    <a:pt x="18" y="0"/>
                  </a:moveTo>
                  <a:lnTo>
                    <a:pt x="18" y="0"/>
                  </a:lnTo>
                  <a:cubicBezTo>
                    <a:pt x="1" y="568"/>
                    <a:pt x="54" y="1135"/>
                    <a:pt x="169" y="1694"/>
                  </a:cubicBezTo>
                  <a:lnTo>
                    <a:pt x="533" y="1694"/>
                  </a:lnTo>
                  <a:cubicBezTo>
                    <a:pt x="852" y="1206"/>
                    <a:pt x="1100" y="683"/>
                    <a:pt x="1269" y="124"/>
                  </a:cubicBezTo>
                  <a:lnTo>
                    <a:pt x="1269" y="124"/>
                  </a:lnTo>
                  <a:cubicBezTo>
                    <a:pt x="1073" y="422"/>
                    <a:pt x="771" y="818"/>
                    <a:pt x="528" y="818"/>
                  </a:cubicBezTo>
                  <a:cubicBezTo>
                    <a:pt x="517" y="818"/>
                    <a:pt x="507" y="817"/>
                    <a:pt x="497" y="816"/>
                  </a:cubicBezTo>
                  <a:cubicBezTo>
                    <a:pt x="240" y="780"/>
                    <a:pt x="89" y="310"/>
                    <a:pt x="18" y="0"/>
                  </a:cubicBezTo>
                  <a:close/>
                </a:path>
              </a:pathLst>
            </a:custGeom>
            <a:solidFill>
              <a:srgbClr val="252945">
                <a:alpha val="69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 rot="-5355785">
              <a:off x="6385731" y="74047"/>
              <a:ext cx="187696" cy="182920"/>
            </a:xfrm>
            <a:custGeom>
              <a:avLst/>
              <a:gdLst/>
              <a:ahLst/>
              <a:cxnLst/>
              <a:rect l="l" t="t" r="r" b="b"/>
              <a:pathLst>
                <a:path w="2751" h="2681" extrusionOk="0">
                  <a:moveTo>
                    <a:pt x="1271" y="0"/>
                  </a:moveTo>
                  <a:cubicBezTo>
                    <a:pt x="1141" y="0"/>
                    <a:pt x="1009" y="62"/>
                    <a:pt x="879" y="206"/>
                  </a:cubicBezTo>
                  <a:cubicBezTo>
                    <a:pt x="1" y="1164"/>
                    <a:pt x="2493" y="2680"/>
                    <a:pt x="2493" y="2680"/>
                  </a:cubicBezTo>
                  <a:lnTo>
                    <a:pt x="2750" y="2423"/>
                  </a:lnTo>
                  <a:cubicBezTo>
                    <a:pt x="2690" y="1993"/>
                    <a:pt x="2008" y="0"/>
                    <a:pt x="127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 rot="-5355785">
              <a:off x="6467036" y="84660"/>
              <a:ext cx="116875" cy="92040"/>
            </a:xfrm>
            <a:custGeom>
              <a:avLst/>
              <a:gdLst/>
              <a:ahLst/>
              <a:cxnLst/>
              <a:rect l="l" t="t" r="r" b="b"/>
              <a:pathLst>
                <a:path w="1713" h="1349" extrusionOk="0">
                  <a:moveTo>
                    <a:pt x="1348" y="0"/>
                  </a:moveTo>
                  <a:lnTo>
                    <a:pt x="1348" y="0"/>
                  </a:lnTo>
                  <a:cubicBezTo>
                    <a:pt x="1366" y="213"/>
                    <a:pt x="1313" y="399"/>
                    <a:pt x="1109" y="497"/>
                  </a:cubicBezTo>
                  <a:cubicBezTo>
                    <a:pt x="1025" y="542"/>
                    <a:pt x="937" y="561"/>
                    <a:pt x="848" y="561"/>
                  </a:cubicBezTo>
                  <a:cubicBezTo>
                    <a:pt x="551" y="561"/>
                    <a:pt x="239" y="345"/>
                    <a:pt x="0" y="133"/>
                  </a:cubicBezTo>
                  <a:lnTo>
                    <a:pt x="0" y="133"/>
                  </a:lnTo>
                  <a:cubicBezTo>
                    <a:pt x="533" y="781"/>
                    <a:pt x="1455" y="1348"/>
                    <a:pt x="1455" y="1348"/>
                  </a:cubicBezTo>
                  <a:lnTo>
                    <a:pt x="1712" y="1091"/>
                  </a:lnTo>
                  <a:cubicBezTo>
                    <a:pt x="1632" y="718"/>
                    <a:pt x="1508" y="355"/>
                    <a:pt x="1348" y="0"/>
                  </a:cubicBezTo>
                  <a:close/>
                </a:path>
              </a:pathLst>
            </a:custGeom>
            <a:solidFill>
              <a:srgbClr val="252945">
                <a:alpha val="69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 rot="-5355785">
              <a:off x="6471344" y="112508"/>
              <a:ext cx="236342" cy="110393"/>
            </a:xfrm>
            <a:custGeom>
              <a:avLst/>
              <a:gdLst/>
              <a:ahLst/>
              <a:cxnLst/>
              <a:rect l="l" t="t" r="r" b="b"/>
              <a:pathLst>
                <a:path w="3464" h="1618" extrusionOk="0">
                  <a:moveTo>
                    <a:pt x="3140" y="1"/>
                  </a:moveTo>
                  <a:cubicBezTo>
                    <a:pt x="2407" y="1"/>
                    <a:pt x="0" y="307"/>
                    <a:pt x="679" y="1309"/>
                  </a:cubicBezTo>
                  <a:cubicBezTo>
                    <a:pt x="829" y="1530"/>
                    <a:pt x="1035" y="1618"/>
                    <a:pt x="1269" y="1618"/>
                  </a:cubicBezTo>
                  <a:cubicBezTo>
                    <a:pt x="2167" y="1618"/>
                    <a:pt x="3464" y="315"/>
                    <a:pt x="3464" y="315"/>
                  </a:cubicBezTo>
                  <a:lnTo>
                    <a:pt x="3269" y="5"/>
                  </a:lnTo>
                  <a:cubicBezTo>
                    <a:pt x="3235" y="2"/>
                    <a:pt x="3192" y="1"/>
                    <a:pt x="31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 rot="-5355785">
              <a:off x="6519038" y="65692"/>
              <a:ext cx="119263" cy="86650"/>
            </a:xfrm>
            <a:custGeom>
              <a:avLst/>
              <a:gdLst/>
              <a:ahLst/>
              <a:cxnLst/>
              <a:rect l="l" t="t" r="r" b="b"/>
              <a:pathLst>
                <a:path w="1748" h="1270" extrusionOk="0">
                  <a:moveTo>
                    <a:pt x="1454" y="0"/>
                  </a:moveTo>
                  <a:cubicBezTo>
                    <a:pt x="964" y="0"/>
                    <a:pt x="475" y="62"/>
                    <a:pt x="1" y="178"/>
                  </a:cubicBezTo>
                  <a:cubicBezTo>
                    <a:pt x="231" y="178"/>
                    <a:pt x="675" y="232"/>
                    <a:pt x="693" y="578"/>
                  </a:cubicBezTo>
                  <a:cubicBezTo>
                    <a:pt x="693" y="817"/>
                    <a:pt x="639" y="1056"/>
                    <a:pt x="533" y="1269"/>
                  </a:cubicBezTo>
                  <a:cubicBezTo>
                    <a:pt x="976" y="994"/>
                    <a:pt x="1384" y="675"/>
                    <a:pt x="1748" y="311"/>
                  </a:cubicBezTo>
                  <a:lnTo>
                    <a:pt x="1553" y="1"/>
                  </a:lnTo>
                  <a:cubicBezTo>
                    <a:pt x="1520" y="0"/>
                    <a:pt x="1487" y="0"/>
                    <a:pt x="1454" y="0"/>
                  </a:cubicBezTo>
                  <a:close/>
                </a:path>
              </a:pathLst>
            </a:custGeom>
            <a:solidFill>
              <a:srgbClr val="252945">
                <a:alpha val="69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 rot="-5355785">
              <a:off x="6424983" y="-70938"/>
              <a:ext cx="224129" cy="94155"/>
            </a:xfrm>
            <a:custGeom>
              <a:avLst/>
              <a:gdLst/>
              <a:ahLst/>
              <a:cxnLst/>
              <a:rect l="l" t="t" r="r" b="b"/>
              <a:pathLst>
                <a:path w="3285" h="1380" extrusionOk="0">
                  <a:moveTo>
                    <a:pt x="2209" y="1"/>
                  </a:moveTo>
                  <a:cubicBezTo>
                    <a:pt x="1312" y="1"/>
                    <a:pt x="0" y="966"/>
                    <a:pt x="0" y="966"/>
                  </a:cubicBezTo>
                  <a:lnTo>
                    <a:pt x="151" y="1294"/>
                  </a:lnTo>
                  <a:cubicBezTo>
                    <a:pt x="314" y="1335"/>
                    <a:pt x="729" y="1380"/>
                    <a:pt x="1191" y="1380"/>
                  </a:cubicBezTo>
                  <a:cubicBezTo>
                    <a:pt x="2137" y="1380"/>
                    <a:pt x="3285" y="1193"/>
                    <a:pt x="2909" y="407"/>
                  </a:cubicBezTo>
                  <a:cubicBezTo>
                    <a:pt x="2768" y="111"/>
                    <a:pt x="2512" y="1"/>
                    <a:pt x="220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 rot="-5355785">
              <a:off x="6466615" y="-28767"/>
              <a:ext cx="151944" cy="82147"/>
            </a:xfrm>
            <a:custGeom>
              <a:avLst/>
              <a:gdLst/>
              <a:ahLst/>
              <a:cxnLst/>
              <a:rect l="l" t="t" r="r" b="b"/>
              <a:pathLst>
                <a:path w="2227" h="1204" extrusionOk="0">
                  <a:moveTo>
                    <a:pt x="1411" y="1"/>
                  </a:moveTo>
                  <a:cubicBezTo>
                    <a:pt x="914" y="214"/>
                    <a:pt x="435" y="471"/>
                    <a:pt x="0" y="790"/>
                  </a:cubicBezTo>
                  <a:lnTo>
                    <a:pt x="151" y="1118"/>
                  </a:lnTo>
                  <a:cubicBezTo>
                    <a:pt x="486" y="1175"/>
                    <a:pt x="826" y="1204"/>
                    <a:pt x="1166" y="1204"/>
                  </a:cubicBezTo>
                  <a:cubicBezTo>
                    <a:pt x="1520" y="1204"/>
                    <a:pt x="1874" y="1172"/>
                    <a:pt x="2227" y="1109"/>
                  </a:cubicBezTo>
                  <a:cubicBezTo>
                    <a:pt x="1960" y="923"/>
                    <a:pt x="1127" y="1118"/>
                    <a:pt x="1029" y="799"/>
                  </a:cubicBezTo>
                  <a:cubicBezTo>
                    <a:pt x="949" y="542"/>
                    <a:pt x="1233" y="187"/>
                    <a:pt x="1411" y="1"/>
                  </a:cubicBezTo>
                  <a:close/>
                </a:path>
              </a:pathLst>
            </a:custGeom>
            <a:solidFill>
              <a:srgbClr val="252945">
                <a:alpha val="69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 rot="-5355785">
              <a:off x="6535853" y="-80728"/>
              <a:ext cx="171798" cy="194587"/>
            </a:xfrm>
            <a:custGeom>
              <a:avLst/>
              <a:gdLst/>
              <a:ahLst/>
              <a:cxnLst/>
              <a:rect l="l" t="t" r="r" b="b"/>
              <a:pathLst>
                <a:path w="2518" h="2852" extrusionOk="0">
                  <a:moveTo>
                    <a:pt x="309" y="1"/>
                  </a:moveTo>
                  <a:lnTo>
                    <a:pt x="16" y="214"/>
                  </a:lnTo>
                  <a:cubicBezTo>
                    <a:pt x="1" y="664"/>
                    <a:pt x="358" y="2851"/>
                    <a:pt x="1131" y="2851"/>
                  </a:cubicBezTo>
                  <a:cubicBezTo>
                    <a:pt x="1242" y="2851"/>
                    <a:pt x="1361" y="2807"/>
                    <a:pt x="1488" y="2706"/>
                  </a:cubicBezTo>
                  <a:cubicBezTo>
                    <a:pt x="2517" y="1907"/>
                    <a:pt x="309" y="1"/>
                    <a:pt x="30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 rot="-5355785">
              <a:off x="6547993" y="-31731"/>
              <a:ext cx="111417" cy="155560"/>
            </a:xfrm>
            <a:custGeom>
              <a:avLst/>
              <a:gdLst/>
              <a:ahLst/>
              <a:cxnLst/>
              <a:rect l="l" t="t" r="r" b="b"/>
              <a:pathLst>
                <a:path w="1633" h="2280" extrusionOk="0">
                  <a:moveTo>
                    <a:pt x="337" y="0"/>
                  </a:moveTo>
                  <a:lnTo>
                    <a:pt x="204" y="36"/>
                  </a:lnTo>
                  <a:lnTo>
                    <a:pt x="9" y="187"/>
                  </a:lnTo>
                  <a:cubicBezTo>
                    <a:pt x="0" y="488"/>
                    <a:pt x="160" y="1606"/>
                    <a:pt x="515" y="2280"/>
                  </a:cubicBezTo>
                  <a:cubicBezTo>
                    <a:pt x="506" y="2253"/>
                    <a:pt x="195" y="1313"/>
                    <a:pt x="657" y="1073"/>
                  </a:cubicBezTo>
                  <a:cubicBezTo>
                    <a:pt x="699" y="1052"/>
                    <a:pt x="745" y="1042"/>
                    <a:pt x="792" y="1042"/>
                  </a:cubicBezTo>
                  <a:cubicBezTo>
                    <a:pt x="1060" y="1042"/>
                    <a:pt x="1391" y="1352"/>
                    <a:pt x="1632" y="1623"/>
                  </a:cubicBezTo>
                  <a:cubicBezTo>
                    <a:pt x="1322" y="905"/>
                    <a:pt x="515" y="160"/>
                    <a:pt x="337" y="0"/>
                  </a:cubicBezTo>
                  <a:close/>
                </a:path>
              </a:pathLst>
            </a:custGeom>
            <a:solidFill>
              <a:srgbClr val="252945">
                <a:alpha val="69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 rot="-5355785">
              <a:off x="6493546" y="35212"/>
              <a:ext cx="109984" cy="79418"/>
            </a:xfrm>
            <a:custGeom>
              <a:avLst/>
              <a:gdLst/>
              <a:ahLst/>
              <a:cxnLst/>
              <a:rect l="l" t="t" r="r" b="b"/>
              <a:pathLst>
                <a:path w="1612" h="1164" extrusionOk="0">
                  <a:moveTo>
                    <a:pt x="896" y="1"/>
                  </a:moveTo>
                  <a:cubicBezTo>
                    <a:pt x="824" y="1"/>
                    <a:pt x="745" y="16"/>
                    <a:pt x="663" y="50"/>
                  </a:cubicBezTo>
                  <a:cubicBezTo>
                    <a:pt x="1" y="317"/>
                    <a:pt x="194" y="1164"/>
                    <a:pt x="710" y="1164"/>
                  </a:cubicBezTo>
                  <a:cubicBezTo>
                    <a:pt x="796" y="1164"/>
                    <a:pt x="890" y="1141"/>
                    <a:pt x="991" y="1088"/>
                  </a:cubicBezTo>
                  <a:cubicBezTo>
                    <a:pt x="1612" y="762"/>
                    <a:pt x="1404" y="1"/>
                    <a:pt x="89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 rot="-5355785">
              <a:off x="6512233" y="33961"/>
              <a:ext cx="79895" cy="72527"/>
            </a:xfrm>
            <a:custGeom>
              <a:avLst/>
              <a:gdLst/>
              <a:ahLst/>
              <a:cxnLst/>
              <a:rect l="l" t="t" r="r" b="b"/>
              <a:pathLst>
                <a:path w="1171" h="1063" extrusionOk="0">
                  <a:moveTo>
                    <a:pt x="914" y="0"/>
                  </a:moveTo>
                  <a:lnTo>
                    <a:pt x="914" y="0"/>
                  </a:lnTo>
                  <a:cubicBezTo>
                    <a:pt x="1011" y="249"/>
                    <a:pt x="931" y="595"/>
                    <a:pt x="568" y="790"/>
                  </a:cubicBezTo>
                  <a:cubicBezTo>
                    <a:pt x="463" y="844"/>
                    <a:pt x="367" y="868"/>
                    <a:pt x="281" y="868"/>
                  </a:cubicBezTo>
                  <a:cubicBezTo>
                    <a:pt x="170" y="868"/>
                    <a:pt x="75" y="828"/>
                    <a:pt x="0" y="763"/>
                  </a:cubicBezTo>
                  <a:lnTo>
                    <a:pt x="0" y="763"/>
                  </a:lnTo>
                  <a:cubicBezTo>
                    <a:pt x="68" y="936"/>
                    <a:pt x="223" y="1062"/>
                    <a:pt x="421" y="1062"/>
                  </a:cubicBezTo>
                  <a:cubicBezTo>
                    <a:pt x="507" y="1062"/>
                    <a:pt x="602" y="1038"/>
                    <a:pt x="701" y="985"/>
                  </a:cubicBezTo>
                  <a:cubicBezTo>
                    <a:pt x="1171" y="736"/>
                    <a:pt x="1162" y="231"/>
                    <a:pt x="91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" name="Google Shape;53;p2"/>
          <p:cNvGrpSpPr/>
          <p:nvPr/>
        </p:nvGrpSpPr>
        <p:grpSpPr>
          <a:xfrm flipH="1">
            <a:off x="-751737" y="-172413"/>
            <a:ext cx="1599000" cy="1560154"/>
            <a:chOff x="884663" y="3719749"/>
            <a:chExt cx="1599000" cy="1560154"/>
          </a:xfrm>
        </p:grpSpPr>
        <p:sp>
          <p:nvSpPr>
            <p:cNvPr id="54" name="Google Shape;54;p2"/>
            <p:cNvSpPr/>
            <p:nvPr/>
          </p:nvSpPr>
          <p:spPr>
            <a:xfrm flipH="1">
              <a:off x="884663" y="3814147"/>
              <a:ext cx="450416" cy="222937"/>
            </a:xfrm>
            <a:custGeom>
              <a:avLst/>
              <a:gdLst/>
              <a:ahLst/>
              <a:cxnLst/>
              <a:rect l="l" t="t" r="r" b="b"/>
              <a:pathLst>
                <a:path w="5554" h="2749" extrusionOk="0">
                  <a:moveTo>
                    <a:pt x="4085" y="0"/>
                  </a:moveTo>
                  <a:cubicBezTo>
                    <a:pt x="2844" y="0"/>
                    <a:pt x="899" y="1705"/>
                    <a:pt x="0" y="2713"/>
                  </a:cubicBezTo>
                  <a:cubicBezTo>
                    <a:pt x="0" y="2713"/>
                    <a:pt x="450" y="2748"/>
                    <a:pt x="1083" y="2748"/>
                  </a:cubicBezTo>
                  <a:cubicBezTo>
                    <a:pt x="2711" y="2748"/>
                    <a:pt x="5553" y="2518"/>
                    <a:pt x="5100" y="877"/>
                  </a:cubicBezTo>
                  <a:cubicBezTo>
                    <a:pt x="4929" y="248"/>
                    <a:pt x="4558" y="0"/>
                    <a:pt x="408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 flipH="1">
              <a:off x="1019284" y="3867996"/>
              <a:ext cx="315794" cy="169088"/>
            </a:xfrm>
            <a:custGeom>
              <a:avLst/>
              <a:gdLst/>
              <a:ahLst/>
              <a:cxnLst/>
              <a:rect l="l" t="t" r="r" b="b"/>
              <a:pathLst>
                <a:path w="3894" h="2085" extrusionOk="0">
                  <a:moveTo>
                    <a:pt x="2368" y="1"/>
                  </a:moveTo>
                  <a:lnTo>
                    <a:pt x="2368" y="1"/>
                  </a:lnTo>
                  <a:cubicBezTo>
                    <a:pt x="1499" y="577"/>
                    <a:pt x="701" y="1269"/>
                    <a:pt x="0" y="2049"/>
                  </a:cubicBezTo>
                  <a:cubicBezTo>
                    <a:pt x="0" y="2049"/>
                    <a:pt x="454" y="2085"/>
                    <a:pt x="1091" y="2085"/>
                  </a:cubicBezTo>
                  <a:cubicBezTo>
                    <a:pt x="1911" y="2085"/>
                    <a:pt x="3036" y="2026"/>
                    <a:pt x="3894" y="1757"/>
                  </a:cubicBezTo>
                  <a:lnTo>
                    <a:pt x="3894" y="1757"/>
                  </a:lnTo>
                  <a:cubicBezTo>
                    <a:pt x="3763" y="1760"/>
                    <a:pt x="3619" y="1763"/>
                    <a:pt x="3467" y="1763"/>
                  </a:cubicBezTo>
                  <a:cubicBezTo>
                    <a:pt x="2581" y="1763"/>
                    <a:pt x="1456" y="1675"/>
                    <a:pt x="1464" y="1251"/>
                  </a:cubicBezTo>
                  <a:cubicBezTo>
                    <a:pt x="1464" y="967"/>
                    <a:pt x="1881" y="479"/>
                    <a:pt x="2368" y="1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 flipH="1">
              <a:off x="950189" y="3911464"/>
              <a:ext cx="159762" cy="87261"/>
            </a:xfrm>
            <a:custGeom>
              <a:avLst/>
              <a:gdLst/>
              <a:ahLst/>
              <a:cxnLst/>
              <a:rect l="l" t="t" r="r" b="b"/>
              <a:pathLst>
                <a:path w="1970" h="1076" extrusionOk="0">
                  <a:moveTo>
                    <a:pt x="1702" y="1"/>
                  </a:moveTo>
                  <a:cubicBezTo>
                    <a:pt x="1573" y="1"/>
                    <a:pt x="1400" y="68"/>
                    <a:pt x="1242" y="192"/>
                  </a:cubicBezTo>
                  <a:cubicBezTo>
                    <a:pt x="994" y="387"/>
                    <a:pt x="870" y="644"/>
                    <a:pt x="967" y="768"/>
                  </a:cubicBezTo>
                  <a:cubicBezTo>
                    <a:pt x="1003" y="813"/>
                    <a:pt x="1063" y="835"/>
                    <a:pt x="1136" y="835"/>
                  </a:cubicBezTo>
                  <a:cubicBezTo>
                    <a:pt x="1266" y="835"/>
                    <a:pt x="1439" y="768"/>
                    <a:pt x="1597" y="644"/>
                  </a:cubicBezTo>
                  <a:cubicBezTo>
                    <a:pt x="1845" y="449"/>
                    <a:pt x="1969" y="192"/>
                    <a:pt x="1872" y="68"/>
                  </a:cubicBezTo>
                  <a:cubicBezTo>
                    <a:pt x="1836" y="23"/>
                    <a:pt x="1776" y="1"/>
                    <a:pt x="1702" y="1"/>
                  </a:cubicBezTo>
                  <a:close/>
                  <a:moveTo>
                    <a:pt x="577" y="622"/>
                  </a:moveTo>
                  <a:cubicBezTo>
                    <a:pt x="514" y="622"/>
                    <a:pt x="444" y="632"/>
                    <a:pt x="373" y="653"/>
                  </a:cubicBezTo>
                  <a:cubicBezTo>
                    <a:pt x="151" y="715"/>
                    <a:pt x="0" y="857"/>
                    <a:pt x="36" y="963"/>
                  </a:cubicBezTo>
                  <a:cubicBezTo>
                    <a:pt x="59" y="1038"/>
                    <a:pt x="149" y="1076"/>
                    <a:pt x="271" y="1076"/>
                  </a:cubicBezTo>
                  <a:cubicBezTo>
                    <a:pt x="336" y="1076"/>
                    <a:pt x="411" y="1065"/>
                    <a:pt x="488" y="1043"/>
                  </a:cubicBezTo>
                  <a:cubicBezTo>
                    <a:pt x="701" y="981"/>
                    <a:pt x="852" y="839"/>
                    <a:pt x="816" y="733"/>
                  </a:cubicBezTo>
                  <a:cubicBezTo>
                    <a:pt x="799" y="662"/>
                    <a:pt x="702" y="622"/>
                    <a:pt x="577" y="62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 flipH="1">
              <a:off x="1079702" y="3912518"/>
              <a:ext cx="1191809" cy="1367385"/>
            </a:xfrm>
            <a:custGeom>
              <a:avLst/>
              <a:gdLst/>
              <a:ahLst/>
              <a:cxnLst/>
              <a:rect l="l" t="t" r="r" b="b"/>
              <a:pathLst>
                <a:path w="14696" h="16861" extrusionOk="0">
                  <a:moveTo>
                    <a:pt x="14684" y="1"/>
                  </a:moveTo>
                  <a:cubicBezTo>
                    <a:pt x="14637" y="1"/>
                    <a:pt x="13974" y="272"/>
                    <a:pt x="13002" y="702"/>
                  </a:cubicBezTo>
                  <a:cubicBezTo>
                    <a:pt x="12754" y="808"/>
                    <a:pt x="12488" y="933"/>
                    <a:pt x="12204" y="1075"/>
                  </a:cubicBezTo>
                  <a:cubicBezTo>
                    <a:pt x="11920" y="1208"/>
                    <a:pt x="11618" y="1349"/>
                    <a:pt x="11317" y="1509"/>
                  </a:cubicBezTo>
                  <a:cubicBezTo>
                    <a:pt x="10714" y="1846"/>
                    <a:pt x="10075" y="2192"/>
                    <a:pt x="9446" y="2556"/>
                  </a:cubicBezTo>
                  <a:cubicBezTo>
                    <a:pt x="8825" y="2910"/>
                    <a:pt x="8222" y="3301"/>
                    <a:pt x="7645" y="3726"/>
                  </a:cubicBezTo>
                  <a:cubicBezTo>
                    <a:pt x="7361" y="3930"/>
                    <a:pt x="7104" y="4152"/>
                    <a:pt x="6865" y="4356"/>
                  </a:cubicBezTo>
                  <a:cubicBezTo>
                    <a:pt x="6625" y="4569"/>
                    <a:pt x="6412" y="4782"/>
                    <a:pt x="6226" y="4977"/>
                  </a:cubicBezTo>
                  <a:cubicBezTo>
                    <a:pt x="5827" y="5367"/>
                    <a:pt x="5534" y="5713"/>
                    <a:pt x="5313" y="5952"/>
                  </a:cubicBezTo>
                  <a:lnTo>
                    <a:pt x="4985" y="6334"/>
                  </a:lnTo>
                  <a:cubicBezTo>
                    <a:pt x="4985" y="6334"/>
                    <a:pt x="4506" y="6901"/>
                    <a:pt x="3876" y="7806"/>
                  </a:cubicBezTo>
                  <a:cubicBezTo>
                    <a:pt x="3096" y="8914"/>
                    <a:pt x="2413" y="10085"/>
                    <a:pt x="1818" y="11291"/>
                  </a:cubicBezTo>
                  <a:cubicBezTo>
                    <a:pt x="1224" y="12506"/>
                    <a:pt x="737" y="13766"/>
                    <a:pt x="373" y="15061"/>
                  </a:cubicBezTo>
                  <a:cubicBezTo>
                    <a:pt x="240" y="15593"/>
                    <a:pt x="125" y="16045"/>
                    <a:pt x="80" y="16355"/>
                  </a:cubicBezTo>
                  <a:cubicBezTo>
                    <a:pt x="27" y="16675"/>
                    <a:pt x="0" y="16861"/>
                    <a:pt x="18" y="16861"/>
                  </a:cubicBezTo>
                  <a:cubicBezTo>
                    <a:pt x="18" y="16861"/>
                    <a:pt x="19" y="16861"/>
                    <a:pt x="19" y="16861"/>
                  </a:cubicBezTo>
                  <a:cubicBezTo>
                    <a:pt x="64" y="16861"/>
                    <a:pt x="224" y="16154"/>
                    <a:pt x="568" y="15123"/>
                  </a:cubicBezTo>
                  <a:cubicBezTo>
                    <a:pt x="994" y="13863"/>
                    <a:pt x="1517" y="12630"/>
                    <a:pt x="2147" y="11460"/>
                  </a:cubicBezTo>
                  <a:cubicBezTo>
                    <a:pt x="2767" y="10280"/>
                    <a:pt x="3468" y="9154"/>
                    <a:pt x="4257" y="8081"/>
                  </a:cubicBezTo>
                  <a:cubicBezTo>
                    <a:pt x="4896" y="7203"/>
                    <a:pt x="5375" y="6662"/>
                    <a:pt x="5375" y="6662"/>
                  </a:cubicBezTo>
                  <a:cubicBezTo>
                    <a:pt x="5375" y="6662"/>
                    <a:pt x="5490" y="6520"/>
                    <a:pt x="5694" y="6272"/>
                  </a:cubicBezTo>
                  <a:cubicBezTo>
                    <a:pt x="5889" y="6032"/>
                    <a:pt x="6182" y="5695"/>
                    <a:pt x="6563" y="5305"/>
                  </a:cubicBezTo>
                  <a:cubicBezTo>
                    <a:pt x="6741" y="5101"/>
                    <a:pt x="6945" y="4897"/>
                    <a:pt x="7166" y="4684"/>
                  </a:cubicBezTo>
                  <a:cubicBezTo>
                    <a:pt x="7388" y="4471"/>
                    <a:pt x="7636" y="4267"/>
                    <a:pt x="7902" y="4063"/>
                  </a:cubicBezTo>
                  <a:cubicBezTo>
                    <a:pt x="8452" y="3629"/>
                    <a:pt x="9038" y="3230"/>
                    <a:pt x="9641" y="2866"/>
                  </a:cubicBezTo>
                  <a:cubicBezTo>
                    <a:pt x="10253" y="2485"/>
                    <a:pt x="10882" y="2112"/>
                    <a:pt x="11459" y="1757"/>
                  </a:cubicBezTo>
                  <a:cubicBezTo>
                    <a:pt x="11751" y="1580"/>
                    <a:pt x="12044" y="1438"/>
                    <a:pt x="12319" y="1287"/>
                  </a:cubicBezTo>
                  <a:cubicBezTo>
                    <a:pt x="12585" y="1137"/>
                    <a:pt x="12851" y="1004"/>
                    <a:pt x="13091" y="879"/>
                  </a:cubicBezTo>
                  <a:cubicBezTo>
                    <a:pt x="13578" y="631"/>
                    <a:pt x="13978" y="418"/>
                    <a:pt x="14261" y="267"/>
                  </a:cubicBezTo>
                  <a:cubicBezTo>
                    <a:pt x="14536" y="108"/>
                    <a:pt x="14696" y="19"/>
                    <a:pt x="14687" y="1"/>
                  </a:cubicBezTo>
                  <a:cubicBezTo>
                    <a:pt x="14687" y="1"/>
                    <a:pt x="14686" y="1"/>
                    <a:pt x="146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 flipH="1">
              <a:off x="1011905" y="4112018"/>
              <a:ext cx="461283" cy="196013"/>
            </a:xfrm>
            <a:custGeom>
              <a:avLst/>
              <a:gdLst/>
              <a:ahLst/>
              <a:cxnLst/>
              <a:rect l="l" t="t" r="r" b="b"/>
              <a:pathLst>
                <a:path w="5688" h="2417" extrusionOk="0">
                  <a:moveTo>
                    <a:pt x="3192" y="0"/>
                  </a:moveTo>
                  <a:cubicBezTo>
                    <a:pt x="2081" y="0"/>
                    <a:pt x="800" y="248"/>
                    <a:pt x="1" y="486"/>
                  </a:cubicBezTo>
                  <a:cubicBezTo>
                    <a:pt x="1" y="486"/>
                    <a:pt x="2602" y="2416"/>
                    <a:pt x="4190" y="2416"/>
                  </a:cubicBezTo>
                  <a:cubicBezTo>
                    <a:pt x="4717" y="2416"/>
                    <a:pt x="5132" y="2204"/>
                    <a:pt x="5304" y="1639"/>
                  </a:cubicBezTo>
                  <a:cubicBezTo>
                    <a:pt x="5687" y="382"/>
                    <a:pt x="4570" y="0"/>
                    <a:pt x="31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 flipH="1">
              <a:off x="1193320" y="4112505"/>
              <a:ext cx="279867" cy="187092"/>
            </a:xfrm>
            <a:custGeom>
              <a:avLst/>
              <a:gdLst/>
              <a:ahLst/>
              <a:cxnLst/>
              <a:rect l="l" t="t" r="r" b="b"/>
              <a:pathLst>
                <a:path w="3451" h="2307" extrusionOk="0">
                  <a:moveTo>
                    <a:pt x="3096" y="1"/>
                  </a:moveTo>
                  <a:lnTo>
                    <a:pt x="3096" y="1"/>
                  </a:lnTo>
                  <a:cubicBezTo>
                    <a:pt x="2049" y="28"/>
                    <a:pt x="1012" y="187"/>
                    <a:pt x="1" y="480"/>
                  </a:cubicBezTo>
                  <a:cubicBezTo>
                    <a:pt x="1" y="480"/>
                    <a:pt x="1907" y="1890"/>
                    <a:pt x="3451" y="2307"/>
                  </a:cubicBezTo>
                  <a:cubicBezTo>
                    <a:pt x="2679" y="1846"/>
                    <a:pt x="1384" y="994"/>
                    <a:pt x="1659" y="577"/>
                  </a:cubicBezTo>
                  <a:cubicBezTo>
                    <a:pt x="1819" y="347"/>
                    <a:pt x="2431" y="152"/>
                    <a:pt x="3096" y="1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 flipH="1">
              <a:off x="1090488" y="4224906"/>
              <a:ext cx="168358" cy="54903"/>
            </a:xfrm>
            <a:custGeom>
              <a:avLst/>
              <a:gdLst/>
              <a:ahLst/>
              <a:cxnLst/>
              <a:rect l="l" t="t" r="r" b="b"/>
              <a:pathLst>
                <a:path w="2076" h="677" extrusionOk="0">
                  <a:moveTo>
                    <a:pt x="282" y="1"/>
                  </a:moveTo>
                  <a:cubicBezTo>
                    <a:pt x="153" y="1"/>
                    <a:pt x="54" y="40"/>
                    <a:pt x="36" y="114"/>
                  </a:cubicBezTo>
                  <a:lnTo>
                    <a:pt x="27" y="114"/>
                  </a:lnTo>
                  <a:cubicBezTo>
                    <a:pt x="1" y="229"/>
                    <a:pt x="151" y="362"/>
                    <a:pt x="364" y="415"/>
                  </a:cubicBezTo>
                  <a:cubicBezTo>
                    <a:pt x="437" y="436"/>
                    <a:pt x="507" y="446"/>
                    <a:pt x="569" y="446"/>
                  </a:cubicBezTo>
                  <a:cubicBezTo>
                    <a:pt x="696" y="446"/>
                    <a:pt x="790" y="404"/>
                    <a:pt x="808" y="327"/>
                  </a:cubicBezTo>
                  <a:cubicBezTo>
                    <a:pt x="834" y="220"/>
                    <a:pt x="692" y="87"/>
                    <a:pt x="471" y="25"/>
                  </a:cubicBezTo>
                  <a:cubicBezTo>
                    <a:pt x="405" y="9"/>
                    <a:pt x="341" y="1"/>
                    <a:pt x="282" y="1"/>
                  </a:cubicBezTo>
                  <a:close/>
                  <a:moveTo>
                    <a:pt x="1586" y="98"/>
                  </a:moveTo>
                  <a:cubicBezTo>
                    <a:pt x="1546" y="98"/>
                    <a:pt x="1506" y="100"/>
                    <a:pt x="1464" y="105"/>
                  </a:cubicBezTo>
                  <a:cubicBezTo>
                    <a:pt x="1145" y="131"/>
                    <a:pt x="905" y="282"/>
                    <a:pt x="923" y="442"/>
                  </a:cubicBezTo>
                  <a:cubicBezTo>
                    <a:pt x="931" y="584"/>
                    <a:pt x="1149" y="677"/>
                    <a:pt x="1416" y="677"/>
                  </a:cubicBezTo>
                  <a:cubicBezTo>
                    <a:pt x="1449" y="677"/>
                    <a:pt x="1483" y="675"/>
                    <a:pt x="1517" y="672"/>
                  </a:cubicBezTo>
                  <a:cubicBezTo>
                    <a:pt x="1836" y="637"/>
                    <a:pt x="2076" y="486"/>
                    <a:pt x="2058" y="335"/>
                  </a:cubicBezTo>
                  <a:cubicBezTo>
                    <a:pt x="2050" y="197"/>
                    <a:pt x="1848" y="98"/>
                    <a:pt x="1586" y="9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 flipH="1">
              <a:off x="1095516" y="4143322"/>
              <a:ext cx="489829" cy="67554"/>
            </a:xfrm>
            <a:custGeom>
              <a:avLst/>
              <a:gdLst/>
              <a:ahLst/>
              <a:cxnLst/>
              <a:rect l="l" t="t" r="r" b="b"/>
              <a:pathLst>
                <a:path w="6040" h="833" extrusionOk="0">
                  <a:moveTo>
                    <a:pt x="2377" y="0"/>
                  </a:moveTo>
                  <a:cubicBezTo>
                    <a:pt x="2078" y="0"/>
                    <a:pt x="1784" y="17"/>
                    <a:pt x="1490" y="47"/>
                  </a:cubicBezTo>
                  <a:cubicBezTo>
                    <a:pt x="1295" y="73"/>
                    <a:pt x="1100" y="91"/>
                    <a:pt x="914" y="135"/>
                  </a:cubicBezTo>
                  <a:cubicBezTo>
                    <a:pt x="825" y="162"/>
                    <a:pt x="745" y="180"/>
                    <a:pt x="656" y="197"/>
                  </a:cubicBezTo>
                  <a:lnTo>
                    <a:pt x="435" y="268"/>
                  </a:lnTo>
                  <a:cubicBezTo>
                    <a:pt x="328" y="304"/>
                    <a:pt x="213" y="357"/>
                    <a:pt x="115" y="410"/>
                  </a:cubicBezTo>
                  <a:cubicBezTo>
                    <a:pt x="45" y="455"/>
                    <a:pt x="0" y="481"/>
                    <a:pt x="0" y="490"/>
                  </a:cubicBezTo>
                  <a:cubicBezTo>
                    <a:pt x="0" y="492"/>
                    <a:pt x="3" y="493"/>
                    <a:pt x="10" y="493"/>
                  </a:cubicBezTo>
                  <a:cubicBezTo>
                    <a:pt x="28" y="493"/>
                    <a:pt x="73" y="483"/>
                    <a:pt x="133" y="463"/>
                  </a:cubicBezTo>
                  <a:cubicBezTo>
                    <a:pt x="248" y="419"/>
                    <a:pt x="355" y="393"/>
                    <a:pt x="470" y="366"/>
                  </a:cubicBezTo>
                  <a:lnTo>
                    <a:pt x="692" y="313"/>
                  </a:lnTo>
                  <a:lnTo>
                    <a:pt x="949" y="277"/>
                  </a:lnTo>
                  <a:cubicBezTo>
                    <a:pt x="1126" y="251"/>
                    <a:pt x="1313" y="242"/>
                    <a:pt x="1499" y="224"/>
                  </a:cubicBezTo>
                  <a:cubicBezTo>
                    <a:pt x="1629" y="221"/>
                    <a:pt x="1757" y="219"/>
                    <a:pt x="1886" y="219"/>
                  </a:cubicBezTo>
                  <a:cubicBezTo>
                    <a:pt x="2108" y="219"/>
                    <a:pt x="2329" y="225"/>
                    <a:pt x="2554" y="242"/>
                  </a:cubicBezTo>
                  <a:cubicBezTo>
                    <a:pt x="2696" y="251"/>
                    <a:pt x="2812" y="259"/>
                    <a:pt x="2891" y="268"/>
                  </a:cubicBezTo>
                  <a:lnTo>
                    <a:pt x="3024" y="286"/>
                  </a:lnTo>
                  <a:cubicBezTo>
                    <a:pt x="3024" y="286"/>
                    <a:pt x="3220" y="295"/>
                    <a:pt x="3494" y="330"/>
                  </a:cubicBezTo>
                  <a:cubicBezTo>
                    <a:pt x="3778" y="357"/>
                    <a:pt x="4151" y="428"/>
                    <a:pt x="4523" y="517"/>
                  </a:cubicBezTo>
                  <a:cubicBezTo>
                    <a:pt x="4905" y="605"/>
                    <a:pt x="5277" y="703"/>
                    <a:pt x="5561" y="756"/>
                  </a:cubicBezTo>
                  <a:cubicBezTo>
                    <a:pt x="5787" y="806"/>
                    <a:pt x="5951" y="832"/>
                    <a:pt x="6008" y="832"/>
                  </a:cubicBezTo>
                  <a:cubicBezTo>
                    <a:pt x="6023" y="832"/>
                    <a:pt x="6031" y="831"/>
                    <a:pt x="6031" y="827"/>
                  </a:cubicBezTo>
                  <a:cubicBezTo>
                    <a:pt x="6040" y="818"/>
                    <a:pt x="5854" y="756"/>
                    <a:pt x="5579" y="667"/>
                  </a:cubicBezTo>
                  <a:cubicBezTo>
                    <a:pt x="5313" y="579"/>
                    <a:pt x="4940" y="455"/>
                    <a:pt x="4576" y="348"/>
                  </a:cubicBezTo>
                  <a:cubicBezTo>
                    <a:pt x="4231" y="242"/>
                    <a:pt x="3885" y="162"/>
                    <a:pt x="3530" y="100"/>
                  </a:cubicBezTo>
                  <a:cubicBezTo>
                    <a:pt x="3246" y="56"/>
                    <a:pt x="3051" y="29"/>
                    <a:pt x="3051" y="29"/>
                  </a:cubicBezTo>
                  <a:lnTo>
                    <a:pt x="2918" y="20"/>
                  </a:lnTo>
                  <a:cubicBezTo>
                    <a:pt x="2829" y="11"/>
                    <a:pt x="2705" y="11"/>
                    <a:pt x="2563" y="2"/>
                  </a:cubicBezTo>
                  <a:cubicBezTo>
                    <a:pt x="2501" y="1"/>
                    <a:pt x="2439" y="0"/>
                    <a:pt x="23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 flipH="1">
              <a:off x="1232895" y="3719749"/>
              <a:ext cx="368020" cy="418787"/>
            </a:xfrm>
            <a:custGeom>
              <a:avLst/>
              <a:gdLst/>
              <a:ahLst/>
              <a:cxnLst/>
              <a:rect l="l" t="t" r="r" b="b"/>
              <a:pathLst>
                <a:path w="4538" h="5164" extrusionOk="0">
                  <a:moveTo>
                    <a:pt x="1921" y="0"/>
                  </a:moveTo>
                  <a:cubicBezTo>
                    <a:pt x="0" y="0"/>
                    <a:pt x="432" y="5163"/>
                    <a:pt x="432" y="5163"/>
                  </a:cubicBezTo>
                  <a:cubicBezTo>
                    <a:pt x="1833" y="3913"/>
                    <a:pt x="4538" y="658"/>
                    <a:pt x="2250" y="46"/>
                  </a:cubicBezTo>
                  <a:cubicBezTo>
                    <a:pt x="2133" y="15"/>
                    <a:pt x="2024" y="0"/>
                    <a:pt x="19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 flipH="1">
              <a:off x="1400443" y="3822662"/>
              <a:ext cx="181334" cy="315875"/>
            </a:xfrm>
            <a:custGeom>
              <a:avLst/>
              <a:gdLst/>
              <a:ahLst/>
              <a:cxnLst/>
              <a:rect l="l" t="t" r="r" b="b"/>
              <a:pathLst>
                <a:path w="2236" h="3895" extrusionOk="0">
                  <a:moveTo>
                    <a:pt x="471" y="1"/>
                  </a:moveTo>
                  <a:cubicBezTo>
                    <a:pt x="1" y="1526"/>
                    <a:pt x="196" y="3894"/>
                    <a:pt x="196" y="3894"/>
                  </a:cubicBezTo>
                  <a:cubicBezTo>
                    <a:pt x="976" y="3185"/>
                    <a:pt x="1659" y="2387"/>
                    <a:pt x="2235" y="1517"/>
                  </a:cubicBezTo>
                  <a:lnTo>
                    <a:pt x="2235" y="1517"/>
                  </a:lnTo>
                  <a:cubicBezTo>
                    <a:pt x="1757" y="2005"/>
                    <a:pt x="1269" y="2422"/>
                    <a:pt x="994" y="2431"/>
                  </a:cubicBezTo>
                  <a:cubicBezTo>
                    <a:pt x="992" y="2431"/>
                    <a:pt x="991" y="2431"/>
                    <a:pt x="990" y="2431"/>
                  </a:cubicBezTo>
                  <a:cubicBezTo>
                    <a:pt x="497" y="2431"/>
                    <a:pt x="453" y="894"/>
                    <a:pt x="471" y="1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 flipH="1">
              <a:off x="1440018" y="3758190"/>
              <a:ext cx="94316" cy="152625"/>
            </a:xfrm>
            <a:custGeom>
              <a:avLst/>
              <a:gdLst/>
              <a:ahLst/>
              <a:cxnLst/>
              <a:rect l="l" t="t" r="r" b="b"/>
              <a:pathLst>
                <a:path w="1163" h="1882" extrusionOk="0">
                  <a:moveTo>
                    <a:pt x="937" y="1"/>
                  </a:moveTo>
                  <a:cubicBezTo>
                    <a:pt x="802" y="1"/>
                    <a:pt x="613" y="124"/>
                    <a:pt x="462" y="317"/>
                  </a:cubicBezTo>
                  <a:cubicBezTo>
                    <a:pt x="276" y="565"/>
                    <a:pt x="214" y="849"/>
                    <a:pt x="347" y="947"/>
                  </a:cubicBezTo>
                  <a:cubicBezTo>
                    <a:pt x="375" y="968"/>
                    <a:pt x="409" y="979"/>
                    <a:pt x="448" y="979"/>
                  </a:cubicBezTo>
                  <a:cubicBezTo>
                    <a:pt x="583" y="979"/>
                    <a:pt x="772" y="855"/>
                    <a:pt x="923" y="663"/>
                  </a:cubicBezTo>
                  <a:cubicBezTo>
                    <a:pt x="1109" y="414"/>
                    <a:pt x="1163" y="131"/>
                    <a:pt x="1038" y="33"/>
                  </a:cubicBezTo>
                  <a:cubicBezTo>
                    <a:pt x="1011" y="11"/>
                    <a:pt x="976" y="1"/>
                    <a:pt x="937" y="1"/>
                  </a:cubicBezTo>
                  <a:close/>
                  <a:moveTo>
                    <a:pt x="350" y="1092"/>
                  </a:moveTo>
                  <a:cubicBezTo>
                    <a:pt x="249" y="1092"/>
                    <a:pt x="128" y="1234"/>
                    <a:pt x="72" y="1426"/>
                  </a:cubicBezTo>
                  <a:cubicBezTo>
                    <a:pt x="1" y="1647"/>
                    <a:pt x="45" y="1842"/>
                    <a:pt x="152" y="1878"/>
                  </a:cubicBezTo>
                  <a:cubicBezTo>
                    <a:pt x="160" y="1880"/>
                    <a:pt x="169" y="1881"/>
                    <a:pt x="178" y="1881"/>
                  </a:cubicBezTo>
                  <a:cubicBezTo>
                    <a:pt x="280" y="1881"/>
                    <a:pt x="405" y="1745"/>
                    <a:pt x="462" y="1541"/>
                  </a:cubicBezTo>
                  <a:cubicBezTo>
                    <a:pt x="524" y="1319"/>
                    <a:pt x="489" y="1124"/>
                    <a:pt x="382" y="1097"/>
                  </a:cubicBezTo>
                  <a:cubicBezTo>
                    <a:pt x="372" y="1094"/>
                    <a:pt x="361" y="1092"/>
                    <a:pt x="350" y="109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 flipH="1">
              <a:off x="1416257" y="3786736"/>
              <a:ext cx="235264" cy="430141"/>
            </a:xfrm>
            <a:custGeom>
              <a:avLst/>
              <a:gdLst/>
              <a:ahLst/>
              <a:cxnLst/>
              <a:rect l="l" t="t" r="r" b="b"/>
              <a:pathLst>
                <a:path w="2901" h="5304" extrusionOk="0">
                  <a:moveTo>
                    <a:pt x="2881" y="0"/>
                  </a:moveTo>
                  <a:cubicBezTo>
                    <a:pt x="2861" y="0"/>
                    <a:pt x="2783" y="175"/>
                    <a:pt x="2696" y="444"/>
                  </a:cubicBezTo>
                  <a:cubicBezTo>
                    <a:pt x="2599" y="710"/>
                    <a:pt x="2483" y="1074"/>
                    <a:pt x="2359" y="1437"/>
                  </a:cubicBezTo>
                  <a:cubicBezTo>
                    <a:pt x="2235" y="1801"/>
                    <a:pt x="2102" y="2156"/>
                    <a:pt x="1978" y="2413"/>
                  </a:cubicBezTo>
                  <a:cubicBezTo>
                    <a:pt x="1854" y="2670"/>
                    <a:pt x="1765" y="2838"/>
                    <a:pt x="1765" y="2838"/>
                  </a:cubicBezTo>
                  <a:cubicBezTo>
                    <a:pt x="1765" y="2838"/>
                    <a:pt x="1747" y="2874"/>
                    <a:pt x="1712" y="2954"/>
                  </a:cubicBezTo>
                  <a:cubicBezTo>
                    <a:pt x="1676" y="3034"/>
                    <a:pt x="1623" y="3140"/>
                    <a:pt x="1552" y="3264"/>
                  </a:cubicBezTo>
                  <a:cubicBezTo>
                    <a:pt x="1393" y="3575"/>
                    <a:pt x="1206" y="3876"/>
                    <a:pt x="1011" y="4160"/>
                  </a:cubicBezTo>
                  <a:cubicBezTo>
                    <a:pt x="896" y="4311"/>
                    <a:pt x="790" y="4470"/>
                    <a:pt x="674" y="4603"/>
                  </a:cubicBezTo>
                  <a:lnTo>
                    <a:pt x="506" y="4807"/>
                  </a:lnTo>
                  <a:lnTo>
                    <a:pt x="346" y="4967"/>
                  </a:lnTo>
                  <a:cubicBezTo>
                    <a:pt x="266" y="5056"/>
                    <a:pt x="178" y="5127"/>
                    <a:pt x="89" y="5197"/>
                  </a:cubicBezTo>
                  <a:cubicBezTo>
                    <a:pt x="27" y="5260"/>
                    <a:pt x="0" y="5295"/>
                    <a:pt x="0" y="5304"/>
                  </a:cubicBezTo>
                  <a:cubicBezTo>
                    <a:pt x="0" y="5304"/>
                    <a:pt x="45" y="5286"/>
                    <a:pt x="116" y="5251"/>
                  </a:cubicBezTo>
                  <a:cubicBezTo>
                    <a:pt x="222" y="5189"/>
                    <a:pt x="320" y="5127"/>
                    <a:pt x="408" y="5047"/>
                  </a:cubicBezTo>
                  <a:lnTo>
                    <a:pt x="594" y="4896"/>
                  </a:lnTo>
                  <a:cubicBezTo>
                    <a:pt x="657" y="4834"/>
                    <a:pt x="710" y="4772"/>
                    <a:pt x="781" y="4701"/>
                  </a:cubicBezTo>
                  <a:cubicBezTo>
                    <a:pt x="914" y="4577"/>
                    <a:pt x="1029" y="4417"/>
                    <a:pt x="1153" y="4266"/>
                  </a:cubicBezTo>
                  <a:cubicBezTo>
                    <a:pt x="1375" y="3991"/>
                    <a:pt x="1579" y="3690"/>
                    <a:pt x="1756" y="3379"/>
                  </a:cubicBezTo>
                  <a:cubicBezTo>
                    <a:pt x="1836" y="3255"/>
                    <a:pt x="1889" y="3149"/>
                    <a:pt x="1934" y="3069"/>
                  </a:cubicBezTo>
                  <a:lnTo>
                    <a:pt x="1996" y="2954"/>
                  </a:lnTo>
                  <a:cubicBezTo>
                    <a:pt x="1996" y="2954"/>
                    <a:pt x="2084" y="2776"/>
                    <a:pt x="2191" y="2510"/>
                  </a:cubicBezTo>
                  <a:cubicBezTo>
                    <a:pt x="2324" y="2182"/>
                    <a:pt x="2430" y="1836"/>
                    <a:pt x="2528" y="1499"/>
                  </a:cubicBezTo>
                  <a:cubicBezTo>
                    <a:pt x="2625" y="1127"/>
                    <a:pt x="2714" y="745"/>
                    <a:pt x="2785" y="470"/>
                  </a:cubicBezTo>
                  <a:cubicBezTo>
                    <a:pt x="2856" y="187"/>
                    <a:pt x="2900" y="0"/>
                    <a:pt x="2883" y="0"/>
                  </a:cubicBezTo>
                  <a:cubicBezTo>
                    <a:pt x="2882" y="0"/>
                    <a:pt x="2882" y="0"/>
                    <a:pt x="28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 flipH="1">
              <a:off x="1622001" y="3978694"/>
              <a:ext cx="383429" cy="438170"/>
            </a:xfrm>
            <a:custGeom>
              <a:avLst/>
              <a:gdLst/>
              <a:ahLst/>
              <a:cxnLst/>
              <a:rect l="l" t="t" r="r" b="b"/>
              <a:pathLst>
                <a:path w="4728" h="5403" extrusionOk="0">
                  <a:moveTo>
                    <a:pt x="2326" y="1"/>
                  </a:moveTo>
                  <a:cubicBezTo>
                    <a:pt x="1" y="1"/>
                    <a:pt x="1801" y="5402"/>
                    <a:pt x="1801" y="5402"/>
                  </a:cubicBezTo>
                  <a:cubicBezTo>
                    <a:pt x="2865" y="3859"/>
                    <a:pt x="4728" y="55"/>
                    <a:pt x="2360" y="1"/>
                  </a:cubicBezTo>
                  <a:cubicBezTo>
                    <a:pt x="2348" y="1"/>
                    <a:pt x="2337" y="1"/>
                    <a:pt x="23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 flipH="1">
              <a:off x="1743485" y="4104638"/>
              <a:ext cx="176306" cy="312225"/>
            </a:xfrm>
            <a:custGeom>
              <a:avLst/>
              <a:gdLst/>
              <a:ahLst/>
              <a:cxnLst/>
              <a:rect l="l" t="t" r="r" b="b"/>
              <a:pathLst>
                <a:path w="2174" h="3850" extrusionOk="0">
                  <a:moveTo>
                    <a:pt x="98" y="0"/>
                  </a:moveTo>
                  <a:cubicBezTo>
                    <a:pt x="0" y="1597"/>
                    <a:pt x="745" y="3849"/>
                    <a:pt x="745" y="3849"/>
                  </a:cubicBezTo>
                  <a:cubicBezTo>
                    <a:pt x="1331" y="2980"/>
                    <a:pt x="1809" y="2040"/>
                    <a:pt x="2173" y="1056"/>
                  </a:cubicBezTo>
                  <a:lnTo>
                    <a:pt x="2173" y="1056"/>
                  </a:lnTo>
                  <a:cubicBezTo>
                    <a:pt x="1818" y="1650"/>
                    <a:pt x="1446" y="2164"/>
                    <a:pt x="1171" y="2235"/>
                  </a:cubicBezTo>
                  <a:cubicBezTo>
                    <a:pt x="1151" y="2241"/>
                    <a:pt x="1131" y="2244"/>
                    <a:pt x="1111" y="2244"/>
                  </a:cubicBezTo>
                  <a:cubicBezTo>
                    <a:pt x="658" y="2244"/>
                    <a:pt x="276" y="841"/>
                    <a:pt x="98" y="0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 flipH="1">
              <a:off x="1822636" y="4021675"/>
              <a:ext cx="63337" cy="163574"/>
            </a:xfrm>
            <a:custGeom>
              <a:avLst/>
              <a:gdLst/>
              <a:ahLst/>
              <a:cxnLst/>
              <a:rect l="l" t="t" r="r" b="b"/>
              <a:pathLst>
                <a:path w="781" h="2017" extrusionOk="0">
                  <a:moveTo>
                    <a:pt x="559" y="0"/>
                  </a:moveTo>
                  <a:cubicBezTo>
                    <a:pt x="414" y="0"/>
                    <a:pt x="232" y="173"/>
                    <a:pt x="124" y="420"/>
                  </a:cubicBezTo>
                  <a:cubicBezTo>
                    <a:pt x="0" y="713"/>
                    <a:pt x="9" y="997"/>
                    <a:pt x="160" y="1059"/>
                  </a:cubicBezTo>
                  <a:cubicBezTo>
                    <a:pt x="180" y="1069"/>
                    <a:pt x="202" y="1074"/>
                    <a:pt x="225" y="1074"/>
                  </a:cubicBezTo>
                  <a:cubicBezTo>
                    <a:pt x="363" y="1074"/>
                    <a:pt x="541" y="901"/>
                    <a:pt x="647" y="651"/>
                  </a:cubicBezTo>
                  <a:cubicBezTo>
                    <a:pt x="780" y="367"/>
                    <a:pt x="763" y="74"/>
                    <a:pt x="621" y="12"/>
                  </a:cubicBezTo>
                  <a:cubicBezTo>
                    <a:pt x="601" y="4"/>
                    <a:pt x="580" y="0"/>
                    <a:pt x="559" y="0"/>
                  </a:cubicBezTo>
                  <a:close/>
                  <a:moveTo>
                    <a:pt x="222" y="1200"/>
                  </a:moveTo>
                  <a:cubicBezTo>
                    <a:pt x="111" y="1200"/>
                    <a:pt x="18" y="1375"/>
                    <a:pt x="9" y="1600"/>
                  </a:cubicBezTo>
                  <a:cubicBezTo>
                    <a:pt x="0" y="1822"/>
                    <a:pt x="71" y="2008"/>
                    <a:pt x="186" y="2017"/>
                  </a:cubicBezTo>
                  <a:cubicBezTo>
                    <a:pt x="302" y="2017"/>
                    <a:pt x="399" y="1839"/>
                    <a:pt x="408" y="1618"/>
                  </a:cubicBezTo>
                  <a:cubicBezTo>
                    <a:pt x="426" y="1396"/>
                    <a:pt x="337" y="1210"/>
                    <a:pt x="231" y="1201"/>
                  </a:cubicBezTo>
                  <a:cubicBezTo>
                    <a:pt x="228" y="1201"/>
                    <a:pt x="225" y="1200"/>
                    <a:pt x="222" y="12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 flipH="1">
              <a:off x="1796766" y="4039841"/>
              <a:ext cx="128783" cy="473366"/>
            </a:xfrm>
            <a:custGeom>
              <a:avLst/>
              <a:gdLst/>
              <a:ahLst/>
              <a:cxnLst/>
              <a:rect l="l" t="t" r="r" b="b"/>
              <a:pathLst>
                <a:path w="1588" h="5837" extrusionOk="0">
                  <a:moveTo>
                    <a:pt x="1569" y="1"/>
                  </a:moveTo>
                  <a:cubicBezTo>
                    <a:pt x="1551" y="1"/>
                    <a:pt x="1516" y="194"/>
                    <a:pt x="1490" y="471"/>
                  </a:cubicBezTo>
                  <a:cubicBezTo>
                    <a:pt x="1455" y="764"/>
                    <a:pt x="1428" y="1145"/>
                    <a:pt x="1393" y="1527"/>
                  </a:cubicBezTo>
                  <a:cubicBezTo>
                    <a:pt x="1357" y="1908"/>
                    <a:pt x="1322" y="2289"/>
                    <a:pt x="1251" y="2564"/>
                  </a:cubicBezTo>
                  <a:cubicBezTo>
                    <a:pt x="1189" y="2839"/>
                    <a:pt x="1144" y="3025"/>
                    <a:pt x="1144" y="3025"/>
                  </a:cubicBezTo>
                  <a:cubicBezTo>
                    <a:pt x="1144" y="3025"/>
                    <a:pt x="1135" y="3079"/>
                    <a:pt x="1118" y="3158"/>
                  </a:cubicBezTo>
                  <a:cubicBezTo>
                    <a:pt x="1100" y="3238"/>
                    <a:pt x="1073" y="3354"/>
                    <a:pt x="1038" y="3487"/>
                  </a:cubicBezTo>
                  <a:cubicBezTo>
                    <a:pt x="949" y="3824"/>
                    <a:pt x="843" y="4161"/>
                    <a:pt x="727" y="4489"/>
                  </a:cubicBezTo>
                  <a:cubicBezTo>
                    <a:pt x="648" y="4666"/>
                    <a:pt x="586" y="4844"/>
                    <a:pt x="506" y="5003"/>
                  </a:cubicBezTo>
                  <a:cubicBezTo>
                    <a:pt x="461" y="5083"/>
                    <a:pt x="435" y="5163"/>
                    <a:pt x="390" y="5234"/>
                  </a:cubicBezTo>
                  <a:cubicBezTo>
                    <a:pt x="346" y="5305"/>
                    <a:pt x="311" y="5367"/>
                    <a:pt x="275" y="5429"/>
                  </a:cubicBezTo>
                  <a:cubicBezTo>
                    <a:pt x="213" y="5526"/>
                    <a:pt x="151" y="5624"/>
                    <a:pt x="80" y="5713"/>
                  </a:cubicBezTo>
                  <a:cubicBezTo>
                    <a:pt x="27" y="5784"/>
                    <a:pt x="0" y="5828"/>
                    <a:pt x="9" y="5837"/>
                  </a:cubicBezTo>
                  <a:cubicBezTo>
                    <a:pt x="18" y="5837"/>
                    <a:pt x="53" y="5810"/>
                    <a:pt x="116" y="5757"/>
                  </a:cubicBezTo>
                  <a:cubicBezTo>
                    <a:pt x="204" y="5677"/>
                    <a:pt x="284" y="5588"/>
                    <a:pt x="346" y="5491"/>
                  </a:cubicBezTo>
                  <a:lnTo>
                    <a:pt x="488" y="5305"/>
                  </a:lnTo>
                  <a:cubicBezTo>
                    <a:pt x="532" y="5234"/>
                    <a:pt x="577" y="5154"/>
                    <a:pt x="630" y="5074"/>
                  </a:cubicBezTo>
                  <a:cubicBezTo>
                    <a:pt x="719" y="4906"/>
                    <a:pt x="807" y="4737"/>
                    <a:pt x="887" y="4560"/>
                  </a:cubicBezTo>
                  <a:cubicBezTo>
                    <a:pt x="1038" y="4232"/>
                    <a:pt x="1162" y="3895"/>
                    <a:pt x="1268" y="3558"/>
                  </a:cubicBezTo>
                  <a:cubicBezTo>
                    <a:pt x="1313" y="3416"/>
                    <a:pt x="1339" y="3300"/>
                    <a:pt x="1357" y="3212"/>
                  </a:cubicBezTo>
                  <a:cubicBezTo>
                    <a:pt x="1384" y="3132"/>
                    <a:pt x="1393" y="3088"/>
                    <a:pt x="1393" y="3088"/>
                  </a:cubicBezTo>
                  <a:cubicBezTo>
                    <a:pt x="1393" y="3088"/>
                    <a:pt x="1437" y="2892"/>
                    <a:pt x="1481" y="2609"/>
                  </a:cubicBezTo>
                  <a:cubicBezTo>
                    <a:pt x="1535" y="2254"/>
                    <a:pt x="1561" y="1899"/>
                    <a:pt x="1570" y="1535"/>
                  </a:cubicBezTo>
                  <a:cubicBezTo>
                    <a:pt x="1588" y="1154"/>
                    <a:pt x="1579" y="773"/>
                    <a:pt x="1588" y="480"/>
                  </a:cubicBezTo>
                  <a:cubicBezTo>
                    <a:pt x="1588" y="196"/>
                    <a:pt x="1588" y="1"/>
                    <a:pt x="1570" y="1"/>
                  </a:cubicBezTo>
                  <a:cubicBezTo>
                    <a:pt x="1570" y="1"/>
                    <a:pt x="1569" y="1"/>
                    <a:pt x="15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 flipH="1">
              <a:off x="1962286" y="4213795"/>
              <a:ext cx="361776" cy="436061"/>
            </a:xfrm>
            <a:custGeom>
              <a:avLst/>
              <a:gdLst/>
              <a:ahLst/>
              <a:cxnLst/>
              <a:rect l="l" t="t" r="r" b="b"/>
              <a:pathLst>
                <a:path w="4461" h="5377" extrusionOk="0">
                  <a:moveTo>
                    <a:pt x="2734" y="1"/>
                  </a:moveTo>
                  <a:cubicBezTo>
                    <a:pt x="2597" y="1"/>
                    <a:pt x="2447" y="24"/>
                    <a:pt x="2280" y="73"/>
                  </a:cubicBezTo>
                  <a:cubicBezTo>
                    <a:pt x="1" y="739"/>
                    <a:pt x="3389" y="5377"/>
                    <a:pt x="3389" y="5377"/>
                  </a:cubicBezTo>
                  <a:cubicBezTo>
                    <a:pt x="3890" y="3725"/>
                    <a:pt x="4460" y="1"/>
                    <a:pt x="273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 flipH="1">
              <a:off x="2008188" y="4369340"/>
              <a:ext cx="186362" cy="280516"/>
            </a:xfrm>
            <a:custGeom>
              <a:avLst/>
              <a:gdLst/>
              <a:ahLst/>
              <a:cxnLst/>
              <a:rect l="l" t="t" r="r" b="b"/>
              <a:pathLst>
                <a:path w="2298" h="3459" extrusionOk="0">
                  <a:moveTo>
                    <a:pt x="0" y="0"/>
                  </a:moveTo>
                  <a:lnTo>
                    <a:pt x="0" y="0"/>
                  </a:lnTo>
                  <a:cubicBezTo>
                    <a:pt x="391" y="1543"/>
                    <a:pt x="1792" y="3459"/>
                    <a:pt x="1792" y="3459"/>
                  </a:cubicBezTo>
                  <a:cubicBezTo>
                    <a:pt x="2085" y="2457"/>
                    <a:pt x="2262" y="1419"/>
                    <a:pt x="2297" y="373"/>
                  </a:cubicBezTo>
                  <a:lnTo>
                    <a:pt x="2297" y="373"/>
                  </a:lnTo>
                  <a:cubicBezTo>
                    <a:pt x="2147" y="1038"/>
                    <a:pt x="1943" y="1650"/>
                    <a:pt x="1703" y="1800"/>
                  </a:cubicBezTo>
                  <a:cubicBezTo>
                    <a:pt x="1664" y="1826"/>
                    <a:pt x="1622" y="1838"/>
                    <a:pt x="1577" y="1838"/>
                  </a:cubicBezTo>
                  <a:cubicBezTo>
                    <a:pt x="1135" y="1838"/>
                    <a:pt x="411" y="700"/>
                    <a:pt x="0" y="0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 flipH="1">
              <a:off x="2118237" y="4267806"/>
              <a:ext cx="59039" cy="165115"/>
            </a:xfrm>
            <a:custGeom>
              <a:avLst/>
              <a:gdLst/>
              <a:ahLst/>
              <a:cxnLst/>
              <a:rect l="l" t="t" r="r" b="b"/>
              <a:pathLst>
                <a:path w="728" h="2036" extrusionOk="0">
                  <a:moveTo>
                    <a:pt x="365" y="1"/>
                  </a:moveTo>
                  <a:cubicBezTo>
                    <a:pt x="212" y="1"/>
                    <a:pt x="70" y="234"/>
                    <a:pt x="36" y="543"/>
                  </a:cubicBezTo>
                  <a:cubicBezTo>
                    <a:pt x="0" y="853"/>
                    <a:pt x="98" y="1128"/>
                    <a:pt x="257" y="1137"/>
                  </a:cubicBezTo>
                  <a:cubicBezTo>
                    <a:pt x="263" y="1137"/>
                    <a:pt x="269" y="1138"/>
                    <a:pt x="274" y="1138"/>
                  </a:cubicBezTo>
                  <a:cubicBezTo>
                    <a:pt x="427" y="1138"/>
                    <a:pt x="569" y="904"/>
                    <a:pt x="603" y="605"/>
                  </a:cubicBezTo>
                  <a:cubicBezTo>
                    <a:pt x="639" y="285"/>
                    <a:pt x="532" y="19"/>
                    <a:pt x="382" y="2"/>
                  </a:cubicBezTo>
                  <a:cubicBezTo>
                    <a:pt x="376" y="1"/>
                    <a:pt x="370" y="1"/>
                    <a:pt x="365" y="1"/>
                  </a:cubicBezTo>
                  <a:close/>
                  <a:moveTo>
                    <a:pt x="398" y="1247"/>
                  </a:moveTo>
                  <a:cubicBezTo>
                    <a:pt x="387" y="1247"/>
                    <a:pt x="375" y="1249"/>
                    <a:pt x="364" y="1252"/>
                  </a:cubicBezTo>
                  <a:cubicBezTo>
                    <a:pt x="257" y="1279"/>
                    <a:pt x="213" y="1474"/>
                    <a:pt x="275" y="1696"/>
                  </a:cubicBezTo>
                  <a:cubicBezTo>
                    <a:pt x="324" y="1892"/>
                    <a:pt x="441" y="2036"/>
                    <a:pt x="550" y="2036"/>
                  </a:cubicBezTo>
                  <a:cubicBezTo>
                    <a:pt x="559" y="2036"/>
                    <a:pt x="568" y="2035"/>
                    <a:pt x="577" y="2033"/>
                  </a:cubicBezTo>
                  <a:cubicBezTo>
                    <a:pt x="683" y="2006"/>
                    <a:pt x="727" y="1811"/>
                    <a:pt x="665" y="1589"/>
                  </a:cubicBezTo>
                  <a:cubicBezTo>
                    <a:pt x="617" y="1389"/>
                    <a:pt x="504" y="1247"/>
                    <a:pt x="398" y="12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 flipH="1">
              <a:off x="2040545" y="4272186"/>
              <a:ext cx="66257" cy="489991"/>
            </a:xfrm>
            <a:custGeom>
              <a:avLst/>
              <a:gdLst/>
              <a:ahLst/>
              <a:cxnLst/>
              <a:rect l="l" t="t" r="r" b="b"/>
              <a:pathLst>
                <a:path w="817" h="6042" extrusionOk="0">
                  <a:moveTo>
                    <a:pt x="18" y="1"/>
                  </a:moveTo>
                  <a:lnTo>
                    <a:pt x="18" y="1"/>
                  </a:lnTo>
                  <a:cubicBezTo>
                    <a:pt x="0" y="10"/>
                    <a:pt x="27" y="196"/>
                    <a:pt x="80" y="480"/>
                  </a:cubicBezTo>
                  <a:cubicBezTo>
                    <a:pt x="142" y="763"/>
                    <a:pt x="231" y="1136"/>
                    <a:pt x="311" y="1517"/>
                  </a:cubicBezTo>
                  <a:cubicBezTo>
                    <a:pt x="399" y="1890"/>
                    <a:pt x="470" y="2262"/>
                    <a:pt x="497" y="2546"/>
                  </a:cubicBezTo>
                  <a:cubicBezTo>
                    <a:pt x="524" y="2830"/>
                    <a:pt x="532" y="3016"/>
                    <a:pt x="532" y="3016"/>
                  </a:cubicBezTo>
                  <a:cubicBezTo>
                    <a:pt x="532" y="3016"/>
                    <a:pt x="541" y="3060"/>
                    <a:pt x="550" y="3149"/>
                  </a:cubicBezTo>
                  <a:cubicBezTo>
                    <a:pt x="559" y="3229"/>
                    <a:pt x="568" y="3353"/>
                    <a:pt x="577" y="3495"/>
                  </a:cubicBezTo>
                  <a:cubicBezTo>
                    <a:pt x="595" y="3841"/>
                    <a:pt x="595" y="4196"/>
                    <a:pt x="577" y="4542"/>
                  </a:cubicBezTo>
                  <a:cubicBezTo>
                    <a:pt x="559" y="4728"/>
                    <a:pt x="550" y="4923"/>
                    <a:pt x="515" y="5100"/>
                  </a:cubicBezTo>
                  <a:cubicBezTo>
                    <a:pt x="506" y="5189"/>
                    <a:pt x="497" y="5278"/>
                    <a:pt x="479" y="5349"/>
                  </a:cubicBezTo>
                  <a:cubicBezTo>
                    <a:pt x="462" y="5428"/>
                    <a:pt x="444" y="5499"/>
                    <a:pt x="426" y="5570"/>
                  </a:cubicBezTo>
                  <a:cubicBezTo>
                    <a:pt x="399" y="5686"/>
                    <a:pt x="373" y="5801"/>
                    <a:pt x="328" y="5907"/>
                  </a:cubicBezTo>
                  <a:cubicBezTo>
                    <a:pt x="302" y="5987"/>
                    <a:pt x="293" y="6040"/>
                    <a:pt x="302" y="6040"/>
                  </a:cubicBezTo>
                  <a:cubicBezTo>
                    <a:pt x="303" y="6041"/>
                    <a:pt x="304" y="6041"/>
                    <a:pt x="305" y="6041"/>
                  </a:cubicBezTo>
                  <a:cubicBezTo>
                    <a:pt x="315" y="6041"/>
                    <a:pt x="341" y="5998"/>
                    <a:pt x="382" y="5925"/>
                  </a:cubicBezTo>
                  <a:cubicBezTo>
                    <a:pt x="435" y="5828"/>
                    <a:pt x="488" y="5721"/>
                    <a:pt x="524" y="5606"/>
                  </a:cubicBezTo>
                  <a:lnTo>
                    <a:pt x="603" y="5384"/>
                  </a:lnTo>
                  <a:cubicBezTo>
                    <a:pt x="621" y="5304"/>
                    <a:pt x="639" y="5216"/>
                    <a:pt x="657" y="5127"/>
                  </a:cubicBezTo>
                  <a:cubicBezTo>
                    <a:pt x="710" y="4950"/>
                    <a:pt x="728" y="4754"/>
                    <a:pt x="754" y="4559"/>
                  </a:cubicBezTo>
                  <a:cubicBezTo>
                    <a:pt x="799" y="4205"/>
                    <a:pt x="816" y="3841"/>
                    <a:pt x="807" y="3486"/>
                  </a:cubicBezTo>
                  <a:cubicBezTo>
                    <a:pt x="807" y="3335"/>
                    <a:pt x="807" y="3211"/>
                    <a:pt x="799" y="3131"/>
                  </a:cubicBezTo>
                  <a:lnTo>
                    <a:pt x="790" y="2998"/>
                  </a:lnTo>
                  <a:cubicBezTo>
                    <a:pt x="790" y="2998"/>
                    <a:pt x="772" y="2803"/>
                    <a:pt x="728" y="2511"/>
                  </a:cubicBezTo>
                  <a:cubicBezTo>
                    <a:pt x="665" y="2165"/>
                    <a:pt x="586" y="1810"/>
                    <a:pt x="488" y="1473"/>
                  </a:cubicBezTo>
                  <a:cubicBezTo>
                    <a:pt x="382" y="1101"/>
                    <a:pt x="266" y="737"/>
                    <a:pt x="178" y="462"/>
                  </a:cubicBezTo>
                  <a:cubicBezTo>
                    <a:pt x="89" y="187"/>
                    <a:pt x="27" y="1"/>
                    <a:pt x="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 flipH="1">
              <a:off x="2126996" y="4502584"/>
              <a:ext cx="356667" cy="432817"/>
            </a:xfrm>
            <a:custGeom>
              <a:avLst/>
              <a:gdLst/>
              <a:ahLst/>
              <a:cxnLst/>
              <a:rect l="l" t="t" r="r" b="b"/>
              <a:pathLst>
                <a:path w="4398" h="5337" extrusionOk="0">
                  <a:moveTo>
                    <a:pt x="2749" y="1"/>
                  </a:moveTo>
                  <a:cubicBezTo>
                    <a:pt x="2593" y="1"/>
                    <a:pt x="2420" y="34"/>
                    <a:pt x="2226" y="104"/>
                  </a:cubicBezTo>
                  <a:cubicBezTo>
                    <a:pt x="0" y="920"/>
                    <a:pt x="3672" y="5337"/>
                    <a:pt x="3672" y="5337"/>
                  </a:cubicBezTo>
                  <a:cubicBezTo>
                    <a:pt x="4061" y="3668"/>
                    <a:pt x="4398" y="1"/>
                    <a:pt x="274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 flipH="1">
              <a:off x="2158542" y="4663481"/>
              <a:ext cx="189930" cy="271920"/>
            </a:xfrm>
            <a:custGeom>
              <a:avLst/>
              <a:gdLst/>
              <a:ahLst/>
              <a:cxnLst/>
              <a:rect l="l" t="t" r="r" b="b"/>
              <a:pathLst>
                <a:path w="2342" h="3353" extrusionOk="0">
                  <a:moveTo>
                    <a:pt x="0" y="0"/>
                  </a:moveTo>
                  <a:lnTo>
                    <a:pt x="0" y="0"/>
                  </a:lnTo>
                  <a:cubicBezTo>
                    <a:pt x="488" y="1526"/>
                    <a:pt x="2005" y="3353"/>
                    <a:pt x="2005" y="3353"/>
                  </a:cubicBezTo>
                  <a:cubicBezTo>
                    <a:pt x="2235" y="2333"/>
                    <a:pt x="2342" y="1286"/>
                    <a:pt x="2315" y="231"/>
                  </a:cubicBezTo>
                  <a:lnTo>
                    <a:pt x="2315" y="231"/>
                  </a:lnTo>
                  <a:cubicBezTo>
                    <a:pt x="2209" y="914"/>
                    <a:pt x="2040" y="1535"/>
                    <a:pt x="1810" y="1694"/>
                  </a:cubicBezTo>
                  <a:cubicBezTo>
                    <a:pt x="1769" y="1726"/>
                    <a:pt x="1722" y="1740"/>
                    <a:pt x="1671" y="1740"/>
                  </a:cubicBezTo>
                  <a:cubicBezTo>
                    <a:pt x="1232" y="1740"/>
                    <a:pt x="445" y="668"/>
                    <a:pt x="0" y="0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 flipH="1">
              <a:off x="2269970" y="4559920"/>
              <a:ext cx="63418" cy="163736"/>
            </a:xfrm>
            <a:custGeom>
              <a:avLst/>
              <a:gdLst/>
              <a:ahLst/>
              <a:cxnLst/>
              <a:rect l="l" t="t" r="r" b="b"/>
              <a:pathLst>
                <a:path w="782" h="2019" extrusionOk="0">
                  <a:moveTo>
                    <a:pt x="312" y="0"/>
                  </a:moveTo>
                  <a:cubicBezTo>
                    <a:pt x="156" y="0"/>
                    <a:pt x="27" y="245"/>
                    <a:pt x="10" y="559"/>
                  </a:cubicBezTo>
                  <a:cubicBezTo>
                    <a:pt x="1" y="878"/>
                    <a:pt x="116" y="1135"/>
                    <a:pt x="276" y="1144"/>
                  </a:cubicBezTo>
                  <a:cubicBezTo>
                    <a:pt x="278" y="1144"/>
                    <a:pt x="281" y="1145"/>
                    <a:pt x="284" y="1145"/>
                  </a:cubicBezTo>
                  <a:cubicBezTo>
                    <a:pt x="440" y="1145"/>
                    <a:pt x="569" y="899"/>
                    <a:pt x="586" y="586"/>
                  </a:cubicBezTo>
                  <a:cubicBezTo>
                    <a:pt x="595" y="266"/>
                    <a:pt x="480" y="9"/>
                    <a:pt x="320" y="0"/>
                  </a:cubicBezTo>
                  <a:cubicBezTo>
                    <a:pt x="317" y="0"/>
                    <a:pt x="314" y="0"/>
                    <a:pt x="312" y="0"/>
                  </a:cubicBezTo>
                  <a:close/>
                  <a:moveTo>
                    <a:pt x="425" y="1236"/>
                  </a:moveTo>
                  <a:cubicBezTo>
                    <a:pt x="413" y="1236"/>
                    <a:pt x="402" y="1238"/>
                    <a:pt x="391" y="1242"/>
                  </a:cubicBezTo>
                  <a:cubicBezTo>
                    <a:pt x="284" y="1277"/>
                    <a:pt x="258" y="1481"/>
                    <a:pt x="329" y="1694"/>
                  </a:cubicBezTo>
                  <a:cubicBezTo>
                    <a:pt x="392" y="1885"/>
                    <a:pt x="513" y="2019"/>
                    <a:pt x="614" y="2019"/>
                  </a:cubicBezTo>
                  <a:cubicBezTo>
                    <a:pt x="626" y="2019"/>
                    <a:pt x="637" y="2017"/>
                    <a:pt x="648" y="2013"/>
                  </a:cubicBezTo>
                  <a:cubicBezTo>
                    <a:pt x="755" y="1978"/>
                    <a:pt x="781" y="1783"/>
                    <a:pt x="710" y="1570"/>
                  </a:cubicBezTo>
                  <a:cubicBezTo>
                    <a:pt x="647" y="1371"/>
                    <a:pt x="526" y="1236"/>
                    <a:pt x="425" y="12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 flipH="1">
              <a:off x="2181574" y="4561379"/>
              <a:ext cx="85639" cy="487639"/>
            </a:xfrm>
            <a:custGeom>
              <a:avLst/>
              <a:gdLst/>
              <a:ahLst/>
              <a:cxnLst/>
              <a:rect l="l" t="t" r="r" b="b"/>
              <a:pathLst>
                <a:path w="1056" h="6013" extrusionOk="0">
                  <a:moveTo>
                    <a:pt x="9" y="0"/>
                  </a:moveTo>
                  <a:lnTo>
                    <a:pt x="9" y="0"/>
                  </a:lnTo>
                  <a:cubicBezTo>
                    <a:pt x="1" y="9"/>
                    <a:pt x="36" y="195"/>
                    <a:pt x="107" y="479"/>
                  </a:cubicBezTo>
                  <a:cubicBezTo>
                    <a:pt x="187" y="754"/>
                    <a:pt x="302" y="1126"/>
                    <a:pt x="409" y="1490"/>
                  </a:cubicBezTo>
                  <a:cubicBezTo>
                    <a:pt x="515" y="1862"/>
                    <a:pt x="613" y="2226"/>
                    <a:pt x="657" y="2510"/>
                  </a:cubicBezTo>
                  <a:cubicBezTo>
                    <a:pt x="701" y="2785"/>
                    <a:pt x="719" y="2980"/>
                    <a:pt x="719" y="2980"/>
                  </a:cubicBezTo>
                  <a:cubicBezTo>
                    <a:pt x="719" y="2980"/>
                    <a:pt x="728" y="3024"/>
                    <a:pt x="746" y="3104"/>
                  </a:cubicBezTo>
                  <a:cubicBezTo>
                    <a:pt x="763" y="3193"/>
                    <a:pt x="781" y="3308"/>
                    <a:pt x="790" y="3450"/>
                  </a:cubicBezTo>
                  <a:cubicBezTo>
                    <a:pt x="834" y="3796"/>
                    <a:pt x="861" y="4151"/>
                    <a:pt x="861" y="4496"/>
                  </a:cubicBezTo>
                  <a:cubicBezTo>
                    <a:pt x="852" y="4683"/>
                    <a:pt x="861" y="4878"/>
                    <a:pt x="843" y="5055"/>
                  </a:cubicBezTo>
                  <a:cubicBezTo>
                    <a:pt x="834" y="5144"/>
                    <a:pt x="834" y="5233"/>
                    <a:pt x="817" y="5312"/>
                  </a:cubicBezTo>
                  <a:cubicBezTo>
                    <a:pt x="808" y="5392"/>
                    <a:pt x="790" y="5472"/>
                    <a:pt x="781" y="5543"/>
                  </a:cubicBezTo>
                  <a:cubicBezTo>
                    <a:pt x="763" y="5658"/>
                    <a:pt x="737" y="5765"/>
                    <a:pt x="701" y="5871"/>
                  </a:cubicBezTo>
                  <a:cubicBezTo>
                    <a:pt x="684" y="5915"/>
                    <a:pt x="684" y="5960"/>
                    <a:pt x="684" y="6013"/>
                  </a:cubicBezTo>
                  <a:cubicBezTo>
                    <a:pt x="692" y="6013"/>
                    <a:pt x="719" y="5969"/>
                    <a:pt x="754" y="5898"/>
                  </a:cubicBezTo>
                  <a:cubicBezTo>
                    <a:pt x="808" y="5791"/>
                    <a:pt x="843" y="5685"/>
                    <a:pt x="879" y="5570"/>
                  </a:cubicBezTo>
                  <a:cubicBezTo>
                    <a:pt x="896" y="5490"/>
                    <a:pt x="923" y="5419"/>
                    <a:pt x="941" y="5339"/>
                  </a:cubicBezTo>
                  <a:cubicBezTo>
                    <a:pt x="950" y="5250"/>
                    <a:pt x="967" y="5162"/>
                    <a:pt x="985" y="5073"/>
                  </a:cubicBezTo>
                  <a:cubicBezTo>
                    <a:pt x="1021" y="4896"/>
                    <a:pt x="1021" y="4700"/>
                    <a:pt x="1038" y="4505"/>
                  </a:cubicBezTo>
                  <a:cubicBezTo>
                    <a:pt x="1056" y="4142"/>
                    <a:pt x="1056" y="3787"/>
                    <a:pt x="1029" y="3423"/>
                  </a:cubicBezTo>
                  <a:cubicBezTo>
                    <a:pt x="1012" y="3281"/>
                    <a:pt x="1003" y="3157"/>
                    <a:pt x="985" y="3077"/>
                  </a:cubicBezTo>
                  <a:cubicBezTo>
                    <a:pt x="976" y="2989"/>
                    <a:pt x="976" y="2944"/>
                    <a:pt x="976" y="2944"/>
                  </a:cubicBezTo>
                  <a:cubicBezTo>
                    <a:pt x="976" y="2944"/>
                    <a:pt x="941" y="2749"/>
                    <a:pt x="879" y="2466"/>
                  </a:cubicBezTo>
                  <a:cubicBezTo>
                    <a:pt x="799" y="2111"/>
                    <a:pt x="701" y="1774"/>
                    <a:pt x="577" y="1437"/>
                  </a:cubicBezTo>
                  <a:cubicBezTo>
                    <a:pt x="444" y="1073"/>
                    <a:pt x="311" y="718"/>
                    <a:pt x="205" y="443"/>
                  </a:cubicBezTo>
                  <a:cubicBezTo>
                    <a:pt x="98" y="177"/>
                    <a:pt x="27" y="0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 flipH="1">
              <a:off x="1260387" y="4290027"/>
              <a:ext cx="452281" cy="189687"/>
            </a:xfrm>
            <a:custGeom>
              <a:avLst/>
              <a:gdLst/>
              <a:ahLst/>
              <a:cxnLst/>
              <a:rect l="l" t="t" r="r" b="b"/>
              <a:pathLst>
                <a:path w="5577" h="2339" extrusionOk="0">
                  <a:moveTo>
                    <a:pt x="3843" y="0"/>
                  </a:moveTo>
                  <a:cubicBezTo>
                    <a:pt x="2606" y="0"/>
                    <a:pt x="944" y="531"/>
                    <a:pt x="0" y="951"/>
                  </a:cubicBezTo>
                  <a:cubicBezTo>
                    <a:pt x="0" y="951"/>
                    <a:pt x="2493" y="2339"/>
                    <a:pt x="4099" y="2339"/>
                  </a:cubicBezTo>
                  <a:cubicBezTo>
                    <a:pt x="4772" y="2339"/>
                    <a:pt x="5289" y="2095"/>
                    <a:pt x="5401" y="1404"/>
                  </a:cubicBezTo>
                  <a:cubicBezTo>
                    <a:pt x="5577" y="353"/>
                    <a:pt x="4851" y="0"/>
                    <a:pt x="384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 flipH="1">
              <a:off x="1415527" y="4295217"/>
              <a:ext cx="297141" cy="181334"/>
            </a:xfrm>
            <a:custGeom>
              <a:avLst/>
              <a:gdLst/>
              <a:ahLst/>
              <a:cxnLst/>
              <a:rect l="l" t="t" r="r" b="b"/>
              <a:pathLst>
                <a:path w="3664" h="2236" extrusionOk="0">
                  <a:moveTo>
                    <a:pt x="3007" y="1"/>
                  </a:moveTo>
                  <a:lnTo>
                    <a:pt x="3007" y="1"/>
                  </a:lnTo>
                  <a:cubicBezTo>
                    <a:pt x="1969" y="169"/>
                    <a:pt x="958" y="462"/>
                    <a:pt x="0" y="887"/>
                  </a:cubicBezTo>
                  <a:cubicBezTo>
                    <a:pt x="0" y="887"/>
                    <a:pt x="2076" y="2040"/>
                    <a:pt x="3663" y="2236"/>
                  </a:cubicBezTo>
                  <a:cubicBezTo>
                    <a:pt x="2830" y="1881"/>
                    <a:pt x="1446" y="1207"/>
                    <a:pt x="1659" y="763"/>
                  </a:cubicBezTo>
                  <a:cubicBezTo>
                    <a:pt x="1783" y="506"/>
                    <a:pt x="2359" y="231"/>
                    <a:pt x="3007" y="1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 flipH="1">
              <a:off x="1318453" y="4402266"/>
              <a:ext cx="169818" cy="50199"/>
            </a:xfrm>
            <a:custGeom>
              <a:avLst/>
              <a:gdLst/>
              <a:ahLst/>
              <a:cxnLst/>
              <a:rect l="l" t="t" r="r" b="b"/>
              <a:pathLst>
                <a:path w="2094" h="619" extrusionOk="0">
                  <a:moveTo>
                    <a:pt x="330" y="73"/>
                  </a:moveTo>
                  <a:cubicBezTo>
                    <a:pt x="159" y="73"/>
                    <a:pt x="25" y="138"/>
                    <a:pt x="18" y="233"/>
                  </a:cubicBezTo>
                  <a:cubicBezTo>
                    <a:pt x="0" y="339"/>
                    <a:pt x="169" y="454"/>
                    <a:pt x="391" y="490"/>
                  </a:cubicBezTo>
                  <a:cubicBezTo>
                    <a:pt x="430" y="496"/>
                    <a:pt x="468" y="499"/>
                    <a:pt x="504" y="499"/>
                  </a:cubicBezTo>
                  <a:cubicBezTo>
                    <a:pt x="675" y="499"/>
                    <a:pt x="811" y="434"/>
                    <a:pt x="825" y="339"/>
                  </a:cubicBezTo>
                  <a:cubicBezTo>
                    <a:pt x="834" y="224"/>
                    <a:pt x="666" y="117"/>
                    <a:pt x="444" y="82"/>
                  </a:cubicBezTo>
                  <a:cubicBezTo>
                    <a:pt x="405" y="76"/>
                    <a:pt x="367" y="73"/>
                    <a:pt x="330" y="73"/>
                  </a:cubicBezTo>
                  <a:close/>
                  <a:moveTo>
                    <a:pt x="1669" y="1"/>
                  </a:moveTo>
                  <a:cubicBezTo>
                    <a:pt x="1596" y="1"/>
                    <a:pt x="1517" y="10"/>
                    <a:pt x="1437" y="29"/>
                  </a:cubicBezTo>
                  <a:cubicBezTo>
                    <a:pt x="1127" y="100"/>
                    <a:pt x="905" y="286"/>
                    <a:pt x="941" y="437"/>
                  </a:cubicBezTo>
                  <a:cubicBezTo>
                    <a:pt x="966" y="547"/>
                    <a:pt x="1120" y="619"/>
                    <a:pt x="1321" y="619"/>
                  </a:cubicBezTo>
                  <a:cubicBezTo>
                    <a:pt x="1396" y="619"/>
                    <a:pt x="1477" y="609"/>
                    <a:pt x="1561" y="587"/>
                  </a:cubicBezTo>
                  <a:cubicBezTo>
                    <a:pt x="1872" y="516"/>
                    <a:pt x="2093" y="330"/>
                    <a:pt x="2058" y="179"/>
                  </a:cubicBezTo>
                  <a:cubicBezTo>
                    <a:pt x="2032" y="69"/>
                    <a:pt x="1872" y="1"/>
                    <a:pt x="166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 flipH="1">
              <a:off x="1329969" y="4344119"/>
              <a:ext cx="489910" cy="69338"/>
            </a:xfrm>
            <a:custGeom>
              <a:avLst/>
              <a:gdLst/>
              <a:ahLst/>
              <a:cxnLst/>
              <a:rect l="l" t="t" r="r" b="b"/>
              <a:pathLst>
                <a:path w="6041" h="855" extrusionOk="0">
                  <a:moveTo>
                    <a:pt x="2981" y="1"/>
                  </a:moveTo>
                  <a:lnTo>
                    <a:pt x="2839" y="10"/>
                  </a:lnTo>
                  <a:cubicBezTo>
                    <a:pt x="2759" y="10"/>
                    <a:pt x="2635" y="18"/>
                    <a:pt x="2484" y="36"/>
                  </a:cubicBezTo>
                  <a:cubicBezTo>
                    <a:pt x="2129" y="72"/>
                    <a:pt x="1775" y="134"/>
                    <a:pt x="1429" y="222"/>
                  </a:cubicBezTo>
                  <a:cubicBezTo>
                    <a:pt x="1243" y="276"/>
                    <a:pt x="1047" y="311"/>
                    <a:pt x="879" y="382"/>
                  </a:cubicBezTo>
                  <a:cubicBezTo>
                    <a:pt x="790" y="417"/>
                    <a:pt x="702" y="444"/>
                    <a:pt x="631" y="471"/>
                  </a:cubicBezTo>
                  <a:lnTo>
                    <a:pt x="409" y="577"/>
                  </a:lnTo>
                  <a:cubicBezTo>
                    <a:pt x="302" y="630"/>
                    <a:pt x="205" y="692"/>
                    <a:pt x="107" y="763"/>
                  </a:cubicBezTo>
                  <a:cubicBezTo>
                    <a:pt x="36" y="817"/>
                    <a:pt x="1" y="843"/>
                    <a:pt x="1" y="852"/>
                  </a:cubicBezTo>
                  <a:cubicBezTo>
                    <a:pt x="1" y="854"/>
                    <a:pt x="3" y="854"/>
                    <a:pt x="6" y="854"/>
                  </a:cubicBezTo>
                  <a:cubicBezTo>
                    <a:pt x="20" y="854"/>
                    <a:pt x="68" y="837"/>
                    <a:pt x="134" y="808"/>
                  </a:cubicBezTo>
                  <a:cubicBezTo>
                    <a:pt x="232" y="755"/>
                    <a:pt x="338" y="710"/>
                    <a:pt x="453" y="675"/>
                  </a:cubicBezTo>
                  <a:lnTo>
                    <a:pt x="675" y="595"/>
                  </a:lnTo>
                  <a:lnTo>
                    <a:pt x="923" y="524"/>
                  </a:lnTo>
                  <a:cubicBezTo>
                    <a:pt x="1092" y="471"/>
                    <a:pt x="1278" y="435"/>
                    <a:pt x="1464" y="400"/>
                  </a:cubicBezTo>
                  <a:cubicBezTo>
                    <a:pt x="1810" y="338"/>
                    <a:pt x="2156" y="293"/>
                    <a:pt x="2511" y="276"/>
                  </a:cubicBezTo>
                  <a:cubicBezTo>
                    <a:pt x="2653" y="258"/>
                    <a:pt x="2768" y="258"/>
                    <a:pt x="2857" y="258"/>
                  </a:cubicBezTo>
                  <a:lnTo>
                    <a:pt x="2990" y="258"/>
                  </a:lnTo>
                  <a:cubicBezTo>
                    <a:pt x="2990" y="258"/>
                    <a:pt x="3176" y="249"/>
                    <a:pt x="3460" y="240"/>
                  </a:cubicBezTo>
                  <a:cubicBezTo>
                    <a:pt x="3497" y="239"/>
                    <a:pt x="3536" y="238"/>
                    <a:pt x="3577" y="238"/>
                  </a:cubicBezTo>
                  <a:cubicBezTo>
                    <a:pt x="3844" y="238"/>
                    <a:pt x="4175" y="263"/>
                    <a:pt x="4506" y="293"/>
                  </a:cubicBezTo>
                  <a:cubicBezTo>
                    <a:pt x="4888" y="329"/>
                    <a:pt x="5269" y="373"/>
                    <a:pt x="5562" y="400"/>
                  </a:cubicBezTo>
                  <a:cubicBezTo>
                    <a:pt x="5704" y="409"/>
                    <a:pt x="5823" y="413"/>
                    <a:pt x="5908" y="413"/>
                  </a:cubicBezTo>
                  <a:cubicBezTo>
                    <a:pt x="5992" y="413"/>
                    <a:pt x="6041" y="409"/>
                    <a:pt x="6041" y="400"/>
                  </a:cubicBezTo>
                  <a:cubicBezTo>
                    <a:pt x="6041" y="391"/>
                    <a:pt x="5854" y="347"/>
                    <a:pt x="5571" y="293"/>
                  </a:cubicBezTo>
                  <a:cubicBezTo>
                    <a:pt x="5287" y="231"/>
                    <a:pt x="4905" y="169"/>
                    <a:pt x="4524" y="107"/>
                  </a:cubicBezTo>
                  <a:cubicBezTo>
                    <a:pt x="4178" y="54"/>
                    <a:pt x="3823" y="18"/>
                    <a:pt x="34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 flipH="1">
              <a:off x="1480648" y="4512640"/>
              <a:ext cx="444171" cy="189525"/>
            </a:xfrm>
            <a:custGeom>
              <a:avLst/>
              <a:gdLst/>
              <a:ahLst/>
              <a:cxnLst/>
              <a:rect l="l" t="t" r="r" b="b"/>
              <a:pathLst>
                <a:path w="5477" h="2337" extrusionOk="0">
                  <a:moveTo>
                    <a:pt x="4107" y="1"/>
                  </a:moveTo>
                  <a:cubicBezTo>
                    <a:pt x="2845" y="1"/>
                    <a:pt x="992" y="807"/>
                    <a:pt x="0" y="1381"/>
                  </a:cubicBezTo>
                  <a:cubicBezTo>
                    <a:pt x="0" y="1381"/>
                    <a:pt x="2263" y="2336"/>
                    <a:pt x="3867" y="2336"/>
                  </a:cubicBezTo>
                  <a:cubicBezTo>
                    <a:pt x="4717" y="2336"/>
                    <a:pt x="5382" y="2068"/>
                    <a:pt x="5428" y="1248"/>
                  </a:cubicBezTo>
                  <a:cubicBezTo>
                    <a:pt x="5476" y="327"/>
                    <a:pt x="4911" y="1"/>
                    <a:pt x="41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 flipH="1">
              <a:off x="1617622" y="4527562"/>
              <a:ext cx="307197" cy="174116"/>
            </a:xfrm>
            <a:custGeom>
              <a:avLst/>
              <a:gdLst/>
              <a:ahLst/>
              <a:cxnLst/>
              <a:rect l="l" t="t" r="r" b="b"/>
              <a:pathLst>
                <a:path w="3788" h="2147" extrusionOk="0">
                  <a:moveTo>
                    <a:pt x="2891" y="0"/>
                  </a:moveTo>
                  <a:lnTo>
                    <a:pt x="2891" y="0"/>
                  </a:lnTo>
                  <a:cubicBezTo>
                    <a:pt x="1880" y="275"/>
                    <a:pt x="914" y="683"/>
                    <a:pt x="0" y="1197"/>
                  </a:cubicBezTo>
                  <a:cubicBezTo>
                    <a:pt x="0" y="1197"/>
                    <a:pt x="2191" y="2120"/>
                    <a:pt x="3787" y="2146"/>
                  </a:cubicBezTo>
                  <a:cubicBezTo>
                    <a:pt x="2927" y="1889"/>
                    <a:pt x="1472" y="1366"/>
                    <a:pt x="1641" y="905"/>
                  </a:cubicBezTo>
                  <a:cubicBezTo>
                    <a:pt x="1730" y="639"/>
                    <a:pt x="2279" y="302"/>
                    <a:pt x="2891" y="0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 flipH="1">
              <a:off x="1525576" y="4620337"/>
              <a:ext cx="169088" cy="53930"/>
            </a:xfrm>
            <a:custGeom>
              <a:avLst/>
              <a:gdLst/>
              <a:ahLst/>
              <a:cxnLst/>
              <a:rect l="l" t="t" r="r" b="b"/>
              <a:pathLst>
                <a:path w="2085" h="665" extrusionOk="0">
                  <a:moveTo>
                    <a:pt x="385" y="230"/>
                  </a:moveTo>
                  <a:cubicBezTo>
                    <a:pt x="170" y="230"/>
                    <a:pt x="9" y="316"/>
                    <a:pt x="0" y="426"/>
                  </a:cubicBezTo>
                  <a:cubicBezTo>
                    <a:pt x="0" y="532"/>
                    <a:pt x="177" y="630"/>
                    <a:pt x="408" y="639"/>
                  </a:cubicBezTo>
                  <a:cubicBezTo>
                    <a:pt x="630" y="639"/>
                    <a:pt x="816" y="559"/>
                    <a:pt x="816" y="444"/>
                  </a:cubicBezTo>
                  <a:cubicBezTo>
                    <a:pt x="816" y="328"/>
                    <a:pt x="639" y="240"/>
                    <a:pt x="417" y="231"/>
                  </a:cubicBezTo>
                  <a:cubicBezTo>
                    <a:pt x="406" y="230"/>
                    <a:pt x="396" y="230"/>
                    <a:pt x="385" y="230"/>
                  </a:cubicBezTo>
                  <a:close/>
                  <a:moveTo>
                    <a:pt x="1724" y="1"/>
                  </a:moveTo>
                  <a:cubicBezTo>
                    <a:pt x="1625" y="1"/>
                    <a:pt x="1510" y="21"/>
                    <a:pt x="1393" y="62"/>
                  </a:cubicBezTo>
                  <a:cubicBezTo>
                    <a:pt x="1091" y="169"/>
                    <a:pt x="896" y="373"/>
                    <a:pt x="949" y="523"/>
                  </a:cubicBezTo>
                  <a:cubicBezTo>
                    <a:pt x="982" y="616"/>
                    <a:pt x="1100" y="665"/>
                    <a:pt x="1256" y="665"/>
                  </a:cubicBezTo>
                  <a:cubicBezTo>
                    <a:pt x="1356" y="665"/>
                    <a:pt x="1470" y="645"/>
                    <a:pt x="1588" y="603"/>
                  </a:cubicBezTo>
                  <a:cubicBezTo>
                    <a:pt x="1880" y="497"/>
                    <a:pt x="2084" y="293"/>
                    <a:pt x="2031" y="142"/>
                  </a:cubicBezTo>
                  <a:cubicBezTo>
                    <a:pt x="1999" y="50"/>
                    <a:pt x="1880" y="1"/>
                    <a:pt x="172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 flipH="1">
              <a:off x="1543580" y="4581897"/>
              <a:ext cx="482692" cy="101210"/>
            </a:xfrm>
            <a:custGeom>
              <a:avLst/>
              <a:gdLst/>
              <a:ahLst/>
              <a:cxnLst/>
              <a:rect l="l" t="t" r="r" b="b"/>
              <a:pathLst>
                <a:path w="5952" h="1248" extrusionOk="0">
                  <a:moveTo>
                    <a:pt x="3938" y="1"/>
                  </a:moveTo>
                  <a:cubicBezTo>
                    <a:pt x="3742" y="1"/>
                    <a:pt x="3544" y="7"/>
                    <a:pt x="3344" y="22"/>
                  </a:cubicBezTo>
                  <a:cubicBezTo>
                    <a:pt x="3060" y="49"/>
                    <a:pt x="2865" y="75"/>
                    <a:pt x="2865" y="75"/>
                  </a:cubicBezTo>
                  <a:cubicBezTo>
                    <a:pt x="2865" y="75"/>
                    <a:pt x="2821" y="84"/>
                    <a:pt x="2732" y="93"/>
                  </a:cubicBezTo>
                  <a:cubicBezTo>
                    <a:pt x="2644" y="111"/>
                    <a:pt x="2528" y="128"/>
                    <a:pt x="2386" y="164"/>
                  </a:cubicBezTo>
                  <a:cubicBezTo>
                    <a:pt x="2032" y="244"/>
                    <a:pt x="1686" y="341"/>
                    <a:pt x="1349" y="465"/>
                  </a:cubicBezTo>
                  <a:cubicBezTo>
                    <a:pt x="1171" y="536"/>
                    <a:pt x="985" y="598"/>
                    <a:pt x="817" y="687"/>
                  </a:cubicBezTo>
                  <a:cubicBezTo>
                    <a:pt x="737" y="723"/>
                    <a:pt x="657" y="758"/>
                    <a:pt x="586" y="802"/>
                  </a:cubicBezTo>
                  <a:lnTo>
                    <a:pt x="382" y="927"/>
                  </a:lnTo>
                  <a:cubicBezTo>
                    <a:pt x="276" y="989"/>
                    <a:pt x="187" y="1060"/>
                    <a:pt x="98" y="1148"/>
                  </a:cubicBezTo>
                  <a:cubicBezTo>
                    <a:pt x="36" y="1201"/>
                    <a:pt x="1" y="1237"/>
                    <a:pt x="10" y="1246"/>
                  </a:cubicBezTo>
                  <a:cubicBezTo>
                    <a:pt x="10" y="1247"/>
                    <a:pt x="10" y="1248"/>
                    <a:pt x="12" y="1248"/>
                  </a:cubicBezTo>
                  <a:cubicBezTo>
                    <a:pt x="22" y="1248"/>
                    <a:pt x="64" y="1222"/>
                    <a:pt x="134" y="1184"/>
                  </a:cubicBezTo>
                  <a:cubicBezTo>
                    <a:pt x="222" y="1122"/>
                    <a:pt x="329" y="1060"/>
                    <a:pt x="426" y="1015"/>
                  </a:cubicBezTo>
                  <a:lnTo>
                    <a:pt x="639" y="909"/>
                  </a:lnTo>
                  <a:lnTo>
                    <a:pt x="879" y="811"/>
                  </a:lnTo>
                  <a:cubicBezTo>
                    <a:pt x="1038" y="740"/>
                    <a:pt x="1225" y="696"/>
                    <a:pt x="1402" y="634"/>
                  </a:cubicBezTo>
                  <a:cubicBezTo>
                    <a:pt x="1739" y="536"/>
                    <a:pt x="2085" y="457"/>
                    <a:pt x="2431" y="394"/>
                  </a:cubicBezTo>
                  <a:cubicBezTo>
                    <a:pt x="2573" y="368"/>
                    <a:pt x="2688" y="350"/>
                    <a:pt x="2768" y="341"/>
                  </a:cubicBezTo>
                  <a:lnTo>
                    <a:pt x="2901" y="323"/>
                  </a:lnTo>
                  <a:cubicBezTo>
                    <a:pt x="2901" y="323"/>
                    <a:pt x="3087" y="288"/>
                    <a:pt x="3371" y="253"/>
                  </a:cubicBezTo>
                  <a:cubicBezTo>
                    <a:pt x="3655" y="208"/>
                    <a:pt x="4036" y="199"/>
                    <a:pt x="4417" y="190"/>
                  </a:cubicBezTo>
                  <a:cubicBezTo>
                    <a:pt x="4790" y="190"/>
                    <a:pt x="5180" y="190"/>
                    <a:pt x="5473" y="182"/>
                  </a:cubicBezTo>
                  <a:cubicBezTo>
                    <a:pt x="5765" y="173"/>
                    <a:pt x="5952" y="155"/>
                    <a:pt x="5952" y="137"/>
                  </a:cubicBezTo>
                  <a:cubicBezTo>
                    <a:pt x="5952" y="119"/>
                    <a:pt x="5765" y="102"/>
                    <a:pt x="5473" y="84"/>
                  </a:cubicBezTo>
                  <a:cubicBezTo>
                    <a:pt x="5189" y="66"/>
                    <a:pt x="4807" y="31"/>
                    <a:pt x="4417" y="13"/>
                  </a:cubicBezTo>
                  <a:cubicBezTo>
                    <a:pt x="4258" y="5"/>
                    <a:pt x="4098" y="1"/>
                    <a:pt x="39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 flipH="1">
              <a:off x="1600997" y="4776207"/>
              <a:ext cx="446847" cy="188795"/>
            </a:xfrm>
            <a:custGeom>
              <a:avLst/>
              <a:gdLst/>
              <a:ahLst/>
              <a:cxnLst/>
              <a:rect l="l" t="t" r="r" b="b"/>
              <a:pathLst>
                <a:path w="5510" h="2328" extrusionOk="0">
                  <a:moveTo>
                    <a:pt x="4033" y="0"/>
                  </a:moveTo>
                  <a:cubicBezTo>
                    <a:pt x="2775" y="0"/>
                    <a:pt x="977" y="707"/>
                    <a:pt x="1" y="1227"/>
                  </a:cubicBezTo>
                  <a:cubicBezTo>
                    <a:pt x="1" y="1227"/>
                    <a:pt x="2356" y="2328"/>
                    <a:pt x="3963" y="2328"/>
                  </a:cubicBezTo>
                  <a:cubicBezTo>
                    <a:pt x="4743" y="2328"/>
                    <a:pt x="5347" y="2068"/>
                    <a:pt x="5419" y="1298"/>
                  </a:cubicBezTo>
                  <a:cubicBezTo>
                    <a:pt x="5510" y="335"/>
                    <a:pt x="4899" y="0"/>
                    <a:pt x="403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 flipH="1">
              <a:off x="1744215" y="4787155"/>
              <a:ext cx="303629" cy="177766"/>
            </a:xfrm>
            <a:custGeom>
              <a:avLst/>
              <a:gdLst/>
              <a:ahLst/>
              <a:cxnLst/>
              <a:rect l="l" t="t" r="r" b="b"/>
              <a:pathLst>
                <a:path w="3744" h="2192" extrusionOk="0">
                  <a:moveTo>
                    <a:pt x="2936" y="1"/>
                  </a:moveTo>
                  <a:cubicBezTo>
                    <a:pt x="1907" y="240"/>
                    <a:pt x="923" y="613"/>
                    <a:pt x="1" y="1092"/>
                  </a:cubicBezTo>
                  <a:cubicBezTo>
                    <a:pt x="1" y="1092"/>
                    <a:pt x="2147" y="2103"/>
                    <a:pt x="3743" y="2191"/>
                  </a:cubicBezTo>
                  <a:cubicBezTo>
                    <a:pt x="2892" y="1899"/>
                    <a:pt x="1455" y="1322"/>
                    <a:pt x="1641" y="861"/>
                  </a:cubicBezTo>
                  <a:cubicBezTo>
                    <a:pt x="1748" y="595"/>
                    <a:pt x="2306" y="285"/>
                    <a:pt x="2936" y="1"/>
                  </a:cubicBezTo>
                  <a:close/>
                </a:path>
              </a:pathLst>
            </a:custGeom>
            <a:solidFill>
              <a:srgbClr val="252945">
                <a:alpha val="132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 flipH="1">
              <a:off x="1650710" y="4885688"/>
              <a:ext cx="169169" cy="52957"/>
            </a:xfrm>
            <a:custGeom>
              <a:avLst/>
              <a:gdLst/>
              <a:ahLst/>
              <a:cxnLst/>
              <a:rect l="l" t="t" r="r" b="b"/>
              <a:pathLst>
                <a:path w="2086" h="653" extrusionOk="0">
                  <a:moveTo>
                    <a:pt x="392" y="169"/>
                  </a:moveTo>
                  <a:cubicBezTo>
                    <a:pt x="178" y="169"/>
                    <a:pt x="18" y="246"/>
                    <a:pt x="10" y="347"/>
                  </a:cubicBezTo>
                  <a:lnTo>
                    <a:pt x="1" y="347"/>
                  </a:lnTo>
                  <a:cubicBezTo>
                    <a:pt x="1" y="462"/>
                    <a:pt x="169" y="568"/>
                    <a:pt x="400" y="577"/>
                  </a:cubicBezTo>
                  <a:cubicBezTo>
                    <a:pt x="421" y="579"/>
                    <a:pt x="441" y="580"/>
                    <a:pt x="461" y="580"/>
                  </a:cubicBezTo>
                  <a:cubicBezTo>
                    <a:pt x="655" y="580"/>
                    <a:pt x="809" y="504"/>
                    <a:pt x="817" y="400"/>
                  </a:cubicBezTo>
                  <a:cubicBezTo>
                    <a:pt x="826" y="293"/>
                    <a:pt x="648" y="187"/>
                    <a:pt x="427" y="169"/>
                  </a:cubicBezTo>
                  <a:cubicBezTo>
                    <a:pt x="415" y="169"/>
                    <a:pt x="403" y="169"/>
                    <a:pt x="392" y="169"/>
                  </a:cubicBezTo>
                  <a:close/>
                  <a:moveTo>
                    <a:pt x="1705" y="0"/>
                  </a:moveTo>
                  <a:cubicBezTo>
                    <a:pt x="1615" y="0"/>
                    <a:pt x="1514" y="15"/>
                    <a:pt x="1411" y="45"/>
                  </a:cubicBezTo>
                  <a:cubicBezTo>
                    <a:pt x="1110" y="143"/>
                    <a:pt x="897" y="338"/>
                    <a:pt x="941" y="489"/>
                  </a:cubicBezTo>
                  <a:cubicBezTo>
                    <a:pt x="970" y="594"/>
                    <a:pt x="1104" y="653"/>
                    <a:pt x="1280" y="653"/>
                  </a:cubicBezTo>
                  <a:cubicBezTo>
                    <a:pt x="1371" y="653"/>
                    <a:pt x="1474" y="637"/>
                    <a:pt x="1580" y="604"/>
                  </a:cubicBezTo>
                  <a:cubicBezTo>
                    <a:pt x="1881" y="506"/>
                    <a:pt x="2085" y="311"/>
                    <a:pt x="2041" y="160"/>
                  </a:cubicBezTo>
                  <a:cubicBezTo>
                    <a:pt x="2012" y="55"/>
                    <a:pt x="1878" y="0"/>
                    <a:pt x="170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 flipH="1">
              <a:off x="1665875" y="4840842"/>
              <a:ext cx="486261" cy="88964"/>
            </a:xfrm>
            <a:custGeom>
              <a:avLst/>
              <a:gdLst/>
              <a:ahLst/>
              <a:cxnLst/>
              <a:rect l="l" t="t" r="r" b="b"/>
              <a:pathLst>
                <a:path w="5996" h="1097" extrusionOk="0">
                  <a:moveTo>
                    <a:pt x="3649" y="1"/>
                  </a:moveTo>
                  <a:cubicBezTo>
                    <a:pt x="3565" y="1"/>
                    <a:pt x="3481" y="2"/>
                    <a:pt x="3397" y="4"/>
                  </a:cubicBezTo>
                  <a:cubicBezTo>
                    <a:pt x="3105" y="22"/>
                    <a:pt x="2910" y="39"/>
                    <a:pt x="2910" y="39"/>
                  </a:cubicBezTo>
                  <a:lnTo>
                    <a:pt x="2777" y="57"/>
                  </a:lnTo>
                  <a:cubicBezTo>
                    <a:pt x="2688" y="66"/>
                    <a:pt x="2573" y="84"/>
                    <a:pt x="2422" y="110"/>
                  </a:cubicBezTo>
                  <a:cubicBezTo>
                    <a:pt x="2076" y="172"/>
                    <a:pt x="1721" y="261"/>
                    <a:pt x="1384" y="368"/>
                  </a:cubicBezTo>
                  <a:cubicBezTo>
                    <a:pt x="1198" y="421"/>
                    <a:pt x="1021" y="492"/>
                    <a:pt x="843" y="572"/>
                  </a:cubicBezTo>
                  <a:cubicBezTo>
                    <a:pt x="754" y="607"/>
                    <a:pt x="675" y="642"/>
                    <a:pt x="604" y="678"/>
                  </a:cubicBezTo>
                  <a:lnTo>
                    <a:pt x="391" y="802"/>
                  </a:lnTo>
                  <a:cubicBezTo>
                    <a:pt x="293" y="855"/>
                    <a:pt x="196" y="926"/>
                    <a:pt x="107" y="1006"/>
                  </a:cubicBezTo>
                  <a:cubicBezTo>
                    <a:pt x="36" y="1050"/>
                    <a:pt x="1" y="1086"/>
                    <a:pt x="9" y="1095"/>
                  </a:cubicBezTo>
                  <a:cubicBezTo>
                    <a:pt x="9" y="1096"/>
                    <a:pt x="10" y="1097"/>
                    <a:pt x="12" y="1097"/>
                  </a:cubicBezTo>
                  <a:cubicBezTo>
                    <a:pt x="24" y="1097"/>
                    <a:pt x="72" y="1072"/>
                    <a:pt x="134" y="1042"/>
                  </a:cubicBezTo>
                  <a:cubicBezTo>
                    <a:pt x="231" y="979"/>
                    <a:pt x="338" y="926"/>
                    <a:pt x="444" y="882"/>
                  </a:cubicBezTo>
                  <a:lnTo>
                    <a:pt x="648" y="784"/>
                  </a:lnTo>
                  <a:cubicBezTo>
                    <a:pt x="728" y="758"/>
                    <a:pt x="808" y="731"/>
                    <a:pt x="896" y="696"/>
                  </a:cubicBezTo>
                  <a:cubicBezTo>
                    <a:pt x="1056" y="634"/>
                    <a:pt x="1251" y="589"/>
                    <a:pt x="1428" y="536"/>
                  </a:cubicBezTo>
                  <a:cubicBezTo>
                    <a:pt x="1774" y="447"/>
                    <a:pt x="2111" y="385"/>
                    <a:pt x="2457" y="341"/>
                  </a:cubicBezTo>
                  <a:cubicBezTo>
                    <a:pt x="2599" y="314"/>
                    <a:pt x="2723" y="305"/>
                    <a:pt x="2803" y="297"/>
                  </a:cubicBezTo>
                  <a:lnTo>
                    <a:pt x="2936" y="288"/>
                  </a:lnTo>
                  <a:cubicBezTo>
                    <a:pt x="2936" y="288"/>
                    <a:pt x="3122" y="261"/>
                    <a:pt x="3406" y="235"/>
                  </a:cubicBezTo>
                  <a:cubicBezTo>
                    <a:pt x="3586" y="218"/>
                    <a:pt x="3805" y="211"/>
                    <a:pt x="4039" y="211"/>
                  </a:cubicBezTo>
                  <a:cubicBezTo>
                    <a:pt x="4174" y="211"/>
                    <a:pt x="4313" y="214"/>
                    <a:pt x="4453" y="217"/>
                  </a:cubicBezTo>
                  <a:cubicBezTo>
                    <a:pt x="4834" y="226"/>
                    <a:pt x="5224" y="243"/>
                    <a:pt x="5508" y="243"/>
                  </a:cubicBezTo>
                  <a:cubicBezTo>
                    <a:pt x="5564" y="245"/>
                    <a:pt x="5616" y="246"/>
                    <a:pt x="5664" y="246"/>
                  </a:cubicBezTo>
                  <a:cubicBezTo>
                    <a:pt x="5868" y="246"/>
                    <a:pt x="5996" y="233"/>
                    <a:pt x="5996" y="226"/>
                  </a:cubicBezTo>
                  <a:cubicBezTo>
                    <a:pt x="5996" y="208"/>
                    <a:pt x="5801" y="181"/>
                    <a:pt x="5517" y="146"/>
                  </a:cubicBezTo>
                  <a:cubicBezTo>
                    <a:pt x="5233" y="119"/>
                    <a:pt x="4852" y="75"/>
                    <a:pt x="4462" y="39"/>
                  </a:cubicBezTo>
                  <a:cubicBezTo>
                    <a:pt x="4191" y="12"/>
                    <a:pt x="3920" y="1"/>
                    <a:pt x="36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oogle Shape;91;p3"/>
          <p:cNvGrpSpPr/>
          <p:nvPr/>
        </p:nvGrpSpPr>
        <p:grpSpPr>
          <a:xfrm>
            <a:off x="-687635" y="-8225"/>
            <a:ext cx="10019768" cy="5403258"/>
            <a:chOff x="-687635" y="-8225"/>
            <a:chExt cx="10019768" cy="5403258"/>
          </a:xfrm>
        </p:grpSpPr>
        <p:sp>
          <p:nvSpPr>
            <p:cNvPr id="92" name="Google Shape;92;p3"/>
            <p:cNvSpPr/>
            <p:nvPr/>
          </p:nvSpPr>
          <p:spPr>
            <a:xfrm flipH="1">
              <a:off x="0" y="2445952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3"/>
            <p:cNvSpPr/>
            <p:nvPr/>
          </p:nvSpPr>
          <p:spPr>
            <a:xfrm rot="10800000">
              <a:off x="6761608" y="-8225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4" name="Google Shape;94;p3"/>
            <p:cNvGrpSpPr/>
            <p:nvPr/>
          </p:nvGrpSpPr>
          <p:grpSpPr>
            <a:xfrm rot="5862039" flipH="1">
              <a:off x="8014986" y="4080596"/>
              <a:ext cx="1257357" cy="1219452"/>
              <a:chOff x="5592592" y="-202713"/>
              <a:chExt cx="1257333" cy="1219429"/>
            </a:xfrm>
          </p:grpSpPr>
          <p:sp>
            <p:nvSpPr>
              <p:cNvPr id="95" name="Google Shape;95;p3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3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3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3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3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3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3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3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3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3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3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3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3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3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3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3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3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3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3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3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3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3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8" name="Google Shape;118;p3"/>
            <p:cNvGrpSpPr/>
            <p:nvPr/>
          </p:nvGrpSpPr>
          <p:grpSpPr>
            <a:xfrm rot="-762542" flipH="1">
              <a:off x="-535606" y="1236695"/>
              <a:ext cx="1599000" cy="1560154"/>
              <a:chOff x="884663" y="3719749"/>
              <a:chExt cx="1599000" cy="1560154"/>
            </a:xfrm>
          </p:grpSpPr>
          <p:sp>
            <p:nvSpPr>
              <p:cNvPr id="119" name="Google Shape;119;p3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3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3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3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3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3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3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3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3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128;p3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129;p3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130;p3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3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3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3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3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3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3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3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3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3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3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3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" name="Google Shape;142;p3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" name="Google Shape;143;p3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3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3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3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147;p3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" name="Google Shape;148;p3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" name="Google Shape;149;p3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3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3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3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3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154;p3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55" name="Google Shape;155;p3"/>
          <p:cNvSpPr txBox="1">
            <a:spLocks noGrp="1"/>
          </p:cNvSpPr>
          <p:nvPr>
            <p:ph type="title"/>
          </p:nvPr>
        </p:nvSpPr>
        <p:spPr>
          <a:xfrm>
            <a:off x="2049150" y="1331700"/>
            <a:ext cx="5045700" cy="75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6" name="Google Shape;156;p3"/>
          <p:cNvSpPr txBox="1">
            <a:spLocks noGrp="1"/>
          </p:cNvSpPr>
          <p:nvPr>
            <p:ph type="title" idx="2" hasCustomPrompt="1"/>
          </p:nvPr>
        </p:nvSpPr>
        <p:spPr>
          <a:xfrm>
            <a:off x="3712500" y="610247"/>
            <a:ext cx="1719000" cy="79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6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Google Shape;158;p4"/>
          <p:cNvGrpSpPr/>
          <p:nvPr/>
        </p:nvGrpSpPr>
        <p:grpSpPr>
          <a:xfrm>
            <a:off x="-1240593" y="0"/>
            <a:ext cx="11618158" cy="5628369"/>
            <a:chOff x="-1240593" y="0"/>
            <a:chExt cx="11618158" cy="5628369"/>
          </a:xfrm>
        </p:grpSpPr>
        <p:sp>
          <p:nvSpPr>
            <p:cNvPr id="159" name="Google Shape;159;p4"/>
            <p:cNvSpPr/>
            <p:nvPr/>
          </p:nvSpPr>
          <p:spPr>
            <a:xfrm>
              <a:off x="698190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4"/>
            <p:cNvSpPr/>
            <p:nvPr/>
          </p:nvSpPr>
          <p:spPr>
            <a:xfrm rot="10800000" flipH="1">
              <a:off x="0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61" name="Google Shape;161;p4"/>
            <p:cNvGrpSpPr/>
            <p:nvPr/>
          </p:nvGrpSpPr>
          <p:grpSpPr>
            <a:xfrm flipH="1">
              <a:off x="8710844" y="2937091"/>
              <a:ext cx="1666720" cy="671242"/>
              <a:chOff x="7288400" y="743050"/>
              <a:chExt cx="2284743" cy="920014"/>
            </a:xfrm>
          </p:grpSpPr>
          <p:sp>
            <p:nvSpPr>
              <p:cNvPr id="162" name="Google Shape;162;p4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4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4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4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6" name="Google Shape;166;p4"/>
            <p:cNvGrpSpPr/>
            <p:nvPr/>
          </p:nvGrpSpPr>
          <p:grpSpPr>
            <a:xfrm flipH="1">
              <a:off x="-1240593" y="1974029"/>
              <a:ext cx="1666720" cy="671242"/>
              <a:chOff x="7288400" y="743050"/>
              <a:chExt cx="2284743" cy="920014"/>
            </a:xfrm>
          </p:grpSpPr>
          <p:sp>
            <p:nvSpPr>
              <p:cNvPr id="167" name="Google Shape;167;p4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4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4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4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1" name="Google Shape;171;p4"/>
            <p:cNvGrpSpPr/>
            <p:nvPr/>
          </p:nvGrpSpPr>
          <p:grpSpPr>
            <a:xfrm rot="910634">
              <a:off x="8221791" y="829531"/>
              <a:ext cx="1598966" cy="1560120"/>
              <a:chOff x="884663" y="3719749"/>
              <a:chExt cx="1599000" cy="1560154"/>
            </a:xfrm>
          </p:grpSpPr>
          <p:sp>
            <p:nvSpPr>
              <p:cNvPr id="172" name="Google Shape;172;p4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4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4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4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4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4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4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4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4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4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4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4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4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4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4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4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4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4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4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4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4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4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4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4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4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4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198;p4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199;p4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4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1;p4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" name="Google Shape;202;p4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3;p4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4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4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4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" name="Google Shape;207;p4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8" name="Google Shape;208;p4"/>
            <p:cNvGrpSpPr/>
            <p:nvPr/>
          </p:nvGrpSpPr>
          <p:grpSpPr>
            <a:xfrm>
              <a:off x="93591" y="492640"/>
              <a:ext cx="421762" cy="355887"/>
              <a:chOff x="5065725" y="3952345"/>
              <a:chExt cx="526873" cy="444580"/>
            </a:xfrm>
          </p:grpSpPr>
          <p:sp>
            <p:nvSpPr>
              <p:cNvPr id="209" name="Google Shape;209;p4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10;p4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4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12;p4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4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4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4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16;p4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4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8;p4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4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4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21" name="Google Shape;221;p4"/>
            <p:cNvGrpSpPr/>
            <p:nvPr/>
          </p:nvGrpSpPr>
          <p:grpSpPr>
            <a:xfrm>
              <a:off x="8423991" y="4548890"/>
              <a:ext cx="421762" cy="355887"/>
              <a:chOff x="5065725" y="3952345"/>
              <a:chExt cx="526873" cy="444580"/>
            </a:xfrm>
          </p:grpSpPr>
          <p:sp>
            <p:nvSpPr>
              <p:cNvPr id="222" name="Google Shape;222;p4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4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4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25;p4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26;p4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27;p4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4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4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4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4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4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4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34" name="Google Shape;234;p4"/>
            <p:cNvGrpSpPr/>
            <p:nvPr/>
          </p:nvGrpSpPr>
          <p:grpSpPr>
            <a:xfrm rot="-4072955">
              <a:off x="3824125" y="4492843"/>
              <a:ext cx="990384" cy="983319"/>
              <a:chOff x="620674" y="5397225"/>
              <a:chExt cx="990400" cy="983335"/>
            </a:xfrm>
          </p:grpSpPr>
          <p:sp>
            <p:nvSpPr>
              <p:cNvPr id="235" name="Google Shape;235;p4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4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4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4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4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4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4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4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4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4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4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4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47" name="Google Shape;247;p4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4"/>
          <p:cNvSpPr txBox="1">
            <a:spLocks noGrp="1"/>
          </p:cNvSpPr>
          <p:nvPr>
            <p:ph type="body" idx="1"/>
          </p:nvPr>
        </p:nvSpPr>
        <p:spPr>
          <a:xfrm>
            <a:off x="713225" y="1158600"/>
            <a:ext cx="7717500" cy="73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" name="Google Shape;250;p5"/>
          <p:cNvGrpSpPr/>
          <p:nvPr/>
        </p:nvGrpSpPr>
        <p:grpSpPr>
          <a:xfrm>
            <a:off x="-1039231" y="-286446"/>
            <a:ext cx="10752944" cy="5867280"/>
            <a:chOff x="-1039231" y="-286446"/>
            <a:chExt cx="10752944" cy="5867280"/>
          </a:xfrm>
        </p:grpSpPr>
        <p:sp>
          <p:nvSpPr>
            <p:cNvPr id="251" name="Google Shape;251;p5"/>
            <p:cNvSpPr/>
            <p:nvPr/>
          </p:nvSpPr>
          <p:spPr>
            <a:xfrm flipH="1">
              <a:off x="0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5"/>
            <p:cNvSpPr/>
            <p:nvPr/>
          </p:nvSpPr>
          <p:spPr>
            <a:xfrm rot="10800000">
              <a:off x="7553294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53" name="Google Shape;253;p5"/>
            <p:cNvGrpSpPr/>
            <p:nvPr/>
          </p:nvGrpSpPr>
          <p:grpSpPr>
            <a:xfrm flipH="1">
              <a:off x="-1039231" y="1415141"/>
              <a:ext cx="1666720" cy="671242"/>
              <a:chOff x="7288400" y="743050"/>
              <a:chExt cx="2284743" cy="920014"/>
            </a:xfrm>
          </p:grpSpPr>
          <p:sp>
            <p:nvSpPr>
              <p:cNvPr id="254" name="Google Shape;254;p5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5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5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5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58" name="Google Shape;258;p5"/>
            <p:cNvGrpSpPr/>
            <p:nvPr/>
          </p:nvGrpSpPr>
          <p:grpSpPr>
            <a:xfrm>
              <a:off x="5132682" y="-286446"/>
              <a:ext cx="1666720" cy="671242"/>
              <a:chOff x="7288400" y="743050"/>
              <a:chExt cx="2284743" cy="920014"/>
            </a:xfrm>
          </p:grpSpPr>
          <p:sp>
            <p:nvSpPr>
              <p:cNvPr id="259" name="Google Shape;259;p5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5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5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5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63" name="Google Shape;263;p5"/>
            <p:cNvGrpSpPr/>
            <p:nvPr/>
          </p:nvGrpSpPr>
          <p:grpSpPr>
            <a:xfrm rot="6936861">
              <a:off x="8157780" y="3971802"/>
              <a:ext cx="1255930" cy="1456080"/>
              <a:chOff x="8002622" y="-59256"/>
              <a:chExt cx="1255964" cy="1456120"/>
            </a:xfrm>
          </p:grpSpPr>
          <p:sp>
            <p:nvSpPr>
              <p:cNvPr id="264" name="Google Shape;264;p5"/>
              <p:cNvSpPr/>
              <p:nvPr/>
            </p:nvSpPr>
            <p:spPr>
              <a:xfrm rot="-6135552">
                <a:off x="8382088" y="45837"/>
                <a:ext cx="830528" cy="763528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9094" extrusionOk="0">
                    <a:moveTo>
                      <a:pt x="122" y="1"/>
                    </a:moveTo>
                    <a:cubicBezTo>
                      <a:pt x="57" y="1"/>
                      <a:pt x="1" y="87"/>
                      <a:pt x="56" y="142"/>
                    </a:cubicBezTo>
                    <a:cubicBezTo>
                      <a:pt x="668" y="754"/>
                      <a:pt x="1377" y="1259"/>
                      <a:pt x="2069" y="1747"/>
                    </a:cubicBezTo>
                    <a:cubicBezTo>
                      <a:pt x="2929" y="2359"/>
                      <a:pt x="3816" y="2997"/>
                      <a:pt x="4490" y="3813"/>
                    </a:cubicBezTo>
                    <a:cubicBezTo>
                      <a:pt x="4783" y="4186"/>
                      <a:pt x="5058" y="4576"/>
                      <a:pt x="5297" y="4975"/>
                    </a:cubicBezTo>
                    <a:cubicBezTo>
                      <a:pt x="5474" y="5250"/>
                      <a:pt x="5661" y="5534"/>
                      <a:pt x="5856" y="5809"/>
                    </a:cubicBezTo>
                    <a:cubicBezTo>
                      <a:pt x="6308" y="6438"/>
                      <a:pt x="6893" y="6962"/>
                      <a:pt x="7559" y="7361"/>
                    </a:cubicBezTo>
                    <a:cubicBezTo>
                      <a:pt x="7665" y="7423"/>
                      <a:pt x="7780" y="7485"/>
                      <a:pt x="7887" y="7547"/>
                    </a:cubicBezTo>
                    <a:cubicBezTo>
                      <a:pt x="8188" y="7707"/>
                      <a:pt x="8481" y="7884"/>
                      <a:pt x="8756" y="8079"/>
                    </a:cubicBezTo>
                    <a:cubicBezTo>
                      <a:pt x="9137" y="8354"/>
                      <a:pt x="9430" y="8691"/>
                      <a:pt x="9731" y="9055"/>
                    </a:cubicBezTo>
                    <a:lnTo>
                      <a:pt x="9731" y="9064"/>
                    </a:lnTo>
                    <a:cubicBezTo>
                      <a:pt x="9751" y="9084"/>
                      <a:pt x="9776" y="9093"/>
                      <a:pt x="9799" y="9093"/>
                    </a:cubicBezTo>
                    <a:cubicBezTo>
                      <a:pt x="9806" y="9093"/>
                      <a:pt x="9813" y="9092"/>
                      <a:pt x="9820" y="9090"/>
                    </a:cubicBezTo>
                    <a:cubicBezTo>
                      <a:pt x="9829" y="9081"/>
                      <a:pt x="9847" y="9081"/>
                      <a:pt x="9847" y="9072"/>
                    </a:cubicBezTo>
                    <a:cubicBezTo>
                      <a:pt x="9882" y="9046"/>
                      <a:pt x="9891" y="8993"/>
                      <a:pt x="9864" y="8957"/>
                    </a:cubicBezTo>
                    <a:lnTo>
                      <a:pt x="9856" y="8948"/>
                    </a:lnTo>
                    <a:cubicBezTo>
                      <a:pt x="9545" y="8585"/>
                      <a:pt x="9253" y="8230"/>
                      <a:pt x="8853" y="7946"/>
                    </a:cubicBezTo>
                    <a:cubicBezTo>
                      <a:pt x="8570" y="7751"/>
                      <a:pt x="8277" y="7574"/>
                      <a:pt x="7967" y="7405"/>
                    </a:cubicBezTo>
                    <a:cubicBezTo>
                      <a:pt x="7869" y="7343"/>
                      <a:pt x="7754" y="7281"/>
                      <a:pt x="7647" y="7219"/>
                    </a:cubicBezTo>
                    <a:cubicBezTo>
                      <a:pt x="6991" y="6838"/>
                      <a:pt x="6432" y="6323"/>
                      <a:pt x="5989" y="5711"/>
                    </a:cubicBezTo>
                    <a:cubicBezTo>
                      <a:pt x="5794" y="5445"/>
                      <a:pt x="5616" y="5161"/>
                      <a:pt x="5439" y="4886"/>
                    </a:cubicBezTo>
                    <a:cubicBezTo>
                      <a:pt x="5191" y="4478"/>
                      <a:pt x="4916" y="4088"/>
                      <a:pt x="4623" y="3707"/>
                    </a:cubicBezTo>
                    <a:cubicBezTo>
                      <a:pt x="3931" y="2873"/>
                      <a:pt x="3036" y="2235"/>
                      <a:pt x="2166" y="1614"/>
                    </a:cubicBezTo>
                    <a:cubicBezTo>
                      <a:pt x="1484" y="1126"/>
                      <a:pt x="774" y="621"/>
                      <a:pt x="180" y="26"/>
                    </a:cubicBezTo>
                    <a:cubicBezTo>
                      <a:pt x="162" y="8"/>
                      <a:pt x="141" y="1"/>
                      <a:pt x="1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5" name="Google Shape;265;p5"/>
              <p:cNvSpPr/>
              <p:nvPr/>
            </p:nvSpPr>
            <p:spPr>
              <a:xfrm rot="-6135552">
                <a:off x="8173388" y="855864"/>
                <a:ext cx="446161" cy="446833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5322" extrusionOk="0">
                    <a:moveTo>
                      <a:pt x="99" y="1"/>
                    </a:moveTo>
                    <a:cubicBezTo>
                      <a:pt x="61" y="1"/>
                      <a:pt x="26" y="25"/>
                      <a:pt x="19" y="55"/>
                    </a:cubicBezTo>
                    <a:cubicBezTo>
                      <a:pt x="1" y="91"/>
                      <a:pt x="19" y="135"/>
                      <a:pt x="54" y="153"/>
                    </a:cubicBezTo>
                    <a:cubicBezTo>
                      <a:pt x="72" y="162"/>
                      <a:pt x="1242" y="792"/>
                      <a:pt x="2209" y="2716"/>
                    </a:cubicBezTo>
                    <a:cubicBezTo>
                      <a:pt x="3211" y="4703"/>
                      <a:pt x="5180" y="5315"/>
                      <a:pt x="5207" y="5315"/>
                    </a:cubicBezTo>
                    <a:cubicBezTo>
                      <a:pt x="5211" y="5319"/>
                      <a:pt x="5218" y="5321"/>
                      <a:pt x="5226" y="5321"/>
                    </a:cubicBezTo>
                    <a:cubicBezTo>
                      <a:pt x="5233" y="5321"/>
                      <a:pt x="5242" y="5319"/>
                      <a:pt x="5251" y="5315"/>
                    </a:cubicBezTo>
                    <a:cubicBezTo>
                      <a:pt x="5260" y="5315"/>
                      <a:pt x="5278" y="5306"/>
                      <a:pt x="5287" y="5297"/>
                    </a:cubicBezTo>
                    <a:cubicBezTo>
                      <a:pt x="5304" y="5270"/>
                      <a:pt x="5313" y="5244"/>
                      <a:pt x="5304" y="5208"/>
                    </a:cubicBezTo>
                    <a:cubicBezTo>
                      <a:pt x="3939" y="774"/>
                      <a:pt x="152" y="2"/>
                      <a:pt x="116" y="2"/>
                    </a:cubicBezTo>
                    <a:cubicBezTo>
                      <a:pt x="110" y="1"/>
                      <a:pt x="105" y="1"/>
                      <a:pt x="9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5"/>
              <p:cNvSpPr/>
              <p:nvPr/>
            </p:nvSpPr>
            <p:spPr>
              <a:xfrm rot="-6135552">
                <a:off x="8276352" y="388542"/>
                <a:ext cx="624827" cy="735485"/>
              </a:xfrm>
              <a:custGeom>
                <a:avLst/>
                <a:gdLst/>
                <a:ahLst/>
                <a:cxnLst/>
                <a:rect l="l" t="t" r="r" b="b"/>
                <a:pathLst>
                  <a:path w="7442" h="8760" extrusionOk="0">
                    <a:moveTo>
                      <a:pt x="5917" y="1"/>
                    </a:moveTo>
                    <a:cubicBezTo>
                      <a:pt x="5900" y="1"/>
                      <a:pt x="5885" y="5"/>
                      <a:pt x="5871" y="14"/>
                    </a:cubicBezTo>
                    <a:cubicBezTo>
                      <a:pt x="5836" y="41"/>
                      <a:pt x="5827" y="76"/>
                      <a:pt x="5845" y="112"/>
                    </a:cubicBezTo>
                    <a:cubicBezTo>
                      <a:pt x="6120" y="830"/>
                      <a:pt x="5995" y="1637"/>
                      <a:pt x="5871" y="2187"/>
                    </a:cubicBezTo>
                    <a:cubicBezTo>
                      <a:pt x="5827" y="2400"/>
                      <a:pt x="5774" y="2604"/>
                      <a:pt x="5729" y="2808"/>
                    </a:cubicBezTo>
                    <a:cubicBezTo>
                      <a:pt x="5641" y="3163"/>
                      <a:pt x="5552" y="3526"/>
                      <a:pt x="5490" y="3899"/>
                    </a:cubicBezTo>
                    <a:cubicBezTo>
                      <a:pt x="5410" y="4466"/>
                      <a:pt x="5366" y="5513"/>
                      <a:pt x="6013" y="6196"/>
                    </a:cubicBezTo>
                    <a:cubicBezTo>
                      <a:pt x="6075" y="6258"/>
                      <a:pt x="6137" y="6329"/>
                      <a:pt x="6199" y="6391"/>
                    </a:cubicBezTo>
                    <a:lnTo>
                      <a:pt x="6244" y="6444"/>
                    </a:lnTo>
                    <a:cubicBezTo>
                      <a:pt x="6099" y="6422"/>
                      <a:pt x="5950" y="6411"/>
                      <a:pt x="5795" y="6411"/>
                    </a:cubicBezTo>
                    <a:cubicBezTo>
                      <a:pt x="5324" y="6411"/>
                      <a:pt x="4805" y="6514"/>
                      <a:pt x="4231" y="6728"/>
                    </a:cubicBezTo>
                    <a:cubicBezTo>
                      <a:pt x="3902" y="6852"/>
                      <a:pt x="3565" y="7003"/>
                      <a:pt x="3255" y="7145"/>
                    </a:cubicBezTo>
                    <a:cubicBezTo>
                      <a:pt x="2918" y="7296"/>
                      <a:pt x="2563" y="7455"/>
                      <a:pt x="2208" y="7579"/>
                    </a:cubicBezTo>
                    <a:cubicBezTo>
                      <a:pt x="1690" y="7767"/>
                      <a:pt x="1219" y="7860"/>
                      <a:pt x="791" y="7860"/>
                    </a:cubicBezTo>
                    <a:cubicBezTo>
                      <a:pt x="553" y="7860"/>
                      <a:pt x="328" y="7831"/>
                      <a:pt x="115" y="7774"/>
                    </a:cubicBezTo>
                    <a:cubicBezTo>
                      <a:pt x="109" y="7773"/>
                      <a:pt x="103" y="7772"/>
                      <a:pt x="97" y="7772"/>
                    </a:cubicBezTo>
                    <a:cubicBezTo>
                      <a:pt x="66" y="7772"/>
                      <a:pt x="33" y="7789"/>
                      <a:pt x="18" y="7819"/>
                    </a:cubicBezTo>
                    <a:cubicBezTo>
                      <a:pt x="0" y="7845"/>
                      <a:pt x="9" y="7890"/>
                      <a:pt x="27" y="7916"/>
                    </a:cubicBezTo>
                    <a:cubicBezTo>
                      <a:pt x="674" y="8590"/>
                      <a:pt x="1579" y="8741"/>
                      <a:pt x="2226" y="8759"/>
                    </a:cubicBezTo>
                    <a:cubicBezTo>
                      <a:pt x="2255" y="8759"/>
                      <a:pt x="2284" y="8760"/>
                      <a:pt x="2312" y="8760"/>
                    </a:cubicBezTo>
                    <a:cubicBezTo>
                      <a:pt x="2683" y="8760"/>
                      <a:pt x="3052" y="8707"/>
                      <a:pt x="3406" y="8608"/>
                    </a:cubicBezTo>
                    <a:cubicBezTo>
                      <a:pt x="3805" y="8493"/>
                      <a:pt x="4186" y="8333"/>
                      <a:pt x="4541" y="8129"/>
                    </a:cubicBezTo>
                    <a:cubicBezTo>
                      <a:pt x="5250" y="7721"/>
                      <a:pt x="5898" y="7207"/>
                      <a:pt x="6465" y="6621"/>
                    </a:cubicBezTo>
                    <a:lnTo>
                      <a:pt x="6483" y="6613"/>
                    </a:lnTo>
                    <a:cubicBezTo>
                      <a:pt x="6519" y="6595"/>
                      <a:pt x="6536" y="6559"/>
                      <a:pt x="6519" y="6524"/>
                    </a:cubicBezTo>
                    <a:cubicBezTo>
                      <a:pt x="6350" y="5894"/>
                      <a:pt x="6536" y="5229"/>
                      <a:pt x="6723" y="4715"/>
                    </a:cubicBezTo>
                    <a:cubicBezTo>
                      <a:pt x="6776" y="4582"/>
                      <a:pt x="6838" y="4440"/>
                      <a:pt x="6882" y="4298"/>
                    </a:cubicBezTo>
                    <a:cubicBezTo>
                      <a:pt x="7060" y="3854"/>
                      <a:pt x="7246" y="3384"/>
                      <a:pt x="7308" y="2897"/>
                    </a:cubicBezTo>
                    <a:cubicBezTo>
                      <a:pt x="7441" y="1761"/>
                      <a:pt x="6927" y="644"/>
                      <a:pt x="5969" y="14"/>
                    </a:cubicBezTo>
                    <a:cubicBezTo>
                      <a:pt x="5951" y="5"/>
                      <a:pt x="5933" y="1"/>
                      <a:pt x="591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5"/>
              <p:cNvSpPr/>
              <p:nvPr/>
            </p:nvSpPr>
            <p:spPr>
              <a:xfrm rot="-6135552">
                <a:off x="8583575" y="37711"/>
                <a:ext cx="578481" cy="585114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6969" extrusionOk="0">
                    <a:moveTo>
                      <a:pt x="6258" y="0"/>
                    </a:moveTo>
                    <a:cubicBezTo>
                      <a:pt x="6250" y="0"/>
                      <a:pt x="6241" y="1"/>
                      <a:pt x="6233" y="3"/>
                    </a:cubicBezTo>
                    <a:cubicBezTo>
                      <a:pt x="6198" y="12"/>
                      <a:pt x="6180" y="48"/>
                      <a:pt x="6171" y="83"/>
                    </a:cubicBezTo>
                    <a:cubicBezTo>
                      <a:pt x="6171" y="660"/>
                      <a:pt x="5852" y="1201"/>
                      <a:pt x="5612" y="1546"/>
                    </a:cubicBezTo>
                    <a:cubicBezTo>
                      <a:pt x="5524" y="1688"/>
                      <a:pt x="5426" y="1821"/>
                      <a:pt x="5337" y="1946"/>
                    </a:cubicBezTo>
                    <a:cubicBezTo>
                      <a:pt x="5169" y="2167"/>
                      <a:pt x="5000" y="2407"/>
                      <a:pt x="4858" y="2655"/>
                    </a:cubicBezTo>
                    <a:cubicBezTo>
                      <a:pt x="4637" y="3036"/>
                      <a:pt x="4309" y="3773"/>
                      <a:pt x="4583" y="4447"/>
                    </a:cubicBezTo>
                    <a:cubicBezTo>
                      <a:pt x="4610" y="4509"/>
                      <a:pt x="4628" y="4571"/>
                      <a:pt x="4654" y="4642"/>
                    </a:cubicBezTo>
                    <a:lnTo>
                      <a:pt x="4690" y="4739"/>
                    </a:lnTo>
                    <a:cubicBezTo>
                      <a:pt x="4642" y="4736"/>
                      <a:pt x="4594" y="4734"/>
                      <a:pt x="4545" y="4734"/>
                    </a:cubicBezTo>
                    <a:cubicBezTo>
                      <a:pt x="4107" y="4734"/>
                      <a:pt x="3638" y="4877"/>
                      <a:pt x="3111" y="5156"/>
                    </a:cubicBezTo>
                    <a:cubicBezTo>
                      <a:pt x="2872" y="5289"/>
                      <a:pt x="2632" y="5431"/>
                      <a:pt x="2411" y="5573"/>
                    </a:cubicBezTo>
                    <a:cubicBezTo>
                      <a:pt x="2189" y="5715"/>
                      <a:pt x="1923" y="5883"/>
                      <a:pt x="1675" y="6016"/>
                    </a:cubicBezTo>
                    <a:cubicBezTo>
                      <a:pt x="1188" y="6278"/>
                      <a:pt x="746" y="6401"/>
                      <a:pt x="342" y="6401"/>
                    </a:cubicBezTo>
                    <a:cubicBezTo>
                      <a:pt x="268" y="6401"/>
                      <a:pt x="194" y="6397"/>
                      <a:pt x="123" y="6389"/>
                    </a:cubicBezTo>
                    <a:cubicBezTo>
                      <a:pt x="119" y="6388"/>
                      <a:pt x="116" y="6388"/>
                      <a:pt x="112" y="6388"/>
                    </a:cubicBezTo>
                    <a:cubicBezTo>
                      <a:pt x="31" y="6388"/>
                      <a:pt x="1" y="6488"/>
                      <a:pt x="60" y="6540"/>
                    </a:cubicBezTo>
                    <a:cubicBezTo>
                      <a:pt x="494" y="6878"/>
                      <a:pt x="1006" y="6969"/>
                      <a:pt x="1444" y="6969"/>
                    </a:cubicBezTo>
                    <a:cubicBezTo>
                      <a:pt x="1580" y="6969"/>
                      <a:pt x="1708" y="6960"/>
                      <a:pt x="1825" y="6948"/>
                    </a:cubicBezTo>
                    <a:cubicBezTo>
                      <a:pt x="1976" y="6930"/>
                      <a:pt x="2127" y="6894"/>
                      <a:pt x="2269" y="6859"/>
                    </a:cubicBezTo>
                    <a:cubicBezTo>
                      <a:pt x="2721" y="6726"/>
                      <a:pt x="3147" y="6513"/>
                      <a:pt x="3510" y="6220"/>
                    </a:cubicBezTo>
                    <a:cubicBezTo>
                      <a:pt x="3998" y="5839"/>
                      <a:pt x="4433" y="5395"/>
                      <a:pt x="4805" y="4890"/>
                    </a:cubicBezTo>
                    <a:lnTo>
                      <a:pt x="4832" y="4890"/>
                    </a:lnTo>
                    <a:cubicBezTo>
                      <a:pt x="4867" y="4881"/>
                      <a:pt x="4885" y="4854"/>
                      <a:pt x="4894" y="4819"/>
                    </a:cubicBezTo>
                    <a:cubicBezTo>
                      <a:pt x="4947" y="4331"/>
                      <a:pt x="5266" y="3923"/>
                      <a:pt x="5541" y="3613"/>
                    </a:cubicBezTo>
                    <a:cubicBezTo>
                      <a:pt x="5612" y="3524"/>
                      <a:pt x="5692" y="3444"/>
                      <a:pt x="5772" y="3365"/>
                    </a:cubicBezTo>
                    <a:cubicBezTo>
                      <a:pt x="6038" y="3098"/>
                      <a:pt x="6269" y="2806"/>
                      <a:pt x="6464" y="2487"/>
                    </a:cubicBezTo>
                    <a:cubicBezTo>
                      <a:pt x="6889" y="1706"/>
                      <a:pt x="6836" y="757"/>
                      <a:pt x="6331" y="39"/>
                    </a:cubicBezTo>
                    <a:cubicBezTo>
                      <a:pt x="6310" y="12"/>
                      <a:pt x="6285" y="0"/>
                      <a:pt x="62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5"/>
              <p:cNvSpPr/>
              <p:nvPr/>
            </p:nvSpPr>
            <p:spPr>
              <a:xfrm rot="-6135552">
                <a:off x="8064681" y="608870"/>
                <a:ext cx="727593" cy="713488"/>
              </a:xfrm>
              <a:custGeom>
                <a:avLst/>
                <a:gdLst/>
                <a:ahLst/>
                <a:cxnLst/>
                <a:rect l="l" t="t" r="r" b="b"/>
                <a:pathLst>
                  <a:path w="8666" h="8498" extrusionOk="0">
                    <a:moveTo>
                      <a:pt x="5183" y="1"/>
                    </a:moveTo>
                    <a:cubicBezTo>
                      <a:pt x="5167" y="1"/>
                      <a:pt x="5150" y="6"/>
                      <a:pt x="5135" y="17"/>
                    </a:cubicBezTo>
                    <a:cubicBezTo>
                      <a:pt x="5100" y="35"/>
                      <a:pt x="5082" y="79"/>
                      <a:pt x="5100" y="123"/>
                    </a:cubicBezTo>
                    <a:cubicBezTo>
                      <a:pt x="5109" y="141"/>
                      <a:pt x="6013" y="2172"/>
                      <a:pt x="5907" y="3680"/>
                    </a:cubicBezTo>
                    <a:cubicBezTo>
                      <a:pt x="5783" y="5524"/>
                      <a:pt x="6829" y="6970"/>
                      <a:pt x="7078" y="7280"/>
                    </a:cubicBezTo>
                    <a:cubicBezTo>
                      <a:pt x="6865" y="7342"/>
                      <a:pt x="6653" y="7368"/>
                      <a:pt x="6434" y="7368"/>
                    </a:cubicBezTo>
                    <a:cubicBezTo>
                      <a:pt x="6149" y="7368"/>
                      <a:pt x="5851" y="7324"/>
                      <a:pt x="5526" y="7254"/>
                    </a:cubicBezTo>
                    <a:cubicBezTo>
                      <a:pt x="5322" y="7209"/>
                      <a:pt x="5118" y="7165"/>
                      <a:pt x="4914" y="7112"/>
                    </a:cubicBezTo>
                    <a:cubicBezTo>
                      <a:pt x="4532" y="7005"/>
                      <a:pt x="4151" y="6925"/>
                      <a:pt x="3761" y="6881"/>
                    </a:cubicBezTo>
                    <a:cubicBezTo>
                      <a:pt x="3606" y="6865"/>
                      <a:pt x="3451" y="6857"/>
                      <a:pt x="3298" y="6857"/>
                    </a:cubicBezTo>
                    <a:cubicBezTo>
                      <a:pt x="2043" y="6857"/>
                      <a:pt x="849" y="7397"/>
                      <a:pt x="27" y="8353"/>
                    </a:cubicBezTo>
                    <a:cubicBezTo>
                      <a:pt x="0" y="8380"/>
                      <a:pt x="0" y="8424"/>
                      <a:pt x="18" y="8460"/>
                    </a:cubicBezTo>
                    <a:cubicBezTo>
                      <a:pt x="33" y="8482"/>
                      <a:pt x="59" y="8498"/>
                      <a:pt x="88" y="8498"/>
                    </a:cubicBezTo>
                    <a:cubicBezTo>
                      <a:pt x="94" y="8498"/>
                      <a:pt x="100" y="8497"/>
                      <a:pt x="107" y="8495"/>
                    </a:cubicBezTo>
                    <a:cubicBezTo>
                      <a:pt x="528" y="8381"/>
                      <a:pt x="963" y="8344"/>
                      <a:pt x="1401" y="8344"/>
                    </a:cubicBezTo>
                    <a:cubicBezTo>
                      <a:pt x="1812" y="8344"/>
                      <a:pt x="2226" y="8377"/>
                      <a:pt x="2634" y="8407"/>
                    </a:cubicBezTo>
                    <a:cubicBezTo>
                      <a:pt x="3042" y="8454"/>
                      <a:pt x="3450" y="8478"/>
                      <a:pt x="3858" y="8478"/>
                    </a:cubicBezTo>
                    <a:cubicBezTo>
                      <a:pt x="4062" y="8478"/>
                      <a:pt x="4266" y="8472"/>
                      <a:pt x="4470" y="8460"/>
                    </a:cubicBezTo>
                    <a:cubicBezTo>
                      <a:pt x="4807" y="8424"/>
                      <a:pt x="5144" y="8371"/>
                      <a:pt x="5481" y="8274"/>
                    </a:cubicBezTo>
                    <a:cubicBezTo>
                      <a:pt x="6120" y="8096"/>
                      <a:pt x="6732" y="7795"/>
                      <a:pt x="7273" y="7396"/>
                    </a:cubicBezTo>
                    <a:cubicBezTo>
                      <a:pt x="7308" y="7369"/>
                      <a:pt x="7317" y="7325"/>
                      <a:pt x="7290" y="7289"/>
                    </a:cubicBezTo>
                    <a:lnTo>
                      <a:pt x="7290" y="7280"/>
                    </a:lnTo>
                    <a:cubicBezTo>
                      <a:pt x="8665" y="3688"/>
                      <a:pt x="5277" y="61"/>
                      <a:pt x="5242" y="26"/>
                    </a:cubicBezTo>
                    <a:cubicBezTo>
                      <a:pt x="5226" y="10"/>
                      <a:pt x="5205" y="1"/>
                      <a:pt x="5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5"/>
              <p:cNvSpPr/>
              <p:nvPr/>
            </p:nvSpPr>
            <p:spPr>
              <a:xfrm rot="-6135552">
                <a:off x="8379692" y="169420"/>
                <a:ext cx="722304" cy="741195"/>
              </a:xfrm>
              <a:custGeom>
                <a:avLst/>
                <a:gdLst/>
                <a:ahLst/>
                <a:cxnLst/>
                <a:rect l="l" t="t" r="r" b="b"/>
                <a:pathLst>
                  <a:path w="8603" h="8828" extrusionOk="0">
                    <a:moveTo>
                      <a:pt x="7401" y="1"/>
                    </a:moveTo>
                    <a:cubicBezTo>
                      <a:pt x="7388" y="1"/>
                      <a:pt x="7375" y="4"/>
                      <a:pt x="7361" y="11"/>
                    </a:cubicBezTo>
                    <a:cubicBezTo>
                      <a:pt x="7335" y="28"/>
                      <a:pt x="7317" y="64"/>
                      <a:pt x="7326" y="99"/>
                    </a:cubicBezTo>
                    <a:cubicBezTo>
                      <a:pt x="7521" y="1039"/>
                      <a:pt x="7397" y="2006"/>
                      <a:pt x="6971" y="2866"/>
                    </a:cubicBezTo>
                    <a:cubicBezTo>
                      <a:pt x="6865" y="3088"/>
                      <a:pt x="6723" y="3310"/>
                      <a:pt x="6590" y="3531"/>
                    </a:cubicBezTo>
                    <a:cubicBezTo>
                      <a:pt x="6412" y="3815"/>
                      <a:pt x="6244" y="4108"/>
                      <a:pt x="6111" y="4418"/>
                    </a:cubicBezTo>
                    <a:cubicBezTo>
                      <a:pt x="5871" y="4986"/>
                      <a:pt x="5845" y="5545"/>
                      <a:pt x="6040" y="5979"/>
                    </a:cubicBezTo>
                    <a:cubicBezTo>
                      <a:pt x="5903" y="5938"/>
                      <a:pt x="5765" y="5921"/>
                      <a:pt x="5630" y="5921"/>
                    </a:cubicBezTo>
                    <a:cubicBezTo>
                      <a:pt x="5242" y="5921"/>
                      <a:pt x="4882" y="6062"/>
                      <a:pt x="4665" y="6174"/>
                    </a:cubicBezTo>
                    <a:cubicBezTo>
                      <a:pt x="4426" y="6298"/>
                      <a:pt x="4204" y="6440"/>
                      <a:pt x="3982" y="6591"/>
                    </a:cubicBezTo>
                    <a:cubicBezTo>
                      <a:pt x="3787" y="6733"/>
                      <a:pt x="3583" y="6857"/>
                      <a:pt x="3370" y="6981"/>
                    </a:cubicBezTo>
                    <a:cubicBezTo>
                      <a:pt x="2359" y="7505"/>
                      <a:pt x="1153" y="7513"/>
                      <a:pt x="89" y="7513"/>
                    </a:cubicBezTo>
                    <a:cubicBezTo>
                      <a:pt x="53" y="7513"/>
                      <a:pt x="27" y="7531"/>
                      <a:pt x="18" y="7558"/>
                    </a:cubicBezTo>
                    <a:cubicBezTo>
                      <a:pt x="0" y="7584"/>
                      <a:pt x="0" y="7611"/>
                      <a:pt x="18" y="7638"/>
                    </a:cubicBezTo>
                    <a:cubicBezTo>
                      <a:pt x="257" y="8072"/>
                      <a:pt x="683" y="8285"/>
                      <a:pt x="1020" y="8427"/>
                    </a:cubicBezTo>
                    <a:cubicBezTo>
                      <a:pt x="1494" y="8627"/>
                      <a:pt x="2073" y="8827"/>
                      <a:pt x="2644" y="8827"/>
                    </a:cubicBezTo>
                    <a:cubicBezTo>
                      <a:pt x="2832" y="8827"/>
                      <a:pt x="3020" y="8806"/>
                      <a:pt x="3202" y="8755"/>
                    </a:cubicBezTo>
                    <a:cubicBezTo>
                      <a:pt x="3255" y="8737"/>
                      <a:pt x="3308" y="8720"/>
                      <a:pt x="3353" y="8702"/>
                    </a:cubicBezTo>
                    <a:cubicBezTo>
                      <a:pt x="3973" y="8471"/>
                      <a:pt x="4399" y="7948"/>
                      <a:pt x="4807" y="7434"/>
                    </a:cubicBezTo>
                    <a:lnTo>
                      <a:pt x="4825" y="7416"/>
                    </a:lnTo>
                    <a:lnTo>
                      <a:pt x="4967" y="7239"/>
                    </a:lnTo>
                    <a:cubicBezTo>
                      <a:pt x="5304" y="6804"/>
                      <a:pt x="5658" y="6352"/>
                      <a:pt x="6173" y="6201"/>
                    </a:cubicBezTo>
                    <a:cubicBezTo>
                      <a:pt x="6186" y="6221"/>
                      <a:pt x="6204" y="6231"/>
                      <a:pt x="6224" y="6231"/>
                    </a:cubicBezTo>
                    <a:cubicBezTo>
                      <a:pt x="6230" y="6231"/>
                      <a:pt x="6237" y="6230"/>
                      <a:pt x="6244" y="6228"/>
                    </a:cubicBezTo>
                    <a:cubicBezTo>
                      <a:pt x="6279" y="6219"/>
                      <a:pt x="6306" y="6192"/>
                      <a:pt x="6306" y="6157"/>
                    </a:cubicBezTo>
                    <a:cubicBezTo>
                      <a:pt x="6368" y="5491"/>
                      <a:pt x="6838" y="4977"/>
                      <a:pt x="7290" y="4472"/>
                    </a:cubicBezTo>
                    <a:lnTo>
                      <a:pt x="7423" y="4330"/>
                    </a:lnTo>
                    <a:cubicBezTo>
                      <a:pt x="7893" y="3806"/>
                      <a:pt x="8470" y="3150"/>
                      <a:pt x="8559" y="2352"/>
                    </a:cubicBezTo>
                    <a:cubicBezTo>
                      <a:pt x="8603" y="1900"/>
                      <a:pt x="8505" y="1447"/>
                      <a:pt x="8292" y="1057"/>
                    </a:cubicBezTo>
                    <a:cubicBezTo>
                      <a:pt x="8071" y="667"/>
                      <a:pt x="7796" y="312"/>
                      <a:pt x="7459" y="19"/>
                    </a:cubicBezTo>
                    <a:cubicBezTo>
                      <a:pt x="7442" y="8"/>
                      <a:pt x="7423" y="1"/>
                      <a:pt x="74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70;p5"/>
              <p:cNvSpPr/>
              <p:nvPr/>
            </p:nvSpPr>
            <p:spPr>
              <a:xfrm rot="-6135552">
                <a:off x="8144783" y="942015"/>
                <a:ext cx="401410" cy="334747"/>
              </a:xfrm>
              <a:custGeom>
                <a:avLst/>
                <a:gdLst/>
                <a:ahLst/>
                <a:cxnLst/>
                <a:rect l="l" t="t" r="r" b="b"/>
                <a:pathLst>
                  <a:path w="4781" h="3987" extrusionOk="0">
                    <a:moveTo>
                      <a:pt x="50" y="1"/>
                    </a:moveTo>
                    <a:cubicBezTo>
                      <a:pt x="31" y="1"/>
                      <a:pt x="13" y="9"/>
                      <a:pt x="0" y="22"/>
                    </a:cubicBezTo>
                    <a:cubicBezTo>
                      <a:pt x="1898" y="900"/>
                      <a:pt x="2439" y="3862"/>
                      <a:pt x="4780" y="3986"/>
                    </a:cubicBezTo>
                    <a:cubicBezTo>
                      <a:pt x="3166" y="643"/>
                      <a:pt x="107" y="13"/>
                      <a:pt x="71" y="4"/>
                    </a:cubicBezTo>
                    <a:cubicBezTo>
                      <a:pt x="64" y="2"/>
                      <a:pt x="57" y="1"/>
                      <a:pt x="5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5"/>
              <p:cNvSpPr/>
              <p:nvPr/>
            </p:nvSpPr>
            <p:spPr>
              <a:xfrm rot="-6135552">
                <a:off x="8314114" y="367630"/>
                <a:ext cx="147517" cy="418958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4990" extrusionOk="0">
                    <a:moveTo>
                      <a:pt x="484" y="1"/>
                    </a:moveTo>
                    <a:cubicBezTo>
                      <a:pt x="466" y="1"/>
                      <a:pt x="449" y="5"/>
                      <a:pt x="435" y="14"/>
                    </a:cubicBezTo>
                    <a:cubicBezTo>
                      <a:pt x="409" y="41"/>
                      <a:pt x="391" y="76"/>
                      <a:pt x="409" y="112"/>
                    </a:cubicBezTo>
                    <a:cubicBezTo>
                      <a:pt x="684" y="830"/>
                      <a:pt x="559" y="1637"/>
                      <a:pt x="435" y="2187"/>
                    </a:cubicBezTo>
                    <a:cubicBezTo>
                      <a:pt x="391" y="2400"/>
                      <a:pt x="347" y="2604"/>
                      <a:pt x="293" y="2808"/>
                    </a:cubicBezTo>
                    <a:cubicBezTo>
                      <a:pt x="205" y="3163"/>
                      <a:pt x="116" y="3535"/>
                      <a:pt x="54" y="3899"/>
                    </a:cubicBezTo>
                    <a:cubicBezTo>
                      <a:pt x="1" y="4262"/>
                      <a:pt x="1" y="4626"/>
                      <a:pt x="45" y="4990"/>
                    </a:cubicBezTo>
                    <a:cubicBezTo>
                      <a:pt x="276" y="4342"/>
                      <a:pt x="675" y="3837"/>
                      <a:pt x="1074" y="3251"/>
                    </a:cubicBezTo>
                    <a:cubicBezTo>
                      <a:pt x="1757" y="2240"/>
                      <a:pt x="1482" y="1203"/>
                      <a:pt x="843" y="254"/>
                    </a:cubicBezTo>
                    <a:cubicBezTo>
                      <a:pt x="746" y="165"/>
                      <a:pt x="639" y="94"/>
                      <a:pt x="533" y="14"/>
                    </a:cubicBezTo>
                    <a:cubicBezTo>
                      <a:pt x="520" y="5"/>
                      <a:pt x="502" y="1"/>
                      <a:pt x="484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5"/>
              <p:cNvSpPr/>
              <p:nvPr/>
            </p:nvSpPr>
            <p:spPr>
              <a:xfrm rot="-6135552">
                <a:off x="8664487" y="720625"/>
                <a:ext cx="411066" cy="167835"/>
              </a:xfrm>
              <a:custGeom>
                <a:avLst/>
                <a:gdLst/>
                <a:ahLst/>
                <a:cxnLst/>
                <a:rect l="l" t="t" r="r" b="b"/>
                <a:pathLst>
                  <a:path w="4896" h="1999" extrusionOk="0">
                    <a:moveTo>
                      <a:pt x="4896" y="1"/>
                    </a:moveTo>
                    <a:cubicBezTo>
                      <a:pt x="4674" y="54"/>
                      <a:pt x="4452" y="116"/>
                      <a:pt x="4239" y="196"/>
                    </a:cubicBezTo>
                    <a:cubicBezTo>
                      <a:pt x="3902" y="320"/>
                      <a:pt x="3574" y="471"/>
                      <a:pt x="3255" y="613"/>
                    </a:cubicBezTo>
                    <a:cubicBezTo>
                      <a:pt x="2927" y="764"/>
                      <a:pt x="2572" y="923"/>
                      <a:pt x="2217" y="1047"/>
                    </a:cubicBezTo>
                    <a:cubicBezTo>
                      <a:pt x="1686" y="1238"/>
                      <a:pt x="1212" y="1331"/>
                      <a:pt x="779" y="1331"/>
                    </a:cubicBezTo>
                    <a:cubicBezTo>
                      <a:pt x="546" y="1331"/>
                      <a:pt x="326" y="1304"/>
                      <a:pt x="115" y="1251"/>
                    </a:cubicBezTo>
                    <a:cubicBezTo>
                      <a:pt x="107" y="1249"/>
                      <a:pt x="99" y="1248"/>
                      <a:pt x="91" y="1248"/>
                    </a:cubicBezTo>
                    <a:cubicBezTo>
                      <a:pt x="64" y="1248"/>
                      <a:pt x="40" y="1260"/>
                      <a:pt x="27" y="1287"/>
                    </a:cubicBezTo>
                    <a:cubicBezTo>
                      <a:pt x="0" y="1322"/>
                      <a:pt x="9" y="1358"/>
                      <a:pt x="36" y="1384"/>
                    </a:cubicBezTo>
                    <a:cubicBezTo>
                      <a:pt x="240" y="1597"/>
                      <a:pt x="470" y="1766"/>
                      <a:pt x="736" y="1890"/>
                    </a:cubicBezTo>
                    <a:cubicBezTo>
                      <a:pt x="770" y="1879"/>
                      <a:pt x="805" y="1874"/>
                      <a:pt x="841" y="1874"/>
                    </a:cubicBezTo>
                    <a:cubicBezTo>
                      <a:pt x="890" y="1874"/>
                      <a:pt x="942" y="1883"/>
                      <a:pt x="993" y="1899"/>
                    </a:cubicBezTo>
                    <a:cubicBezTo>
                      <a:pt x="1198" y="1968"/>
                      <a:pt x="1394" y="1998"/>
                      <a:pt x="1582" y="1998"/>
                    </a:cubicBezTo>
                    <a:cubicBezTo>
                      <a:pt x="2580" y="1998"/>
                      <a:pt x="3373" y="1136"/>
                      <a:pt x="4142" y="524"/>
                    </a:cubicBezTo>
                    <a:cubicBezTo>
                      <a:pt x="4372" y="329"/>
                      <a:pt x="4630" y="152"/>
                      <a:pt x="48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5"/>
              <p:cNvSpPr/>
              <p:nvPr/>
            </p:nvSpPr>
            <p:spPr>
              <a:xfrm rot="-6135552">
                <a:off x="8922037" y="321191"/>
                <a:ext cx="336426" cy="171361"/>
              </a:xfrm>
              <a:custGeom>
                <a:avLst/>
                <a:gdLst/>
                <a:ahLst/>
                <a:cxnLst/>
                <a:rect l="l" t="t" r="r" b="b"/>
                <a:pathLst>
                  <a:path w="4007" h="2041" extrusionOk="0">
                    <a:moveTo>
                      <a:pt x="4007" y="0"/>
                    </a:moveTo>
                    <a:lnTo>
                      <a:pt x="4007" y="0"/>
                    </a:lnTo>
                    <a:cubicBezTo>
                      <a:pt x="3697" y="80"/>
                      <a:pt x="3395" y="204"/>
                      <a:pt x="3111" y="355"/>
                    </a:cubicBezTo>
                    <a:cubicBezTo>
                      <a:pt x="2872" y="488"/>
                      <a:pt x="2632" y="630"/>
                      <a:pt x="2411" y="772"/>
                    </a:cubicBezTo>
                    <a:cubicBezTo>
                      <a:pt x="2189" y="914"/>
                      <a:pt x="1923" y="1082"/>
                      <a:pt x="1675" y="1215"/>
                    </a:cubicBezTo>
                    <a:cubicBezTo>
                      <a:pt x="1188" y="1477"/>
                      <a:pt x="746" y="1600"/>
                      <a:pt x="342" y="1600"/>
                    </a:cubicBezTo>
                    <a:cubicBezTo>
                      <a:pt x="268" y="1600"/>
                      <a:pt x="194" y="1596"/>
                      <a:pt x="123" y="1588"/>
                    </a:cubicBezTo>
                    <a:cubicBezTo>
                      <a:pt x="119" y="1587"/>
                      <a:pt x="116" y="1587"/>
                      <a:pt x="112" y="1587"/>
                    </a:cubicBezTo>
                    <a:cubicBezTo>
                      <a:pt x="31" y="1587"/>
                      <a:pt x="1" y="1687"/>
                      <a:pt x="60" y="1739"/>
                    </a:cubicBezTo>
                    <a:cubicBezTo>
                      <a:pt x="238" y="1872"/>
                      <a:pt x="442" y="1978"/>
                      <a:pt x="655" y="2040"/>
                    </a:cubicBezTo>
                    <a:cubicBezTo>
                      <a:pt x="1994" y="2031"/>
                      <a:pt x="3422" y="1393"/>
                      <a:pt x="3936" y="124"/>
                    </a:cubicBezTo>
                    <a:cubicBezTo>
                      <a:pt x="3954" y="80"/>
                      <a:pt x="3980" y="36"/>
                      <a:pt x="4007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5"/>
              <p:cNvSpPr/>
              <p:nvPr/>
            </p:nvSpPr>
            <p:spPr>
              <a:xfrm rot="-6135552">
                <a:off x="8630062" y="15142"/>
                <a:ext cx="178834" cy="345829"/>
              </a:xfrm>
              <a:custGeom>
                <a:avLst/>
                <a:gdLst/>
                <a:ahLst/>
                <a:cxnLst/>
                <a:rect l="l" t="t" r="r" b="b"/>
                <a:pathLst>
                  <a:path w="2130" h="4119" extrusionOk="0">
                    <a:moveTo>
                      <a:pt x="1836" y="0"/>
                    </a:moveTo>
                    <a:cubicBezTo>
                      <a:pt x="1827" y="0"/>
                      <a:pt x="1818" y="1"/>
                      <a:pt x="1810" y="3"/>
                    </a:cubicBezTo>
                    <a:cubicBezTo>
                      <a:pt x="1810" y="3"/>
                      <a:pt x="1810" y="12"/>
                      <a:pt x="1801" y="12"/>
                    </a:cubicBezTo>
                    <a:cubicBezTo>
                      <a:pt x="1792" y="30"/>
                      <a:pt x="1775" y="48"/>
                      <a:pt x="1766" y="65"/>
                    </a:cubicBezTo>
                    <a:cubicBezTo>
                      <a:pt x="1748" y="83"/>
                      <a:pt x="1757" y="74"/>
                      <a:pt x="1757" y="83"/>
                    </a:cubicBezTo>
                    <a:cubicBezTo>
                      <a:pt x="1748" y="660"/>
                      <a:pt x="1429" y="1201"/>
                      <a:pt x="1198" y="1546"/>
                    </a:cubicBezTo>
                    <a:cubicBezTo>
                      <a:pt x="1101" y="1688"/>
                      <a:pt x="1012" y="1813"/>
                      <a:pt x="914" y="1946"/>
                    </a:cubicBezTo>
                    <a:cubicBezTo>
                      <a:pt x="755" y="2167"/>
                      <a:pt x="586" y="2407"/>
                      <a:pt x="444" y="2655"/>
                    </a:cubicBezTo>
                    <a:cubicBezTo>
                      <a:pt x="258" y="2974"/>
                      <a:pt x="1" y="3542"/>
                      <a:pt x="81" y="4118"/>
                    </a:cubicBezTo>
                    <a:cubicBezTo>
                      <a:pt x="214" y="3577"/>
                      <a:pt x="586" y="3116"/>
                      <a:pt x="1030" y="2646"/>
                    </a:cubicBezTo>
                    <a:cubicBezTo>
                      <a:pt x="1650" y="1981"/>
                      <a:pt x="2076" y="1254"/>
                      <a:pt x="2129" y="438"/>
                    </a:cubicBezTo>
                    <a:cubicBezTo>
                      <a:pt x="2067" y="296"/>
                      <a:pt x="1996" y="163"/>
                      <a:pt x="1908" y="39"/>
                    </a:cubicBezTo>
                    <a:cubicBezTo>
                      <a:pt x="1894" y="12"/>
                      <a:pt x="1865" y="0"/>
                      <a:pt x="1836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5"/>
              <p:cNvSpPr/>
              <p:nvPr/>
            </p:nvSpPr>
            <p:spPr>
              <a:xfrm rot="-6135552">
                <a:off x="8220477" y="585062"/>
                <a:ext cx="164645" cy="518534"/>
              </a:xfrm>
              <a:custGeom>
                <a:avLst/>
                <a:gdLst/>
                <a:ahLst/>
                <a:cxnLst/>
                <a:rect l="l" t="t" r="r" b="b"/>
                <a:pathLst>
                  <a:path w="1961" h="6176" extrusionOk="0">
                    <a:moveTo>
                      <a:pt x="100" y="0"/>
                    </a:moveTo>
                    <a:cubicBezTo>
                      <a:pt x="84" y="0"/>
                      <a:pt x="68" y="4"/>
                      <a:pt x="53" y="12"/>
                    </a:cubicBezTo>
                    <a:cubicBezTo>
                      <a:pt x="18" y="38"/>
                      <a:pt x="0" y="83"/>
                      <a:pt x="18" y="118"/>
                    </a:cubicBezTo>
                    <a:cubicBezTo>
                      <a:pt x="27" y="136"/>
                      <a:pt x="931" y="2167"/>
                      <a:pt x="825" y="3683"/>
                    </a:cubicBezTo>
                    <a:cubicBezTo>
                      <a:pt x="781" y="4544"/>
                      <a:pt x="949" y="5404"/>
                      <a:pt x="1330" y="6176"/>
                    </a:cubicBezTo>
                    <a:cubicBezTo>
                      <a:pt x="1366" y="5705"/>
                      <a:pt x="1472" y="5235"/>
                      <a:pt x="1632" y="4792"/>
                    </a:cubicBezTo>
                    <a:cubicBezTo>
                      <a:pt x="1889" y="4047"/>
                      <a:pt x="1960" y="3462"/>
                      <a:pt x="1756" y="2681"/>
                    </a:cubicBezTo>
                    <a:cubicBezTo>
                      <a:pt x="1676" y="2389"/>
                      <a:pt x="1570" y="2105"/>
                      <a:pt x="1455" y="1830"/>
                    </a:cubicBezTo>
                    <a:cubicBezTo>
                      <a:pt x="1082" y="1182"/>
                      <a:pt x="656" y="579"/>
                      <a:pt x="160" y="30"/>
                    </a:cubicBezTo>
                    <a:cubicBezTo>
                      <a:pt x="144" y="9"/>
                      <a:pt x="122" y="0"/>
                      <a:pt x="10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6" name="Google Shape;276;p5"/>
              <p:cNvSpPr/>
              <p:nvPr/>
            </p:nvSpPr>
            <p:spPr>
              <a:xfrm rot="-6135552">
                <a:off x="8510771" y="967831"/>
                <a:ext cx="454977" cy="138365"/>
              </a:xfrm>
              <a:custGeom>
                <a:avLst/>
                <a:gdLst/>
                <a:ahLst/>
                <a:cxnLst/>
                <a:rect l="l" t="t" r="r" b="b"/>
                <a:pathLst>
                  <a:path w="5419" h="1648" extrusionOk="0">
                    <a:moveTo>
                      <a:pt x="3320" y="0"/>
                    </a:moveTo>
                    <a:cubicBezTo>
                      <a:pt x="2057" y="0"/>
                      <a:pt x="853" y="542"/>
                      <a:pt x="27" y="1503"/>
                    </a:cubicBezTo>
                    <a:cubicBezTo>
                      <a:pt x="0" y="1530"/>
                      <a:pt x="0" y="1574"/>
                      <a:pt x="18" y="1610"/>
                    </a:cubicBezTo>
                    <a:cubicBezTo>
                      <a:pt x="33" y="1632"/>
                      <a:pt x="59" y="1648"/>
                      <a:pt x="88" y="1648"/>
                    </a:cubicBezTo>
                    <a:cubicBezTo>
                      <a:pt x="94" y="1648"/>
                      <a:pt x="100" y="1647"/>
                      <a:pt x="107" y="1645"/>
                    </a:cubicBezTo>
                    <a:cubicBezTo>
                      <a:pt x="213" y="1610"/>
                      <a:pt x="319" y="1592"/>
                      <a:pt x="426" y="1574"/>
                    </a:cubicBezTo>
                    <a:cubicBezTo>
                      <a:pt x="816" y="1388"/>
                      <a:pt x="1233" y="1264"/>
                      <a:pt x="1659" y="1193"/>
                    </a:cubicBezTo>
                    <a:cubicBezTo>
                      <a:pt x="2430" y="1078"/>
                      <a:pt x="3220" y="1131"/>
                      <a:pt x="3991" y="1007"/>
                    </a:cubicBezTo>
                    <a:cubicBezTo>
                      <a:pt x="4576" y="900"/>
                      <a:pt x="5020" y="723"/>
                      <a:pt x="5419" y="386"/>
                    </a:cubicBezTo>
                    <a:cubicBezTo>
                      <a:pt x="5250" y="342"/>
                      <a:pt x="5091" y="306"/>
                      <a:pt x="4913" y="262"/>
                    </a:cubicBezTo>
                    <a:cubicBezTo>
                      <a:pt x="4532" y="155"/>
                      <a:pt x="4151" y="75"/>
                      <a:pt x="3761" y="22"/>
                    </a:cubicBezTo>
                    <a:cubicBezTo>
                      <a:pt x="3613" y="8"/>
                      <a:pt x="3466" y="0"/>
                      <a:pt x="332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7" name="Google Shape;277;p5"/>
              <p:cNvSpPr/>
              <p:nvPr/>
            </p:nvSpPr>
            <p:spPr>
              <a:xfrm rot="-6135552">
                <a:off x="8443164" y="90677"/>
                <a:ext cx="229377" cy="473784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5643" extrusionOk="0">
                    <a:moveTo>
                      <a:pt x="1530" y="1"/>
                    </a:moveTo>
                    <a:cubicBezTo>
                      <a:pt x="1517" y="1"/>
                      <a:pt x="1504" y="4"/>
                      <a:pt x="1490" y="11"/>
                    </a:cubicBezTo>
                    <a:cubicBezTo>
                      <a:pt x="1464" y="28"/>
                      <a:pt x="1446" y="64"/>
                      <a:pt x="1455" y="99"/>
                    </a:cubicBezTo>
                    <a:cubicBezTo>
                      <a:pt x="1650" y="1039"/>
                      <a:pt x="1526" y="2006"/>
                      <a:pt x="1100" y="2866"/>
                    </a:cubicBezTo>
                    <a:cubicBezTo>
                      <a:pt x="994" y="3088"/>
                      <a:pt x="852" y="3310"/>
                      <a:pt x="728" y="3531"/>
                    </a:cubicBezTo>
                    <a:cubicBezTo>
                      <a:pt x="541" y="3815"/>
                      <a:pt x="373" y="4108"/>
                      <a:pt x="240" y="4418"/>
                    </a:cubicBezTo>
                    <a:cubicBezTo>
                      <a:pt x="62" y="4800"/>
                      <a:pt x="0" y="5225"/>
                      <a:pt x="71" y="5642"/>
                    </a:cubicBezTo>
                    <a:cubicBezTo>
                      <a:pt x="71" y="4817"/>
                      <a:pt x="692" y="3993"/>
                      <a:pt x="1304" y="3505"/>
                    </a:cubicBezTo>
                    <a:cubicBezTo>
                      <a:pt x="1712" y="3168"/>
                      <a:pt x="2359" y="2928"/>
                      <a:pt x="2670" y="2476"/>
                    </a:cubicBezTo>
                    <a:cubicBezTo>
                      <a:pt x="2679" y="2441"/>
                      <a:pt x="2688" y="2396"/>
                      <a:pt x="2688" y="2352"/>
                    </a:cubicBezTo>
                    <a:cubicBezTo>
                      <a:pt x="2732" y="1900"/>
                      <a:pt x="2634" y="1447"/>
                      <a:pt x="2421" y="1057"/>
                    </a:cubicBezTo>
                    <a:cubicBezTo>
                      <a:pt x="2200" y="667"/>
                      <a:pt x="1925" y="312"/>
                      <a:pt x="1588" y="19"/>
                    </a:cubicBezTo>
                    <a:cubicBezTo>
                      <a:pt x="1571" y="8"/>
                      <a:pt x="1552" y="1"/>
                      <a:pt x="153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5"/>
              <p:cNvSpPr/>
              <p:nvPr/>
            </p:nvSpPr>
            <p:spPr>
              <a:xfrm rot="-6135552">
                <a:off x="8779882" y="533163"/>
                <a:ext cx="414088" cy="181101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157" extrusionOk="0">
                    <a:moveTo>
                      <a:pt x="4932" y="0"/>
                    </a:moveTo>
                    <a:lnTo>
                      <a:pt x="4932" y="0"/>
                    </a:lnTo>
                    <a:cubicBezTo>
                      <a:pt x="4763" y="44"/>
                      <a:pt x="4586" y="106"/>
                      <a:pt x="4426" y="186"/>
                    </a:cubicBezTo>
                    <a:cubicBezTo>
                      <a:pt x="4196" y="319"/>
                      <a:pt x="3965" y="452"/>
                      <a:pt x="3752" y="603"/>
                    </a:cubicBezTo>
                    <a:cubicBezTo>
                      <a:pt x="3548" y="745"/>
                      <a:pt x="3344" y="878"/>
                      <a:pt x="3131" y="993"/>
                    </a:cubicBezTo>
                    <a:cubicBezTo>
                      <a:pt x="2165" y="1499"/>
                      <a:pt x="1021" y="1525"/>
                      <a:pt x="1" y="1525"/>
                    </a:cubicBezTo>
                    <a:cubicBezTo>
                      <a:pt x="484" y="1958"/>
                      <a:pt x="1108" y="2157"/>
                      <a:pt x="1737" y="2157"/>
                    </a:cubicBezTo>
                    <a:cubicBezTo>
                      <a:pt x="2642" y="2157"/>
                      <a:pt x="3557" y="1746"/>
                      <a:pt x="4080" y="1029"/>
                    </a:cubicBezTo>
                    <a:cubicBezTo>
                      <a:pt x="4355" y="647"/>
                      <a:pt x="4621" y="266"/>
                      <a:pt x="4932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9" name="Google Shape;279;p5"/>
            <p:cNvGrpSpPr/>
            <p:nvPr/>
          </p:nvGrpSpPr>
          <p:grpSpPr>
            <a:xfrm>
              <a:off x="3882554" y="4604603"/>
              <a:ext cx="421762" cy="355887"/>
              <a:chOff x="5065725" y="3952345"/>
              <a:chExt cx="526873" cy="444580"/>
            </a:xfrm>
          </p:grpSpPr>
          <p:sp>
            <p:nvSpPr>
              <p:cNvPr id="280" name="Google Shape;280;p5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5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5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5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5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85;p5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86;p5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5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5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5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90;p5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91;p5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2" name="Google Shape;292;p5"/>
            <p:cNvGrpSpPr/>
            <p:nvPr/>
          </p:nvGrpSpPr>
          <p:grpSpPr>
            <a:xfrm>
              <a:off x="8430766" y="2660878"/>
              <a:ext cx="421762" cy="355887"/>
              <a:chOff x="5065725" y="3952345"/>
              <a:chExt cx="526873" cy="444580"/>
            </a:xfrm>
          </p:grpSpPr>
          <p:sp>
            <p:nvSpPr>
              <p:cNvPr id="293" name="Google Shape;293;p5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5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5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" name="Google Shape;296;p5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" name="Google Shape;297;p5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" name="Google Shape;298;p5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" name="Google Shape;299;p5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300;p5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301;p5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302;p5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303;p5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" name="Google Shape;304;p5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05" name="Google Shape;305;p5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06" name="Google Shape;306;p5"/>
          <p:cNvSpPr txBox="1">
            <a:spLocks noGrp="1"/>
          </p:cNvSpPr>
          <p:nvPr>
            <p:ph type="subTitle" idx="1"/>
          </p:nvPr>
        </p:nvSpPr>
        <p:spPr>
          <a:xfrm>
            <a:off x="1059625" y="2423125"/>
            <a:ext cx="3133800" cy="44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5"/>
          <p:cNvSpPr txBox="1">
            <a:spLocks noGrp="1"/>
          </p:cNvSpPr>
          <p:nvPr>
            <p:ph type="subTitle" idx="2"/>
          </p:nvPr>
        </p:nvSpPr>
        <p:spPr>
          <a:xfrm>
            <a:off x="4950552" y="2423125"/>
            <a:ext cx="3133800" cy="44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08" name="Google Shape;308;p5"/>
          <p:cNvSpPr txBox="1">
            <a:spLocks noGrp="1"/>
          </p:cNvSpPr>
          <p:nvPr>
            <p:ph type="subTitle" idx="3"/>
          </p:nvPr>
        </p:nvSpPr>
        <p:spPr>
          <a:xfrm>
            <a:off x="1059658" y="2794177"/>
            <a:ext cx="3133800" cy="159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5"/>
          <p:cNvSpPr txBox="1">
            <a:spLocks noGrp="1"/>
          </p:cNvSpPr>
          <p:nvPr>
            <p:ph type="subTitle" idx="4"/>
          </p:nvPr>
        </p:nvSpPr>
        <p:spPr>
          <a:xfrm>
            <a:off x="4950575" y="2794177"/>
            <a:ext cx="3133800" cy="159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6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3" name="Google Shape;313;p7"/>
          <p:cNvGrpSpPr/>
          <p:nvPr/>
        </p:nvGrpSpPr>
        <p:grpSpPr>
          <a:xfrm>
            <a:off x="0" y="-1102904"/>
            <a:ext cx="9154288" cy="6720473"/>
            <a:chOff x="0" y="-1102904"/>
            <a:chExt cx="9154288" cy="6720473"/>
          </a:xfrm>
        </p:grpSpPr>
        <p:sp>
          <p:nvSpPr>
            <p:cNvPr id="314" name="Google Shape;314;p7"/>
            <p:cNvSpPr/>
            <p:nvPr/>
          </p:nvSpPr>
          <p:spPr>
            <a:xfrm flipH="1">
              <a:off x="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7"/>
            <p:cNvSpPr/>
            <p:nvPr/>
          </p:nvSpPr>
          <p:spPr>
            <a:xfrm rot="10800000">
              <a:off x="7201606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16" name="Google Shape;316;p7"/>
            <p:cNvGrpSpPr/>
            <p:nvPr/>
          </p:nvGrpSpPr>
          <p:grpSpPr>
            <a:xfrm rot="-9023835" flipH="1">
              <a:off x="5582845" y="-809777"/>
              <a:ext cx="1599053" cy="1560205"/>
              <a:chOff x="884663" y="3719749"/>
              <a:chExt cx="1599000" cy="1560154"/>
            </a:xfrm>
          </p:grpSpPr>
          <p:sp>
            <p:nvSpPr>
              <p:cNvPr id="317" name="Google Shape;317;p7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" name="Google Shape;318;p7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" name="Google Shape;319;p7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" name="Google Shape;320;p7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" name="Google Shape;321;p7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" name="Google Shape;322;p7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" name="Google Shape;323;p7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" name="Google Shape;324;p7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" name="Google Shape;325;p7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" name="Google Shape;326;p7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" name="Google Shape;327;p7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8" name="Google Shape;328;p7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9" name="Google Shape;329;p7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" name="Google Shape;330;p7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" name="Google Shape;331;p7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7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7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334;p7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335;p7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336;p7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337;p7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7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7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7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7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7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7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7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7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7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7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7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7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7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7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7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53" name="Google Shape;353;p7"/>
            <p:cNvGrpSpPr/>
            <p:nvPr/>
          </p:nvGrpSpPr>
          <p:grpSpPr>
            <a:xfrm>
              <a:off x="150741" y="3312040"/>
              <a:ext cx="421762" cy="355887"/>
              <a:chOff x="5065725" y="3952345"/>
              <a:chExt cx="526873" cy="444580"/>
            </a:xfrm>
          </p:grpSpPr>
          <p:sp>
            <p:nvSpPr>
              <p:cNvPr id="354" name="Google Shape;354;p7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7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7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7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8" name="Google Shape;358;p7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9" name="Google Shape;359;p7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0" name="Google Shape;360;p7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1" name="Google Shape;361;p7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2" name="Google Shape;362;p7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3" name="Google Shape;363;p7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4" name="Google Shape;364;p7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5" name="Google Shape;365;p7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66" name="Google Shape;366;p7"/>
            <p:cNvGrpSpPr/>
            <p:nvPr/>
          </p:nvGrpSpPr>
          <p:grpSpPr>
            <a:xfrm>
              <a:off x="8372291" y="4329815"/>
              <a:ext cx="421762" cy="355887"/>
              <a:chOff x="5065725" y="3952345"/>
              <a:chExt cx="526873" cy="444580"/>
            </a:xfrm>
          </p:grpSpPr>
          <p:sp>
            <p:nvSpPr>
              <p:cNvPr id="367" name="Google Shape;367;p7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8" name="Google Shape;368;p7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9" name="Google Shape;369;p7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0" name="Google Shape;370;p7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1" name="Google Shape;371;p7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2" name="Google Shape;372;p7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3" name="Google Shape;373;p7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4" name="Google Shape;374;p7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7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7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7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8" name="Google Shape;378;p7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9" name="Google Shape;379;p7"/>
            <p:cNvGrpSpPr/>
            <p:nvPr/>
          </p:nvGrpSpPr>
          <p:grpSpPr>
            <a:xfrm rot="-4072955">
              <a:off x="3615000" y="4482043"/>
              <a:ext cx="990384" cy="983319"/>
              <a:chOff x="620674" y="5397225"/>
              <a:chExt cx="990400" cy="983335"/>
            </a:xfrm>
          </p:grpSpPr>
          <p:sp>
            <p:nvSpPr>
              <p:cNvPr id="380" name="Google Shape;380;p7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7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7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7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4" name="Google Shape;384;p7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5" name="Google Shape;385;p7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7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" name="Google Shape;387;p7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8" name="Google Shape;388;p7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7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0" name="Google Shape;390;p7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1" name="Google Shape;391;p7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92" name="Google Shape;392;p7"/>
          <p:cNvSpPr txBox="1">
            <a:spLocks noGrp="1"/>
          </p:cNvSpPr>
          <p:nvPr>
            <p:ph type="body" idx="1"/>
          </p:nvPr>
        </p:nvSpPr>
        <p:spPr>
          <a:xfrm>
            <a:off x="713225" y="1313400"/>
            <a:ext cx="40389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93" name="Google Shape;393;p7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94" name="Google Shape;394;p7"/>
          <p:cNvSpPr>
            <a:spLocks noGrp="1"/>
          </p:cNvSpPr>
          <p:nvPr>
            <p:ph type="pic" idx="2"/>
          </p:nvPr>
        </p:nvSpPr>
        <p:spPr>
          <a:xfrm>
            <a:off x="5080100" y="1100688"/>
            <a:ext cx="3292200" cy="3392100"/>
          </a:xfrm>
          <a:prstGeom prst="teardrop">
            <a:avLst>
              <a:gd name="adj" fmla="val 10000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6" name="Google Shape;396;p8"/>
          <p:cNvGrpSpPr/>
          <p:nvPr/>
        </p:nvGrpSpPr>
        <p:grpSpPr>
          <a:xfrm>
            <a:off x="-1122793" y="-718307"/>
            <a:ext cx="11318658" cy="6299051"/>
            <a:chOff x="-1122793" y="-718307"/>
            <a:chExt cx="11318658" cy="6299051"/>
          </a:xfrm>
        </p:grpSpPr>
        <p:grpSp>
          <p:nvGrpSpPr>
            <p:cNvPr id="397" name="Google Shape;397;p8"/>
            <p:cNvGrpSpPr/>
            <p:nvPr/>
          </p:nvGrpSpPr>
          <p:grpSpPr>
            <a:xfrm>
              <a:off x="-1122793" y="0"/>
              <a:ext cx="11318658" cy="5580744"/>
              <a:chOff x="-1122793" y="0"/>
              <a:chExt cx="11318658" cy="5580744"/>
            </a:xfrm>
          </p:grpSpPr>
          <p:sp>
            <p:nvSpPr>
              <p:cNvPr id="398" name="Google Shape;398;p8"/>
              <p:cNvSpPr/>
              <p:nvPr/>
            </p:nvSpPr>
            <p:spPr>
              <a:xfrm>
                <a:off x="6981900" y="0"/>
                <a:ext cx="2172388" cy="1560165"/>
              </a:xfrm>
              <a:custGeom>
                <a:avLst/>
                <a:gdLst/>
                <a:ahLst/>
                <a:cxnLst/>
                <a:rect l="l" t="t" r="r" b="b"/>
                <a:pathLst>
                  <a:path w="24594" h="19149" extrusionOk="0">
                    <a:moveTo>
                      <a:pt x="124" y="0"/>
                    </a:moveTo>
                    <a:cubicBezTo>
                      <a:pt x="0" y="2812"/>
                      <a:pt x="169" y="5526"/>
                      <a:pt x="3211" y="6537"/>
                    </a:cubicBezTo>
                    <a:cubicBezTo>
                      <a:pt x="3746" y="6715"/>
                      <a:pt x="4292" y="6789"/>
                      <a:pt x="4847" y="6789"/>
                    </a:cubicBezTo>
                    <a:cubicBezTo>
                      <a:pt x="7484" y="6789"/>
                      <a:pt x="10313" y="5124"/>
                      <a:pt x="13037" y="5124"/>
                    </a:cubicBezTo>
                    <a:cubicBezTo>
                      <a:pt x="14127" y="5124"/>
                      <a:pt x="15201" y="5390"/>
                      <a:pt x="16239" y="6138"/>
                    </a:cubicBezTo>
                    <a:cubicBezTo>
                      <a:pt x="17986" y="7397"/>
                      <a:pt x="17809" y="9579"/>
                      <a:pt x="17933" y="11494"/>
                    </a:cubicBezTo>
                    <a:cubicBezTo>
                      <a:pt x="18057" y="13419"/>
                      <a:pt x="18314" y="15042"/>
                      <a:pt x="19334" y="16718"/>
                    </a:cubicBezTo>
                    <a:cubicBezTo>
                      <a:pt x="20471" y="18586"/>
                      <a:pt x="21728" y="19149"/>
                      <a:pt x="23134" y="19149"/>
                    </a:cubicBezTo>
                    <a:cubicBezTo>
                      <a:pt x="23603" y="19149"/>
                      <a:pt x="24089" y="19086"/>
                      <a:pt x="24593" y="18988"/>
                    </a:cubicBezTo>
                    <a:lnTo>
                      <a:pt x="2459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" name="Google Shape;399;p8"/>
              <p:cNvSpPr/>
              <p:nvPr/>
            </p:nvSpPr>
            <p:spPr>
              <a:xfrm rot="10800000" flipH="1">
                <a:off x="0" y="3770763"/>
                <a:ext cx="1952682" cy="1372737"/>
              </a:xfrm>
              <a:custGeom>
                <a:avLst/>
                <a:gdLst/>
                <a:ahLst/>
                <a:cxnLst/>
                <a:rect l="l" t="t" r="r" b="b"/>
                <a:pathLst>
                  <a:path w="25127" h="19468" extrusionOk="0">
                    <a:moveTo>
                      <a:pt x="1" y="0"/>
                    </a:moveTo>
                    <a:lnTo>
                      <a:pt x="1" y="19467"/>
                    </a:lnTo>
                    <a:cubicBezTo>
                      <a:pt x="764" y="19352"/>
                      <a:pt x="1464" y="19157"/>
                      <a:pt x="2032" y="18802"/>
                    </a:cubicBezTo>
                    <a:cubicBezTo>
                      <a:pt x="3948" y="17596"/>
                      <a:pt x="3646" y="14900"/>
                      <a:pt x="4249" y="13029"/>
                    </a:cubicBezTo>
                    <a:cubicBezTo>
                      <a:pt x="4923" y="10927"/>
                      <a:pt x="6431" y="8843"/>
                      <a:pt x="8675" y="8310"/>
                    </a:cubicBezTo>
                    <a:cubicBezTo>
                      <a:pt x="9207" y="8183"/>
                      <a:pt x="9751" y="8135"/>
                      <a:pt x="10302" y="8135"/>
                    </a:cubicBezTo>
                    <a:cubicBezTo>
                      <a:pt x="12004" y="8135"/>
                      <a:pt x="13770" y="8594"/>
                      <a:pt x="15461" y="8594"/>
                    </a:cubicBezTo>
                    <a:cubicBezTo>
                      <a:pt x="15591" y="8594"/>
                      <a:pt x="15720" y="8591"/>
                      <a:pt x="15849" y="8585"/>
                    </a:cubicBezTo>
                    <a:cubicBezTo>
                      <a:pt x="18457" y="8461"/>
                      <a:pt x="21100" y="7424"/>
                      <a:pt x="23033" y="5632"/>
                    </a:cubicBezTo>
                    <a:cubicBezTo>
                      <a:pt x="24718" y="4062"/>
                      <a:pt x="24949" y="2040"/>
                      <a:pt x="251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400" name="Google Shape;400;p8"/>
              <p:cNvGrpSpPr/>
              <p:nvPr/>
            </p:nvGrpSpPr>
            <p:grpSpPr>
              <a:xfrm>
                <a:off x="8529144" y="2690341"/>
                <a:ext cx="1666720" cy="671242"/>
                <a:chOff x="7288400" y="743050"/>
                <a:chExt cx="2284743" cy="920014"/>
              </a:xfrm>
            </p:grpSpPr>
            <p:sp>
              <p:nvSpPr>
                <p:cNvPr id="401" name="Google Shape;401;p8"/>
                <p:cNvSpPr/>
                <p:nvPr/>
              </p:nvSpPr>
              <p:spPr>
                <a:xfrm>
                  <a:off x="7288400" y="743050"/>
                  <a:ext cx="2284743" cy="920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332" h="27113" extrusionOk="0">
                      <a:moveTo>
                        <a:pt x="28057" y="1"/>
                      </a:moveTo>
                      <a:cubicBezTo>
                        <a:pt x="27915" y="1"/>
                        <a:pt x="27772" y="4"/>
                        <a:pt x="27626" y="10"/>
                      </a:cubicBezTo>
                      <a:cubicBezTo>
                        <a:pt x="19059" y="355"/>
                        <a:pt x="16088" y="16621"/>
                        <a:pt x="16088" y="16621"/>
                      </a:cubicBezTo>
                      <a:cubicBezTo>
                        <a:pt x="15121" y="15358"/>
                        <a:pt x="14250" y="14861"/>
                        <a:pt x="13476" y="14861"/>
                      </a:cubicBezTo>
                      <a:cubicBezTo>
                        <a:pt x="10609" y="14861"/>
                        <a:pt x="9090" y="21694"/>
                        <a:pt x="9090" y="21694"/>
                      </a:cubicBezTo>
                      <a:cubicBezTo>
                        <a:pt x="7836" y="20510"/>
                        <a:pt x="6713" y="20039"/>
                        <a:pt x="5722" y="20039"/>
                      </a:cubicBezTo>
                      <a:cubicBezTo>
                        <a:pt x="1878" y="20039"/>
                        <a:pt x="0" y="27112"/>
                        <a:pt x="0" y="27112"/>
                      </a:cubicBezTo>
                      <a:lnTo>
                        <a:pt x="67331" y="27112"/>
                      </a:lnTo>
                      <a:cubicBezTo>
                        <a:pt x="65541" y="24228"/>
                        <a:pt x="63694" y="23606"/>
                        <a:pt x="62433" y="23606"/>
                      </a:cubicBezTo>
                      <a:cubicBezTo>
                        <a:pt x="61476" y="23606"/>
                        <a:pt x="60857" y="23964"/>
                        <a:pt x="60857" y="23964"/>
                      </a:cubicBezTo>
                      <a:cubicBezTo>
                        <a:pt x="60857" y="23964"/>
                        <a:pt x="59988" y="17658"/>
                        <a:pt x="55784" y="16443"/>
                      </a:cubicBezTo>
                      <a:cubicBezTo>
                        <a:pt x="55583" y="16384"/>
                        <a:pt x="55380" y="16356"/>
                        <a:pt x="55177" y="16356"/>
                      </a:cubicBezTo>
                      <a:cubicBezTo>
                        <a:pt x="53029" y="16356"/>
                        <a:pt x="50889" y="19414"/>
                        <a:pt x="50889" y="19414"/>
                      </a:cubicBezTo>
                      <a:cubicBezTo>
                        <a:pt x="50889" y="19414"/>
                        <a:pt x="49142" y="7876"/>
                        <a:pt x="44592" y="5420"/>
                      </a:cubicBezTo>
                      <a:cubicBezTo>
                        <a:pt x="43836" y="5012"/>
                        <a:pt x="43158" y="4842"/>
                        <a:pt x="42552" y="4842"/>
                      </a:cubicBezTo>
                      <a:cubicBezTo>
                        <a:pt x="39518" y="4842"/>
                        <a:pt x="38304" y="9100"/>
                        <a:pt x="38304" y="9100"/>
                      </a:cubicBezTo>
                      <a:cubicBezTo>
                        <a:pt x="38304" y="9100"/>
                        <a:pt x="35993" y="1"/>
                        <a:pt x="28057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2" name="Google Shape;402;p8"/>
                <p:cNvSpPr/>
                <p:nvPr/>
              </p:nvSpPr>
              <p:spPr>
                <a:xfrm>
                  <a:off x="7288400" y="857404"/>
                  <a:ext cx="2284743" cy="8056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332" h="23743" extrusionOk="0">
                      <a:moveTo>
                        <a:pt x="21657" y="1"/>
                      </a:moveTo>
                      <a:lnTo>
                        <a:pt x="21657" y="1"/>
                      </a:lnTo>
                      <a:cubicBezTo>
                        <a:pt x="17622" y="4861"/>
                        <a:pt x="16088" y="13242"/>
                        <a:pt x="16088" y="13242"/>
                      </a:cubicBezTo>
                      <a:cubicBezTo>
                        <a:pt x="15148" y="12009"/>
                        <a:pt x="14288" y="11512"/>
                        <a:pt x="13534" y="11495"/>
                      </a:cubicBezTo>
                      <a:lnTo>
                        <a:pt x="13534" y="11495"/>
                      </a:lnTo>
                      <a:cubicBezTo>
                        <a:pt x="14004" y="12435"/>
                        <a:pt x="14217" y="13428"/>
                        <a:pt x="14048" y="14359"/>
                      </a:cubicBezTo>
                      <a:cubicBezTo>
                        <a:pt x="14057" y="15033"/>
                        <a:pt x="13950" y="15707"/>
                        <a:pt x="13711" y="16337"/>
                      </a:cubicBezTo>
                      <a:cubicBezTo>
                        <a:pt x="13463" y="16987"/>
                        <a:pt x="12898" y="17268"/>
                        <a:pt x="12345" y="17268"/>
                      </a:cubicBezTo>
                      <a:cubicBezTo>
                        <a:pt x="11909" y="17268"/>
                        <a:pt x="11481" y="17094"/>
                        <a:pt x="11219" y="16789"/>
                      </a:cubicBezTo>
                      <a:cubicBezTo>
                        <a:pt x="10944" y="16665"/>
                        <a:pt x="10713" y="16470"/>
                        <a:pt x="10536" y="16239"/>
                      </a:cubicBezTo>
                      <a:cubicBezTo>
                        <a:pt x="10341" y="15965"/>
                        <a:pt x="10164" y="15672"/>
                        <a:pt x="10022" y="15370"/>
                      </a:cubicBezTo>
                      <a:cubicBezTo>
                        <a:pt x="9640" y="16328"/>
                        <a:pt x="9339" y="17321"/>
                        <a:pt x="9099" y="18324"/>
                      </a:cubicBezTo>
                      <a:cubicBezTo>
                        <a:pt x="8124" y="17401"/>
                        <a:pt x="7228" y="16913"/>
                        <a:pt x="6412" y="16745"/>
                      </a:cubicBezTo>
                      <a:lnTo>
                        <a:pt x="6412" y="16745"/>
                      </a:lnTo>
                      <a:cubicBezTo>
                        <a:pt x="7015" y="18412"/>
                        <a:pt x="6536" y="20842"/>
                        <a:pt x="4833" y="21667"/>
                      </a:cubicBezTo>
                      <a:cubicBezTo>
                        <a:pt x="4389" y="21876"/>
                        <a:pt x="3909" y="21986"/>
                        <a:pt x="3428" y="21986"/>
                      </a:cubicBezTo>
                      <a:cubicBezTo>
                        <a:pt x="3237" y="21986"/>
                        <a:pt x="3045" y="21969"/>
                        <a:pt x="2856" y="21933"/>
                      </a:cubicBezTo>
                      <a:cubicBezTo>
                        <a:pt x="2801" y="21936"/>
                        <a:pt x="2746" y="21937"/>
                        <a:pt x="2691" y="21937"/>
                      </a:cubicBezTo>
                      <a:cubicBezTo>
                        <a:pt x="2039" y="21937"/>
                        <a:pt x="1400" y="21743"/>
                        <a:pt x="851" y="21374"/>
                      </a:cubicBezTo>
                      <a:cubicBezTo>
                        <a:pt x="514" y="22146"/>
                        <a:pt x="231" y="22935"/>
                        <a:pt x="0" y="23742"/>
                      </a:cubicBezTo>
                      <a:lnTo>
                        <a:pt x="15139" y="23742"/>
                      </a:lnTo>
                      <a:cubicBezTo>
                        <a:pt x="14935" y="22643"/>
                        <a:pt x="15095" y="21516"/>
                        <a:pt x="15582" y="20514"/>
                      </a:cubicBezTo>
                      <a:cubicBezTo>
                        <a:pt x="16580" y="18439"/>
                        <a:pt x="19051" y="16950"/>
                        <a:pt x="21391" y="16950"/>
                      </a:cubicBezTo>
                      <a:cubicBezTo>
                        <a:pt x="22190" y="16950"/>
                        <a:pt x="22975" y="17124"/>
                        <a:pt x="23679" y="17508"/>
                      </a:cubicBezTo>
                      <a:cubicBezTo>
                        <a:pt x="26571" y="18093"/>
                        <a:pt x="28540" y="20851"/>
                        <a:pt x="28708" y="23742"/>
                      </a:cubicBezTo>
                      <a:lnTo>
                        <a:pt x="30854" y="23742"/>
                      </a:lnTo>
                      <a:cubicBezTo>
                        <a:pt x="30384" y="19654"/>
                        <a:pt x="32495" y="15610"/>
                        <a:pt x="36752" y="15042"/>
                      </a:cubicBezTo>
                      <a:cubicBezTo>
                        <a:pt x="37099" y="14996"/>
                        <a:pt x="37463" y="14974"/>
                        <a:pt x="37838" y="14974"/>
                      </a:cubicBezTo>
                      <a:cubicBezTo>
                        <a:pt x="40735" y="14974"/>
                        <a:pt x="44257" y="16338"/>
                        <a:pt x="45372" y="19024"/>
                      </a:cubicBezTo>
                      <a:cubicBezTo>
                        <a:pt x="45603" y="19592"/>
                        <a:pt x="45709" y="20195"/>
                        <a:pt x="45683" y="20807"/>
                      </a:cubicBezTo>
                      <a:cubicBezTo>
                        <a:pt x="45949" y="21765"/>
                        <a:pt x="46082" y="22749"/>
                        <a:pt x="46082" y="23742"/>
                      </a:cubicBezTo>
                      <a:lnTo>
                        <a:pt x="50436" y="23742"/>
                      </a:lnTo>
                      <a:cubicBezTo>
                        <a:pt x="50419" y="23503"/>
                        <a:pt x="50463" y="23272"/>
                        <a:pt x="50561" y="23051"/>
                      </a:cubicBezTo>
                      <a:cubicBezTo>
                        <a:pt x="50334" y="22095"/>
                        <a:pt x="51102" y="21357"/>
                        <a:pt x="51917" y="21357"/>
                      </a:cubicBezTo>
                      <a:cubicBezTo>
                        <a:pt x="52250" y="21357"/>
                        <a:pt x="52592" y="21481"/>
                        <a:pt x="52875" y="21765"/>
                      </a:cubicBezTo>
                      <a:cubicBezTo>
                        <a:pt x="53266" y="22146"/>
                        <a:pt x="53682" y="22456"/>
                        <a:pt x="54010" y="22900"/>
                      </a:cubicBezTo>
                      <a:cubicBezTo>
                        <a:pt x="54197" y="23148"/>
                        <a:pt x="54312" y="23441"/>
                        <a:pt x="54365" y="23742"/>
                      </a:cubicBezTo>
                      <a:lnTo>
                        <a:pt x="67331" y="23742"/>
                      </a:lnTo>
                      <a:cubicBezTo>
                        <a:pt x="67047" y="23281"/>
                        <a:pt x="66728" y="22838"/>
                        <a:pt x="66382" y="22421"/>
                      </a:cubicBezTo>
                      <a:cubicBezTo>
                        <a:pt x="66320" y="22483"/>
                        <a:pt x="66249" y="22545"/>
                        <a:pt x="66169" y="22589"/>
                      </a:cubicBezTo>
                      <a:cubicBezTo>
                        <a:pt x="66161" y="22598"/>
                        <a:pt x="66143" y="22616"/>
                        <a:pt x="66134" y="22625"/>
                      </a:cubicBezTo>
                      <a:cubicBezTo>
                        <a:pt x="65653" y="22923"/>
                        <a:pt x="65177" y="23029"/>
                        <a:pt x="64696" y="23029"/>
                      </a:cubicBezTo>
                      <a:cubicBezTo>
                        <a:pt x="64176" y="23029"/>
                        <a:pt x="63649" y="22905"/>
                        <a:pt x="63101" y="22767"/>
                      </a:cubicBezTo>
                      <a:cubicBezTo>
                        <a:pt x="62365" y="22554"/>
                        <a:pt x="61939" y="21800"/>
                        <a:pt x="62134" y="21064"/>
                      </a:cubicBezTo>
                      <a:cubicBezTo>
                        <a:pt x="62143" y="21037"/>
                        <a:pt x="62161" y="21011"/>
                        <a:pt x="62170" y="20984"/>
                      </a:cubicBezTo>
                      <a:cubicBezTo>
                        <a:pt x="62081" y="20754"/>
                        <a:pt x="62063" y="20496"/>
                        <a:pt x="62125" y="20248"/>
                      </a:cubicBezTo>
                      <a:lnTo>
                        <a:pt x="62125" y="20248"/>
                      </a:lnTo>
                      <a:cubicBezTo>
                        <a:pt x="61682" y="20284"/>
                        <a:pt x="61256" y="20399"/>
                        <a:pt x="60866" y="20594"/>
                      </a:cubicBezTo>
                      <a:cubicBezTo>
                        <a:pt x="60706" y="19645"/>
                        <a:pt x="60449" y="18714"/>
                        <a:pt x="60103" y="17809"/>
                      </a:cubicBezTo>
                      <a:cubicBezTo>
                        <a:pt x="60068" y="17889"/>
                        <a:pt x="60023" y="17978"/>
                        <a:pt x="59979" y="18049"/>
                      </a:cubicBezTo>
                      <a:cubicBezTo>
                        <a:pt x="59731" y="18474"/>
                        <a:pt x="59429" y="18865"/>
                        <a:pt x="59083" y="19202"/>
                      </a:cubicBezTo>
                      <a:cubicBezTo>
                        <a:pt x="58675" y="19884"/>
                        <a:pt x="58055" y="20381"/>
                        <a:pt x="57212" y="20443"/>
                      </a:cubicBezTo>
                      <a:cubicBezTo>
                        <a:pt x="56846" y="20578"/>
                        <a:pt x="56470" y="20655"/>
                        <a:pt x="56096" y="20655"/>
                      </a:cubicBezTo>
                      <a:cubicBezTo>
                        <a:pt x="55512" y="20655"/>
                        <a:pt x="54934" y="20467"/>
                        <a:pt x="54410" y="20018"/>
                      </a:cubicBezTo>
                      <a:cubicBezTo>
                        <a:pt x="53399" y="19157"/>
                        <a:pt x="53336" y="17623"/>
                        <a:pt x="53469" y="16390"/>
                      </a:cubicBezTo>
                      <a:cubicBezTo>
                        <a:pt x="53611" y="15166"/>
                        <a:pt x="54046" y="13668"/>
                        <a:pt x="55039" y="13002"/>
                      </a:cubicBezTo>
                      <a:lnTo>
                        <a:pt x="55039" y="13002"/>
                      </a:lnTo>
                      <a:cubicBezTo>
                        <a:pt x="52937" y="13135"/>
                        <a:pt x="50889" y="16035"/>
                        <a:pt x="50889" y="16035"/>
                      </a:cubicBezTo>
                      <a:cubicBezTo>
                        <a:pt x="50889" y="16035"/>
                        <a:pt x="50738" y="15078"/>
                        <a:pt x="50428" y="13641"/>
                      </a:cubicBezTo>
                      <a:cubicBezTo>
                        <a:pt x="50073" y="14173"/>
                        <a:pt x="49585" y="14608"/>
                        <a:pt x="49009" y="14900"/>
                      </a:cubicBezTo>
                      <a:cubicBezTo>
                        <a:pt x="48404" y="15443"/>
                        <a:pt x="47653" y="15678"/>
                        <a:pt x="46847" y="15678"/>
                      </a:cubicBezTo>
                      <a:cubicBezTo>
                        <a:pt x="45125" y="15678"/>
                        <a:pt x="43157" y="14601"/>
                        <a:pt x="41851" y="13144"/>
                      </a:cubicBezTo>
                      <a:cubicBezTo>
                        <a:pt x="39200" y="10182"/>
                        <a:pt x="39271" y="5216"/>
                        <a:pt x="41231" y="1766"/>
                      </a:cubicBezTo>
                      <a:lnTo>
                        <a:pt x="41231" y="1766"/>
                      </a:lnTo>
                      <a:cubicBezTo>
                        <a:pt x="39155" y="2724"/>
                        <a:pt x="38295" y="5721"/>
                        <a:pt x="38295" y="5721"/>
                      </a:cubicBezTo>
                      <a:cubicBezTo>
                        <a:pt x="37949" y="4506"/>
                        <a:pt x="37453" y="3335"/>
                        <a:pt x="36823" y="2245"/>
                      </a:cubicBezTo>
                      <a:lnTo>
                        <a:pt x="36823" y="2245"/>
                      </a:lnTo>
                      <a:cubicBezTo>
                        <a:pt x="37142" y="3779"/>
                        <a:pt x="37320" y="5331"/>
                        <a:pt x="37364" y="6901"/>
                      </a:cubicBezTo>
                      <a:cubicBezTo>
                        <a:pt x="37435" y="10129"/>
                        <a:pt x="35324" y="13996"/>
                        <a:pt x="32318" y="15379"/>
                      </a:cubicBezTo>
                      <a:cubicBezTo>
                        <a:pt x="31694" y="15667"/>
                        <a:pt x="31026" y="15793"/>
                        <a:pt x="30342" y="15793"/>
                      </a:cubicBezTo>
                      <a:cubicBezTo>
                        <a:pt x="27842" y="15793"/>
                        <a:pt x="25124" y="14108"/>
                        <a:pt x="23564" y="12444"/>
                      </a:cubicBezTo>
                      <a:cubicBezTo>
                        <a:pt x="20531" y="9207"/>
                        <a:pt x="20779" y="4143"/>
                        <a:pt x="21657" y="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" name="Google Shape;403;p8"/>
                <p:cNvSpPr/>
                <p:nvPr/>
              </p:nvSpPr>
              <p:spPr>
                <a:xfrm>
                  <a:off x="8768437" y="979122"/>
                  <a:ext cx="142075" cy="2097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87" h="6181" extrusionOk="0">
                      <a:moveTo>
                        <a:pt x="795" y="1"/>
                      </a:moveTo>
                      <a:cubicBezTo>
                        <a:pt x="642" y="1"/>
                        <a:pt x="509" y="42"/>
                        <a:pt x="408" y="130"/>
                      </a:cubicBezTo>
                      <a:cubicBezTo>
                        <a:pt x="0" y="476"/>
                        <a:pt x="231" y="1416"/>
                        <a:pt x="923" y="2223"/>
                      </a:cubicBezTo>
                      <a:cubicBezTo>
                        <a:pt x="1439" y="2832"/>
                        <a:pt x="2065" y="3194"/>
                        <a:pt x="2519" y="3194"/>
                      </a:cubicBezTo>
                      <a:cubicBezTo>
                        <a:pt x="2672" y="3194"/>
                        <a:pt x="2806" y="3153"/>
                        <a:pt x="2909" y="3065"/>
                      </a:cubicBezTo>
                      <a:cubicBezTo>
                        <a:pt x="3317" y="2719"/>
                        <a:pt x="3078" y="1779"/>
                        <a:pt x="2395" y="972"/>
                      </a:cubicBezTo>
                      <a:cubicBezTo>
                        <a:pt x="1878" y="363"/>
                        <a:pt x="1248" y="1"/>
                        <a:pt x="795" y="1"/>
                      </a:cubicBezTo>
                      <a:close/>
                      <a:moveTo>
                        <a:pt x="2931" y="3551"/>
                      </a:moveTo>
                      <a:cubicBezTo>
                        <a:pt x="2890" y="3551"/>
                        <a:pt x="2850" y="3557"/>
                        <a:pt x="2812" y="3571"/>
                      </a:cubicBezTo>
                      <a:cubicBezTo>
                        <a:pt x="2457" y="3695"/>
                        <a:pt x="2368" y="4387"/>
                        <a:pt x="2634" y="5096"/>
                      </a:cubicBezTo>
                      <a:cubicBezTo>
                        <a:pt x="2864" y="5730"/>
                        <a:pt x="3278" y="6180"/>
                        <a:pt x="3623" y="6180"/>
                      </a:cubicBezTo>
                      <a:cubicBezTo>
                        <a:pt x="3664" y="6180"/>
                        <a:pt x="3704" y="6174"/>
                        <a:pt x="3743" y="6161"/>
                      </a:cubicBezTo>
                      <a:cubicBezTo>
                        <a:pt x="4098" y="6028"/>
                        <a:pt x="4186" y="5345"/>
                        <a:pt x="3920" y="4635"/>
                      </a:cubicBezTo>
                      <a:cubicBezTo>
                        <a:pt x="3683" y="3994"/>
                        <a:pt x="3269" y="3551"/>
                        <a:pt x="2931" y="355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4" name="Google Shape;404;p8"/>
                <p:cNvSpPr/>
                <p:nvPr/>
              </p:nvSpPr>
              <p:spPr>
                <a:xfrm>
                  <a:off x="7872529" y="1476070"/>
                  <a:ext cx="231759" cy="104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30" h="3083" extrusionOk="0">
                      <a:moveTo>
                        <a:pt x="5765" y="1"/>
                      </a:moveTo>
                      <a:cubicBezTo>
                        <a:pt x="5613" y="1"/>
                        <a:pt x="5451" y="16"/>
                        <a:pt x="5286" y="47"/>
                      </a:cubicBezTo>
                      <a:cubicBezTo>
                        <a:pt x="4541" y="189"/>
                        <a:pt x="3991" y="597"/>
                        <a:pt x="4062" y="970"/>
                      </a:cubicBezTo>
                      <a:cubicBezTo>
                        <a:pt x="4111" y="1255"/>
                        <a:pt x="4532" y="1437"/>
                        <a:pt x="5072" y="1437"/>
                      </a:cubicBezTo>
                      <a:cubicBezTo>
                        <a:pt x="5219" y="1437"/>
                        <a:pt x="5375" y="1424"/>
                        <a:pt x="5534" y="1395"/>
                      </a:cubicBezTo>
                      <a:cubicBezTo>
                        <a:pt x="6279" y="1253"/>
                        <a:pt x="6829" y="845"/>
                        <a:pt x="6767" y="473"/>
                      </a:cubicBezTo>
                      <a:lnTo>
                        <a:pt x="6758" y="473"/>
                      </a:lnTo>
                      <a:cubicBezTo>
                        <a:pt x="6710" y="183"/>
                        <a:pt x="6297" y="1"/>
                        <a:pt x="5765" y="1"/>
                      </a:cubicBezTo>
                      <a:close/>
                      <a:moveTo>
                        <a:pt x="2877" y="487"/>
                      </a:moveTo>
                      <a:cubicBezTo>
                        <a:pt x="2463" y="487"/>
                        <a:pt x="1936" y="647"/>
                        <a:pt x="1428" y="961"/>
                      </a:cubicBezTo>
                      <a:cubicBezTo>
                        <a:pt x="515" y="1511"/>
                        <a:pt x="0" y="2327"/>
                        <a:pt x="275" y="2779"/>
                      </a:cubicBezTo>
                      <a:cubicBezTo>
                        <a:pt x="396" y="2982"/>
                        <a:pt x="653" y="3082"/>
                        <a:pt x="980" y="3082"/>
                      </a:cubicBezTo>
                      <a:cubicBezTo>
                        <a:pt x="1393" y="3082"/>
                        <a:pt x="1920" y="2922"/>
                        <a:pt x="2430" y="2610"/>
                      </a:cubicBezTo>
                      <a:cubicBezTo>
                        <a:pt x="3344" y="2060"/>
                        <a:pt x="3858" y="1245"/>
                        <a:pt x="3574" y="783"/>
                      </a:cubicBezTo>
                      <a:cubicBezTo>
                        <a:pt x="3454" y="585"/>
                        <a:pt x="3200" y="487"/>
                        <a:pt x="2877" y="487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05" name="Google Shape;405;p8"/>
              <p:cNvGrpSpPr/>
              <p:nvPr/>
            </p:nvGrpSpPr>
            <p:grpSpPr>
              <a:xfrm>
                <a:off x="-1122793" y="1857079"/>
                <a:ext cx="1666720" cy="671242"/>
                <a:chOff x="7288400" y="743050"/>
                <a:chExt cx="2284743" cy="920014"/>
              </a:xfrm>
            </p:grpSpPr>
            <p:sp>
              <p:nvSpPr>
                <p:cNvPr id="406" name="Google Shape;406;p8"/>
                <p:cNvSpPr/>
                <p:nvPr/>
              </p:nvSpPr>
              <p:spPr>
                <a:xfrm>
                  <a:off x="7288400" y="743050"/>
                  <a:ext cx="2284743" cy="920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332" h="27113" extrusionOk="0">
                      <a:moveTo>
                        <a:pt x="28057" y="1"/>
                      </a:moveTo>
                      <a:cubicBezTo>
                        <a:pt x="27915" y="1"/>
                        <a:pt x="27772" y="4"/>
                        <a:pt x="27626" y="10"/>
                      </a:cubicBezTo>
                      <a:cubicBezTo>
                        <a:pt x="19059" y="355"/>
                        <a:pt x="16088" y="16621"/>
                        <a:pt x="16088" y="16621"/>
                      </a:cubicBezTo>
                      <a:cubicBezTo>
                        <a:pt x="15121" y="15358"/>
                        <a:pt x="14250" y="14861"/>
                        <a:pt x="13476" y="14861"/>
                      </a:cubicBezTo>
                      <a:cubicBezTo>
                        <a:pt x="10609" y="14861"/>
                        <a:pt x="9090" y="21694"/>
                        <a:pt x="9090" y="21694"/>
                      </a:cubicBezTo>
                      <a:cubicBezTo>
                        <a:pt x="7836" y="20510"/>
                        <a:pt x="6713" y="20039"/>
                        <a:pt x="5722" y="20039"/>
                      </a:cubicBezTo>
                      <a:cubicBezTo>
                        <a:pt x="1878" y="20039"/>
                        <a:pt x="0" y="27112"/>
                        <a:pt x="0" y="27112"/>
                      </a:cubicBezTo>
                      <a:lnTo>
                        <a:pt x="67331" y="27112"/>
                      </a:lnTo>
                      <a:cubicBezTo>
                        <a:pt x="65541" y="24228"/>
                        <a:pt x="63694" y="23606"/>
                        <a:pt x="62433" y="23606"/>
                      </a:cubicBezTo>
                      <a:cubicBezTo>
                        <a:pt x="61476" y="23606"/>
                        <a:pt x="60857" y="23964"/>
                        <a:pt x="60857" y="23964"/>
                      </a:cubicBezTo>
                      <a:cubicBezTo>
                        <a:pt x="60857" y="23964"/>
                        <a:pt x="59988" y="17658"/>
                        <a:pt x="55784" y="16443"/>
                      </a:cubicBezTo>
                      <a:cubicBezTo>
                        <a:pt x="55583" y="16384"/>
                        <a:pt x="55380" y="16356"/>
                        <a:pt x="55177" y="16356"/>
                      </a:cubicBezTo>
                      <a:cubicBezTo>
                        <a:pt x="53029" y="16356"/>
                        <a:pt x="50889" y="19414"/>
                        <a:pt x="50889" y="19414"/>
                      </a:cubicBezTo>
                      <a:cubicBezTo>
                        <a:pt x="50889" y="19414"/>
                        <a:pt x="49142" y="7876"/>
                        <a:pt x="44592" y="5420"/>
                      </a:cubicBezTo>
                      <a:cubicBezTo>
                        <a:pt x="43836" y="5012"/>
                        <a:pt x="43158" y="4842"/>
                        <a:pt x="42552" y="4842"/>
                      </a:cubicBezTo>
                      <a:cubicBezTo>
                        <a:pt x="39518" y="4842"/>
                        <a:pt x="38304" y="9100"/>
                        <a:pt x="38304" y="9100"/>
                      </a:cubicBezTo>
                      <a:cubicBezTo>
                        <a:pt x="38304" y="9100"/>
                        <a:pt x="35993" y="1"/>
                        <a:pt x="28057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7" name="Google Shape;407;p8"/>
                <p:cNvSpPr/>
                <p:nvPr/>
              </p:nvSpPr>
              <p:spPr>
                <a:xfrm>
                  <a:off x="7288400" y="857404"/>
                  <a:ext cx="2284743" cy="8056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332" h="23743" extrusionOk="0">
                      <a:moveTo>
                        <a:pt x="21657" y="1"/>
                      </a:moveTo>
                      <a:lnTo>
                        <a:pt x="21657" y="1"/>
                      </a:lnTo>
                      <a:cubicBezTo>
                        <a:pt x="17622" y="4861"/>
                        <a:pt x="16088" y="13242"/>
                        <a:pt x="16088" y="13242"/>
                      </a:cubicBezTo>
                      <a:cubicBezTo>
                        <a:pt x="15148" y="12009"/>
                        <a:pt x="14288" y="11512"/>
                        <a:pt x="13534" y="11495"/>
                      </a:cubicBezTo>
                      <a:lnTo>
                        <a:pt x="13534" y="11495"/>
                      </a:lnTo>
                      <a:cubicBezTo>
                        <a:pt x="14004" y="12435"/>
                        <a:pt x="14217" y="13428"/>
                        <a:pt x="14048" y="14359"/>
                      </a:cubicBezTo>
                      <a:cubicBezTo>
                        <a:pt x="14057" y="15033"/>
                        <a:pt x="13950" y="15707"/>
                        <a:pt x="13711" y="16337"/>
                      </a:cubicBezTo>
                      <a:cubicBezTo>
                        <a:pt x="13463" y="16987"/>
                        <a:pt x="12898" y="17268"/>
                        <a:pt x="12345" y="17268"/>
                      </a:cubicBezTo>
                      <a:cubicBezTo>
                        <a:pt x="11909" y="17268"/>
                        <a:pt x="11481" y="17094"/>
                        <a:pt x="11219" y="16789"/>
                      </a:cubicBezTo>
                      <a:cubicBezTo>
                        <a:pt x="10944" y="16665"/>
                        <a:pt x="10713" y="16470"/>
                        <a:pt x="10536" y="16239"/>
                      </a:cubicBezTo>
                      <a:cubicBezTo>
                        <a:pt x="10341" y="15965"/>
                        <a:pt x="10164" y="15672"/>
                        <a:pt x="10022" y="15370"/>
                      </a:cubicBezTo>
                      <a:cubicBezTo>
                        <a:pt x="9640" y="16328"/>
                        <a:pt x="9339" y="17321"/>
                        <a:pt x="9099" y="18324"/>
                      </a:cubicBezTo>
                      <a:cubicBezTo>
                        <a:pt x="8124" y="17401"/>
                        <a:pt x="7228" y="16913"/>
                        <a:pt x="6412" y="16745"/>
                      </a:cubicBezTo>
                      <a:lnTo>
                        <a:pt x="6412" y="16745"/>
                      </a:lnTo>
                      <a:cubicBezTo>
                        <a:pt x="7015" y="18412"/>
                        <a:pt x="6536" y="20842"/>
                        <a:pt x="4833" y="21667"/>
                      </a:cubicBezTo>
                      <a:cubicBezTo>
                        <a:pt x="4389" y="21876"/>
                        <a:pt x="3909" y="21986"/>
                        <a:pt x="3428" y="21986"/>
                      </a:cubicBezTo>
                      <a:cubicBezTo>
                        <a:pt x="3237" y="21986"/>
                        <a:pt x="3045" y="21969"/>
                        <a:pt x="2856" y="21933"/>
                      </a:cubicBezTo>
                      <a:cubicBezTo>
                        <a:pt x="2801" y="21936"/>
                        <a:pt x="2746" y="21937"/>
                        <a:pt x="2691" y="21937"/>
                      </a:cubicBezTo>
                      <a:cubicBezTo>
                        <a:pt x="2039" y="21937"/>
                        <a:pt x="1400" y="21743"/>
                        <a:pt x="851" y="21374"/>
                      </a:cubicBezTo>
                      <a:cubicBezTo>
                        <a:pt x="514" y="22146"/>
                        <a:pt x="231" y="22935"/>
                        <a:pt x="0" y="23742"/>
                      </a:cubicBezTo>
                      <a:lnTo>
                        <a:pt x="15139" y="23742"/>
                      </a:lnTo>
                      <a:cubicBezTo>
                        <a:pt x="14935" y="22643"/>
                        <a:pt x="15095" y="21516"/>
                        <a:pt x="15582" y="20514"/>
                      </a:cubicBezTo>
                      <a:cubicBezTo>
                        <a:pt x="16580" y="18439"/>
                        <a:pt x="19051" y="16950"/>
                        <a:pt x="21391" y="16950"/>
                      </a:cubicBezTo>
                      <a:cubicBezTo>
                        <a:pt x="22190" y="16950"/>
                        <a:pt x="22975" y="17124"/>
                        <a:pt x="23679" y="17508"/>
                      </a:cubicBezTo>
                      <a:cubicBezTo>
                        <a:pt x="26571" y="18093"/>
                        <a:pt x="28540" y="20851"/>
                        <a:pt x="28708" y="23742"/>
                      </a:cubicBezTo>
                      <a:lnTo>
                        <a:pt x="30854" y="23742"/>
                      </a:lnTo>
                      <a:cubicBezTo>
                        <a:pt x="30384" y="19654"/>
                        <a:pt x="32495" y="15610"/>
                        <a:pt x="36752" y="15042"/>
                      </a:cubicBezTo>
                      <a:cubicBezTo>
                        <a:pt x="37099" y="14996"/>
                        <a:pt x="37463" y="14974"/>
                        <a:pt x="37838" y="14974"/>
                      </a:cubicBezTo>
                      <a:cubicBezTo>
                        <a:pt x="40735" y="14974"/>
                        <a:pt x="44257" y="16338"/>
                        <a:pt x="45372" y="19024"/>
                      </a:cubicBezTo>
                      <a:cubicBezTo>
                        <a:pt x="45603" y="19592"/>
                        <a:pt x="45709" y="20195"/>
                        <a:pt x="45683" y="20807"/>
                      </a:cubicBezTo>
                      <a:cubicBezTo>
                        <a:pt x="45949" y="21765"/>
                        <a:pt x="46082" y="22749"/>
                        <a:pt x="46082" y="23742"/>
                      </a:cubicBezTo>
                      <a:lnTo>
                        <a:pt x="50436" y="23742"/>
                      </a:lnTo>
                      <a:cubicBezTo>
                        <a:pt x="50419" y="23503"/>
                        <a:pt x="50463" y="23272"/>
                        <a:pt x="50561" y="23051"/>
                      </a:cubicBezTo>
                      <a:cubicBezTo>
                        <a:pt x="50334" y="22095"/>
                        <a:pt x="51102" y="21357"/>
                        <a:pt x="51917" y="21357"/>
                      </a:cubicBezTo>
                      <a:cubicBezTo>
                        <a:pt x="52250" y="21357"/>
                        <a:pt x="52592" y="21481"/>
                        <a:pt x="52875" y="21765"/>
                      </a:cubicBezTo>
                      <a:cubicBezTo>
                        <a:pt x="53266" y="22146"/>
                        <a:pt x="53682" y="22456"/>
                        <a:pt x="54010" y="22900"/>
                      </a:cubicBezTo>
                      <a:cubicBezTo>
                        <a:pt x="54197" y="23148"/>
                        <a:pt x="54312" y="23441"/>
                        <a:pt x="54365" y="23742"/>
                      </a:cubicBezTo>
                      <a:lnTo>
                        <a:pt x="67331" y="23742"/>
                      </a:lnTo>
                      <a:cubicBezTo>
                        <a:pt x="67047" y="23281"/>
                        <a:pt x="66728" y="22838"/>
                        <a:pt x="66382" y="22421"/>
                      </a:cubicBezTo>
                      <a:cubicBezTo>
                        <a:pt x="66320" y="22483"/>
                        <a:pt x="66249" y="22545"/>
                        <a:pt x="66169" y="22589"/>
                      </a:cubicBezTo>
                      <a:cubicBezTo>
                        <a:pt x="66161" y="22598"/>
                        <a:pt x="66143" y="22616"/>
                        <a:pt x="66134" y="22625"/>
                      </a:cubicBezTo>
                      <a:cubicBezTo>
                        <a:pt x="65653" y="22923"/>
                        <a:pt x="65177" y="23029"/>
                        <a:pt x="64696" y="23029"/>
                      </a:cubicBezTo>
                      <a:cubicBezTo>
                        <a:pt x="64176" y="23029"/>
                        <a:pt x="63649" y="22905"/>
                        <a:pt x="63101" y="22767"/>
                      </a:cubicBezTo>
                      <a:cubicBezTo>
                        <a:pt x="62365" y="22554"/>
                        <a:pt x="61939" y="21800"/>
                        <a:pt x="62134" y="21064"/>
                      </a:cubicBezTo>
                      <a:cubicBezTo>
                        <a:pt x="62143" y="21037"/>
                        <a:pt x="62161" y="21011"/>
                        <a:pt x="62170" y="20984"/>
                      </a:cubicBezTo>
                      <a:cubicBezTo>
                        <a:pt x="62081" y="20754"/>
                        <a:pt x="62063" y="20496"/>
                        <a:pt x="62125" y="20248"/>
                      </a:cubicBezTo>
                      <a:lnTo>
                        <a:pt x="62125" y="20248"/>
                      </a:lnTo>
                      <a:cubicBezTo>
                        <a:pt x="61682" y="20284"/>
                        <a:pt x="61256" y="20399"/>
                        <a:pt x="60866" y="20594"/>
                      </a:cubicBezTo>
                      <a:cubicBezTo>
                        <a:pt x="60706" y="19645"/>
                        <a:pt x="60449" y="18714"/>
                        <a:pt x="60103" y="17809"/>
                      </a:cubicBezTo>
                      <a:cubicBezTo>
                        <a:pt x="60068" y="17889"/>
                        <a:pt x="60023" y="17978"/>
                        <a:pt x="59979" y="18049"/>
                      </a:cubicBezTo>
                      <a:cubicBezTo>
                        <a:pt x="59731" y="18474"/>
                        <a:pt x="59429" y="18865"/>
                        <a:pt x="59083" y="19202"/>
                      </a:cubicBezTo>
                      <a:cubicBezTo>
                        <a:pt x="58675" y="19884"/>
                        <a:pt x="58055" y="20381"/>
                        <a:pt x="57212" y="20443"/>
                      </a:cubicBezTo>
                      <a:cubicBezTo>
                        <a:pt x="56846" y="20578"/>
                        <a:pt x="56470" y="20655"/>
                        <a:pt x="56096" y="20655"/>
                      </a:cubicBezTo>
                      <a:cubicBezTo>
                        <a:pt x="55512" y="20655"/>
                        <a:pt x="54934" y="20467"/>
                        <a:pt x="54410" y="20018"/>
                      </a:cubicBezTo>
                      <a:cubicBezTo>
                        <a:pt x="53399" y="19157"/>
                        <a:pt x="53336" y="17623"/>
                        <a:pt x="53469" y="16390"/>
                      </a:cubicBezTo>
                      <a:cubicBezTo>
                        <a:pt x="53611" y="15166"/>
                        <a:pt x="54046" y="13668"/>
                        <a:pt x="55039" y="13002"/>
                      </a:cubicBezTo>
                      <a:lnTo>
                        <a:pt x="55039" y="13002"/>
                      </a:lnTo>
                      <a:cubicBezTo>
                        <a:pt x="52937" y="13135"/>
                        <a:pt x="50889" y="16035"/>
                        <a:pt x="50889" y="16035"/>
                      </a:cubicBezTo>
                      <a:cubicBezTo>
                        <a:pt x="50889" y="16035"/>
                        <a:pt x="50738" y="15078"/>
                        <a:pt x="50428" y="13641"/>
                      </a:cubicBezTo>
                      <a:cubicBezTo>
                        <a:pt x="50073" y="14173"/>
                        <a:pt x="49585" y="14608"/>
                        <a:pt x="49009" y="14900"/>
                      </a:cubicBezTo>
                      <a:cubicBezTo>
                        <a:pt x="48404" y="15443"/>
                        <a:pt x="47653" y="15678"/>
                        <a:pt x="46847" y="15678"/>
                      </a:cubicBezTo>
                      <a:cubicBezTo>
                        <a:pt x="45125" y="15678"/>
                        <a:pt x="43157" y="14601"/>
                        <a:pt x="41851" y="13144"/>
                      </a:cubicBezTo>
                      <a:cubicBezTo>
                        <a:pt x="39200" y="10182"/>
                        <a:pt x="39271" y="5216"/>
                        <a:pt x="41231" y="1766"/>
                      </a:cubicBezTo>
                      <a:lnTo>
                        <a:pt x="41231" y="1766"/>
                      </a:lnTo>
                      <a:cubicBezTo>
                        <a:pt x="39155" y="2724"/>
                        <a:pt x="38295" y="5721"/>
                        <a:pt x="38295" y="5721"/>
                      </a:cubicBezTo>
                      <a:cubicBezTo>
                        <a:pt x="37949" y="4506"/>
                        <a:pt x="37453" y="3335"/>
                        <a:pt x="36823" y="2245"/>
                      </a:cubicBezTo>
                      <a:lnTo>
                        <a:pt x="36823" y="2245"/>
                      </a:lnTo>
                      <a:cubicBezTo>
                        <a:pt x="37142" y="3779"/>
                        <a:pt x="37320" y="5331"/>
                        <a:pt x="37364" y="6901"/>
                      </a:cubicBezTo>
                      <a:cubicBezTo>
                        <a:pt x="37435" y="10129"/>
                        <a:pt x="35324" y="13996"/>
                        <a:pt x="32318" y="15379"/>
                      </a:cubicBezTo>
                      <a:cubicBezTo>
                        <a:pt x="31694" y="15667"/>
                        <a:pt x="31026" y="15793"/>
                        <a:pt x="30342" y="15793"/>
                      </a:cubicBezTo>
                      <a:cubicBezTo>
                        <a:pt x="27842" y="15793"/>
                        <a:pt x="25124" y="14108"/>
                        <a:pt x="23564" y="12444"/>
                      </a:cubicBezTo>
                      <a:cubicBezTo>
                        <a:pt x="20531" y="9207"/>
                        <a:pt x="20779" y="4143"/>
                        <a:pt x="21657" y="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" name="Google Shape;408;p8"/>
                <p:cNvSpPr/>
                <p:nvPr/>
              </p:nvSpPr>
              <p:spPr>
                <a:xfrm>
                  <a:off x="8768437" y="979122"/>
                  <a:ext cx="142075" cy="2097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87" h="6181" extrusionOk="0">
                      <a:moveTo>
                        <a:pt x="795" y="1"/>
                      </a:moveTo>
                      <a:cubicBezTo>
                        <a:pt x="642" y="1"/>
                        <a:pt x="509" y="42"/>
                        <a:pt x="408" y="130"/>
                      </a:cubicBezTo>
                      <a:cubicBezTo>
                        <a:pt x="0" y="476"/>
                        <a:pt x="231" y="1416"/>
                        <a:pt x="923" y="2223"/>
                      </a:cubicBezTo>
                      <a:cubicBezTo>
                        <a:pt x="1439" y="2832"/>
                        <a:pt x="2065" y="3194"/>
                        <a:pt x="2519" y="3194"/>
                      </a:cubicBezTo>
                      <a:cubicBezTo>
                        <a:pt x="2672" y="3194"/>
                        <a:pt x="2806" y="3153"/>
                        <a:pt x="2909" y="3065"/>
                      </a:cubicBezTo>
                      <a:cubicBezTo>
                        <a:pt x="3317" y="2719"/>
                        <a:pt x="3078" y="1779"/>
                        <a:pt x="2395" y="972"/>
                      </a:cubicBezTo>
                      <a:cubicBezTo>
                        <a:pt x="1878" y="363"/>
                        <a:pt x="1248" y="1"/>
                        <a:pt x="795" y="1"/>
                      </a:cubicBezTo>
                      <a:close/>
                      <a:moveTo>
                        <a:pt x="2931" y="3551"/>
                      </a:moveTo>
                      <a:cubicBezTo>
                        <a:pt x="2890" y="3551"/>
                        <a:pt x="2850" y="3557"/>
                        <a:pt x="2812" y="3571"/>
                      </a:cubicBezTo>
                      <a:cubicBezTo>
                        <a:pt x="2457" y="3695"/>
                        <a:pt x="2368" y="4387"/>
                        <a:pt x="2634" y="5096"/>
                      </a:cubicBezTo>
                      <a:cubicBezTo>
                        <a:pt x="2864" y="5730"/>
                        <a:pt x="3278" y="6180"/>
                        <a:pt x="3623" y="6180"/>
                      </a:cubicBezTo>
                      <a:cubicBezTo>
                        <a:pt x="3664" y="6180"/>
                        <a:pt x="3704" y="6174"/>
                        <a:pt x="3743" y="6161"/>
                      </a:cubicBezTo>
                      <a:cubicBezTo>
                        <a:pt x="4098" y="6028"/>
                        <a:pt x="4186" y="5345"/>
                        <a:pt x="3920" y="4635"/>
                      </a:cubicBezTo>
                      <a:cubicBezTo>
                        <a:pt x="3683" y="3994"/>
                        <a:pt x="3269" y="3551"/>
                        <a:pt x="2931" y="355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" name="Google Shape;409;p8"/>
                <p:cNvSpPr/>
                <p:nvPr/>
              </p:nvSpPr>
              <p:spPr>
                <a:xfrm>
                  <a:off x="7872529" y="1476070"/>
                  <a:ext cx="231759" cy="1046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30" h="3083" extrusionOk="0">
                      <a:moveTo>
                        <a:pt x="5765" y="1"/>
                      </a:moveTo>
                      <a:cubicBezTo>
                        <a:pt x="5613" y="1"/>
                        <a:pt x="5451" y="16"/>
                        <a:pt x="5286" y="47"/>
                      </a:cubicBezTo>
                      <a:cubicBezTo>
                        <a:pt x="4541" y="189"/>
                        <a:pt x="3991" y="597"/>
                        <a:pt x="4062" y="970"/>
                      </a:cubicBezTo>
                      <a:cubicBezTo>
                        <a:pt x="4111" y="1255"/>
                        <a:pt x="4532" y="1437"/>
                        <a:pt x="5072" y="1437"/>
                      </a:cubicBezTo>
                      <a:cubicBezTo>
                        <a:pt x="5219" y="1437"/>
                        <a:pt x="5375" y="1424"/>
                        <a:pt x="5534" y="1395"/>
                      </a:cubicBezTo>
                      <a:cubicBezTo>
                        <a:pt x="6279" y="1253"/>
                        <a:pt x="6829" y="845"/>
                        <a:pt x="6767" y="473"/>
                      </a:cubicBezTo>
                      <a:lnTo>
                        <a:pt x="6758" y="473"/>
                      </a:lnTo>
                      <a:cubicBezTo>
                        <a:pt x="6710" y="183"/>
                        <a:pt x="6297" y="1"/>
                        <a:pt x="5765" y="1"/>
                      </a:cubicBezTo>
                      <a:close/>
                      <a:moveTo>
                        <a:pt x="2877" y="487"/>
                      </a:moveTo>
                      <a:cubicBezTo>
                        <a:pt x="2463" y="487"/>
                        <a:pt x="1936" y="647"/>
                        <a:pt x="1428" y="961"/>
                      </a:cubicBezTo>
                      <a:cubicBezTo>
                        <a:pt x="515" y="1511"/>
                        <a:pt x="0" y="2327"/>
                        <a:pt x="275" y="2779"/>
                      </a:cubicBezTo>
                      <a:cubicBezTo>
                        <a:pt x="396" y="2982"/>
                        <a:pt x="653" y="3082"/>
                        <a:pt x="980" y="3082"/>
                      </a:cubicBezTo>
                      <a:cubicBezTo>
                        <a:pt x="1393" y="3082"/>
                        <a:pt x="1920" y="2922"/>
                        <a:pt x="2430" y="2610"/>
                      </a:cubicBezTo>
                      <a:cubicBezTo>
                        <a:pt x="3344" y="2060"/>
                        <a:pt x="3858" y="1245"/>
                        <a:pt x="3574" y="783"/>
                      </a:cubicBezTo>
                      <a:cubicBezTo>
                        <a:pt x="3454" y="585"/>
                        <a:pt x="3200" y="487"/>
                        <a:pt x="2877" y="487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10" name="Google Shape;410;p8"/>
              <p:cNvGrpSpPr/>
              <p:nvPr/>
            </p:nvGrpSpPr>
            <p:grpSpPr>
              <a:xfrm>
                <a:off x="8173613" y="525749"/>
                <a:ext cx="1599000" cy="1560154"/>
                <a:chOff x="884663" y="3719749"/>
                <a:chExt cx="1599000" cy="1560154"/>
              </a:xfrm>
            </p:grpSpPr>
            <p:sp>
              <p:nvSpPr>
                <p:cNvPr id="411" name="Google Shape;411;p8"/>
                <p:cNvSpPr/>
                <p:nvPr/>
              </p:nvSpPr>
              <p:spPr>
                <a:xfrm flipH="1">
                  <a:off x="884663" y="3814147"/>
                  <a:ext cx="450416" cy="2229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54" h="2749" extrusionOk="0">
                      <a:moveTo>
                        <a:pt x="4085" y="0"/>
                      </a:moveTo>
                      <a:cubicBezTo>
                        <a:pt x="2844" y="0"/>
                        <a:pt x="899" y="1705"/>
                        <a:pt x="0" y="2713"/>
                      </a:cubicBezTo>
                      <a:cubicBezTo>
                        <a:pt x="0" y="2713"/>
                        <a:pt x="450" y="2748"/>
                        <a:pt x="1083" y="2748"/>
                      </a:cubicBezTo>
                      <a:cubicBezTo>
                        <a:pt x="2711" y="2748"/>
                        <a:pt x="5553" y="2518"/>
                        <a:pt x="5100" y="877"/>
                      </a:cubicBezTo>
                      <a:cubicBezTo>
                        <a:pt x="4929" y="248"/>
                        <a:pt x="4558" y="0"/>
                        <a:pt x="4085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" name="Google Shape;412;p8"/>
                <p:cNvSpPr/>
                <p:nvPr/>
              </p:nvSpPr>
              <p:spPr>
                <a:xfrm flipH="1">
                  <a:off x="1019284" y="3867996"/>
                  <a:ext cx="315794" cy="1690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94" h="2085" extrusionOk="0">
                      <a:moveTo>
                        <a:pt x="2368" y="1"/>
                      </a:moveTo>
                      <a:lnTo>
                        <a:pt x="2368" y="1"/>
                      </a:lnTo>
                      <a:cubicBezTo>
                        <a:pt x="1499" y="577"/>
                        <a:pt x="701" y="1269"/>
                        <a:pt x="0" y="2049"/>
                      </a:cubicBezTo>
                      <a:cubicBezTo>
                        <a:pt x="0" y="2049"/>
                        <a:pt x="454" y="2085"/>
                        <a:pt x="1091" y="2085"/>
                      </a:cubicBezTo>
                      <a:cubicBezTo>
                        <a:pt x="1911" y="2085"/>
                        <a:pt x="3036" y="2026"/>
                        <a:pt x="3894" y="1757"/>
                      </a:cubicBezTo>
                      <a:lnTo>
                        <a:pt x="3894" y="1757"/>
                      </a:lnTo>
                      <a:cubicBezTo>
                        <a:pt x="3763" y="1760"/>
                        <a:pt x="3619" y="1763"/>
                        <a:pt x="3467" y="1763"/>
                      </a:cubicBezTo>
                      <a:cubicBezTo>
                        <a:pt x="2581" y="1763"/>
                        <a:pt x="1456" y="1675"/>
                        <a:pt x="1464" y="1251"/>
                      </a:cubicBezTo>
                      <a:cubicBezTo>
                        <a:pt x="1464" y="967"/>
                        <a:pt x="1881" y="479"/>
                        <a:pt x="2368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" name="Google Shape;413;p8"/>
                <p:cNvSpPr/>
                <p:nvPr/>
              </p:nvSpPr>
              <p:spPr>
                <a:xfrm flipH="1">
                  <a:off x="950189" y="3911464"/>
                  <a:ext cx="159762" cy="872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0" h="1076" extrusionOk="0">
                      <a:moveTo>
                        <a:pt x="1702" y="1"/>
                      </a:moveTo>
                      <a:cubicBezTo>
                        <a:pt x="1573" y="1"/>
                        <a:pt x="1400" y="68"/>
                        <a:pt x="1242" y="192"/>
                      </a:cubicBezTo>
                      <a:cubicBezTo>
                        <a:pt x="994" y="387"/>
                        <a:pt x="870" y="644"/>
                        <a:pt x="967" y="768"/>
                      </a:cubicBezTo>
                      <a:cubicBezTo>
                        <a:pt x="1003" y="813"/>
                        <a:pt x="1063" y="835"/>
                        <a:pt x="1136" y="835"/>
                      </a:cubicBezTo>
                      <a:cubicBezTo>
                        <a:pt x="1266" y="835"/>
                        <a:pt x="1439" y="768"/>
                        <a:pt x="1597" y="644"/>
                      </a:cubicBezTo>
                      <a:cubicBezTo>
                        <a:pt x="1845" y="449"/>
                        <a:pt x="1969" y="192"/>
                        <a:pt x="1872" y="68"/>
                      </a:cubicBezTo>
                      <a:cubicBezTo>
                        <a:pt x="1836" y="23"/>
                        <a:pt x="1776" y="1"/>
                        <a:pt x="1702" y="1"/>
                      </a:cubicBezTo>
                      <a:close/>
                      <a:moveTo>
                        <a:pt x="577" y="622"/>
                      </a:moveTo>
                      <a:cubicBezTo>
                        <a:pt x="514" y="622"/>
                        <a:pt x="444" y="632"/>
                        <a:pt x="373" y="653"/>
                      </a:cubicBezTo>
                      <a:cubicBezTo>
                        <a:pt x="151" y="715"/>
                        <a:pt x="0" y="857"/>
                        <a:pt x="36" y="963"/>
                      </a:cubicBezTo>
                      <a:cubicBezTo>
                        <a:pt x="59" y="1038"/>
                        <a:pt x="149" y="1076"/>
                        <a:pt x="271" y="1076"/>
                      </a:cubicBezTo>
                      <a:cubicBezTo>
                        <a:pt x="336" y="1076"/>
                        <a:pt x="411" y="1065"/>
                        <a:pt x="488" y="1043"/>
                      </a:cubicBezTo>
                      <a:cubicBezTo>
                        <a:pt x="701" y="981"/>
                        <a:pt x="852" y="839"/>
                        <a:pt x="816" y="733"/>
                      </a:cubicBezTo>
                      <a:cubicBezTo>
                        <a:pt x="799" y="662"/>
                        <a:pt x="702" y="622"/>
                        <a:pt x="577" y="622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" name="Google Shape;414;p8"/>
                <p:cNvSpPr/>
                <p:nvPr/>
              </p:nvSpPr>
              <p:spPr>
                <a:xfrm flipH="1">
                  <a:off x="1079702" y="3912518"/>
                  <a:ext cx="1191809" cy="13673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696" h="16861" extrusionOk="0">
                      <a:moveTo>
                        <a:pt x="14684" y="1"/>
                      </a:moveTo>
                      <a:cubicBezTo>
                        <a:pt x="14637" y="1"/>
                        <a:pt x="13974" y="272"/>
                        <a:pt x="13002" y="702"/>
                      </a:cubicBezTo>
                      <a:cubicBezTo>
                        <a:pt x="12754" y="808"/>
                        <a:pt x="12488" y="933"/>
                        <a:pt x="12204" y="1075"/>
                      </a:cubicBezTo>
                      <a:cubicBezTo>
                        <a:pt x="11920" y="1208"/>
                        <a:pt x="11618" y="1349"/>
                        <a:pt x="11317" y="1509"/>
                      </a:cubicBezTo>
                      <a:cubicBezTo>
                        <a:pt x="10714" y="1846"/>
                        <a:pt x="10075" y="2192"/>
                        <a:pt x="9446" y="2556"/>
                      </a:cubicBezTo>
                      <a:cubicBezTo>
                        <a:pt x="8825" y="2910"/>
                        <a:pt x="8222" y="3301"/>
                        <a:pt x="7645" y="3726"/>
                      </a:cubicBezTo>
                      <a:cubicBezTo>
                        <a:pt x="7361" y="3930"/>
                        <a:pt x="7104" y="4152"/>
                        <a:pt x="6865" y="4356"/>
                      </a:cubicBezTo>
                      <a:cubicBezTo>
                        <a:pt x="6625" y="4569"/>
                        <a:pt x="6412" y="4782"/>
                        <a:pt x="6226" y="4977"/>
                      </a:cubicBezTo>
                      <a:cubicBezTo>
                        <a:pt x="5827" y="5367"/>
                        <a:pt x="5534" y="5713"/>
                        <a:pt x="5313" y="5952"/>
                      </a:cubicBezTo>
                      <a:lnTo>
                        <a:pt x="4985" y="6334"/>
                      </a:lnTo>
                      <a:cubicBezTo>
                        <a:pt x="4985" y="6334"/>
                        <a:pt x="4506" y="6901"/>
                        <a:pt x="3876" y="7806"/>
                      </a:cubicBezTo>
                      <a:cubicBezTo>
                        <a:pt x="3096" y="8914"/>
                        <a:pt x="2413" y="10085"/>
                        <a:pt x="1818" y="11291"/>
                      </a:cubicBezTo>
                      <a:cubicBezTo>
                        <a:pt x="1224" y="12506"/>
                        <a:pt x="737" y="13766"/>
                        <a:pt x="373" y="15061"/>
                      </a:cubicBezTo>
                      <a:cubicBezTo>
                        <a:pt x="240" y="15593"/>
                        <a:pt x="125" y="16045"/>
                        <a:pt x="80" y="16355"/>
                      </a:cubicBezTo>
                      <a:cubicBezTo>
                        <a:pt x="27" y="16675"/>
                        <a:pt x="0" y="16861"/>
                        <a:pt x="18" y="16861"/>
                      </a:cubicBezTo>
                      <a:cubicBezTo>
                        <a:pt x="18" y="16861"/>
                        <a:pt x="19" y="16861"/>
                        <a:pt x="19" y="16861"/>
                      </a:cubicBezTo>
                      <a:cubicBezTo>
                        <a:pt x="64" y="16861"/>
                        <a:pt x="224" y="16154"/>
                        <a:pt x="568" y="15123"/>
                      </a:cubicBezTo>
                      <a:cubicBezTo>
                        <a:pt x="994" y="13863"/>
                        <a:pt x="1517" y="12630"/>
                        <a:pt x="2147" y="11460"/>
                      </a:cubicBezTo>
                      <a:cubicBezTo>
                        <a:pt x="2767" y="10280"/>
                        <a:pt x="3468" y="9154"/>
                        <a:pt x="4257" y="8081"/>
                      </a:cubicBezTo>
                      <a:cubicBezTo>
                        <a:pt x="4896" y="7203"/>
                        <a:pt x="5375" y="6662"/>
                        <a:pt x="5375" y="6662"/>
                      </a:cubicBezTo>
                      <a:cubicBezTo>
                        <a:pt x="5375" y="6662"/>
                        <a:pt x="5490" y="6520"/>
                        <a:pt x="5694" y="6272"/>
                      </a:cubicBezTo>
                      <a:cubicBezTo>
                        <a:pt x="5889" y="6032"/>
                        <a:pt x="6182" y="5695"/>
                        <a:pt x="6563" y="5305"/>
                      </a:cubicBezTo>
                      <a:cubicBezTo>
                        <a:pt x="6741" y="5101"/>
                        <a:pt x="6945" y="4897"/>
                        <a:pt x="7166" y="4684"/>
                      </a:cubicBezTo>
                      <a:cubicBezTo>
                        <a:pt x="7388" y="4471"/>
                        <a:pt x="7636" y="4267"/>
                        <a:pt x="7902" y="4063"/>
                      </a:cubicBezTo>
                      <a:cubicBezTo>
                        <a:pt x="8452" y="3629"/>
                        <a:pt x="9038" y="3230"/>
                        <a:pt x="9641" y="2866"/>
                      </a:cubicBezTo>
                      <a:cubicBezTo>
                        <a:pt x="10253" y="2485"/>
                        <a:pt x="10882" y="2112"/>
                        <a:pt x="11459" y="1757"/>
                      </a:cubicBezTo>
                      <a:cubicBezTo>
                        <a:pt x="11751" y="1580"/>
                        <a:pt x="12044" y="1438"/>
                        <a:pt x="12319" y="1287"/>
                      </a:cubicBezTo>
                      <a:cubicBezTo>
                        <a:pt x="12585" y="1137"/>
                        <a:pt x="12851" y="1004"/>
                        <a:pt x="13091" y="879"/>
                      </a:cubicBezTo>
                      <a:cubicBezTo>
                        <a:pt x="13578" y="631"/>
                        <a:pt x="13978" y="418"/>
                        <a:pt x="14261" y="267"/>
                      </a:cubicBezTo>
                      <a:cubicBezTo>
                        <a:pt x="14536" y="108"/>
                        <a:pt x="14696" y="19"/>
                        <a:pt x="14687" y="1"/>
                      </a:cubicBezTo>
                      <a:cubicBezTo>
                        <a:pt x="14687" y="1"/>
                        <a:pt x="14686" y="1"/>
                        <a:pt x="1468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" name="Google Shape;415;p8"/>
                <p:cNvSpPr/>
                <p:nvPr/>
              </p:nvSpPr>
              <p:spPr>
                <a:xfrm flipH="1">
                  <a:off x="1011905" y="4112018"/>
                  <a:ext cx="461283" cy="1960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88" h="2417" extrusionOk="0">
                      <a:moveTo>
                        <a:pt x="3192" y="0"/>
                      </a:moveTo>
                      <a:cubicBezTo>
                        <a:pt x="2081" y="0"/>
                        <a:pt x="800" y="248"/>
                        <a:pt x="1" y="486"/>
                      </a:cubicBezTo>
                      <a:cubicBezTo>
                        <a:pt x="1" y="486"/>
                        <a:pt x="2602" y="2416"/>
                        <a:pt x="4190" y="2416"/>
                      </a:cubicBezTo>
                      <a:cubicBezTo>
                        <a:pt x="4717" y="2416"/>
                        <a:pt x="5132" y="2204"/>
                        <a:pt x="5304" y="1639"/>
                      </a:cubicBezTo>
                      <a:cubicBezTo>
                        <a:pt x="5687" y="382"/>
                        <a:pt x="4570" y="0"/>
                        <a:pt x="319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" name="Google Shape;416;p8"/>
                <p:cNvSpPr/>
                <p:nvPr/>
              </p:nvSpPr>
              <p:spPr>
                <a:xfrm flipH="1">
                  <a:off x="1193320" y="4112505"/>
                  <a:ext cx="279867" cy="1870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51" h="2307" extrusionOk="0">
                      <a:moveTo>
                        <a:pt x="3096" y="1"/>
                      </a:moveTo>
                      <a:lnTo>
                        <a:pt x="3096" y="1"/>
                      </a:lnTo>
                      <a:cubicBezTo>
                        <a:pt x="2049" y="28"/>
                        <a:pt x="1012" y="187"/>
                        <a:pt x="1" y="480"/>
                      </a:cubicBezTo>
                      <a:cubicBezTo>
                        <a:pt x="1" y="480"/>
                        <a:pt x="1907" y="1890"/>
                        <a:pt x="3451" y="2307"/>
                      </a:cubicBezTo>
                      <a:cubicBezTo>
                        <a:pt x="2679" y="1846"/>
                        <a:pt x="1384" y="994"/>
                        <a:pt x="1659" y="577"/>
                      </a:cubicBezTo>
                      <a:cubicBezTo>
                        <a:pt x="1819" y="347"/>
                        <a:pt x="2431" y="152"/>
                        <a:pt x="3096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" name="Google Shape;417;p8"/>
                <p:cNvSpPr/>
                <p:nvPr/>
              </p:nvSpPr>
              <p:spPr>
                <a:xfrm flipH="1">
                  <a:off x="1090488" y="4224906"/>
                  <a:ext cx="168358" cy="549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76" h="677" extrusionOk="0">
                      <a:moveTo>
                        <a:pt x="282" y="1"/>
                      </a:moveTo>
                      <a:cubicBezTo>
                        <a:pt x="153" y="1"/>
                        <a:pt x="54" y="40"/>
                        <a:pt x="36" y="114"/>
                      </a:cubicBezTo>
                      <a:lnTo>
                        <a:pt x="27" y="114"/>
                      </a:lnTo>
                      <a:cubicBezTo>
                        <a:pt x="1" y="229"/>
                        <a:pt x="151" y="362"/>
                        <a:pt x="364" y="415"/>
                      </a:cubicBezTo>
                      <a:cubicBezTo>
                        <a:pt x="437" y="436"/>
                        <a:pt x="507" y="446"/>
                        <a:pt x="569" y="446"/>
                      </a:cubicBezTo>
                      <a:cubicBezTo>
                        <a:pt x="696" y="446"/>
                        <a:pt x="790" y="404"/>
                        <a:pt x="808" y="327"/>
                      </a:cubicBezTo>
                      <a:cubicBezTo>
                        <a:pt x="834" y="220"/>
                        <a:pt x="692" y="87"/>
                        <a:pt x="471" y="25"/>
                      </a:cubicBezTo>
                      <a:cubicBezTo>
                        <a:pt x="405" y="9"/>
                        <a:pt x="341" y="1"/>
                        <a:pt x="282" y="1"/>
                      </a:cubicBezTo>
                      <a:close/>
                      <a:moveTo>
                        <a:pt x="1586" y="98"/>
                      </a:moveTo>
                      <a:cubicBezTo>
                        <a:pt x="1546" y="98"/>
                        <a:pt x="1506" y="100"/>
                        <a:pt x="1464" y="105"/>
                      </a:cubicBezTo>
                      <a:cubicBezTo>
                        <a:pt x="1145" y="131"/>
                        <a:pt x="905" y="282"/>
                        <a:pt x="923" y="442"/>
                      </a:cubicBezTo>
                      <a:cubicBezTo>
                        <a:pt x="931" y="584"/>
                        <a:pt x="1149" y="677"/>
                        <a:pt x="1416" y="677"/>
                      </a:cubicBezTo>
                      <a:cubicBezTo>
                        <a:pt x="1449" y="677"/>
                        <a:pt x="1483" y="675"/>
                        <a:pt x="1517" y="672"/>
                      </a:cubicBezTo>
                      <a:cubicBezTo>
                        <a:pt x="1836" y="637"/>
                        <a:pt x="2076" y="486"/>
                        <a:pt x="2058" y="335"/>
                      </a:cubicBezTo>
                      <a:cubicBezTo>
                        <a:pt x="2050" y="197"/>
                        <a:pt x="1848" y="98"/>
                        <a:pt x="1586" y="98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" name="Google Shape;418;p8"/>
                <p:cNvSpPr/>
                <p:nvPr/>
              </p:nvSpPr>
              <p:spPr>
                <a:xfrm flipH="1">
                  <a:off x="1095516" y="4143322"/>
                  <a:ext cx="489829" cy="675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0" h="833" extrusionOk="0">
                      <a:moveTo>
                        <a:pt x="2377" y="0"/>
                      </a:moveTo>
                      <a:cubicBezTo>
                        <a:pt x="2078" y="0"/>
                        <a:pt x="1784" y="17"/>
                        <a:pt x="1490" y="47"/>
                      </a:cubicBezTo>
                      <a:cubicBezTo>
                        <a:pt x="1295" y="73"/>
                        <a:pt x="1100" y="91"/>
                        <a:pt x="914" y="135"/>
                      </a:cubicBezTo>
                      <a:cubicBezTo>
                        <a:pt x="825" y="162"/>
                        <a:pt x="745" y="180"/>
                        <a:pt x="656" y="197"/>
                      </a:cubicBezTo>
                      <a:lnTo>
                        <a:pt x="435" y="268"/>
                      </a:lnTo>
                      <a:cubicBezTo>
                        <a:pt x="328" y="304"/>
                        <a:pt x="213" y="357"/>
                        <a:pt x="115" y="410"/>
                      </a:cubicBezTo>
                      <a:cubicBezTo>
                        <a:pt x="45" y="455"/>
                        <a:pt x="0" y="481"/>
                        <a:pt x="0" y="490"/>
                      </a:cubicBezTo>
                      <a:cubicBezTo>
                        <a:pt x="0" y="492"/>
                        <a:pt x="3" y="493"/>
                        <a:pt x="10" y="493"/>
                      </a:cubicBezTo>
                      <a:cubicBezTo>
                        <a:pt x="28" y="493"/>
                        <a:pt x="73" y="483"/>
                        <a:pt x="133" y="463"/>
                      </a:cubicBezTo>
                      <a:cubicBezTo>
                        <a:pt x="248" y="419"/>
                        <a:pt x="355" y="393"/>
                        <a:pt x="470" y="366"/>
                      </a:cubicBezTo>
                      <a:lnTo>
                        <a:pt x="692" y="313"/>
                      </a:lnTo>
                      <a:lnTo>
                        <a:pt x="949" y="277"/>
                      </a:lnTo>
                      <a:cubicBezTo>
                        <a:pt x="1126" y="251"/>
                        <a:pt x="1313" y="242"/>
                        <a:pt x="1499" y="224"/>
                      </a:cubicBezTo>
                      <a:cubicBezTo>
                        <a:pt x="1629" y="221"/>
                        <a:pt x="1757" y="219"/>
                        <a:pt x="1886" y="219"/>
                      </a:cubicBezTo>
                      <a:cubicBezTo>
                        <a:pt x="2108" y="219"/>
                        <a:pt x="2329" y="225"/>
                        <a:pt x="2554" y="242"/>
                      </a:cubicBezTo>
                      <a:cubicBezTo>
                        <a:pt x="2696" y="251"/>
                        <a:pt x="2812" y="259"/>
                        <a:pt x="2891" y="268"/>
                      </a:cubicBezTo>
                      <a:lnTo>
                        <a:pt x="3024" y="286"/>
                      </a:lnTo>
                      <a:cubicBezTo>
                        <a:pt x="3024" y="286"/>
                        <a:pt x="3220" y="295"/>
                        <a:pt x="3494" y="330"/>
                      </a:cubicBezTo>
                      <a:cubicBezTo>
                        <a:pt x="3778" y="357"/>
                        <a:pt x="4151" y="428"/>
                        <a:pt x="4523" y="517"/>
                      </a:cubicBezTo>
                      <a:cubicBezTo>
                        <a:pt x="4905" y="605"/>
                        <a:pt x="5277" y="703"/>
                        <a:pt x="5561" y="756"/>
                      </a:cubicBezTo>
                      <a:cubicBezTo>
                        <a:pt x="5787" y="806"/>
                        <a:pt x="5951" y="832"/>
                        <a:pt x="6008" y="832"/>
                      </a:cubicBezTo>
                      <a:cubicBezTo>
                        <a:pt x="6023" y="832"/>
                        <a:pt x="6031" y="831"/>
                        <a:pt x="6031" y="827"/>
                      </a:cubicBezTo>
                      <a:cubicBezTo>
                        <a:pt x="6040" y="818"/>
                        <a:pt x="5854" y="756"/>
                        <a:pt x="5579" y="667"/>
                      </a:cubicBezTo>
                      <a:cubicBezTo>
                        <a:pt x="5313" y="579"/>
                        <a:pt x="4940" y="455"/>
                        <a:pt x="4576" y="348"/>
                      </a:cubicBezTo>
                      <a:cubicBezTo>
                        <a:pt x="4231" y="242"/>
                        <a:pt x="3885" y="162"/>
                        <a:pt x="3530" y="100"/>
                      </a:cubicBezTo>
                      <a:cubicBezTo>
                        <a:pt x="3246" y="56"/>
                        <a:pt x="3051" y="29"/>
                        <a:pt x="3051" y="29"/>
                      </a:cubicBezTo>
                      <a:lnTo>
                        <a:pt x="2918" y="20"/>
                      </a:lnTo>
                      <a:cubicBezTo>
                        <a:pt x="2829" y="11"/>
                        <a:pt x="2705" y="11"/>
                        <a:pt x="2563" y="2"/>
                      </a:cubicBezTo>
                      <a:cubicBezTo>
                        <a:pt x="2501" y="1"/>
                        <a:pt x="2439" y="0"/>
                        <a:pt x="237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" name="Google Shape;419;p8"/>
                <p:cNvSpPr/>
                <p:nvPr/>
              </p:nvSpPr>
              <p:spPr>
                <a:xfrm flipH="1">
                  <a:off x="1232895" y="3719749"/>
                  <a:ext cx="368020" cy="4187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38" h="5164" extrusionOk="0">
                      <a:moveTo>
                        <a:pt x="1921" y="0"/>
                      </a:moveTo>
                      <a:cubicBezTo>
                        <a:pt x="0" y="0"/>
                        <a:pt x="432" y="5163"/>
                        <a:pt x="432" y="5163"/>
                      </a:cubicBezTo>
                      <a:cubicBezTo>
                        <a:pt x="1833" y="3913"/>
                        <a:pt x="4538" y="658"/>
                        <a:pt x="2250" y="46"/>
                      </a:cubicBezTo>
                      <a:cubicBezTo>
                        <a:pt x="2133" y="15"/>
                        <a:pt x="2024" y="0"/>
                        <a:pt x="192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" name="Google Shape;420;p8"/>
                <p:cNvSpPr/>
                <p:nvPr/>
              </p:nvSpPr>
              <p:spPr>
                <a:xfrm flipH="1">
                  <a:off x="1400443" y="3822662"/>
                  <a:ext cx="181334" cy="315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36" h="3895" extrusionOk="0">
                      <a:moveTo>
                        <a:pt x="471" y="1"/>
                      </a:moveTo>
                      <a:cubicBezTo>
                        <a:pt x="1" y="1526"/>
                        <a:pt x="196" y="3894"/>
                        <a:pt x="196" y="3894"/>
                      </a:cubicBezTo>
                      <a:cubicBezTo>
                        <a:pt x="976" y="3185"/>
                        <a:pt x="1659" y="2387"/>
                        <a:pt x="2235" y="1517"/>
                      </a:cubicBezTo>
                      <a:lnTo>
                        <a:pt x="2235" y="1517"/>
                      </a:lnTo>
                      <a:cubicBezTo>
                        <a:pt x="1757" y="2005"/>
                        <a:pt x="1269" y="2422"/>
                        <a:pt x="994" y="2431"/>
                      </a:cubicBezTo>
                      <a:cubicBezTo>
                        <a:pt x="992" y="2431"/>
                        <a:pt x="991" y="2431"/>
                        <a:pt x="990" y="2431"/>
                      </a:cubicBezTo>
                      <a:cubicBezTo>
                        <a:pt x="497" y="2431"/>
                        <a:pt x="453" y="894"/>
                        <a:pt x="471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" name="Google Shape;421;p8"/>
                <p:cNvSpPr/>
                <p:nvPr/>
              </p:nvSpPr>
              <p:spPr>
                <a:xfrm flipH="1">
                  <a:off x="1440018" y="3758190"/>
                  <a:ext cx="94316" cy="152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63" h="1882" extrusionOk="0">
                      <a:moveTo>
                        <a:pt x="937" y="1"/>
                      </a:moveTo>
                      <a:cubicBezTo>
                        <a:pt x="802" y="1"/>
                        <a:pt x="613" y="124"/>
                        <a:pt x="462" y="317"/>
                      </a:cubicBezTo>
                      <a:cubicBezTo>
                        <a:pt x="276" y="565"/>
                        <a:pt x="214" y="849"/>
                        <a:pt x="347" y="947"/>
                      </a:cubicBezTo>
                      <a:cubicBezTo>
                        <a:pt x="375" y="968"/>
                        <a:pt x="409" y="979"/>
                        <a:pt x="448" y="979"/>
                      </a:cubicBezTo>
                      <a:cubicBezTo>
                        <a:pt x="583" y="979"/>
                        <a:pt x="772" y="855"/>
                        <a:pt x="923" y="663"/>
                      </a:cubicBezTo>
                      <a:cubicBezTo>
                        <a:pt x="1109" y="414"/>
                        <a:pt x="1163" y="131"/>
                        <a:pt x="1038" y="33"/>
                      </a:cubicBezTo>
                      <a:cubicBezTo>
                        <a:pt x="1011" y="11"/>
                        <a:pt x="976" y="1"/>
                        <a:pt x="937" y="1"/>
                      </a:cubicBezTo>
                      <a:close/>
                      <a:moveTo>
                        <a:pt x="350" y="1092"/>
                      </a:moveTo>
                      <a:cubicBezTo>
                        <a:pt x="249" y="1092"/>
                        <a:pt x="128" y="1234"/>
                        <a:pt x="72" y="1426"/>
                      </a:cubicBezTo>
                      <a:cubicBezTo>
                        <a:pt x="1" y="1647"/>
                        <a:pt x="45" y="1842"/>
                        <a:pt x="152" y="1878"/>
                      </a:cubicBezTo>
                      <a:cubicBezTo>
                        <a:pt x="160" y="1880"/>
                        <a:pt x="169" y="1881"/>
                        <a:pt x="178" y="1881"/>
                      </a:cubicBezTo>
                      <a:cubicBezTo>
                        <a:pt x="280" y="1881"/>
                        <a:pt x="405" y="1745"/>
                        <a:pt x="462" y="1541"/>
                      </a:cubicBezTo>
                      <a:cubicBezTo>
                        <a:pt x="524" y="1319"/>
                        <a:pt x="489" y="1124"/>
                        <a:pt x="382" y="1097"/>
                      </a:cubicBezTo>
                      <a:cubicBezTo>
                        <a:pt x="372" y="1094"/>
                        <a:pt x="361" y="1092"/>
                        <a:pt x="350" y="1092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" name="Google Shape;422;p8"/>
                <p:cNvSpPr/>
                <p:nvPr/>
              </p:nvSpPr>
              <p:spPr>
                <a:xfrm flipH="1">
                  <a:off x="1416257" y="3786736"/>
                  <a:ext cx="235264" cy="4301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01" h="5304" extrusionOk="0">
                      <a:moveTo>
                        <a:pt x="2881" y="0"/>
                      </a:moveTo>
                      <a:cubicBezTo>
                        <a:pt x="2861" y="0"/>
                        <a:pt x="2783" y="175"/>
                        <a:pt x="2696" y="444"/>
                      </a:cubicBezTo>
                      <a:cubicBezTo>
                        <a:pt x="2599" y="710"/>
                        <a:pt x="2483" y="1074"/>
                        <a:pt x="2359" y="1437"/>
                      </a:cubicBezTo>
                      <a:cubicBezTo>
                        <a:pt x="2235" y="1801"/>
                        <a:pt x="2102" y="2156"/>
                        <a:pt x="1978" y="2413"/>
                      </a:cubicBezTo>
                      <a:cubicBezTo>
                        <a:pt x="1854" y="2670"/>
                        <a:pt x="1765" y="2838"/>
                        <a:pt x="1765" y="2838"/>
                      </a:cubicBezTo>
                      <a:cubicBezTo>
                        <a:pt x="1765" y="2838"/>
                        <a:pt x="1747" y="2874"/>
                        <a:pt x="1712" y="2954"/>
                      </a:cubicBezTo>
                      <a:cubicBezTo>
                        <a:pt x="1676" y="3034"/>
                        <a:pt x="1623" y="3140"/>
                        <a:pt x="1552" y="3264"/>
                      </a:cubicBezTo>
                      <a:cubicBezTo>
                        <a:pt x="1393" y="3575"/>
                        <a:pt x="1206" y="3876"/>
                        <a:pt x="1011" y="4160"/>
                      </a:cubicBezTo>
                      <a:cubicBezTo>
                        <a:pt x="896" y="4311"/>
                        <a:pt x="790" y="4470"/>
                        <a:pt x="674" y="4603"/>
                      </a:cubicBezTo>
                      <a:lnTo>
                        <a:pt x="506" y="4807"/>
                      </a:lnTo>
                      <a:lnTo>
                        <a:pt x="346" y="4967"/>
                      </a:lnTo>
                      <a:cubicBezTo>
                        <a:pt x="266" y="5056"/>
                        <a:pt x="178" y="5127"/>
                        <a:pt x="89" y="5197"/>
                      </a:cubicBezTo>
                      <a:cubicBezTo>
                        <a:pt x="27" y="5260"/>
                        <a:pt x="0" y="5295"/>
                        <a:pt x="0" y="5304"/>
                      </a:cubicBezTo>
                      <a:cubicBezTo>
                        <a:pt x="0" y="5304"/>
                        <a:pt x="45" y="5286"/>
                        <a:pt x="116" y="5251"/>
                      </a:cubicBezTo>
                      <a:cubicBezTo>
                        <a:pt x="222" y="5189"/>
                        <a:pt x="320" y="5127"/>
                        <a:pt x="408" y="5047"/>
                      </a:cubicBezTo>
                      <a:lnTo>
                        <a:pt x="594" y="4896"/>
                      </a:lnTo>
                      <a:cubicBezTo>
                        <a:pt x="657" y="4834"/>
                        <a:pt x="710" y="4772"/>
                        <a:pt x="781" y="4701"/>
                      </a:cubicBezTo>
                      <a:cubicBezTo>
                        <a:pt x="914" y="4577"/>
                        <a:pt x="1029" y="4417"/>
                        <a:pt x="1153" y="4266"/>
                      </a:cubicBezTo>
                      <a:cubicBezTo>
                        <a:pt x="1375" y="3991"/>
                        <a:pt x="1579" y="3690"/>
                        <a:pt x="1756" y="3379"/>
                      </a:cubicBezTo>
                      <a:cubicBezTo>
                        <a:pt x="1836" y="3255"/>
                        <a:pt x="1889" y="3149"/>
                        <a:pt x="1934" y="3069"/>
                      </a:cubicBezTo>
                      <a:lnTo>
                        <a:pt x="1996" y="2954"/>
                      </a:lnTo>
                      <a:cubicBezTo>
                        <a:pt x="1996" y="2954"/>
                        <a:pt x="2084" y="2776"/>
                        <a:pt x="2191" y="2510"/>
                      </a:cubicBezTo>
                      <a:cubicBezTo>
                        <a:pt x="2324" y="2182"/>
                        <a:pt x="2430" y="1836"/>
                        <a:pt x="2528" y="1499"/>
                      </a:cubicBezTo>
                      <a:cubicBezTo>
                        <a:pt x="2625" y="1127"/>
                        <a:pt x="2714" y="745"/>
                        <a:pt x="2785" y="470"/>
                      </a:cubicBezTo>
                      <a:cubicBezTo>
                        <a:pt x="2856" y="187"/>
                        <a:pt x="2900" y="0"/>
                        <a:pt x="2883" y="0"/>
                      </a:cubicBezTo>
                      <a:cubicBezTo>
                        <a:pt x="2882" y="0"/>
                        <a:pt x="2882" y="0"/>
                        <a:pt x="288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" name="Google Shape;423;p8"/>
                <p:cNvSpPr/>
                <p:nvPr/>
              </p:nvSpPr>
              <p:spPr>
                <a:xfrm flipH="1">
                  <a:off x="1622001" y="3978694"/>
                  <a:ext cx="383429" cy="438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28" h="5403" extrusionOk="0">
                      <a:moveTo>
                        <a:pt x="2326" y="1"/>
                      </a:moveTo>
                      <a:cubicBezTo>
                        <a:pt x="1" y="1"/>
                        <a:pt x="1801" y="5402"/>
                        <a:pt x="1801" y="5402"/>
                      </a:cubicBezTo>
                      <a:cubicBezTo>
                        <a:pt x="2865" y="3859"/>
                        <a:pt x="4728" y="55"/>
                        <a:pt x="2360" y="1"/>
                      </a:cubicBezTo>
                      <a:cubicBezTo>
                        <a:pt x="2348" y="1"/>
                        <a:pt x="2337" y="1"/>
                        <a:pt x="2326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" name="Google Shape;424;p8"/>
                <p:cNvSpPr/>
                <p:nvPr/>
              </p:nvSpPr>
              <p:spPr>
                <a:xfrm flipH="1">
                  <a:off x="1743485" y="4104638"/>
                  <a:ext cx="176306" cy="312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74" h="3850" extrusionOk="0">
                      <a:moveTo>
                        <a:pt x="98" y="0"/>
                      </a:moveTo>
                      <a:cubicBezTo>
                        <a:pt x="0" y="1597"/>
                        <a:pt x="745" y="3849"/>
                        <a:pt x="745" y="3849"/>
                      </a:cubicBezTo>
                      <a:cubicBezTo>
                        <a:pt x="1331" y="2980"/>
                        <a:pt x="1809" y="2040"/>
                        <a:pt x="2173" y="1056"/>
                      </a:cubicBezTo>
                      <a:lnTo>
                        <a:pt x="2173" y="1056"/>
                      </a:lnTo>
                      <a:cubicBezTo>
                        <a:pt x="1818" y="1650"/>
                        <a:pt x="1446" y="2164"/>
                        <a:pt x="1171" y="2235"/>
                      </a:cubicBezTo>
                      <a:cubicBezTo>
                        <a:pt x="1151" y="2241"/>
                        <a:pt x="1131" y="2244"/>
                        <a:pt x="1111" y="2244"/>
                      </a:cubicBezTo>
                      <a:cubicBezTo>
                        <a:pt x="658" y="2244"/>
                        <a:pt x="276" y="841"/>
                        <a:pt x="98" y="0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" name="Google Shape;425;p8"/>
                <p:cNvSpPr/>
                <p:nvPr/>
              </p:nvSpPr>
              <p:spPr>
                <a:xfrm flipH="1">
                  <a:off x="1822636" y="4021675"/>
                  <a:ext cx="63337" cy="1635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1" h="2017" extrusionOk="0">
                      <a:moveTo>
                        <a:pt x="559" y="0"/>
                      </a:moveTo>
                      <a:cubicBezTo>
                        <a:pt x="414" y="0"/>
                        <a:pt x="232" y="173"/>
                        <a:pt x="124" y="420"/>
                      </a:cubicBezTo>
                      <a:cubicBezTo>
                        <a:pt x="0" y="713"/>
                        <a:pt x="9" y="997"/>
                        <a:pt x="160" y="1059"/>
                      </a:cubicBezTo>
                      <a:cubicBezTo>
                        <a:pt x="180" y="1069"/>
                        <a:pt x="202" y="1074"/>
                        <a:pt x="225" y="1074"/>
                      </a:cubicBezTo>
                      <a:cubicBezTo>
                        <a:pt x="363" y="1074"/>
                        <a:pt x="541" y="901"/>
                        <a:pt x="647" y="651"/>
                      </a:cubicBezTo>
                      <a:cubicBezTo>
                        <a:pt x="780" y="367"/>
                        <a:pt x="763" y="74"/>
                        <a:pt x="621" y="12"/>
                      </a:cubicBezTo>
                      <a:cubicBezTo>
                        <a:pt x="601" y="4"/>
                        <a:pt x="580" y="0"/>
                        <a:pt x="559" y="0"/>
                      </a:cubicBezTo>
                      <a:close/>
                      <a:moveTo>
                        <a:pt x="222" y="1200"/>
                      </a:moveTo>
                      <a:cubicBezTo>
                        <a:pt x="111" y="1200"/>
                        <a:pt x="18" y="1375"/>
                        <a:pt x="9" y="1600"/>
                      </a:cubicBezTo>
                      <a:cubicBezTo>
                        <a:pt x="0" y="1822"/>
                        <a:pt x="71" y="2008"/>
                        <a:pt x="186" y="2017"/>
                      </a:cubicBezTo>
                      <a:cubicBezTo>
                        <a:pt x="302" y="2017"/>
                        <a:pt x="399" y="1839"/>
                        <a:pt x="408" y="1618"/>
                      </a:cubicBezTo>
                      <a:cubicBezTo>
                        <a:pt x="426" y="1396"/>
                        <a:pt x="337" y="1210"/>
                        <a:pt x="231" y="1201"/>
                      </a:cubicBezTo>
                      <a:cubicBezTo>
                        <a:pt x="228" y="1201"/>
                        <a:pt x="225" y="1200"/>
                        <a:pt x="222" y="120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" name="Google Shape;426;p8"/>
                <p:cNvSpPr/>
                <p:nvPr/>
              </p:nvSpPr>
              <p:spPr>
                <a:xfrm flipH="1">
                  <a:off x="1796766" y="4039841"/>
                  <a:ext cx="128783" cy="4733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88" h="5837" extrusionOk="0">
                      <a:moveTo>
                        <a:pt x="1569" y="1"/>
                      </a:moveTo>
                      <a:cubicBezTo>
                        <a:pt x="1551" y="1"/>
                        <a:pt x="1516" y="194"/>
                        <a:pt x="1490" y="471"/>
                      </a:cubicBezTo>
                      <a:cubicBezTo>
                        <a:pt x="1455" y="764"/>
                        <a:pt x="1428" y="1145"/>
                        <a:pt x="1393" y="1527"/>
                      </a:cubicBezTo>
                      <a:cubicBezTo>
                        <a:pt x="1357" y="1908"/>
                        <a:pt x="1322" y="2289"/>
                        <a:pt x="1251" y="2564"/>
                      </a:cubicBezTo>
                      <a:cubicBezTo>
                        <a:pt x="1189" y="2839"/>
                        <a:pt x="1144" y="3025"/>
                        <a:pt x="1144" y="3025"/>
                      </a:cubicBezTo>
                      <a:cubicBezTo>
                        <a:pt x="1144" y="3025"/>
                        <a:pt x="1135" y="3079"/>
                        <a:pt x="1118" y="3158"/>
                      </a:cubicBezTo>
                      <a:cubicBezTo>
                        <a:pt x="1100" y="3238"/>
                        <a:pt x="1073" y="3354"/>
                        <a:pt x="1038" y="3487"/>
                      </a:cubicBezTo>
                      <a:cubicBezTo>
                        <a:pt x="949" y="3824"/>
                        <a:pt x="843" y="4161"/>
                        <a:pt x="727" y="4489"/>
                      </a:cubicBezTo>
                      <a:cubicBezTo>
                        <a:pt x="648" y="4666"/>
                        <a:pt x="586" y="4844"/>
                        <a:pt x="506" y="5003"/>
                      </a:cubicBezTo>
                      <a:cubicBezTo>
                        <a:pt x="461" y="5083"/>
                        <a:pt x="435" y="5163"/>
                        <a:pt x="390" y="5234"/>
                      </a:cubicBezTo>
                      <a:cubicBezTo>
                        <a:pt x="346" y="5305"/>
                        <a:pt x="311" y="5367"/>
                        <a:pt x="275" y="5429"/>
                      </a:cubicBezTo>
                      <a:cubicBezTo>
                        <a:pt x="213" y="5526"/>
                        <a:pt x="151" y="5624"/>
                        <a:pt x="80" y="5713"/>
                      </a:cubicBezTo>
                      <a:cubicBezTo>
                        <a:pt x="27" y="5784"/>
                        <a:pt x="0" y="5828"/>
                        <a:pt x="9" y="5837"/>
                      </a:cubicBezTo>
                      <a:cubicBezTo>
                        <a:pt x="18" y="5837"/>
                        <a:pt x="53" y="5810"/>
                        <a:pt x="116" y="5757"/>
                      </a:cubicBezTo>
                      <a:cubicBezTo>
                        <a:pt x="204" y="5677"/>
                        <a:pt x="284" y="5588"/>
                        <a:pt x="346" y="5491"/>
                      </a:cubicBezTo>
                      <a:lnTo>
                        <a:pt x="488" y="5305"/>
                      </a:lnTo>
                      <a:cubicBezTo>
                        <a:pt x="532" y="5234"/>
                        <a:pt x="577" y="5154"/>
                        <a:pt x="630" y="5074"/>
                      </a:cubicBezTo>
                      <a:cubicBezTo>
                        <a:pt x="719" y="4906"/>
                        <a:pt x="807" y="4737"/>
                        <a:pt x="887" y="4560"/>
                      </a:cubicBezTo>
                      <a:cubicBezTo>
                        <a:pt x="1038" y="4232"/>
                        <a:pt x="1162" y="3895"/>
                        <a:pt x="1268" y="3558"/>
                      </a:cubicBezTo>
                      <a:cubicBezTo>
                        <a:pt x="1313" y="3416"/>
                        <a:pt x="1339" y="3300"/>
                        <a:pt x="1357" y="3212"/>
                      </a:cubicBezTo>
                      <a:cubicBezTo>
                        <a:pt x="1384" y="3132"/>
                        <a:pt x="1393" y="3088"/>
                        <a:pt x="1393" y="3088"/>
                      </a:cubicBezTo>
                      <a:cubicBezTo>
                        <a:pt x="1393" y="3088"/>
                        <a:pt x="1437" y="2892"/>
                        <a:pt x="1481" y="2609"/>
                      </a:cubicBezTo>
                      <a:cubicBezTo>
                        <a:pt x="1535" y="2254"/>
                        <a:pt x="1561" y="1899"/>
                        <a:pt x="1570" y="1535"/>
                      </a:cubicBezTo>
                      <a:cubicBezTo>
                        <a:pt x="1588" y="1154"/>
                        <a:pt x="1579" y="773"/>
                        <a:pt x="1588" y="480"/>
                      </a:cubicBezTo>
                      <a:cubicBezTo>
                        <a:pt x="1588" y="196"/>
                        <a:pt x="1588" y="1"/>
                        <a:pt x="1570" y="1"/>
                      </a:cubicBezTo>
                      <a:cubicBezTo>
                        <a:pt x="1570" y="1"/>
                        <a:pt x="1569" y="1"/>
                        <a:pt x="156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" name="Google Shape;427;p8"/>
                <p:cNvSpPr/>
                <p:nvPr/>
              </p:nvSpPr>
              <p:spPr>
                <a:xfrm flipH="1">
                  <a:off x="1962286" y="4213795"/>
                  <a:ext cx="361776" cy="436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61" h="5377" extrusionOk="0">
                      <a:moveTo>
                        <a:pt x="2734" y="1"/>
                      </a:moveTo>
                      <a:cubicBezTo>
                        <a:pt x="2597" y="1"/>
                        <a:pt x="2447" y="24"/>
                        <a:pt x="2280" y="73"/>
                      </a:cubicBezTo>
                      <a:cubicBezTo>
                        <a:pt x="1" y="739"/>
                        <a:pt x="3389" y="5377"/>
                        <a:pt x="3389" y="5377"/>
                      </a:cubicBezTo>
                      <a:cubicBezTo>
                        <a:pt x="3890" y="3725"/>
                        <a:pt x="4460" y="1"/>
                        <a:pt x="273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" name="Google Shape;428;p8"/>
                <p:cNvSpPr/>
                <p:nvPr/>
              </p:nvSpPr>
              <p:spPr>
                <a:xfrm flipH="1">
                  <a:off x="2008188" y="4369340"/>
                  <a:ext cx="186362" cy="2805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8" h="3459" extrusionOk="0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391" y="1543"/>
                        <a:pt x="1792" y="3459"/>
                        <a:pt x="1792" y="3459"/>
                      </a:cubicBezTo>
                      <a:cubicBezTo>
                        <a:pt x="2085" y="2457"/>
                        <a:pt x="2262" y="1419"/>
                        <a:pt x="2297" y="373"/>
                      </a:cubicBezTo>
                      <a:lnTo>
                        <a:pt x="2297" y="373"/>
                      </a:lnTo>
                      <a:cubicBezTo>
                        <a:pt x="2147" y="1038"/>
                        <a:pt x="1943" y="1650"/>
                        <a:pt x="1703" y="1800"/>
                      </a:cubicBezTo>
                      <a:cubicBezTo>
                        <a:pt x="1664" y="1826"/>
                        <a:pt x="1622" y="1838"/>
                        <a:pt x="1577" y="1838"/>
                      </a:cubicBezTo>
                      <a:cubicBezTo>
                        <a:pt x="1135" y="1838"/>
                        <a:pt x="411" y="700"/>
                        <a:pt x="0" y="0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" name="Google Shape;429;p8"/>
                <p:cNvSpPr/>
                <p:nvPr/>
              </p:nvSpPr>
              <p:spPr>
                <a:xfrm flipH="1">
                  <a:off x="2118237" y="4267806"/>
                  <a:ext cx="59039" cy="1651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28" h="2036" extrusionOk="0">
                      <a:moveTo>
                        <a:pt x="365" y="1"/>
                      </a:moveTo>
                      <a:cubicBezTo>
                        <a:pt x="212" y="1"/>
                        <a:pt x="70" y="234"/>
                        <a:pt x="36" y="543"/>
                      </a:cubicBezTo>
                      <a:cubicBezTo>
                        <a:pt x="0" y="853"/>
                        <a:pt x="98" y="1128"/>
                        <a:pt x="257" y="1137"/>
                      </a:cubicBezTo>
                      <a:cubicBezTo>
                        <a:pt x="263" y="1137"/>
                        <a:pt x="269" y="1138"/>
                        <a:pt x="274" y="1138"/>
                      </a:cubicBezTo>
                      <a:cubicBezTo>
                        <a:pt x="427" y="1138"/>
                        <a:pt x="569" y="904"/>
                        <a:pt x="603" y="605"/>
                      </a:cubicBezTo>
                      <a:cubicBezTo>
                        <a:pt x="639" y="285"/>
                        <a:pt x="532" y="19"/>
                        <a:pt x="382" y="2"/>
                      </a:cubicBezTo>
                      <a:cubicBezTo>
                        <a:pt x="376" y="1"/>
                        <a:pt x="370" y="1"/>
                        <a:pt x="365" y="1"/>
                      </a:cubicBezTo>
                      <a:close/>
                      <a:moveTo>
                        <a:pt x="398" y="1247"/>
                      </a:moveTo>
                      <a:cubicBezTo>
                        <a:pt x="387" y="1247"/>
                        <a:pt x="375" y="1249"/>
                        <a:pt x="364" y="1252"/>
                      </a:cubicBezTo>
                      <a:cubicBezTo>
                        <a:pt x="257" y="1279"/>
                        <a:pt x="213" y="1474"/>
                        <a:pt x="275" y="1696"/>
                      </a:cubicBezTo>
                      <a:cubicBezTo>
                        <a:pt x="324" y="1892"/>
                        <a:pt x="441" y="2036"/>
                        <a:pt x="550" y="2036"/>
                      </a:cubicBezTo>
                      <a:cubicBezTo>
                        <a:pt x="559" y="2036"/>
                        <a:pt x="568" y="2035"/>
                        <a:pt x="577" y="2033"/>
                      </a:cubicBezTo>
                      <a:cubicBezTo>
                        <a:pt x="683" y="2006"/>
                        <a:pt x="727" y="1811"/>
                        <a:pt x="665" y="1589"/>
                      </a:cubicBezTo>
                      <a:cubicBezTo>
                        <a:pt x="617" y="1389"/>
                        <a:pt x="504" y="1247"/>
                        <a:pt x="398" y="1247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" name="Google Shape;430;p8"/>
                <p:cNvSpPr/>
                <p:nvPr/>
              </p:nvSpPr>
              <p:spPr>
                <a:xfrm flipH="1">
                  <a:off x="2040545" y="4272186"/>
                  <a:ext cx="66257" cy="4899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" h="6042" extrusionOk="0">
                      <a:moveTo>
                        <a:pt x="18" y="1"/>
                      </a:moveTo>
                      <a:lnTo>
                        <a:pt x="18" y="1"/>
                      </a:lnTo>
                      <a:cubicBezTo>
                        <a:pt x="0" y="10"/>
                        <a:pt x="27" y="196"/>
                        <a:pt x="80" y="480"/>
                      </a:cubicBezTo>
                      <a:cubicBezTo>
                        <a:pt x="142" y="763"/>
                        <a:pt x="231" y="1136"/>
                        <a:pt x="311" y="1517"/>
                      </a:cubicBezTo>
                      <a:cubicBezTo>
                        <a:pt x="399" y="1890"/>
                        <a:pt x="470" y="2262"/>
                        <a:pt x="497" y="2546"/>
                      </a:cubicBezTo>
                      <a:cubicBezTo>
                        <a:pt x="524" y="2830"/>
                        <a:pt x="532" y="3016"/>
                        <a:pt x="532" y="3016"/>
                      </a:cubicBezTo>
                      <a:cubicBezTo>
                        <a:pt x="532" y="3016"/>
                        <a:pt x="541" y="3060"/>
                        <a:pt x="550" y="3149"/>
                      </a:cubicBezTo>
                      <a:cubicBezTo>
                        <a:pt x="559" y="3229"/>
                        <a:pt x="568" y="3353"/>
                        <a:pt x="577" y="3495"/>
                      </a:cubicBezTo>
                      <a:cubicBezTo>
                        <a:pt x="595" y="3841"/>
                        <a:pt x="595" y="4196"/>
                        <a:pt x="577" y="4542"/>
                      </a:cubicBezTo>
                      <a:cubicBezTo>
                        <a:pt x="559" y="4728"/>
                        <a:pt x="550" y="4923"/>
                        <a:pt x="515" y="5100"/>
                      </a:cubicBezTo>
                      <a:cubicBezTo>
                        <a:pt x="506" y="5189"/>
                        <a:pt x="497" y="5278"/>
                        <a:pt x="479" y="5349"/>
                      </a:cubicBezTo>
                      <a:cubicBezTo>
                        <a:pt x="462" y="5428"/>
                        <a:pt x="444" y="5499"/>
                        <a:pt x="426" y="5570"/>
                      </a:cubicBezTo>
                      <a:cubicBezTo>
                        <a:pt x="399" y="5686"/>
                        <a:pt x="373" y="5801"/>
                        <a:pt x="328" y="5907"/>
                      </a:cubicBezTo>
                      <a:cubicBezTo>
                        <a:pt x="302" y="5987"/>
                        <a:pt x="293" y="6040"/>
                        <a:pt x="302" y="6040"/>
                      </a:cubicBezTo>
                      <a:cubicBezTo>
                        <a:pt x="303" y="6041"/>
                        <a:pt x="304" y="6041"/>
                        <a:pt x="305" y="6041"/>
                      </a:cubicBezTo>
                      <a:cubicBezTo>
                        <a:pt x="315" y="6041"/>
                        <a:pt x="341" y="5998"/>
                        <a:pt x="382" y="5925"/>
                      </a:cubicBezTo>
                      <a:cubicBezTo>
                        <a:pt x="435" y="5828"/>
                        <a:pt x="488" y="5721"/>
                        <a:pt x="524" y="5606"/>
                      </a:cubicBezTo>
                      <a:lnTo>
                        <a:pt x="603" y="5384"/>
                      </a:lnTo>
                      <a:cubicBezTo>
                        <a:pt x="621" y="5304"/>
                        <a:pt x="639" y="5216"/>
                        <a:pt x="657" y="5127"/>
                      </a:cubicBezTo>
                      <a:cubicBezTo>
                        <a:pt x="710" y="4950"/>
                        <a:pt x="728" y="4754"/>
                        <a:pt x="754" y="4559"/>
                      </a:cubicBezTo>
                      <a:cubicBezTo>
                        <a:pt x="799" y="4205"/>
                        <a:pt x="816" y="3841"/>
                        <a:pt x="807" y="3486"/>
                      </a:cubicBezTo>
                      <a:cubicBezTo>
                        <a:pt x="807" y="3335"/>
                        <a:pt x="807" y="3211"/>
                        <a:pt x="799" y="3131"/>
                      </a:cubicBezTo>
                      <a:lnTo>
                        <a:pt x="790" y="2998"/>
                      </a:lnTo>
                      <a:cubicBezTo>
                        <a:pt x="790" y="2998"/>
                        <a:pt x="772" y="2803"/>
                        <a:pt x="728" y="2511"/>
                      </a:cubicBezTo>
                      <a:cubicBezTo>
                        <a:pt x="665" y="2165"/>
                        <a:pt x="586" y="1810"/>
                        <a:pt x="488" y="1473"/>
                      </a:cubicBezTo>
                      <a:cubicBezTo>
                        <a:pt x="382" y="1101"/>
                        <a:pt x="266" y="737"/>
                        <a:pt x="178" y="462"/>
                      </a:cubicBezTo>
                      <a:cubicBezTo>
                        <a:pt x="89" y="187"/>
                        <a:pt x="27" y="1"/>
                        <a:pt x="1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1" name="Google Shape;431;p8"/>
                <p:cNvSpPr/>
                <p:nvPr/>
              </p:nvSpPr>
              <p:spPr>
                <a:xfrm flipH="1">
                  <a:off x="2126996" y="4502584"/>
                  <a:ext cx="356667" cy="4328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98" h="5337" extrusionOk="0">
                      <a:moveTo>
                        <a:pt x="2749" y="1"/>
                      </a:moveTo>
                      <a:cubicBezTo>
                        <a:pt x="2593" y="1"/>
                        <a:pt x="2420" y="34"/>
                        <a:pt x="2226" y="104"/>
                      </a:cubicBezTo>
                      <a:cubicBezTo>
                        <a:pt x="0" y="920"/>
                        <a:pt x="3672" y="5337"/>
                        <a:pt x="3672" y="5337"/>
                      </a:cubicBezTo>
                      <a:cubicBezTo>
                        <a:pt x="4061" y="3668"/>
                        <a:pt x="4398" y="1"/>
                        <a:pt x="2749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2" name="Google Shape;432;p8"/>
                <p:cNvSpPr/>
                <p:nvPr/>
              </p:nvSpPr>
              <p:spPr>
                <a:xfrm flipH="1">
                  <a:off x="2158542" y="4663481"/>
                  <a:ext cx="189930" cy="2719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42" h="3353" extrusionOk="0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488" y="1526"/>
                        <a:pt x="2005" y="3353"/>
                        <a:pt x="2005" y="3353"/>
                      </a:cubicBezTo>
                      <a:cubicBezTo>
                        <a:pt x="2235" y="2333"/>
                        <a:pt x="2342" y="1286"/>
                        <a:pt x="2315" y="231"/>
                      </a:cubicBezTo>
                      <a:lnTo>
                        <a:pt x="2315" y="231"/>
                      </a:lnTo>
                      <a:cubicBezTo>
                        <a:pt x="2209" y="914"/>
                        <a:pt x="2040" y="1535"/>
                        <a:pt x="1810" y="1694"/>
                      </a:cubicBezTo>
                      <a:cubicBezTo>
                        <a:pt x="1769" y="1726"/>
                        <a:pt x="1722" y="1740"/>
                        <a:pt x="1671" y="1740"/>
                      </a:cubicBezTo>
                      <a:cubicBezTo>
                        <a:pt x="1232" y="1740"/>
                        <a:pt x="445" y="668"/>
                        <a:pt x="0" y="0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3" name="Google Shape;433;p8"/>
                <p:cNvSpPr/>
                <p:nvPr/>
              </p:nvSpPr>
              <p:spPr>
                <a:xfrm flipH="1">
                  <a:off x="2269970" y="4559920"/>
                  <a:ext cx="63418" cy="1637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2" h="2019" extrusionOk="0">
                      <a:moveTo>
                        <a:pt x="312" y="0"/>
                      </a:moveTo>
                      <a:cubicBezTo>
                        <a:pt x="156" y="0"/>
                        <a:pt x="27" y="245"/>
                        <a:pt x="10" y="559"/>
                      </a:cubicBezTo>
                      <a:cubicBezTo>
                        <a:pt x="1" y="878"/>
                        <a:pt x="116" y="1135"/>
                        <a:pt x="276" y="1144"/>
                      </a:cubicBezTo>
                      <a:cubicBezTo>
                        <a:pt x="278" y="1144"/>
                        <a:pt x="281" y="1145"/>
                        <a:pt x="284" y="1145"/>
                      </a:cubicBezTo>
                      <a:cubicBezTo>
                        <a:pt x="440" y="1145"/>
                        <a:pt x="569" y="899"/>
                        <a:pt x="586" y="586"/>
                      </a:cubicBezTo>
                      <a:cubicBezTo>
                        <a:pt x="595" y="266"/>
                        <a:pt x="480" y="9"/>
                        <a:pt x="320" y="0"/>
                      </a:cubicBezTo>
                      <a:cubicBezTo>
                        <a:pt x="317" y="0"/>
                        <a:pt x="314" y="0"/>
                        <a:pt x="312" y="0"/>
                      </a:cubicBezTo>
                      <a:close/>
                      <a:moveTo>
                        <a:pt x="425" y="1236"/>
                      </a:moveTo>
                      <a:cubicBezTo>
                        <a:pt x="413" y="1236"/>
                        <a:pt x="402" y="1238"/>
                        <a:pt x="391" y="1242"/>
                      </a:cubicBezTo>
                      <a:cubicBezTo>
                        <a:pt x="284" y="1277"/>
                        <a:pt x="258" y="1481"/>
                        <a:pt x="329" y="1694"/>
                      </a:cubicBezTo>
                      <a:cubicBezTo>
                        <a:pt x="392" y="1885"/>
                        <a:pt x="513" y="2019"/>
                        <a:pt x="614" y="2019"/>
                      </a:cubicBezTo>
                      <a:cubicBezTo>
                        <a:pt x="626" y="2019"/>
                        <a:pt x="637" y="2017"/>
                        <a:pt x="648" y="2013"/>
                      </a:cubicBezTo>
                      <a:cubicBezTo>
                        <a:pt x="755" y="1978"/>
                        <a:pt x="781" y="1783"/>
                        <a:pt x="710" y="1570"/>
                      </a:cubicBezTo>
                      <a:cubicBezTo>
                        <a:pt x="647" y="1371"/>
                        <a:pt x="526" y="1236"/>
                        <a:pt x="425" y="123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4" name="Google Shape;434;p8"/>
                <p:cNvSpPr/>
                <p:nvPr/>
              </p:nvSpPr>
              <p:spPr>
                <a:xfrm flipH="1">
                  <a:off x="2181574" y="4561379"/>
                  <a:ext cx="85639" cy="4876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6" h="6013" extrusionOk="0">
                      <a:moveTo>
                        <a:pt x="9" y="0"/>
                      </a:moveTo>
                      <a:lnTo>
                        <a:pt x="9" y="0"/>
                      </a:lnTo>
                      <a:cubicBezTo>
                        <a:pt x="1" y="9"/>
                        <a:pt x="36" y="195"/>
                        <a:pt x="107" y="479"/>
                      </a:cubicBezTo>
                      <a:cubicBezTo>
                        <a:pt x="187" y="754"/>
                        <a:pt x="302" y="1126"/>
                        <a:pt x="409" y="1490"/>
                      </a:cubicBezTo>
                      <a:cubicBezTo>
                        <a:pt x="515" y="1862"/>
                        <a:pt x="613" y="2226"/>
                        <a:pt x="657" y="2510"/>
                      </a:cubicBezTo>
                      <a:cubicBezTo>
                        <a:pt x="701" y="2785"/>
                        <a:pt x="719" y="2980"/>
                        <a:pt x="719" y="2980"/>
                      </a:cubicBezTo>
                      <a:cubicBezTo>
                        <a:pt x="719" y="2980"/>
                        <a:pt x="728" y="3024"/>
                        <a:pt x="746" y="3104"/>
                      </a:cubicBezTo>
                      <a:cubicBezTo>
                        <a:pt x="763" y="3193"/>
                        <a:pt x="781" y="3308"/>
                        <a:pt x="790" y="3450"/>
                      </a:cubicBezTo>
                      <a:cubicBezTo>
                        <a:pt x="834" y="3796"/>
                        <a:pt x="861" y="4151"/>
                        <a:pt x="861" y="4496"/>
                      </a:cubicBezTo>
                      <a:cubicBezTo>
                        <a:pt x="852" y="4683"/>
                        <a:pt x="861" y="4878"/>
                        <a:pt x="843" y="5055"/>
                      </a:cubicBezTo>
                      <a:cubicBezTo>
                        <a:pt x="834" y="5144"/>
                        <a:pt x="834" y="5233"/>
                        <a:pt x="817" y="5312"/>
                      </a:cubicBezTo>
                      <a:cubicBezTo>
                        <a:pt x="808" y="5392"/>
                        <a:pt x="790" y="5472"/>
                        <a:pt x="781" y="5543"/>
                      </a:cubicBezTo>
                      <a:cubicBezTo>
                        <a:pt x="763" y="5658"/>
                        <a:pt x="737" y="5765"/>
                        <a:pt x="701" y="5871"/>
                      </a:cubicBezTo>
                      <a:cubicBezTo>
                        <a:pt x="684" y="5915"/>
                        <a:pt x="684" y="5960"/>
                        <a:pt x="684" y="6013"/>
                      </a:cubicBezTo>
                      <a:cubicBezTo>
                        <a:pt x="692" y="6013"/>
                        <a:pt x="719" y="5969"/>
                        <a:pt x="754" y="5898"/>
                      </a:cubicBezTo>
                      <a:cubicBezTo>
                        <a:pt x="808" y="5791"/>
                        <a:pt x="843" y="5685"/>
                        <a:pt x="879" y="5570"/>
                      </a:cubicBezTo>
                      <a:cubicBezTo>
                        <a:pt x="896" y="5490"/>
                        <a:pt x="923" y="5419"/>
                        <a:pt x="941" y="5339"/>
                      </a:cubicBezTo>
                      <a:cubicBezTo>
                        <a:pt x="950" y="5250"/>
                        <a:pt x="967" y="5162"/>
                        <a:pt x="985" y="5073"/>
                      </a:cubicBezTo>
                      <a:cubicBezTo>
                        <a:pt x="1021" y="4896"/>
                        <a:pt x="1021" y="4700"/>
                        <a:pt x="1038" y="4505"/>
                      </a:cubicBezTo>
                      <a:cubicBezTo>
                        <a:pt x="1056" y="4142"/>
                        <a:pt x="1056" y="3787"/>
                        <a:pt x="1029" y="3423"/>
                      </a:cubicBezTo>
                      <a:cubicBezTo>
                        <a:pt x="1012" y="3281"/>
                        <a:pt x="1003" y="3157"/>
                        <a:pt x="985" y="3077"/>
                      </a:cubicBezTo>
                      <a:cubicBezTo>
                        <a:pt x="976" y="2989"/>
                        <a:pt x="976" y="2944"/>
                        <a:pt x="976" y="2944"/>
                      </a:cubicBezTo>
                      <a:cubicBezTo>
                        <a:pt x="976" y="2944"/>
                        <a:pt x="941" y="2749"/>
                        <a:pt x="879" y="2466"/>
                      </a:cubicBezTo>
                      <a:cubicBezTo>
                        <a:pt x="799" y="2111"/>
                        <a:pt x="701" y="1774"/>
                        <a:pt x="577" y="1437"/>
                      </a:cubicBezTo>
                      <a:cubicBezTo>
                        <a:pt x="444" y="1073"/>
                        <a:pt x="311" y="718"/>
                        <a:pt x="205" y="443"/>
                      </a:cubicBezTo>
                      <a:cubicBezTo>
                        <a:pt x="98" y="177"/>
                        <a:pt x="27" y="0"/>
                        <a:pt x="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5" name="Google Shape;435;p8"/>
                <p:cNvSpPr/>
                <p:nvPr/>
              </p:nvSpPr>
              <p:spPr>
                <a:xfrm flipH="1">
                  <a:off x="1260387" y="4290027"/>
                  <a:ext cx="452281" cy="1896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77" h="2339" extrusionOk="0">
                      <a:moveTo>
                        <a:pt x="3843" y="0"/>
                      </a:moveTo>
                      <a:cubicBezTo>
                        <a:pt x="2606" y="0"/>
                        <a:pt x="944" y="531"/>
                        <a:pt x="0" y="951"/>
                      </a:cubicBezTo>
                      <a:cubicBezTo>
                        <a:pt x="0" y="951"/>
                        <a:pt x="2493" y="2339"/>
                        <a:pt x="4099" y="2339"/>
                      </a:cubicBezTo>
                      <a:cubicBezTo>
                        <a:pt x="4772" y="2339"/>
                        <a:pt x="5289" y="2095"/>
                        <a:pt x="5401" y="1404"/>
                      </a:cubicBezTo>
                      <a:cubicBezTo>
                        <a:pt x="5577" y="353"/>
                        <a:pt x="4851" y="0"/>
                        <a:pt x="3843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6" name="Google Shape;436;p8"/>
                <p:cNvSpPr/>
                <p:nvPr/>
              </p:nvSpPr>
              <p:spPr>
                <a:xfrm flipH="1">
                  <a:off x="1415527" y="4295217"/>
                  <a:ext cx="297141" cy="1813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64" h="2236" extrusionOk="0">
                      <a:moveTo>
                        <a:pt x="3007" y="1"/>
                      </a:moveTo>
                      <a:lnTo>
                        <a:pt x="3007" y="1"/>
                      </a:lnTo>
                      <a:cubicBezTo>
                        <a:pt x="1969" y="169"/>
                        <a:pt x="958" y="462"/>
                        <a:pt x="0" y="887"/>
                      </a:cubicBezTo>
                      <a:cubicBezTo>
                        <a:pt x="0" y="887"/>
                        <a:pt x="2076" y="2040"/>
                        <a:pt x="3663" y="2236"/>
                      </a:cubicBezTo>
                      <a:cubicBezTo>
                        <a:pt x="2830" y="1881"/>
                        <a:pt x="1446" y="1207"/>
                        <a:pt x="1659" y="763"/>
                      </a:cubicBezTo>
                      <a:cubicBezTo>
                        <a:pt x="1783" y="506"/>
                        <a:pt x="2359" y="231"/>
                        <a:pt x="3007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7" name="Google Shape;437;p8"/>
                <p:cNvSpPr/>
                <p:nvPr/>
              </p:nvSpPr>
              <p:spPr>
                <a:xfrm flipH="1">
                  <a:off x="1318453" y="4402266"/>
                  <a:ext cx="169818" cy="501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94" h="619" extrusionOk="0">
                      <a:moveTo>
                        <a:pt x="330" y="73"/>
                      </a:moveTo>
                      <a:cubicBezTo>
                        <a:pt x="159" y="73"/>
                        <a:pt x="25" y="138"/>
                        <a:pt x="18" y="233"/>
                      </a:cubicBezTo>
                      <a:cubicBezTo>
                        <a:pt x="0" y="339"/>
                        <a:pt x="169" y="454"/>
                        <a:pt x="391" y="490"/>
                      </a:cubicBezTo>
                      <a:cubicBezTo>
                        <a:pt x="430" y="496"/>
                        <a:pt x="468" y="499"/>
                        <a:pt x="504" y="499"/>
                      </a:cubicBezTo>
                      <a:cubicBezTo>
                        <a:pt x="675" y="499"/>
                        <a:pt x="811" y="434"/>
                        <a:pt x="825" y="339"/>
                      </a:cubicBezTo>
                      <a:cubicBezTo>
                        <a:pt x="834" y="224"/>
                        <a:pt x="666" y="117"/>
                        <a:pt x="444" y="82"/>
                      </a:cubicBezTo>
                      <a:cubicBezTo>
                        <a:pt x="405" y="76"/>
                        <a:pt x="367" y="73"/>
                        <a:pt x="330" y="73"/>
                      </a:cubicBezTo>
                      <a:close/>
                      <a:moveTo>
                        <a:pt x="1669" y="1"/>
                      </a:moveTo>
                      <a:cubicBezTo>
                        <a:pt x="1596" y="1"/>
                        <a:pt x="1517" y="10"/>
                        <a:pt x="1437" y="29"/>
                      </a:cubicBezTo>
                      <a:cubicBezTo>
                        <a:pt x="1127" y="100"/>
                        <a:pt x="905" y="286"/>
                        <a:pt x="941" y="437"/>
                      </a:cubicBezTo>
                      <a:cubicBezTo>
                        <a:pt x="966" y="547"/>
                        <a:pt x="1120" y="619"/>
                        <a:pt x="1321" y="619"/>
                      </a:cubicBezTo>
                      <a:cubicBezTo>
                        <a:pt x="1396" y="619"/>
                        <a:pt x="1477" y="609"/>
                        <a:pt x="1561" y="587"/>
                      </a:cubicBezTo>
                      <a:cubicBezTo>
                        <a:pt x="1872" y="516"/>
                        <a:pt x="2093" y="330"/>
                        <a:pt x="2058" y="179"/>
                      </a:cubicBezTo>
                      <a:cubicBezTo>
                        <a:pt x="2032" y="69"/>
                        <a:pt x="1872" y="1"/>
                        <a:pt x="1669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8" name="Google Shape;438;p8"/>
                <p:cNvSpPr/>
                <p:nvPr/>
              </p:nvSpPr>
              <p:spPr>
                <a:xfrm flipH="1">
                  <a:off x="1329969" y="4344119"/>
                  <a:ext cx="489910" cy="693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1" h="855" extrusionOk="0">
                      <a:moveTo>
                        <a:pt x="2981" y="1"/>
                      </a:moveTo>
                      <a:lnTo>
                        <a:pt x="2839" y="10"/>
                      </a:lnTo>
                      <a:cubicBezTo>
                        <a:pt x="2759" y="10"/>
                        <a:pt x="2635" y="18"/>
                        <a:pt x="2484" y="36"/>
                      </a:cubicBezTo>
                      <a:cubicBezTo>
                        <a:pt x="2129" y="72"/>
                        <a:pt x="1775" y="134"/>
                        <a:pt x="1429" y="222"/>
                      </a:cubicBezTo>
                      <a:cubicBezTo>
                        <a:pt x="1243" y="276"/>
                        <a:pt x="1047" y="311"/>
                        <a:pt x="879" y="382"/>
                      </a:cubicBezTo>
                      <a:cubicBezTo>
                        <a:pt x="790" y="417"/>
                        <a:pt x="702" y="444"/>
                        <a:pt x="631" y="471"/>
                      </a:cubicBezTo>
                      <a:lnTo>
                        <a:pt x="409" y="577"/>
                      </a:lnTo>
                      <a:cubicBezTo>
                        <a:pt x="302" y="630"/>
                        <a:pt x="205" y="692"/>
                        <a:pt x="107" y="763"/>
                      </a:cubicBezTo>
                      <a:cubicBezTo>
                        <a:pt x="36" y="817"/>
                        <a:pt x="1" y="843"/>
                        <a:pt x="1" y="852"/>
                      </a:cubicBezTo>
                      <a:cubicBezTo>
                        <a:pt x="1" y="854"/>
                        <a:pt x="3" y="854"/>
                        <a:pt x="6" y="854"/>
                      </a:cubicBezTo>
                      <a:cubicBezTo>
                        <a:pt x="20" y="854"/>
                        <a:pt x="68" y="837"/>
                        <a:pt x="134" y="808"/>
                      </a:cubicBezTo>
                      <a:cubicBezTo>
                        <a:pt x="232" y="755"/>
                        <a:pt x="338" y="710"/>
                        <a:pt x="453" y="675"/>
                      </a:cubicBezTo>
                      <a:lnTo>
                        <a:pt x="675" y="595"/>
                      </a:lnTo>
                      <a:lnTo>
                        <a:pt x="923" y="524"/>
                      </a:lnTo>
                      <a:cubicBezTo>
                        <a:pt x="1092" y="471"/>
                        <a:pt x="1278" y="435"/>
                        <a:pt x="1464" y="400"/>
                      </a:cubicBezTo>
                      <a:cubicBezTo>
                        <a:pt x="1810" y="338"/>
                        <a:pt x="2156" y="293"/>
                        <a:pt x="2511" y="276"/>
                      </a:cubicBezTo>
                      <a:cubicBezTo>
                        <a:pt x="2653" y="258"/>
                        <a:pt x="2768" y="258"/>
                        <a:pt x="2857" y="258"/>
                      </a:cubicBezTo>
                      <a:lnTo>
                        <a:pt x="2990" y="258"/>
                      </a:lnTo>
                      <a:cubicBezTo>
                        <a:pt x="2990" y="258"/>
                        <a:pt x="3176" y="249"/>
                        <a:pt x="3460" y="240"/>
                      </a:cubicBezTo>
                      <a:cubicBezTo>
                        <a:pt x="3497" y="239"/>
                        <a:pt x="3536" y="238"/>
                        <a:pt x="3577" y="238"/>
                      </a:cubicBezTo>
                      <a:cubicBezTo>
                        <a:pt x="3844" y="238"/>
                        <a:pt x="4175" y="263"/>
                        <a:pt x="4506" y="293"/>
                      </a:cubicBezTo>
                      <a:cubicBezTo>
                        <a:pt x="4888" y="329"/>
                        <a:pt x="5269" y="373"/>
                        <a:pt x="5562" y="400"/>
                      </a:cubicBezTo>
                      <a:cubicBezTo>
                        <a:pt x="5704" y="409"/>
                        <a:pt x="5823" y="413"/>
                        <a:pt x="5908" y="413"/>
                      </a:cubicBezTo>
                      <a:cubicBezTo>
                        <a:pt x="5992" y="413"/>
                        <a:pt x="6041" y="409"/>
                        <a:pt x="6041" y="400"/>
                      </a:cubicBezTo>
                      <a:cubicBezTo>
                        <a:pt x="6041" y="391"/>
                        <a:pt x="5854" y="347"/>
                        <a:pt x="5571" y="293"/>
                      </a:cubicBezTo>
                      <a:cubicBezTo>
                        <a:pt x="5287" y="231"/>
                        <a:pt x="4905" y="169"/>
                        <a:pt x="4524" y="107"/>
                      </a:cubicBezTo>
                      <a:cubicBezTo>
                        <a:pt x="4178" y="54"/>
                        <a:pt x="3823" y="18"/>
                        <a:pt x="346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9" name="Google Shape;439;p8"/>
                <p:cNvSpPr/>
                <p:nvPr/>
              </p:nvSpPr>
              <p:spPr>
                <a:xfrm flipH="1">
                  <a:off x="1480648" y="4512640"/>
                  <a:ext cx="444171" cy="189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477" h="2337" extrusionOk="0">
                      <a:moveTo>
                        <a:pt x="4107" y="1"/>
                      </a:moveTo>
                      <a:cubicBezTo>
                        <a:pt x="2845" y="1"/>
                        <a:pt x="992" y="807"/>
                        <a:pt x="0" y="1381"/>
                      </a:cubicBezTo>
                      <a:cubicBezTo>
                        <a:pt x="0" y="1381"/>
                        <a:pt x="2263" y="2336"/>
                        <a:pt x="3867" y="2336"/>
                      </a:cubicBezTo>
                      <a:cubicBezTo>
                        <a:pt x="4717" y="2336"/>
                        <a:pt x="5382" y="2068"/>
                        <a:pt x="5428" y="1248"/>
                      </a:cubicBezTo>
                      <a:cubicBezTo>
                        <a:pt x="5476" y="327"/>
                        <a:pt x="4911" y="1"/>
                        <a:pt x="4107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0" name="Google Shape;440;p8"/>
                <p:cNvSpPr/>
                <p:nvPr/>
              </p:nvSpPr>
              <p:spPr>
                <a:xfrm flipH="1">
                  <a:off x="1617622" y="4527562"/>
                  <a:ext cx="307197" cy="1741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88" h="2147" extrusionOk="0">
                      <a:moveTo>
                        <a:pt x="2891" y="0"/>
                      </a:moveTo>
                      <a:lnTo>
                        <a:pt x="2891" y="0"/>
                      </a:lnTo>
                      <a:cubicBezTo>
                        <a:pt x="1880" y="275"/>
                        <a:pt x="914" y="683"/>
                        <a:pt x="0" y="1197"/>
                      </a:cubicBezTo>
                      <a:cubicBezTo>
                        <a:pt x="0" y="1197"/>
                        <a:pt x="2191" y="2120"/>
                        <a:pt x="3787" y="2146"/>
                      </a:cubicBezTo>
                      <a:cubicBezTo>
                        <a:pt x="2927" y="1889"/>
                        <a:pt x="1472" y="1366"/>
                        <a:pt x="1641" y="905"/>
                      </a:cubicBezTo>
                      <a:cubicBezTo>
                        <a:pt x="1730" y="639"/>
                        <a:pt x="2279" y="302"/>
                        <a:pt x="2891" y="0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1" name="Google Shape;441;p8"/>
                <p:cNvSpPr/>
                <p:nvPr/>
              </p:nvSpPr>
              <p:spPr>
                <a:xfrm flipH="1">
                  <a:off x="1525576" y="4620337"/>
                  <a:ext cx="169088" cy="53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85" h="665" extrusionOk="0">
                      <a:moveTo>
                        <a:pt x="385" y="230"/>
                      </a:moveTo>
                      <a:cubicBezTo>
                        <a:pt x="170" y="230"/>
                        <a:pt x="9" y="316"/>
                        <a:pt x="0" y="426"/>
                      </a:cubicBezTo>
                      <a:cubicBezTo>
                        <a:pt x="0" y="532"/>
                        <a:pt x="177" y="630"/>
                        <a:pt x="408" y="639"/>
                      </a:cubicBezTo>
                      <a:cubicBezTo>
                        <a:pt x="630" y="639"/>
                        <a:pt x="816" y="559"/>
                        <a:pt x="816" y="444"/>
                      </a:cubicBezTo>
                      <a:cubicBezTo>
                        <a:pt x="816" y="328"/>
                        <a:pt x="639" y="240"/>
                        <a:pt x="417" y="231"/>
                      </a:cubicBezTo>
                      <a:cubicBezTo>
                        <a:pt x="406" y="230"/>
                        <a:pt x="396" y="230"/>
                        <a:pt x="385" y="230"/>
                      </a:cubicBezTo>
                      <a:close/>
                      <a:moveTo>
                        <a:pt x="1724" y="1"/>
                      </a:moveTo>
                      <a:cubicBezTo>
                        <a:pt x="1625" y="1"/>
                        <a:pt x="1510" y="21"/>
                        <a:pt x="1393" y="62"/>
                      </a:cubicBezTo>
                      <a:cubicBezTo>
                        <a:pt x="1091" y="169"/>
                        <a:pt x="896" y="373"/>
                        <a:pt x="949" y="523"/>
                      </a:cubicBezTo>
                      <a:cubicBezTo>
                        <a:pt x="982" y="616"/>
                        <a:pt x="1100" y="665"/>
                        <a:pt x="1256" y="665"/>
                      </a:cubicBezTo>
                      <a:cubicBezTo>
                        <a:pt x="1356" y="665"/>
                        <a:pt x="1470" y="645"/>
                        <a:pt x="1588" y="603"/>
                      </a:cubicBezTo>
                      <a:cubicBezTo>
                        <a:pt x="1880" y="497"/>
                        <a:pt x="2084" y="293"/>
                        <a:pt x="2031" y="142"/>
                      </a:cubicBezTo>
                      <a:cubicBezTo>
                        <a:pt x="1999" y="50"/>
                        <a:pt x="1880" y="1"/>
                        <a:pt x="1724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2" name="Google Shape;442;p8"/>
                <p:cNvSpPr/>
                <p:nvPr/>
              </p:nvSpPr>
              <p:spPr>
                <a:xfrm flipH="1">
                  <a:off x="1543580" y="4581897"/>
                  <a:ext cx="482692" cy="1012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2" h="1248" extrusionOk="0">
                      <a:moveTo>
                        <a:pt x="3938" y="1"/>
                      </a:moveTo>
                      <a:cubicBezTo>
                        <a:pt x="3742" y="1"/>
                        <a:pt x="3544" y="7"/>
                        <a:pt x="3344" y="22"/>
                      </a:cubicBezTo>
                      <a:cubicBezTo>
                        <a:pt x="3060" y="49"/>
                        <a:pt x="2865" y="75"/>
                        <a:pt x="2865" y="75"/>
                      </a:cubicBezTo>
                      <a:cubicBezTo>
                        <a:pt x="2865" y="75"/>
                        <a:pt x="2821" y="84"/>
                        <a:pt x="2732" y="93"/>
                      </a:cubicBezTo>
                      <a:cubicBezTo>
                        <a:pt x="2644" y="111"/>
                        <a:pt x="2528" y="128"/>
                        <a:pt x="2386" y="164"/>
                      </a:cubicBezTo>
                      <a:cubicBezTo>
                        <a:pt x="2032" y="244"/>
                        <a:pt x="1686" y="341"/>
                        <a:pt x="1349" y="465"/>
                      </a:cubicBezTo>
                      <a:cubicBezTo>
                        <a:pt x="1171" y="536"/>
                        <a:pt x="985" y="598"/>
                        <a:pt x="817" y="687"/>
                      </a:cubicBezTo>
                      <a:cubicBezTo>
                        <a:pt x="737" y="723"/>
                        <a:pt x="657" y="758"/>
                        <a:pt x="586" y="802"/>
                      </a:cubicBezTo>
                      <a:lnTo>
                        <a:pt x="382" y="927"/>
                      </a:lnTo>
                      <a:cubicBezTo>
                        <a:pt x="276" y="989"/>
                        <a:pt x="187" y="1060"/>
                        <a:pt x="98" y="1148"/>
                      </a:cubicBezTo>
                      <a:cubicBezTo>
                        <a:pt x="36" y="1201"/>
                        <a:pt x="1" y="1237"/>
                        <a:pt x="10" y="1246"/>
                      </a:cubicBezTo>
                      <a:cubicBezTo>
                        <a:pt x="10" y="1247"/>
                        <a:pt x="10" y="1248"/>
                        <a:pt x="12" y="1248"/>
                      </a:cubicBezTo>
                      <a:cubicBezTo>
                        <a:pt x="22" y="1248"/>
                        <a:pt x="64" y="1222"/>
                        <a:pt x="134" y="1184"/>
                      </a:cubicBezTo>
                      <a:cubicBezTo>
                        <a:pt x="222" y="1122"/>
                        <a:pt x="329" y="1060"/>
                        <a:pt x="426" y="1015"/>
                      </a:cubicBezTo>
                      <a:lnTo>
                        <a:pt x="639" y="909"/>
                      </a:lnTo>
                      <a:lnTo>
                        <a:pt x="879" y="811"/>
                      </a:lnTo>
                      <a:cubicBezTo>
                        <a:pt x="1038" y="740"/>
                        <a:pt x="1225" y="696"/>
                        <a:pt x="1402" y="634"/>
                      </a:cubicBezTo>
                      <a:cubicBezTo>
                        <a:pt x="1739" y="536"/>
                        <a:pt x="2085" y="457"/>
                        <a:pt x="2431" y="394"/>
                      </a:cubicBezTo>
                      <a:cubicBezTo>
                        <a:pt x="2573" y="368"/>
                        <a:pt x="2688" y="350"/>
                        <a:pt x="2768" y="341"/>
                      </a:cubicBezTo>
                      <a:lnTo>
                        <a:pt x="2901" y="323"/>
                      </a:lnTo>
                      <a:cubicBezTo>
                        <a:pt x="2901" y="323"/>
                        <a:pt x="3087" y="288"/>
                        <a:pt x="3371" y="253"/>
                      </a:cubicBezTo>
                      <a:cubicBezTo>
                        <a:pt x="3655" y="208"/>
                        <a:pt x="4036" y="199"/>
                        <a:pt x="4417" y="190"/>
                      </a:cubicBezTo>
                      <a:cubicBezTo>
                        <a:pt x="4790" y="190"/>
                        <a:pt x="5180" y="190"/>
                        <a:pt x="5473" y="182"/>
                      </a:cubicBezTo>
                      <a:cubicBezTo>
                        <a:pt x="5765" y="173"/>
                        <a:pt x="5952" y="155"/>
                        <a:pt x="5952" y="137"/>
                      </a:cubicBezTo>
                      <a:cubicBezTo>
                        <a:pt x="5952" y="119"/>
                        <a:pt x="5765" y="102"/>
                        <a:pt x="5473" y="84"/>
                      </a:cubicBezTo>
                      <a:cubicBezTo>
                        <a:pt x="5189" y="66"/>
                        <a:pt x="4807" y="31"/>
                        <a:pt x="4417" y="13"/>
                      </a:cubicBezTo>
                      <a:cubicBezTo>
                        <a:pt x="4258" y="5"/>
                        <a:pt x="4098" y="1"/>
                        <a:pt x="393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3" name="Google Shape;443;p8"/>
                <p:cNvSpPr/>
                <p:nvPr/>
              </p:nvSpPr>
              <p:spPr>
                <a:xfrm flipH="1">
                  <a:off x="1600997" y="4776207"/>
                  <a:ext cx="446847" cy="1887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10" h="2328" extrusionOk="0">
                      <a:moveTo>
                        <a:pt x="4033" y="0"/>
                      </a:moveTo>
                      <a:cubicBezTo>
                        <a:pt x="2775" y="0"/>
                        <a:pt x="977" y="707"/>
                        <a:pt x="1" y="1227"/>
                      </a:cubicBezTo>
                      <a:cubicBezTo>
                        <a:pt x="1" y="1227"/>
                        <a:pt x="2356" y="2328"/>
                        <a:pt x="3963" y="2328"/>
                      </a:cubicBezTo>
                      <a:cubicBezTo>
                        <a:pt x="4743" y="2328"/>
                        <a:pt x="5347" y="2068"/>
                        <a:pt x="5419" y="1298"/>
                      </a:cubicBezTo>
                      <a:cubicBezTo>
                        <a:pt x="5510" y="335"/>
                        <a:pt x="4899" y="0"/>
                        <a:pt x="4033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4" name="Google Shape;444;p8"/>
                <p:cNvSpPr/>
                <p:nvPr/>
              </p:nvSpPr>
              <p:spPr>
                <a:xfrm flipH="1">
                  <a:off x="1744215" y="4787155"/>
                  <a:ext cx="303629" cy="1777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44" h="2192" extrusionOk="0">
                      <a:moveTo>
                        <a:pt x="2936" y="1"/>
                      </a:moveTo>
                      <a:cubicBezTo>
                        <a:pt x="1907" y="240"/>
                        <a:pt x="923" y="613"/>
                        <a:pt x="1" y="1092"/>
                      </a:cubicBezTo>
                      <a:cubicBezTo>
                        <a:pt x="1" y="1092"/>
                        <a:pt x="2147" y="2103"/>
                        <a:pt x="3743" y="2191"/>
                      </a:cubicBezTo>
                      <a:cubicBezTo>
                        <a:pt x="2892" y="1899"/>
                        <a:pt x="1455" y="1322"/>
                        <a:pt x="1641" y="861"/>
                      </a:cubicBezTo>
                      <a:cubicBezTo>
                        <a:pt x="1748" y="595"/>
                        <a:pt x="2306" y="285"/>
                        <a:pt x="2936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5" name="Google Shape;445;p8"/>
                <p:cNvSpPr/>
                <p:nvPr/>
              </p:nvSpPr>
              <p:spPr>
                <a:xfrm flipH="1">
                  <a:off x="1650710" y="4885688"/>
                  <a:ext cx="169169" cy="529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86" h="653" extrusionOk="0">
                      <a:moveTo>
                        <a:pt x="392" y="169"/>
                      </a:moveTo>
                      <a:cubicBezTo>
                        <a:pt x="178" y="169"/>
                        <a:pt x="18" y="246"/>
                        <a:pt x="10" y="347"/>
                      </a:cubicBezTo>
                      <a:lnTo>
                        <a:pt x="1" y="347"/>
                      </a:lnTo>
                      <a:cubicBezTo>
                        <a:pt x="1" y="462"/>
                        <a:pt x="169" y="568"/>
                        <a:pt x="400" y="577"/>
                      </a:cubicBezTo>
                      <a:cubicBezTo>
                        <a:pt x="421" y="579"/>
                        <a:pt x="441" y="580"/>
                        <a:pt x="461" y="580"/>
                      </a:cubicBezTo>
                      <a:cubicBezTo>
                        <a:pt x="655" y="580"/>
                        <a:pt x="809" y="504"/>
                        <a:pt x="817" y="400"/>
                      </a:cubicBezTo>
                      <a:cubicBezTo>
                        <a:pt x="826" y="293"/>
                        <a:pt x="648" y="187"/>
                        <a:pt x="427" y="169"/>
                      </a:cubicBezTo>
                      <a:cubicBezTo>
                        <a:pt x="415" y="169"/>
                        <a:pt x="403" y="169"/>
                        <a:pt x="392" y="169"/>
                      </a:cubicBezTo>
                      <a:close/>
                      <a:moveTo>
                        <a:pt x="1705" y="0"/>
                      </a:moveTo>
                      <a:cubicBezTo>
                        <a:pt x="1615" y="0"/>
                        <a:pt x="1514" y="15"/>
                        <a:pt x="1411" y="45"/>
                      </a:cubicBezTo>
                      <a:cubicBezTo>
                        <a:pt x="1110" y="143"/>
                        <a:pt x="897" y="338"/>
                        <a:pt x="941" y="489"/>
                      </a:cubicBezTo>
                      <a:cubicBezTo>
                        <a:pt x="970" y="594"/>
                        <a:pt x="1104" y="653"/>
                        <a:pt x="1280" y="653"/>
                      </a:cubicBezTo>
                      <a:cubicBezTo>
                        <a:pt x="1371" y="653"/>
                        <a:pt x="1474" y="637"/>
                        <a:pt x="1580" y="604"/>
                      </a:cubicBezTo>
                      <a:cubicBezTo>
                        <a:pt x="1881" y="506"/>
                        <a:pt x="2085" y="311"/>
                        <a:pt x="2041" y="160"/>
                      </a:cubicBezTo>
                      <a:cubicBezTo>
                        <a:pt x="2012" y="55"/>
                        <a:pt x="1878" y="0"/>
                        <a:pt x="170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6" name="Google Shape;446;p8"/>
                <p:cNvSpPr/>
                <p:nvPr/>
              </p:nvSpPr>
              <p:spPr>
                <a:xfrm flipH="1">
                  <a:off x="1665875" y="4840842"/>
                  <a:ext cx="486261" cy="889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96" h="1097" extrusionOk="0">
                      <a:moveTo>
                        <a:pt x="3649" y="1"/>
                      </a:moveTo>
                      <a:cubicBezTo>
                        <a:pt x="3565" y="1"/>
                        <a:pt x="3481" y="2"/>
                        <a:pt x="3397" y="4"/>
                      </a:cubicBezTo>
                      <a:cubicBezTo>
                        <a:pt x="3105" y="22"/>
                        <a:pt x="2910" y="39"/>
                        <a:pt x="2910" y="39"/>
                      </a:cubicBezTo>
                      <a:lnTo>
                        <a:pt x="2777" y="57"/>
                      </a:lnTo>
                      <a:cubicBezTo>
                        <a:pt x="2688" y="66"/>
                        <a:pt x="2573" y="84"/>
                        <a:pt x="2422" y="110"/>
                      </a:cubicBezTo>
                      <a:cubicBezTo>
                        <a:pt x="2076" y="172"/>
                        <a:pt x="1721" y="261"/>
                        <a:pt x="1384" y="368"/>
                      </a:cubicBezTo>
                      <a:cubicBezTo>
                        <a:pt x="1198" y="421"/>
                        <a:pt x="1021" y="492"/>
                        <a:pt x="843" y="572"/>
                      </a:cubicBezTo>
                      <a:cubicBezTo>
                        <a:pt x="754" y="607"/>
                        <a:pt x="675" y="642"/>
                        <a:pt x="604" y="678"/>
                      </a:cubicBezTo>
                      <a:lnTo>
                        <a:pt x="391" y="802"/>
                      </a:lnTo>
                      <a:cubicBezTo>
                        <a:pt x="293" y="855"/>
                        <a:pt x="196" y="926"/>
                        <a:pt x="107" y="1006"/>
                      </a:cubicBezTo>
                      <a:cubicBezTo>
                        <a:pt x="36" y="1050"/>
                        <a:pt x="1" y="1086"/>
                        <a:pt x="9" y="1095"/>
                      </a:cubicBezTo>
                      <a:cubicBezTo>
                        <a:pt x="9" y="1096"/>
                        <a:pt x="10" y="1097"/>
                        <a:pt x="12" y="1097"/>
                      </a:cubicBezTo>
                      <a:cubicBezTo>
                        <a:pt x="24" y="1097"/>
                        <a:pt x="72" y="1072"/>
                        <a:pt x="134" y="1042"/>
                      </a:cubicBezTo>
                      <a:cubicBezTo>
                        <a:pt x="231" y="979"/>
                        <a:pt x="338" y="926"/>
                        <a:pt x="444" y="882"/>
                      </a:cubicBezTo>
                      <a:lnTo>
                        <a:pt x="648" y="784"/>
                      </a:lnTo>
                      <a:cubicBezTo>
                        <a:pt x="728" y="758"/>
                        <a:pt x="808" y="731"/>
                        <a:pt x="896" y="696"/>
                      </a:cubicBezTo>
                      <a:cubicBezTo>
                        <a:pt x="1056" y="634"/>
                        <a:pt x="1251" y="589"/>
                        <a:pt x="1428" y="536"/>
                      </a:cubicBezTo>
                      <a:cubicBezTo>
                        <a:pt x="1774" y="447"/>
                        <a:pt x="2111" y="385"/>
                        <a:pt x="2457" y="341"/>
                      </a:cubicBezTo>
                      <a:cubicBezTo>
                        <a:pt x="2599" y="314"/>
                        <a:pt x="2723" y="305"/>
                        <a:pt x="2803" y="297"/>
                      </a:cubicBezTo>
                      <a:lnTo>
                        <a:pt x="2936" y="288"/>
                      </a:lnTo>
                      <a:cubicBezTo>
                        <a:pt x="2936" y="288"/>
                        <a:pt x="3122" y="261"/>
                        <a:pt x="3406" y="235"/>
                      </a:cubicBezTo>
                      <a:cubicBezTo>
                        <a:pt x="3586" y="218"/>
                        <a:pt x="3805" y="211"/>
                        <a:pt x="4039" y="211"/>
                      </a:cubicBezTo>
                      <a:cubicBezTo>
                        <a:pt x="4174" y="211"/>
                        <a:pt x="4313" y="214"/>
                        <a:pt x="4453" y="217"/>
                      </a:cubicBezTo>
                      <a:cubicBezTo>
                        <a:pt x="4834" y="226"/>
                        <a:pt x="5224" y="243"/>
                        <a:pt x="5508" y="243"/>
                      </a:cubicBezTo>
                      <a:cubicBezTo>
                        <a:pt x="5564" y="245"/>
                        <a:pt x="5616" y="246"/>
                        <a:pt x="5664" y="246"/>
                      </a:cubicBezTo>
                      <a:cubicBezTo>
                        <a:pt x="5868" y="246"/>
                        <a:pt x="5996" y="233"/>
                        <a:pt x="5996" y="226"/>
                      </a:cubicBezTo>
                      <a:cubicBezTo>
                        <a:pt x="5996" y="208"/>
                        <a:pt x="5801" y="181"/>
                        <a:pt x="5517" y="146"/>
                      </a:cubicBezTo>
                      <a:cubicBezTo>
                        <a:pt x="5233" y="119"/>
                        <a:pt x="4852" y="75"/>
                        <a:pt x="4462" y="39"/>
                      </a:cubicBezTo>
                      <a:cubicBezTo>
                        <a:pt x="4191" y="12"/>
                        <a:pt x="3920" y="1"/>
                        <a:pt x="364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47" name="Google Shape;447;p8"/>
              <p:cNvGrpSpPr/>
              <p:nvPr/>
            </p:nvGrpSpPr>
            <p:grpSpPr>
              <a:xfrm>
                <a:off x="122166" y="445015"/>
                <a:ext cx="421762" cy="355887"/>
                <a:chOff x="5065725" y="3952345"/>
                <a:chExt cx="526873" cy="444580"/>
              </a:xfrm>
            </p:grpSpPr>
            <p:sp>
              <p:nvSpPr>
                <p:cNvPr id="448" name="Google Shape;448;p8"/>
                <p:cNvSpPr/>
                <p:nvPr/>
              </p:nvSpPr>
              <p:spPr>
                <a:xfrm>
                  <a:off x="5271284" y="3952345"/>
                  <a:ext cx="219644" cy="2461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73" h="2883" extrusionOk="0">
                      <a:moveTo>
                        <a:pt x="1322" y="0"/>
                      </a:moveTo>
                      <a:cubicBezTo>
                        <a:pt x="1313" y="0"/>
                        <a:pt x="1304" y="0"/>
                        <a:pt x="1295" y="1"/>
                      </a:cubicBezTo>
                      <a:cubicBezTo>
                        <a:pt x="0" y="36"/>
                        <a:pt x="648" y="2883"/>
                        <a:pt x="648" y="2883"/>
                      </a:cubicBezTo>
                      <a:lnTo>
                        <a:pt x="1011" y="2883"/>
                      </a:lnTo>
                      <a:cubicBezTo>
                        <a:pt x="1320" y="2478"/>
                        <a:pt x="2572" y="0"/>
                        <a:pt x="1322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9" name="Google Shape;449;p8"/>
                <p:cNvSpPr/>
                <p:nvPr/>
              </p:nvSpPr>
              <p:spPr>
                <a:xfrm>
                  <a:off x="5311406" y="4053758"/>
                  <a:ext cx="108328" cy="1446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9" h="1695" extrusionOk="0">
                      <a:moveTo>
                        <a:pt x="18" y="1"/>
                      </a:moveTo>
                      <a:lnTo>
                        <a:pt x="18" y="1"/>
                      </a:lnTo>
                      <a:cubicBezTo>
                        <a:pt x="0" y="569"/>
                        <a:pt x="54" y="1136"/>
                        <a:pt x="178" y="1695"/>
                      </a:cubicBezTo>
                      <a:lnTo>
                        <a:pt x="541" y="1695"/>
                      </a:lnTo>
                      <a:cubicBezTo>
                        <a:pt x="852" y="1207"/>
                        <a:pt x="1100" y="684"/>
                        <a:pt x="1269" y="125"/>
                      </a:cubicBezTo>
                      <a:lnTo>
                        <a:pt x="1269" y="125"/>
                      </a:lnTo>
                      <a:cubicBezTo>
                        <a:pt x="1073" y="423"/>
                        <a:pt x="779" y="819"/>
                        <a:pt x="528" y="819"/>
                      </a:cubicBezTo>
                      <a:cubicBezTo>
                        <a:pt x="518" y="819"/>
                        <a:pt x="507" y="818"/>
                        <a:pt x="497" y="817"/>
                      </a:cubicBezTo>
                      <a:cubicBezTo>
                        <a:pt x="240" y="781"/>
                        <a:pt x="89" y="311"/>
                        <a:pt x="18" y="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0" name="Google Shape;450;p8"/>
                <p:cNvSpPr/>
                <p:nvPr/>
              </p:nvSpPr>
              <p:spPr>
                <a:xfrm>
                  <a:off x="5097908" y="3985211"/>
                  <a:ext cx="233985" cy="2292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41" h="2685" extrusionOk="0">
                      <a:moveTo>
                        <a:pt x="1267" y="1"/>
                      </a:moveTo>
                      <a:cubicBezTo>
                        <a:pt x="1136" y="1"/>
                        <a:pt x="1002" y="64"/>
                        <a:pt x="869" y="210"/>
                      </a:cubicBezTo>
                      <a:cubicBezTo>
                        <a:pt x="0" y="1168"/>
                        <a:pt x="2492" y="2684"/>
                        <a:pt x="2492" y="2684"/>
                      </a:cubicBezTo>
                      <a:lnTo>
                        <a:pt x="2741" y="2427"/>
                      </a:lnTo>
                      <a:cubicBezTo>
                        <a:pt x="2681" y="1990"/>
                        <a:pt x="2007" y="1"/>
                        <a:pt x="1267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1" name="Google Shape;451;p8"/>
                <p:cNvSpPr/>
                <p:nvPr/>
              </p:nvSpPr>
              <p:spPr>
                <a:xfrm>
                  <a:off x="5186431" y="4099258"/>
                  <a:ext cx="145462" cy="1151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4" h="1349" extrusionOk="0">
                      <a:moveTo>
                        <a:pt x="1349" y="0"/>
                      </a:moveTo>
                      <a:lnTo>
                        <a:pt x="1349" y="0"/>
                      </a:lnTo>
                      <a:cubicBezTo>
                        <a:pt x="1367" y="213"/>
                        <a:pt x="1305" y="399"/>
                        <a:pt x="1110" y="497"/>
                      </a:cubicBezTo>
                      <a:cubicBezTo>
                        <a:pt x="1024" y="542"/>
                        <a:pt x="935" y="561"/>
                        <a:pt x="846" y="561"/>
                      </a:cubicBezTo>
                      <a:cubicBezTo>
                        <a:pt x="547" y="561"/>
                        <a:pt x="240" y="343"/>
                        <a:pt x="1" y="124"/>
                      </a:cubicBezTo>
                      <a:lnTo>
                        <a:pt x="1" y="124"/>
                      </a:lnTo>
                      <a:cubicBezTo>
                        <a:pt x="524" y="781"/>
                        <a:pt x="1455" y="1348"/>
                        <a:pt x="1455" y="1348"/>
                      </a:cubicBezTo>
                      <a:lnTo>
                        <a:pt x="1704" y="1082"/>
                      </a:lnTo>
                      <a:cubicBezTo>
                        <a:pt x="1624" y="710"/>
                        <a:pt x="1500" y="346"/>
                        <a:pt x="1349" y="0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2" name="Google Shape;452;p8"/>
                <p:cNvSpPr/>
                <p:nvPr/>
              </p:nvSpPr>
              <p:spPr>
                <a:xfrm>
                  <a:off x="5065725" y="4168489"/>
                  <a:ext cx="296473" cy="1381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3" h="1618" extrusionOk="0">
                      <a:moveTo>
                        <a:pt x="3143" y="0"/>
                      </a:moveTo>
                      <a:cubicBezTo>
                        <a:pt x="2399" y="0"/>
                        <a:pt x="1" y="300"/>
                        <a:pt x="679" y="1309"/>
                      </a:cubicBezTo>
                      <a:cubicBezTo>
                        <a:pt x="829" y="1530"/>
                        <a:pt x="1036" y="1618"/>
                        <a:pt x="1269" y="1618"/>
                      </a:cubicBezTo>
                      <a:cubicBezTo>
                        <a:pt x="2170" y="1618"/>
                        <a:pt x="3472" y="315"/>
                        <a:pt x="3472" y="315"/>
                      </a:cubicBezTo>
                      <a:lnTo>
                        <a:pt x="3277" y="5"/>
                      </a:lnTo>
                      <a:cubicBezTo>
                        <a:pt x="3243" y="2"/>
                        <a:pt x="3197" y="0"/>
                        <a:pt x="3143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" name="Google Shape;453;p8"/>
                <p:cNvSpPr/>
                <p:nvPr/>
              </p:nvSpPr>
              <p:spPr>
                <a:xfrm>
                  <a:off x="5212212" y="4168830"/>
                  <a:ext cx="149986" cy="1084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57" h="1270" extrusionOk="0">
                      <a:moveTo>
                        <a:pt x="1463" y="0"/>
                      </a:moveTo>
                      <a:cubicBezTo>
                        <a:pt x="973" y="0"/>
                        <a:pt x="483" y="62"/>
                        <a:pt x="0" y="178"/>
                      </a:cubicBezTo>
                      <a:cubicBezTo>
                        <a:pt x="240" y="178"/>
                        <a:pt x="675" y="232"/>
                        <a:pt x="701" y="577"/>
                      </a:cubicBezTo>
                      <a:cubicBezTo>
                        <a:pt x="701" y="817"/>
                        <a:pt x="648" y="1056"/>
                        <a:pt x="541" y="1269"/>
                      </a:cubicBezTo>
                      <a:cubicBezTo>
                        <a:pt x="976" y="994"/>
                        <a:pt x="1384" y="675"/>
                        <a:pt x="1756" y="311"/>
                      </a:cubicBezTo>
                      <a:lnTo>
                        <a:pt x="1561" y="1"/>
                      </a:lnTo>
                      <a:cubicBezTo>
                        <a:pt x="1529" y="0"/>
                        <a:pt x="1496" y="0"/>
                        <a:pt x="1463" y="0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" name="Google Shape;454;p8"/>
                <p:cNvSpPr/>
                <p:nvPr/>
              </p:nvSpPr>
              <p:spPr>
                <a:xfrm>
                  <a:off x="5312174" y="4109502"/>
                  <a:ext cx="280424" cy="1182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85" h="1385" extrusionOk="0">
                      <a:moveTo>
                        <a:pt x="2207" y="0"/>
                      </a:moveTo>
                      <a:cubicBezTo>
                        <a:pt x="1312" y="0"/>
                        <a:pt x="0" y="962"/>
                        <a:pt x="0" y="962"/>
                      </a:cubicBezTo>
                      <a:lnTo>
                        <a:pt x="151" y="1299"/>
                      </a:lnTo>
                      <a:cubicBezTo>
                        <a:pt x="314" y="1340"/>
                        <a:pt x="728" y="1384"/>
                        <a:pt x="1191" y="1384"/>
                      </a:cubicBezTo>
                      <a:cubicBezTo>
                        <a:pt x="2136" y="1384"/>
                        <a:pt x="3284" y="1198"/>
                        <a:pt x="2909" y="412"/>
                      </a:cubicBezTo>
                      <a:cubicBezTo>
                        <a:pt x="2769" y="112"/>
                        <a:pt x="2512" y="0"/>
                        <a:pt x="2207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" name="Google Shape;455;p8"/>
                <p:cNvSpPr/>
                <p:nvPr/>
              </p:nvSpPr>
              <p:spPr>
                <a:xfrm>
                  <a:off x="5312174" y="4124953"/>
                  <a:ext cx="190108" cy="102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7" h="1204" extrusionOk="0">
                      <a:moveTo>
                        <a:pt x="1410" y="1"/>
                      </a:moveTo>
                      <a:lnTo>
                        <a:pt x="1410" y="1"/>
                      </a:lnTo>
                      <a:cubicBezTo>
                        <a:pt x="914" y="205"/>
                        <a:pt x="444" y="471"/>
                        <a:pt x="0" y="790"/>
                      </a:cubicBezTo>
                      <a:lnTo>
                        <a:pt x="151" y="1118"/>
                      </a:lnTo>
                      <a:cubicBezTo>
                        <a:pt x="486" y="1175"/>
                        <a:pt x="828" y="1203"/>
                        <a:pt x="1169" y="1203"/>
                      </a:cubicBezTo>
                      <a:cubicBezTo>
                        <a:pt x="1524" y="1203"/>
                        <a:pt x="1878" y="1172"/>
                        <a:pt x="2226" y="1109"/>
                      </a:cubicBezTo>
                      <a:cubicBezTo>
                        <a:pt x="1969" y="923"/>
                        <a:pt x="1126" y="1118"/>
                        <a:pt x="1029" y="790"/>
                      </a:cubicBezTo>
                      <a:cubicBezTo>
                        <a:pt x="949" y="542"/>
                        <a:pt x="1233" y="187"/>
                        <a:pt x="1410" y="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6" name="Google Shape;456;p8"/>
                <p:cNvSpPr/>
                <p:nvPr/>
              </p:nvSpPr>
              <p:spPr>
                <a:xfrm>
                  <a:off x="5296382" y="4152952"/>
                  <a:ext cx="214181" cy="2439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09" h="2858" extrusionOk="0">
                      <a:moveTo>
                        <a:pt x="300" y="1"/>
                      </a:moveTo>
                      <a:lnTo>
                        <a:pt x="8" y="222"/>
                      </a:lnTo>
                      <a:cubicBezTo>
                        <a:pt x="0" y="665"/>
                        <a:pt x="360" y="2857"/>
                        <a:pt x="1135" y="2857"/>
                      </a:cubicBezTo>
                      <a:cubicBezTo>
                        <a:pt x="1244" y="2857"/>
                        <a:pt x="1362" y="2814"/>
                        <a:pt x="1489" y="2715"/>
                      </a:cubicBezTo>
                      <a:cubicBezTo>
                        <a:pt x="2509" y="1916"/>
                        <a:pt x="300" y="1"/>
                        <a:pt x="300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7" name="Google Shape;457;p8"/>
                <p:cNvSpPr/>
                <p:nvPr/>
              </p:nvSpPr>
              <p:spPr>
                <a:xfrm>
                  <a:off x="5296211" y="4156025"/>
                  <a:ext cx="139401" cy="1946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3" h="2280" extrusionOk="0">
                      <a:moveTo>
                        <a:pt x="338" y="0"/>
                      </a:moveTo>
                      <a:lnTo>
                        <a:pt x="214" y="36"/>
                      </a:lnTo>
                      <a:lnTo>
                        <a:pt x="10" y="186"/>
                      </a:lnTo>
                      <a:cubicBezTo>
                        <a:pt x="1" y="488"/>
                        <a:pt x="169" y="1605"/>
                        <a:pt x="515" y="2279"/>
                      </a:cubicBezTo>
                      <a:cubicBezTo>
                        <a:pt x="506" y="2244"/>
                        <a:pt x="196" y="1313"/>
                        <a:pt x="666" y="1073"/>
                      </a:cubicBezTo>
                      <a:cubicBezTo>
                        <a:pt x="708" y="1052"/>
                        <a:pt x="753" y="1042"/>
                        <a:pt x="801" y="1042"/>
                      </a:cubicBezTo>
                      <a:cubicBezTo>
                        <a:pt x="1063" y="1042"/>
                        <a:pt x="1392" y="1344"/>
                        <a:pt x="1633" y="1614"/>
                      </a:cubicBezTo>
                      <a:cubicBezTo>
                        <a:pt x="1322" y="905"/>
                        <a:pt x="515" y="160"/>
                        <a:pt x="338" y="0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8" name="Google Shape;458;p8"/>
                <p:cNvSpPr/>
                <p:nvPr/>
              </p:nvSpPr>
              <p:spPr>
                <a:xfrm>
                  <a:off x="5260784" y="4135111"/>
                  <a:ext cx="137011" cy="991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5" h="1162" extrusionOk="0">
                      <a:moveTo>
                        <a:pt x="897" y="0"/>
                      </a:moveTo>
                      <a:cubicBezTo>
                        <a:pt x="825" y="0"/>
                        <a:pt x="747" y="16"/>
                        <a:pt x="664" y="50"/>
                      </a:cubicBezTo>
                      <a:cubicBezTo>
                        <a:pt x="1" y="317"/>
                        <a:pt x="196" y="1161"/>
                        <a:pt x="710" y="1161"/>
                      </a:cubicBezTo>
                      <a:cubicBezTo>
                        <a:pt x="793" y="1161"/>
                        <a:pt x="885" y="1139"/>
                        <a:pt x="984" y="1088"/>
                      </a:cubicBezTo>
                      <a:cubicBezTo>
                        <a:pt x="1605" y="762"/>
                        <a:pt x="1403" y="0"/>
                        <a:pt x="897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9" name="Google Shape;459;p8"/>
                <p:cNvSpPr/>
                <p:nvPr/>
              </p:nvSpPr>
              <p:spPr>
                <a:xfrm>
                  <a:off x="5284857" y="4143904"/>
                  <a:ext cx="100816" cy="907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1" h="1063" extrusionOk="0">
                      <a:moveTo>
                        <a:pt x="914" y="0"/>
                      </a:moveTo>
                      <a:lnTo>
                        <a:pt x="914" y="0"/>
                      </a:lnTo>
                      <a:cubicBezTo>
                        <a:pt x="1012" y="249"/>
                        <a:pt x="941" y="595"/>
                        <a:pt x="568" y="790"/>
                      </a:cubicBezTo>
                      <a:cubicBezTo>
                        <a:pt x="468" y="844"/>
                        <a:pt x="372" y="868"/>
                        <a:pt x="285" y="868"/>
                      </a:cubicBezTo>
                      <a:cubicBezTo>
                        <a:pt x="173" y="868"/>
                        <a:pt x="76" y="828"/>
                        <a:pt x="1" y="763"/>
                      </a:cubicBezTo>
                      <a:lnTo>
                        <a:pt x="1" y="763"/>
                      </a:lnTo>
                      <a:cubicBezTo>
                        <a:pt x="75" y="936"/>
                        <a:pt x="227" y="1062"/>
                        <a:pt x="424" y="1062"/>
                      </a:cubicBezTo>
                      <a:cubicBezTo>
                        <a:pt x="509" y="1062"/>
                        <a:pt x="602" y="1038"/>
                        <a:pt x="702" y="985"/>
                      </a:cubicBezTo>
                      <a:cubicBezTo>
                        <a:pt x="1180" y="736"/>
                        <a:pt x="1172" y="231"/>
                        <a:pt x="91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60" name="Google Shape;460;p8"/>
              <p:cNvGrpSpPr/>
              <p:nvPr/>
            </p:nvGrpSpPr>
            <p:grpSpPr>
              <a:xfrm>
                <a:off x="8362766" y="4491740"/>
                <a:ext cx="421762" cy="355887"/>
                <a:chOff x="5065725" y="3952345"/>
                <a:chExt cx="526873" cy="444580"/>
              </a:xfrm>
            </p:grpSpPr>
            <p:sp>
              <p:nvSpPr>
                <p:cNvPr id="461" name="Google Shape;461;p8"/>
                <p:cNvSpPr/>
                <p:nvPr/>
              </p:nvSpPr>
              <p:spPr>
                <a:xfrm>
                  <a:off x="5271284" y="3952345"/>
                  <a:ext cx="219644" cy="2461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73" h="2883" extrusionOk="0">
                      <a:moveTo>
                        <a:pt x="1322" y="0"/>
                      </a:moveTo>
                      <a:cubicBezTo>
                        <a:pt x="1313" y="0"/>
                        <a:pt x="1304" y="0"/>
                        <a:pt x="1295" y="1"/>
                      </a:cubicBezTo>
                      <a:cubicBezTo>
                        <a:pt x="0" y="36"/>
                        <a:pt x="648" y="2883"/>
                        <a:pt x="648" y="2883"/>
                      </a:cubicBezTo>
                      <a:lnTo>
                        <a:pt x="1011" y="2883"/>
                      </a:lnTo>
                      <a:cubicBezTo>
                        <a:pt x="1320" y="2478"/>
                        <a:pt x="2572" y="0"/>
                        <a:pt x="1322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2" name="Google Shape;462;p8"/>
                <p:cNvSpPr/>
                <p:nvPr/>
              </p:nvSpPr>
              <p:spPr>
                <a:xfrm>
                  <a:off x="5311406" y="4053758"/>
                  <a:ext cx="108328" cy="1446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9" h="1695" extrusionOk="0">
                      <a:moveTo>
                        <a:pt x="18" y="1"/>
                      </a:moveTo>
                      <a:lnTo>
                        <a:pt x="18" y="1"/>
                      </a:lnTo>
                      <a:cubicBezTo>
                        <a:pt x="0" y="569"/>
                        <a:pt x="54" y="1136"/>
                        <a:pt x="178" y="1695"/>
                      </a:cubicBezTo>
                      <a:lnTo>
                        <a:pt x="541" y="1695"/>
                      </a:lnTo>
                      <a:cubicBezTo>
                        <a:pt x="852" y="1207"/>
                        <a:pt x="1100" y="684"/>
                        <a:pt x="1269" y="125"/>
                      </a:cubicBezTo>
                      <a:lnTo>
                        <a:pt x="1269" y="125"/>
                      </a:lnTo>
                      <a:cubicBezTo>
                        <a:pt x="1073" y="423"/>
                        <a:pt x="779" y="819"/>
                        <a:pt x="528" y="819"/>
                      </a:cubicBezTo>
                      <a:cubicBezTo>
                        <a:pt x="518" y="819"/>
                        <a:pt x="507" y="818"/>
                        <a:pt x="497" y="817"/>
                      </a:cubicBezTo>
                      <a:cubicBezTo>
                        <a:pt x="240" y="781"/>
                        <a:pt x="89" y="311"/>
                        <a:pt x="18" y="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3" name="Google Shape;463;p8"/>
                <p:cNvSpPr/>
                <p:nvPr/>
              </p:nvSpPr>
              <p:spPr>
                <a:xfrm>
                  <a:off x="5097908" y="3985211"/>
                  <a:ext cx="233985" cy="2292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41" h="2685" extrusionOk="0">
                      <a:moveTo>
                        <a:pt x="1267" y="1"/>
                      </a:moveTo>
                      <a:cubicBezTo>
                        <a:pt x="1136" y="1"/>
                        <a:pt x="1002" y="64"/>
                        <a:pt x="869" y="210"/>
                      </a:cubicBezTo>
                      <a:cubicBezTo>
                        <a:pt x="0" y="1168"/>
                        <a:pt x="2492" y="2684"/>
                        <a:pt x="2492" y="2684"/>
                      </a:cubicBezTo>
                      <a:lnTo>
                        <a:pt x="2741" y="2427"/>
                      </a:lnTo>
                      <a:cubicBezTo>
                        <a:pt x="2681" y="1990"/>
                        <a:pt x="2007" y="1"/>
                        <a:pt x="1267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4" name="Google Shape;464;p8"/>
                <p:cNvSpPr/>
                <p:nvPr/>
              </p:nvSpPr>
              <p:spPr>
                <a:xfrm>
                  <a:off x="5186431" y="4099258"/>
                  <a:ext cx="145462" cy="1151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4" h="1349" extrusionOk="0">
                      <a:moveTo>
                        <a:pt x="1349" y="0"/>
                      </a:moveTo>
                      <a:lnTo>
                        <a:pt x="1349" y="0"/>
                      </a:lnTo>
                      <a:cubicBezTo>
                        <a:pt x="1367" y="213"/>
                        <a:pt x="1305" y="399"/>
                        <a:pt x="1110" y="497"/>
                      </a:cubicBezTo>
                      <a:cubicBezTo>
                        <a:pt x="1024" y="542"/>
                        <a:pt x="935" y="561"/>
                        <a:pt x="846" y="561"/>
                      </a:cubicBezTo>
                      <a:cubicBezTo>
                        <a:pt x="547" y="561"/>
                        <a:pt x="240" y="343"/>
                        <a:pt x="1" y="124"/>
                      </a:cubicBezTo>
                      <a:lnTo>
                        <a:pt x="1" y="124"/>
                      </a:lnTo>
                      <a:cubicBezTo>
                        <a:pt x="524" y="781"/>
                        <a:pt x="1455" y="1348"/>
                        <a:pt x="1455" y="1348"/>
                      </a:cubicBezTo>
                      <a:lnTo>
                        <a:pt x="1704" y="1082"/>
                      </a:lnTo>
                      <a:cubicBezTo>
                        <a:pt x="1624" y="710"/>
                        <a:pt x="1500" y="346"/>
                        <a:pt x="1349" y="0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5" name="Google Shape;465;p8"/>
                <p:cNvSpPr/>
                <p:nvPr/>
              </p:nvSpPr>
              <p:spPr>
                <a:xfrm>
                  <a:off x="5065725" y="4168489"/>
                  <a:ext cx="296473" cy="1381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3" h="1618" extrusionOk="0">
                      <a:moveTo>
                        <a:pt x="3143" y="0"/>
                      </a:moveTo>
                      <a:cubicBezTo>
                        <a:pt x="2399" y="0"/>
                        <a:pt x="1" y="300"/>
                        <a:pt x="679" y="1309"/>
                      </a:cubicBezTo>
                      <a:cubicBezTo>
                        <a:pt x="829" y="1530"/>
                        <a:pt x="1036" y="1618"/>
                        <a:pt x="1269" y="1618"/>
                      </a:cubicBezTo>
                      <a:cubicBezTo>
                        <a:pt x="2170" y="1618"/>
                        <a:pt x="3472" y="315"/>
                        <a:pt x="3472" y="315"/>
                      </a:cubicBezTo>
                      <a:lnTo>
                        <a:pt x="3277" y="5"/>
                      </a:lnTo>
                      <a:cubicBezTo>
                        <a:pt x="3243" y="2"/>
                        <a:pt x="3197" y="0"/>
                        <a:pt x="3143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6" name="Google Shape;466;p8"/>
                <p:cNvSpPr/>
                <p:nvPr/>
              </p:nvSpPr>
              <p:spPr>
                <a:xfrm>
                  <a:off x="5212212" y="4168830"/>
                  <a:ext cx="149986" cy="1084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57" h="1270" extrusionOk="0">
                      <a:moveTo>
                        <a:pt x="1463" y="0"/>
                      </a:moveTo>
                      <a:cubicBezTo>
                        <a:pt x="973" y="0"/>
                        <a:pt x="483" y="62"/>
                        <a:pt x="0" y="178"/>
                      </a:cubicBezTo>
                      <a:cubicBezTo>
                        <a:pt x="240" y="178"/>
                        <a:pt x="675" y="232"/>
                        <a:pt x="701" y="577"/>
                      </a:cubicBezTo>
                      <a:cubicBezTo>
                        <a:pt x="701" y="817"/>
                        <a:pt x="648" y="1056"/>
                        <a:pt x="541" y="1269"/>
                      </a:cubicBezTo>
                      <a:cubicBezTo>
                        <a:pt x="976" y="994"/>
                        <a:pt x="1384" y="675"/>
                        <a:pt x="1756" y="311"/>
                      </a:cubicBezTo>
                      <a:lnTo>
                        <a:pt x="1561" y="1"/>
                      </a:lnTo>
                      <a:cubicBezTo>
                        <a:pt x="1529" y="0"/>
                        <a:pt x="1496" y="0"/>
                        <a:pt x="1463" y="0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7" name="Google Shape;467;p8"/>
                <p:cNvSpPr/>
                <p:nvPr/>
              </p:nvSpPr>
              <p:spPr>
                <a:xfrm>
                  <a:off x="5312174" y="4109502"/>
                  <a:ext cx="280424" cy="1182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85" h="1385" extrusionOk="0">
                      <a:moveTo>
                        <a:pt x="2207" y="0"/>
                      </a:moveTo>
                      <a:cubicBezTo>
                        <a:pt x="1312" y="0"/>
                        <a:pt x="0" y="962"/>
                        <a:pt x="0" y="962"/>
                      </a:cubicBezTo>
                      <a:lnTo>
                        <a:pt x="151" y="1299"/>
                      </a:lnTo>
                      <a:cubicBezTo>
                        <a:pt x="314" y="1340"/>
                        <a:pt x="728" y="1384"/>
                        <a:pt x="1191" y="1384"/>
                      </a:cubicBezTo>
                      <a:cubicBezTo>
                        <a:pt x="2136" y="1384"/>
                        <a:pt x="3284" y="1198"/>
                        <a:pt x="2909" y="412"/>
                      </a:cubicBezTo>
                      <a:cubicBezTo>
                        <a:pt x="2769" y="112"/>
                        <a:pt x="2512" y="0"/>
                        <a:pt x="2207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8" name="Google Shape;468;p8"/>
                <p:cNvSpPr/>
                <p:nvPr/>
              </p:nvSpPr>
              <p:spPr>
                <a:xfrm>
                  <a:off x="5312174" y="4124953"/>
                  <a:ext cx="190108" cy="102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7" h="1204" extrusionOk="0">
                      <a:moveTo>
                        <a:pt x="1410" y="1"/>
                      </a:moveTo>
                      <a:lnTo>
                        <a:pt x="1410" y="1"/>
                      </a:lnTo>
                      <a:cubicBezTo>
                        <a:pt x="914" y="205"/>
                        <a:pt x="444" y="471"/>
                        <a:pt x="0" y="790"/>
                      </a:cubicBezTo>
                      <a:lnTo>
                        <a:pt x="151" y="1118"/>
                      </a:lnTo>
                      <a:cubicBezTo>
                        <a:pt x="486" y="1175"/>
                        <a:pt x="828" y="1203"/>
                        <a:pt x="1169" y="1203"/>
                      </a:cubicBezTo>
                      <a:cubicBezTo>
                        <a:pt x="1524" y="1203"/>
                        <a:pt x="1878" y="1172"/>
                        <a:pt x="2226" y="1109"/>
                      </a:cubicBezTo>
                      <a:cubicBezTo>
                        <a:pt x="1969" y="923"/>
                        <a:pt x="1126" y="1118"/>
                        <a:pt x="1029" y="790"/>
                      </a:cubicBezTo>
                      <a:cubicBezTo>
                        <a:pt x="949" y="542"/>
                        <a:pt x="1233" y="187"/>
                        <a:pt x="1410" y="1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9" name="Google Shape;469;p8"/>
                <p:cNvSpPr/>
                <p:nvPr/>
              </p:nvSpPr>
              <p:spPr>
                <a:xfrm>
                  <a:off x="5296382" y="4152952"/>
                  <a:ext cx="214181" cy="2439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09" h="2858" extrusionOk="0">
                      <a:moveTo>
                        <a:pt x="300" y="1"/>
                      </a:moveTo>
                      <a:lnTo>
                        <a:pt x="8" y="222"/>
                      </a:lnTo>
                      <a:cubicBezTo>
                        <a:pt x="0" y="665"/>
                        <a:pt x="360" y="2857"/>
                        <a:pt x="1135" y="2857"/>
                      </a:cubicBezTo>
                      <a:cubicBezTo>
                        <a:pt x="1244" y="2857"/>
                        <a:pt x="1362" y="2814"/>
                        <a:pt x="1489" y="2715"/>
                      </a:cubicBezTo>
                      <a:cubicBezTo>
                        <a:pt x="2509" y="1916"/>
                        <a:pt x="300" y="1"/>
                        <a:pt x="300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0" name="Google Shape;470;p8"/>
                <p:cNvSpPr/>
                <p:nvPr/>
              </p:nvSpPr>
              <p:spPr>
                <a:xfrm>
                  <a:off x="5296211" y="4156025"/>
                  <a:ext cx="139401" cy="1946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33" h="2280" extrusionOk="0">
                      <a:moveTo>
                        <a:pt x="338" y="0"/>
                      </a:moveTo>
                      <a:lnTo>
                        <a:pt x="214" y="36"/>
                      </a:lnTo>
                      <a:lnTo>
                        <a:pt x="10" y="186"/>
                      </a:lnTo>
                      <a:cubicBezTo>
                        <a:pt x="1" y="488"/>
                        <a:pt x="169" y="1605"/>
                        <a:pt x="515" y="2279"/>
                      </a:cubicBezTo>
                      <a:cubicBezTo>
                        <a:pt x="506" y="2244"/>
                        <a:pt x="196" y="1313"/>
                        <a:pt x="666" y="1073"/>
                      </a:cubicBezTo>
                      <a:cubicBezTo>
                        <a:pt x="708" y="1052"/>
                        <a:pt x="753" y="1042"/>
                        <a:pt x="801" y="1042"/>
                      </a:cubicBezTo>
                      <a:cubicBezTo>
                        <a:pt x="1063" y="1042"/>
                        <a:pt x="1392" y="1344"/>
                        <a:pt x="1633" y="1614"/>
                      </a:cubicBezTo>
                      <a:cubicBezTo>
                        <a:pt x="1322" y="905"/>
                        <a:pt x="515" y="160"/>
                        <a:pt x="338" y="0"/>
                      </a:cubicBezTo>
                      <a:close/>
                    </a:path>
                  </a:pathLst>
                </a:custGeom>
                <a:solidFill>
                  <a:srgbClr val="252945">
                    <a:alpha val="69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1" name="Google Shape;471;p8"/>
                <p:cNvSpPr/>
                <p:nvPr/>
              </p:nvSpPr>
              <p:spPr>
                <a:xfrm>
                  <a:off x="5260784" y="4135111"/>
                  <a:ext cx="137011" cy="991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5" h="1162" extrusionOk="0">
                      <a:moveTo>
                        <a:pt x="897" y="0"/>
                      </a:moveTo>
                      <a:cubicBezTo>
                        <a:pt x="825" y="0"/>
                        <a:pt x="747" y="16"/>
                        <a:pt x="664" y="50"/>
                      </a:cubicBezTo>
                      <a:cubicBezTo>
                        <a:pt x="1" y="317"/>
                        <a:pt x="196" y="1161"/>
                        <a:pt x="710" y="1161"/>
                      </a:cubicBezTo>
                      <a:cubicBezTo>
                        <a:pt x="793" y="1161"/>
                        <a:pt x="885" y="1139"/>
                        <a:pt x="984" y="1088"/>
                      </a:cubicBezTo>
                      <a:cubicBezTo>
                        <a:pt x="1605" y="762"/>
                        <a:pt x="1403" y="0"/>
                        <a:pt x="897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2" name="Google Shape;472;p8"/>
                <p:cNvSpPr/>
                <p:nvPr/>
              </p:nvSpPr>
              <p:spPr>
                <a:xfrm>
                  <a:off x="5284857" y="4143904"/>
                  <a:ext cx="100816" cy="907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1" h="1063" extrusionOk="0">
                      <a:moveTo>
                        <a:pt x="914" y="0"/>
                      </a:moveTo>
                      <a:lnTo>
                        <a:pt x="914" y="0"/>
                      </a:lnTo>
                      <a:cubicBezTo>
                        <a:pt x="1012" y="249"/>
                        <a:pt x="941" y="595"/>
                        <a:pt x="568" y="790"/>
                      </a:cubicBezTo>
                      <a:cubicBezTo>
                        <a:pt x="468" y="844"/>
                        <a:pt x="372" y="868"/>
                        <a:pt x="285" y="868"/>
                      </a:cubicBezTo>
                      <a:cubicBezTo>
                        <a:pt x="173" y="868"/>
                        <a:pt x="76" y="828"/>
                        <a:pt x="1" y="763"/>
                      </a:cubicBezTo>
                      <a:lnTo>
                        <a:pt x="1" y="763"/>
                      </a:lnTo>
                      <a:cubicBezTo>
                        <a:pt x="75" y="936"/>
                        <a:pt x="227" y="1062"/>
                        <a:pt x="424" y="1062"/>
                      </a:cubicBezTo>
                      <a:cubicBezTo>
                        <a:pt x="509" y="1062"/>
                        <a:pt x="602" y="1038"/>
                        <a:pt x="702" y="985"/>
                      </a:cubicBezTo>
                      <a:cubicBezTo>
                        <a:pt x="1180" y="736"/>
                        <a:pt x="1172" y="231"/>
                        <a:pt x="91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73" name="Google Shape;473;p8"/>
              <p:cNvGrpSpPr/>
              <p:nvPr/>
            </p:nvGrpSpPr>
            <p:grpSpPr>
              <a:xfrm rot="-4072955">
                <a:off x="4662525" y="4445218"/>
                <a:ext cx="990384" cy="983319"/>
                <a:chOff x="620674" y="5397225"/>
                <a:chExt cx="990400" cy="983335"/>
              </a:xfrm>
            </p:grpSpPr>
            <p:sp>
              <p:nvSpPr>
                <p:cNvPr id="474" name="Google Shape;474;p8"/>
                <p:cNvSpPr/>
                <p:nvPr/>
              </p:nvSpPr>
              <p:spPr>
                <a:xfrm>
                  <a:off x="674847" y="5397225"/>
                  <a:ext cx="936226" cy="9833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7" h="13777" extrusionOk="0">
                      <a:moveTo>
                        <a:pt x="7353" y="1"/>
                      </a:moveTo>
                      <a:cubicBezTo>
                        <a:pt x="4400" y="1"/>
                        <a:pt x="3604" y="7947"/>
                        <a:pt x="0" y="13777"/>
                      </a:cubicBezTo>
                      <a:cubicBezTo>
                        <a:pt x="0" y="13777"/>
                        <a:pt x="13117" y="3028"/>
                        <a:pt x="8514" y="359"/>
                      </a:cubicBezTo>
                      <a:cubicBezTo>
                        <a:pt x="8091" y="114"/>
                        <a:pt x="7707" y="1"/>
                        <a:pt x="7353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5" name="Google Shape;475;p8"/>
                <p:cNvSpPr/>
                <p:nvPr/>
              </p:nvSpPr>
              <p:spPr>
                <a:xfrm>
                  <a:off x="674847" y="5470243"/>
                  <a:ext cx="496913" cy="9103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62" h="12754" extrusionOk="0">
                      <a:moveTo>
                        <a:pt x="5676" y="1"/>
                      </a:moveTo>
                      <a:cubicBezTo>
                        <a:pt x="3920" y="2333"/>
                        <a:pt x="2820" y="8187"/>
                        <a:pt x="0" y="12754"/>
                      </a:cubicBezTo>
                      <a:cubicBezTo>
                        <a:pt x="0" y="12754"/>
                        <a:pt x="3326" y="10022"/>
                        <a:pt x="6040" y="6980"/>
                      </a:cubicBezTo>
                      <a:lnTo>
                        <a:pt x="6040" y="6980"/>
                      </a:lnTo>
                      <a:cubicBezTo>
                        <a:pt x="5331" y="7603"/>
                        <a:pt x="4629" y="8158"/>
                        <a:pt x="4367" y="8158"/>
                      </a:cubicBezTo>
                      <a:cubicBezTo>
                        <a:pt x="4330" y="8158"/>
                        <a:pt x="4302" y="8147"/>
                        <a:pt x="4284" y="8125"/>
                      </a:cubicBezTo>
                      <a:cubicBezTo>
                        <a:pt x="3973" y="7699"/>
                        <a:pt x="6961" y="2380"/>
                        <a:pt x="6962" y="2378"/>
                      </a:cubicBezTo>
                      <a:lnTo>
                        <a:pt x="6962" y="2378"/>
                      </a:lnTo>
                      <a:cubicBezTo>
                        <a:pt x="6961" y="2379"/>
                        <a:pt x="3911" y="7434"/>
                        <a:pt x="3190" y="7434"/>
                      </a:cubicBezTo>
                      <a:cubicBezTo>
                        <a:pt x="3152" y="7434"/>
                        <a:pt x="3120" y="7419"/>
                        <a:pt x="3095" y="7388"/>
                      </a:cubicBezTo>
                      <a:cubicBezTo>
                        <a:pt x="2714" y="6909"/>
                        <a:pt x="4709" y="2271"/>
                        <a:pt x="5676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6" name="Google Shape;476;p8"/>
                <p:cNvSpPr/>
                <p:nvPr/>
              </p:nvSpPr>
              <p:spPr>
                <a:xfrm>
                  <a:off x="682413" y="5565245"/>
                  <a:ext cx="526105" cy="8020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71" h="11237" extrusionOk="0">
                      <a:moveTo>
                        <a:pt x="7370" y="0"/>
                      </a:moveTo>
                      <a:lnTo>
                        <a:pt x="7370" y="0"/>
                      </a:lnTo>
                      <a:cubicBezTo>
                        <a:pt x="7317" y="80"/>
                        <a:pt x="7264" y="160"/>
                        <a:pt x="7228" y="248"/>
                      </a:cubicBezTo>
                      <a:cubicBezTo>
                        <a:pt x="7140" y="417"/>
                        <a:pt x="7024" y="647"/>
                        <a:pt x="6883" y="931"/>
                      </a:cubicBezTo>
                      <a:cubicBezTo>
                        <a:pt x="6820" y="1073"/>
                        <a:pt x="6741" y="1224"/>
                        <a:pt x="6661" y="1384"/>
                      </a:cubicBezTo>
                      <a:cubicBezTo>
                        <a:pt x="6590" y="1552"/>
                        <a:pt x="6483" y="1712"/>
                        <a:pt x="6395" y="1889"/>
                      </a:cubicBezTo>
                      <a:cubicBezTo>
                        <a:pt x="6209" y="2226"/>
                        <a:pt x="6005" y="2599"/>
                        <a:pt x="5801" y="2962"/>
                      </a:cubicBezTo>
                      <a:cubicBezTo>
                        <a:pt x="5357" y="3681"/>
                        <a:pt x="4940" y="4408"/>
                        <a:pt x="4577" y="4922"/>
                      </a:cubicBezTo>
                      <a:lnTo>
                        <a:pt x="4000" y="5791"/>
                      </a:lnTo>
                      <a:lnTo>
                        <a:pt x="3406" y="6660"/>
                      </a:lnTo>
                      <a:cubicBezTo>
                        <a:pt x="3051" y="7193"/>
                        <a:pt x="2546" y="7867"/>
                        <a:pt x="2058" y="8550"/>
                      </a:cubicBezTo>
                      <a:lnTo>
                        <a:pt x="1304" y="9534"/>
                      </a:lnTo>
                      <a:cubicBezTo>
                        <a:pt x="1065" y="9853"/>
                        <a:pt x="834" y="10137"/>
                        <a:pt x="639" y="10385"/>
                      </a:cubicBezTo>
                      <a:lnTo>
                        <a:pt x="169" y="10988"/>
                      </a:lnTo>
                      <a:cubicBezTo>
                        <a:pt x="107" y="11068"/>
                        <a:pt x="54" y="11148"/>
                        <a:pt x="0" y="11237"/>
                      </a:cubicBezTo>
                      <a:cubicBezTo>
                        <a:pt x="80" y="11175"/>
                        <a:pt x="151" y="11104"/>
                        <a:pt x="204" y="11024"/>
                      </a:cubicBezTo>
                      <a:lnTo>
                        <a:pt x="719" y="10447"/>
                      </a:lnTo>
                      <a:cubicBezTo>
                        <a:pt x="923" y="10217"/>
                        <a:pt x="1162" y="9933"/>
                        <a:pt x="1411" y="9623"/>
                      </a:cubicBezTo>
                      <a:cubicBezTo>
                        <a:pt x="1668" y="9312"/>
                        <a:pt x="1934" y="8984"/>
                        <a:pt x="2191" y="8656"/>
                      </a:cubicBezTo>
                      <a:cubicBezTo>
                        <a:pt x="2697" y="7982"/>
                        <a:pt x="3220" y="7317"/>
                        <a:pt x="3583" y="6794"/>
                      </a:cubicBezTo>
                      <a:lnTo>
                        <a:pt x="4027" y="6164"/>
                      </a:lnTo>
                      <a:cubicBezTo>
                        <a:pt x="4133" y="6013"/>
                        <a:pt x="4195" y="5933"/>
                        <a:pt x="4195" y="5933"/>
                      </a:cubicBezTo>
                      <a:lnTo>
                        <a:pt x="4763" y="5046"/>
                      </a:lnTo>
                      <a:cubicBezTo>
                        <a:pt x="5109" y="4514"/>
                        <a:pt x="5517" y="3778"/>
                        <a:pt x="5942" y="3051"/>
                      </a:cubicBezTo>
                      <a:cubicBezTo>
                        <a:pt x="6138" y="2678"/>
                        <a:pt x="6333" y="2297"/>
                        <a:pt x="6510" y="1942"/>
                      </a:cubicBezTo>
                      <a:cubicBezTo>
                        <a:pt x="6599" y="1774"/>
                        <a:pt x="6687" y="1605"/>
                        <a:pt x="6767" y="1437"/>
                      </a:cubicBezTo>
                      <a:cubicBezTo>
                        <a:pt x="6838" y="1268"/>
                        <a:pt x="6909" y="1118"/>
                        <a:pt x="6971" y="967"/>
                      </a:cubicBezTo>
                      <a:lnTo>
                        <a:pt x="7273" y="266"/>
                      </a:lnTo>
                      <a:cubicBezTo>
                        <a:pt x="7317" y="177"/>
                        <a:pt x="7344" y="89"/>
                        <a:pt x="737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7" name="Google Shape;477;p8"/>
                <p:cNvSpPr/>
                <p:nvPr/>
              </p:nvSpPr>
              <p:spPr>
                <a:xfrm>
                  <a:off x="1211588" y="5507501"/>
                  <a:ext cx="107063" cy="214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0" h="3007" extrusionOk="0">
                      <a:moveTo>
                        <a:pt x="1217" y="0"/>
                      </a:moveTo>
                      <a:cubicBezTo>
                        <a:pt x="1056" y="0"/>
                        <a:pt x="885" y="241"/>
                        <a:pt x="825" y="570"/>
                      </a:cubicBezTo>
                      <a:cubicBezTo>
                        <a:pt x="763" y="916"/>
                        <a:pt x="852" y="1208"/>
                        <a:pt x="1021" y="1235"/>
                      </a:cubicBezTo>
                      <a:cubicBezTo>
                        <a:pt x="1029" y="1236"/>
                        <a:pt x="1037" y="1237"/>
                        <a:pt x="1046" y="1237"/>
                      </a:cubicBezTo>
                      <a:cubicBezTo>
                        <a:pt x="1208" y="1237"/>
                        <a:pt x="1387" y="996"/>
                        <a:pt x="1437" y="676"/>
                      </a:cubicBezTo>
                      <a:cubicBezTo>
                        <a:pt x="1500" y="339"/>
                        <a:pt x="1411" y="29"/>
                        <a:pt x="1242" y="2"/>
                      </a:cubicBezTo>
                      <a:cubicBezTo>
                        <a:pt x="1234" y="1"/>
                        <a:pt x="1226" y="0"/>
                        <a:pt x="1217" y="0"/>
                      </a:cubicBezTo>
                      <a:close/>
                      <a:moveTo>
                        <a:pt x="981" y="1424"/>
                      </a:moveTo>
                      <a:cubicBezTo>
                        <a:pt x="767" y="1424"/>
                        <a:pt x="480" y="1646"/>
                        <a:pt x="276" y="1989"/>
                      </a:cubicBezTo>
                      <a:cubicBezTo>
                        <a:pt x="27" y="2414"/>
                        <a:pt x="1" y="2849"/>
                        <a:pt x="205" y="2973"/>
                      </a:cubicBezTo>
                      <a:cubicBezTo>
                        <a:pt x="244" y="2996"/>
                        <a:pt x="288" y="3007"/>
                        <a:pt x="335" y="3007"/>
                      </a:cubicBezTo>
                      <a:cubicBezTo>
                        <a:pt x="549" y="3007"/>
                        <a:pt x="835" y="2789"/>
                        <a:pt x="1038" y="2441"/>
                      </a:cubicBezTo>
                      <a:cubicBezTo>
                        <a:pt x="1287" y="2024"/>
                        <a:pt x="1322" y="1590"/>
                        <a:pt x="1109" y="1456"/>
                      </a:cubicBezTo>
                      <a:cubicBezTo>
                        <a:pt x="1071" y="1434"/>
                        <a:pt x="1028" y="1424"/>
                        <a:pt x="981" y="1424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8" name="Google Shape;478;p8"/>
                <p:cNvSpPr/>
                <p:nvPr/>
              </p:nvSpPr>
              <p:spPr>
                <a:xfrm>
                  <a:off x="729877" y="6024408"/>
                  <a:ext cx="783127" cy="3333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72" h="4671" extrusionOk="0">
                      <a:moveTo>
                        <a:pt x="8618" y="0"/>
                      </a:moveTo>
                      <a:cubicBezTo>
                        <a:pt x="5799" y="0"/>
                        <a:pt x="1" y="4671"/>
                        <a:pt x="1" y="4671"/>
                      </a:cubicBezTo>
                      <a:cubicBezTo>
                        <a:pt x="4852" y="2915"/>
                        <a:pt x="10971" y="3846"/>
                        <a:pt x="10005" y="919"/>
                      </a:cubicBezTo>
                      <a:cubicBezTo>
                        <a:pt x="9790" y="265"/>
                        <a:pt x="9288" y="0"/>
                        <a:pt x="861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9" name="Google Shape;479;p8"/>
                <p:cNvSpPr/>
                <p:nvPr/>
              </p:nvSpPr>
              <p:spPr>
                <a:xfrm>
                  <a:off x="729877" y="6131115"/>
                  <a:ext cx="655223" cy="2266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80" h="3176" extrusionOk="0">
                      <a:moveTo>
                        <a:pt x="4639" y="1"/>
                      </a:moveTo>
                      <a:cubicBezTo>
                        <a:pt x="2253" y="1358"/>
                        <a:pt x="1" y="3176"/>
                        <a:pt x="1" y="3176"/>
                      </a:cubicBezTo>
                      <a:cubicBezTo>
                        <a:pt x="3388" y="1952"/>
                        <a:pt x="7397" y="2032"/>
                        <a:pt x="9180" y="1198"/>
                      </a:cubicBezTo>
                      <a:lnTo>
                        <a:pt x="9180" y="1198"/>
                      </a:lnTo>
                      <a:cubicBezTo>
                        <a:pt x="7845" y="1459"/>
                        <a:pt x="5375" y="1964"/>
                        <a:pt x="4376" y="1964"/>
                      </a:cubicBezTo>
                      <a:cubicBezTo>
                        <a:pt x="4154" y="1964"/>
                        <a:pt x="4004" y="1939"/>
                        <a:pt x="3956" y="1881"/>
                      </a:cubicBezTo>
                      <a:cubicBezTo>
                        <a:pt x="3628" y="1482"/>
                        <a:pt x="7786" y="28"/>
                        <a:pt x="7787" y="27"/>
                      </a:cubicBezTo>
                      <a:lnTo>
                        <a:pt x="7787" y="27"/>
                      </a:lnTo>
                      <a:cubicBezTo>
                        <a:pt x="7786" y="28"/>
                        <a:pt x="4594" y="1032"/>
                        <a:pt x="3802" y="1032"/>
                      </a:cubicBezTo>
                      <a:cubicBezTo>
                        <a:pt x="3717" y="1032"/>
                        <a:pt x="3659" y="1020"/>
                        <a:pt x="3637" y="994"/>
                      </a:cubicBezTo>
                      <a:cubicBezTo>
                        <a:pt x="3530" y="870"/>
                        <a:pt x="4054" y="426"/>
                        <a:pt x="4639" y="1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0" name="Google Shape;480;p8"/>
                <p:cNvSpPr/>
                <p:nvPr/>
              </p:nvSpPr>
              <p:spPr>
                <a:xfrm>
                  <a:off x="739370" y="6117839"/>
                  <a:ext cx="600835" cy="2368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18" h="3318" extrusionOk="0">
                      <a:moveTo>
                        <a:pt x="8417" y="0"/>
                      </a:moveTo>
                      <a:cubicBezTo>
                        <a:pt x="8355" y="0"/>
                        <a:pt x="8293" y="9"/>
                        <a:pt x="8231" y="27"/>
                      </a:cubicBezTo>
                      <a:lnTo>
                        <a:pt x="7725" y="133"/>
                      </a:lnTo>
                      <a:lnTo>
                        <a:pt x="7388" y="204"/>
                      </a:lnTo>
                      <a:cubicBezTo>
                        <a:pt x="7273" y="222"/>
                        <a:pt x="7149" y="267"/>
                        <a:pt x="7025" y="302"/>
                      </a:cubicBezTo>
                      <a:cubicBezTo>
                        <a:pt x="6767" y="373"/>
                        <a:pt x="6493" y="444"/>
                        <a:pt x="6218" y="524"/>
                      </a:cubicBezTo>
                      <a:cubicBezTo>
                        <a:pt x="5677" y="701"/>
                        <a:pt x="5136" y="861"/>
                        <a:pt x="4745" y="1020"/>
                      </a:cubicBezTo>
                      <a:lnTo>
                        <a:pt x="4080" y="1278"/>
                      </a:lnTo>
                      <a:cubicBezTo>
                        <a:pt x="4080" y="1278"/>
                        <a:pt x="4009" y="1304"/>
                        <a:pt x="3894" y="1349"/>
                      </a:cubicBezTo>
                      <a:lnTo>
                        <a:pt x="3424" y="1561"/>
                      </a:lnTo>
                      <a:cubicBezTo>
                        <a:pt x="3025" y="1730"/>
                        <a:pt x="2519" y="1978"/>
                        <a:pt x="2005" y="2227"/>
                      </a:cubicBezTo>
                      <a:cubicBezTo>
                        <a:pt x="1748" y="2351"/>
                        <a:pt x="1499" y="2484"/>
                        <a:pt x="1260" y="2608"/>
                      </a:cubicBezTo>
                      <a:cubicBezTo>
                        <a:pt x="1021" y="2732"/>
                        <a:pt x="799" y="2847"/>
                        <a:pt x="613" y="2954"/>
                      </a:cubicBezTo>
                      <a:lnTo>
                        <a:pt x="169" y="3202"/>
                      </a:lnTo>
                      <a:cubicBezTo>
                        <a:pt x="107" y="3238"/>
                        <a:pt x="54" y="3273"/>
                        <a:pt x="1" y="3317"/>
                      </a:cubicBezTo>
                      <a:cubicBezTo>
                        <a:pt x="63" y="3291"/>
                        <a:pt x="125" y="3264"/>
                        <a:pt x="178" y="3220"/>
                      </a:cubicBezTo>
                      <a:lnTo>
                        <a:pt x="639" y="2998"/>
                      </a:lnTo>
                      <a:cubicBezTo>
                        <a:pt x="834" y="2901"/>
                        <a:pt x="1056" y="2794"/>
                        <a:pt x="1295" y="2679"/>
                      </a:cubicBezTo>
                      <a:lnTo>
                        <a:pt x="2049" y="2324"/>
                      </a:lnTo>
                      <a:cubicBezTo>
                        <a:pt x="2564" y="2093"/>
                        <a:pt x="3078" y="1854"/>
                        <a:pt x="3477" y="1694"/>
                      </a:cubicBezTo>
                      <a:lnTo>
                        <a:pt x="4133" y="1419"/>
                      </a:lnTo>
                      <a:lnTo>
                        <a:pt x="4790" y="1162"/>
                      </a:lnTo>
                      <a:cubicBezTo>
                        <a:pt x="5180" y="994"/>
                        <a:pt x="5712" y="816"/>
                        <a:pt x="6244" y="630"/>
                      </a:cubicBezTo>
                      <a:lnTo>
                        <a:pt x="7042" y="382"/>
                      </a:lnTo>
                      <a:cubicBezTo>
                        <a:pt x="7167" y="346"/>
                        <a:pt x="7291" y="302"/>
                        <a:pt x="7406" y="275"/>
                      </a:cubicBezTo>
                      <a:lnTo>
                        <a:pt x="7734" y="187"/>
                      </a:lnTo>
                      <a:lnTo>
                        <a:pt x="8231" y="63"/>
                      </a:lnTo>
                      <a:cubicBezTo>
                        <a:pt x="8293" y="45"/>
                        <a:pt x="8364" y="27"/>
                        <a:pt x="841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1" name="Google Shape;481;p8"/>
                <p:cNvSpPr/>
                <p:nvPr/>
              </p:nvSpPr>
              <p:spPr>
                <a:xfrm>
                  <a:off x="1237568" y="6047819"/>
                  <a:ext cx="153242" cy="487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47" h="683" extrusionOk="0">
                      <a:moveTo>
                        <a:pt x="1730" y="41"/>
                      </a:moveTo>
                      <a:cubicBezTo>
                        <a:pt x="1499" y="41"/>
                        <a:pt x="1304" y="121"/>
                        <a:pt x="1304" y="236"/>
                      </a:cubicBezTo>
                      <a:cubicBezTo>
                        <a:pt x="1295" y="352"/>
                        <a:pt x="1481" y="458"/>
                        <a:pt x="1721" y="458"/>
                      </a:cubicBezTo>
                      <a:cubicBezTo>
                        <a:pt x="1951" y="458"/>
                        <a:pt x="2147" y="378"/>
                        <a:pt x="2147" y="263"/>
                      </a:cubicBezTo>
                      <a:cubicBezTo>
                        <a:pt x="2147" y="148"/>
                        <a:pt x="1960" y="41"/>
                        <a:pt x="1730" y="41"/>
                      </a:cubicBezTo>
                      <a:close/>
                      <a:moveTo>
                        <a:pt x="843" y="1"/>
                      </a:moveTo>
                      <a:cubicBezTo>
                        <a:pt x="744" y="1"/>
                        <a:pt x="631" y="19"/>
                        <a:pt x="515" y="59"/>
                      </a:cubicBezTo>
                      <a:cubicBezTo>
                        <a:pt x="204" y="166"/>
                        <a:pt x="0" y="378"/>
                        <a:pt x="45" y="529"/>
                      </a:cubicBezTo>
                      <a:cubicBezTo>
                        <a:pt x="78" y="628"/>
                        <a:pt x="206" y="683"/>
                        <a:pt x="370" y="683"/>
                      </a:cubicBezTo>
                      <a:cubicBezTo>
                        <a:pt x="471" y="683"/>
                        <a:pt x="586" y="662"/>
                        <a:pt x="701" y="618"/>
                      </a:cubicBezTo>
                      <a:cubicBezTo>
                        <a:pt x="1011" y="511"/>
                        <a:pt x="1224" y="299"/>
                        <a:pt x="1171" y="148"/>
                      </a:cubicBezTo>
                      <a:cubicBezTo>
                        <a:pt x="1138" y="53"/>
                        <a:pt x="1010" y="1"/>
                        <a:pt x="843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2" name="Google Shape;482;p8"/>
                <p:cNvSpPr/>
                <p:nvPr/>
              </p:nvSpPr>
              <p:spPr>
                <a:xfrm>
                  <a:off x="620674" y="5514782"/>
                  <a:ext cx="458085" cy="7480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18" h="10481" extrusionOk="0">
                      <a:moveTo>
                        <a:pt x="2533" y="1"/>
                      </a:moveTo>
                      <a:cubicBezTo>
                        <a:pt x="1" y="1"/>
                        <a:pt x="1630" y="5636"/>
                        <a:pt x="653" y="10480"/>
                      </a:cubicBezTo>
                      <a:cubicBezTo>
                        <a:pt x="653" y="10480"/>
                        <a:pt x="6417" y="645"/>
                        <a:pt x="2888" y="33"/>
                      </a:cubicBezTo>
                      <a:cubicBezTo>
                        <a:pt x="2761" y="11"/>
                        <a:pt x="2643" y="1"/>
                        <a:pt x="2533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3" name="Google Shape;483;p8"/>
                <p:cNvSpPr/>
                <p:nvPr/>
              </p:nvSpPr>
              <p:spPr>
                <a:xfrm>
                  <a:off x="667210" y="5594366"/>
                  <a:ext cx="176082" cy="668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67" h="9366" extrusionOk="0">
                      <a:moveTo>
                        <a:pt x="604" y="0"/>
                      </a:moveTo>
                      <a:cubicBezTo>
                        <a:pt x="36" y="1880"/>
                        <a:pt x="710" y="5836"/>
                        <a:pt x="1" y="9365"/>
                      </a:cubicBezTo>
                      <a:cubicBezTo>
                        <a:pt x="1" y="9365"/>
                        <a:pt x="1464" y="6873"/>
                        <a:pt x="2466" y="4319"/>
                      </a:cubicBezTo>
                      <a:lnTo>
                        <a:pt x="2466" y="4319"/>
                      </a:lnTo>
                      <a:cubicBezTo>
                        <a:pt x="2144" y="4914"/>
                        <a:pt x="1807" y="5454"/>
                        <a:pt x="1654" y="5454"/>
                      </a:cubicBezTo>
                      <a:cubicBezTo>
                        <a:pt x="1643" y="5454"/>
                        <a:pt x="1633" y="5452"/>
                        <a:pt x="1624" y="5445"/>
                      </a:cubicBezTo>
                      <a:cubicBezTo>
                        <a:pt x="1331" y="5259"/>
                        <a:pt x="1969" y="1199"/>
                        <a:pt x="1969" y="1197"/>
                      </a:cubicBezTo>
                      <a:lnTo>
                        <a:pt x="1969" y="1197"/>
                      </a:lnTo>
                      <a:cubicBezTo>
                        <a:pt x="1969" y="1199"/>
                        <a:pt x="1194" y="5272"/>
                        <a:pt x="743" y="5272"/>
                      </a:cubicBezTo>
                      <a:cubicBezTo>
                        <a:pt x="729" y="5272"/>
                        <a:pt x="715" y="5268"/>
                        <a:pt x="701" y="5259"/>
                      </a:cubicBezTo>
                      <a:cubicBezTo>
                        <a:pt x="346" y="5046"/>
                        <a:pt x="524" y="1658"/>
                        <a:pt x="604" y="0"/>
                      </a:cubicBezTo>
                      <a:close/>
                    </a:path>
                  </a:pathLst>
                </a:custGeom>
                <a:solidFill>
                  <a:srgbClr val="252945">
                    <a:alpha val="132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4" name="Google Shape;484;p8"/>
                <p:cNvSpPr/>
                <p:nvPr/>
              </p:nvSpPr>
              <p:spPr>
                <a:xfrm>
                  <a:off x="669137" y="5624059"/>
                  <a:ext cx="145034" cy="6286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32" h="8808" extrusionOk="0">
                      <a:moveTo>
                        <a:pt x="2022" y="1"/>
                      </a:moveTo>
                      <a:cubicBezTo>
                        <a:pt x="2005" y="63"/>
                        <a:pt x="1996" y="125"/>
                        <a:pt x="1996" y="187"/>
                      </a:cubicBezTo>
                      <a:cubicBezTo>
                        <a:pt x="1978" y="311"/>
                        <a:pt x="1960" y="489"/>
                        <a:pt x="1942" y="701"/>
                      </a:cubicBezTo>
                      <a:cubicBezTo>
                        <a:pt x="1925" y="808"/>
                        <a:pt x="1916" y="923"/>
                        <a:pt x="1907" y="1039"/>
                      </a:cubicBezTo>
                      <a:cubicBezTo>
                        <a:pt x="1889" y="1154"/>
                        <a:pt x="1871" y="1287"/>
                        <a:pt x="1854" y="1420"/>
                      </a:cubicBezTo>
                      <a:cubicBezTo>
                        <a:pt x="1809" y="1677"/>
                        <a:pt x="1765" y="1961"/>
                        <a:pt x="1730" y="2236"/>
                      </a:cubicBezTo>
                      <a:cubicBezTo>
                        <a:pt x="1614" y="2795"/>
                        <a:pt x="1517" y="3344"/>
                        <a:pt x="1410" y="3761"/>
                      </a:cubicBezTo>
                      <a:cubicBezTo>
                        <a:pt x="1304" y="4169"/>
                        <a:pt x="1251" y="4444"/>
                        <a:pt x="1251" y="4444"/>
                      </a:cubicBezTo>
                      <a:cubicBezTo>
                        <a:pt x="1251" y="4444"/>
                        <a:pt x="1180" y="4719"/>
                        <a:pt x="1082" y="5136"/>
                      </a:cubicBezTo>
                      <a:cubicBezTo>
                        <a:pt x="976" y="5544"/>
                        <a:pt x="816" y="6094"/>
                        <a:pt x="665" y="6635"/>
                      </a:cubicBezTo>
                      <a:cubicBezTo>
                        <a:pt x="586" y="6910"/>
                        <a:pt x="506" y="7185"/>
                        <a:pt x="426" y="7433"/>
                      </a:cubicBezTo>
                      <a:cubicBezTo>
                        <a:pt x="346" y="7690"/>
                        <a:pt x="266" y="7929"/>
                        <a:pt x="204" y="8133"/>
                      </a:cubicBezTo>
                      <a:cubicBezTo>
                        <a:pt x="133" y="8329"/>
                        <a:pt x="80" y="8506"/>
                        <a:pt x="45" y="8621"/>
                      </a:cubicBezTo>
                      <a:cubicBezTo>
                        <a:pt x="27" y="8683"/>
                        <a:pt x="9" y="8745"/>
                        <a:pt x="0" y="8807"/>
                      </a:cubicBezTo>
                      <a:cubicBezTo>
                        <a:pt x="27" y="8754"/>
                        <a:pt x="53" y="8692"/>
                        <a:pt x="80" y="8630"/>
                      </a:cubicBezTo>
                      <a:cubicBezTo>
                        <a:pt x="124" y="8524"/>
                        <a:pt x="186" y="8355"/>
                        <a:pt x="266" y="8151"/>
                      </a:cubicBezTo>
                      <a:cubicBezTo>
                        <a:pt x="337" y="7956"/>
                        <a:pt x="426" y="7717"/>
                        <a:pt x="506" y="7468"/>
                      </a:cubicBezTo>
                      <a:cubicBezTo>
                        <a:pt x="594" y="7211"/>
                        <a:pt x="692" y="6945"/>
                        <a:pt x="781" y="6670"/>
                      </a:cubicBezTo>
                      <a:cubicBezTo>
                        <a:pt x="940" y="6129"/>
                        <a:pt x="1118" y="5588"/>
                        <a:pt x="1224" y="5171"/>
                      </a:cubicBezTo>
                      <a:cubicBezTo>
                        <a:pt x="1277" y="4967"/>
                        <a:pt x="1322" y="4790"/>
                        <a:pt x="1357" y="4675"/>
                      </a:cubicBezTo>
                      <a:cubicBezTo>
                        <a:pt x="1384" y="4551"/>
                        <a:pt x="1410" y="4480"/>
                        <a:pt x="1410" y="4480"/>
                      </a:cubicBezTo>
                      <a:lnTo>
                        <a:pt x="1552" y="3788"/>
                      </a:lnTo>
                      <a:cubicBezTo>
                        <a:pt x="1659" y="3371"/>
                        <a:pt x="1738" y="2812"/>
                        <a:pt x="1836" y="2254"/>
                      </a:cubicBezTo>
                      <a:cubicBezTo>
                        <a:pt x="1871" y="1979"/>
                        <a:pt x="1907" y="1695"/>
                        <a:pt x="1934" y="1429"/>
                      </a:cubicBezTo>
                      <a:cubicBezTo>
                        <a:pt x="1951" y="1296"/>
                        <a:pt x="1969" y="1172"/>
                        <a:pt x="1978" y="1047"/>
                      </a:cubicBezTo>
                      <a:cubicBezTo>
                        <a:pt x="1987" y="923"/>
                        <a:pt x="1996" y="808"/>
                        <a:pt x="1996" y="701"/>
                      </a:cubicBezTo>
                      <a:cubicBezTo>
                        <a:pt x="2013" y="489"/>
                        <a:pt x="2022" y="320"/>
                        <a:pt x="2022" y="187"/>
                      </a:cubicBezTo>
                      <a:cubicBezTo>
                        <a:pt x="2031" y="125"/>
                        <a:pt x="2031" y="63"/>
                        <a:pt x="202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5" name="Google Shape;485;p8"/>
                <p:cNvSpPr/>
                <p:nvPr/>
              </p:nvSpPr>
              <p:spPr>
                <a:xfrm>
                  <a:off x="843221" y="5566387"/>
                  <a:ext cx="50676" cy="1515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0" h="2123" extrusionOk="0">
                      <a:moveTo>
                        <a:pt x="221" y="1"/>
                      </a:moveTo>
                      <a:cubicBezTo>
                        <a:pt x="215" y="1"/>
                        <a:pt x="210" y="1"/>
                        <a:pt x="204" y="2"/>
                      </a:cubicBezTo>
                      <a:cubicBezTo>
                        <a:pt x="89" y="20"/>
                        <a:pt x="36" y="224"/>
                        <a:pt x="71" y="454"/>
                      </a:cubicBezTo>
                      <a:cubicBezTo>
                        <a:pt x="113" y="674"/>
                        <a:pt x="228" y="837"/>
                        <a:pt x="338" y="837"/>
                      </a:cubicBezTo>
                      <a:cubicBezTo>
                        <a:pt x="344" y="837"/>
                        <a:pt x="349" y="836"/>
                        <a:pt x="355" y="835"/>
                      </a:cubicBezTo>
                      <a:cubicBezTo>
                        <a:pt x="470" y="809"/>
                        <a:pt x="532" y="614"/>
                        <a:pt x="488" y="383"/>
                      </a:cubicBezTo>
                      <a:cubicBezTo>
                        <a:pt x="446" y="164"/>
                        <a:pt x="331" y="1"/>
                        <a:pt x="221" y="1"/>
                      </a:cubicBezTo>
                      <a:close/>
                      <a:moveTo>
                        <a:pt x="436" y="949"/>
                      </a:moveTo>
                      <a:cubicBezTo>
                        <a:pt x="283" y="949"/>
                        <a:pt x="121" y="1172"/>
                        <a:pt x="62" y="1483"/>
                      </a:cubicBezTo>
                      <a:cubicBezTo>
                        <a:pt x="0" y="1802"/>
                        <a:pt x="89" y="2095"/>
                        <a:pt x="248" y="2121"/>
                      </a:cubicBezTo>
                      <a:cubicBezTo>
                        <a:pt x="254" y="2122"/>
                        <a:pt x="260" y="2122"/>
                        <a:pt x="266" y="2122"/>
                      </a:cubicBezTo>
                      <a:cubicBezTo>
                        <a:pt x="421" y="2122"/>
                        <a:pt x="588" y="1897"/>
                        <a:pt x="648" y="1589"/>
                      </a:cubicBezTo>
                      <a:cubicBezTo>
                        <a:pt x="710" y="1270"/>
                        <a:pt x="621" y="977"/>
                        <a:pt x="461" y="951"/>
                      </a:cubicBezTo>
                      <a:cubicBezTo>
                        <a:pt x="453" y="949"/>
                        <a:pt x="444" y="949"/>
                        <a:pt x="436" y="94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486" name="Google Shape;486;p8"/>
            <p:cNvGrpSpPr/>
            <p:nvPr/>
          </p:nvGrpSpPr>
          <p:grpSpPr>
            <a:xfrm rot="-5400000" flipH="1">
              <a:off x="2500087" y="-699357"/>
              <a:ext cx="1257208" cy="1219307"/>
              <a:chOff x="5592592" y="-202713"/>
              <a:chExt cx="1257333" cy="1219429"/>
            </a:xfrm>
          </p:grpSpPr>
          <p:sp>
            <p:nvSpPr>
              <p:cNvPr id="487" name="Google Shape;487;p8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8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8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8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8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8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8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8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" name="Google Shape;495;p8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" name="Google Shape;496;p8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8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8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" name="Google Shape;499;p8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" name="Google Shape;500;p8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1" name="Google Shape;501;p8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" name="Google Shape;502;p8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" name="Google Shape;503;p8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" name="Google Shape;504;p8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" name="Google Shape;505;p8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" name="Google Shape;506;p8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" name="Google Shape;507;p8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8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" name="Google Shape;509;p8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10" name="Google Shape;510;p8"/>
          <p:cNvSpPr txBox="1">
            <a:spLocks noGrp="1"/>
          </p:cNvSpPr>
          <p:nvPr>
            <p:ph type="title"/>
          </p:nvPr>
        </p:nvSpPr>
        <p:spPr>
          <a:xfrm>
            <a:off x="1937700" y="1719150"/>
            <a:ext cx="5268600" cy="170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" name="Google Shape;512;p9"/>
          <p:cNvGrpSpPr/>
          <p:nvPr/>
        </p:nvGrpSpPr>
        <p:grpSpPr>
          <a:xfrm>
            <a:off x="0" y="-1102904"/>
            <a:ext cx="9154288" cy="6720473"/>
            <a:chOff x="0" y="-1102904"/>
            <a:chExt cx="9154288" cy="6720473"/>
          </a:xfrm>
        </p:grpSpPr>
        <p:sp>
          <p:nvSpPr>
            <p:cNvPr id="513" name="Google Shape;513;p9"/>
            <p:cNvSpPr/>
            <p:nvPr/>
          </p:nvSpPr>
          <p:spPr>
            <a:xfrm flipH="1">
              <a:off x="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9"/>
            <p:cNvSpPr/>
            <p:nvPr/>
          </p:nvSpPr>
          <p:spPr>
            <a:xfrm rot="10800000">
              <a:off x="7201606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15" name="Google Shape;515;p9"/>
            <p:cNvGrpSpPr/>
            <p:nvPr/>
          </p:nvGrpSpPr>
          <p:grpSpPr>
            <a:xfrm rot="-9023835" flipH="1">
              <a:off x="5582845" y="-809777"/>
              <a:ext cx="1599053" cy="1560205"/>
              <a:chOff x="884663" y="3719749"/>
              <a:chExt cx="1599000" cy="1560154"/>
            </a:xfrm>
          </p:grpSpPr>
          <p:sp>
            <p:nvSpPr>
              <p:cNvPr id="516" name="Google Shape;516;p9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9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9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9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9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9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9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9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9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9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9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9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9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9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9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9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9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9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9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9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9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9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9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9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9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9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9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9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9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9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9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7" name="Google Shape;547;p9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8" name="Google Shape;548;p9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9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0" name="Google Shape;550;p9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9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52" name="Google Shape;552;p9"/>
            <p:cNvGrpSpPr/>
            <p:nvPr/>
          </p:nvGrpSpPr>
          <p:grpSpPr>
            <a:xfrm>
              <a:off x="150741" y="3312040"/>
              <a:ext cx="421762" cy="355887"/>
              <a:chOff x="5065725" y="3952345"/>
              <a:chExt cx="526873" cy="444580"/>
            </a:xfrm>
          </p:grpSpPr>
          <p:sp>
            <p:nvSpPr>
              <p:cNvPr id="553" name="Google Shape;553;p9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4" name="Google Shape;554;p9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5" name="Google Shape;555;p9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6" name="Google Shape;556;p9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7" name="Google Shape;557;p9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8" name="Google Shape;558;p9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9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9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9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9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9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9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65" name="Google Shape;565;p9"/>
            <p:cNvGrpSpPr/>
            <p:nvPr/>
          </p:nvGrpSpPr>
          <p:grpSpPr>
            <a:xfrm>
              <a:off x="8372291" y="4329815"/>
              <a:ext cx="421762" cy="355887"/>
              <a:chOff x="5065725" y="3952345"/>
              <a:chExt cx="526873" cy="444580"/>
            </a:xfrm>
          </p:grpSpPr>
          <p:sp>
            <p:nvSpPr>
              <p:cNvPr id="566" name="Google Shape;566;p9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9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9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9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9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9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9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9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9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9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9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9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8" name="Google Shape;578;p9"/>
            <p:cNvGrpSpPr/>
            <p:nvPr/>
          </p:nvGrpSpPr>
          <p:grpSpPr>
            <a:xfrm rot="-4072955">
              <a:off x="3615000" y="4482043"/>
              <a:ext cx="990384" cy="983319"/>
              <a:chOff x="620674" y="5397225"/>
              <a:chExt cx="990400" cy="983335"/>
            </a:xfrm>
          </p:grpSpPr>
          <p:sp>
            <p:nvSpPr>
              <p:cNvPr id="579" name="Google Shape;579;p9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9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9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9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9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9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9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9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9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9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9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9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91" name="Google Shape;591;p9"/>
          <p:cNvSpPr txBox="1">
            <a:spLocks noGrp="1"/>
          </p:cNvSpPr>
          <p:nvPr>
            <p:ph type="title"/>
          </p:nvPr>
        </p:nvSpPr>
        <p:spPr>
          <a:xfrm>
            <a:off x="25494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592" name="Google Shape;592;p9"/>
          <p:cNvSpPr txBox="1">
            <a:spLocks noGrp="1"/>
          </p:cNvSpPr>
          <p:nvPr>
            <p:ph type="subTitle" idx="1"/>
          </p:nvPr>
        </p:nvSpPr>
        <p:spPr>
          <a:xfrm>
            <a:off x="25494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10"/>
          <p:cNvSpPr>
            <a:spLocks noGrp="1"/>
          </p:cNvSpPr>
          <p:nvPr>
            <p:ph type="pic" idx="2"/>
          </p:nvPr>
        </p:nvSpPr>
        <p:spPr>
          <a:xfrm>
            <a:off x="-41400" y="-49200"/>
            <a:ext cx="9226800" cy="5241900"/>
          </a:xfrm>
          <a:prstGeom prst="rect">
            <a:avLst/>
          </a:prstGeom>
          <a:noFill/>
          <a:ln>
            <a:noFill/>
          </a:ln>
        </p:spPr>
      </p:sp>
      <p:sp>
        <p:nvSpPr>
          <p:cNvPr id="595" name="Google Shape;595;p10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7" name="Google Shape;597;p11"/>
          <p:cNvGrpSpPr/>
          <p:nvPr/>
        </p:nvGrpSpPr>
        <p:grpSpPr>
          <a:xfrm>
            <a:off x="-687635" y="-8225"/>
            <a:ext cx="10019768" cy="5403258"/>
            <a:chOff x="-687635" y="-8225"/>
            <a:chExt cx="10019768" cy="5403258"/>
          </a:xfrm>
        </p:grpSpPr>
        <p:sp>
          <p:nvSpPr>
            <p:cNvPr id="598" name="Google Shape;598;p11"/>
            <p:cNvSpPr/>
            <p:nvPr/>
          </p:nvSpPr>
          <p:spPr>
            <a:xfrm flipH="1">
              <a:off x="0" y="2445952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11"/>
            <p:cNvSpPr/>
            <p:nvPr/>
          </p:nvSpPr>
          <p:spPr>
            <a:xfrm rot="10800000">
              <a:off x="6761608" y="-8225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00" name="Google Shape;600;p11"/>
            <p:cNvGrpSpPr/>
            <p:nvPr/>
          </p:nvGrpSpPr>
          <p:grpSpPr>
            <a:xfrm rot="5862039" flipH="1">
              <a:off x="8014986" y="4080596"/>
              <a:ext cx="1257357" cy="1219452"/>
              <a:chOff x="5592592" y="-202713"/>
              <a:chExt cx="1257333" cy="1219429"/>
            </a:xfrm>
          </p:grpSpPr>
          <p:sp>
            <p:nvSpPr>
              <p:cNvPr id="601" name="Google Shape;601;p11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11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11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11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5" name="Google Shape;605;p11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6" name="Google Shape;606;p11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11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11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11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11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11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11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11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11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11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11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11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11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11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11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11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11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11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24" name="Google Shape;624;p11"/>
            <p:cNvGrpSpPr/>
            <p:nvPr/>
          </p:nvGrpSpPr>
          <p:grpSpPr>
            <a:xfrm rot="-762542" flipH="1">
              <a:off x="-535606" y="1236695"/>
              <a:ext cx="1599000" cy="1560154"/>
              <a:chOff x="884663" y="3719749"/>
              <a:chExt cx="1599000" cy="1560154"/>
            </a:xfrm>
          </p:grpSpPr>
          <p:sp>
            <p:nvSpPr>
              <p:cNvPr id="625" name="Google Shape;625;p11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6" name="Google Shape;626;p11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7" name="Google Shape;627;p11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8" name="Google Shape;628;p11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11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11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11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11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11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11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11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11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11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11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11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11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11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11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11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11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11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11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11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11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11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11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11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11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11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11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11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6" name="Google Shape;656;p11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7" name="Google Shape;657;p11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8" name="Google Shape;658;p11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11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11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661" name="Google Shape;661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662" name="Google Shape;662;p11"/>
          <p:cNvSpPr txBox="1">
            <a:spLocks noGrp="1"/>
          </p:cNvSpPr>
          <p:nvPr>
            <p:ph type="subTitle" idx="1"/>
          </p:nvPr>
        </p:nvSpPr>
        <p:spPr>
          <a:xfrm>
            <a:off x="2265300" y="3101150"/>
            <a:ext cx="4613400" cy="20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5" name="Google Shape;665;p13"/>
          <p:cNvGrpSpPr/>
          <p:nvPr/>
        </p:nvGrpSpPr>
        <p:grpSpPr>
          <a:xfrm>
            <a:off x="-614856" y="-799393"/>
            <a:ext cx="10855183" cy="6193603"/>
            <a:chOff x="-614856" y="-799393"/>
            <a:chExt cx="10855183" cy="6193603"/>
          </a:xfrm>
        </p:grpSpPr>
        <p:sp>
          <p:nvSpPr>
            <p:cNvPr id="666" name="Google Shape;666;p13"/>
            <p:cNvSpPr/>
            <p:nvPr/>
          </p:nvSpPr>
          <p:spPr>
            <a:xfrm>
              <a:off x="7048575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13"/>
            <p:cNvSpPr/>
            <p:nvPr/>
          </p:nvSpPr>
          <p:spPr>
            <a:xfrm rot="10800000" flipH="1">
              <a:off x="0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68" name="Google Shape;668;p13"/>
            <p:cNvGrpSpPr/>
            <p:nvPr/>
          </p:nvGrpSpPr>
          <p:grpSpPr>
            <a:xfrm flipH="1">
              <a:off x="-614856" y="4268979"/>
              <a:ext cx="1666720" cy="671242"/>
              <a:chOff x="7288400" y="743050"/>
              <a:chExt cx="2284743" cy="920014"/>
            </a:xfrm>
          </p:grpSpPr>
          <p:sp>
            <p:nvSpPr>
              <p:cNvPr id="669" name="Google Shape;669;p13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13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13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13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73" name="Google Shape;673;p13"/>
            <p:cNvGrpSpPr/>
            <p:nvPr/>
          </p:nvGrpSpPr>
          <p:grpSpPr>
            <a:xfrm>
              <a:off x="8573607" y="1177254"/>
              <a:ext cx="1666720" cy="671242"/>
              <a:chOff x="7288400" y="743050"/>
              <a:chExt cx="2284743" cy="920014"/>
            </a:xfrm>
          </p:grpSpPr>
          <p:sp>
            <p:nvSpPr>
              <p:cNvPr id="674" name="Google Shape;674;p13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13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6" name="Google Shape;676;p13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7" name="Google Shape;677;p13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78" name="Google Shape;678;p13"/>
            <p:cNvGrpSpPr/>
            <p:nvPr/>
          </p:nvGrpSpPr>
          <p:grpSpPr>
            <a:xfrm rot="2240177">
              <a:off x="8129680" y="-567711"/>
              <a:ext cx="1255980" cy="1456139"/>
              <a:chOff x="8002622" y="-59256"/>
              <a:chExt cx="1255964" cy="1456120"/>
            </a:xfrm>
          </p:grpSpPr>
          <p:sp>
            <p:nvSpPr>
              <p:cNvPr id="679" name="Google Shape;679;p13"/>
              <p:cNvSpPr/>
              <p:nvPr/>
            </p:nvSpPr>
            <p:spPr>
              <a:xfrm rot="-6135552">
                <a:off x="8382088" y="45837"/>
                <a:ext cx="830528" cy="763528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9094" extrusionOk="0">
                    <a:moveTo>
                      <a:pt x="122" y="1"/>
                    </a:moveTo>
                    <a:cubicBezTo>
                      <a:pt x="57" y="1"/>
                      <a:pt x="1" y="87"/>
                      <a:pt x="56" y="142"/>
                    </a:cubicBezTo>
                    <a:cubicBezTo>
                      <a:pt x="668" y="754"/>
                      <a:pt x="1377" y="1259"/>
                      <a:pt x="2069" y="1747"/>
                    </a:cubicBezTo>
                    <a:cubicBezTo>
                      <a:pt x="2929" y="2359"/>
                      <a:pt x="3816" y="2997"/>
                      <a:pt x="4490" y="3813"/>
                    </a:cubicBezTo>
                    <a:cubicBezTo>
                      <a:pt x="4783" y="4186"/>
                      <a:pt x="5058" y="4576"/>
                      <a:pt x="5297" y="4975"/>
                    </a:cubicBezTo>
                    <a:cubicBezTo>
                      <a:pt x="5474" y="5250"/>
                      <a:pt x="5661" y="5534"/>
                      <a:pt x="5856" y="5809"/>
                    </a:cubicBezTo>
                    <a:cubicBezTo>
                      <a:pt x="6308" y="6438"/>
                      <a:pt x="6893" y="6962"/>
                      <a:pt x="7559" y="7361"/>
                    </a:cubicBezTo>
                    <a:cubicBezTo>
                      <a:pt x="7665" y="7423"/>
                      <a:pt x="7780" y="7485"/>
                      <a:pt x="7887" y="7547"/>
                    </a:cubicBezTo>
                    <a:cubicBezTo>
                      <a:pt x="8188" y="7707"/>
                      <a:pt x="8481" y="7884"/>
                      <a:pt x="8756" y="8079"/>
                    </a:cubicBezTo>
                    <a:cubicBezTo>
                      <a:pt x="9137" y="8354"/>
                      <a:pt x="9430" y="8691"/>
                      <a:pt x="9731" y="9055"/>
                    </a:cubicBezTo>
                    <a:lnTo>
                      <a:pt x="9731" y="9064"/>
                    </a:lnTo>
                    <a:cubicBezTo>
                      <a:pt x="9751" y="9084"/>
                      <a:pt x="9776" y="9093"/>
                      <a:pt x="9799" y="9093"/>
                    </a:cubicBezTo>
                    <a:cubicBezTo>
                      <a:pt x="9806" y="9093"/>
                      <a:pt x="9813" y="9092"/>
                      <a:pt x="9820" y="9090"/>
                    </a:cubicBezTo>
                    <a:cubicBezTo>
                      <a:pt x="9829" y="9081"/>
                      <a:pt x="9847" y="9081"/>
                      <a:pt x="9847" y="9072"/>
                    </a:cubicBezTo>
                    <a:cubicBezTo>
                      <a:pt x="9882" y="9046"/>
                      <a:pt x="9891" y="8993"/>
                      <a:pt x="9864" y="8957"/>
                    </a:cubicBezTo>
                    <a:lnTo>
                      <a:pt x="9856" y="8948"/>
                    </a:lnTo>
                    <a:cubicBezTo>
                      <a:pt x="9545" y="8585"/>
                      <a:pt x="9253" y="8230"/>
                      <a:pt x="8853" y="7946"/>
                    </a:cubicBezTo>
                    <a:cubicBezTo>
                      <a:pt x="8570" y="7751"/>
                      <a:pt x="8277" y="7574"/>
                      <a:pt x="7967" y="7405"/>
                    </a:cubicBezTo>
                    <a:cubicBezTo>
                      <a:pt x="7869" y="7343"/>
                      <a:pt x="7754" y="7281"/>
                      <a:pt x="7647" y="7219"/>
                    </a:cubicBezTo>
                    <a:cubicBezTo>
                      <a:pt x="6991" y="6838"/>
                      <a:pt x="6432" y="6323"/>
                      <a:pt x="5989" y="5711"/>
                    </a:cubicBezTo>
                    <a:cubicBezTo>
                      <a:pt x="5794" y="5445"/>
                      <a:pt x="5616" y="5161"/>
                      <a:pt x="5439" y="4886"/>
                    </a:cubicBezTo>
                    <a:cubicBezTo>
                      <a:pt x="5191" y="4478"/>
                      <a:pt x="4916" y="4088"/>
                      <a:pt x="4623" y="3707"/>
                    </a:cubicBezTo>
                    <a:cubicBezTo>
                      <a:pt x="3931" y="2873"/>
                      <a:pt x="3036" y="2235"/>
                      <a:pt x="2166" y="1614"/>
                    </a:cubicBezTo>
                    <a:cubicBezTo>
                      <a:pt x="1484" y="1126"/>
                      <a:pt x="774" y="621"/>
                      <a:pt x="180" y="26"/>
                    </a:cubicBezTo>
                    <a:cubicBezTo>
                      <a:pt x="162" y="8"/>
                      <a:pt x="141" y="1"/>
                      <a:pt x="1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0" name="Google Shape;680;p13"/>
              <p:cNvSpPr/>
              <p:nvPr/>
            </p:nvSpPr>
            <p:spPr>
              <a:xfrm rot="-6135552">
                <a:off x="8173388" y="855864"/>
                <a:ext cx="446161" cy="446833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5322" extrusionOk="0">
                    <a:moveTo>
                      <a:pt x="99" y="1"/>
                    </a:moveTo>
                    <a:cubicBezTo>
                      <a:pt x="61" y="1"/>
                      <a:pt x="26" y="25"/>
                      <a:pt x="19" y="55"/>
                    </a:cubicBezTo>
                    <a:cubicBezTo>
                      <a:pt x="1" y="91"/>
                      <a:pt x="19" y="135"/>
                      <a:pt x="54" y="153"/>
                    </a:cubicBezTo>
                    <a:cubicBezTo>
                      <a:pt x="72" y="162"/>
                      <a:pt x="1242" y="792"/>
                      <a:pt x="2209" y="2716"/>
                    </a:cubicBezTo>
                    <a:cubicBezTo>
                      <a:pt x="3211" y="4703"/>
                      <a:pt x="5180" y="5315"/>
                      <a:pt x="5207" y="5315"/>
                    </a:cubicBezTo>
                    <a:cubicBezTo>
                      <a:pt x="5211" y="5319"/>
                      <a:pt x="5218" y="5321"/>
                      <a:pt x="5226" y="5321"/>
                    </a:cubicBezTo>
                    <a:cubicBezTo>
                      <a:pt x="5233" y="5321"/>
                      <a:pt x="5242" y="5319"/>
                      <a:pt x="5251" y="5315"/>
                    </a:cubicBezTo>
                    <a:cubicBezTo>
                      <a:pt x="5260" y="5315"/>
                      <a:pt x="5278" y="5306"/>
                      <a:pt x="5287" y="5297"/>
                    </a:cubicBezTo>
                    <a:cubicBezTo>
                      <a:pt x="5304" y="5270"/>
                      <a:pt x="5313" y="5244"/>
                      <a:pt x="5304" y="5208"/>
                    </a:cubicBezTo>
                    <a:cubicBezTo>
                      <a:pt x="3939" y="774"/>
                      <a:pt x="152" y="2"/>
                      <a:pt x="116" y="2"/>
                    </a:cubicBezTo>
                    <a:cubicBezTo>
                      <a:pt x="110" y="1"/>
                      <a:pt x="105" y="1"/>
                      <a:pt x="9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13"/>
              <p:cNvSpPr/>
              <p:nvPr/>
            </p:nvSpPr>
            <p:spPr>
              <a:xfrm rot="-6135552">
                <a:off x="8276352" y="388542"/>
                <a:ext cx="624827" cy="735485"/>
              </a:xfrm>
              <a:custGeom>
                <a:avLst/>
                <a:gdLst/>
                <a:ahLst/>
                <a:cxnLst/>
                <a:rect l="l" t="t" r="r" b="b"/>
                <a:pathLst>
                  <a:path w="7442" h="8760" extrusionOk="0">
                    <a:moveTo>
                      <a:pt x="5917" y="1"/>
                    </a:moveTo>
                    <a:cubicBezTo>
                      <a:pt x="5900" y="1"/>
                      <a:pt x="5885" y="5"/>
                      <a:pt x="5871" y="14"/>
                    </a:cubicBezTo>
                    <a:cubicBezTo>
                      <a:pt x="5836" y="41"/>
                      <a:pt x="5827" y="76"/>
                      <a:pt x="5845" y="112"/>
                    </a:cubicBezTo>
                    <a:cubicBezTo>
                      <a:pt x="6120" y="830"/>
                      <a:pt x="5995" y="1637"/>
                      <a:pt x="5871" y="2187"/>
                    </a:cubicBezTo>
                    <a:cubicBezTo>
                      <a:pt x="5827" y="2400"/>
                      <a:pt x="5774" y="2604"/>
                      <a:pt x="5729" y="2808"/>
                    </a:cubicBezTo>
                    <a:cubicBezTo>
                      <a:pt x="5641" y="3163"/>
                      <a:pt x="5552" y="3526"/>
                      <a:pt x="5490" y="3899"/>
                    </a:cubicBezTo>
                    <a:cubicBezTo>
                      <a:pt x="5410" y="4466"/>
                      <a:pt x="5366" y="5513"/>
                      <a:pt x="6013" y="6196"/>
                    </a:cubicBezTo>
                    <a:cubicBezTo>
                      <a:pt x="6075" y="6258"/>
                      <a:pt x="6137" y="6329"/>
                      <a:pt x="6199" y="6391"/>
                    </a:cubicBezTo>
                    <a:lnTo>
                      <a:pt x="6244" y="6444"/>
                    </a:lnTo>
                    <a:cubicBezTo>
                      <a:pt x="6099" y="6422"/>
                      <a:pt x="5950" y="6411"/>
                      <a:pt x="5795" y="6411"/>
                    </a:cubicBezTo>
                    <a:cubicBezTo>
                      <a:pt x="5324" y="6411"/>
                      <a:pt x="4805" y="6514"/>
                      <a:pt x="4231" y="6728"/>
                    </a:cubicBezTo>
                    <a:cubicBezTo>
                      <a:pt x="3902" y="6852"/>
                      <a:pt x="3565" y="7003"/>
                      <a:pt x="3255" y="7145"/>
                    </a:cubicBezTo>
                    <a:cubicBezTo>
                      <a:pt x="2918" y="7296"/>
                      <a:pt x="2563" y="7455"/>
                      <a:pt x="2208" y="7579"/>
                    </a:cubicBezTo>
                    <a:cubicBezTo>
                      <a:pt x="1690" y="7767"/>
                      <a:pt x="1219" y="7860"/>
                      <a:pt x="791" y="7860"/>
                    </a:cubicBezTo>
                    <a:cubicBezTo>
                      <a:pt x="553" y="7860"/>
                      <a:pt x="328" y="7831"/>
                      <a:pt x="115" y="7774"/>
                    </a:cubicBezTo>
                    <a:cubicBezTo>
                      <a:pt x="109" y="7773"/>
                      <a:pt x="103" y="7772"/>
                      <a:pt x="97" y="7772"/>
                    </a:cubicBezTo>
                    <a:cubicBezTo>
                      <a:pt x="66" y="7772"/>
                      <a:pt x="33" y="7789"/>
                      <a:pt x="18" y="7819"/>
                    </a:cubicBezTo>
                    <a:cubicBezTo>
                      <a:pt x="0" y="7845"/>
                      <a:pt x="9" y="7890"/>
                      <a:pt x="27" y="7916"/>
                    </a:cubicBezTo>
                    <a:cubicBezTo>
                      <a:pt x="674" y="8590"/>
                      <a:pt x="1579" y="8741"/>
                      <a:pt x="2226" y="8759"/>
                    </a:cubicBezTo>
                    <a:cubicBezTo>
                      <a:pt x="2255" y="8759"/>
                      <a:pt x="2284" y="8760"/>
                      <a:pt x="2312" y="8760"/>
                    </a:cubicBezTo>
                    <a:cubicBezTo>
                      <a:pt x="2683" y="8760"/>
                      <a:pt x="3052" y="8707"/>
                      <a:pt x="3406" y="8608"/>
                    </a:cubicBezTo>
                    <a:cubicBezTo>
                      <a:pt x="3805" y="8493"/>
                      <a:pt x="4186" y="8333"/>
                      <a:pt x="4541" y="8129"/>
                    </a:cubicBezTo>
                    <a:cubicBezTo>
                      <a:pt x="5250" y="7721"/>
                      <a:pt x="5898" y="7207"/>
                      <a:pt x="6465" y="6621"/>
                    </a:cubicBezTo>
                    <a:lnTo>
                      <a:pt x="6483" y="6613"/>
                    </a:lnTo>
                    <a:cubicBezTo>
                      <a:pt x="6519" y="6595"/>
                      <a:pt x="6536" y="6559"/>
                      <a:pt x="6519" y="6524"/>
                    </a:cubicBezTo>
                    <a:cubicBezTo>
                      <a:pt x="6350" y="5894"/>
                      <a:pt x="6536" y="5229"/>
                      <a:pt x="6723" y="4715"/>
                    </a:cubicBezTo>
                    <a:cubicBezTo>
                      <a:pt x="6776" y="4582"/>
                      <a:pt x="6838" y="4440"/>
                      <a:pt x="6882" y="4298"/>
                    </a:cubicBezTo>
                    <a:cubicBezTo>
                      <a:pt x="7060" y="3854"/>
                      <a:pt x="7246" y="3384"/>
                      <a:pt x="7308" y="2897"/>
                    </a:cubicBezTo>
                    <a:cubicBezTo>
                      <a:pt x="7441" y="1761"/>
                      <a:pt x="6927" y="644"/>
                      <a:pt x="5969" y="14"/>
                    </a:cubicBezTo>
                    <a:cubicBezTo>
                      <a:pt x="5951" y="5"/>
                      <a:pt x="5933" y="1"/>
                      <a:pt x="591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13"/>
              <p:cNvSpPr/>
              <p:nvPr/>
            </p:nvSpPr>
            <p:spPr>
              <a:xfrm rot="-6135552">
                <a:off x="8583575" y="37711"/>
                <a:ext cx="578481" cy="585114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6969" extrusionOk="0">
                    <a:moveTo>
                      <a:pt x="6258" y="0"/>
                    </a:moveTo>
                    <a:cubicBezTo>
                      <a:pt x="6250" y="0"/>
                      <a:pt x="6241" y="1"/>
                      <a:pt x="6233" y="3"/>
                    </a:cubicBezTo>
                    <a:cubicBezTo>
                      <a:pt x="6198" y="12"/>
                      <a:pt x="6180" y="48"/>
                      <a:pt x="6171" y="83"/>
                    </a:cubicBezTo>
                    <a:cubicBezTo>
                      <a:pt x="6171" y="660"/>
                      <a:pt x="5852" y="1201"/>
                      <a:pt x="5612" y="1546"/>
                    </a:cubicBezTo>
                    <a:cubicBezTo>
                      <a:pt x="5524" y="1688"/>
                      <a:pt x="5426" y="1821"/>
                      <a:pt x="5337" y="1946"/>
                    </a:cubicBezTo>
                    <a:cubicBezTo>
                      <a:pt x="5169" y="2167"/>
                      <a:pt x="5000" y="2407"/>
                      <a:pt x="4858" y="2655"/>
                    </a:cubicBezTo>
                    <a:cubicBezTo>
                      <a:pt x="4637" y="3036"/>
                      <a:pt x="4309" y="3773"/>
                      <a:pt x="4583" y="4447"/>
                    </a:cubicBezTo>
                    <a:cubicBezTo>
                      <a:pt x="4610" y="4509"/>
                      <a:pt x="4628" y="4571"/>
                      <a:pt x="4654" y="4642"/>
                    </a:cubicBezTo>
                    <a:lnTo>
                      <a:pt x="4690" y="4739"/>
                    </a:lnTo>
                    <a:cubicBezTo>
                      <a:pt x="4642" y="4736"/>
                      <a:pt x="4594" y="4734"/>
                      <a:pt x="4545" y="4734"/>
                    </a:cubicBezTo>
                    <a:cubicBezTo>
                      <a:pt x="4107" y="4734"/>
                      <a:pt x="3638" y="4877"/>
                      <a:pt x="3111" y="5156"/>
                    </a:cubicBezTo>
                    <a:cubicBezTo>
                      <a:pt x="2872" y="5289"/>
                      <a:pt x="2632" y="5431"/>
                      <a:pt x="2411" y="5573"/>
                    </a:cubicBezTo>
                    <a:cubicBezTo>
                      <a:pt x="2189" y="5715"/>
                      <a:pt x="1923" y="5883"/>
                      <a:pt x="1675" y="6016"/>
                    </a:cubicBezTo>
                    <a:cubicBezTo>
                      <a:pt x="1188" y="6278"/>
                      <a:pt x="746" y="6401"/>
                      <a:pt x="342" y="6401"/>
                    </a:cubicBezTo>
                    <a:cubicBezTo>
                      <a:pt x="268" y="6401"/>
                      <a:pt x="194" y="6397"/>
                      <a:pt x="123" y="6389"/>
                    </a:cubicBezTo>
                    <a:cubicBezTo>
                      <a:pt x="119" y="6388"/>
                      <a:pt x="116" y="6388"/>
                      <a:pt x="112" y="6388"/>
                    </a:cubicBezTo>
                    <a:cubicBezTo>
                      <a:pt x="31" y="6388"/>
                      <a:pt x="1" y="6488"/>
                      <a:pt x="60" y="6540"/>
                    </a:cubicBezTo>
                    <a:cubicBezTo>
                      <a:pt x="494" y="6878"/>
                      <a:pt x="1006" y="6969"/>
                      <a:pt x="1444" y="6969"/>
                    </a:cubicBezTo>
                    <a:cubicBezTo>
                      <a:pt x="1580" y="6969"/>
                      <a:pt x="1708" y="6960"/>
                      <a:pt x="1825" y="6948"/>
                    </a:cubicBezTo>
                    <a:cubicBezTo>
                      <a:pt x="1976" y="6930"/>
                      <a:pt x="2127" y="6894"/>
                      <a:pt x="2269" y="6859"/>
                    </a:cubicBezTo>
                    <a:cubicBezTo>
                      <a:pt x="2721" y="6726"/>
                      <a:pt x="3147" y="6513"/>
                      <a:pt x="3510" y="6220"/>
                    </a:cubicBezTo>
                    <a:cubicBezTo>
                      <a:pt x="3998" y="5839"/>
                      <a:pt x="4433" y="5395"/>
                      <a:pt x="4805" y="4890"/>
                    </a:cubicBezTo>
                    <a:lnTo>
                      <a:pt x="4832" y="4890"/>
                    </a:lnTo>
                    <a:cubicBezTo>
                      <a:pt x="4867" y="4881"/>
                      <a:pt x="4885" y="4854"/>
                      <a:pt x="4894" y="4819"/>
                    </a:cubicBezTo>
                    <a:cubicBezTo>
                      <a:pt x="4947" y="4331"/>
                      <a:pt x="5266" y="3923"/>
                      <a:pt x="5541" y="3613"/>
                    </a:cubicBezTo>
                    <a:cubicBezTo>
                      <a:pt x="5612" y="3524"/>
                      <a:pt x="5692" y="3444"/>
                      <a:pt x="5772" y="3365"/>
                    </a:cubicBezTo>
                    <a:cubicBezTo>
                      <a:pt x="6038" y="3098"/>
                      <a:pt x="6269" y="2806"/>
                      <a:pt x="6464" y="2487"/>
                    </a:cubicBezTo>
                    <a:cubicBezTo>
                      <a:pt x="6889" y="1706"/>
                      <a:pt x="6836" y="757"/>
                      <a:pt x="6331" y="39"/>
                    </a:cubicBezTo>
                    <a:cubicBezTo>
                      <a:pt x="6310" y="12"/>
                      <a:pt x="6285" y="0"/>
                      <a:pt x="62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13"/>
              <p:cNvSpPr/>
              <p:nvPr/>
            </p:nvSpPr>
            <p:spPr>
              <a:xfrm rot="-6135552">
                <a:off x="8064681" y="608870"/>
                <a:ext cx="727593" cy="713488"/>
              </a:xfrm>
              <a:custGeom>
                <a:avLst/>
                <a:gdLst/>
                <a:ahLst/>
                <a:cxnLst/>
                <a:rect l="l" t="t" r="r" b="b"/>
                <a:pathLst>
                  <a:path w="8666" h="8498" extrusionOk="0">
                    <a:moveTo>
                      <a:pt x="5183" y="1"/>
                    </a:moveTo>
                    <a:cubicBezTo>
                      <a:pt x="5167" y="1"/>
                      <a:pt x="5150" y="6"/>
                      <a:pt x="5135" y="17"/>
                    </a:cubicBezTo>
                    <a:cubicBezTo>
                      <a:pt x="5100" y="35"/>
                      <a:pt x="5082" y="79"/>
                      <a:pt x="5100" y="123"/>
                    </a:cubicBezTo>
                    <a:cubicBezTo>
                      <a:pt x="5109" y="141"/>
                      <a:pt x="6013" y="2172"/>
                      <a:pt x="5907" y="3680"/>
                    </a:cubicBezTo>
                    <a:cubicBezTo>
                      <a:pt x="5783" y="5524"/>
                      <a:pt x="6829" y="6970"/>
                      <a:pt x="7078" y="7280"/>
                    </a:cubicBezTo>
                    <a:cubicBezTo>
                      <a:pt x="6865" y="7342"/>
                      <a:pt x="6653" y="7368"/>
                      <a:pt x="6434" y="7368"/>
                    </a:cubicBezTo>
                    <a:cubicBezTo>
                      <a:pt x="6149" y="7368"/>
                      <a:pt x="5851" y="7324"/>
                      <a:pt x="5526" y="7254"/>
                    </a:cubicBezTo>
                    <a:cubicBezTo>
                      <a:pt x="5322" y="7209"/>
                      <a:pt x="5118" y="7165"/>
                      <a:pt x="4914" y="7112"/>
                    </a:cubicBezTo>
                    <a:cubicBezTo>
                      <a:pt x="4532" y="7005"/>
                      <a:pt x="4151" y="6925"/>
                      <a:pt x="3761" y="6881"/>
                    </a:cubicBezTo>
                    <a:cubicBezTo>
                      <a:pt x="3606" y="6865"/>
                      <a:pt x="3451" y="6857"/>
                      <a:pt x="3298" y="6857"/>
                    </a:cubicBezTo>
                    <a:cubicBezTo>
                      <a:pt x="2043" y="6857"/>
                      <a:pt x="849" y="7397"/>
                      <a:pt x="27" y="8353"/>
                    </a:cubicBezTo>
                    <a:cubicBezTo>
                      <a:pt x="0" y="8380"/>
                      <a:pt x="0" y="8424"/>
                      <a:pt x="18" y="8460"/>
                    </a:cubicBezTo>
                    <a:cubicBezTo>
                      <a:pt x="33" y="8482"/>
                      <a:pt x="59" y="8498"/>
                      <a:pt x="88" y="8498"/>
                    </a:cubicBezTo>
                    <a:cubicBezTo>
                      <a:pt x="94" y="8498"/>
                      <a:pt x="100" y="8497"/>
                      <a:pt x="107" y="8495"/>
                    </a:cubicBezTo>
                    <a:cubicBezTo>
                      <a:pt x="528" y="8381"/>
                      <a:pt x="963" y="8344"/>
                      <a:pt x="1401" y="8344"/>
                    </a:cubicBezTo>
                    <a:cubicBezTo>
                      <a:pt x="1812" y="8344"/>
                      <a:pt x="2226" y="8377"/>
                      <a:pt x="2634" y="8407"/>
                    </a:cubicBezTo>
                    <a:cubicBezTo>
                      <a:pt x="3042" y="8454"/>
                      <a:pt x="3450" y="8478"/>
                      <a:pt x="3858" y="8478"/>
                    </a:cubicBezTo>
                    <a:cubicBezTo>
                      <a:pt x="4062" y="8478"/>
                      <a:pt x="4266" y="8472"/>
                      <a:pt x="4470" y="8460"/>
                    </a:cubicBezTo>
                    <a:cubicBezTo>
                      <a:pt x="4807" y="8424"/>
                      <a:pt x="5144" y="8371"/>
                      <a:pt x="5481" y="8274"/>
                    </a:cubicBezTo>
                    <a:cubicBezTo>
                      <a:pt x="6120" y="8096"/>
                      <a:pt x="6732" y="7795"/>
                      <a:pt x="7273" y="7396"/>
                    </a:cubicBezTo>
                    <a:cubicBezTo>
                      <a:pt x="7308" y="7369"/>
                      <a:pt x="7317" y="7325"/>
                      <a:pt x="7290" y="7289"/>
                    </a:cubicBezTo>
                    <a:lnTo>
                      <a:pt x="7290" y="7280"/>
                    </a:lnTo>
                    <a:cubicBezTo>
                      <a:pt x="8665" y="3688"/>
                      <a:pt x="5277" y="61"/>
                      <a:pt x="5242" y="26"/>
                    </a:cubicBezTo>
                    <a:cubicBezTo>
                      <a:pt x="5226" y="10"/>
                      <a:pt x="5205" y="1"/>
                      <a:pt x="5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4" name="Google Shape;684;p13"/>
              <p:cNvSpPr/>
              <p:nvPr/>
            </p:nvSpPr>
            <p:spPr>
              <a:xfrm rot="-6135552">
                <a:off x="8379692" y="169420"/>
                <a:ext cx="722304" cy="741195"/>
              </a:xfrm>
              <a:custGeom>
                <a:avLst/>
                <a:gdLst/>
                <a:ahLst/>
                <a:cxnLst/>
                <a:rect l="l" t="t" r="r" b="b"/>
                <a:pathLst>
                  <a:path w="8603" h="8828" extrusionOk="0">
                    <a:moveTo>
                      <a:pt x="7401" y="1"/>
                    </a:moveTo>
                    <a:cubicBezTo>
                      <a:pt x="7388" y="1"/>
                      <a:pt x="7375" y="4"/>
                      <a:pt x="7361" y="11"/>
                    </a:cubicBezTo>
                    <a:cubicBezTo>
                      <a:pt x="7335" y="28"/>
                      <a:pt x="7317" y="64"/>
                      <a:pt x="7326" y="99"/>
                    </a:cubicBezTo>
                    <a:cubicBezTo>
                      <a:pt x="7521" y="1039"/>
                      <a:pt x="7397" y="2006"/>
                      <a:pt x="6971" y="2866"/>
                    </a:cubicBezTo>
                    <a:cubicBezTo>
                      <a:pt x="6865" y="3088"/>
                      <a:pt x="6723" y="3310"/>
                      <a:pt x="6590" y="3531"/>
                    </a:cubicBezTo>
                    <a:cubicBezTo>
                      <a:pt x="6412" y="3815"/>
                      <a:pt x="6244" y="4108"/>
                      <a:pt x="6111" y="4418"/>
                    </a:cubicBezTo>
                    <a:cubicBezTo>
                      <a:pt x="5871" y="4986"/>
                      <a:pt x="5845" y="5545"/>
                      <a:pt x="6040" y="5979"/>
                    </a:cubicBezTo>
                    <a:cubicBezTo>
                      <a:pt x="5903" y="5938"/>
                      <a:pt x="5765" y="5921"/>
                      <a:pt x="5630" y="5921"/>
                    </a:cubicBezTo>
                    <a:cubicBezTo>
                      <a:pt x="5242" y="5921"/>
                      <a:pt x="4882" y="6062"/>
                      <a:pt x="4665" y="6174"/>
                    </a:cubicBezTo>
                    <a:cubicBezTo>
                      <a:pt x="4426" y="6298"/>
                      <a:pt x="4204" y="6440"/>
                      <a:pt x="3982" y="6591"/>
                    </a:cubicBezTo>
                    <a:cubicBezTo>
                      <a:pt x="3787" y="6733"/>
                      <a:pt x="3583" y="6857"/>
                      <a:pt x="3370" y="6981"/>
                    </a:cubicBezTo>
                    <a:cubicBezTo>
                      <a:pt x="2359" y="7505"/>
                      <a:pt x="1153" y="7513"/>
                      <a:pt x="89" y="7513"/>
                    </a:cubicBezTo>
                    <a:cubicBezTo>
                      <a:pt x="53" y="7513"/>
                      <a:pt x="27" y="7531"/>
                      <a:pt x="18" y="7558"/>
                    </a:cubicBezTo>
                    <a:cubicBezTo>
                      <a:pt x="0" y="7584"/>
                      <a:pt x="0" y="7611"/>
                      <a:pt x="18" y="7638"/>
                    </a:cubicBezTo>
                    <a:cubicBezTo>
                      <a:pt x="257" y="8072"/>
                      <a:pt x="683" y="8285"/>
                      <a:pt x="1020" y="8427"/>
                    </a:cubicBezTo>
                    <a:cubicBezTo>
                      <a:pt x="1494" y="8627"/>
                      <a:pt x="2073" y="8827"/>
                      <a:pt x="2644" y="8827"/>
                    </a:cubicBezTo>
                    <a:cubicBezTo>
                      <a:pt x="2832" y="8827"/>
                      <a:pt x="3020" y="8806"/>
                      <a:pt x="3202" y="8755"/>
                    </a:cubicBezTo>
                    <a:cubicBezTo>
                      <a:pt x="3255" y="8737"/>
                      <a:pt x="3308" y="8720"/>
                      <a:pt x="3353" y="8702"/>
                    </a:cubicBezTo>
                    <a:cubicBezTo>
                      <a:pt x="3973" y="8471"/>
                      <a:pt x="4399" y="7948"/>
                      <a:pt x="4807" y="7434"/>
                    </a:cubicBezTo>
                    <a:lnTo>
                      <a:pt x="4825" y="7416"/>
                    </a:lnTo>
                    <a:lnTo>
                      <a:pt x="4967" y="7239"/>
                    </a:lnTo>
                    <a:cubicBezTo>
                      <a:pt x="5304" y="6804"/>
                      <a:pt x="5658" y="6352"/>
                      <a:pt x="6173" y="6201"/>
                    </a:cubicBezTo>
                    <a:cubicBezTo>
                      <a:pt x="6186" y="6221"/>
                      <a:pt x="6204" y="6231"/>
                      <a:pt x="6224" y="6231"/>
                    </a:cubicBezTo>
                    <a:cubicBezTo>
                      <a:pt x="6230" y="6231"/>
                      <a:pt x="6237" y="6230"/>
                      <a:pt x="6244" y="6228"/>
                    </a:cubicBezTo>
                    <a:cubicBezTo>
                      <a:pt x="6279" y="6219"/>
                      <a:pt x="6306" y="6192"/>
                      <a:pt x="6306" y="6157"/>
                    </a:cubicBezTo>
                    <a:cubicBezTo>
                      <a:pt x="6368" y="5491"/>
                      <a:pt x="6838" y="4977"/>
                      <a:pt x="7290" y="4472"/>
                    </a:cubicBezTo>
                    <a:lnTo>
                      <a:pt x="7423" y="4330"/>
                    </a:lnTo>
                    <a:cubicBezTo>
                      <a:pt x="7893" y="3806"/>
                      <a:pt x="8470" y="3150"/>
                      <a:pt x="8559" y="2352"/>
                    </a:cubicBezTo>
                    <a:cubicBezTo>
                      <a:pt x="8603" y="1900"/>
                      <a:pt x="8505" y="1447"/>
                      <a:pt x="8292" y="1057"/>
                    </a:cubicBezTo>
                    <a:cubicBezTo>
                      <a:pt x="8071" y="667"/>
                      <a:pt x="7796" y="312"/>
                      <a:pt x="7459" y="19"/>
                    </a:cubicBezTo>
                    <a:cubicBezTo>
                      <a:pt x="7442" y="8"/>
                      <a:pt x="7423" y="1"/>
                      <a:pt x="74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5" name="Google Shape;685;p13"/>
              <p:cNvSpPr/>
              <p:nvPr/>
            </p:nvSpPr>
            <p:spPr>
              <a:xfrm rot="-6135552">
                <a:off x="8144783" y="942015"/>
                <a:ext cx="401410" cy="334747"/>
              </a:xfrm>
              <a:custGeom>
                <a:avLst/>
                <a:gdLst/>
                <a:ahLst/>
                <a:cxnLst/>
                <a:rect l="l" t="t" r="r" b="b"/>
                <a:pathLst>
                  <a:path w="4781" h="3987" extrusionOk="0">
                    <a:moveTo>
                      <a:pt x="50" y="1"/>
                    </a:moveTo>
                    <a:cubicBezTo>
                      <a:pt x="31" y="1"/>
                      <a:pt x="13" y="9"/>
                      <a:pt x="0" y="22"/>
                    </a:cubicBezTo>
                    <a:cubicBezTo>
                      <a:pt x="1898" y="900"/>
                      <a:pt x="2439" y="3862"/>
                      <a:pt x="4780" y="3986"/>
                    </a:cubicBezTo>
                    <a:cubicBezTo>
                      <a:pt x="3166" y="643"/>
                      <a:pt x="107" y="13"/>
                      <a:pt x="71" y="4"/>
                    </a:cubicBezTo>
                    <a:cubicBezTo>
                      <a:pt x="64" y="2"/>
                      <a:pt x="57" y="1"/>
                      <a:pt x="5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6" name="Google Shape;686;p13"/>
              <p:cNvSpPr/>
              <p:nvPr/>
            </p:nvSpPr>
            <p:spPr>
              <a:xfrm rot="-6135552">
                <a:off x="8314114" y="367630"/>
                <a:ext cx="147517" cy="418958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4990" extrusionOk="0">
                    <a:moveTo>
                      <a:pt x="484" y="1"/>
                    </a:moveTo>
                    <a:cubicBezTo>
                      <a:pt x="466" y="1"/>
                      <a:pt x="449" y="5"/>
                      <a:pt x="435" y="14"/>
                    </a:cubicBezTo>
                    <a:cubicBezTo>
                      <a:pt x="409" y="41"/>
                      <a:pt x="391" y="76"/>
                      <a:pt x="409" y="112"/>
                    </a:cubicBezTo>
                    <a:cubicBezTo>
                      <a:pt x="684" y="830"/>
                      <a:pt x="559" y="1637"/>
                      <a:pt x="435" y="2187"/>
                    </a:cubicBezTo>
                    <a:cubicBezTo>
                      <a:pt x="391" y="2400"/>
                      <a:pt x="347" y="2604"/>
                      <a:pt x="293" y="2808"/>
                    </a:cubicBezTo>
                    <a:cubicBezTo>
                      <a:pt x="205" y="3163"/>
                      <a:pt x="116" y="3535"/>
                      <a:pt x="54" y="3899"/>
                    </a:cubicBezTo>
                    <a:cubicBezTo>
                      <a:pt x="1" y="4262"/>
                      <a:pt x="1" y="4626"/>
                      <a:pt x="45" y="4990"/>
                    </a:cubicBezTo>
                    <a:cubicBezTo>
                      <a:pt x="276" y="4342"/>
                      <a:pt x="675" y="3837"/>
                      <a:pt x="1074" y="3251"/>
                    </a:cubicBezTo>
                    <a:cubicBezTo>
                      <a:pt x="1757" y="2240"/>
                      <a:pt x="1482" y="1203"/>
                      <a:pt x="843" y="254"/>
                    </a:cubicBezTo>
                    <a:cubicBezTo>
                      <a:pt x="746" y="165"/>
                      <a:pt x="639" y="94"/>
                      <a:pt x="533" y="14"/>
                    </a:cubicBezTo>
                    <a:cubicBezTo>
                      <a:pt x="520" y="5"/>
                      <a:pt x="502" y="1"/>
                      <a:pt x="484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7" name="Google Shape;687;p13"/>
              <p:cNvSpPr/>
              <p:nvPr/>
            </p:nvSpPr>
            <p:spPr>
              <a:xfrm rot="-6135552">
                <a:off x="8664487" y="720625"/>
                <a:ext cx="411066" cy="167835"/>
              </a:xfrm>
              <a:custGeom>
                <a:avLst/>
                <a:gdLst/>
                <a:ahLst/>
                <a:cxnLst/>
                <a:rect l="l" t="t" r="r" b="b"/>
                <a:pathLst>
                  <a:path w="4896" h="1999" extrusionOk="0">
                    <a:moveTo>
                      <a:pt x="4896" y="1"/>
                    </a:moveTo>
                    <a:cubicBezTo>
                      <a:pt x="4674" y="54"/>
                      <a:pt x="4452" y="116"/>
                      <a:pt x="4239" y="196"/>
                    </a:cubicBezTo>
                    <a:cubicBezTo>
                      <a:pt x="3902" y="320"/>
                      <a:pt x="3574" y="471"/>
                      <a:pt x="3255" y="613"/>
                    </a:cubicBezTo>
                    <a:cubicBezTo>
                      <a:pt x="2927" y="764"/>
                      <a:pt x="2572" y="923"/>
                      <a:pt x="2217" y="1047"/>
                    </a:cubicBezTo>
                    <a:cubicBezTo>
                      <a:pt x="1686" y="1238"/>
                      <a:pt x="1212" y="1331"/>
                      <a:pt x="779" y="1331"/>
                    </a:cubicBezTo>
                    <a:cubicBezTo>
                      <a:pt x="546" y="1331"/>
                      <a:pt x="326" y="1304"/>
                      <a:pt x="115" y="1251"/>
                    </a:cubicBezTo>
                    <a:cubicBezTo>
                      <a:pt x="107" y="1249"/>
                      <a:pt x="99" y="1248"/>
                      <a:pt x="91" y="1248"/>
                    </a:cubicBezTo>
                    <a:cubicBezTo>
                      <a:pt x="64" y="1248"/>
                      <a:pt x="40" y="1260"/>
                      <a:pt x="27" y="1287"/>
                    </a:cubicBezTo>
                    <a:cubicBezTo>
                      <a:pt x="0" y="1322"/>
                      <a:pt x="9" y="1358"/>
                      <a:pt x="36" y="1384"/>
                    </a:cubicBezTo>
                    <a:cubicBezTo>
                      <a:pt x="240" y="1597"/>
                      <a:pt x="470" y="1766"/>
                      <a:pt x="736" y="1890"/>
                    </a:cubicBezTo>
                    <a:cubicBezTo>
                      <a:pt x="770" y="1879"/>
                      <a:pt x="805" y="1874"/>
                      <a:pt x="841" y="1874"/>
                    </a:cubicBezTo>
                    <a:cubicBezTo>
                      <a:pt x="890" y="1874"/>
                      <a:pt x="942" y="1883"/>
                      <a:pt x="993" y="1899"/>
                    </a:cubicBezTo>
                    <a:cubicBezTo>
                      <a:pt x="1198" y="1968"/>
                      <a:pt x="1394" y="1998"/>
                      <a:pt x="1582" y="1998"/>
                    </a:cubicBezTo>
                    <a:cubicBezTo>
                      <a:pt x="2580" y="1998"/>
                      <a:pt x="3373" y="1136"/>
                      <a:pt x="4142" y="524"/>
                    </a:cubicBezTo>
                    <a:cubicBezTo>
                      <a:pt x="4372" y="329"/>
                      <a:pt x="4630" y="152"/>
                      <a:pt x="48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8" name="Google Shape;688;p13"/>
              <p:cNvSpPr/>
              <p:nvPr/>
            </p:nvSpPr>
            <p:spPr>
              <a:xfrm rot="-6135552">
                <a:off x="8922037" y="321191"/>
                <a:ext cx="336426" cy="171361"/>
              </a:xfrm>
              <a:custGeom>
                <a:avLst/>
                <a:gdLst/>
                <a:ahLst/>
                <a:cxnLst/>
                <a:rect l="l" t="t" r="r" b="b"/>
                <a:pathLst>
                  <a:path w="4007" h="2041" extrusionOk="0">
                    <a:moveTo>
                      <a:pt x="4007" y="0"/>
                    </a:moveTo>
                    <a:lnTo>
                      <a:pt x="4007" y="0"/>
                    </a:lnTo>
                    <a:cubicBezTo>
                      <a:pt x="3697" y="80"/>
                      <a:pt x="3395" y="204"/>
                      <a:pt x="3111" y="355"/>
                    </a:cubicBezTo>
                    <a:cubicBezTo>
                      <a:pt x="2872" y="488"/>
                      <a:pt x="2632" y="630"/>
                      <a:pt x="2411" y="772"/>
                    </a:cubicBezTo>
                    <a:cubicBezTo>
                      <a:pt x="2189" y="914"/>
                      <a:pt x="1923" y="1082"/>
                      <a:pt x="1675" y="1215"/>
                    </a:cubicBezTo>
                    <a:cubicBezTo>
                      <a:pt x="1188" y="1477"/>
                      <a:pt x="746" y="1600"/>
                      <a:pt x="342" y="1600"/>
                    </a:cubicBezTo>
                    <a:cubicBezTo>
                      <a:pt x="268" y="1600"/>
                      <a:pt x="194" y="1596"/>
                      <a:pt x="123" y="1588"/>
                    </a:cubicBezTo>
                    <a:cubicBezTo>
                      <a:pt x="119" y="1587"/>
                      <a:pt x="116" y="1587"/>
                      <a:pt x="112" y="1587"/>
                    </a:cubicBezTo>
                    <a:cubicBezTo>
                      <a:pt x="31" y="1587"/>
                      <a:pt x="1" y="1687"/>
                      <a:pt x="60" y="1739"/>
                    </a:cubicBezTo>
                    <a:cubicBezTo>
                      <a:pt x="238" y="1872"/>
                      <a:pt x="442" y="1978"/>
                      <a:pt x="655" y="2040"/>
                    </a:cubicBezTo>
                    <a:cubicBezTo>
                      <a:pt x="1994" y="2031"/>
                      <a:pt x="3422" y="1393"/>
                      <a:pt x="3936" y="124"/>
                    </a:cubicBezTo>
                    <a:cubicBezTo>
                      <a:pt x="3954" y="80"/>
                      <a:pt x="3980" y="36"/>
                      <a:pt x="4007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9" name="Google Shape;689;p13"/>
              <p:cNvSpPr/>
              <p:nvPr/>
            </p:nvSpPr>
            <p:spPr>
              <a:xfrm rot="-6135552">
                <a:off x="8630062" y="15142"/>
                <a:ext cx="178834" cy="345829"/>
              </a:xfrm>
              <a:custGeom>
                <a:avLst/>
                <a:gdLst/>
                <a:ahLst/>
                <a:cxnLst/>
                <a:rect l="l" t="t" r="r" b="b"/>
                <a:pathLst>
                  <a:path w="2130" h="4119" extrusionOk="0">
                    <a:moveTo>
                      <a:pt x="1836" y="0"/>
                    </a:moveTo>
                    <a:cubicBezTo>
                      <a:pt x="1827" y="0"/>
                      <a:pt x="1818" y="1"/>
                      <a:pt x="1810" y="3"/>
                    </a:cubicBezTo>
                    <a:cubicBezTo>
                      <a:pt x="1810" y="3"/>
                      <a:pt x="1810" y="12"/>
                      <a:pt x="1801" y="12"/>
                    </a:cubicBezTo>
                    <a:cubicBezTo>
                      <a:pt x="1792" y="30"/>
                      <a:pt x="1775" y="48"/>
                      <a:pt x="1766" y="65"/>
                    </a:cubicBezTo>
                    <a:cubicBezTo>
                      <a:pt x="1748" y="83"/>
                      <a:pt x="1757" y="74"/>
                      <a:pt x="1757" y="83"/>
                    </a:cubicBezTo>
                    <a:cubicBezTo>
                      <a:pt x="1748" y="660"/>
                      <a:pt x="1429" y="1201"/>
                      <a:pt x="1198" y="1546"/>
                    </a:cubicBezTo>
                    <a:cubicBezTo>
                      <a:pt x="1101" y="1688"/>
                      <a:pt x="1012" y="1813"/>
                      <a:pt x="914" y="1946"/>
                    </a:cubicBezTo>
                    <a:cubicBezTo>
                      <a:pt x="755" y="2167"/>
                      <a:pt x="586" y="2407"/>
                      <a:pt x="444" y="2655"/>
                    </a:cubicBezTo>
                    <a:cubicBezTo>
                      <a:pt x="258" y="2974"/>
                      <a:pt x="1" y="3542"/>
                      <a:pt x="81" y="4118"/>
                    </a:cubicBezTo>
                    <a:cubicBezTo>
                      <a:pt x="214" y="3577"/>
                      <a:pt x="586" y="3116"/>
                      <a:pt x="1030" y="2646"/>
                    </a:cubicBezTo>
                    <a:cubicBezTo>
                      <a:pt x="1650" y="1981"/>
                      <a:pt x="2076" y="1254"/>
                      <a:pt x="2129" y="438"/>
                    </a:cubicBezTo>
                    <a:cubicBezTo>
                      <a:pt x="2067" y="296"/>
                      <a:pt x="1996" y="163"/>
                      <a:pt x="1908" y="39"/>
                    </a:cubicBezTo>
                    <a:cubicBezTo>
                      <a:pt x="1894" y="12"/>
                      <a:pt x="1865" y="0"/>
                      <a:pt x="1836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0" name="Google Shape;690;p13"/>
              <p:cNvSpPr/>
              <p:nvPr/>
            </p:nvSpPr>
            <p:spPr>
              <a:xfrm rot="-6135552">
                <a:off x="8220477" y="585062"/>
                <a:ext cx="164645" cy="518534"/>
              </a:xfrm>
              <a:custGeom>
                <a:avLst/>
                <a:gdLst/>
                <a:ahLst/>
                <a:cxnLst/>
                <a:rect l="l" t="t" r="r" b="b"/>
                <a:pathLst>
                  <a:path w="1961" h="6176" extrusionOk="0">
                    <a:moveTo>
                      <a:pt x="100" y="0"/>
                    </a:moveTo>
                    <a:cubicBezTo>
                      <a:pt x="84" y="0"/>
                      <a:pt x="68" y="4"/>
                      <a:pt x="53" y="12"/>
                    </a:cubicBezTo>
                    <a:cubicBezTo>
                      <a:pt x="18" y="38"/>
                      <a:pt x="0" y="83"/>
                      <a:pt x="18" y="118"/>
                    </a:cubicBezTo>
                    <a:cubicBezTo>
                      <a:pt x="27" y="136"/>
                      <a:pt x="931" y="2167"/>
                      <a:pt x="825" y="3683"/>
                    </a:cubicBezTo>
                    <a:cubicBezTo>
                      <a:pt x="781" y="4544"/>
                      <a:pt x="949" y="5404"/>
                      <a:pt x="1330" y="6176"/>
                    </a:cubicBezTo>
                    <a:cubicBezTo>
                      <a:pt x="1366" y="5705"/>
                      <a:pt x="1472" y="5235"/>
                      <a:pt x="1632" y="4792"/>
                    </a:cubicBezTo>
                    <a:cubicBezTo>
                      <a:pt x="1889" y="4047"/>
                      <a:pt x="1960" y="3462"/>
                      <a:pt x="1756" y="2681"/>
                    </a:cubicBezTo>
                    <a:cubicBezTo>
                      <a:pt x="1676" y="2389"/>
                      <a:pt x="1570" y="2105"/>
                      <a:pt x="1455" y="1830"/>
                    </a:cubicBezTo>
                    <a:cubicBezTo>
                      <a:pt x="1082" y="1182"/>
                      <a:pt x="656" y="579"/>
                      <a:pt x="160" y="30"/>
                    </a:cubicBezTo>
                    <a:cubicBezTo>
                      <a:pt x="144" y="9"/>
                      <a:pt x="122" y="0"/>
                      <a:pt x="10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1" name="Google Shape;691;p13"/>
              <p:cNvSpPr/>
              <p:nvPr/>
            </p:nvSpPr>
            <p:spPr>
              <a:xfrm rot="-6135552">
                <a:off x="8510771" y="967831"/>
                <a:ext cx="454977" cy="138365"/>
              </a:xfrm>
              <a:custGeom>
                <a:avLst/>
                <a:gdLst/>
                <a:ahLst/>
                <a:cxnLst/>
                <a:rect l="l" t="t" r="r" b="b"/>
                <a:pathLst>
                  <a:path w="5419" h="1648" extrusionOk="0">
                    <a:moveTo>
                      <a:pt x="3320" y="0"/>
                    </a:moveTo>
                    <a:cubicBezTo>
                      <a:pt x="2057" y="0"/>
                      <a:pt x="853" y="542"/>
                      <a:pt x="27" y="1503"/>
                    </a:cubicBezTo>
                    <a:cubicBezTo>
                      <a:pt x="0" y="1530"/>
                      <a:pt x="0" y="1574"/>
                      <a:pt x="18" y="1610"/>
                    </a:cubicBezTo>
                    <a:cubicBezTo>
                      <a:pt x="33" y="1632"/>
                      <a:pt x="59" y="1648"/>
                      <a:pt x="88" y="1648"/>
                    </a:cubicBezTo>
                    <a:cubicBezTo>
                      <a:pt x="94" y="1648"/>
                      <a:pt x="100" y="1647"/>
                      <a:pt x="107" y="1645"/>
                    </a:cubicBezTo>
                    <a:cubicBezTo>
                      <a:pt x="213" y="1610"/>
                      <a:pt x="319" y="1592"/>
                      <a:pt x="426" y="1574"/>
                    </a:cubicBezTo>
                    <a:cubicBezTo>
                      <a:pt x="816" y="1388"/>
                      <a:pt x="1233" y="1264"/>
                      <a:pt x="1659" y="1193"/>
                    </a:cubicBezTo>
                    <a:cubicBezTo>
                      <a:pt x="2430" y="1078"/>
                      <a:pt x="3220" y="1131"/>
                      <a:pt x="3991" y="1007"/>
                    </a:cubicBezTo>
                    <a:cubicBezTo>
                      <a:pt x="4576" y="900"/>
                      <a:pt x="5020" y="723"/>
                      <a:pt x="5419" y="386"/>
                    </a:cubicBezTo>
                    <a:cubicBezTo>
                      <a:pt x="5250" y="342"/>
                      <a:pt x="5091" y="306"/>
                      <a:pt x="4913" y="262"/>
                    </a:cubicBezTo>
                    <a:cubicBezTo>
                      <a:pt x="4532" y="155"/>
                      <a:pt x="4151" y="75"/>
                      <a:pt x="3761" y="22"/>
                    </a:cubicBezTo>
                    <a:cubicBezTo>
                      <a:pt x="3613" y="8"/>
                      <a:pt x="3466" y="0"/>
                      <a:pt x="332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2" name="Google Shape;692;p13"/>
              <p:cNvSpPr/>
              <p:nvPr/>
            </p:nvSpPr>
            <p:spPr>
              <a:xfrm rot="-6135552">
                <a:off x="8443164" y="90677"/>
                <a:ext cx="229377" cy="473784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5643" extrusionOk="0">
                    <a:moveTo>
                      <a:pt x="1530" y="1"/>
                    </a:moveTo>
                    <a:cubicBezTo>
                      <a:pt x="1517" y="1"/>
                      <a:pt x="1504" y="4"/>
                      <a:pt x="1490" y="11"/>
                    </a:cubicBezTo>
                    <a:cubicBezTo>
                      <a:pt x="1464" y="28"/>
                      <a:pt x="1446" y="64"/>
                      <a:pt x="1455" y="99"/>
                    </a:cubicBezTo>
                    <a:cubicBezTo>
                      <a:pt x="1650" y="1039"/>
                      <a:pt x="1526" y="2006"/>
                      <a:pt x="1100" y="2866"/>
                    </a:cubicBezTo>
                    <a:cubicBezTo>
                      <a:pt x="994" y="3088"/>
                      <a:pt x="852" y="3310"/>
                      <a:pt x="728" y="3531"/>
                    </a:cubicBezTo>
                    <a:cubicBezTo>
                      <a:pt x="541" y="3815"/>
                      <a:pt x="373" y="4108"/>
                      <a:pt x="240" y="4418"/>
                    </a:cubicBezTo>
                    <a:cubicBezTo>
                      <a:pt x="62" y="4800"/>
                      <a:pt x="0" y="5225"/>
                      <a:pt x="71" y="5642"/>
                    </a:cubicBezTo>
                    <a:cubicBezTo>
                      <a:pt x="71" y="4817"/>
                      <a:pt x="692" y="3993"/>
                      <a:pt x="1304" y="3505"/>
                    </a:cubicBezTo>
                    <a:cubicBezTo>
                      <a:pt x="1712" y="3168"/>
                      <a:pt x="2359" y="2928"/>
                      <a:pt x="2670" y="2476"/>
                    </a:cubicBezTo>
                    <a:cubicBezTo>
                      <a:pt x="2679" y="2441"/>
                      <a:pt x="2688" y="2396"/>
                      <a:pt x="2688" y="2352"/>
                    </a:cubicBezTo>
                    <a:cubicBezTo>
                      <a:pt x="2732" y="1900"/>
                      <a:pt x="2634" y="1447"/>
                      <a:pt x="2421" y="1057"/>
                    </a:cubicBezTo>
                    <a:cubicBezTo>
                      <a:pt x="2200" y="667"/>
                      <a:pt x="1925" y="312"/>
                      <a:pt x="1588" y="19"/>
                    </a:cubicBezTo>
                    <a:cubicBezTo>
                      <a:pt x="1571" y="8"/>
                      <a:pt x="1552" y="1"/>
                      <a:pt x="153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3" name="Google Shape;693;p13"/>
              <p:cNvSpPr/>
              <p:nvPr/>
            </p:nvSpPr>
            <p:spPr>
              <a:xfrm rot="-6135552">
                <a:off x="8779882" y="533163"/>
                <a:ext cx="414088" cy="181101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157" extrusionOk="0">
                    <a:moveTo>
                      <a:pt x="4932" y="0"/>
                    </a:moveTo>
                    <a:lnTo>
                      <a:pt x="4932" y="0"/>
                    </a:lnTo>
                    <a:cubicBezTo>
                      <a:pt x="4763" y="44"/>
                      <a:pt x="4586" y="106"/>
                      <a:pt x="4426" y="186"/>
                    </a:cubicBezTo>
                    <a:cubicBezTo>
                      <a:pt x="4196" y="319"/>
                      <a:pt x="3965" y="452"/>
                      <a:pt x="3752" y="603"/>
                    </a:cubicBezTo>
                    <a:cubicBezTo>
                      <a:pt x="3548" y="745"/>
                      <a:pt x="3344" y="878"/>
                      <a:pt x="3131" y="993"/>
                    </a:cubicBezTo>
                    <a:cubicBezTo>
                      <a:pt x="2165" y="1499"/>
                      <a:pt x="1021" y="1525"/>
                      <a:pt x="1" y="1525"/>
                    </a:cubicBezTo>
                    <a:cubicBezTo>
                      <a:pt x="484" y="1958"/>
                      <a:pt x="1108" y="2157"/>
                      <a:pt x="1737" y="2157"/>
                    </a:cubicBezTo>
                    <a:cubicBezTo>
                      <a:pt x="2642" y="2157"/>
                      <a:pt x="3557" y="1746"/>
                      <a:pt x="4080" y="1029"/>
                    </a:cubicBezTo>
                    <a:cubicBezTo>
                      <a:pt x="4355" y="647"/>
                      <a:pt x="4621" y="266"/>
                      <a:pt x="4932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94" name="Google Shape;694;p13"/>
            <p:cNvGrpSpPr/>
            <p:nvPr/>
          </p:nvGrpSpPr>
          <p:grpSpPr>
            <a:xfrm>
              <a:off x="3062191" y="4604590"/>
              <a:ext cx="421762" cy="355887"/>
              <a:chOff x="5065725" y="3952345"/>
              <a:chExt cx="526873" cy="444580"/>
            </a:xfrm>
          </p:grpSpPr>
          <p:sp>
            <p:nvSpPr>
              <p:cNvPr id="695" name="Google Shape;695;p13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6" name="Google Shape;696;p13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7" name="Google Shape;697;p13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8" name="Google Shape;698;p13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9" name="Google Shape;699;p13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0" name="Google Shape;700;p13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1" name="Google Shape;701;p13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2" name="Google Shape;702;p13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3" name="Google Shape;703;p13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4" name="Google Shape;704;p13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5" name="Google Shape;705;p13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6" name="Google Shape;706;p13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07" name="Google Shape;707;p13"/>
            <p:cNvGrpSpPr/>
            <p:nvPr/>
          </p:nvGrpSpPr>
          <p:grpSpPr>
            <a:xfrm rot="-537786">
              <a:off x="8309109" y="4284342"/>
              <a:ext cx="1047461" cy="1034588"/>
              <a:chOff x="7696634" y="4184178"/>
              <a:chExt cx="1047449" cy="1034577"/>
            </a:xfrm>
          </p:grpSpPr>
          <p:sp>
            <p:nvSpPr>
              <p:cNvPr id="708" name="Google Shape;708;p13"/>
              <p:cNvSpPr/>
              <p:nvPr/>
            </p:nvSpPr>
            <p:spPr>
              <a:xfrm flipH="1">
                <a:off x="7714203" y="4184178"/>
                <a:ext cx="674937" cy="548574"/>
              </a:xfrm>
              <a:custGeom>
                <a:avLst/>
                <a:gdLst/>
                <a:ahLst/>
                <a:cxnLst/>
                <a:rect l="l" t="t" r="r" b="b"/>
                <a:pathLst>
                  <a:path w="7184" h="5839" extrusionOk="0">
                    <a:moveTo>
                      <a:pt x="4427" y="0"/>
                    </a:moveTo>
                    <a:cubicBezTo>
                      <a:pt x="3886" y="0"/>
                      <a:pt x="3260" y="977"/>
                      <a:pt x="3069" y="1486"/>
                    </a:cubicBezTo>
                    <a:cubicBezTo>
                      <a:pt x="2821" y="2160"/>
                      <a:pt x="2625" y="2852"/>
                      <a:pt x="2484" y="3553"/>
                    </a:cubicBezTo>
                    <a:cubicBezTo>
                      <a:pt x="2484" y="3553"/>
                      <a:pt x="2704" y="105"/>
                      <a:pt x="1480" y="105"/>
                    </a:cubicBezTo>
                    <a:cubicBezTo>
                      <a:pt x="1404" y="105"/>
                      <a:pt x="1321" y="118"/>
                      <a:pt x="1233" y="147"/>
                    </a:cubicBezTo>
                    <a:cubicBezTo>
                      <a:pt x="0" y="546"/>
                      <a:pt x="621" y="2879"/>
                      <a:pt x="1402" y="4360"/>
                    </a:cubicBezTo>
                    <a:cubicBezTo>
                      <a:pt x="1685" y="4901"/>
                      <a:pt x="1987" y="5327"/>
                      <a:pt x="2244" y="5513"/>
                    </a:cubicBezTo>
                    <a:cubicBezTo>
                      <a:pt x="2553" y="5742"/>
                      <a:pt x="2903" y="5838"/>
                      <a:pt x="3269" y="5838"/>
                    </a:cubicBezTo>
                    <a:cubicBezTo>
                      <a:pt x="4343" y="5838"/>
                      <a:pt x="5542" y="5010"/>
                      <a:pt x="6164" y="4316"/>
                    </a:cubicBezTo>
                    <a:cubicBezTo>
                      <a:pt x="6439" y="3996"/>
                      <a:pt x="7184" y="3030"/>
                      <a:pt x="6829" y="2568"/>
                    </a:cubicBezTo>
                    <a:cubicBezTo>
                      <a:pt x="6740" y="2452"/>
                      <a:pt x="6609" y="2407"/>
                      <a:pt x="6458" y="2407"/>
                    </a:cubicBezTo>
                    <a:cubicBezTo>
                      <a:pt x="6069" y="2407"/>
                      <a:pt x="5554" y="2710"/>
                      <a:pt x="5330" y="2870"/>
                    </a:cubicBezTo>
                    <a:cubicBezTo>
                      <a:pt x="4931" y="3163"/>
                      <a:pt x="4559" y="3491"/>
                      <a:pt x="4222" y="3854"/>
                    </a:cubicBezTo>
                    <a:cubicBezTo>
                      <a:pt x="4692" y="2976"/>
                      <a:pt x="5393" y="1522"/>
                      <a:pt x="4993" y="537"/>
                    </a:cubicBezTo>
                    <a:cubicBezTo>
                      <a:pt x="4839" y="150"/>
                      <a:pt x="4639" y="0"/>
                      <a:pt x="442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9" name="Google Shape;709;p13"/>
              <p:cNvSpPr/>
              <p:nvPr/>
            </p:nvSpPr>
            <p:spPr>
              <a:xfrm flipH="1">
                <a:off x="7809938" y="4223825"/>
                <a:ext cx="511746" cy="508457"/>
              </a:xfrm>
              <a:custGeom>
                <a:avLst/>
                <a:gdLst/>
                <a:ahLst/>
                <a:cxnLst/>
                <a:rect l="l" t="t" r="r" b="b"/>
                <a:pathLst>
                  <a:path w="5447" h="5412" extrusionOk="0">
                    <a:moveTo>
                      <a:pt x="1313" y="0"/>
                    </a:moveTo>
                    <a:cubicBezTo>
                      <a:pt x="1225" y="1002"/>
                      <a:pt x="994" y="3184"/>
                      <a:pt x="666" y="3184"/>
                    </a:cubicBezTo>
                    <a:cubicBezTo>
                      <a:pt x="488" y="3184"/>
                      <a:pt x="231" y="2741"/>
                      <a:pt x="1" y="2208"/>
                    </a:cubicBezTo>
                    <a:lnTo>
                      <a:pt x="1" y="2208"/>
                    </a:lnTo>
                    <a:cubicBezTo>
                      <a:pt x="160" y="2812"/>
                      <a:pt x="391" y="3388"/>
                      <a:pt x="684" y="3938"/>
                    </a:cubicBezTo>
                    <a:cubicBezTo>
                      <a:pt x="967" y="4479"/>
                      <a:pt x="1269" y="4905"/>
                      <a:pt x="1517" y="5082"/>
                    </a:cubicBezTo>
                    <a:cubicBezTo>
                      <a:pt x="1826" y="5314"/>
                      <a:pt x="2178" y="5411"/>
                      <a:pt x="2544" y="5411"/>
                    </a:cubicBezTo>
                    <a:cubicBezTo>
                      <a:pt x="3617" y="5411"/>
                      <a:pt x="4816" y="4579"/>
                      <a:pt x="5437" y="3885"/>
                    </a:cubicBezTo>
                    <a:lnTo>
                      <a:pt x="5446" y="3876"/>
                    </a:lnTo>
                    <a:lnTo>
                      <a:pt x="5446" y="3876"/>
                    </a:lnTo>
                    <a:cubicBezTo>
                      <a:pt x="4857" y="4233"/>
                      <a:pt x="4252" y="4527"/>
                      <a:pt x="3864" y="4527"/>
                    </a:cubicBezTo>
                    <a:cubicBezTo>
                      <a:pt x="3838" y="4527"/>
                      <a:pt x="3812" y="4526"/>
                      <a:pt x="3788" y="4523"/>
                    </a:cubicBezTo>
                    <a:cubicBezTo>
                      <a:pt x="3238" y="4461"/>
                      <a:pt x="4142" y="3237"/>
                      <a:pt x="5020" y="2200"/>
                    </a:cubicBezTo>
                    <a:lnTo>
                      <a:pt x="5020" y="2200"/>
                    </a:lnTo>
                    <a:cubicBezTo>
                      <a:pt x="4879" y="2271"/>
                      <a:pt x="4737" y="2350"/>
                      <a:pt x="4604" y="2448"/>
                    </a:cubicBezTo>
                    <a:cubicBezTo>
                      <a:pt x="4213" y="2741"/>
                      <a:pt x="3841" y="3069"/>
                      <a:pt x="3495" y="3423"/>
                    </a:cubicBezTo>
                    <a:cubicBezTo>
                      <a:pt x="3805" y="2865"/>
                      <a:pt x="4204" y="2058"/>
                      <a:pt x="4346" y="1295"/>
                    </a:cubicBezTo>
                    <a:lnTo>
                      <a:pt x="4346" y="1295"/>
                    </a:lnTo>
                    <a:cubicBezTo>
                      <a:pt x="3572" y="2434"/>
                      <a:pt x="2517" y="3949"/>
                      <a:pt x="2159" y="3949"/>
                    </a:cubicBezTo>
                    <a:cubicBezTo>
                      <a:pt x="2151" y="3949"/>
                      <a:pt x="2145" y="3948"/>
                      <a:pt x="2138" y="3947"/>
                    </a:cubicBezTo>
                    <a:cubicBezTo>
                      <a:pt x="1810" y="3885"/>
                      <a:pt x="2182" y="2084"/>
                      <a:pt x="2511" y="710"/>
                    </a:cubicBezTo>
                    <a:lnTo>
                      <a:pt x="2511" y="710"/>
                    </a:lnTo>
                    <a:cubicBezTo>
                      <a:pt x="2448" y="825"/>
                      <a:pt x="2395" y="940"/>
                      <a:pt x="2351" y="1064"/>
                    </a:cubicBezTo>
                    <a:cubicBezTo>
                      <a:pt x="2103" y="1738"/>
                      <a:pt x="1907" y="2421"/>
                      <a:pt x="1766" y="3131"/>
                    </a:cubicBezTo>
                    <a:cubicBezTo>
                      <a:pt x="1766" y="3131"/>
                      <a:pt x="1916" y="860"/>
                      <a:pt x="131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0" name="Google Shape;710;p13"/>
              <p:cNvSpPr/>
              <p:nvPr/>
            </p:nvSpPr>
            <p:spPr>
              <a:xfrm flipH="1">
                <a:off x="7974162" y="4238199"/>
                <a:ext cx="70838" cy="77697"/>
              </a:xfrm>
              <a:custGeom>
                <a:avLst/>
                <a:gdLst/>
                <a:ahLst/>
                <a:cxnLst/>
                <a:rect l="l" t="t" r="r" b="b"/>
                <a:pathLst>
                  <a:path w="754" h="827" extrusionOk="0">
                    <a:moveTo>
                      <a:pt x="570" y="0"/>
                    </a:moveTo>
                    <a:cubicBezTo>
                      <a:pt x="459" y="0"/>
                      <a:pt x="306" y="113"/>
                      <a:pt x="186" y="282"/>
                    </a:cubicBezTo>
                    <a:cubicBezTo>
                      <a:pt x="36" y="495"/>
                      <a:pt x="0" y="734"/>
                      <a:pt x="107" y="805"/>
                    </a:cubicBezTo>
                    <a:cubicBezTo>
                      <a:pt x="130" y="820"/>
                      <a:pt x="158" y="827"/>
                      <a:pt x="188" y="827"/>
                    </a:cubicBezTo>
                    <a:cubicBezTo>
                      <a:pt x="304" y="827"/>
                      <a:pt x="455" y="723"/>
                      <a:pt x="568" y="548"/>
                    </a:cubicBezTo>
                    <a:cubicBezTo>
                      <a:pt x="718" y="335"/>
                      <a:pt x="754" y="104"/>
                      <a:pt x="648" y="25"/>
                    </a:cubicBezTo>
                    <a:cubicBezTo>
                      <a:pt x="625" y="8"/>
                      <a:pt x="599" y="0"/>
                      <a:pt x="5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1" name="Google Shape;711;p13"/>
              <p:cNvSpPr/>
              <p:nvPr/>
            </p:nvSpPr>
            <p:spPr>
              <a:xfrm flipH="1">
                <a:off x="8030814" y="4341450"/>
                <a:ext cx="45096" cy="58061"/>
              </a:xfrm>
              <a:custGeom>
                <a:avLst/>
                <a:gdLst/>
                <a:ahLst/>
                <a:cxnLst/>
                <a:rect l="l" t="t" r="r" b="b"/>
                <a:pathLst>
                  <a:path w="480" h="618" extrusionOk="0">
                    <a:moveTo>
                      <a:pt x="357" y="1"/>
                    </a:moveTo>
                    <a:cubicBezTo>
                      <a:pt x="275" y="1"/>
                      <a:pt x="158" y="100"/>
                      <a:pt x="81" y="247"/>
                    </a:cubicBezTo>
                    <a:cubicBezTo>
                      <a:pt x="1" y="415"/>
                      <a:pt x="1" y="575"/>
                      <a:pt x="81" y="611"/>
                    </a:cubicBezTo>
                    <a:cubicBezTo>
                      <a:pt x="92" y="615"/>
                      <a:pt x="105" y="617"/>
                      <a:pt x="118" y="617"/>
                    </a:cubicBezTo>
                    <a:cubicBezTo>
                      <a:pt x="203" y="617"/>
                      <a:pt x="314" y="519"/>
                      <a:pt x="391" y="380"/>
                    </a:cubicBezTo>
                    <a:cubicBezTo>
                      <a:pt x="480" y="211"/>
                      <a:pt x="471" y="43"/>
                      <a:pt x="391" y="7"/>
                    </a:cubicBezTo>
                    <a:cubicBezTo>
                      <a:pt x="381" y="3"/>
                      <a:pt x="369" y="1"/>
                      <a:pt x="3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2" name="Google Shape;712;p13"/>
              <p:cNvSpPr/>
              <p:nvPr/>
            </p:nvSpPr>
            <p:spPr>
              <a:xfrm flipH="1">
                <a:off x="8262401" y="4253513"/>
                <a:ext cx="53458" cy="88125"/>
              </a:xfrm>
              <a:custGeom>
                <a:avLst/>
                <a:gdLst/>
                <a:ahLst/>
                <a:cxnLst/>
                <a:rect l="l" t="t" r="r" b="b"/>
                <a:pathLst>
                  <a:path w="569" h="938" extrusionOk="0">
                    <a:moveTo>
                      <a:pt x="358" y="1"/>
                    </a:moveTo>
                    <a:cubicBezTo>
                      <a:pt x="239" y="1"/>
                      <a:pt x="104" y="179"/>
                      <a:pt x="54" y="420"/>
                    </a:cubicBezTo>
                    <a:cubicBezTo>
                      <a:pt x="1" y="677"/>
                      <a:pt x="63" y="908"/>
                      <a:pt x="187" y="935"/>
                    </a:cubicBezTo>
                    <a:cubicBezTo>
                      <a:pt x="196" y="936"/>
                      <a:pt x="204" y="937"/>
                      <a:pt x="213" y="937"/>
                    </a:cubicBezTo>
                    <a:cubicBezTo>
                      <a:pt x="338" y="937"/>
                      <a:pt x="465" y="759"/>
                      <a:pt x="515" y="518"/>
                    </a:cubicBezTo>
                    <a:cubicBezTo>
                      <a:pt x="568" y="261"/>
                      <a:pt x="506" y="30"/>
                      <a:pt x="382" y="3"/>
                    </a:cubicBezTo>
                    <a:cubicBezTo>
                      <a:pt x="374" y="2"/>
                      <a:pt x="366" y="1"/>
                      <a:pt x="35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3" name="Google Shape;713;p13"/>
              <p:cNvSpPr/>
              <p:nvPr/>
            </p:nvSpPr>
            <p:spPr>
              <a:xfrm flipH="1">
                <a:off x="8276588" y="4369635"/>
                <a:ext cx="33446" cy="62571"/>
              </a:xfrm>
              <a:custGeom>
                <a:avLst/>
                <a:gdLst/>
                <a:ahLst/>
                <a:cxnLst/>
                <a:rect l="l" t="t" r="r" b="b"/>
                <a:pathLst>
                  <a:path w="356" h="666" extrusionOk="0">
                    <a:moveTo>
                      <a:pt x="196" y="0"/>
                    </a:moveTo>
                    <a:cubicBezTo>
                      <a:pt x="107" y="0"/>
                      <a:pt x="19" y="151"/>
                      <a:pt x="10" y="337"/>
                    </a:cubicBezTo>
                    <a:cubicBezTo>
                      <a:pt x="1" y="523"/>
                      <a:pt x="63" y="665"/>
                      <a:pt x="161" y="665"/>
                    </a:cubicBezTo>
                    <a:cubicBezTo>
                      <a:pt x="249" y="665"/>
                      <a:pt x="338" y="515"/>
                      <a:pt x="347" y="328"/>
                    </a:cubicBezTo>
                    <a:cubicBezTo>
                      <a:pt x="356" y="142"/>
                      <a:pt x="294" y="0"/>
                      <a:pt x="19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4" name="Google Shape;714;p13"/>
              <p:cNvSpPr/>
              <p:nvPr/>
            </p:nvSpPr>
            <p:spPr>
              <a:xfrm flipH="1">
                <a:off x="7696634" y="4721853"/>
                <a:ext cx="616688" cy="487694"/>
              </a:xfrm>
              <a:custGeom>
                <a:avLst/>
                <a:gdLst/>
                <a:ahLst/>
                <a:cxnLst/>
                <a:rect l="l" t="t" r="r" b="b"/>
                <a:pathLst>
                  <a:path w="6564" h="5191" extrusionOk="0">
                    <a:moveTo>
                      <a:pt x="4202" y="1"/>
                    </a:moveTo>
                    <a:cubicBezTo>
                      <a:pt x="2350" y="1"/>
                      <a:pt x="41" y="5062"/>
                      <a:pt x="0" y="5191"/>
                    </a:cubicBezTo>
                    <a:cubicBezTo>
                      <a:pt x="0" y="5191"/>
                      <a:pt x="6563" y="1368"/>
                      <a:pt x="4754" y="171"/>
                    </a:cubicBezTo>
                    <a:cubicBezTo>
                      <a:pt x="4577" y="54"/>
                      <a:pt x="4392" y="1"/>
                      <a:pt x="42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5" name="Google Shape;715;p13"/>
              <p:cNvSpPr/>
              <p:nvPr/>
            </p:nvSpPr>
            <p:spPr>
              <a:xfrm flipH="1">
                <a:off x="7847424" y="4746186"/>
                <a:ext cx="465898" cy="463361"/>
              </a:xfrm>
              <a:custGeom>
                <a:avLst/>
                <a:gdLst/>
                <a:ahLst/>
                <a:cxnLst/>
                <a:rect l="l" t="t" r="r" b="b"/>
                <a:pathLst>
                  <a:path w="4959" h="4932" extrusionOk="0">
                    <a:moveTo>
                      <a:pt x="4869" y="1"/>
                    </a:moveTo>
                    <a:cubicBezTo>
                      <a:pt x="3734" y="976"/>
                      <a:pt x="2031" y="2387"/>
                      <a:pt x="1721" y="2449"/>
                    </a:cubicBezTo>
                    <a:cubicBezTo>
                      <a:pt x="1704" y="2452"/>
                      <a:pt x="1689" y="2453"/>
                      <a:pt x="1674" y="2453"/>
                    </a:cubicBezTo>
                    <a:cubicBezTo>
                      <a:pt x="1523" y="2453"/>
                      <a:pt x="1513" y="2287"/>
                      <a:pt x="1561" y="2076"/>
                    </a:cubicBezTo>
                    <a:lnTo>
                      <a:pt x="1561" y="2076"/>
                    </a:lnTo>
                    <a:cubicBezTo>
                      <a:pt x="967" y="2990"/>
                      <a:pt x="444" y="3939"/>
                      <a:pt x="0" y="4932"/>
                    </a:cubicBezTo>
                    <a:cubicBezTo>
                      <a:pt x="1127" y="4267"/>
                      <a:pt x="2209" y="3531"/>
                      <a:pt x="3237" y="2724"/>
                    </a:cubicBezTo>
                    <a:lnTo>
                      <a:pt x="3113" y="2724"/>
                    </a:lnTo>
                    <a:cubicBezTo>
                      <a:pt x="2661" y="2706"/>
                      <a:pt x="3982" y="1171"/>
                      <a:pt x="4958" y="107"/>
                    </a:cubicBezTo>
                    <a:cubicBezTo>
                      <a:pt x="4931" y="72"/>
                      <a:pt x="4905" y="27"/>
                      <a:pt x="486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6" name="Google Shape;716;p13"/>
              <p:cNvSpPr/>
              <p:nvPr/>
            </p:nvSpPr>
            <p:spPr>
              <a:xfrm flipH="1">
                <a:off x="7909149" y="4797670"/>
                <a:ext cx="405864" cy="420426"/>
              </a:xfrm>
              <a:custGeom>
                <a:avLst/>
                <a:gdLst/>
                <a:ahLst/>
                <a:cxnLst/>
                <a:rect l="l" t="t" r="r" b="b"/>
                <a:pathLst>
                  <a:path w="4320" h="4475" extrusionOk="0">
                    <a:moveTo>
                      <a:pt x="4295" y="1"/>
                    </a:moveTo>
                    <a:cubicBezTo>
                      <a:pt x="4258" y="1"/>
                      <a:pt x="4097" y="96"/>
                      <a:pt x="3876" y="260"/>
                    </a:cubicBezTo>
                    <a:cubicBezTo>
                      <a:pt x="3592" y="473"/>
                      <a:pt x="3318" y="712"/>
                      <a:pt x="3060" y="961"/>
                    </a:cubicBezTo>
                    <a:cubicBezTo>
                      <a:pt x="2785" y="1227"/>
                      <a:pt x="2511" y="1501"/>
                      <a:pt x="2307" y="1705"/>
                    </a:cubicBezTo>
                    <a:cubicBezTo>
                      <a:pt x="2103" y="1909"/>
                      <a:pt x="1970" y="2042"/>
                      <a:pt x="1970" y="2042"/>
                    </a:cubicBezTo>
                    <a:lnTo>
                      <a:pt x="1641" y="2397"/>
                    </a:lnTo>
                    <a:cubicBezTo>
                      <a:pt x="1446" y="2610"/>
                      <a:pt x="1189" y="2903"/>
                      <a:pt x="941" y="3195"/>
                    </a:cubicBezTo>
                    <a:cubicBezTo>
                      <a:pt x="435" y="3790"/>
                      <a:pt x="1" y="4446"/>
                      <a:pt x="54" y="4473"/>
                    </a:cubicBezTo>
                    <a:cubicBezTo>
                      <a:pt x="55" y="4474"/>
                      <a:pt x="57" y="4474"/>
                      <a:pt x="59" y="4474"/>
                    </a:cubicBezTo>
                    <a:cubicBezTo>
                      <a:pt x="126" y="4474"/>
                      <a:pt x="602" y="3898"/>
                      <a:pt x="1136" y="3373"/>
                    </a:cubicBezTo>
                    <a:lnTo>
                      <a:pt x="2244" y="2300"/>
                    </a:lnTo>
                    <a:cubicBezTo>
                      <a:pt x="2244" y="2300"/>
                      <a:pt x="2377" y="2158"/>
                      <a:pt x="2573" y="1936"/>
                    </a:cubicBezTo>
                    <a:lnTo>
                      <a:pt x="3264" y="1138"/>
                    </a:lnTo>
                    <a:cubicBezTo>
                      <a:pt x="3513" y="845"/>
                      <a:pt x="3779" y="561"/>
                      <a:pt x="3974" y="366"/>
                    </a:cubicBezTo>
                    <a:cubicBezTo>
                      <a:pt x="4178" y="162"/>
                      <a:pt x="4320" y="20"/>
                      <a:pt x="4302" y="3"/>
                    </a:cubicBezTo>
                    <a:cubicBezTo>
                      <a:pt x="4301" y="1"/>
                      <a:pt x="4298" y="1"/>
                      <a:pt x="4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7" name="Google Shape;717;p13"/>
              <p:cNvSpPr/>
              <p:nvPr/>
            </p:nvSpPr>
            <p:spPr>
              <a:xfrm flipH="1">
                <a:off x="8301579" y="4597087"/>
                <a:ext cx="442504" cy="606635"/>
              </a:xfrm>
              <a:custGeom>
                <a:avLst/>
                <a:gdLst/>
                <a:ahLst/>
                <a:cxnLst/>
                <a:rect l="l" t="t" r="r" b="b"/>
                <a:pathLst>
                  <a:path w="4710" h="6457" extrusionOk="0">
                    <a:moveTo>
                      <a:pt x="2288" y="1"/>
                    </a:moveTo>
                    <a:cubicBezTo>
                      <a:pt x="2162" y="1"/>
                      <a:pt x="2032" y="43"/>
                      <a:pt x="1898" y="133"/>
                    </a:cubicBezTo>
                    <a:cubicBezTo>
                      <a:pt x="0" y="1419"/>
                      <a:pt x="4594" y="6359"/>
                      <a:pt x="4710" y="6457"/>
                    </a:cubicBezTo>
                    <a:cubicBezTo>
                      <a:pt x="4710" y="6457"/>
                      <a:pt x="3844" y="1"/>
                      <a:pt x="228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8" name="Google Shape;718;p13"/>
              <p:cNvSpPr/>
              <p:nvPr/>
            </p:nvSpPr>
            <p:spPr>
              <a:xfrm flipH="1">
                <a:off x="8301579" y="4598778"/>
                <a:ext cx="252538" cy="604944"/>
              </a:xfrm>
              <a:custGeom>
                <a:avLst/>
                <a:gdLst/>
                <a:ahLst/>
                <a:cxnLst/>
                <a:rect l="l" t="t" r="r" b="b"/>
                <a:pathLst>
                  <a:path w="2688" h="6439" extrusionOk="0">
                    <a:moveTo>
                      <a:pt x="133" y="0"/>
                    </a:moveTo>
                    <a:cubicBezTo>
                      <a:pt x="80" y="18"/>
                      <a:pt x="36" y="27"/>
                      <a:pt x="0" y="53"/>
                    </a:cubicBezTo>
                    <a:cubicBezTo>
                      <a:pt x="462" y="1472"/>
                      <a:pt x="1118" y="3583"/>
                      <a:pt x="1056" y="3893"/>
                    </a:cubicBezTo>
                    <a:cubicBezTo>
                      <a:pt x="1035" y="3984"/>
                      <a:pt x="987" y="4021"/>
                      <a:pt x="922" y="4021"/>
                    </a:cubicBezTo>
                    <a:cubicBezTo>
                      <a:pt x="848" y="4021"/>
                      <a:pt x="752" y="3973"/>
                      <a:pt x="648" y="3902"/>
                    </a:cubicBezTo>
                    <a:lnTo>
                      <a:pt x="648" y="3902"/>
                    </a:lnTo>
                    <a:cubicBezTo>
                      <a:pt x="1260" y="4798"/>
                      <a:pt x="1943" y="5641"/>
                      <a:pt x="2688" y="6439"/>
                    </a:cubicBezTo>
                    <a:cubicBezTo>
                      <a:pt x="2501" y="5144"/>
                      <a:pt x="2235" y="3858"/>
                      <a:pt x="1889" y="2599"/>
                    </a:cubicBezTo>
                    <a:cubicBezTo>
                      <a:pt x="1881" y="2634"/>
                      <a:pt x="1863" y="2678"/>
                      <a:pt x="1845" y="2714"/>
                    </a:cubicBezTo>
                    <a:cubicBezTo>
                      <a:pt x="1826" y="2754"/>
                      <a:pt x="1800" y="2772"/>
                      <a:pt x="1768" y="2772"/>
                    </a:cubicBezTo>
                    <a:cubicBezTo>
                      <a:pt x="1474" y="2772"/>
                      <a:pt x="677" y="1184"/>
                      <a:pt x="133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9" name="Google Shape;719;p13"/>
              <p:cNvSpPr/>
              <p:nvPr/>
            </p:nvSpPr>
            <p:spPr>
              <a:xfrm flipH="1">
                <a:off x="8288238" y="4673656"/>
                <a:ext cx="241733" cy="530254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5644" extrusionOk="0">
                    <a:moveTo>
                      <a:pt x="29" y="1"/>
                    </a:moveTo>
                    <a:cubicBezTo>
                      <a:pt x="28" y="1"/>
                      <a:pt x="28" y="1"/>
                      <a:pt x="27" y="1"/>
                    </a:cubicBezTo>
                    <a:cubicBezTo>
                      <a:pt x="1" y="10"/>
                      <a:pt x="27" y="205"/>
                      <a:pt x="98" y="498"/>
                    </a:cubicBezTo>
                    <a:cubicBezTo>
                      <a:pt x="187" y="835"/>
                      <a:pt x="302" y="1181"/>
                      <a:pt x="435" y="1509"/>
                    </a:cubicBezTo>
                    <a:cubicBezTo>
                      <a:pt x="568" y="1873"/>
                      <a:pt x="719" y="2227"/>
                      <a:pt x="834" y="2493"/>
                    </a:cubicBezTo>
                    <a:cubicBezTo>
                      <a:pt x="949" y="2759"/>
                      <a:pt x="1012" y="2937"/>
                      <a:pt x="1012" y="2937"/>
                    </a:cubicBezTo>
                    <a:lnTo>
                      <a:pt x="1216" y="3380"/>
                    </a:lnTo>
                    <a:cubicBezTo>
                      <a:pt x="1340" y="3637"/>
                      <a:pt x="1517" y="3983"/>
                      <a:pt x="1686" y="4338"/>
                    </a:cubicBezTo>
                    <a:cubicBezTo>
                      <a:pt x="2031" y="5012"/>
                      <a:pt x="2461" y="5643"/>
                      <a:pt x="2524" y="5643"/>
                    </a:cubicBezTo>
                    <a:cubicBezTo>
                      <a:pt x="2526" y="5643"/>
                      <a:pt x="2527" y="5643"/>
                      <a:pt x="2528" y="5642"/>
                    </a:cubicBezTo>
                    <a:cubicBezTo>
                      <a:pt x="2572" y="5615"/>
                      <a:pt x="2218" y="4932"/>
                      <a:pt x="1934" y="4223"/>
                    </a:cubicBezTo>
                    <a:lnTo>
                      <a:pt x="1366" y="2786"/>
                    </a:lnTo>
                    <a:cubicBezTo>
                      <a:pt x="1366" y="2786"/>
                      <a:pt x="1287" y="2600"/>
                      <a:pt x="1153" y="2343"/>
                    </a:cubicBezTo>
                    <a:cubicBezTo>
                      <a:pt x="1020" y="2085"/>
                      <a:pt x="852" y="1740"/>
                      <a:pt x="675" y="1394"/>
                    </a:cubicBezTo>
                    <a:cubicBezTo>
                      <a:pt x="506" y="1057"/>
                      <a:pt x="346" y="702"/>
                      <a:pt x="231" y="445"/>
                    </a:cubicBezTo>
                    <a:cubicBezTo>
                      <a:pt x="127" y="185"/>
                      <a:pt x="57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0" name="Google Shape;720;p13"/>
              <p:cNvSpPr/>
              <p:nvPr/>
            </p:nvSpPr>
            <p:spPr>
              <a:xfrm flipH="1">
                <a:off x="8029124" y="4442822"/>
                <a:ext cx="300076" cy="775933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8259" extrusionOk="0">
                    <a:moveTo>
                      <a:pt x="3171" y="1"/>
                    </a:moveTo>
                    <a:cubicBezTo>
                      <a:pt x="3151" y="1"/>
                      <a:pt x="3107" y="45"/>
                      <a:pt x="3034" y="135"/>
                    </a:cubicBezTo>
                    <a:cubicBezTo>
                      <a:pt x="2919" y="259"/>
                      <a:pt x="2821" y="401"/>
                      <a:pt x="2732" y="543"/>
                    </a:cubicBezTo>
                    <a:lnTo>
                      <a:pt x="2555" y="835"/>
                    </a:lnTo>
                    <a:cubicBezTo>
                      <a:pt x="2502" y="942"/>
                      <a:pt x="2449" y="1048"/>
                      <a:pt x="2387" y="1172"/>
                    </a:cubicBezTo>
                    <a:cubicBezTo>
                      <a:pt x="2325" y="1288"/>
                      <a:pt x="2271" y="1412"/>
                      <a:pt x="2218" y="1536"/>
                    </a:cubicBezTo>
                    <a:cubicBezTo>
                      <a:pt x="2165" y="1660"/>
                      <a:pt x="2103" y="1793"/>
                      <a:pt x="2058" y="1917"/>
                    </a:cubicBezTo>
                    <a:cubicBezTo>
                      <a:pt x="1846" y="2441"/>
                      <a:pt x="1668" y="2964"/>
                      <a:pt x="1526" y="3345"/>
                    </a:cubicBezTo>
                    <a:lnTo>
                      <a:pt x="1287" y="3993"/>
                    </a:lnTo>
                    <a:cubicBezTo>
                      <a:pt x="1287" y="3993"/>
                      <a:pt x="1" y="8214"/>
                      <a:pt x="134" y="8258"/>
                    </a:cubicBezTo>
                    <a:cubicBezTo>
                      <a:pt x="135" y="8259"/>
                      <a:pt x="135" y="8259"/>
                      <a:pt x="136" y="8259"/>
                    </a:cubicBezTo>
                    <a:cubicBezTo>
                      <a:pt x="289" y="8259"/>
                      <a:pt x="1784" y="4170"/>
                      <a:pt x="1784" y="4170"/>
                    </a:cubicBezTo>
                    <a:cubicBezTo>
                      <a:pt x="1784" y="4170"/>
                      <a:pt x="1872" y="3904"/>
                      <a:pt x="1987" y="3505"/>
                    </a:cubicBezTo>
                    <a:cubicBezTo>
                      <a:pt x="2103" y="3106"/>
                      <a:pt x="2245" y="2574"/>
                      <a:pt x="2413" y="2050"/>
                    </a:cubicBezTo>
                    <a:cubicBezTo>
                      <a:pt x="2449" y="1917"/>
                      <a:pt x="2493" y="1784"/>
                      <a:pt x="2528" y="1660"/>
                    </a:cubicBezTo>
                    <a:cubicBezTo>
                      <a:pt x="2573" y="1536"/>
                      <a:pt x="2617" y="1412"/>
                      <a:pt x="2662" y="1288"/>
                    </a:cubicBezTo>
                    <a:cubicBezTo>
                      <a:pt x="2706" y="1163"/>
                      <a:pt x="2750" y="1057"/>
                      <a:pt x="2786" y="942"/>
                    </a:cubicBezTo>
                    <a:lnTo>
                      <a:pt x="2919" y="640"/>
                    </a:lnTo>
                    <a:cubicBezTo>
                      <a:pt x="2990" y="445"/>
                      <a:pt x="3069" y="303"/>
                      <a:pt x="3123" y="188"/>
                    </a:cubicBezTo>
                    <a:cubicBezTo>
                      <a:pt x="3167" y="81"/>
                      <a:pt x="3194" y="10"/>
                      <a:pt x="3176" y="2"/>
                    </a:cubicBezTo>
                    <a:cubicBezTo>
                      <a:pt x="3174" y="1"/>
                      <a:pt x="3173" y="1"/>
                      <a:pt x="31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1" name="Google Shape;721;p13"/>
              <p:cNvSpPr/>
              <p:nvPr/>
            </p:nvSpPr>
            <p:spPr>
              <a:xfrm flipH="1">
                <a:off x="7896654" y="4434554"/>
                <a:ext cx="369224" cy="306747"/>
              </a:xfrm>
              <a:custGeom>
                <a:avLst/>
                <a:gdLst/>
                <a:ahLst/>
                <a:cxnLst/>
                <a:rect l="l" t="t" r="r" b="b"/>
                <a:pathLst>
                  <a:path w="3930" h="3265" extrusionOk="0">
                    <a:moveTo>
                      <a:pt x="20" y="1"/>
                    </a:moveTo>
                    <a:cubicBezTo>
                      <a:pt x="20" y="1"/>
                      <a:pt x="19" y="1"/>
                      <a:pt x="19" y="1"/>
                    </a:cubicBezTo>
                    <a:cubicBezTo>
                      <a:pt x="1" y="10"/>
                      <a:pt x="54" y="205"/>
                      <a:pt x="98" y="498"/>
                    </a:cubicBezTo>
                    <a:cubicBezTo>
                      <a:pt x="152" y="790"/>
                      <a:pt x="196" y="1189"/>
                      <a:pt x="267" y="1588"/>
                    </a:cubicBezTo>
                    <a:cubicBezTo>
                      <a:pt x="311" y="1784"/>
                      <a:pt x="356" y="1979"/>
                      <a:pt x="427" y="2165"/>
                    </a:cubicBezTo>
                    <a:cubicBezTo>
                      <a:pt x="480" y="2342"/>
                      <a:pt x="560" y="2502"/>
                      <a:pt x="657" y="2653"/>
                    </a:cubicBezTo>
                    <a:cubicBezTo>
                      <a:pt x="728" y="2768"/>
                      <a:pt x="817" y="2866"/>
                      <a:pt x="914" y="2954"/>
                    </a:cubicBezTo>
                    <a:cubicBezTo>
                      <a:pt x="950" y="2990"/>
                      <a:pt x="976" y="3016"/>
                      <a:pt x="994" y="3025"/>
                    </a:cubicBezTo>
                    <a:lnTo>
                      <a:pt x="1030" y="3052"/>
                    </a:lnTo>
                    <a:lnTo>
                      <a:pt x="1154" y="3132"/>
                    </a:lnTo>
                    <a:cubicBezTo>
                      <a:pt x="1278" y="3194"/>
                      <a:pt x="1411" y="3238"/>
                      <a:pt x="1544" y="3256"/>
                    </a:cubicBezTo>
                    <a:cubicBezTo>
                      <a:pt x="1590" y="3262"/>
                      <a:pt x="1638" y="3265"/>
                      <a:pt x="1687" y="3265"/>
                    </a:cubicBezTo>
                    <a:cubicBezTo>
                      <a:pt x="1996" y="3265"/>
                      <a:pt x="2355" y="3149"/>
                      <a:pt x="2662" y="2981"/>
                    </a:cubicBezTo>
                    <a:cubicBezTo>
                      <a:pt x="3389" y="2591"/>
                      <a:pt x="3930" y="1970"/>
                      <a:pt x="3912" y="1952"/>
                    </a:cubicBezTo>
                    <a:cubicBezTo>
                      <a:pt x="3911" y="1951"/>
                      <a:pt x="3910" y="1950"/>
                      <a:pt x="3908" y="1950"/>
                    </a:cubicBezTo>
                    <a:cubicBezTo>
                      <a:pt x="3850" y="1950"/>
                      <a:pt x="3270" y="2494"/>
                      <a:pt x="2573" y="2812"/>
                    </a:cubicBezTo>
                    <a:cubicBezTo>
                      <a:pt x="2295" y="2940"/>
                      <a:pt x="1995" y="3023"/>
                      <a:pt x="1749" y="3023"/>
                    </a:cubicBezTo>
                    <a:cubicBezTo>
                      <a:pt x="1689" y="3023"/>
                      <a:pt x="1632" y="3018"/>
                      <a:pt x="1580" y="3007"/>
                    </a:cubicBezTo>
                    <a:cubicBezTo>
                      <a:pt x="1473" y="2990"/>
                      <a:pt x="1376" y="2954"/>
                      <a:pt x="1278" y="2910"/>
                    </a:cubicBezTo>
                    <a:lnTo>
                      <a:pt x="1180" y="2839"/>
                    </a:lnTo>
                    <a:lnTo>
                      <a:pt x="1154" y="2821"/>
                    </a:lnTo>
                    <a:cubicBezTo>
                      <a:pt x="1136" y="2812"/>
                      <a:pt x="1110" y="2786"/>
                      <a:pt x="1083" y="2759"/>
                    </a:cubicBezTo>
                    <a:cubicBezTo>
                      <a:pt x="994" y="2688"/>
                      <a:pt x="923" y="2608"/>
                      <a:pt x="861" y="2520"/>
                    </a:cubicBezTo>
                    <a:cubicBezTo>
                      <a:pt x="764" y="2387"/>
                      <a:pt x="693" y="2245"/>
                      <a:pt x="631" y="2094"/>
                    </a:cubicBezTo>
                    <a:cubicBezTo>
                      <a:pt x="560" y="1917"/>
                      <a:pt x="498" y="1730"/>
                      <a:pt x="453" y="1544"/>
                    </a:cubicBezTo>
                    <a:cubicBezTo>
                      <a:pt x="356" y="1163"/>
                      <a:pt x="276" y="764"/>
                      <a:pt x="205" y="471"/>
                    </a:cubicBezTo>
                    <a:cubicBezTo>
                      <a:pt x="127" y="185"/>
                      <a:pt x="40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722" name="Google Shape;722;p13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723" name="Google Shape;723;p13"/>
          <p:cNvSpPr txBox="1">
            <a:spLocks noGrp="1"/>
          </p:cNvSpPr>
          <p:nvPr>
            <p:ph type="title" idx="2" hasCustomPrompt="1"/>
          </p:nvPr>
        </p:nvSpPr>
        <p:spPr>
          <a:xfrm>
            <a:off x="1327213" y="1631575"/>
            <a:ext cx="1323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9pPr>
          </a:lstStyle>
          <a:p>
            <a:r>
              <a:t>xx%</a:t>
            </a:r>
          </a:p>
        </p:txBody>
      </p:sp>
      <p:sp>
        <p:nvSpPr>
          <p:cNvPr id="724" name="Google Shape;724;p13"/>
          <p:cNvSpPr txBox="1">
            <a:spLocks noGrp="1"/>
          </p:cNvSpPr>
          <p:nvPr>
            <p:ph type="subTitle" idx="1"/>
          </p:nvPr>
        </p:nvSpPr>
        <p:spPr>
          <a:xfrm>
            <a:off x="726913" y="2285587"/>
            <a:ext cx="2524200" cy="39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25" name="Google Shape;725;p13"/>
          <p:cNvSpPr txBox="1">
            <a:spLocks noGrp="1"/>
          </p:cNvSpPr>
          <p:nvPr>
            <p:ph type="title" idx="3" hasCustomPrompt="1"/>
          </p:nvPr>
        </p:nvSpPr>
        <p:spPr>
          <a:xfrm>
            <a:off x="1327213" y="3129974"/>
            <a:ext cx="1323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9pPr>
          </a:lstStyle>
          <a:p>
            <a:r>
              <a:t>xx%</a:t>
            </a:r>
          </a:p>
        </p:txBody>
      </p:sp>
      <p:sp>
        <p:nvSpPr>
          <p:cNvPr id="726" name="Google Shape;726;p13"/>
          <p:cNvSpPr txBox="1">
            <a:spLocks noGrp="1"/>
          </p:cNvSpPr>
          <p:nvPr>
            <p:ph type="subTitle" idx="4"/>
          </p:nvPr>
        </p:nvSpPr>
        <p:spPr>
          <a:xfrm>
            <a:off x="726913" y="3783977"/>
            <a:ext cx="2524200" cy="42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27" name="Google Shape;727;p13"/>
          <p:cNvSpPr txBox="1">
            <a:spLocks noGrp="1"/>
          </p:cNvSpPr>
          <p:nvPr>
            <p:ph type="title" idx="5" hasCustomPrompt="1"/>
          </p:nvPr>
        </p:nvSpPr>
        <p:spPr>
          <a:xfrm>
            <a:off x="3910138" y="1631575"/>
            <a:ext cx="1323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9pPr>
          </a:lstStyle>
          <a:p>
            <a:r>
              <a:t>xx%</a:t>
            </a:r>
          </a:p>
        </p:txBody>
      </p:sp>
      <p:sp>
        <p:nvSpPr>
          <p:cNvPr id="728" name="Google Shape;728;p13"/>
          <p:cNvSpPr txBox="1">
            <a:spLocks noGrp="1"/>
          </p:cNvSpPr>
          <p:nvPr>
            <p:ph type="subTitle" idx="6"/>
          </p:nvPr>
        </p:nvSpPr>
        <p:spPr>
          <a:xfrm>
            <a:off x="3309838" y="2285587"/>
            <a:ext cx="2524200" cy="39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29" name="Google Shape;729;p13"/>
          <p:cNvSpPr txBox="1">
            <a:spLocks noGrp="1"/>
          </p:cNvSpPr>
          <p:nvPr>
            <p:ph type="title" idx="7" hasCustomPrompt="1"/>
          </p:nvPr>
        </p:nvSpPr>
        <p:spPr>
          <a:xfrm>
            <a:off x="3910138" y="3129974"/>
            <a:ext cx="1323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9pPr>
          </a:lstStyle>
          <a:p>
            <a:r>
              <a:t>xx%</a:t>
            </a:r>
          </a:p>
        </p:txBody>
      </p:sp>
      <p:sp>
        <p:nvSpPr>
          <p:cNvPr id="730" name="Google Shape;730;p13"/>
          <p:cNvSpPr txBox="1">
            <a:spLocks noGrp="1"/>
          </p:cNvSpPr>
          <p:nvPr>
            <p:ph type="subTitle" idx="8"/>
          </p:nvPr>
        </p:nvSpPr>
        <p:spPr>
          <a:xfrm>
            <a:off x="3309838" y="3783977"/>
            <a:ext cx="2524200" cy="42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31" name="Google Shape;731;p13"/>
          <p:cNvSpPr txBox="1">
            <a:spLocks noGrp="1"/>
          </p:cNvSpPr>
          <p:nvPr>
            <p:ph type="title" idx="9" hasCustomPrompt="1"/>
          </p:nvPr>
        </p:nvSpPr>
        <p:spPr>
          <a:xfrm>
            <a:off x="6493188" y="1631575"/>
            <a:ext cx="1323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9pPr>
          </a:lstStyle>
          <a:p>
            <a:r>
              <a:t>xx%</a:t>
            </a:r>
          </a:p>
        </p:txBody>
      </p:sp>
      <p:sp>
        <p:nvSpPr>
          <p:cNvPr id="732" name="Google Shape;732;p13"/>
          <p:cNvSpPr txBox="1">
            <a:spLocks noGrp="1"/>
          </p:cNvSpPr>
          <p:nvPr>
            <p:ph type="subTitle" idx="13"/>
          </p:nvPr>
        </p:nvSpPr>
        <p:spPr>
          <a:xfrm>
            <a:off x="5892888" y="2285587"/>
            <a:ext cx="2524200" cy="39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33" name="Google Shape;733;p13"/>
          <p:cNvSpPr txBox="1">
            <a:spLocks noGrp="1"/>
          </p:cNvSpPr>
          <p:nvPr>
            <p:ph type="title" idx="14" hasCustomPrompt="1"/>
          </p:nvPr>
        </p:nvSpPr>
        <p:spPr>
          <a:xfrm>
            <a:off x="6493188" y="3129974"/>
            <a:ext cx="1323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600"/>
              <a:buNone/>
              <a:defRPr sz="4600"/>
            </a:lvl9pPr>
          </a:lstStyle>
          <a:p>
            <a:r>
              <a:t>xx%</a:t>
            </a:r>
          </a:p>
        </p:txBody>
      </p:sp>
      <p:sp>
        <p:nvSpPr>
          <p:cNvPr id="734" name="Google Shape;734;p13"/>
          <p:cNvSpPr txBox="1">
            <a:spLocks noGrp="1"/>
          </p:cNvSpPr>
          <p:nvPr>
            <p:ph type="subTitle" idx="15"/>
          </p:nvPr>
        </p:nvSpPr>
        <p:spPr>
          <a:xfrm>
            <a:off x="5892888" y="3783977"/>
            <a:ext cx="2524200" cy="42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spTree>
      <p:nvGrpSpPr>
        <p:cNvPr id="1" name="Shape 7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6" name="Google Shape;736;p14"/>
          <p:cNvGrpSpPr/>
          <p:nvPr/>
        </p:nvGrpSpPr>
        <p:grpSpPr>
          <a:xfrm>
            <a:off x="-833081" y="-222776"/>
            <a:ext cx="10810094" cy="5589060"/>
            <a:chOff x="-572506" y="-8226"/>
            <a:chExt cx="10810094" cy="5589060"/>
          </a:xfrm>
        </p:grpSpPr>
        <p:sp>
          <p:nvSpPr>
            <p:cNvPr id="737" name="Google Shape;737;p14"/>
            <p:cNvSpPr/>
            <p:nvPr/>
          </p:nvSpPr>
          <p:spPr>
            <a:xfrm>
              <a:off x="7045763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14"/>
            <p:cNvSpPr/>
            <p:nvPr/>
          </p:nvSpPr>
          <p:spPr>
            <a:xfrm rot="10800000" flipH="1">
              <a:off x="-2812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39" name="Google Shape;739;p14"/>
            <p:cNvGrpSpPr/>
            <p:nvPr/>
          </p:nvGrpSpPr>
          <p:grpSpPr>
            <a:xfrm flipH="1">
              <a:off x="8570868" y="1740116"/>
              <a:ext cx="1666720" cy="671242"/>
              <a:chOff x="7288400" y="743050"/>
              <a:chExt cx="2284743" cy="920014"/>
            </a:xfrm>
          </p:grpSpPr>
          <p:sp>
            <p:nvSpPr>
              <p:cNvPr id="740" name="Google Shape;740;p14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1" name="Google Shape;741;p14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2" name="Google Shape;742;p14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3" name="Google Shape;743;p14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44" name="Google Shape;744;p14"/>
            <p:cNvGrpSpPr/>
            <p:nvPr/>
          </p:nvGrpSpPr>
          <p:grpSpPr>
            <a:xfrm rot="-6936861" flipH="1">
              <a:off x="-272502" y="3971802"/>
              <a:ext cx="1255930" cy="1456080"/>
              <a:chOff x="8002622" y="-59256"/>
              <a:chExt cx="1255964" cy="1456120"/>
            </a:xfrm>
          </p:grpSpPr>
          <p:sp>
            <p:nvSpPr>
              <p:cNvPr id="745" name="Google Shape;745;p14"/>
              <p:cNvSpPr/>
              <p:nvPr/>
            </p:nvSpPr>
            <p:spPr>
              <a:xfrm rot="-6135552">
                <a:off x="8382088" y="45837"/>
                <a:ext cx="830528" cy="763528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9094" extrusionOk="0">
                    <a:moveTo>
                      <a:pt x="122" y="1"/>
                    </a:moveTo>
                    <a:cubicBezTo>
                      <a:pt x="57" y="1"/>
                      <a:pt x="1" y="87"/>
                      <a:pt x="56" y="142"/>
                    </a:cubicBezTo>
                    <a:cubicBezTo>
                      <a:pt x="668" y="754"/>
                      <a:pt x="1377" y="1259"/>
                      <a:pt x="2069" y="1747"/>
                    </a:cubicBezTo>
                    <a:cubicBezTo>
                      <a:pt x="2929" y="2359"/>
                      <a:pt x="3816" y="2997"/>
                      <a:pt x="4490" y="3813"/>
                    </a:cubicBezTo>
                    <a:cubicBezTo>
                      <a:pt x="4783" y="4186"/>
                      <a:pt x="5058" y="4576"/>
                      <a:pt x="5297" y="4975"/>
                    </a:cubicBezTo>
                    <a:cubicBezTo>
                      <a:pt x="5474" y="5250"/>
                      <a:pt x="5661" y="5534"/>
                      <a:pt x="5856" y="5809"/>
                    </a:cubicBezTo>
                    <a:cubicBezTo>
                      <a:pt x="6308" y="6438"/>
                      <a:pt x="6893" y="6962"/>
                      <a:pt x="7559" y="7361"/>
                    </a:cubicBezTo>
                    <a:cubicBezTo>
                      <a:pt x="7665" y="7423"/>
                      <a:pt x="7780" y="7485"/>
                      <a:pt x="7887" y="7547"/>
                    </a:cubicBezTo>
                    <a:cubicBezTo>
                      <a:pt x="8188" y="7707"/>
                      <a:pt x="8481" y="7884"/>
                      <a:pt x="8756" y="8079"/>
                    </a:cubicBezTo>
                    <a:cubicBezTo>
                      <a:pt x="9137" y="8354"/>
                      <a:pt x="9430" y="8691"/>
                      <a:pt x="9731" y="9055"/>
                    </a:cubicBezTo>
                    <a:lnTo>
                      <a:pt x="9731" y="9064"/>
                    </a:lnTo>
                    <a:cubicBezTo>
                      <a:pt x="9751" y="9084"/>
                      <a:pt x="9776" y="9093"/>
                      <a:pt x="9799" y="9093"/>
                    </a:cubicBezTo>
                    <a:cubicBezTo>
                      <a:pt x="9806" y="9093"/>
                      <a:pt x="9813" y="9092"/>
                      <a:pt x="9820" y="9090"/>
                    </a:cubicBezTo>
                    <a:cubicBezTo>
                      <a:pt x="9829" y="9081"/>
                      <a:pt x="9847" y="9081"/>
                      <a:pt x="9847" y="9072"/>
                    </a:cubicBezTo>
                    <a:cubicBezTo>
                      <a:pt x="9882" y="9046"/>
                      <a:pt x="9891" y="8993"/>
                      <a:pt x="9864" y="8957"/>
                    </a:cubicBezTo>
                    <a:lnTo>
                      <a:pt x="9856" y="8948"/>
                    </a:lnTo>
                    <a:cubicBezTo>
                      <a:pt x="9545" y="8585"/>
                      <a:pt x="9253" y="8230"/>
                      <a:pt x="8853" y="7946"/>
                    </a:cubicBezTo>
                    <a:cubicBezTo>
                      <a:pt x="8570" y="7751"/>
                      <a:pt x="8277" y="7574"/>
                      <a:pt x="7967" y="7405"/>
                    </a:cubicBezTo>
                    <a:cubicBezTo>
                      <a:pt x="7869" y="7343"/>
                      <a:pt x="7754" y="7281"/>
                      <a:pt x="7647" y="7219"/>
                    </a:cubicBezTo>
                    <a:cubicBezTo>
                      <a:pt x="6991" y="6838"/>
                      <a:pt x="6432" y="6323"/>
                      <a:pt x="5989" y="5711"/>
                    </a:cubicBezTo>
                    <a:cubicBezTo>
                      <a:pt x="5794" y="5445"/>
                      <a:pt x="5616" y="5161"/>
                      <a:pt x="5439" y="4886"/>
                    </a:cubicBezTo>
                    <a:cubicBezTo>
                      <a:pt x="5191" y="4478"/>
                      <a:pt x="4916" y="4088"/>
                      <a:pt x="4623" y="3707"/>
                    </a:cubicBezTo>
                    <a:cubicBezTo>
                      <a:pt x="3931" y="2873"/>
                      <a:pt x="3036" y="2235"/>
                      <a:pt x="2166" y="1614"/>
                    </a:cubicBezTo>
                    <a:cubicBezTo>
                      <a:pt x="1484" y="1126"/>
                      <a:pt x="774" y="621"/>
                      <a:pt x="180" y="26"/>
                    </a:cubicBezTo>
                    <a:cubicBezTo>
                      <a:pt x="162" y="8"/>
                      <a:pt x="141" y="1"/>
                      <a:pt x="1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6" name="Google Shape;746;p14"/>
              <p:cNvSpPr/>
              <p:nvPr/>
            </p:nvSpPr>
            <p:spPr>
              <a:xfrm rot="-6135552">
                <a:off x="8173388" y="855864"/>
                <a:ext cx="446161" cy="446833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5322" extrusionOk="0">
                    <a:moveTo>
                      <a:pt x="99" y="1"/>
                    </a:moveTo>
                    <a:cubicBezTo>
                      <a:pt x="61" y="1"/>
                      <a:pt x="26" y="25"/>
                      <a:pt x="19" y="55"/>
                    </a:cubicBezTo>
                    <a:cubicBezTo>
                      <a:pt x="1" y="91"/>
                      <a:pt x="19" y="135"/>
                      <a:pt x="54" y="153"/>
                    </a:cubicBezTo>
                    <a:cubicBezTo>
                      <a:pt x="72" y="162"/>
                      <a:pt x="1242" y="792"/>
                      <a:pt x="2209" y="2716"/>
                    </a:cubicBezTo>
                    <a:cubicBezTo>
                      <a:pt x="3211" y="4703"/>
                      <a:pt x="5180" y="5315"/>
                      <a:pt x="5207" y="5315"/>
                    </a:cubicBezTo>
                    <a:cubicBezTo>
                      <a:pt x="5211" y="5319"/>
                      <a:pt x="5218" y="5321"/>
                      <a:pt x="5226" y="5321"/>
                    </a:cubicBezTo>
                    <a:cubicBezTo>
                      <a:pt x="5233" y="5321"/>
                      <a:pt x="5242" y="5319"/>
                      <a:pt x="5251" y="5315"/>
                    </a:cubicBezTo>
                    <a:cubicBezTo>
                      <a:pt x="5260" y="5315"/>
                      <a:pt x="5278" y="5306"/>
                      <a:pt x="5287" y="5297"/>
                    </a:cubicBezTo>
                    <a:cubicBezTo>
                      <a:pt x="5304" y="5270"/>
                      <a:pt x="5313" y="5244"/>
                      <a:pt x="5304" y="5208"/>
                    </a:cubicBezTo>
                    <a:cubicBezTo>
                      <a:pt x="3939" y="774"/>
                      <a:pt x="152" y="2"/>
                      <a:pt x="116" y="2"/>
                    </a:cubicBezTo>
                    <a:cubicBezTo>
                      <a:pt x="110" y="1"/>
                      <a:pt x="105" y="1"/>
                      <a:pt x="9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7" name="Google Shape;747;p14"/>
              <p:cNvSpPr/>
              <p:nvPr/>
            </p:nvSpPr>
            <p:spPr>
              <a:xfrm rot="-6135552">
                <a:off x="8276352" y="388542"/>
                <a:ext cx="624827" cy="735485"/>
              </a:xfrm>
              <a:custGeom>
                <a:avLst/>
                <a:gdLst/>
                <a:ahLst/>
                <a:cxnLst/>
                <a:rect l="l" t="t" r="r" b="b"/>
                <a:pathLst>
                  <a:path w="7442" h="8760" extrusionOk="0">
                    <a:moveTo>
                      <a:pt x="5917" y="1"/>
                    </a:moveTo>
                    <a:cubicBezTo>
                      <a:pt x="5900" y="1"/>
                      <a:pt x="5885" y="5"/>
                      <a:pt x="5871" y="14"/>
                    </a:cubicBezTo>
                    <a:cubicBezTo>
                      <a:pt x="5836" y="41"/>
                      <a:pt x="5827" y="76"/>
                      <a:pt x="5845" y="112"/>
                    </a:cubicBezTo>
                    <a:cubicBezTo>
                      <a:pt x="6120" y="830"/>
                      <a:pt x="5995" y="1637"/>
                      <a:pt x="5871" y="2187"/>
                    </a:cubicBezTo>
                    <a:cubicBezTo>
                      <a:pt x="5827" y="2400"/>
                      <a:pt x="5774" y="2604"/>
                      <a:pt x="5729" y="2808"/>
                    </a:cubicBezTo>
                    <a:cubicBezTo>
                      <a:pt x="5641" y="3163"/>
                      <a:pt x="5552" y="3526"/>
                      <a:pt x="5490" y="3899"/>
                    </a:cubicBezTo>
                    <a:cubicBezTo>
                      <a:pt x="5410" y="4466"/>
                      <a:pt x="5366" y="5513"/>
                      <a:pt x="6013" y="6196"/>
                    </a:cubicBezTo>
                    <a:cubicBezTo>
                      <a:pt x="6075" y="6258"/>
                      <a:pt x="6137" y="6329"/>
                      <a:pt x="6199" y="6391"/>
                    </a:cubicBezTo>
                    <a:lnTo>
                      <a:pt x="6244" y="6444"/>
                    </a:lnTo>
                    <a:cubicBezTo>
                      <a:pt x="6099" y="6422"/>
                      <a:pt x="5950" y="6411"/>
                      <a:pt x="5795" y="6411"/>
                    </a:cubicBezTo>
                    <a:cubicBezTo>
                      <a:pt x="5324" y="6411"/>
                      <a:pt x="4805" y="6514"/>
                      <a:pt x="4231" y="6728"/>
                    </a:cubicBezTo>
                    <a:cubicBezTo>
                      <a:pt x="3902" y="6852"/>
                      <a:pt x="3565" y="7003"/>
                      <a:pt x="3255" y="7145"/>
                    </a:cubicBezTo>
                    <a:cubicBezTo>
                      <a:pt x="2918" y="7296"/>
                      <a:pt x="2563" y="7455"/>
                      <a:pt x="2208" y="7579"/>
                    </a:cubicBezTo>
                    <a:cubicBezTo>
                      <a:pt x="1690" y="7767"/>
                      <a:pt x="1219" y="7860"/>
                      <a:pt x="791" y="7860"/>
                    </a:cubicBezTo>
                    <a:cubicBezTo>
                      <a:pt x="553" y="7860"/>
                      <a:pt x="328" y="7831"/>
                      <a:pt x="115" y="7774"/>
                    </a:cubicBezTo>
                    <a:cubicBezTo>
                      <a:pt x="109" y="7773"/>
                      <a:pt x="103" y="7772"/>
                      <a:pt x="97" y="7772"/>
                    </a:cubicBezTo>
                    <a:cubicBezTo>
                      <a:pt x="66" y="7772"/>
                      <a:pt x="33" y="7789"/>
                      <a:pt x="18" y="7819"/>
                    </a:cubicBezTo>
                    <a:cubicBezTo>
                      <a:pt x="0" y="7845"/>
                      <a:pt x="9" y="7890"/>
                      <a:pt x="27" y="7916"/>
                    </a:cubicBezTo>
                    <a:cubicBezTo>
                      <a:pt x="674" y="8590"/>
                      <a:pt x="1579" y="8741"/>
                      <a:pt x="2226" y="8759"/>
                    </a:cubicBezTo>
                    <a:cubicBezTo>
                      <a:pt x="2255" y="8759"/>
                      <a:pt x="2284" y="8760"/>
                      <a:pt x="2312" y="8760"/>
                    </a:cubicBezTo>
                    <a:cubicBezTo>
                      <a:pt x="2683" y="8760"/>
                      <a:pt x="3052" y="8707"/>
                      <a:pt x="3406" y="8608"/>
                    </a:cubicBezTo>
                    <a:cubicBezTo>
                      <a:pt x="3805" y="8493"/>
                      <a:pt x="4186" y="8333"/>
                      <a:pt x="4541" y="8129"/>
                    </a:cubicBezTo>
                    <a:cubicBezTo>
                      <a:pt x="5250" y="7721"/>
                      <a:pt x="5898" y="7207"/>
                      <a:pt x="6465" y="6621"/>
                    </a:cubicBezTo>
                    <a:lnTo>
                      <a:pt x="6483" y="6613"/>
                    </a:lnTo>
                    <a:cubicBezTo>
                      <a:pt x="6519" y="6595"/>
                      <a:pt x="6536" y="6559"/>
                      <a:pt x="6519" y="6524"/>
                    </a:cubicBezTo>
                    <a:cubicBezTo>
                      <a:pt x="6350" y="5894"/>
                      <a:pt x="6536" y="5229"/>
                      <a:pt x="6723" y="4715"/>
                    </a:cubicBezTo>
                    <a:cubicBezTo>
                      <a:pt x="6776" y="4582"/>
                      <a:pt x="6838" y="4440"/>
                      <a:pt x="6882" y="4298"/>
                    </a:cubicBezTo>
                    <a:cubicBezTo>
                      <a:pt x="7060" y="3854"/>
                      <a:pt x="7246" y="3384"/>
                      <a:pt x="7308" y="2897"/>
                    </a:cubicBezTo>
                    <a:cubicBezTo>
                      <a:pt x="7441" y="1761"/>
                      <a:pt x="6927" y="644"/>
                      <a:pt x="5969" y="14"/>
                    </a:cubicBezTo>
                    <a:cubicBezTo>
                      <a:pt x="5951" y="5"/>
                      <a:pt x="5933" y="1"/>
                      <a:pt x="591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8" name="Google Shape;748;p14"/>
              <p:cNvSpPr/>
              <p:nvPr/>
            </p:nvSpPr>
            <p:spPr>
              <a:xfrm rot="-6135552">
                <a:off x="8583575" y="37711"/>
                <a:ext cx="578481" cy="585114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6969" extrusionOk="0">
                    <a:moveTo>
                      <a:pt x="6258" y="0"/>
                    </a:moveTo>
                    <a:cubicBezTo>
                      <a:pt x="6250" y="0"/>
                      <a:pt x="6241" y="1"/>
                      <a:pt x="6233" y="3"/>
                    </a:cubicBezTo>
                    <a:cubicBezTo>
                      <a:pt x="6198" y="12"/>
                      <a:pt x="6180" y="48"/>
                      <a:pt x="6171" y="83"/>
                    </a:cubicBezTo>
                    <a:cubicBezTo>
                      <a:pt x="6171" y="660"/>
                      <a:pt x="5852" y="1201"/>
                      <a:pt x="5612" y="1546"/>
                    </a:cubicBezTo>
                    <a:cubicBezTo>
                      <a:pt x="5524" y="1688"/>
                      <a:pt x="5426" y="1821"/>
                      <a:pt x="5337" y="1946"/>
                    </a:cubicBezTo>
                    <a:cubicBezTo>
                      <a:pt x="5169" y="2167"/>
                      <a:pt x="5000" y="2407"/>
                      <a:pt x="4858" y="2655"/>
                    </a:cubicBezTo>
                    <a:cubicBezTo>
                      <a:pt x="4637" y="3036"/>
                      <a:pt x="4309" y="3773"/>
                      <a:pt x="4583" y="4447"/>
                    </a:cubicBezTo>
                    <a:cubicBezTo>
                      <a:pt x="4610" y="4509"/>
                      <a:pt x="4628" y="4571"/>
                      <a:pt x="4654" y="4642"/>
                    </a:cubicBezTo>
                    <a:lnTo>
                      <a:pt x="4690" y="4739"/>
                    </a:lnTo>
                    <a:cubicBezTo>
                      <a:pt x="4642" y="4736"/>
                      <a:pt x="4594" y="4734"/>
                      <a:pt x="4545" y="4734"/>
                    </a:cubicBezTo>
                    <a:cubicBezTo>
                      <a:pt x="4107" y="4734"/>
                      <a:pt x="3638" y="4877"/>
                      <a:pt x="3111" y="5156"/>
                    </a:cubicBezTo>
                    <a:cubicBezTo>
                      <a:pt x="2872" y="5289"/>
                      <a:pt x="2632" y="5431"/>
                      <a:pt x="2411" y="5573"/>
                    </a:cubicBezTo>
                    <a:cubicBezTo>
                      <a:pt x="2189" y="5715"/>
                      <a:pt x="1923" y="5883"/>
                      <a:pt x="1675" y="6016"/>
                    </a:cubicBezTo>
                    <a:cubicBezTo>
                      <a:pt x="1188" y="6278"/>
                      <a:pt x="746" y="6401"/>
                      <a:pt x="342" y="6401"/>
                    </a:cubicBezTo>
                    <a:cubicBezTo>
                      <a:pt x="268" y="6401"/>
                      <a:pt x="194" y="6397"/>
                      <a:pt x="123" y="6389"/>
                    </a:cubicBezTo>
                    <a:cubicBezTo>
                      <a:pt x="119" y="6388"/>
                      <a:pt x="116" y="6388"/>
                      <a:pt x="112" y="6388"/>
                    </a:cubicBezTo>
                    <a:cubicBezTo>
                      <a:pt x="31" y="6388"/>
                      <a:pt x="1" y="6488"/>
                      <a:pt x="60" y="6540"/>
                    </a:cubicBezTo>
                    <a:cubicBezTo>
                      <a:pt x="494" y="6878"/>
                      <a:pt x="1006" y="6969"/>
                      <a:pt x="1444" y="6969"/>
                    </a:cubicBezTo>
                    <a:cubicBezTo>
                      <a:pt x="1580" y="6969"/>
                      <a:pt x="1708" y="6960"/>
                      <a:pt x="1825" y="6948"/>
                    </a:cubicBezTo>
                    <a:cubicBezTo>
                      <a:pt x="1976" y="6930"/>
                      <a:pt x="2127" y="6894"/>
                      <a:pt x="2269" y="6859"/>
                    </a:cubicBezTo>
                    <a:cubicBezTo>
                      <a:pt x="2721" y="6726"/>
                      <a:pt x="3147" y="6513"/>
                      <a:pt x="3510" y="6220"/>
                    </a:cubicBezTo>
                    <a:cubicBezTo>
                      <a:pt x="3998" y="5839"/>
                      <a:pt x="4433" y="5395"/>
                      <a:pt x="4805" y="4890"/>
                    </a:cubicBezTo>
                    <a:lnTo>
                      <a:pt x="4832" y="4890"/>
                    </a:lnTo>
                    <a:cubicBezTo>
                      <a:pt x="4867" y="4881"/>
                      <a:pt x="4885" y="4854"/>
                      <a:pt x="4894" y="4819"/>
                    </a:cubicBezTo>
                    <a:cubicBezTo>
                      <a:pt x="4947" y="4331"/>
                      <a:pt x="5266" y="3923"/>
                      <a:pt x="5541" y="3613"/>
                    </a:cubicBezTo>
                    <a:cubicBezTo>
                      <a:pt x="5612" y="3524"/>
                      <a:pt x="5692" y="3444"/>
                      <a:pt x="5772" y="3365"/>
                    </a:cubicBezTo>
                    <a:cubicBezTo>
                      <a:pt x="6038" y="3098"/>
                      <a:pt x="6269" y="2806"/>
                      <a:pt x="6464" y="2487"/>
                    </a:cubicBezTo>
                    <a:cubicBezTo>
                      <a:pt x="6889" y="1706"/>
                      <a:pt x="6836" y="757"/>
                      <a:pt x="6331" y="39"/>
                    </a:cubicBezTo>
                    <a:cubicBezTo>
                      <a:pt x="6310" y="12"/>
                      <a:pt x="6285" y="0"/>
                      <a:pt x="62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9" name="Google Shape;749;p14"/>
              <p:cNvSpPr/>
              <p:nvPr/>
            </p:nvSpPr>
            <p:spPr>
              <a:xfrm rot="-6135552">
                <a:off x="8064681" y="608870"/>
                <a:ext cx="727593" cy="713488"/>
              </a:xfrm>
              <a:custGeom>
                <a:avLst/>
                <a:gdLst/>
                <a:ahLst/>
                <a:cxnLst/>
                <a:rect l="l" t="t" r="r" b="b"/>
                <a:pathLst>
                  <a:path w="8666" h="8498" extrusionOk="0">
                    <a:moveTo>
                      <a:pt x="5183" y="1"/>
                    </a:moveTo>
                    <a:cubicBezTo>
                      <a:pt x="5167" y="1"/>
                      <a:pt x="5150" y="6"/>
                      <a:pt x="5135" y="17"/>
                    </a:cubicBezTo>
                    <a:cubicBezTo>
                      <a:pt x="5100" y="35"/>
                      <a:pt x="5082" y="79"/>
                      <a:pt x="5100" y="123"/>
                    </a:cubicBezTo>
                    <a:cubicBezTo>
                      <a:pt x="5109" y="141"/>
                      <a:pt x="6013" y="2172"/>
                      <a:pt x="5907" y="3680"/>
                    </a:cubicBezTo>
                    <a:cubicBezTo>
                      <a:pt x="5783" y="5524"/>
                      <a:pt x="6829" y="6970"/>
                      <a:pt x="7078" y="7280"/>
                    </a:cubicBezTo>
                    <a:cubicBezTo>
                      <a:pt x="6865" y="7342"/>
                      <a:pt x="6653" y="7368"/>
                      <a:pt x="6434" y="7368"/>
                    </a:cubicBezTo>
                    <a:cubicBezTo>
                      <a:pt x="6149" y="7368"/>
                      <a:pt x="5851" y="7324"/>
                      <a:pt x="5526" y="7254"/>
                    </a:cubicBezTo>
                    <a:cubicBezTo>
                      <a:pt x="5322" y="7209"/>
                      <a:pt x="5118" y="7165"/>
                      <a:pt x="4914" y="7112"/>
                    </a:cubicBezTo>
                    <a:cubicBezTo>
                      <a:pt x="4532" y="7005"/>
                      <a:pt x="4151" y="6925"/>
                      <a:pt x="3761" y="6881"/>
                    </a:cubicBezTo>
                    <a:cubicBezTo>
                      <a:pt x="3606" y="6865"/>
                      <a:pt x="3451" y="6857"/>
                      <a:pt x="3298" y="6857"/>
                    </a:cubicBezTo>
                    <a:cubicBezTo>
                      <a:pt x="2043" y="6857"/>
                      <a:pt x="849" y="7397"/>
                      <a:pt x="27" y="8353"/>
                    </a:cubicBezTo>
                    <a:cubicBezTo>
                      <a:pt x="0" y="8380"/>
                      <a:pt x="0" y="8424"/>
                      <a:pt x="18" y="8460"/>
                    </a:cubicBezTo>
                    <a:cubicBezTo>
                      <a:pt x="33" y="8482"/>
                      <a:pt x="59" y="8498"/>
                      <a:pt x="88" y="8498"/>
                    </a:cubicBezTo>
                    <a:cubicBezTo>
                      <a:pt x="94" y="8498"/>
                      <a:pt x="100" y="8497"/>
                      <a:pt x="107" y="8495"/>
                    </a:cubicBezTo>
                    <a:cubicBezTo>
                      <a:pt x="528" y="8381"/>
                      <a:pt x="963" y="8344"/>
                      <a:pt x="1401" y="8344"/>
                    </a:cubicBezTo>
                    <a:cubicBezTo>
                      <a:pt x="1812" y="8344"/>
                      <a:pt x="2226" y="8377"/>
                      <a:pt x="2634" y="8407"/>
                    </a:cubicBezTo>
                    <a:cubicBezTo>
                      <a:pt x="3042" y="8454"/>
                      <a:pt x="3450" y="8478"/>
                      <a:pt x="3858" y="8478"/>
                    </a:cubicBezTo>
                    <a:cubicBezTo>
                      <a:pt x="4062" y="8478"/>
                      <a:pt x="4266" y="8472"/>
                      <a:pt x="4470" y="8460"/>
                    </a:cubicBezTo>
                    <a:cubicBezTo>
                      <a:pt x="4807" y="8424"/>
                      <a:pt x="5144" y="8371"/>
                      <a:pt x="5481" y="8274"/>
                    </a:cubicBezTo>
                    <a:cubicBezTo>
                      <a:pt x="6120" y="8096"/>
                      <a:pt x="6732" y="7795"/>
                      <a:pt x="7273" y="7396"/>
                    </a:cubicBezTo>
                    <a:cubicBezTo>
                      <a:pt x="7308" y="7369"/>
                      <a:pt x="7317" y="7325"/>
                      <a:pt x="7290" y="7289"/>
                    </a:cubicBezTo>
                    <a:lnTo>
                      <a:pt x="7290" y="7280"/>
                    </a:lnTo>
                    <a:cubicBezTo>
                      <a:pt x="8665" y="3688"/>
                      <a:pt x="5277" y="61"/>
                      <a:pt x="5242" y="26"/>
                    </a:cubicBezTo>
                    <a:cubicBezTo>
                      <a:pt x="5226" y="10"/>
                      <a:pt x="5205" y="1"/>
                      <a:pt x="5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0" name="Google Shape;750;p14"/>
              <p:cNvSpPr/>
              <p:nvPr/>
            </p:nvSpPr>
            <p:spPr>
              <a:xfrm rot="-6135552">
                <a:off x="8379692" y="169420"/>
                <a:ext cx="722304" cy="741195"/>
              </a:xfrm>
              <a:custGeom>
                <a:avLst/>
                <a:gdLst/>
                <a:ahLst/>
                <a:cxnLst/>
                <a:rect l="l" t="t" r="r" b="b"/>
                <a:pathLst>
                  <a:path w="8603" h="8828" extrusionOk="0">
                    <a:moveTo>
                      <a:pt x="7401" y="1"/>
                    </a:moveTo>
                    <a:cubicBezTo>
                      <a:pt x="7388" y="1"/>
                      <a:pt x="7375" y="4"/>
                      <a:pt x="7361" y="11"/>
                    </a:cubicBezTo>
                    <a:cubicBezTo>
                      <a:pt x="7335" y="28"/>
                      <a:pt x="7317" y="64"/>
                      <a:pt x="7326" y="99"/>
                    </a:cubicBezTo>
                    <a:cubicBezTo>
                      <a:pt x="7521" y="1039"/>
                      <a:pt x="7397" y="2006"/>
                      <a:pt x="6971" y="2866"/>
                    </a:cubicBezTo>
                    <a:cubicBezTo>
                      <a:pt x="6865" y="3088"/>
                      <a:pt x="6723" y="3310"/>
                      <a:pt x="6590" y="3531"/>
                    </a:cubicBezTo>
                    <a:cubicBezTo>
                      <a:pt x="6412" y="3815"/>
                      <a:pt x="6244" y="4108"/>
                      <a:pt x="6111" y="4418"/>
                    </a:cubicBezTo>
                    <a:cubicBezTo>
                      <a:pt x="5871" y="4986"/>
                      <a:pt x="5845" y="5545"/>
                      <a:pt x="6040" y="5979"/>
                    </a:cubicBezTo>
                    <a:cubicBezTo>
                      <a:pt x="5903" y="5938"/>
                      <a:pt x="5765" y="5921"/>
                      <a:pt x="5630" y="5921"/>
                    </a:cubicBezTo>
                    <a:cubicBezTo>
                      <a:pt x="5242" y="5921"/>
                      <a:pt x="4882" y="6062"/>
                      <a:pt x="4665" y="6174"/>
                    </a:cubicBezTo>
                    <a:cubicBezTo>
                      <a:pt x="4426" y="6298"/>
                      <a:pt x="4204" y="6440"/>
                      <a:pt x="3982" y="6591"/>
                    </a:cubicBezTo>
                    <a:cubicBezTo>
                      <a:pt x="3787" y="6733"/>
                      <a:pt x="3583" y="6857"/>
                      <a:pt x="3370" y="6981"/>
                    </a:cubicBezTo>
                    <a:cubicBezTo>
                      <a:pt x="2359" y="7505"/>
                      <a:pt x="1153" y="7513"/>
                      <a:pt x="89" y="7513"/>
                    </a:cubicBezTo>
                    <a:cubicBezTo>
                      <a:pt x="53" y="7513"/>
                      <a:pt x="27" y="7531"/>
                      <a:pt x="18" y="7558"/>
                    </a:cubicBezTo>
                    <a:cubicBezTo>
                      <a:pt x="0" y="7584"/>
                      <a:pt x="0" y="7611"/>
                      <a:pt x="18" y="7638"/>
                    </a:cubicBezTo>
                    <a:cubicBezTo>
                      <a:pt x="257" y="8072"/>
                      <a:pt x="683" y="8285"/>
                      <a:pt x="1020" y="8427"/>
                    </a:cubicBezTo>
                    <a:cubicBezTo>
                      <a:pt x="1494" y="8627"/>
                      <a:pt x="2073" y="8827"/>
                      <a:pt x="2644" y="8827"/>
                    </a:cubicBezTo>
                    <a:cubicBezTo>
                      <a:pt x="2832" y="8827"/>
                      <a:pt x="3020" y="8806"/>
                      <a:pt x="3202" y="8755"/>
                    </a:cubicBezTo>
                    <a:cubicBezTo>
                      <a:pt x="3255" y="8737"/>
                      <a:pt x="3308" y="8720"/>
                      <a:pt x="3353" y="8702"/>
                    </a:cubicBezTo>
                    <a:cubicBezTo>
                      <a:pt x="3973" y="8471"/>
                      <a:pt x="4399" y="7948"/>
                      <a:pt x="4807" y="7434"/>
                    </a:cubicBezTo>
                    <a:lnTo>
                      <a:pt x="4825" y="7416"/>
                    </a:lnTo>
                    <a:lnTo>
                      <a:pt x="4967" y="7239"/>
                    </a:lnTo>
                    <a:cubicBezTo>
                      <a:pt x="5304" y="6804"/>
                      <a:pt x="5658" y="6352"/>
                      <a:pt x="6173" y="6201"/>
                    </a:cubicBezTo>
                    <a:cubicBezTo>
                      <a:pt x="6186" y="6221"/>
                      <a:pt x="6204" y="6231"/>
                      <a:pt x="6224" y="6231"/>
                    </a:cubicBezTo>
                    <a:cubicBezTo>
                      <a:pt x="6230" y="6231"/>
                      <a:pt x="6237" y="6230"/>
                      <a:pt x="6244" y="6228"/>
                    </a:cubicBezTo>
                    <a:cubicBezTo>
                      <a:pt x="6279" y="6219"/>
                      <a:pt x="6306" y="6192"/>
                      <a:pt x="6306" y="6157"/>
                    </a:cubicBezTo>
                    <a:cubicBezTo>
                      <a:pt x="6368" y="5491"/>
                      <a:pt x="6838" y="4977"/>
                      <a:pt x="7290" y="4472"/>
                    </a:cubicBezTo>
                    <a:lnTo>
                      <a:pt x="7423" y="4330"/>
                    </a:lnTo>
                    <a:cubicBezTo>
                      <a:pt x="7893" y="3806"/>
                      <a:pt x="8470" y="3150"/>
                      <a:pt x="8559" y="2352"/>
                    </a:cubicBezTo>
                    <a:cubicBezTo>
                      <a:pt x="8603" y="1900"/>
                      <a:pt x="8505" y="1447"/>
                      <a:pt x="8292" y="1057"/>
                    </a:cubicBezTo>
                    <a:cubicBezTo>
                      <a:pt x="8071" y="667"/>
                      <a:pt x="7796" y="312"/>
                      <a:pt x="7459" y="19"/>
                    </a:cubicBezTo>
                    <a:cubicBezTo>
                      <a:pt x="7442" y="8"/>
                      <a:pt x="7423" y="1"/>
                      <a:pt x="74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1" name="Google Shape;751;p14"/>
              <p:cNvSpPr/>
              <p:nvPr/>
            </p:nvSpPr>
            <p:spPr>
              <a:xfrm rot="-6135552">
                <a:off x="8144783" y="942015"/>
                <a:ext cx="401410" cy="334747"/>
              </a:xfrm>
              <a:custGeom>
                <a:avLst/>
                <a:gdLst/>
                <a:ahLst/>
                <a:cxnLst/>
                <a:rect l="l" t="t" r="r" b="b"/>
                <a:pathLst>
                  <a:path w="4781" h="3987" extrusionOk="0">
                    <a:moveTo>
                      <a:pt x="50" y="1"/>
                    </a:moveTo>
                    <a:cubicBezTo>
                      <a:pt x="31" y="1"/>
                      <a:pt x="13" y="9"/>
                      <a:pt x="0" y="22"/>
                    </a:cubicBezTo>
                    <a:cubicBezTo>
                      <a:pt x="1898" y="900"/>
                      <a:pt x="2439" y="3862"/>
                      <a:pt x="4780" y="3986"/>
                    </a:cubicBezTo>
                    <a:cubicBezTo>
                      <a:pt x="3166" y="643"/>
                      <a:pt x="107" y="13"/>
                      <a:pt x="71" y="4"/>
                    </a:cubicBezTo>
                    <a:cubicBezTo>
                      <a:pt x="64" y="2"/>
                      <a:pt x="57" y="1"/>
                      <a:pt x="5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2" name="Google Shape;752;p14"/>
              <p:cNvSpPr/>
              <p:nvPr/>
            </p:nvSpPr>
            <p:spPr>
              <a:xfrm rot="-6135552">
                <a:off x="8314114" y="367630"/>
                <a:ext cx="147517" cy="418958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4990" extrusionOk="0">
                    <a:moveTo>
                      <a:pt x="484" y="1"/>
                    </a:moveTo>
                    <a:cubicBezTo>
                      <a:pt x="466" y="1"/>
                      <a:pt x="449" y="5"/>
                      <a:pt x="435" y="14"/>
                    </a:cubicBezTo>
                    <a:cubicBezTo>
                      <a:pt x="409" y="41"/>
                      <a:pt x="391" y="76"/>
                      <a:pt x="409" y="112"/>
                    </a:cubicBezTo>
                    <a:cubicBezTo>
                      <a:pt x="684" y="830"/>
                      <a:pt x="559" y="1637"/>
                      <a:pt x="435" y="2187"/>
                    </a:cubicBezTo>
                    <a:cubicBezTo>
                      <a:pt x="391" y="2400"/>
                      <a:pt x="347" y="2604"/>
                      <a:pt x="293" y="2808"/>
                    </a:cubicBezTo>
                    <a:cubicBezTo>
                      <a:pt x="205" y="3163"/>
                      <a:pt x="116" y="3535"/>
                      <a:pt x="54" y="3899"/>
                    </a:cubicBezTo>
                    <a:cubicBezTo>
                      <a:pt x="1" y="4262"/>
                      <a:pt x="1" y="4626"/>
                      <a:pt x="45" y="4990"/>
                    </a:cubicBezTo>
                    <a:cubicBezTo>
                      <a:pt x="276" y="4342"/>
                      <a:pt x="675" y="3837"/>
                      <a:pt x="1074" y="3251"/>
                    </a:cubicBezTo>
                    <a:cubicBezTo>
                      <a:pt x="1757" y="2240"/>
                      <a:pt x="1482" y="1203"/>
                      <a:pt x="843" y="254"/>
                    </a:cubicBezTo>
                    <a:cubicBezTo>
                      <a:pt x="746" y="165"/>
                      <a:pt x="639" y="94"/>
                      <a:pt x="533" y="14"/>
                    </a:cubicBezTo>
                    <a:cubicBezTo>
                      <a:pt x="520" y="5"/>
                      <a:pt x="502" y="1"/>
                      <a:pt x="484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3" name="Google Shape;753;p14"/>
              <p:cNvSpPr/>
              <p:nvPr/>
            </p:nvSpPr>
            <p:spPr>
              <a:xfrm rot="-6135552">
                <a:off x="8664487" y="720625"/>
                <a:ext cx="411066" cy="167835"/>
              </a:xfrm>
              <a:custGeom>
                <a:avLst/>
                <a:gdLst/>
                <a:ahLst/>
                <a:cxnLst/>
                <a:rect l="l" t="t" r="r" b="b"/>
                <a:pathLst>
                  <a:path w="4896" h="1999" extrusionOk="0">
                    <a:moveTo>
                      <a:pt x="4896" y="1"/>
                    </a:moveTo>
                    <a:cubicBezTo>
                      <a:pt x="4674" y="54"/>
                      <a:pt x="4452" y="116"/>
                      <a:pt x="4239" y="196"/>
                    </a:cubicBezTo>
                    <a:cubicBezTo>
                      <a:pt x="3902" y="320"/>
                      <a:pt x="3574" y="471"/>
                      <a:pt x="3255" y="613"/>
                    </a:cubicBezTo>
                    <a:cubicBezTo>
                      <a:pt x="2927" y="764"/>
                      <a:pt x="2572" y="923"/>
                      <a:pt x="2217" y="1047"/>
                    </a:cubicBezTo>
                    <a:cubicBezTo>
                      <a:pt x="1686" y="1238"/>
                      <a:pt x="1212" y="1331"/>
                      <a:pt x="779" y="1331"/>
                    </a:cubicBezTo>
                    <a:cubicBezTo>
                      <a:pt x="546" y="1331"/>
                      <a:pt x="326" y="1304"/>
                      <a:pt x="115" y="1251"/>
                    </a:cubicBezTo>
                    <a:cubicBezTo>
                      <a:pt x="107" y="1249"/>
                      <a:pt x="99" y="1248"/>
                      <a:pt x="91" y="1248"/>
                    </a:cubicBezTo>
                    <a:cubicBezTo>
                      <a:pt x="64" y="1248"/>
                      <a:pt x="40" y="1260"/>
                      <a:pt x="27" y="1287"/>
                    </a:cubicBezTo>
                    <a:cubicBezTo>
                      <a:pt x="0" y="1322"/>
                      <a:pt x="9" y="1358"/>
                      <a:pt x="36" y="1384"/>
                    </a:cubicBezTo>
                    <a:cubicBezTo>
                      <a:pt x="240" y="1597"/>
                      <a:pt x="470" y="1766"/>
                      <a:pt x="736" y="1890"/>
                    </a:cubicBezTo>
                    <a:cubicBezTo>
                      <a:pt x="770" y="1879"/>
                      <a:pt x="805" y="1874"/>
                      <a:pt x="841" y="1874"/>
                    </a:cubicBezTo>
                    <a:cubicBezTo>
                      <a:pt x="890" y="1874"/>
                      <a:pt x="942" y="1883"/>
                      <a:pt x="993" y="1899"/>
                    </a:cubicBezTo>
                    <a:cubicBezTo>
                      <a:pt x="1198" y="1968"/>
                      <a:pt x="1394" y="1998"/>
                      <a:pt x="1582" y="1998"/>
                    </a:cubicBezTo>
                    <a:cubicBezTo>
                      <a:pt x="2580" y="1998"/>
                      <a:pt x="3373" y="1136"/>
                      <a:pt x="4142" y="524"/>
                    </a:cubicBezTo>
                    <a:cubicBezTo>
                      <a:pt x="4372" y="329"/>
                      <a:pt x="4630" y="152"/>
                      <a:pt x="48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4" name="Google Shape;754;p14"/>
              <p:cNvSpPr/>
              <p:nvPr/>
            </p:nvSpPr>
            <p:spPr>
              <a:xfrm rot="-6135552">
                <a:off x="8922037" y="321191"/>
                <a:ext cx="336426" cy="171361"/>
              </a:xfrm>
              <a:custGeom>
                <a:avLst/>
                <a:gdLst/>
                <a:ahLst/>
                <a:cxnLst/>
                <a:rect l="l" t="t" r="r" b="b"/>
                <a:pathLst>
                  <a:path w="4007" h="2041" extrusionOk="0">
                    <a:moveTo>
                      <a:pt x="4007" y="0"/>
                    </a:moveTo>
                    <a:lnTo>
                      <a:pt x="4007" y="0"/>
                    </a:lnTo>
                    <a:cubicBezTo>
                      <a:pt x="3697" y="80"/>
                      <a:pt x="3395" y="204"/>
                      <a:pt x="3111" y="355"/>
                    </a:cubicBezTo>
                    <a:cubicBezTo>
                      <a:pt x="2872" y="488"/>
                      <a:pt x="2632" y="630"/>
                      <a:pt x="2411" y="772"/>
                    </a:cubicBezTo>
                    <a:cubicBezTo>
                      <a:pt x="2189" y="914"/>
                      <a:pt x="1923" y="1082"/>
                      <a:pt x="1675" y="1215"/>
                    </a:cubicBezTo>
                    <a:cubicBezTo>
                      <a:pt x="1188" y="1477"/>
                      <a:pt x="746" y="1600"/>
                      <a:pt x="342" y="1600"/>
                    </a:cubicBezTo>
                    <a:cubicBezTo>
                      <a:pt x="268" y="1600"/>
                      <a:pt x="194" y="1596"/>
                      <a:pt x="123" y="1588"/>
                    </a:cubicBezTo>
                    <a:cubicBezTo>
                      <a:pt x="119" y="1587"/>
                      <a:pt x="116" y="1587"/>
                      <a:pt x="112" y="1587"/>
                    </a:cubicBezTo>
                    <a:cubicBezTo>
                      <a:pt x="31" y="1587"/>
                      <a:pt x="1" y="1687"/>
                      <a:pt x="60" y="1739"/>
                    </a:cubicBezTo>
                    <a:cubicBezTo>
                      <a:pt x="238" y="1872"/>
                      <a:pt x="442" y="1978"/>
                      <a:pt x="655" y="2040"/>
                    </a:cubicBezTo>
                    <a:cubicBezTo>
                      <a:pt x="1994" y="2031"/>
                      <a:pt x="3422" y="1393"/>
                      <a:pt x="3936" y="124"/>
                    </a:cubicBezTo>
                    <a:cubicBezTo>
                      <a:pt x="3954" y="80"/>
                      <a:pt x="3980" y="36"/>
                      <a:pt x="4007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5" name="Google Shape;755;p14"/>
              <p:cNvSpPr/>
              <p:nvPr/>
            </p:nvSpPr>
            <p:spPr>
              <a:xfrm rot="-6135552">
                <a:off x="8630062" y="15142"/>
                <a:ext cx="178834" cy="345829"/>
              </a:xfrm>
              <a:custGeom>
                <a:avLst/>
                <a:gdLst/>
                <a:ahLst/>
                <a:cxnLst/>
                <a:rect l="l" t="t" r="r" b="b"/>
                <a:pathLst>
                  <a:path w="2130" h="4119" extrusionOk="0">
                    <a:moveTo>
                      <a:pt x="1836" y="0"/>
                    </a:moveTo>
                    <a:cubicBezTo>
                      <a:pt x="1827" y="0"/>
                      <a:pt x="1818" y="1"/>
                      <a:pt x="1810" y="3"/>
                    </a:cubicBezTo>
                    <a:cubicBezTo>
                      <a:pt x="1810" y="3"/>
                      <a:pt x="1810" y="12"/>
                      <a:pt x="1801" y="12"/>
                    </a:cubicBezTo>
                    <a:cubicBezTo>
                      <a:pt x="1792" y="30"/>
                      <a:pt x="1775" y="48"/>
                      <a:pt x="1766" y="65"/>
                    </a:cubicBezTo>
                    <a:cubicBezTo>
                      <a:pt x="1748" y="83"/>
                      <a:pt x="1757" y="74"/>
                      <a:pt x="1757" y="83"/>
                    </a:cubicBezTo>
                    <a:cubicBezTo>
                      <a:pt x="1748" y="660"/>
                      <a:pt x="1429" y="1201"/>
                      <a:pt x="1198" y="1546"/>
                    </a:cubicBezTo>
                    <a:cubicBezTo>
                      <a:pt x="1101" y="1688"/>
                      <a:pt x="1012" y="1813"/>
                      <a:pt x="914" y="1946"/>
                    </a:cubicBezTo>
                    <a:cubicBezTo>
                      <a:pt x="755" y="2167"/>
                      <a:pt x="586" y="2407"/>
                      <a:pt x="444" y="2655"/>
                    </a:cubicBezTo>
                    <a:cubicBezTo>
                      <a:pt x="258" y="2974"/>
                      <a:pt x="1" y="3542"/>
                      <a:pt x="81" y="4118"/>
                    </a:cubicBezTo>
                    <a:cubicBezTo>
                      <a:pt x="214" y="3577"/>
                      <a:pt x="586" y="3116"/>
                      <a:pt x="1030" y="2646"/>
                    </a:cubicBezTo>
                    <a:cubicBezTo>
                      <a:pt x="1650" y="1981"/>
                      <a:pt x="2076" y="1254"/>
                      <a:pt x="2129" y="438"/>
                    </a:cubicBezTo>
                    <a:cubicBezTo>
                      <a:pt x="2067" y="296"/>
                      <a:pt x="1996" y="163"/>
                      <a:pt x="1908" y="39"/>
                    </a:cubicBezTo>
                    <a:cubicBezTo>
                      <a:pt x="1894" y="12"/>
                      <a:pt x="1865" y="0"/>
                      <a:pt x="1836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6" name="Google Shape;756;p14"/>
              <p:cNvSpPr/>
              <p:nvPr/>
            </p:nvSpPr>
            <p:spPr>
              <a:xfrm rot="-6135552">
                <a:off x="8220477" y="585062"/>
                <a:ext cx="164645" cy="518534"/>
              </a:xfrm>
              <a:custGeom>
                <a:avLst/>
                <a:gdLst/>
                <a:ahLst/>
                <a:cxnLst/>
                <a:rect l="l" t="t" r="r" b="b"/>
                <a:pathLst>
                  <a:path w="1961" h="6176" extrusionOk="0">
                    <a:moveTo>
                      <a:pt x="100" y="0"/>
                    </a:moveTo>
                    <a:cubicBezTo>
                      <a:pt x="84" y="0"/>
                      <a:pt x="68" y="4"/>
                      <a:pt x="53" y="12"/>
                    </a:cubicBezTo>
                    <a:cubicBezTo>
                      <a:pt x="18" y="38"/>
                      <a:pt x="0" y="83"/>
                      <a:pt x="18" y="118"/>
                    </a:cubicBezTo>
                    <a:cubicBezTo>
                      <a:pt x="27" y="136"/>
                      <a:pt x="931" y="2167"/>
                      <a:pt x="825" y="3683"/>
                    </a:cubicBezTo>
                    <a:cubicBezTo>
                      <a:pt x="781" y="4544"/>
                      <a:pt x="949" y="5404"/>
                      <a:pt x="1330" y="6176"/>
                    </a:cubicBezTo>
                    <a:cubicBezTo>
                      <a:pt x="1366" y="5705"/>
                      <a:pt x="1472" y="5235"/>
                      <a:pt x="1632" y="4792"/>
                    </a:cubicBezTo>
                    <a:cubicBezTo>
                      <a:pt x="1889" y="4047"/>
                      <a:pt x="1960" y="3462"/>
                      <a:pt x="1756" y="2681"/>
                    </a:cubicBezTo>
                    <a:cubicBezTo>
                      <a:pt x="1676" y="2389"/>
                      <a:pt x="1570" y="2105"/>
                      <a:pt x="1455" y="1830"/>
                    </a:cubicBezTo>
                    <a:cubicBezTo>
                      <a:pt x="1082" y="1182"/>
                      <a:pt x="656" y="579"/>
                      <a:pt x="160" y="30"/>
                    </a:cubicBezTo>
                    <a:cubicBezTo>
                      <a:pt x="144" y="9"/>
                      <a:pt x="122" y="0"/>
                      <a:pt x="10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7" name="Google Shape;757;p14"/>
              <p:cNvSpPr/>
              <p:nvPr/>
            </p:nvSpPr>
            <p:spPr>
              <a:xfrm rot="-6135552">
                <a:off x="8510771" y="967831"/>
                <a:ext cx="454977" cy="138365"/>
              </a:xfrm>
              <a:custGeom>
                <a:avLst/>
                <a:gdLst/>
                <a:ahLst/>
                <a:cxnLst/>
                <a:rect l="l" t="t" r="r" b="b"/>
                <a:pathLst>
                  <a:path w="5419" h="1648" extrusionOk="0">
                    <a:moveTo>
                      <a:pt x="3320" y="0"/>
                    </a:moveTo>
                    <a:cubicBezTo>
                      <a:pt x="2057" y="0"/>
                      <a:pt x="853" y="542"/>
                      <a:pt x="27" y="1503"/>
                    </a:cubicBezTo>
                    <a:cubicBezTo>
                      <a:pt x="0" y="1530"/>
                      <a:pt x="0" y="1574"/>
                      <a:pt x="18" y="1610"/>
                    </a:cubicBezTo>
                    <a:cubicBezTo>
                      <a:pt x="33" y="1632"/>
                      <a:pt x="59" y="1648"/>
                      <a:pt x="88" y="1648"/>
                    </a:cubicBezTo>
                    <a:cubicBezTo>
                      <a:pt x="94" y="1648"/>
                      <a:pt x="100" y="1647"/>
                      <a:pt x="107" y="1645"/>
                    </a:cubicBezTo>
                    <a:cubicBezTo>
                      <a:pt x="213" y="1610"/>
                      <a:pt x="319" y="1592"/>
                      <a:pt x="426" y="1574"/>
                    </a:cubicBezTo>
                    <a:cubicBezTo>
                      <a:pt x="816" y="1388"/>
                      <a:pt x="1233" y="1264"/>
                      <a:pt x="1659" y="1193"/>
                    </a:cubicBezTo>
                    <a:cubicBezTo>
                      <a:pt x="2430" y="1078"/>
                      <a:pt x="3220" y="1131"/>
                      <a:pt x="3991" y="1007"/>
                    </a:cubicBezTo>
                    <a:cubicBezTo>
                      <a:pt x="4576" y="900"/>
                      <a:pt x="5020" y="723"/>
                      <a:pt x="5419" y="386"/>
                    </a:cubicBezTo>
                    <a:cubicBezTo>
                      <a:pt x="5250" y="342"/>
                      <a:pt x="5091" y="306"/>
                      <a:pt x="4913" y="262"/>
                    </a:cubicBezTo>
                    <a:cubicBezTo>
                      <a:pt x="4532" y="155"/>
                      <a:pt x="4151" y="75"/>
                      <a:pt x="3761" y="22"/>
                    </a:cubicBezTo>
                    <a:cubicBezTo>
                      <a:pt x="3613" y="8"/>
                      <a:pt x="3466" y="0"/>
                      <a:pt x="332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8" name="Google Shape;758;p14"/>
              <p:cNvSpPr/>
              <p:nvPr/>
            </p:nvSpPr>
            <p:spPr>
              <a:xfrm rot="-6135552">
                <a:off x="8443164" y="90677"/>
                <a:ext cx="229377" cy="473784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5643" extrusionOk="0">
                    <a:moveTo>
                      <a:pt x="1530" y="1"/>
                    </a:moveTo>
                    <a:cubicBezTo>
                      <a:pt x="1517" y="1"/>
                      <a:pt x="1504" y="4"/>
                      <a:pt x="1490" y="11"/>
                    </a:cubicBezTo>
                    <a:cubicBezTo>
                      <a:pt x="1464" y="28"/>
                      <a:pt x="1446" y="64"/>
                      <a:pt x="1455" y="99"/>
                    </a:cubicBezTo>
                    <a:cubicBezTo>
                      <a:pt x="1650" y="1039"/>
                      <a:pt x="1526" y="2006"/>
                      <a:pt x="1100" y="2866"/>
                    </a:cubicBezTo>
                    <a:cubicBezTo>
                      <a:pt x="994" y="3088"/>
                      <a:pt x="852" y="3310"/>
                      <a:pt x="728" y="3531"/>
                    </a:cubicBezTo>
                    <a:cubicBezTo>
                      <a:pt x="541" y="3815"/>
                      <a:pt x="373" y="4108"/>
                      <a:pt x="240" y="4418"/>
                    </a:cubicBezTo>
                    <a:cubicBezTo>
                      <a:pt x="62" y="4800"/>
                      <a:pt x="0" y="5225"/>
                      <a:pt x="71" y="5642"/>
                    </a:cubicBezTo>
                    <a:cubicBezTo>
                      <a:pt x="71" y="4817"/>
                      <a:pt x="692" y="3993"/>
                      <a:pt x="1304" y="3505"/>
                    </a:cubicBezTo>
                    <a:cubicBezTo>
                      <a:pt x="1712" y="3168"/>
                      <a:pt x="2359" y="2928"/>
                      <a:pt x="2670" y="2476"/>
                    </a:cubicBezTo>
                    <a:cubicBezTo>
                      <a:pt x="2679" y="2441"/>
                      <a:pt x="2688" y="2396"/>
                      <a:pt x="2688" y="2352"/>
                    </a:cubicBezTo>
                    <a:cubicBezTo>
                      <a:pt x="2732" y="1900"/>
                      <a:pt x="2634" y="1447"/>
                      <a:pt x="2421" y="1057"/>
                    </a:cubicBezTo>
                    <a:cubicBezTo>
                      <a:pt x="2200" y="667"/>
                      <a:pt x="1925" y="312"/>
                      <a:pt x="1588" y="19"/>
                    </a:cubicBezTo>
                    <a:cubicBezTo>
                      <a:pt x="1571" y="8"/>
                      <a:pt x="1552" y="1"/>
                      <a:pt x="153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9" name="Google Shape;759;p14"/>
              <p:cNvSpPr/>
              <p:nvPr/>
            </p:nvSpPr>
            <p:spPr>
              <a:xfrm rot="-6135552">
                <a:off x="8779882" y="533163"/>
                <a:ext cx="414088" cy="181101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157" extrusionOk="0">
                    <a:moveTo>
                      <a:pt x="4932" y="0"/>
                    </a:moveTo>
                    <a:lnTo>
                      <a:pt x="4932" y="0"/>
                    </a:lnTo>
                    <a:cubicBezTo>
                      <a:pt x="4763" y="44"/>
                      <a:pt x="4586" y="106"/>
                      <a:pt x="4426" y="186"/>
                    </a:cubicBezTo>
                    <a:cubicBezTo>
                      <a:pt x="4196" y="319"/>
                      <a:pt x="3965" y="452"/>
                      <a:pt x="3752" y="603"/>
                    </a:cubicBezTo>
                    <a:cubicBezTo>
                      <a:pt x="3548" y="745"/>
                      <a:pt x="3344" y="878"/>
                      <a:pt x="3131" y="993"/>
                    </a:cubicBezTo>
                    <a:cubicBezTo>
                      <a:pt x="2165" y="1499"/>
                      <a:pt x="1021" y="1525"/>
                      <a:pt x="1" y="1525"/>
                    </a:cubicBezTo>
                    <a:cubicBezTo>
                      <a:pt x="484" y="1958"/>
                      <a:pt x="1108" y="2157"/>
                      <a:pt x="1737" y="2157"/>
                    </a:cubicBezTo>
                    <a:cubicBezTo>
                      <a:pt x="2642" y="2157"/>
                      <a:pt x="3557" y="1746"/>
                      <a:pt x="4080" y="1029"/>
                    </a:cubicBezTo>
                    <a:cubicBezTo>
                      <a:pt x="4355" y="647"/>
                      <a:pt x="4621" y="266"/>
                      <a:pt x="4932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60" name="Google Shape;760;p14"/>
            <p:cNvGrpSpPr/>
            <p:nvPr/>
          </p:nvGrpSpPr>
          <p:grpSpPr>
            <a:xfrm flipH="1">
              <a:off x="4836892" y="4604603"/>
              <a:ext cx="421762" cy="355887"/>
              <a:chOff x="5065725" y="3952345"/>
              <a:chExt cx="526873" cy="444580"/>
            </a:xfrm>
          </p:grpSpPr>
          <p:sp>
            <p:nvSpPr>
              <p:cNvPr id="761" name="Google Shape;761;p14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2" name="Google Shape;762;p14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3" name="Google Shape;763;p14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4" name="Google Shape;764;p14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5" name="Google Shape;765;p14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6" name="Google Shape;766;p14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14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8" name="Google Shape;768;p14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9" name="Google Shape;769;p14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0" name="Google Shape;770;p14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1" name="Google Shape;771;p14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2" name="Google Shape;772;p14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73" name="Google Shape;773;p14"/>
            <p:cNvGrpSpPr/>
            <p:nvPr/>
          </p:nvGrpSpPr>
          <p:grpSpPr>
            <a:xfrm flipH="1">
              <a:off x="288680" y="2660878"/>
              <a:ext cx="421762" cy="355887"/>
              <a:chOff x="5065725" y="3952345"/>
              <a:chExt cx="526873" cy="444580"/>
            </a:xfrm>
          </p:grpSpPr>
          <p:sp>
            <p:nvSpPr>
              <p:cNvPr id="774" name="Google Shape;774;p14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14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14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14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8" name="Google Shape;778;p14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9" name="Google Shape;779;p14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0" name="Google Shape;780;p14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1" name="Google Shape;781;p14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2" name="Google Shape;782;p14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3" name="Google Shape;783;p14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14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14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786" name="Google Shape;786;p14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787" name="Google Shape;787;p14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3858900" cy="345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4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88" name="Google Shape;788;p14"/>
          <p:cNvSpPr txBox="1">
            <a:spLocks noGrp="1"/>
          </p:cNvSpPr>
          <p:nvPr>
            <p:ph type="body" idx="2"/>
          </p:nvPr>
        </p:nvSpPr>
        <p:spPr>
          <a:xfrm>
            <a:off x="4571675" y="1152475"/>
            <a:ext cx="3858900" cy="345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 sz="1400"/>
            </a:lvl1pPr>
            <a:lvl2pPr marL="914400" lvl="1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_AND_TWO_COLUMNS_1_1">
    <p:spTree>
      <p:nvGrpSpPr>
        <p:cNvPr id="1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0" name="Google Shape;790;p15"/>
          <p:cNvGrpSpPr/>
          <p:nvPr/>
        </p:nvGrpSpPr>
        <p:grpSpPr>
          <a:xfrm>
            <a:off x="-1207043" y="-778024"/>
            <a:ext cx="11418795" cy="6973827"/>
            <a:chOff x="-1207043" y="-778024"/>
            <a:chExt cx="11418795" cy="6973827"/>
          </a:xfrm>
        </p:grpSpPr>
        <p:sp>
          <p:nvSpPr>
            <p:cNvPr id="791" name="Google Shape;791;p15"/>
            <p:cNvSpPr/>
            <p:nvPr/>
          </p:nvSpPr>
          <p:spPr>
            <a:xfrm rot="10800000">
              <a:off x="12" y="-8168"/>
              <a:ext cx="1556863" cy="2281693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15"/>
            <p:cNvSpPr/>
            <p:nvPr/>
          </p:nvSpPr>
          <p:spPr>
            <a:xfrm flipH="1">
              <a:off x="6761608" y="2749006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93" name="Google Shape;793;p15"/>
            <p:cNvGrpSpPr/>
            <p:nvPr/>
          </p:nvGrpSpPr>
          <p:grpSpPr>
            <a:xfrm flipH="1">
              <a:off x="-1207043" y="3388554"/>
              <a:ext cx="1666720" cy="671242"/>
              <a:chOff x="7288400" y="743050"/>
              <a:chExt cx="2284743" cy="920014"/>
            </a:xfrm>
          </p:grpSpPr>
          <p:sp>
            <p:nvSpPr>
              <p:cNvPr id="794" name="Google Shape;794;p15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5" name="Google Shape;795;p15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6" name="Google Shape;796;p15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7" name="Google Shape;797;p15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98" name="Google Shape;798;p15"/>
            <p:cNvGrpSpPr/>
            <p:nvPr/>
          </p:nvGrpSpPr>
          <p:grpSpPr>
            <a:xfrm rot="-1524253">
              <a:off x="5779755" y="-567283"/>
              <a:ext cx="1257328" cy="1219424"/>
              <a:chOff x="5592592" y="-202713"/>
              <a:chExt cx="1257333" cy="1219429"/>
            </a:xfrm>
          </p:grpSpPr>
          <p:sp>
            <p:nvSpPr>
              <p:cNvPr id="799" name="Google Shape;799;p15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0" name="Google Shape;800;p15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1" name="Google Shape;801;p15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2" name="Google Shape;802;p15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15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4" name="Google Shape;804;p15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5" name="Google Shape;805;p15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6" name="Google Shape;806;p15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7" name="Google Shape;807;p15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8" name="Google Shape;808;p15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9" name="Google Shape;809;p15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0" name="Google Shape;810;p15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1" name="Google Shape;811;p15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2" name="Google Shape;812;p15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3" name="Google Shape;813;p15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4" name="Google Shape;814;p15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5" name="Google Shape;815;p15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6" name="Google Shape;816;p15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7" name="Google Shape;817;p15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8" name="Google Shape;818;p15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9" name="Google Shape;819;p15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0" name="Google Shape;820;p15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1" name="Google Shape;821;p15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22" name="Google Shape;822;p15"/>
            <p:cNvGrpSpPr/>
            <p:nvPr/>
          </p:nvGrpSpPr>
          <p:grpSpPr>
            <a:xfrm rot="464470" flipH="1">
              <a:off x="-229171" y="4535044"/>
              <a:ext cx="1599021" cy="1560175"/>
              <a:chOff x="884663" y="3719749"/>
              <a:chExt cx="1599000" cy="1560154"/>
            </a:xfrm>
          </p:grpSpPr>
          <p:sp>
            <p:nvSpPr>
              <p:cNvPr id="823" name="Google Shape;823;p15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4" name="Google Shape;824;p15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5" name="Google Shape;825;p15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6" name="Google Shape;826;p15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7" name="Google Shape;827;p15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8" name="Google Shape;828;p15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9" name="Google Shape;829;p15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0" name="Google Shape;830;p15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1" name="Google Shape;831;p15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2" name="Google Shape;832;p15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3" name="Google Shape;833;p15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4" name="Google Shape;834;p15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5" name="Google Shape;835;p15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6" name="Google Shape;836;p15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7" name="Google Shape;837;p15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8" name="Google Shape;838;p15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9" name="Google Shape;839;p15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0" name="Google Shape;840;p15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1" name="Google Shape;841;p15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2" name="Google Shape;842;p15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3" name="Google Shape;843;p15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4" name="Google Shape;844;p15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5" name="Google Shape;845;p15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6" name="Google Shape;846;p15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7" name="Google Shape;847;p15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8" name="Google Shape;848;p15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9" name="Google Shape;849;p15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0" name="Google Shape;850;p15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1" name="Google Shape;851;p15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2" name="Google Shape;852;p15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3" name="Google Shape;853;p15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4" name="Google Shape;854;p15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5" name="Google Shape;855;p15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6" name="Google Shape;856;p15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7" name="Google Shape;857;p15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8" name="Google Shape;858;p15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59" name="Google Shape;859;p15"/>
            <p:cNvGrpSpPr/>
            <p:nvPr/>
          </p:nvGrpSpPr>
          <p:grpSpPr>
            <a:xfrm>
              <a:off x="8545032" y="750604"/>
              <a:ext cx="1666720" cy="671242"/>
              <a:chOff x="7288400" y="743050"/>
              <a:chExt cx="2284743" cy="920014"/>
            </a:xfrm>
          </p:grpSpPr>
          <p:sp>
            <p:nvSpPr>
              <p:cNvPr id="860" name="Google Shape;860;p15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1" name="Google Shape;861;p15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2" name="Google Shape;862;p15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3" name="Google Shape;863;p15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64" name="Google Shape;864;p15"/>
            <p:cNvGrpSpPr/>
            <p:nvPr/>
          </p:nvGrpSpPr>
          <p:grpSpPr>
            <a:xfrm>
              <a:off x="167641" y="2460478"/>
              <a:ext cx="421762" cy="355887"/>
              <a:chOff x="5065725" y="3952345"/>
              <a:chExt cx="526873" cy="444580"/>
            </a:xfrm>
          </p:grpSpPr>
          <p:sp>
            <p:nvSpPr>
              <p:cNvPr id="865" name="Google Shape;865;p15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6" name="Google Shape;866;p15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7" name="Google Shape;867;p15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8" name="Google Shape;868;p15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9" name="Google Shape;869;p15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0" name="Google Shape;870;p15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1" name="Google Shape;871;p15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2" name="Google Shape;872;p15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3" name="Google Shape;873;p15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4" name="Google Shape;874;p15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15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15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77" name="Google Shape;877;p15"/>
            <p:cNvGrpSpPr/>
            <p:nvPr/>
          </p:nvGrpSpPr>
          <p:grpSpPr>
            <a:xfrm rot="733681">
              <a:off x="8342543" y="4360837"/>
              <a:ext cx="825211" cy="763489"/>
              <a:chOff x="8318779" y="4380000"/>
              <a:chExt cx="825221" cy="763499"/>
            </a:xfrm>
          </p:grpSpPr>
          <p:sp>
            <p:nvSpPr>
              <p:cNvPr id="878" name="Google Shape;878;p15"/>
              <p:cNvSpPr/>
              <p:nvPr/>
            </p:nvSpPr>
            <p:spPr>
              <a:xfrm>
                <a:off x="8637531" y="4973213"/>
                <a:ext cx="494807" cy="164062"/>
              </a:xfrm>
              <a:custGeom>
                <a:avLst/>
                <a:gdLst/>
                <a:ahLst/>
                <a:cxnLst/>
                <a:rect l="l" t="t" r="r" b="b"/>
                <a:pathLst>
                  <a:path w="7552" h="2504" extrusionOk="0">
                    <a:moveTo>
                      <a:pt x="2042" y="1"/>
                    </a:moveTo>
                    <a:cubicBezTo>
                      <a:pt x="1523" y="1"/>
                      <a:pt x="1111" y="172"/>
                      <a:pt x="900" y="605"/>
                    </a:cubicBezTo>
                    <a:cubicBezTo>
                      <a:pt x="1" y="2455"/>
                      <a:pt x="6789" y="2503"/>
                      <a:pt x="7493" y="2503"/>
                    </a:cubicBezTo>
                    <a:cubicBezTo>
                      <a:pt x="7532" y="2503"/>
                      <a:pt x="7552" y="2503"/>
                      <a:pt x="7552" y="2503"/>
                    </a:cubicBezTo>
                    <a:cubicBezTo>
                      <a:pt x="7468" y="2419"/>
                      <a:pt x="3993" y="1"/>
                      <a:pt x="204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9" name="Google Shape;879;p15"/>
              <p:cNvSpPr/>
              <p:nvPr/>
            </p:nvSpPr>
            <p:spPr>
              <a:xfrm>
                <a:off x="8691257" y="5020976"/>
                <a:ext cx="441081" cy="115708"/>
              </a:xfrm>
              <a:custGeom>
                <a:avLst/>
                <a:gdLst/>
                <a:ahLst/>
                <a:cxnLst/>
                <a:rect l="l" t="t" r="r" b="b"/>
                <a:pathLst>
                  <a:path w="6732" h="1766" extrusionOk="0">
                    <a:moveTo>
                      <a:pt x="27" y="0"/>
                    </a:moveTo>
                    <a:cubicBezTo>
                      <a:pt x="18" y="45"/>
                      <a:pt x="1" y="89"/>
                      <a:pt x="1" y="142"/>
                    </a:cubicBezTo>
                    <a:cubicBezTo>
                      <a:pt x="1384" y="559"/>
                      <a:pt x="3309" y="1206"/>
                      <a:pt x="2927" y="1455"/>
                    </a:cubicBezTo>
                    <a:lnTo>
                      <a:pt x="2821" y="1526"/>
                    </a:lnTo>
                    <a:cubicBezTo>
                      <a:pt x="4116" y="1685"/>
                      <a:pt x="5428" y="1765"/>
                      <a:pt x="6732" y="1765"/>
                    </a:cubicBezTo>
                    <a:cubicBezTo>
                      <a:pt x="5845" y="1144"/>
                      <a:pt x="4905" y="586"/>
                      <a:pt x="3938" y="107"/>
                    </a:cubicBezTo>
                    <a:lnTo>
                      <a:pt x="3938" y="107"/>
                    </a:lnTo>
                    <a:cubicBezTo>
                      <a:pt x="4098" y="275"/>
                      <a:pt x="4169" y="444"/>
                      <a:pt x="3983" y="515"/>
                    </a:cubicBezTo>
                    <a:cubicBezTo>
                      <a:pt x="3946" y="528"/>
                      <a:pt x="3880" y="534"/>
                      <a:pt x="3790" y="534"/>
                    </a:cubicBezTo>
                    <a:cubicBezTo>
                      <a:pt x="3155" y="534"/>
                      <a:pt x="1316" y="233"/>
                      <a:pt x="27" y="0"/>
                    </a:cubicBezTo>
                    <a:close/>
                  </a:path>
                </a:pathLst>
              </a:custGeom>
              <a:solidFill>
                <a:srgbClr val="252945">
                  <a:alpha val="196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0" name="Google Shape;880;p15"/>
              <p:cNvSpPr/>
              <p:nvPr/>
            </p:nvSpPr>
            <p:spPr>
              <a:xfrm>
                <a:off x="8744131" y="5031459"/>
                <a:ext cx="390565" cy="112039"/>
              </a:xfrm>
              <a:custGeom>
                <a:avLst/>
                <a:gdLst/>
                <a:ahLst/>
                <a:cxnLst/>
                <a:rect l="l" t="t" r="r" b="b"/>
                <a:pathLst>
                  <a:path w="5961" h="1710" extrusionOk="0">
                    <a:moveTo>
                      <a:pt x="167" y="1"/>
                    </a:moveTo>
                    <a:cubicBezTo>
                      <a:pt x="66" y="1"/>
                      <a:pt x="6" y="8"/>
                      <a:pt x="1" y="18"/>
                    </a:cubicBezTo>
                    <a:cubicBezTo>
                      <a:pt x="1" y="53"/>
                      <a:pt x="187" y="97"/>
                      <a:pt x="471" y="168"/>
                    </a:cubicBezTo>
                    <a:cubicBezTo>
                      <a:pt x="746" y="239"/>
                      <a:pt x="1109" y="346"/>
                      <a:pt x="1473" y="470"/>
                    </a:cubicBezTo>
                    <a:lnTo>
                      <a:pt x="2484" y="798"/>
                    </a:lnTo>
                    <a:cubicBezTo>
                      <a:pt x="2759" y="896"/>
                      <a:pt x="2945" y="949"/>
                      <a:pt x="2945" y="949"/>
                    </a:cubicBezTo>
                    <a:lnTo>
                      <a:pt x="4444" y="1312"/>
                    </a:lnTo>
                    <a:cubicBezTo>
                      <a:pt x="5123" y="1474"/>
                      <a:pt x="5787" y="1710"/>
                      <a:pt x="5920" y="1710"/>
                    </a:cubicBezTo>
                    <a:cubicBezTo>
                      <a:pt x="5933" y="1710"/>
                      <a:pt x="5940" y="1707"/>
                      <a:pt x="5943" y="1703"/>
                    </a:cubicBezTo>
                    <a:cubicBezTo>
                      <a:pt x="5960" y="1649"/>
                      <a:pt x="5260" y="1304"/>
                      <a:pt x="4524" y="1055"/>
                    </a:cubicBezTo>
                    <a:cubicBezTo>
                      <a:pt x="4151" y="931"/>
                      <a:pt x="3788" y="807"/>
                      <a:pt x="3504" y="718"/>
                    </a:cubicBezTo>
                    <a:lnTo>
                      <a:pt x="3043" y="576"/>
                    </a:lnTo>
                    <a:cubicBezTo>
                      <a:pt x="3043" y="576"/>
                      <a:pt x="2856" y="532"/>
                      <a:pt x="2581" y="461"/>
                    </a:cubicBezTo>
                    <a:cubicBezTo>
                      <a:pt x="2298" y="390"/>
                      <a:pt x="1925" y="292"/>
                      <a:pt x="1544" y="204"/>
                    </a:cubicBezTo>
                    <a:cubicBezTo>
                      <a:pt x="1198" y="115"/>
                      <a:pt x="852" y="53"/>
                      <a:pt x="488" y="18"/>
                    </a:cubicBezTo>
                    <a:cubicBezTo>
                      <a:pt x="360" y="6"/>
                      <a:pt x="250" y="1"/>
                      <a:pt x="1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15"/>
              <p:cNvSpPr/>
              <p:nvPr/>
            </p:nvSpPr>
            <p:spPr>
              <a:xfrm>
                <a:off x="8824851" y="4582717"/>
                <a:ext cx="288943" cy="450516"/>
              </a:xfrm>
              <a:custGeom>
                <a:avLst/>
                <a:gdLst/>
                <a:ahLst/>
                <a:cxnLst/>
                <a:rect l="l" t="t" r="r" b="b"/>
                <a:pathLst>
                  <a:path w="4410" h="6876" extrusionOk="0">
                    <a:moveTo>
                      <a:pt x="2065" y="1"/>
                    </a:moveTo>
                    <a:cubicBezTo>
                      <a:pt x="0" y="1"/>
                      <a:pt x="2919" y="6875"/>
                      <a:pt x="2919" y="6875"/>
                    </a:cubicBezTo>
                    <a:cubicBezTo>
                      <a:pt x="2972" y="6734"/>
                      <a:pt x="4409" y="144"/>
                      <a:pt x="2121" y="2"/>
                    </a:cubicBezTo>
                    <a:cubicBezTo>
                      <a:pt x="2102" y="1"/>
                      <a:pt x="2083" y="1"/>
                      <a:pt x="206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2" name="Google Shape;882;p15"/>
              <p:cNvSpPr/>
              <p:nvPr/>
            </p:nvSpPr>
            <p:spPr>
              <a:xfrm>
                <a:off x="8932958" y="4583437"/>
                <a:ext cx="113415" cy="449795"/>
              </a:xfrm>
              <a:custGeom>
                <a:avLst/>
                <a:gdLst/>
                <a:ahLst/>
                <a:cxnLst/>
                <a:rect l="l" t="t" r="r" b="b"/>
                <a:pathLst>
                  <a:path w="1731" h="6865" extrusionOk="0">
                    <a:moveTo>
                      <a:pt x="329" y="0"/>
                    </a:moveTo>
                    <a:cubicBezTo>
                      <a:pt x="285" y="0"/>
                      <a:pt x="240" y="9"/>
                      <a:pt x="196" y="27"/>
                    </a:cubicBezTo>
                    <a:cubicBezTo>
                      <a:pt x="330" y="1379"/>
                      <a:pt x="463" y="3251"/>
                      <a:pt x="160" y="3251"/>
                    </a:cubicBezTo>
                    <a:cubicBezTo>
                      <a:pt x="141" y="3251"/>
                      <a:pt x="121" y="3243"/>
                      <a:pt x="99" y="3228"/>
                    </a:cubicBezTo>
                    <a:cubicBezTo>
                      <a:pt x="63" y="3202"/>
                      <a:pt x="28" y="3184"/>
                      <a:pt x="1" y="3157"/>
                    </a:cubicBezTo>
                    <a:lnTo>
                      <a:pt x="1" y="3157"/>
                    </a:lnTo>
                    <a:cubicBezTo>
                      <a:pt x="338" y="4417"/>
                      <a:pt x="764" y="5658"/>
                      <a:pt x="1269" y="6864"/>
                    </a:cubicBezTo>
                    <a:cubicBezTo>
                      <a:pt x="1509" y="5809"/>
                      <a:pt x="1659" y="4727"/>
                      <a:pt x="1730" y="3645"/>
                    </a:cubicBezTo>
                    <a:lnTo>
                      <a:pt x="1730" y="3645"/>
                    </a:lnTo>
                    <a:cubicBezTo>
                      <a:pt x="1661" y="3797"/>
                      <a:pt x="1578" y="3908"/>
                      <a:pt x="1488" y="3908"/>
                    </a:cubicBezTo>
                    <a:cubicBezTo>
                      <a:pt x="1451" y="3908"/>
                      <a:pt x="1414" y="3890"/>
                      <a:pt x="1376" y="3849"/>
                    </a:cubicBezTo>
                    <a:cubicBezTo>
                      <a:pt x="1163" y="3610"/>
                      <a:pt x="657" y="1455"/>
                      <a:pt x="329" y="0"/>
                    </a:cubicBezTo>
                    <a:close/>
                  </a:path>
                </a:pathLst>
              </a:custGeom>
              <a:solidFill>
                <a:srgbClr val="252945">
                  <a:alpha val="196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3" name="Google Shape;883;p15"/>
              <p:cNvSpPr/>
              <p:nvPr/>
            </p:nvSpPr>
            <p:spPr>
              <a:xfrm>
                <a:off x="8961459" y="4635132"/>
                <a:ext cx="56413" cy="401572"/>
              </a:xfrm>
              <a:custGeom>
                <a:avLst/>
                <a:gdLst/>
                <a:ahLst/>
                <a:cxnLst/>
                <a:rect l="l" t="t" r="r" b="b"/>
                <a:pathLst>
                  <a:path w="861" h="6129" extrusionOk="0">
                    <a:moveTo>
                      <a:pt x="29" y="0"/>
                    </a:moveTo>
                    <a:cubicBezTo>
                      <a:pt x="28" y="0"/>
                      <a:pt x="28" y="0"/>
                      <a:pt x="27" y="0"/>
                    </a:cubicBezTo>
                    <a:cubicBezTo>
                      <a:pt x="1" y="9"/>
                      <a:pt x="27" y="195"/>
                      <a:pt x="72" y="479"/>
                    </a:cubicBezTo>
                    <a:cubicBezTo>
                      <a:pt x="116" y="763"/>
                      <a:pt x="151" y="1144"/>
                      <a:pt x="178" y="1526"/>
                    </a:cubicBezTo>
                    <a:cubicBezTo>
                      <a:pt x="213" y="1916"/>
                      <a:pt x="240" y="2306"/>
                      <a:pt x="258" y="2590"/>
                    </a:cubicBezTo>
                    <a:cubicBezTo>
                      <a:pt x="275" y="2874"/>
                      <a:pt x="302" y="3069"/>
                      <a:pt x="302" y="3069"/>
                    </a:cubicBezTo>
                    <a:cubicBezTo>
                      <a:pt x="302" y="3069"/>
                      <a:pt x="417" y="3832"/>
                      <a:pt x="542" y="4594"/>
                    </a:cubicBezTo>
                    <a:cubicBezTo>
                      <a:pt x="657" y="5357"/>
                      <a:pt x="692" y="6120"/>
                      <a:pt x="754" y="6129"/>
                    </a:cubicBezTo>
                    <a:cubicBezTo>
                      <a:pt x="808" y="6129"/>
                      <a:pt x="861" y="5348"/>
                      <a:pt x="808" y="4577"/>
                    </a:cubicBezTo>
                    <a:cubicBezTo>
                      <a:pt x="781" y="4186"/>
                      <a:pt x="746" y="3796"/>
                      <a:pt x="719" y="3512"/>
                    </a:cubicBezTo>
                    <a:lnTo>
                      <a:pt x="675" y="3025"/>
                    </a:lnTo>
                    <a:cubicBezTo>
                      <a:pt x="675" y="3025"/>
                      <a:pt x="648" y="2838"/>
                      <a:pt x="604" y="2555"/>
                    </a:cubicBezTo>
                    <a:cubicBezTo>
                      <a:pt x="568" y="2271"/>
                      <a:pt x="515" y="1889"/>
                      <a:pt x="453" y="1499"/>
                    </a:cubicBezTo>
                    <a:cubicBezTo>
                      <a:pt x="391" y="1144"/>
                      <a:pt x="320" y="799"/>
                      <a:pt x="222" y="453"/>
                    </a:cubicBezTo>
                    <a:cubicBezTo>
                      <a:pt x="144" y="176"/>
                      <a:pt x="58" y="0"/>
                      <a:pt x="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15"/>
              <p:cNvSpPr/>
              <p:nvPr/>
            </p:nvSpPr>
            <p:spPr>
              <a:xfrm>
                <a:off x="8689488" y="4776458"/>
                <a:ext cx="454512" cy="365012"/>
              </a:xfrm>
              <a:custGeom>
                <a:avLst/>
                <a:gdLst/>
                <a:ahLst/>
                <a:cxnLst/>
                <a:rect l="l" t="t" r="r" b="b"/>
                <a:pathLst>
                  <a:path w="6937" h="5571" extrusionOk="0">
                    <a:moveTo>
                      <a:pt x="23" y="0"/>
                    </a:moveTo>
                    <a:cubicBezTo>
                      <a:pt x="11" y="0"/>
                      <a:pt x="3" y="3"/>
                      <a:pt x="1" y="7"/>
                    </a:cubicBezTo>
                    <a:cubicBezTo>
                      <a:pt x="1" y="25"/>
                      <a:pt x="54" y="69"/>
                      <a:pt x="152" y="140"/>
                    </a:cubicBezTo>
                    <a:cubicBezTo>
                      <a:pt x="249" y="211"/>
                      <a:pt x="391" y="291"/>
                      <a:pt x="560" y="424"/>
                    </a:cubicBezTo>
                    <a:lnTo>
                      <a:pt x="826" y="619"/>
                    </a:lnTo>
                    <a:cubicBezTo>
                      <a:pt x="914" y="690"/>
                      <a:pt x="1012" y="770"/>
                      <a:pt x="1110" y="850"/>
                    </a:cubicBezTo>
                    <a:cubicBezTo>
                      <a:pt x="1207" y="930"/>
                      <a:pt x="1305" y="1018"/>
                      <a:pt x="1402" y="1107"/>
                    </a:cubicBezTo>
                    <a:cubicBezTo>
                      <a:pt x="1509" y="1196"/>
                      <a:pt x="1615" y="1284"/>
                      <a:pt x="1713" y="1382"/>
                    </a:cubicBezTo>
                    <a:cubicBezTo>
                      <a:pt x="2112" y="1746"/>
                      <a:pt x="2511" y="2136"/>
                      <a:pt x="2821" y="2420"/>
                    </a:cubicBezTo>
                    <a:lnTo>
                      <a:pt x="3327" y="2881"/>
                    </a:lnTo>
                    <a:cubicBezTo>
                      <a:pt x="3327" y="2881"/>
                      <a:pt x="6606" y="5571"/>
                      <a:pt x="6829" y="5571"/>
                    </a:cubicBezTo>
                    <a:cubicBezTo>
                      <a:pt x="6834" y="5571"/>
                      <a:pt x="6837" y="5570"/>
                      <a:pt x="6839" y="5568"/>
                    </a:cubicBezTo>
                    <a:cubicBezTo>
                      <a:pt x="6936" y="5462"/>
                      <a:pt x="3673" y="2482"/>
                      <a:pt x="3673" y="2482"/>
                    </a:cubicBezTo>
                    <a:lnTo>
                      <a:pt x="3141" y="2047"/>
                    </a:lnTo>
                    <a:cubicBezTo>
                      <a:pt x="2821" y="1790"/>
                      <a:pt x="2404" y="1426"/>
                      <a:pt x="1961" y="1089"/>
                    </a:cubicBezTo>
                    <a:cubicBezTo>
                      <a:pt x="1846" y="1001"/>
                      <a:pt x="1739" y="921"/>
                      <a:pt x="1624" y="841"/>
                    </a:cubicBezTo>
                    <a:cubicBezTo>
                      <a:pt x="1518" y="761"/>
                      <a:pt x="1402" y="681"/>
                      <a:pt x="1296" y="610"/>
                    </a:cubicBezTo>
                    <a:lnTo>
                      <a:pt x="968" y="406"/>
                    </a:lnTo>
                    <a:lnTo>
                      <a:pt x="666" y="247"/>
                    </a:lnTo>
                    <a:cubicBezTo>
                      <a:pt x="515" y="167"/>
                      <a:pt x="356" y="96"/>
                      <a:pt x="196" y="43"/>
                    </a:cubicBezTo>
                    <a:cubicBezTo>
                      <a:pt x="118" y="17"/>
                      <a:pt x="55" y="0"/>
                      <a:pt x="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5" name="Google Shape;885;p15"/>
              <p:cNvSpPr/>
              <p:nvPr/>
            </p:nvSpPr>
            <p:spPr>
              <a:xfrm>
                <a:off x="8672191" y="4689120"/>
                <a:ext cx="207960" cy="256576"/>
              </a:xfrm>
              <a:custGeom>
                <a:avLst/>
                <a:gdLst/>
                <a:ahLst/>
                <a:cxnLst/>
                <a:rect l="l" t="t" r="r" b="b"/>
                <a:pathLst>
                  <a:path w="3174" h="3916" extrusionOk="0">
                    <a:moveTo>
                      <a:pt x="2377" y="1"/>
                    </a:moveTo>
                    <a:cubicBezTo>
                      <a:pt x="2377" y="1"/>
                      <a:pt x="2376" y="1"/>
                      <a:pt x="2376" y="1"/>
                    </a:cubicBezTo>
                    <a:cubicBezTo>
                      <a:pt x="2349" y="1"/>
                      <a:pt x="2376" y="205"/>
                      <a:pt x="2456" y="498"/>
                    </a:cubicBezTo>
                    <a:cubicBezTo>
                      <a:pt x="2527" y="790"/>
                      <a:pt x="2677" y="1172"/>
                      <a:pt x="2784" y="1553"/>
                    </a:cubicBezTo>
                    <a:cubicBezTo>
                      <a:pt x="2837" y="1731"/>
                      <a:pt x="2881" y="1926"/>
                      <a:pt x="2917" y="2112"/>
                    </a:cubicBezTo>
                    <a:cubicBezTo>
                      <a:pt x="2934" y="2272"/>
                      <a:pt x="2943" y="2431"/>
                      <a:pt x="2934" y="2591"/>
                    </a:cubicBezTo>
                    <a:cubicBezTo>
                      <a:pt x="2926" y="2706"/>
                      <a:pt x="2899" y="2813"/>
                      <a:pt x="2864" y="2919"/>
                    </a:cubicBezTo>
                    <a:cubicBezTo>
                      <a:pt x="2846" y="2954"/>
                      <a:pt x="2837" y="2990"/>
                      <a:pt x="2828" y="3008"/>
                    </a:cubicBezTo>
                    <a:lnTo>
                      <a:pt x="2819" y="3034"/>
                    </a:lnTo>
                    <a:lnTo>
                      <a:pt x="2766" y="3141"/>
                    </a:lnTo>
                    <a:cubicBezTo>
                      <a:pt x="2713" y="3238"/>
                      <a:pt x="2642" y="3318"/>
                      <a:pt x="2562" y="3389"/>
                    </a:cubicBezTo>
                    <a:cubicBezTo>
                      <a:pt x="2358" y="3566"/>
                      <a:pt x="1986" y="3691"/>
                      <a:pt x="1595" y="3717"/>
                    </a:cubicBezTo>
                    <a:cubicBezTo>
                      <a:pt x="1436" y="3735"/>
                      <a:pt x="1276" y="3742"/>
                      <a:pt x="1122" y="3742"/>
                    </a:cubicBezTo>
                    <a:cubicBezTo>
                      <a:pt x="592" y="3742"/>
                      <a:pt x="136" y="3659"/>
                      <a:pt x="37" y="3659"/>
                    </a:cubicBezTo>
                    <a:cubicBezTo>
                      <a:pt x="24" y="3659"/>
                      <a:pt x="17" y="3661"/>
                      <a:pt x="17" y="3664"/>
                    </a:cubicBezTo>
                    <a:cubicBezTo>
                      <a:pt x="0" y="3689"/>
                      <a:pt x="682" y="3916"/>
                      <a:pt x="1453" y="3916"/>
                    </a:cubicBezTo>
                    <a:cubicBezTo>
                      <a:pt x="1506" y="3916"/>
                      <a:pt x="1559" y="3915"/>
                      <a:pt x="1613" y="3912"/>
                    </a:cubicBezTo>
                    <a:cubicBezTo>
                      <a:pt x="2021" y="3903"/>
                      <a:pt x="2447" y="3788"/>
                      <a:pt x="2713" y="3584"/>
                    </a:cubicBezTo>
                    <a:cubicBezTo>
                      <a:pt x="2819" y="3495"/>
                      <a:pt x="2908" y="3398"/>
                      <a:pt x="2988" y="3283"/>
                    </a:cubicBezTo>
                    <a:lnTo>
                      <a:pt x="3059" y="3150"/>
                    </a:lnTo>
                    <a:cubicBezTo>
                      <a:pt x="3059" y="3150"/>
                      <a:pt x="3059" y="3132"/>
                      <a:pt x="3076" y="3105"/>
                    </a:cubicBezTo>
                    <a:cubicBezTo>
                      <a:pt x="3094" y="3087"/>
                      <a:pt x="3094" y="3052"/>
                      <a:pt x="3103" y="2999"/>
                    </a:cubicBezTo>
                    <a:cubicBezTo>
                      <a:pt x="3147" y="2875"/>
                      <a:pt x="3165" y="2742"/>
                      <a:pt x="3174" y="2609"/>
                    </a:cubicBezTo>
                    <a:cubicBezTo>
                      <a:pt x="3174" y="2431"/>
                      <a:pt x="3165" y="2245"/>
                      <a:pt x="3130" y="2076"/>
                    </a:cubicBezTo>
                    <a:cubicBezTo>
                      <a:pt x="3085" y="1872"/>
                      <a:pt x="3023" y="1686"/>
                      <a:pt x="2961" y="1491"/>
                    </a:cubicBezTo>
                    <a:cubicBezTo>
                      <a:pt x="2819" y="1110"/>
                      <a:pt x="2660" y="746"/>
                      <a:pt x="2553" y="462"/>
                    </a:cubicBezTo>
                    <a:cubicBezTo>
                      <a:pt x="2449" y="193"/>
                      <a:pt x="2396" y="1"/>
                      <a:pt x="237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6" name="Google Shape;886;p15"/>
              <p:cNvSpPr/>
              <p:nvPr/>
            </p:nvSpPr>
            <p:spPr>
              <a:xfrm>
                <a:off x="8326379" y="4480572"/>
                <a:ext cx="431777" cy="362129"/>
              </a:xfrm>
              <a:custGeom>
                <a:avLst/>
                <a:gdLst/>
                <a:ahLst/>
                <a:cxnLst/>
                <a:rect l="l" t="t" r="r" b="b"/>
                <a:pathLst>
                  <a:path w="6590" h="5527" extrusionOk="0">
                    <a:moveTo>
                      <a:pt x="2767" y="1"/>
                    </a:moveTo>
                    <a:cubicBezTo>
                      <a:pt x="2665" y="1"/>
                      <a:pt x="2564" y="33"/>
                      <a:pt x="2466" y="116"/>
                    </a:cubicBezTo>
                    <a:cubicBezTo>
                      <a:pt x="2350" y="240"/>
                      <a:pt x="2270" y="399"/>
                      <a:pt x="2262" y="577"/>
                    </a:cubicBezTo>
                    <a:cubicBezTo>
                      <a:pt x="2226" y="825"/>
                      <a:pt x="2164" y="1082"/>
                      <a:pt x="2084" y="1322"/>
                    </a:cubicBezTo>
                    <a:cubicBezTo>
                      <a:pt x="2004" y="1570"/>
                      <a:pt x="1827" y="1783"/>
                      <a:pt x="1596" y="1898"/>
                    </a:cubicBezTo>
                    <a:cubicBezTo>
                      <a:pt x="1339" y="2022"/>
                      <a:pt x="1020" y="1969"/>
                      <a:pt x="745" y="2058"/>
                    </a:cubicBezTo>
                    <a:cubicBezTo>
                      <a:pt x="381" y="2200"/>
                      <a:pt x="124" y="2519"/>
                      <a:pt x="71" y="2909"/>
                    </a:cubicBezTo>
                    <a:cubicBezTo>
                      <a:pt x="0" y="3699"/>
                      <a:pt x="408" y="4461"/>
                      <a:pt x="1100" y="4843"/>
                    </a:cubicBezTo>
                    <a:cubicBezTo>
                      <a:pt x="1463" y="5002"/>
                      <a:pt x="1880" y="4993"/>
                      <a:pt x="2270" y="5064"/>
                    </a:cubicBezTo>
                    <a:cubicBezTo>
                      <a:pt x="2933" y="5177"/>
                      <a:pt x="3570" y="5527"/>
                      <a:pt x="4219" y="5527"/>
                    </a:cubicBezTo>
                    <a:cubicBezTo>
                      <a:pt x="4335" y="5527"/>
                      <a:pt x="4451" y="5515"/>
                      <a:pt x="4567" y="5490"/>
                    </a:cubicBezTo>
                    <a:cubicBezTo>
                      <a:pt x="5082" y="5375"/>
                      <a:pt x="5499" y="5002"/>
                      <a:pt x="5774" y="4559"/>
                    </a:cubicBezTo>
                    <a:cubicBezTo>
                      <a:pt x="6049" y="4115"/>
                      <a:pt x="6199" y="3601"/>
                      <a:pt x="6341" y="3104"/>
                    </a:cubicBezTo>
                    <a:cubicBezTo>
                      <a:pt x="6430" y="2785"/>
                      <a:pt x="6590" y="2350"/>
                      <a:pt x="6368" y="2084"/>
                    </a:cubicBezTo>
                    <a:cubicBezTo>
                      <a:pt x="6119" y="1792"/>
                      <a:pt x="5765" y="1552"/>
                      <a:pt x="5454" y="1339"/>
                    </a:cubicBezTo>
                    <a:cubicBezTo>
                      <a:pt x="4922" y="976"/>
                      <a:pt x="4346" y="683"/>
                      <a:pt x="3734" y="470"/>
                    </a:cubicBezTo>
                    <a:cubicBezTo>
                      <a:pt x="3448" y="361"/>
                      <a:pt x="3104" y="1"/>
                      <a:pt x="276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7" name="Google Shape;887;p15"/>
              <p:cNvSpPr/>
              <p:nvPr/>
            </p:nvSpPr>
            <p:spPr>
              <a:xfrm>
                <a:off x="8414110" y="4480572"/>
                <a:ext cx="343456" cy="361605"/>
              </a:xfrm>
              <a:custGeom>
                <a:avLst/>
                <a:gdLst/>
                <a:ahLst/>
                <a:cxnLst/>
                <a:rect l="l" t="t" r="r" b="b"/>
                <a:pathLst>
                  <a:path w="5242" h="5519" extrusionOk="0">
                    <a:moveTo>
                      <a:pt x="1481" y="0"/>
                    </a:moveTo>
                    <a:lnTo>
                      <a:pt x="1481" y="0"/>
                    </a:lnTo>
                    <a:cubicBezTo>
                      <a:pt x="1880" y="781"/>
                      <a:pt x="2643" y="2484"/>
                      <a:pt x="2129" y="3432"/>
                    </a:cubicBezTo>
                    <a:cubicBezTo>
                      <a:pt x="1455" y="4692"/>
                      <a:pt x="0" y="4736"/>
                      <a:pt x="0" y="4736"/>
                    </a:cubicBezTo>
                    <a:lnTo>
                      <a:pt x="328" y="4984"/>
                    </a:lnTo>
                    <a:cubicBezTo>
                      <a:pt x="532" y="5011"/>
                      <a:pt x="736" y="5029"/>
                      <a:pt x="931" y="5064"/>
                    </a:cubicBezTo>
                    <a:cubicBezTo>
                      <a:pt x="1585" y="5177"/>
                      <a:pt x="2225" y="5518"/>
                      <a:pt x="2874" y="5518"/>
                    </a:cubicBezTo>
                    <a:cubicBezTo>
                      <a:pt x="2992" y="5518"/>
                      <a:pt x="3110" y="5507"/>
                      <a:pt x="3228" y="5481"/>
                    </a:cubicBezTo>
                    <a:cubicBezTo>
                      <a:pt x="3734" y="5375"/>
                      <a:pt x="4151" y="4993"/>
                      <a:pt x="4435" y="4550"/>
                    </a:cubicBezTo>
                    <a:cubicBezTo>
                      <a:pt x="4710" y="4106"/>
                      <a:pt x="4860" y="3601"/>
                      <a:pt x="5002" y="3095"/>
                    </a:cubicBezTo>
                    <a:cubicBezTo>
                      <a:pt x="5091" y="2785"/>
                      <a:pt x="5242" y="2350"/>
                      <a:pt x="5020" y="2076"/>
                    </a:cubicBezTo>
                    <a:cubicBezTo>
                      <a:pt x="4780" y="1792"/>
                      <a:pt x="4417" y="1552"/>
                      <a:pt x="4115" y="1339"/>
                    </a:cubicBezTo>
                    <a:cubicBezTo>
                      <a:pt x="3574" y="976"/>
                      <a:pt x="2998" y="683"/>
                      <a:pt x="2395" y="470"/>
                    </a:cubicBezTo>
                    <a:cubicBezTo>
                      <a:pt x="2129" y="364"/>
                      <a:pt x="1801" y="36"/>
                      <a:pt x="1481" y="0"/>
                    </a:cubicBezTo>
                    <a:close/>
                  </a:path>
                </a:pathLst>
              </a:custGeom>
              <a:solidFill>
                <a:srgbClr val="252945">
                  <a:alpha val="196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8" name="Google Shape;888;p15"/>
              <p:cNvSpPr/>
              <p:nvPr/>
            </p:nvSpPr>
            <p:spPr>
              <a:xfrm>
                <a:off x="8521562" y="4380000"/>
                <a:ext cx="279770" cy="265487"/>
              </a:xfrm>
              <a:custGeom>
                <a:avLst/>
                <a:gdLst/>
                <a:ahLst/>
                <a:cxnLst/>
                <a:rect l="l" t="t" r="r" b="b"/>
                <a:pathLst>
                  <a:path w="4270" h="4052" extrusionOk="0">
                    <a:moveTo>
                      <a:pt x="2728" y="1"/>
                    </a:moveTo>
                    <a:cubicBezTo>
                      <a:pt x="2724" y="1"/>
                      <a:pt x="2719" y="1"/>
                      <a:pt x="2715" y="1"/>
                    </a:cubicBezTo>
                    <a:cubicBezTo>
                      <a:pt x="2422" y="19"/>
                      <a:pt x="2227" y="294"/>
                      <a:pt x="1996" y="480"/>
                    </a:cubicBezTo>
                    <a:cubicBezTo>
                      <a:pt x="1654" y="755"/>
                      <a:pt x="1194" y="827"/>
                      <a:pt x="749" y="827"/>
                    </a:cubicBezTo>
                    <a:cubicBezTo>
                      <a:pt x="721" y="827"/>
                      <a:pt x="694" y="826"/>
                      <a:pt x="666" y="826"/>
                    </a:cubicBezTo>
                    <a:cubicBezTo>
                      <a:pt x="400" y="826"/>
                      <a:pt x="187" y="835"/>
                      <a:pt x="81" y="1101"/>
                    </a:cubicBezTo>
                    <a:cubicBezTo>
                      <a:pt x="1" y="1322"/>
                      <a:pt x="10" y="1562"/>
                      <a:pt x="125" y="1775"/>
                    </a:cubicBezTo>
                    <a:cubicBezTo>
                      <a:pt x="276" y="2076"/>
                      <a:pt x="560" y="2289"/>
                      <a:pt x="835" y="2493"/>
                    </a:cubicBezTo>
                    <a:lnTo>
                      <a:pt x="2112" y="3415"/>
                    </a:lnTo>
                    <a:cubicBezTo>
                      <a:pt x="2449" y="3664"/>
                      <a:pt x="2821" y="4001"/>
                      <a:pt x="3256" y="4045"/>
                    </a:cubicBezTo>
                    <a:cubicBezTo>
                      <a:pt x="3294" y="4049"/>
                      <a:pt x="3331" y="4051"/>
                      <a:pt x="3366" y="4051"/>
                    </a:cubicBezTo>
                    <a:cubicBezTo>
                      <a:pt x="4251" y="4051"/>
                      <a:pt x="4270" y="2814"/>
                      <a:pt x="4125" y="2183"/>
                    </a:cubicBezTo>
                    <a:cubicBezTo>
                      <a:pt x="3992" y="1615"/>
                      <a:pt x="3708" y="1083"/>
                      <a:pt x="3415" y="577"/>
                    </a:cubicBezTo>
                    <a:cubicBezTo>
                      <a:pt x="3267" y="306"/>
                      <a:pt x="3040" y="1"/>
                      <a:pt x="272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15"/>
              <p:cNvSpPr/>
              <p:nvPr/>
            </p:nvSpPr>
            <p:spPr>
              <a:xfrm>
                <a:off x="8635500" y="4441653"/>
                <a:ext cx="165831" cy="203833"/>
              </a:xfrm>
              <a:custGeom>
                <a:avLst/>
                <a:gdLst/>
                <a:ahLst/>
                <a:cxnLst/>
                <a:rect l="l" t="t" r="r" b="b"/>
                <a:pathLst>
                  <a:path w="2531" h="3111" extrusionOk="0">
                    <a:moveTo>
                      <a:pt x="1889" y="0"/>
                    </a:moveTo>
                    <a:cubicBezTo>
                      <a:pt x="1756" y="907"/>
                      <a:pt x="1381" y="2226"/>
                      <a:pt x="238" y="2226"/>
                    </a:cubicBezTo>
                    <a:cubicBezTo>
                      <a:pt x="162" y="2226"/>
                      <a:pt x="83" y="2221"/>
                      <a:pt x="0" y="2208"/>
                    </a:cubicBezTo>
                    <a:lnTo>
                      <a:pt x="0" y="2208"/>
                    </a:lnTo>
                    <a:lnTo>
                      <a:pt x="373" y="2474"/>
                    </a:lnTo>
                    <a:cubicBezTo>
                      <a:pt x="710" y="2723"/>
                      <a:pt x="1082" y="3060"/>
                      <a:pt x="1517" y="3104"/>
                    </a:cubicBezTo>
                    <a:cubicBezTo>
                      <a:pt x="1555" y="3108"/>
                      <a:pt x="1592" y="3110"/>
                      <a:pt x="1627" y="3110"/>
                    </a:cubicBezTo>
                    <a:cubicBezTo>
                      <a:pt x="2512" y="3110"/>
                      <a:pt x="2531" y="1873"/>
                      <a:pt x="2386" y="1242"/>
                    </a:cubicBezTo>
                    <a:cubicBezTo>
                      <a:pt x="2279" y="807"/>
                      <a:pt x="2111" y="390"/>
                      <a:pt x="1889" y="0"/>
                    </a:cubicBezTo>
                    <a:close/>
                  </a:path>
                </a:pathLst>
              </a:custGeom>
              <a:solidFill>
                <a:srgbClr val="252945">
                  <a:alpha val="196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15"/>
              <p:cNvSpPr/>
              <p:nvPr/>
            </p:nvSpPr>
            <p:spPr>
              <a:xfrm>
                <a:off x="8318779" y="4743698"/>
                <a:ext cx="323734" cy="232203"/>
              </a:xfrm>
              <a:custGeom>
                <a:avLst/>
                <a:gdLst/>
                <a:ahLst/>
                <a:cxnLst/>
                <a:rect l="l" t="t" r="r" b="b"/>
                <a:pathLst>
                  <a:path w="4941" h="3544" extrusionOk="0">
                    <a:moveTo>
                      <a:pt x="938" y="1"/>
                    </a:moveTo>
                    <a:cubicBezTo>
                      <a:pt x="628" y="1"/>
                      <a:pt x="289" y="58"/>
                      <a:pt x="125" y="312"/>
                    </a:cubicBezTo>
                    <a:cubicBezTo>
                      <a:pt x="27" y="498"/>
                      <a:pt x="1" y="711"/>
                      <a:pt x="63" y="924"/>
                    </a:cubicBezTo>
                    <a:cubicBezTo>
                      <a:pt x="152" y="1306"/>
                      <a:pt x="364" y="1660"/>
                      <a:pt x="666" y="1917"/>
                    </a:cubicBezTo>
                    <a:cubicBezTo>
                      <a:pt x="905" y="2121"/>
                      <a:pt x="1234" y="2308"/>
                      <a:pt x="1260" y="2627"/>
                    </a:cubicBezTo>
                    <a:cubicBezTo>
                      <a:pt x="1269" y="2795"/>
                      <a:pt x="1198" y="2964"/>
                      <a:pt x="1234" y="3124"/>
                    </a:cubicBezTo>
                    <a:cubicBezTo>
                      <a:pt x="1296" y="3354"/>
                      <a:pt x="1553" y="3452"/>
                      <a:pt x="1783" y="3496"/>
                    </a:cubicBezTo>
                    <a:cubicBezTo>
                      <a:pt x="1989" y="3528"/>
                      <a:pt x="2194" y="3544"/>
                      <a:pt x="2399" y="3544"/>
                    </a:cubicBezTo>
                    <a:cubicBezTo>
                      <a:pt x="2761" y="3544"/>
                      <a:pt x="3121" y="3495"/>
                      <a:pt x="3477" y="3399"/>
                    </a:cubicBezTo>
                    <a:cubicBezTo>
                      <a:pt x="3974" y="3283"/>
                      <a:pt x="4444" y="3159"/>
                      <a:pt x="4701" y="2671"/>
                    </a:cubicBezTo>
                    <a:cubicBezTo>
                      <a:pt x="4799" y="2476"/>
                      <a:pt x="4861" y="2263"/>
                      <a:pt x="4879" y="2042"/>
                    </a:cubicBezTo>
                    <a:cubicBezTo>
                      <a:pt x="4914" y="1802"/>
                      <a:pt x="4941" y="1421"/>
                      <a:pt x="4790" y="1208"/>
                    </a:cubicBezTo>
                    <a:cubicBezTo>
                      <a:pt x="4666" y="1022"/>
                      <a:pt x="4364" y="871"/>
                      <a:pt x="4169" y="782"/>
                    </a:cubicBezTo>
                    <a:cubicBezTo>
                      <a:pt x="3185" y="312"/>
                      <a:pt x="2112" y="46"/>
                      <a:pt x="1012" y="2"/>
                    </a:cubicBezTo>
                    <a:cubicBezTo>
                      <a:pt x="987" y="1"/>
                      <a:pt x="963" y="1"/>
                      <a:pt x="93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15"/>
              <p:cNvSpPr/>
              <p:nvPr/>
            </p:nvSpPr>
            <p:spPr>
              <a:xfrm>
                <a:off x="8357698" y="4743567"/>
                <a:ext cx="284815" cy="232334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3546" extrusionOk="0">
                    <a:moveTo>
                      <a:pt x="312" y="0"/>
                    </a:moveTo>
                    <a:cubicBezTo>
                      <a:pt x="205" y="0"/>
                      <a:pt x="101" y="10"/>
                      <a:pt x="1" y="30"/>
                    </a:cubicBezTo>
                    <a:cubicBezTo>
                      <a:pt x="835" y="217"/>
                      <a:pt x="2227" y="669"/>
                      <a:pt x="2289" y="1565"/>
                    </a:cubicBezTo>
                    <a:cubicBezTo>
                      <a:pt x="2351" y="2558"/>
                      <a:pt x="1562" y="3241"/>
                      <a:pt x="1198" y="3498"/>
                    </a:cubicBezTo>
                    <a:cubicBezTo>
                      <a:pt x="1400" y="3530"/>
                      <a:pt x="1605" y="3546"/>
                      <a:pt x="1809" y="3546"/>
                    </a:cubicBezTo>
                    <a:cubicBezTo>
                      <a:pt x="2169" y="3546"/>
                      <a:pt x="2529" y="3497"/>
                      <a:pt x="2874" y="3401"/>
                    </a:cubicBezTo>
                    <a:cubicBezTo>
                      <a:pt x="3380" y="3285"/>
                      <a:pt x="3850" y="3161"/>
                      <a:pt x="4107" y="2673"/>
                    </a:cubicBezTo>
                    <a:cubicBezTo>
                      <a:pt x="4205" y="2478"/>
                      <a:pt x="4267" y="2265"/>
                      <a:pt x="4285" y="2044"/>
                    </a:cubicBezTo>
                    <a:cubicBezTo>
                      <a:pt x="4320" y="1804"/>
                      <a:pt x="4347" y="1423"/>
                      <a:pt x="4196" y="1210"/>
                    </a:cubicBezTo>
                    <a:cubicBezTo>
                      <a:pt x="4072" y="1024"/>
                      <a:pt x="3770" y="873"/>
                      <a:pt x="3575" y="784"/>
                    </a:cubicBezTo>
                    <a:cubicBezTo>
                      <a:pt x="2582" y="314"/>
                      <a:pt x="1509" y="48"/>
                      <a:pt x="418" y="4"/>
                    </a:cubicBezTo>
                    <a:cubicBezTo>
                      <a:pt x="382" y="2"/>
                      <a:pt x="347" y="0"/>
                      <a:pt x="312" y="0"/>
                    </a:cubicBezTo>
                    <a:close/>
                  </a:path>
                </a:pathLst>
              </a:custGeom>
              <a:solidFill>
                <a:srgbClr val="252945">
                  <a:alpha val="196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15"/>
              <p:cNvSpPr/>
              <p:nvPr/>
            </p:nvSpPr>
            <p:spPr>
              <a:xfrm>
                <a:off x="8528572" y="4736818"/>
                <a:ext cx="135430" cy="42457"/>
              </a:xfrm>
              <a:custGeom>
                <a:avLst/>
                <a:gdLst/>
                <a:ahLst/>
                <a:cxnLst/>
                <a:rect l="l" t="t" r="r" b="b"/>
                <a:pathLst>
                  <a:path w="2067" h="648" fill="none" extrusionOk="0">
                    <a:moveTo>
                      <a:pt x="2067" y="648"/>
                    </a:moveTo>
                    <a:cubicBezTo>
                      <a:pt x="1437" y="258"/>
                      <a:pt x="728" y="36"/>
                      <a:pt x="0" y="0"/>
                    </a:cubicBezTo>
                  </a:path>
                </a:pathLst>
              </a:custGeom>
              <a:noFill/>
              <a:ln w="245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15"/>
              <p:cNvSpPr/>
              <p:nvPr/>
            </p:nvSpPr>
            <p:spPr>
              <a:xfrm>
                <a:off x="8508196" y="4724173"/>
                <a:ext cx="34726" cy="32760"/>
              </a:xfrm>
              <a:custGeom>
                <a:avLst/>
                <a:gdLst/>
                <a:ahLst/>
                <a:cxnLst/>
                <a:rect l="l" t="t" r="r" b="b"/>
                <a:pathLst>
                  <a:path w="530" h="500" extrusionOk="0">
                    <a:moveTo>
                      <a:pt x="250" y="0"/>
                    </a:moveTo>
                    <a:cubicBezTo>
                      <a:pt x="146" y="0"/>
                      <a:pt x="40" y="61"/>
                      <a:pt x="10" y="193"/>
                    </a:cubicBezTo>
                    <a:cubicBezTo>
                      <a:pt x="1" y="264"/>
                      <a:pt x="19" y="344"/>
                      <a:pt x="63" y="406"/>
                    </a:cubicBezTo>
                    <a:cubicBezTo>
                      <a:pt x="113" y="472"/>
                      <a:pt x="177" y="500"/>
                      <a:pt x="240" y="500"/>
                    </a:cubicBezTo>
                    <a:cubicBezTo>
                      <a:pt x="388" y="500"/>
                      <a:pt x="530" y="349"/>
                      <a:pt x="480" y="193"/>
                    </a:cubicBezTo>
                    <a:cubicBezTo>
                      <a:pt x="471" y="70"/>
                      <a:pt x="362" y="0"/>
                      <a:pt x="2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15"/>
              <p:cNvSpPr/>
              <p:nvPr/>
            </p:nvSpPr>
            <p:spPr>
              <a:xfrm>
                <a:off x="8528048" y="4636312"/>
                <a:ext cx="35381" cy="29615"/>
              </a:xfrm>
              <a:custGeom>
                <a:avLst/>
                <a:gdLst/>
                <a:ahLst/>
                <a:cxnLst/>
                <a:rect l="l" t="t" r="r" b="b"/>
                <a:pathLst>
                  <a:path w="540" h="452" extrusionOk="0">
                    <a:moveTo>
                      <a:pt x="281" y="1"/>
                    </a:moveTo>
                    <a:cubicBezTo>
                      <a:pt x="175" y="1"/>
                      <a:pt x="67" y="61"/>
                      <a:pt x="35" y="195"/>
                    </a:cubicBezTo>
                    <a:cubicBezTo>
                      <a:pt x="1" y="358"/>
                      <a:pt x="127" y="452"/>
                      <a:pt x="259" y="452"/>
                    </a:cubicBezTo>
                    <a:cubicBezTo>
                      <a:pt x="365" y="452"/>
                      <a:pt x="473" y="391"/>
                      <a:pt x="505" y="257"/>
                    </a:cubicBezTo>
                    <a:cubicBezTo>
                      <a:pt x="539" y="95"/>
                      <a:pt x="413" y="1"/>
                      <a:pt x="28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15"/>
              <p:cNvSpPr/>
              <p:nvPr/>
            </p:nvSpPr>
            <p:spPr>
              <a:xfrm>
                <a:off x="8608244" y="4591889"/>
                <a:ext cx="35708" cy="29615"/>
              </a:xfrm>
              <a:custGeom>
                <a:avLst/>
                <a:gdLst/>
                <a:ahLst/>
                <a:cxnLst/>
                <a:rect l="l" t="t" r="r" b="b"/>
                <a:pathLst>
                  <a:path w="545" h="452" extrusionOk="0">
                    <a:moveTo>
                      <a:pt x="280" y="0"/>
                    </a:moveTo>
                    <a:cubicBezTo>
                      <a:pt x="172" y="0"/>
                      <a:pt x="62" y="60"/>
                      <a:pt x="35" y="190"/>
                    </a:cubicBezTo>
                    <a:cubicBezTo>
                      <a:pt x="0" y="358"/>
                      <a:pt x="130" y="451"/>
                      <a:pt x="263" y="451"/>
                    </a:cubicBezTo>
                    <a:cubicBezTo>
                      <a:pt x="369" y="451"/>
                      <a:pt x="477" y="391"/>
                      <a:pt x="505" y="261"/>
                    </a:cubicBezTo>
                    <a:cubicBezTo>
                      <a:pt x="544" y="94"/>
                      <a:pt x="414" y="0"/>
                      <a:pt x="28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15"/>
              <p:cNvSpPr/>
              <p:nvPr/>
            </p:nvSpPr>
            <p:spPr>
              <a:xfrm>
                <a:off x="8548883" y="4653740"/>
                <a:ext cx="137789" cy="95332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455" fill="none" extrusionOk="0">
                    <a:moveTo>
                      <a:pt x="1" y="0"/>
                    </a:moveTo>
                    <a:cubicBezTo>
                      <a:pt x="719" y="452"/>
                      <a:pt x="1429" y="940"/>
                      <a:pt x="2103" y="1455"/>
                    </a:cubicBezTo>
                  </a:path>
                </a:pathLst>
              </a:custGeom>
              <a:solidFill>
                <a:schemeClr val="accent1"/>
              </a:solidFill>
              <a:ln w="245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15"/>
              <p:cNvSpPr/>
              <p:nvPr/>
            </p:nvSpPr>
            <p:spPr>
              <a:xfrm>
                <a:off x="8628489" y="4611283"/>
                <a:ext cx="85504" cy="100639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1536" fill="none" extrusionOk="0">
                    <a:moveTo>
                      <a:pt x="1304" y="1535"/>
                    </a:moveTo>
                    <a:cubicBezTo>
                      <a:pt x="781" y="1100"/>
                      <a:pt x="338" y="586"/>
                      <a:pt x="1" y="1"/>
                    </a:cubicBezTo>
                  </a:path>
                </a:pathLst>
              </a:custGeom>
              <a:noFill/>
              <a:ln w="2450" cap="rnd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15"/>
              <p:cNvSpPr/>
              <p:nvPr/>
            </p:nvSpPr>
            <p:spPr>
              <a:xfrm>
                <a:off x="8511144" y="4512939"/>
                <a:ext cx="352760" cy="451367"/>
              </a:xfrm>
              <a:custGeom>
                <a:avLst/>
                <a:gdLst/>
                <a:ahLst/>
                <a:cxnLst/>
                <a:rect l="l" t="t" r="r" b="b"/>
                <a:pathLst>
                  <a:path w="5384" h="6889" extrusionOk="0">
                    <a:moveTo>
                      <a:pt x="3878" y="0"/>
                    </a:moveTo>
                    <a:cubicBezTo>
                      <a:pt x="3697" y="0"/>
                      <a:pt x="3517" y="61"/>
                      <a:pt x="3353" y="207"/>
                    </a:cubicBezTo>
                    <a:cubicBezTo>
                      <a:pt x="2980" y="535"/>
                      <a:pt x="3069" y="987"/>
                      <a:pt x="3025" y="1431"/>
                    </a:cubicBezTo>
                    <a:cubicBezTo>
                      <a:pt x="2936" y="2522"/>
                      <a:pt x="2333" y="3497"/>
                      <a:pt x="1402" y="4074"/>
                    </a:cubicBezTo>
                    <a:cubicBezTo>
                      <a:pt x="887" y="4393"/>
                      <a:pt x="488" y="4632"/>
                      <a:pt x="213" y="5209"/>
                    </a:cubicBezTo>
                    <a:cubicBezTo>
                      <a:pt x="45" y="5555"/>
                      <a:pt x="0" y="5980"/>
                      <a:pt x="187" y="6317"/>
                    </a:cubicBezTo>
                    <a:cubicBezTo>
                      <a:pt x="355" y="6592"/>
                      <a:pt x="639" y="6779"/>
                      <a:pt x="949" y="6841"/>
                    </a:cubicBezTo>
                    <a:cubicBezTo>
                      <a:pt x="1115" y="6873"/>
                      <a:pt x="1281" y="6888"/>
                      <a:pt x="1447" y="6888"/>
                    </a:cubicBezTo>
                    <a:cubicBezTo>
                      <a:pt x="1600" y="6888"/>
                      <a:pt x="1754" y="6875"/>
                      <a:pt x="1907" y="6850"/>
                    </a:cubicBezTo>
                    <a:cubicBezTo>
                      <a:pt x="2696" y="6752"/>
                      <a:pt x="3503" y="6513"/>
                      <a:pt x="4080" y="5963"/>
                    </a:cubicBezTo>
                    <a:cubicBezTo>
                      <a:pt x="4887" y="5209"/>
                      <a:pt x="5091" y="4020"/>
                      <a:pt x="5259" y="2930"/>
                    </a:cubicBezTo>
                    <a:cubicBezTo>
                      <a:pt x="5357" y="2291"/>
                      <a:pt x="5384" y="1555"/>
                      <a:pt x="5118" y="943"/>
                    </a:cubicBezTo>
                    <a:cubicBezTo>
                      <a:pt x="4958" y="597"/>
                      <a:pt x="4692" y="304"/>
                      <a:pt x="4355" y="127"/>
                    </a:cubicBezTo>
                    <a:cubicBezTo>
                      <a:pt x="4201" y="48"/>
                      <a:pt x="4039" y="0"/>
                      <a:pt x="387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15"/>
              <p:cNvSpPr/>
              <p:nvPr/>
            </p:nvSpPr>
            <p:spPr>
              <a:xfrm>
                <a:off x="8560677" y="4828873"/>
                <a:ext cx="61654" cy="45798"/>
              </a:xfrm>
              <a:custGeom>
                <a:avLst/>
                <a:gdLst/>
                <a:ahLst/>
                <a:cxnLst/>
                <a:rect l="l" t="t" r="r" b="b"/>
                <a:pathLst>
                  <a:path w="941" h="699" extrusionOk="0">
                    <a:moveTo>
                      <a:pt x="608" y="0"/>
                    </a:moveTo>
                    <a:cubicBezTo>
                      <a:pt x="351" y="0"/>
                      <a:pt x="0" y="193"/>
                      <a:pt x="246" y="502"/>
                    </a:cubicBezTo>
                    <a:cubicBezTo>
                      <a:pt x="361" y="644"/>
                      <a:pt x="462" y="699"/>
                      <a:pt x="549" y="699"/>
                    </a:cubicBezTo>
                    <a:cubicBezTo>
                      <a:pt x="825" y="699"/>
                      <a:pt x="941" y="136"/>
                      <a:pt x="779" y="41"/>
                    </a:cubicBezTo>
                    <a:cubicBezTo>
                      <a:pt x="736" y="13"/>
                      <a:pt x="676" y="0"/>
                      <a:pt x="6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15"/>
              <p:cNvSpPr/>
              <p:nvPr/>
            </p:nvSpPr>
            <p:spPr>
              <a:xfrm>
                <a:off x="8622527" y="4703535"/>
                <a:ext cx="117084" cy="110139"/>
              </a:xfrm>
              <a:custGeom>
                <a:avLst/>
                <a:gdLst/>
                <a:ahLst/>
                <a:cxnLst/>
                <a:rect l="l" t="t" r="r" b="b"/>
                <a:pathLst>
                  <a:path w="1787" h="1681" extrusionOk="0">
                    <a:moveTo>
                      <a:pt x="1483" y="1"/>
                    </a:moveTo>
                    <a:cubicBezTo>
                      <a:pt x="1160" y="1"/>
                      <a:pt x="1" y="1418"/>
                      <a:pt x="322" y="1661"/>
                    </a:cubicBezTo>
                    <a:cubicBezTo>
                      <a:pt x="340" y="1674"/>
                      <a:pt x="361" y="1680"/>
                      <a:pt x="384" y="1680"/>
                    </a:cubicBezTo>
                    <a:cubicBezTo>
                      <a:pt x="763" y="1680"/>
                      <a:pt x="1786" y="70"/>
                      <a:pt x="1502" y="3"/>
                    </a:cubicBezTo>
                    <a:cubicBezTo>
                      <a:pt x="1496" y="2"/>
                      <a:pt x="1489" y="1"/>
                      <a:pt x="148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15"/>
              <p:cNvSpPr/>
              <p:nvPr/>
            </p:nvSpPr>
            <p:spPr>
              <a:xfrm>
                <a:off x="8611061" y="4557230"/>
                <a:ext cx="252252" cy="406879"/>
              </a:xfrm>
              <a:custGeom>
                <a:avLst/>
                <a:gdLst/>
                <a:ahLst/>
                <a:cxnLst/>
                <a:rect l="l" t="t" r="r" b="b"/>
                <a:pathLst>
                  <a:path w="3850" h="6210" extrusionOk="0">
                    <a:moveTo>
                      <a:pt x="3442" y="1"/>
                    </a:moveTo>
                    <a:cubicBezTo>
                      <a:pt x="3318" y="4036"/>
                      <a:pt x="1100" y="5650"/>
                      <a:pt x="1" y="6209"/>
                    </a:cubicBezTo>
                    <a:cubicBezTo>
                      <a:pt x="125" y="6200"/>
                      <a:pt x="249" y="6191"/>
                      <a:pt x="373" y="6174"/>
                    </a:cubicBezTo>
                    <a:cubicBezTo>
                      <a:pt x="1163" y="6067"/>
                      <a:pt x="1970" y="5828"/>
                      <a:pt x="2555" y="5287"/>
                    </a:cubicBezTo>
                    <a:cubicBezTo>
                      <a:pt x="3362" y="4524"/>
                      <a:pt x="3566" y="3344"/>
                      <a:pt x="3734" y="2254"/>
                    </a:cubicBezTo>
                    <a:cubicBezTo>
                      <a:pt x="3832" y="1615"/>
                      <a:pt x="3850" y="879"/>
                      <a:pt x="3593" y="267"/>
                    </a:cubicBezTo>
                    <a:cubicBezTo>
                      <a:pt x="3548" y="169"/>
                      <a:pt x="3504" y="81"/>
                      <a:pt x="3442" y="1"/>
                    </a:cubicBezTo>
                    <a:close/>
                  </a:path>
                </a:pathLst>
              </a:custGeom>
              <a:solidFill>
                <a:srgbClr val="252945">
                  <a:alpha val="196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02" name="Google Shape;902;p15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903" name="Google Shape;903;p15"/>
          <p:cNvSpPr txBox="1">
            <a:spLocks noGrp="1"/>
          </p:cNvSpPr>
          <p:nvPr>
            <p:ph type="subTitle" idx="1"/>
          </p:nvPr>
        </p:nvSpPr>
        <p:spPr>
          <a:xfrm>
            <a:off x="2130788" y="1181350"/>
            <a:ext cx="5575500" cy="5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04" name="Google Shape;904;p15"/>
          <p:cNvSpPr txBox="1">
            <a:spLocks noGrp="1"/>
          </p:cNvSpPr>
          <p:nvPr>
            <p:ph type="subTitle" idx="2"/>
          </p:nvPr>
        </p:nvSpPr>
        <p:spPr>
          <a:xfrm>
            <a:off x="2130863" y="1624949"/>
            <a:ext cx="5575500" cy="7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05" name="Google Shape;905;p15"/>
          <p:cNvSpPr txBox="1">
            <a:spLocks noGrp="1"/>
          </p:cNvSpPr>
          <p:nvPr>
            <p:ph type="subTitle" idx="3"/>
          </p:nvPr>
        </p:nvSpPr>
        <p:spPr>
          <a:xfrm>
            <a:off x="2130754" y="2312231"/>
            <a:ext cx="5575500" cy="5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06" name="Google Shape;906;p15"/>
          <p:cNvSpPr txBox="1">
            <a:spLocks noGrp="1"/>
          </p:cNvSpPr>
          <p:nvPr>
            <p:ph type="subTitle" idx="4"/>
          </p:nvPr>
        </p:nvSpPr>
        <p:spPr>
          <a:xfrm>
            <a:off x="2130804" y="2755831"/>
            <a:ext cx="5575500" cy="7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07" name="Google Shape;907;p15"/>
          <p:cNvSpPr txBox="1">
            <a:spLocks noGrp="1"/>
          </p:cNvSpPr>
          <p:nvPr>
            <p:ph type="subTitle" idx="5"/>
          </p:nvPr>
        </p:nvSpPr>
        <p:spPr>
          <a:xfrm>
            <a:off x="2130750" y="3443112"/>
            <a:ext cx="5575500" cy="5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08" name="Google Shape;908;p15"/>
          <p:cNvSpPr txBox="1">
            <a:spLocks noGrp="1"/>
          </p:cNvSpPr>
          <p:nvPr>
            <p:ph type="subTitle" idx="6"/>
          </p:nvPr>
        </p:nvSpPr>
        <p:spPr>
          <a:xfrm>
            <a:off x="2130776" y="3886712"/>
            <a:ext cx="5575500" cy="7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_AND_TWO_COLUMNS_1_1_2"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0" name="Google Shape;910;p16"/>
          <p:cNvGrpSpPr/>
          <p:nvPr/>
        </p:nvGrpSpPr>
        <p:grpSpPr>
          <a:xfrm>
            <a:off x="-1240593" y="0"/>
            <a:ext cx="11618158" cy="5628369"/>
            <a:chOff x="-1240593" y="0"/>
            <a:chExt cx="11618158" cy="5628369"/>
          </a:xfrm>
        </p:grpSpPr>
        <p:sp>
          <p:nvSpPr>
            <p:cNvPr id="911" name="Google Shape;911;p16"/>
            <p:cNvSpPr/>
            <p:nvPr/>
          </p:nvSpPr>
          <p:spPr>
            <a:xfrm>
              <a:off x="698190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16"/>
            <p:cNvSpPr/>
            <p:nvPr/>
          </p:nvSpPr>
          <p:spPr>
            <a:xfrm rot="10800000" flipH="1">
              <a:off x="0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13" name="Google Shape;913;p16"/>
            <p:cNvGrpSpPr/>
            <p:nvPr/>
          </p:nvGrpSpPr>
          <p:grpSpPr>
            <a:xfrm flipH="1">
              <a:off x="8710844" y="2937091"/>
              <a:ext cx="1666720" cy="671242"/>
              <a:chOff x="7288400" y="743050"/>
              <a:chExt cx="2284743" cy="920014"/>
            </a:xfrm>
          </p:grpSpPr>
          <p:sp>
            <p:nvSpPr>
              <p:cNvPr id="914" name="Google Shape;914;p16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5" name="Google Shape;915;p16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6" name="Google Shape;916;p16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7" name="Google Shape;917;p16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18" name="Google Shape;918;p16"/>
            <p:cNvGrpSpPr/>
            <p:nvPr/>
          </p:nvGrpSpPr>
          <p:grpSpPr>
            <a:xfrm flipH="1">
              <a:off x="-1240593" y="1974029"/>
              <a:ext cx="1666720" cy="671242"/>
              <a:chOff x="7288400" y="743050"/>
              <a:chExt cx="2284743" cy="920014"/>
            </a:xfrm>
          </p:grpSpPr>
          <p:sp>
            <p:nvSpPr>
              <p:cNvPr id="919" name="Google Shape;919;p16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0" name="Google Shape;920;p16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1" name="Google Shape;921;p16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2" name="Google Shape;922;p16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23" name="Google Shape;923;p16"/>
            <p:cNvGrpSpPr/>
            <p:nvPr/>
          </p:nvGrpSpPr>
          <p:grpSpPr>
            <a:xfrm rot="910634">
              <a:off x="8221791" y="829531"/>
              <a:ext cx="1598966" cy="1560120"/>
              <a:chOff x="884663" y="3719749"/>
              <a:chExt cx="1599000" cy="1560154"/>
            </a:xfrm>
          </p:grpSpPr>
          <p:sp>
            <p:nvSpPr>
              <p:cNvPr id="924" name="Google Shape;924;p16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5" name="Google Shape;925;p16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6" name="Google Shape;926;p16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7" name="Google Shape;927;p16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8" name="Google Shape;928;p16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9" name="Google Shape;929;p16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0" name="Google Shape;930;p16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1" name="Google Shape;931;p16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2" name="Google Shape;932;p16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3" name="Google Shape;933;p16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4" name="Google Shape;934;p16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5" name="Google Shape;935;p16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6" name="Google Shape;936;p16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7" name="Google Shape;937;p16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8" name="Google Shape;938;p16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9" name="Google Shape;939;p16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0" name="Google Shape;940;p16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1" name="Google Shape;941;p16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2" name="Google Shape;942;p16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3" name="Google Shape;943;p16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4" name="Google Shape;944;p16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5" name="Google Shape;945;p16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6" name="Google Shape;946;p16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16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16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16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0" name="Google Shape;950;p16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16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2" name="Google Shape;952;p16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3" name="Google Shape;953;p16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4" name="Google Shape;954;p16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5" name="Google Shape;955;p16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6" name="Google Shape;956;p16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7" name="Google Shape;957;p16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8" name="Google Shape;958;p16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9" name="Google Shape;959;p16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60" name="Google Shape;960;p16"/>
            <p:cNvGrpSpPr/>
            <p:nvPr/>
          </p:nvGrpSpPr>
          <p:grpSpPr>
            <a:xfrm>
              <a:off x="93591" y="492640"/>
              <a:ext cx="421762" cy="355887"/>
              <a:chOff x="5065725" y="3952345"/>
              <a:chExt cx="526873" cy="444580"/>
            </a:xfrm>
          </p:grpSpPr>
          <p:sp>
            <p:nvSpPr>
              <p:cNvPr id="961" name="Google Shape;961;p16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16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3" name="Google Shape;963;p16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16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16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6" name="Google Shape;966;p16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7" name="Google Shape;967;p16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16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16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16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16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16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73" name="Google Shape;973;p16"/>
            <p:cNvGrpSpPr/>
            <p:nvPr/>
          </p:nvGrpSpPr>
          <p:grpSpPr>
            <a:xfrm>
              <a:off x="8423991" y="4548890"/>
              <a:ext cx="421762" cy="355887"/>
              <a:chOff x="5065725" y="3952345"/>
              <a:chExt cx="526873" cy="444580"/>
            </a:xfrm>
          </p:grpSpPr>
          <p:sp>
            <p:nvSpPr>
              <p:cNvPr id="974" name="Google Shape;974;p16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16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6" name="Google Shape;976;p16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7" name="Google Shape;977;p16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8" name="Google Shape;978;p16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9" name="Google Shape;979;p16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0" name="Google Shape;980;p16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1" name="Google Shape;981;p16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2" name="Google Shape;982;p16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3" name="Google Shape;983;p16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4" name="Google Shape;984;p16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5" name="Google Shape;985;p16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86" name="Google Shape;986;p16"/>
            <p:cNvGrpSpPr/>
            <p:nvPr/>
          </p:nvGrpSpPr>
          <p:grpSpPr>
            <a:xfrm rot="-4072955">
              <a:off x="3824125" y="4492843"/>
              <a:ext cx="990384" cy="983319"/>
              <a:chOff x="620674" y="5397225"/>
              <a:chExt cx="990400" cy="983335"/>
            </a:xfrm>
          </p:grpSpPr>
          <p:sp>
            <p:nvSpPr>
              <p:cNvPr id="987" name="Google Shape;987;p16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8" name="Google Shape;988;p16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9" name="Google Shape;989;p16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0" name="Google Shape;990;p16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1" name="Google Shape;991;p16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2" name="Google Shape;992;p16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3" name="Google Shape;993;p16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4" name="Google Shape;994;p16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5" name="Google Shape;995;p16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6" name="Google Shape;996;p16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7" name="Google Shape;997;p16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8" name="Google Shape;998;p16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99" name="Google Shape;999;p16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000" name="Google Shape;1000;p16"/>
          <p:cNvSpPr txBox="1">
            <a:spLocks noGrp="1"/>
          </p:cNvSpPr>
          <p:nvPr>
            <p:ph type="subTitle" idx="1"/>
          </p:nvPr>
        </p:nvSpPr>
        <p:spPr>
          <a:xfrm>
            <a:off x="2860668" y="1242575"/>
            <a:ext cx="4499100" cy="5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1" name="Google Shape;1001;p16"/>
          <p:cNvSpPr txBox="1">
            <a:spLocks noGrp="1"/>
          </p:cNvSpPr>
          <p:nvPr>
            <p:ph type="subTitle" idx="2"/>
          </p:nvPr>
        </p:nvSpPr>
        <p:spPr>
          <a:xfrm>
            <a:off x="2860738" y="1686174"/>
            <a:ext cx="4499100" cy="56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2" name="Google Shape;1002;p16"/>
          <p:cNvSpPr txBox="1">
            <a:spLocks noGrp="1"/>
          </p:cNvSpPr>
          <p:nvPr>
            <p:ph type="subTitle" idx="3"/>
          </p:nvPr>
        </p:nvSpPr>
        <p:spPr>
          <a:xfrm>
            <a:off x="2860641" y="2392505"/>
            <a:ext cx="4499100" cy="5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3" name="Google Shape;1003;p16"/>
          <p:cNvSpPr txBox="1">
            <a:spLocks noGrp="1"/>
          </p:cNvSpPr>
          <p:nvPr>
            <p:ph type="subTitle" idx="4"/>
          </p:nvPr>
        </p:nvSpPr>
        <p:spPr>
          <a:xfrm>
            <a:off x="2860678" y="2836100"/>
            <a:ext cx="4499100" cy="56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4" name="Google Shape;1004;p16"/>
          <p:cNvSpPr txBox="1">
            <a:spLocks noGrp="1"/>
          </p:cNvSpPr>
          <p:nvPr>
            <p:ph type="subTitle" idx="5"/>
          </p:nvPr>
        </p:nvSpPr>
        <p:spPr>
          <a:xfrm>
            <a:off x="2860638" y="3542435"/>
            <a:ext cx="4499100" cy="5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5" name="Google Shape;1005;p16"/>
          <p:cNvSpPr txBox="1">
            <a:spLocks noGrp="1"/>
          </p:cNvSpPr>
          <p:nvPr>
            <p:ph type="subTitle" idx="6"/>
          </p:nvPr>
        </p:nvSpPr>
        <p:spPr>
          <a:xfrm>
            <a:off x="2860658" y="3986025"/>
            <a:ext cx="4499100" cy="56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_AND_TWO_COLUMNS_1_1_1">
    <p:spTree>
      <p:nvGrpSpPr>
        <p:cNvPr id="1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7" name="Google Shape;1007;p17"/>
          <p:cNvGrpSpPr/>
          <p:nvPr/>
        </p:nvGrpSpPr>
        <p:grpSpPr>
          <a:xfrm>
            <a:off x="-572506" y="-8226"/>
            <a:ext cx="10810094" cy="5589060"/>
            <a:chOff x="-572506" y="-8226"/>
            <a:chExt cx="10810094" cy="5589060"/>
          </a:xfrm>
        </p:grpSpPr>
        <p:sp>
          <p:nvSpPr>
            <p:cNvPr id="1008" name="Google Shape;1008;p17"/>
            <p:cNvSpPr/>
            <p:nvPr/>
          </p:nvSpPr>
          <p:spPr>
            <a:xfrm>
              <a:off x="7045763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17"/>
            <p:cNvSpPr/>
            <p:nvPr/>
          </p:nvSpPr>
          <p:spPr>
            <a:xfrm rot="10800000" flipH="1">
              <a:off x="-2812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10" name="Google Shape;1010;p17"/>
            <p:cNvGrpSpPr/>
            <p:nvPr/>
          </p:nvGrpSpPr>
          <p:grpSpPr>
            <a:xfrm flipH="1">
              <a:off x="8570868" y="1740116"/>
              <a:ext cx="1666720" cy="671242"/>
              <a:chOff x="7288400" y="743050"/>
              <a:chExt cx="2284743" cy="920014"/>
            </a:xfrm>
          </p:grpSpPr>
          <p:sp>
            <p:nvSpPr>
              <p:cNvPr id="1011" name="Google Shape;1011;p17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2" name="Google Shape;1012;p17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3" name="Google Shape;1013;p17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4" name="Google Shape;1014;p17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15" name="Google Shape;1015;p17"/>
            <p:cNvGrpSpPr/>
            <p:nvPr/>
          </p:nvGrpSpPr>
          <p:grpSpPr>
            <a:xfrm rot="-6936861" flipH="1">
              <a:off x="-272502" y="3971802"/>
              <a:ext cx="1255930" cy="1456080"/>
              <a:chOff x="8002622" y="-59256"/>
              <a:chExt cx="1255964" cy="1456120"/>
            </a:xfrm>
          </p:grpSpPr>
          <p:sp>
            <p:nvSpPr>
              <p:cNvPr id="1016" name="Google Shape;1016;p17"/>
              <p:cNvSpPr/>
              <p:nvPr/>
            </p:nvSpPr>
            <p:spPr>
              <a:xfrm rot="-6135552">
                <a:off x="8382088" y="45837"/>
                <a:ext cx="830528" cy="763528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9094" extrusionOk="0">
                    <a:moveTo>
                      <a:pt x="122" y="1"/>
                    </a:moveTo>
                    <a:cubicBezTo>
                      <a:pt x="57" y="1"/>
                      <a:pt x="1" y="87"/>
                      <a:pt x="56" y="142"/>
                    </a:cubicBezTo>
                    <a:cubicBezTo>
                      <a:pt x="668" y="754"/>
                      <a:pt x="1377" y="1259"/>
                      <a:pt x="2069" y="1747"/>
                    </a:cubicBezTo>
                    <a:cubicBezTo>
                      <a:pt x="2929" y="2359"/>
                      <a:pt x="3816" y="2997"/>
                      <a:pt x="4490" y="3813"/>
                    </a:cubicBezTo>
                    <a:cubicBezTo>
                      <a:pt x="4783" y="4186"/>
                      <a:pt x="5058" y="4576"/>
                      <a:pt x="5297" y="4975"/>
                    </a:cubicBezTo>
                    <a:cubicBezTo>
                      <a:pt x="5474" y="5250"/>
                      <a:pt x="5661" y="5534"/>
                      <a:pt x="5856" y="5809"/>
                    </a:cubicBezTo>
                    <a:cubicBezTo>
                      <a:pt x="6308" y="6438"/>
                      <a:pt x="6893" y="6962"/>
                      <a:pt x="7559" y="7361"/>
                    </a:cubicBezTo>
                    <a:cubicBezTo>
                      <a:pt x="7665" y="7423"/>
                      <a:pt x="7780" y="7485"/>
                      <a:pt x="7887" y="7547"/>
                    </a:cubicBezTo>
                    <a:cubicBezTo>
                      <a:pt x="8188" y="7707"/>
                      <a:pt x="8481" y="7884"/>
                      <a:pt x="8756" y="8079"/>
                    </a:cubicBezTo>
                    <a:cubicBezTo>
                      <a:pt x="9137" y="8354"/>
                      <a:pt x="9430" y="8691"/>
                      <a:pt x="9731" y="9055"/>
                    </a:cubicBezTo>
                    <a:lnTo>
                      <a:pt x="9731" y="9064"/>
                    </a:lnTo>
                    <a:cubicBezTo>
                      <a:pt x="9751" y="9084"/>
                      <a:pt x="9776" y="9093"/>
                      <a:pt x="9799" y="9093"/>
                    </a:cubicBezTo>
                    <a:cubicBezTo>
                      <a:pt x="9806" y="9093"/>
                      <a:pt x="9813" y="9092"/>
                      <a:pt x="9820" y="9090"/>
                    </a:cubicBezTo>
                    <a:cubicBezTo>
                      <a:pt x="9829" y="9081"/>
                      <a:pt x="9847" y="9081"/>
                      <a:pt x="9847" y="9072"/>
                    </a:cubicBezTo>
                    <a:cubicBezTo>
                      <a:pt x="9882" y="9046"/>
                      <a:pt x="9891" y="8993"/>
                      <a:pt x="9864" y="8957"/>
                    </a:cubicBezTo>
                    <a:lnTo>
                      <a:pt x="9856" y="8948"/>
                    </a:lnTo>
                    <a:cubicBezTo>
                      <a:pt x="9545" y="8585"/>
                      <a:pt x="9253" y="8230"/>
                      <a:pt x="8853" y="7946"/>
                    </a:cubicBezTo>
                    <a:cubicBezTo>
                      <a:pt x="8570" y="7751"/>
                      <a:pt x="8277" y="7574"/>
                      <a:pt x="7967" y="7405"/>
                    </a:cubicBezTo>
                    <a:cubicBezTo>
                      <a:pt x="7869" y="7343"/>
                      <a:pt x="7754" y="7281"/>
                      <a:pt x="7647" y="7219"/>
                    </a:cubicBezTo>
                    <a:cubicBezTo>
                      <a:pt x="6991" y="6838"/>
                      <a:pt x="6432" y="6323"/>
                      <a:pt x="5989" y="5711"/>
                    </a:cubicBezTo>
                    <a:cubicBezTo>
                      <a:pt x="5794" y="5445"/>
                      <a:pt x="5616" y="5161"/>
                      <a:pt x="5439" y="4886"/>
                    </a:cubicBezTo>
                    <a:cubicBezTo>
                      <a:pt x="5191" y="4478"/>
                      <a:pt x="4916" y="4088"/>
                      <a:pt x="4623" y="3707"/>
                    </a:cubicBezTo>
                    <a:cubicBezTo>
                      <a:pt x="3931" y="2873"/>
                      <a:pt x="3036" y="2235"/>
                      <a:pt x="2166" y="1614"/>
                    </a:cubicBezTo>
                    <a:cubicBezTo>
                      <a:pt x="1484" y="1126"/>
                      <a:pt x="774" y="621"/>
                      <a:pt x="180" y="26"/>
                    </a:cubicBezTo>
                    <a:cubicBezTo>
                      <a:pt x="162" y="8"/>
                      <a:pt x="141" y="1"/>
                      <a:pt x="1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7" name="Google Shape;1017;p17"/>
              <p:cNvSpPr/>
              <p:nvPr/>
            </p:nvSpPr>
            <p:spPr>
              <a:xfrm rot="-6135552">
                <a:off x="8173388" y="855864"/>
                <a:ext cx="446161" cy="446833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5322" extrusionOk="0">
                    <a:moveTo>
                      <a:pt x="99" y="1"/>
                    </a:moveTo>
                    <a:cubicBezTo>
                      <a:pt x="61" y="1"/>
                      <a:pt x="26" y="25"/>
                      <a:pt x="19" y="55"/>
                    </a:cubicBezTo>
                    <a:cubicBezTo>
                      <a:pt x="1" y="91"/>
                      <a:pt x="19" y="135"/>
                      <a:pt x="54" y="153"/>
                    </a:cubicBezTo>
                    <a:cubicBezTo>
                      <a:pt x="72" y="162"/>
                      <a:pt x="1242" y="792"/>
                      <a:pt x="2209" y="2716"/>
                    </a:cubicBezTo>
                    <a:cubicBezTo>
                      <a:pt x="3211" y="4703"/>
                      <a:pt x="5180" y="5315"/>
                      <a:pt x="5207" y="5315"/>
                    </a:cubicBezTo>
                    <a:cubicBezTo>
                      <a:pt x="5211" y="5319"/>
                      <a:pt x="5218" y="5321"/>
                      <a:pt x="5226" y="5321"/>
                    </a:cubicBezTo>
                    <a:cubicBezTo>
                      <a:pt x="5233" y="5321"/>
                      <a:pt x="5242" y="5319"/>
                      <a:pt x="5251" y="5315"/>
                    </a:cubicBezTo>
                    <a:cubicBezTo>
                      <a:pt x="5260" y="5315"/>
                      <a:pt x="5278" y="5306"/>
                      <a:pt x="5287" y="5297"/>
                    </a:cubicBezTo>
                    <a:cubicBezTo>
                      <a:pt x="5304" y="5270"/>
                      <a:pt x="5313" y="5244"/>
                      <a:pt x="5304" y="5208"/>
                    </a:cubicBezTo>
                    <a:cubicBezTo>
                      <a:pt x="3939" y="774"/>
                      <a:pt x="152" y="2"/>
                      <a:pt x="116" y="2"/>
                    </a:cubicBezTo>
                    <a:cubicBezTo>
                      <a:pt x="110" y="1"/>
                      <a:pt x="105" y="1"/>
                      <a:pt x="9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8" name="Google Shape;1018;p17"/>
              <p:cNvSpPr/>
              <p:nvPr/>
            </p:nvSpPr>
            <p:spPr>
              <a:xfrm rot="-6135552">
                <a:off x="8276352" y="388542"/>
                <a:ext cx="624827" cy="735485"/>
              </a:xfrm>
              <a:custGeom>
                <a:avLst/>
                <a:gdLst/>
                <a:ahLst/>
                <a:cxnLst/>
                <a:rect l="l" t="t" r="r" b="b"/>
                <a:pathLst>
                  <a:path w="7442" h="8760" extrusionOk="0">
                    <a:moveTo>
                      <a:pt x="5917" y="1"/>
                    </a:moveTo>
                    <a:cubicBezTo>
                      <a:pt x="5900" y="1"/>
                      <a:pt x="5885" y="5"/>
                      <a:pt x="5871" y="14"/>
                    </a:cubicBezTo>
                    <a:cubicBezTo>
                      <a:pt x="5836" y="41"/>
                      <a:pt x="5827" y="76"/>
                      <a:pt x="5845" y="112"/>
                    </a:cubicBezTo>
                    <a:cubicBezTo>
                      <a:pt x="6120" y="830"/>
                      <a:pt x="5995" y="1637"/>
                      <a:pt x="5871" y="2187"/>
                    </a:cubicBezTo>
                    <a:cubicBezTo>
                      <a:pt x="5827" y="2400"/>
                      <a:pt x="5774" y="2604"/>
                      <a:pt x="5729" y="2808"/>
                    </a:cubicBezTo>
                    <a:cubicBezTo>
                      <a:pt x="5641" y="3163"/>
                      <a:pt x="5552" y="3526"/>
                      <a:pt x="5490" y="3899"/>
                    </a:cubicBezTo>
                    <a:cubicBezTo>
                      <a:pt x="5410" y="4466"/>
                      <a:pt x="5366" y="5513"/>
                      <a:pt x="6013" y="6196"/>
                    </a:cubicBezTo>
                    <a:cubicBezTo>
                      <a:pt x="6075" y="6258"/>
                      <a:pt x="6137" y="6329"/>
                      <a:pt x="6199" y="6391"/>
                    </a:cubicBezTo>
                    <a:lnTo>
                      <a:pt x="6244" y="6444"/>
                    </a:lnTo>
                    <a:cubicBezTo>
                      <a:pt x="6099" y="6422"/>
                      <a:pt x="5950" y="6411"/>
                      <a:pt x="5795" y="6411"/>
                    </a:cubicBezTo>
                    <a:cubicBezTo>
                      <a:pt x="5324" y="6411"/>
                      <a:pt x="4805" y="6514"/>
                      <a:pt x="4231" y="6728"/>
                    </a:cubicBezTo>
                    <a:cubicBezTo>
                      <a:pt x="3902" y="6852"/>
                      <a:pt x="3565" y="7003"/>
                      <a:pt x="3255" y="7145"/>
                    </a:cubicBezTo>
                    <a:cubicBezTo>
                      <a:pt x="2918" y="7296"/>
                      <a:pt x="2563" y="7455"/>
                      <a:pt x="2208" y="7579"/>
                    </a:cubicBezTo>
                    <a:cubicBezTo>
                      <a:pt x="1690" y="7767"/>
                      <a:pt x="1219" y="7860"/>
                      <a:pt x="791" y="7860"/>
                    </a:cubicBezTo>
                    <a:cubicBezTo>
                      <a:pt x="553" y="7860"/>
                      <a:pt x="328" y="7831"/>
                      <a:pt x="115" y="7774"/>
                    </a:cubicBezTo>
                    <a:cubicBezTo>
                      <a:pt x="109" y="7773"/>
                      <a:pt x="103" y="7772"/>
                      <a:pt x="97" y="7772"/>
                    </a:cubicBezTo>
                    <a:cubicBezTo>
                      <a:pt x="66" y="7772"/>
                      <a:pt x="33" y="7789"/>
                      <a:pt x="18" y="7819"/>
                    </a:cubicBezTo>
                    <a:cubicBezTo>
                      <a:pt x="0" y="7845"/>
                      <a:pt x="9" y="7890"/>
                      <a:pt x="27" y="7916"/>
                    </a:cubicBezTo>
                    <a:cubicBezTo>
                      <a:pt x="674" y="8590"/>
                      <a:pt x="1579" y="8741"/>
                      <a:pt x="2226" y="8759"/>
                    </a:cubicBezTo>
                    <a:cubicBezTo>
                      <a:pt x="2255" y="8759"/>
                      <a:pt x="2284" y="8760"/>
                      <a:pt x="2312" y="8760"/>
                    </a:cubicBezTo>
                    <a:cubicBezTo>
                      <a:pt x="2683" y="8760"/>
                      <a:pt x="3052" y="8707"/>
                      <a:pt x="3406" y="8608"/>
                    </a:cubicBezTo>
                    <a:cubicBezTo>
                      <a:pt x="3805" y="8493"/>
                      <a:pt x="4186" y="8333"/>
                      <a:pt x="4541" y="8129"/>
                    </a:cubicBezTo>
                    <a:cubicBezTo>
                      <a:pt x="5250" y="7721"/>
                      <a:pt x="5898" y="7207"/>
                      <a:pt x="6465" y="6621"/>
                    </a:cubicBezTo>
                    <a:lnTo>
                      <a:pt x="6483" y="6613"/>
                    </a:lnTo>
                    <a:cubicBezTo>
                      <a:pt x="6519" y="6595"/>
                      <a:pt x="6536" y="6559"/>
                      <a:pt x="6519" y="6524"/>
                    </a:cubicBezTo>
                    <a:cubicBezTo>
                      <a:pt x="6350" y="5894"/>
                      <a:pt x="6536" y="5229"/>
                      <a:pt x="6723" y="4715"/>
                    </a:cubicBezTo>
                    <a:cubicBezTo>
                      <a:pt x="6776" y="4582"/>
                      <a:pt x="6838" y="4440"/>
                      <a:pt x="6882" y="4298"/>
                    </a:cubicBezTo>
                    <a:cubicBezTo>
                      <a:pt x="7060" y="3854"/>
                      <a:pt x="7246" y="3384"/>
                      <a:pt x="7308" y="2897"/>
                    </a:cubicBezTo>
                    <a:cubicBezTo>
                      <a:pt x="7441" y="1761"/>
                      <a:pt x="6927" y="644"/>
                      <a:pt x="5969" y="14"/>
                    </a:cubicBezTo>
                    <a:cubicBezTo>
                      <a:pt x="5951" y="5"/>
                      <a:pt x="5933" y="1"/>
                      <a:pt x="591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9" name="Google Shape;1019;p17"/>
              <p:cNvSpPr/>
              <p:nvPr/>
            </p:nvSpPr>
            <p:spPr>
              <a:xfrm rot="-6135552">
                <a:off x="8583575" y="37711"/>
                <a:ext cx="578481" cy="585114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6969" extrusionOk="0">
                    <a:moveTo>
                      <a:pt x="6258" y="0"/>
                    </a:moveTo>
                    <a:cubicBezTo>
                      <a:pt x="6250" y="0"/>
                      <a:pt x="6241" y="1"/>
                      <a:pt x="6233" y="3"/>
                    </a:cubicBezTo>
                    <a:cubicBezTo>
                      <a:pt x="6198" y="12"/>
                      <a:pt x="6180" y="48"/>
                      <a:pt x="6171" y="83"/>
                    </a:cubicBezTo>
                    <a:cubicBezTo>
                      <a:pt x="6171" y="660"/>
                      <a:pt x="5852" y="1201"/>
                      <a:pt x="5612" y="1546"/>
                    </a:cubicBezTo>
                    <a:cubicBezTo>
                      <a:pt x="5524" y="1688"/>
                      <a:pt x="5426" y="1821"/>
                      <a:pt x="5337" y="1946"/>
                    </a:cubicBezTo>
                    <a:cubicBezTo>
                      <a:pt x="5169" y="2167"/>
                      <a:pt x="5000" y="2407"/>
                      <a:pt x="4858" y="2655"/>
                    </a:cubicBezTo>
                    <a:cubicBezTo>
                      <a:pt x="4637" y="3036"/>
                      <a:pt x="4309" y="3773"/>
                      <a:pt x="4583" y="4447"/>
                    </a:cubicBezTo>
                    <a:cubicBezTo>
                      <a:pt x="4610" y="4509"/>
                      <a:pt x="4628" y="4571"/>
                      <a:pt x="4654" y="4642"/>
                    </a:cubicBezTo>
                    <a:lnTo>
                      <a:pt x="4690" y="4739"/>
                    </a:lnTo>
                    <a:cubicBezTo>
                      <a:pt x="4642" y="4736"/>
                      <a:pt x="4594" y="4734"/>
                      <a:pt x="4545" y="4734"/>
                    </a:cubicBezTo>
                    <a:cubicBezTo>
                      <a:pt x="4107" y="4734"/>
                      <a:pt x="3638" y="4877"/>
                      <a:pt x="3111" y="5156"/>
                    </a:cubicBezTo>
                    <a:cubicBezTo>
                      <a:pt x="2872" y="5289"/>
                      <a:pt x="2632" y="5431"/>
                      <a:pt x="2411" y="5573"/>
                    </a:cubicBezTo>
                    <a:cubicBezTo>
                      <a:pt x="2189" y="5715"/>
                      <a:pt x="1923" y="5883"/>
                      <a:pt x="1675" y="6016"/>
                    </a:cubicBezTo>
                    <a:cubicBezTo>
                      <a:pt x="1188" y="6278"/>
                      <a:pt x="746" y="6401"/>
                      <a:pt x="342" y="6401"/>
                    </a:cubicBezTo>
                    <a:cubicBezTo>
                      <a:pt x="268" y="6401"/>
                      <a:pt x="194" y="6397"/>
                      <a:pt x="123" y="6389"/>
                    </a:cubicBezTo>
                    <a:cubicBezTo>
                      <a:pt x="119" y="6388"/>
                      <a:pt x="116" y="6388"/>
                      <a:pt x="112" y="6388"/>
                    </a:cubicBezTo>
                    <a:cubicBezTo>
                      <a:pt x="31" y="6388"/>
                      <a:pt x="1" y="6488"/>
                      <a:pt x="60" y="6540"/>
                    </a:cubicBezTo>
                    <a:cubicBezTo>
                      <a:pt x="494" y="6878"/>
                      <a:pt x="1006" y="6969"/>
                      <a:pt x="1444" y="6969"/>
                    </a:cubicBezTo>
                    <a:cubicBezTo>
                      <a:pt x="1580" y="6969"/>
                      <a:pt x="1708" y="6960"/>
                      <a:pt x="1825" y="6948"/>
                    </a:cubicBezTo>
                    <a:cubicBezTo>
                      <a:pt x="1976" y="6930"/>
                      <a:pt x="2127" y="6894"/>
                      <a:pt x="2269" y="6859"/>
                    </a:cubicBezTo>
                    <a:cubicBezTo>
                      <a:pt x="2721" y="6726"/>
                      <a:pt x="3147" y="6513"/>
                      <a:pt x="3510" y="6220"/>
                    </a:cubicBezTo>
                    <a:cubicBezTo>
                      <a:pt x="3998" y="5839"/>
                      <a:pt x="4433" y="5395"/>
                      <a:pt x="4805" y="4890"/>
                    </a:cubicBezTo>
                    <a:lnTo>
                      <a:pt x="4832" y="4890"/>
                    </a:lnTo>
                    <a:cubicBezTo>
                      <a:pt x="4867" y="4881"/>
                      <a:pt x="4885" y="4854"/>
                      <a:pt x="4894" y="4819"/>
                    </a:cubicBezTo>
                    <a:cubicBezTo>
                      <a:pt x="4947" y="4331"/>
                      <a:pt x="5266" y="3923"/>
                      <a:pt x="5541" y="3613"/>
                    </a:cubicBezTo>
                    <a:cubicBezTo>
                      <a:pt x="5612" y="3524"/>
                      <a:pt x="5692" y="3444"/>
                      <a:pt x="5772" y="3365"/>
                    </a:cubicBezTo>
                    <a:cubicBezTo>
                      <a:pt x="6038" y="3098"/>
                      <a:pt x="6269" y="2806"/>
                      <a:pt x="6464" y="2487"/>
                    </a:cubicBezTo>
                    <a:cubicBezTo>
                      <a:pt x="6889" y="1706"/>
                      <a:pt x="6836" y="757"/>
                      <a:pt x="6331" y="39"/>
                    </a:cubicBezTo>
                    <a:cubicBezTo>
                      <a:pt x="6310" y="12"/>
                      <a:pt x="6285" y="0"/>
                      <a:pt x="62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0" name="Google Shape;1020;p17"/>
              <p:cNvSpPr/>
              <p:nvPr/>
            </p:nvSpPr>
            <p:spPr>
              <a:xfrm rot="-6135552">
                <a:off x="8064681" y="608870"/>
                <a:ext cx="727593" cy="713488"/>
              </a:xfrm>
              <a:custGeom>
                <a:avLst/>
                <a:gdLst/>
                <a:ahLst/>
                <a:cxnLst/>
                <a:rect l="l" t="t" r="r" b="b"/>
                <a:pathLst>
                  <a:path w="8666" h="8498" extrusionOk="0">
                    <a:moveTo>
                      <a:pt x="5183" y="1"/>
                    </a:moveTo>
                    <a:cubicBezTo>
                      <a:pt x="5167" y="1"/>
                      <a:pt x="5150" y="6"/>
                      <a:pt x="5135" y="17"/>
                    </a:cubicBezTo>
                    <a:cubicBezTo>
                      <a:pt x="5100" y="35"/>
                      <a:pt x="5082" y="79"/>
                      <a:pt x="5100" y="123"/>
                    </a:cubicBezTo>
                    <a:cubicBezTo>
                      <a:pt x="5109" y="141"/>
                      <a:pt x="6013" y="2172"/>
                      <a:pt x="5907" y="3680"/>
                    </a:cubicBezTo>
                    <a:cubicBezTo>
                      <a:pt x="5783" y="5524"/>
                      <a:pt x="6829" y="6970"/>
                      <a:pt x="7078" y="7280"/>
                    </a:cubicBezTo>
                    <a:cubicBezTo>
                      <a:pt x="6865" y="7342"/>
                      <a:pt x="6653" y="7368"/>
                      <a:pt x="6434" y="7368"/>
                    </a:cubicBezTo>
                    <a:cubicBezTo>
                      <a:pt x="6149" y="7368"/>
                      <a:pt x="5851" y="7324"/>
                      <a:pt x="5526" y="7254"/>
                    </a:cubicBezTo>
                    <a:cubicBezTo>
                      <a:pt x="5322" y="7209"/>
                      <a:pt x="5118" y="7165"/>
                      <a:pt x="4914" y="7112"/>
                    </a:cubicBezTo>
                    <a:cubicBezTo>
                      <a:pt x="4532" y="7005"/>
                      <a:pt x="4151" y="6925"/>
                      <a:pt x="3761" y="6881"/>
                    </a:cubicBezTo>
                    <a:cubicBezTo>
                      <a:pt x="3606" y="6865"/>
                      <a:pt x="3451" y="6857"/>
                      <a:pt x="3298" y="6857"/>
                    </a:cubicBezTo>
                    <a:cubicBezTo>
                      <a:pt x="2043" y="6857"/>
                      <a:pt x="849" y="7397"/>
                      <a:pt x="27" y="8353"/>
                    </a:cubicBezTo>
                    <a:cubicBezTo>
                      <a:pt x="0" y="8380"/>
                      <a:pt x="0" y="8424"/>
                      <a:pt x="18" y="8460"/>
                    </a:cubicBezTo>
                    <a:cubicBezTo>
                      <a:pt x="33" y="8482"/>
                      <a:pt x="59" y="8498"/>
                      <a:pt x="88" y="8498"/>
                    </a:cubicBezTo>
                    <a:cubicBezTo>
                      <a:pt x="94" y="8498"/>
                      <a:pt x="100" y="8497"/>
                      <a:pt x="107" y="8495"/>
                    </a:cubicBezTo>
                    <a:cubicBezTo>
                      <a:pt x="528" y="8381"/>
                      <a:pt x="963" y="8344"/>
                      <a:pt x="1401" y="8344"/>
                    </a:cubicBezTo>
                    <a:cubicBezTo>
                      <a:pt x="1812" y="8344"/>
                      <a:pt x="2226" y="8377"/>
                      <a:pt x="2634" y="8407"/>
                    </a:cubicBezTo>
                    <a:cubicBezTo>
                      <a:pt x="3042" y="8454"/>
                      <a:pt x="3450" y="8478"/>
                      <a:pt x="3858" y="8478"/>
                    </a:cubicBezTo>
                    <a:cubicBezTo>
                      <a:pt x="4062" y="8478"/>
                      <a:pt x="4266" y="8472"/>
                      <a:pt x="4470" y="8460"/>
                    </a:cubicBezTo>
                    <a:cubicBezTo>
                      <a:pt x="4807" y="8424"/>
                      <a:pt x="5144" y="8371"/>
                      <a:pt x="5481" y="8274"/>
                    </a:cubicBezTo>
                    <a:cubicBezTo>
                      <a:pt x="6120" y="8096"/>
                      <a:pt x="6732" y="7795"/>
                      <a:pt x="7273" y="7396"/>
                    </a:cubicBezTo>
                    <a:cubicBezTo>
                      <a:pt x="7308" y="7369"/>
                      <a:pt x="7317" y="7325"/>
                      <a:pt x="7290" y="7289"/>
                    </a:cubicBezTo>
                    <a:lnTo>
                      <a:pt x="7290" y="7280"/>
                    </a:lnTo>
                    <a:cubicBezTo>
                      <a:pt x="8665" y="3688"/>
                      <a:pt x="5277" y="61"/>
                      <a:pt x="5242" y="26"/>
                    </a:cubicBezTo>
                    <a:cubicBezTo>
                      <a:pt x="5226" y="10"/>
                      <a:pt x="5205" y="1"/>
                      <a:pt x="5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1" name="Google Shape;1021;p17"/>
              <p:cNvSpPr/>
              <p:nvPr/>
            </p:nvSpPr>
            <p:spPr>
              <a:xfrm rot="-6135552">
                <a:off x="8379692" y="169420"/>
                <a:ext cx="722304" cy="741195"/>
              </a:xfrm>
              <a:custGeom>
                <a:avLst/>
                <a:gdLst/>
                <a:ahLst/>
                <a:cxnLst/>
                <a:rect l="l" t="t" r="r" b="b"/>
                <a:pathLst>
                  <a:path w="8603" h="8828" extrusionOk="0">
                    <a:moveTo>
                      <a:pt x="7401" y="1"/>
                    </a:moveTo>
                    <a:cubicBezTo>
                      <a:pt x="7388" y="1"/>
                      <a:pt x="7375" y="4"/>
                      <a:pt x="7361" y="11"/>
                    </a:cubicBezTo>
                    <a:cubicBezTo>
                      <a:pt x="7335" y="28"/>
                      <a:pt x="7317" y="64"/>
                      <a:pt x="7326" y="99"/>
                    </a:cubicBezTo>
                    <a:cubicBezTo>
                      <a:pt x="7521" y="1039"/>
                      <a:pt x="7397" y="2006"/>
                      <a:pt x="6971" y="2866"/>
                    </a:cubicBezTo>
                    <a:cubicBezTo>
                      <a:pt x="6865" y="3088"/>
                      <a:pt x="6723" y="3310"/>
                      <a:pt x="6590" y="3531"/>
                    </a:cubicBezTo>
                    <a:cubicBezTo>
                      <a:pt x="6412" y="3815"/>
                      <a:pt x="6244" y="4108"/>
                      <a:pt x="6111" y="4418"/>
                    </a:cubicBezTo>
                    <a:cubicBezTo>
                      <a:pt x="5871" y="4986"/>
                      <a:pt x="5845" y="5545"/>
                      <a:pt x="6040" y="5979"/>
                    </a:cubicBezTo>
                    <a:cubicBezTo>
                      <a:pt x="5903" y="5938"/>
                      <a:pt x="5765" y="5921"/>
                      <a:pt x="5630" y="5921"/>
                    </a:cubicBezTo>
                    <a:cubicBezTo>
                      <a:pt x="5242" y="5921"/>
                      <a:pt x="4882" y="6062"/>
                      <a:pt x="4665" y="6174"/>
                    </a:cubicBezTo>
                    <a:cubicBezTo>
                      <a:pt x="4426" y="6298"/>
                      <a:pt x="4204" y="6440"/>
                      <a:pt x="3982" y="6591"/>
                    </a:cubicBezTo>
                    <a:cubicBezTo>
                      <a:pt x="3787" y="6733"/>
                      <a:pt x="3583" y="6857"/>
                      <a:pt x="3370" y="6981"/>
                    </a:cubicBezTo>
                    <a:cubicBezTo>
                      <a:pt x="2359" y="7505"/>
                      <a:pt x="1153" y="7513"/>
                      <a:pt x="89" y="7513"/>
                    </a:cubicBezTo>
                    <a:cubicBezTo>
                      <a:pt x="53" y="7513"/>
                      <a:pt x="27" y="7531"/>
                      <a:pt x="18" y="7558"/>
                    </a:cubicBezTo>
                    <a:cubicBezTo>
                      <a:pt x="0" y="7584"/>
                      <a:pt x="0" y="7611"/>
                      <a:pt x="18" y="7638"/>
                    </a:cubicBezTo>
                    <a:cubicBezTo>
                      <a:pt x="257" y="8072"/>
                      <a:pt x="683" y="8285"/>
                      <a:pt x="1020" y="8427"/>
                    </a:cubicBezTo>
                    <a:cubicBezTo>
                      <a:pt x="1494" y="8627"/>
                      <a:pt x="2073" y="8827"/>
                      <a:pt x="2644" y="8827"/>
                    </a:cubicBezTo>
                    <a:cubicBezTo>
                      <a:pt x="2832" y="8827"/>
                      <a:pt x="3020" y="8806"/>
                      <a:pt x="3202" y="8755"/>
                    </a:cubicBezTo>
                    <a:cubicBezTo>
                      <a:pt x="3255" y="8737"/>
                      <a:pt x="3308" y="8720"/>
                      <a:pt x="3353" y="8702"/>
                    </a:cubicBezTo>
                    <a:cubicBezTo>
                      <a:pt x="3973" y="8471"/>
                      <a:pt x="4399" y="7948"/>
                      <a:pt x="4807" y="7434"/>
                    </a:cubicBezTo>
                    <a:lnTo>
                      <a:pt x="4825" y="7416"/>
                    </a:lnTo>
                    <a:lnTo>
                      <a:pt x="4967" y="7239"/>
                    </a:lnTo>
                    <a:cubicBezTo>
                      <a:pt x="5304" y="6804"/>
                      <a:pt x="5658" y="6352"/>
                      <a:pt x="6173" y="6201"/>
                    </a:cubicBezTo>
                    <a:cubicBezTo>
                      <a:pt x="6186" y="6221"/>
                      <a:pt x="6204" y="6231"/>
                      <a:pt x="6224" y="6231"/>
                    </a:cubicBezTo>
                    <a:cubicBezTo>
                      <a:pt x="6230" y="6231"/>
                      <a:pt x="6237" y="6230"/>
                      <a:pt x="6244" y="6228"/>
                    </a:cubicBezTo>
                    <a:cubicBezTo>
                      <a:pt x="6279" y="6219"/>
                      <a:pt x="6306" y="6192"/>
                      <a:pt x="6306" y="6157"/>
                    </a:cubicBezTo>
                    <a:cubicBezTo>
                      <a:pt x="6368" y="5491"/>
                      <a:pt x="6838" y="4977"/>
                      <a:pt x="7290" y="4472"/>
                    </a:cubicBezTo>
                    <a:lnTo>
                      <a:pt x="7423" y="4330"/>
                    </a:lnTo>
                    <a:cubicBezTo>
                      <a:pt x="7893" y="3806"/>
                      <a:pt x="8470" y="3150"/>
                      <a:pt x="8559" y="2352"/>
                    </a:cubicBezTo>
                    <a:cubicBezTo>
                      <a:pt x="8603" y="1900"/>
                      <a:pt x="8505" y="1447"/>
                      <a:pt x="8292" y="1057"/>
                    </a:cubicBezTo>
                    <a:cubicBezTo>
                      <a:pt x="8071" y="667"/>
                      <a:pt x="7796" y="312"/>
                      <a:pt x="7459" y="19"/>
                    </a:cubicBezTo>
                    <a:cubicBezTo>
                      <a:pt x="7442" y="8"/>
                      <a:pt x="7423" y="1"/>
                      <a:pt x="74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2" name="Google Shape;1022;p17"/>
              <p:cNvSpPr/>
              <p:nvPr/>
            </p:nvSpPr>
            <p:spPr>
              <a:xfrm rot="-6135552">
                <a:off x="8144783" y="942015"/>
                <a:ext cx="401410" cy="334747"/>
              </a:xfrm>
              <a:custGeom>
                <a:avLst/>
                <a:gdLst/>
                <a:ahLst/>
                <a:cxnLst/>
                <a:rect l="l" t="t" r="r" b="b"/>
                <a:pathLst>
                  <a:path w="4781" h="3987" extrusionOk="0">
                    <a:moveTo>
                      <a:pt x="50" y="1"/>
                    </a:moveTo>
                    <a:cubicBezTo>
                      <a:pt x="31" y="1"/>
                      <a:pt x="13" y="9"/>
                      <a:pt x="0" y="22"/>
                    </a:cubicBezTo>
                    <a:cubicBezTo>
                      <a:pt x="1898" y="900"/>
                      <a:pt x="2439" y="3862"/>
                      <a:pt x="4780" y="3986"/>
                    </a:cubicBezTo>
                    <a:cubicBezTo>
                      <a:pt x="3166" y="643"/>
                      <a:pt x="107" y="13"/>
                      <a:pt x="71" y="4"/>
                    </a:cubicBezTo>
                    <a:cubicBezTo>
                      <a:pt x="64" y="2"/>
                      <a:pt x="57" y="1"/>
                      <a:pt x="5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3" name="Google Shape;1023;p17"/>
              <p:cNvSpPr/>
              <p:nvPr/>
            </p:nvSpPr>
            <p:spPr>
              <a:xfrm rot="-6135552">
                <a:off x="8314114" y="367630"/>
                <a:ext cx="147517" cy="418958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4990" extrusionOk="0">
                    <a:moveTo>
                      <a:pt x="484" y="1"/>
                    </a:moveTo>
                    <a:cubicBezTo>
                      <a:pt x="466" y="1"/>
                      <a:pt x="449" y="5"/>
                      <a:pt x="435" y="14"/>
                    </a:cubicBezTo>
                    <a:cubicBezTo>
                      <a:pt x="409" y="41"/>
                      <a:pt x="391" y="76"/>
                      <a:pt x="409" y="112"/>
                    </a:cubicBezTo>
                    <a:cubicBezTo>
                      <a:pt x="684" y="830"/>
                      <a:pt x="559" y="1637"/>
                      <a:pt x="435" y="2187"/>
                    </a:cubicBezTo>
                    <a:cubicBezTo>
                      <a:pt x="391" y="2400"/>
                      <a:pt x="347" y="2604"/>
                      <a:pt x="293" y="2808"/>
                    </a:cubicBezTo>
                    <a:cubicBezTo>
                      <a:pt x="205" y="3163"/>
                      <a:pt x="116" y="3535"/>
                      <a:pt x="54" y="3899"/>
                    </a:cubicBezTo>
                    <a:cubicBezTo>
                      <a:pt x="1" y="4262"/>
                      <a:pt x="1" y="4626"/>
                      <a:pt x="45" y="4990"/>
                    </a:cubicBezTo>
                    <a:cubicBezTo>
                      <a:pt x="276" y="4342"/>
                      <a:pt x="675" y="3837"/>
                      <a:pt x="1074" y="3251"/>
                    </a:cubicBezTo>
                    <a:cubicBezTo>
                      <a:pt x="1757" y="2240"/>
                      <a:pt x="1482" y="1203"/>
                      <a:pt x="843" y="254"/>
                    </a:cubicBezTo>
                    <a:cubicBezTo>
                      <a:pt x="746" y="165"/>
                      <a:pt x="639" y="94"/>
                      <a:pt x="533" y="14"/>
                    </a:cubicBezTo>
                    <a:cubicBezTo>
                      <a:pt x="520" y="5"/>
                      <a:pt x="502" y="1"/>
                      <a:pt x="484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4" name="Google Shape;1024;p17"/>
              <p:cNvSpPr/>
              <p:nvPr/>
            </p:nvSpPr>
            <p:spPr>
              <a:xfrm rot="-6135552">
                <a:off x="8664487" y="720625"/>
                <a:ext cx="411066" cy="167835"/>
              </a:xfrm>
              <a:custGeom>
                <a:avLst/>
                <a:gdLst/>
                <a:ahLst/>
                <a:cxnLst/>
                <a:rect l="l" t="t" r="r" b="b"/>
                <a:pathLst>
                  <a:path w="4896" h="1999" extrusionOk="0">
                    <a:moveTo>
                      <a:pt x="4896" y="1"/>
                    </a:moveTo>
                    <a:cubicBezTo>
                      <a:pt x="4674" y="54"/>
                      <a:pt x="4452" y="116"/>
                      <a:pt x="4239" y="196"/>
                    </a:cubicBezTo>
                    <a:cubicBezTo>
                      <a:pt x="3902" y="320"/>
                      <a:pt x="3574" y="471"/>
                      <a:pt x="3255" y="613"/>
                    </a:cubicBezTo>
                    <a:cubicBezTo>
                      <a:pt x="2927" y="764"/>
                      <a:pt x="2572" y="923"/>
                      <a:pt x="2217" y="1047"/>
                    </a:cubicBezTo>
                    <a:cubicBezTo>
                      <a:pt x="1686" y="1238"/>
                      <a:pt x="1212" y="1331"/>
                      <a:pt x="779" y="1331"/>
                    </a:cubicBezTo>
                    <a:cubicBezTo>
                      <a:pt x="546" y="1331"/>
                      <a:pt x="326" y="1304"/>
                      <a:pt x="115" y="1251"/>
                    </a:cubicBezTo>
                    <a:cubicBezTo>
                      <a:pt x="107" y="1249"/>
                      <a:pt x="99" y="1248"/>
                      <a:pt x="91" y="1248"/>
                    </a:cubicBezTo>
                    <a:cubicBezTo>
                      <a:pt x="64" y="1248"/>
                      <a:pt x="40" y="1260"/>
                      <a:pt x="27" y="1287"/>
                    </a:cubicBezTo>
                    <a:cubicBezTo>
                      <a:pt x="0" y="1322"/>
                      <a:pt x="9" y="1358"/>
                      <a:pt x="36" y="1384"/>
                    </a:cubicBezTo>
                    <a:cubicBezTo>
                      <a:pt x="240" y="1597"/>
                      <a:pt x="470" y="1766"/>
                      <a:pt x="736" y="1890"/>
                    </a:cubicBezTo>
                    <a:cubicBezTo>
                      <a:pt x="770" y="1879"/>
                      <a:pt x="805" y="1874"/>
                      <a:pt x="841" y="1874"/>
                    </a:cubicBezTo>
                    <a:cubicBezTo>
                      <a:pt x="890" y="1874"/>
                      <a:pt x="942" y="1883"/>
                      <a:pt x="993" y="1899"/>
                    </a:cubicBezTo>
                    <a:cubicBezTo>
                      <a:pt x="1198" y="1968"/>
                      <a:pt x="1394" y="1998"/>
                      <a:pt x="1582" y="1998"/>
                    </a:cubicBezTo>
                    <a:cubicBezTo>
                      <a:pt x="2580" y="1998"/>
                      <a:pt x="3373" y="1136"/>
                      <a:pt x="4142" y="524"/>
                    </a:cubicBezTo>
                    <a:cubicBezTo>
                      <a:pt x="4372" y="329"/>
                      <a:pt x="4630" y="152"/>
                      <a:pt x="48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5" name="Google Shape;1025;p17"/>
              <p:cNvSpPr/>
              <p:nvPr/>
            </p:nvSpPr>
            <p:spPr>
              <a:xfrm rot="-6135552">
                <a:off x="8922037" y="321191"/>
                <a:ext cx="336426" cy="171361"/>
              </a:xfrm>
              <a:custGeom>
                <a:avLst/>
                <a:gdLst/>
                <a:ahLst/>
                <a:cxnLst/>
                <a:rect l="l" t="t" r="r" b="b"/>
                <a:pathLst>
                  <a:path w="4007" h="2041" extrusionOk="0">
                    <a:moveTo>
                      <a:pt x="4007" y="0"/>
                    </a:moveTo>
                    <a:lnTo>
                      <a:pt x="4007" y="0"/>
                    </a:lnTo>
                    <a:cubicBezTo>
                      <a:pt x="3697" y="80"/>
                      <a:pt x="3395" y="204"/>
                      <a:pt x="3111" y="355"/>
                    </a:cubicBezTo>
                    <a:cubicBezTo>
                      <a:pt x="2872" y="488"/>
                      <a:pt x="2632" y="630"/>
                      <a:pt x="2411" y="772"/>
                    </a:cubicBezTo>
                    <a:cubicBezTo>
                      <a:pt x="2189" y="914"/>
                      <a:pt x="1923" y="1082"/>
                      <a:pt x="1675" y="1215"/>
                    </a:cubicBezTo>
                    <a:cubicBezTo>
                      <a:pt x="1188" y="1477"/>
                      <a:pt x="746" y="1600"/>
                      <a:pt x="342" y="1600"/>
                    </a:cubicBezTo>
                    <a:cubicBezTo>
                      <a:pt x="268" y="1600"/>
                      <a:pt x="194" y="1596"/>
                      <a:pt x="123" y="1588"/>
                    </a:cubicBezTo>
                    <a:cubicBezTo>
                      <a:pt x="119" y="1587"/>
                      <a:pt x="116" y="1587"/>
                      <a:pt x="112" y="1587"/>
                    </a:cubicBezTo>
                    <a:cubicBezTo>
                      <a:pt x="31" y="1587"/>
                      <a:pt x="1" y="1687"/>
                      <a:pt x="60" y="1739"/>
                    </a:cubicBezTo>
                    <a:cubicBezTo>
                      <a:pt x="238" y="1872"/>
                      <a:pt x="442" y="1978"/>
                      <a:pt x="655" y="2040"/>
                    </a:cubicBezTo>
                    <a:cubicBezTo>
                      <a:pt x="1994" y="2031"/>
                      <a:pt x="3422" y="1393"/>
                      <a:pt x="3936" y="124"/>
                    </a:cubicBezTo>
                    <a:cubicBezTo>
                      <a:pt x="3954" y="80"/>
                      <a:pt x="3980" y="36"/>
                      <a:pt x="4007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6" name="Google Shape;1026;p17"/>
              <p:cNvSpPr/>
              <p:nvPr/>
            </p:nvSpPr>
            <p:spPr>
              <a:xfrm rot="-6135552">
                <a:off x="8630062" y="15142"/>
                <a:ext cx="178834" cy="345829"/>
              </a:xfrm>
              <a:custGeom>
                <a:avLst/>
                <a:gdLst/>
                <a:ahLst/>
                <a:cxnLst/>
                <a:rect l="l" t="t" r="r" b="b"/>
                <a:pathLst>
                  <a:path w="2130" h="4119" extrusionOk="0">
                    <a:moveTo>
                      <a:pt x="1836" y="0"/>
                    </a:moveTo>
                    <a:cubicBezTo>
                      <a:pt x="1827" y="0"/>
                      <a:pt x="1818" y="1"/>
                      <a:pt x="1810" y="3"/>
                    </a:cubicBezTo>
                    <a:cubicBezTo>
                      <a:pt x="1810" y="3"/>
                      <a:pt x="1810" y="12"/>
                      <a:pt x="1801" y="12"/>
                    </a:cubicBezTo>
                    <a:cubicBezTo>
                      <a:pt x="1792" y="30"/>
                      <a:pt x="1775" y="48"/>
                      <a:pt x="1766" y="65"/>
                    </a:cubicBezTo>
                    <a:cubicBezTo>
                      <a:pt x="1748" y="83"/>
                      <a:pt x="1757" y="74"/>
                      <a:pt x="1757" y="83"/>
                    </a:cubicBezTo>
                    <a:cubicBezTo>
                      <a:pt x="1748" y="660"/>
                      <a:pt x="1429" y="1201"/>
                      <a:pt x="1198" y="1546"/>
                    </a:cubicBezTo>
                    <a:cubicBezTo>
                      <a:pt x="1101" y="1688"/>
                      <a:pt x="1012" y="1813"/>
                      <a:pt x="914" y="1946"/>
                    </a:cubicBezTo>
                    <a:cubicBezTo>
                      <a:pt x="755" y="2167"/>
                      <a:pt x="586" y="2407"/>
                      <a:pt x="444" y="2655"/>
                    </a:cubicBezTo>
                    <a:cubicBezTo>
                      <a:pt x="258" y="2974"/>
                      <a:pt x="1" y="3542"/>
                      <a:pt x="81" y="4118"/>
                    </a:cubicBezTo>
                    <a:cubicBezTo>
                      <a:pt x="214" y="3577"/>
                      <a:pt x="586" y="3116"/>
                      <a:pt x="1030" y="2646"/>
                    </a:cubicBezTo>
                    <a:cubicBezTo>
                      <a:pt x="1650" y="1981"/>
                      <a:pt x="2076" y="1254"/>
                      <a:pt x="2129" y="438"/>
                    </a:cubicBezTo>
                    <a:cubicBezTo>
                      <a:pt x="2067" y="296"/>
                      <a:pt x="1996" y="163"/>
                      <a:pt x="1908" y="39"/>
                    </a:cubicBezTo>
                    <a:cubicBezTo>
                      <a:pt x="1894" y="12"/>
                      <a:pt x="1865" y="0"/>
                      <a:pt x="1836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7" name="Google Shape;1027;p17"/>
              <p:cNvSpPr/>
              <p:nvPr/>
            </p:nvSpPr>
            <p:spPr>
              <a:xfrm rot="-6135552">
                <a:off x="8220477" y="585062"/>
                <a:ext cx="164645" cy="518534"/>
              </a:xfrm>
              <a:custGeom>
                <a:avLst/>
                <a:gdLst/>
                <a:ahLst/>
                <a:cxnLst/>
                <a:rect l="l" t="t" r="r" b="b"/>
                <a:pathLst>
                  <a:path w="1961" h="6176" extrusionOk="0">
                    <a:moveTo>
                      <a:pt x="100" y="0"/>
                    </a:moveTo>
                    <a:cubicBezTo>
                      <a:pt x="84" y="0"/>
                      <a:pt x="68" y="4"/>
                      <a:pt x="53" y="12"/>
                    </a:cubicBezTo>
                    <a:cubicBezTo>
                      <a:pt x="18" y="38"/>
                      <a:pt x="0" y="83"/>
                      <a:pt x="18" y="118"/>
                    </a:cubicBezTo>
                    <a:cubicBezTo>
                      <a:pt x="27" y="136"/>
                      <a:pt x="931" y="2167"/>
                      <a:pt x="825" y="3683"/>
                    </a:cubicBezTo>
                    <a:cubicBezTo>
                      <a:pt x="781" y="4544"/>
                      <a:pt x="949" y="5404"/>
                      <a:pt x="1330" y="6176"/>
                    </a:cubicBezTo>
                    <a:cubicBezTo>
                      <a:pt x="1366" y="5705"/>
                      <a:pt x="1472" y="5235"/>
                      <a:pt x="1632" y="4792"/>
                    </a:cubicBezTo>
                    <a:cubicBezTo>
                      <a:pt x="1889" y="4047"/>
                      <a:pt x="1960" y="3462"/>
                      <a:pt x="1756" y="2681"/>
                    </a:cubicBezTo>
                    <a:cubicBezTo>
                      <a:pt x="1676" y="2389"/>
                      <a:pt x="1570" y="2105"/>
                      <a:pt x="1455" y="1830"/>
                    </a:cubicBezTo>
                    <a:cubicBezTo>
                      <a:pt x="1082" y="1182"/>
                      <a:pt x="656" y="579"/>
                      <a:pt x="160" y="30"/>
                    </a:cubicBezTo>
                    <a:cubicBezTo>
                      <a:pt x="144" y="9"/>
                      <a:pt x="122" y="0"/>
                      <a:pt x="10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8" name="Google Shape;1028;p17"/>
              <p:cNvSpPr/>
              <p:nvPr/>
            </p:nvSpPr>
            <p:spPr>
              <a:xfrm rot="-6135552">
                <a:off x="8510771" y="967831"/>
                <a:ext cx="454977" cy="138365"/>
              </a:xfrm>
              <a:custGeom>
                <a:avLst/>
                <a:gdLst/>
                <a:ahLst/>
                <a:cxnLst/>
                <a:rect l="l" t="t" r="r" b="b"/>
                <a:pathLst>
                  <a:path w="5419" h="1648" extrusionOk="0">
                    <a:moveTo>
                      <a:pt x="3320" y="0"/>
                    </a:moveTo>
                    <a:cubicBezTo>
                      <a:pt x="2057" y="0"/>
                      <a:pt x="853" y="542"/>
                      <a:pt x="27" y="1503"/>
                    </a:cubicBezTo>
                    <a:cubicBezTo>
                      <a:pt x="0" y="1530"/>
                      <a:pt x="0" y="1574"/>
                      <a:pt x="18" y="1610"/>
                    </a:cubicBezTo>
                    <a:cubicBezTo>
                      <a:pt x="33" y="1632"/>
                      <a:pt x="59" y="1648"/>
                      <a:pt x="88" y="1648"/>
                    </a:cubicBezTo>
                    <a:cubicBezTo>
                      <a:pt x="94" y="1648"/>
                      <a:pt x="100" y="1647"/>
                      <a:pt x="107" y="1645"/>
                    </a:cubicBezTo>
                    <a:cubicBezTo>
                      <a:pt x="213" y="1610"/>
                      <a:pt x="319" y="1592"/>
                      <a:pt x="426" y="1574"/>
                    </a:cubicBezTo>
                    <a:cubicBezTo>
                      <a:pt x="816" y="1388"/>
                      <a:pt x="1233" y="1264"/>
                      <a:pt x="1659" y="1193"/>
                    </a:cubicBezTo>
                    <a:cubicBezTo>
                      <a:pt x="2430" y="1078"/>
                      <a:pt x="3220" y="1131"/>
                      <a:pt x="3991" y="1007"/>
                    </a:cubicBezTo>
                    <a:cubicBezTo>
                      <a:pt x="4576" y="900"/>
                      <a:pt x="5020" y="723"/>
                      <a:pt x="5419" y="386"/>
                    </a:cubicBezTo>
                    <a:cubicBezTo>
                      <a:pt x="5250" y="342"/>
                      <a:pt x="5091" y="306"/>
                      <a:pt x="4913" y="262"/>
                    </a:cubicBezTo>
                    <a:cubicBezTo>
                      <a:pt x="4532" y="155"/>
                      <a:pt x="4151" y="75"/>
                      <a:pt x="3761" y="22"/>
                    </a:cubicBezTo>
                    <a:cubicBezTo>
                      <a:pt x="3613" y="8"/>
                      <a:pt x="3466" y="0"/>
                      <a:pt x="332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9" name="Google Shape;1029;p17"/>
              <p:cNvSpPr/>
              <p:nvPr/>
            </p:nvSpPr>
            <p:spPr>
              <a:xfrm rot="-6135552">
                <a:off x="8443164" y="90677"/>
                <a:ext cx="229377" cy="473784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5643" extrusionOk="0">
                    <a:moveTo>
                      <a:pt x="1530" y="1"/>
                    </a:moveTo>
                    <a:cubicBezTo>
                      <a:pt x="1517" y="1"/>
                      <a:pt x="1504" y="4"/>
                      <a:pt x="1490" y="11"/>
                    </a:cubicBezTo>
                    <a:cubicBezTo>
                      <a:pt x="1464" y="28"/>
                      <a:pt x="1446" y="64"/>
                      <a:pt x="1455" y="99"/>
                    </a:cubicBezTo>
                    <a:cubicBezTo>
                      <a:pt x="1650" y="1039"/>
                      <a:pt x="1526" y="2006"/>
                      <a:pt x="1100" y="2866"/>
                    </a:cubicBezTo>
                    <a:cubicBezTo>
                      <a:pt x="994" y="3088"/>
                      <a:pt x="852" y="3310"/>
                      <a:pt x="728" y="3531"/>
                    </a:cubicBezTo>
                    <a:cubicBezTo>
                      <a:pt x="541" y="3815"/>
                      <a:pt x="373" y="4108"/>
                      <a:pt x="240" y="4418"/>
                    </a:cubicBezTo>
                    <a:cubicBezTo>
                      <a:pt x="62" y="4800"/>
                      <a:pt x="0" y="5225"/>
                      <a:pt x="71" y="5642"/>
                    </a:cubicBezTo>
                    <a:cubicBezTo>
                      <a:pt x="71" y="4817"/>
                      <a:pt x="692" y="3993"/>
                      <a:pt x="1304" y="3505"/>
                    </a:cubicBezTo>
                    <a:cubicBezTo>
                      <a:pt x="1712" y="3168"/>
                      <a:pt x="2359" y="2928"/>
                      <a:pt x="2670" y="2476"/>
                    </a:cubicBezTo>
                    <a:cubicBezTo>
                      <a:pt x="2679" y="2441"/>
                      <a:pt x="2688" y="2396"/>
                      <a:pt x="2688" y="2352"/>
                    </a:cubicBezTo>
                    <a:cubicBezTo>
                      <a:pt x="2732" y="1900"/>
                      <a:pt x="2634" y="1447"/>
                      <a:pt x="2421" y="1057"/>
                    </a:cubicBezTo>
                    <a:cubicBezTo>
                      <a:pt x="2200" y="667"/>
                      <a:pt x="1925" y="312"/>
                      <a:pt x="1588" y="19"/>
                    </a:cubicBezTo>
                    <a:cubicBezTo>
                      <a:pt x="1571" y="8"/>
                      <a:pt x="1552" y="1"/>
                      <a:pt x="153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0" name="Google Shape;1030;p17"/>
              <p:cNvSpPr/>
              <p:nvPr/>
            </p:nvSpPr>
            <p:spPr>
              <a:xfrm rot="-6135552">
                <a:off x="8779882" y="533163"/>
                <a:ext cx="414088" cy="181101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157" extrusionOk="0">
                    <a:moveTo>
                      <a:pt x="4932" y="0"/>
                    </a:moveTo>
                    <a:lnTo>
                      <a:pt x="4932" y="0"/>
                    </a:lnTo>
                    <a:cubicBezTo>
                      <a:pt x="4763" y="44"/>
                      <a:pt x="4586" y="106"/>
                      <a:pt x="4426" y="186"/>
                    </a:cubicBezTo>
                    <a:cubicBezTo>
                      <a:pt x="4196" y="319"/>
                      <a:pt x="3965" y="452"/>
                      <a:pt x="3752" y="603"/>
                    </a:cubicBezTo>
                    <a:cubicBezTo>
                      <a:pt x="3548" y="745"/>
                      <a:pt x="3344" y="878"/>
                      <a:pt x="3131" y="993"/>
                    </a:cubicBezTo>
                    <a:cubicBezTo>
                      <a:pt x="2165" y="1499"/>
                      <a:pt x="1021" y="1525"/>
                      <a:pt x="1" y="1525"/>
                    </a:cubicBezTo>
                    <a:cubicBezTo>
                      <a:pt x="484" y="1958"/>
                      <a:pt x="1108" y="2157"/>
                      <a:pt x="1737" y="2157"/>
                    </a:cubicBezTo>
                    <a:cubicBezTo>
                      <a:pt x="2642" y="2157"/>
                      <a:pt x="3557" y="1746"/>
                      <a:pt x="4080" y="1029"/>
                    </a:cubicBezTo>
                    <a:cubicBezTo>
                      <a:pt x="4355" y="647"/>
                      <a:pt x="4621" y="266"/>
                      <a:pt x="4932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31" name="Google Shape;1031;p17"/>
            <p:cNvGrpSpPr/>
            <p:nvPr/>
          </p:nvGrpSpPr>
          <p:grpSpPr>
            <a:xfrm flipH="1">
              <a:off x="4836892" y="4604603"/>
              <a:ext cx="421762" cy="355887"/>
              <a:chOff x="5065725" y="3952345"/>
              <a:chExt cx="526873" cy="444580"/>
            </a:xfrm>
          </p:grpSpPr>
          <p:sp>
            <p:nvSpPr>
              <p:cNvPr id="1032" name="Google Shape;1032;p17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3" name="Google Shape;1033;p17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4" name="Google Shape;1034;p17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5" name="Google Shape;1035;p17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6" name="Google Shape;1036;p17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7" name="Google Shape;1037;p17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8" name="Google Shape;1038;p17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9" name="Google Shape;1039;p17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0" name="Google Shape;1040;p17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1" name="Google Shape;1041;p17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2" name="Google Shape;1042;p17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3" name="Google Shape;1043;p17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44" name="Google Shape;1044;p17"/>
            <p:cNvGrpSpPr/>
            <p:nvPr/>
          </p:nvGrpSpPr>
          <p:grpSpPr>
            <a:xfrm flipH="1">
              <a:off x="288680" y="2660878"/>
              <a:ext cx="421762" cy="355887"/>
              <a:chOff x="5065725" y="3952345"/>
              <a:chExt cx="526873" cy="444580"/>
            </a:xfrm>
          </p:grpSpPr>
          <p:sp>
            <p:nvSpPr>
              <p:cNvPr id="1045" name="Google Shape;1045;p17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6" name="Google Shape;1046;p17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7" name="Google Shape;1047;p17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8" name="Google Shape;1048;p17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9" name="Google Shape;1049;p17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0" name="Google Shape;1050;p17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1" name="Google Shape;1051;p17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2" name="Google Shape;1052;p17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3" name="Google Shape;1053;p17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4" name="Google Shape;1054;p17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5" name="Google Shape;1055;p17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6" name="Google Shape;1056;p17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057" name="Google Shape;1057;p17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058" name="Google Shape;1058;p17"/>
          <p:cNvSpPr txBox="1">
            <a:spLocks noGrp="1"/>
          </p:cNvSpPr>
          <p:nvPr>
            <p:ph type="subTitle" idx="1"/>
          </p:nvPr>
        </p:nvSpPr>
        <p:spPr>
          <a:xfrm>
            <a:off x="1274025" y="1353614"/>
            <a:ext cx="3009600" cy="4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59" name="Google Shape;1059;p17"/>
          <p:cNvSpPr txBox="1">
            <a:spLocks noGrp="1"/>
          </p:cNvSpPr>
          <p:nvPr>
            <p:ph type="subTitle" idx="2"/>
          </p:nvPr>
        </p:nvSpPr>
        <p:spPr>
          <a:xfrm>
            <a:off x="1274051" y="1692498"/>
            <a:ext cx="3009600" cy="10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0" name="Google Shape;1060;p17"/>
          <p:cNvSpPr txBox="1">
            <a:spLocks noGrp="1"/>
          </p:cNvSpPr>
          <p:nvPr>
            <p:ph type="subTitle" idx="3"/>
          </p:nvPr>
        </p:nvSpPr>
        <p:spPr>
          <a:xfrm>
            <a:off x="4879387" y="1353614"/>
            <a:ext cx="3009600" cy="4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1" name="Google Shape;1061;p17"/>
          <p:cNvSpPr txBox="1">
            <a:spLocks noGrp="1"/>
          </p:cNvSpPr>
          <p:nvPr>
            <p:ph type="subTitle" idx="4"/>
          </p:nvPr>
        </p:nvSpPr>
        <p:spPr>
          <a:xfrm>
            <a:off x="4879413" y="1692498"/>
            <a:ext cx="3009600" cy="10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2" name="Google Shape;1062;p17"/>
          <p:cNvSpPr txBox="1">
            <a:spLocks noGrp="1"/>
          </p:cNvSpPr>
          <p:nvPr>
            <p:ph type="subTitle" idx="5"/>
          </p:nvPr>
        </p:nvSpPr>
        <p:spPr>
          <a:xfrm>
            <a:off x="1274025" y="2963190"/>
            <a:ext cx="3009600" cy="4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3" name="Google Shape;1063;p17"/>
          <p:cNvSpPr txBox="1">
            <a:spLocks noGrp="1"/>
          </p:cNvSpPr>
          <p:nvPr>
            <p:ph type="subTitle" idx="6"/>
          </p:nvPr>
        </p:nvSpPr>
        <p:spPr>
          <a:xfrm>
            <a:off x="1274051" y="3302149"/>
            <a:ext cx="3009600" cy="10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4" name="Google Shape;1064;p17"/>
          <p:cNvSpPr txBox="1">
            <a:spLocks noGrp="1"/>
          </p:cNvSpPr>
          <p:nvPr>
            <p:ph type="subTitle" idx="7"/>
          </p:nvPr>
        </p:nvSpPr>
        <p:spPr>
          <a:xfrm>
            <a:off x="4879387" y="2963190"/>
            <a:ext cx="3009600" cy="4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5" name="Google Shape;1065;p17"/>
          <p:cNvSpPr txBox="1">
            <a:spLocks noGrp="1"/>
          </p:cNvSpPr>
          <p:nvPr>
            <p:ph type="subTitle" idx="8"/>
          </p:nvPr>
        </p:nvSpPr>
        <p:spPr>
          <a:xfrm>
            <a:off x="4879413" y="3302149"/>
            <a:ext cx="3009600" cy="10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_AND_TWO_COLUMNS_1_1_1_1">
    <p:spTree>
      <p:nvGrpSpPr>
        <p:cNvPr id="1" name="Shape 10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7" name="Google Shape;1067;p18"/>
          <p:cNvGrpSpPr/>
          <p:nvPr/>
        </p:nvGrpSpPr>
        <p:grpSpPr>
          <a:xfrm>
            <a:off x="-942418" y="-384225"/>
            <a:ext cx="11318658" cy="5580744"/>
            <a:chOff x="-1122793" y="0"/>
            <a:chExt cx="11318658" cy="5580744"/>
          </a:xfrm>
        </p:grpSpPr>
        <p:sp>
          <p:nvSpPr>
            <p:cNvPr id="1068" name="Google Shape;1068;p18"/>
            <p:cNvSpPr/>
            <p:nvPr/>
          </p:nvSpPr>
          <p:spPr>
            <a:xfrm>
              <a:off x="698190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" name="Google Shape;1069;p18"/>
            <p:cNvSpPr/>
            <p:nvPr/>
          </p:nvSpPr>
          <p:spPr>
            <a:xfrm rot="10800000" flipH="1">
              <a:off x="0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70" name="Google Shape;1070;p18"/>
            <p:cNvGrpSpPr/>
            <p:nvPr/>
          </p:nvGrpSpPr>
          <p:grpSpPr>
            <a:xfrm>
              <a:off x="8529144" y="2690341"/>
              <a:ext cx="1666720" cy="671242"/>
              <a:chOff x="7288400" y="743050"/>
              <a:chExt cx="2284743" cy="920014"/>
            </a:xfrm>
          </p:grpSpPr>
          <p:sp>
            <p:nvSpPr>
              <p:cNvPr id="1071" name="Google Shape;1071;p18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2" name="Google Shape;1072;p18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18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4" name="Google Shape;1074;p18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75" name="Google Shape;1075;p18"/>
            <p:cNvGrpSpPr/>
            <p:nvPr/>
          </p:nvGrpSpPr>
          <p:grpSpPr>
            <a:xfrm>
              <a:off x="-1122793" y="1857079"/>
              <a:ext cx="1666720" cy="671242"/>
              <a:chOff x="7288400" y="743050"/>
              <a:chExt cx="2284743" cy="920014"/>
            </a:xfrm>
          </p:grpSpPr>
          <p:sp>
            <p:nvSpPr>
              <p:cNvPr id="1076" name="Google Shape;1076;p18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7" name="Google Shape;1077;p18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8" name="Google Shape;1078;p18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9" name="Google Shape;1079;p18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80" name="Google Shape;1080;p18"/>
            <p:cNvGrpSpPr/>
            <p:nvPr/>
          </p:nvGrpSpPr>
          <p:grpSpPr>
            <a:xfrm>
              <a:off x="8173613" y="525749"/>
              <a:ext cx="1599000" cy="1560154"/>
              <a:chOff x="884663" y="3719749"/>
              <a:chExt cx="1599000" cy="1560154"/>
            </a:xfrm>
          </p:grpSpPr>
          <p:sp>
            <p:nvSpPr>
              <p:cNvPr id="1081" name="Google Shape;1081;p18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2" name="Google Shape;1082;p18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3" name="Google Shape;1083;p18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4" name="Google Shape;1084;p18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5" name="Google Shape;1085;p18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6" name="Google Shape;1086;p18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7" name="Google Shape;1087;p18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8" name="Google Shape;1088;p18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9" name="Google Shape;1089;p18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0" name="Google Shape;1090;p18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1" name="Google Shape;1091;p18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2" name="Google Shape;1092;p18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3" name="Google Shape;1093;p18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4" name="Google Shape;1094;p18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5" name="Google Shape;1095;p18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6" name="Google Shape;1096;p18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7" name="Google Shape;1097;p18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8" name="Google Shape;1098;p18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9" name="Google Shape;1099;p18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0" name="Google Shape;1100;p18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1" name="Google Shape;1101;p18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2" name="Google Shape;1102;p18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18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18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5" name="Google Shape;1105;p18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18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7" name="Google Shape;1107;p18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8" name="Google Shape;1108;p18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18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0" name="Google Shape;1110;p18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1" name="Google Shape;1111;p18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2" name="Google Shape;1112;p18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3" name="Google Shape;1113;p18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4" name="Google Shape;1114;p18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5" name="Google Shape;1115;p18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6" name="Google Shape;1116;p18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17" name="Google Shape;1117;p18"/>
            <p:cNvGrpSpPr/>
            <p:nvPr/>
          </p:nvGrpSpPr>
          <p:grpSpPr>
            <a:xfrm>
              <a:off x="122166" y="445015"/>
              <a:ext cx="421762" cy="355887"/>
              <a:chOff x="5065725" y="3952345"/>
              <a:chExt cx="526873" cy="444580"/>
            </a:xfrm>
          </p:grpSpPr>
          <p:sp>
            <p:nvSpPr>
              <p:cNvPr id="1118" name="Google Shape;1118;p18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9" name="Google Shape;1119;p18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0" name="Google Shape;1120;p18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1" name="Google Shape;1121;p18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2" name="Google Shape;1122;p18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3" name="Google Shape;1123;p18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1124;p18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5" name="Google Shape;1125;p18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6" name="Google Shape;1126;p18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7" name="Google Shape;1127;p18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1128;p18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9" name="Google Shape;1129;p18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30" name="Google Shape;1130;p18"/>
            <p:cNvGrpSpPr/>
            <p:nvPr/>
          </p:nvGrpSpPr>
          <p:grpSpPr>
            <a:xfrm>
              <a:off x="8362766" y="4491740"/>
              <a:ext cx="421762" cy="355887"/>
              <a:chOff x="5065725" y="3952345"/>
              <a:chExt cx="526873" cy="444580"/>
            </a:xfrm>
          </p:grpSpPr>
          <p:sp>
            <p:nvSpPr>
              <p:cNvPr id="1131" name="Google Shape;1131;p18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2" name="Google Shape;1132;p18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3" name="Google Shape;1133;p18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4" name="Google Shape;1134;p18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5" name="Google Shape;1135;p18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6" name="Google Shape;1136;p18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7" name="Google Shape;1137;p18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8" name="Google Shape;1138;p18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9" name="Google Shape;1139;p18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0" name="Google Shape;1140;p18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1" name="Google Shape;1141;p18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2" name="Google Shape;1142;p18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3" name="Google Shape;1143;p18"/>
            <p:cNvGrpSpPr/>
            <p:nvPr/>
          </p:nvGrpSpPr>
          <p:grpSpPr>
            <a:xfrm rot="-4072955">
              <a:off x="4662525" y="4445218"/>
              <a:ext cx="990384" cy="983319"/>
              <a:chOff x="620674" y="5397225"/>
              <a:chExt cx="990400" cy="983335"/>
            </a:xfrm>
          </p:grpSpPr>
          <p:sp>
            <p:nvSpPr>
              <p:cNvPr id="1144" name="Google Shape;1144;p18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5" name="Google Shape;1145;p18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6" name="Google Shape;1146;p18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7" name="Google Shape;1147;p18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8" name="Google Shape;1148;p18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9" name="Google Shape;1149;p18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0" name="Google Shape;1150;p18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1" name="Google Shape;1151;p18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2" name="Google Shape;1152;p18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3" name="Google Shape;1153;p18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18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5" name="Google Shape;1155;p18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156" name="Google Shape;1156;p18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157" name="Google Shape;1157;p18"/>
          <p:cNvSpPr txBox="1">
            <a:spLocks noGrp="1"/>
          </p:cNvSpPr>
          <p:nvPr>
            <p:ph type="subTitle" idx="1"/>
          </p:nvPr>
        </p:nvSpPr>
        <p:spPr>
          <a:xfrm>
            <a:off x="724809" y="1505175"/>
            <a:ext cx="2525400" cy="42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58" name="Google Shape;1158;p18"/>
          <p:cNvSpPr txBox="1">
            <a:spLocks noGrp="1"/>
          </p:cNvSpPr>
          <p:nvPr>
            <p:ph type="subTitle" idx="2"/>
          </p:nvPr>
        </p:nvSpPr>
        <p:spPr>
          <a:xfrm>
            <a:off x="724850" y="1813799"/>
            <a:ext cx="2525400" cy="9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59" name="Google Shape;1159;p18"/>
          <p:cNvSpPr txBox="1">
            <a:spLocks noGrp="1"/>
          </p:cNvSpPr>
          <p:nvPr>
            <p:ph type="subTitle" idx="3"/>
          </p:nvPr>
        </p:nvSpPr>
        <p:spPr>
          <a:xfrm>
            <a:off x="724809" y="3190925"/>
            <a:ext cx="2525400" cy="42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0" name="Google Shape;1160;p18"/>
          <p:cNvSpPr txBox="1">
            <a:spLocks noGrp="1"/>
          </p:cNvSpPr>
          <p:nvPr>
            <p:ph type="subTitle" idx="4"/>
          </p:nvPr>
        </p:nvSpPr>
        <p:spPr>
          <a:xfrm>
            <a:off x="724850" y="3499650"/>
            <a:ext cx="2525400" cy="9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1" name="Google Shape;1161;p18"/>
          <p:cNvSpPr txBox="1">
            <a:spLocks noGrp="1"/>
          </p:cNvSpPr>
          <p:nvPr>
            <p:ph type="subTitle" idx="5"/>
          </p:nvPr>
        </p:nvSpPr>
        <p:spPr>
          <a:xfrm>
            <a:off x="3309284" y="1505175"/>
            <a:ext cx="2525400" cy="42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2" name="Google Shape;1162;p18"/>
          <p:cNvSpPr txBox="1">
            <a:spLocks noGrp="1"/>
          </p:cNvSpPr>
          <p:nvPr>
            <p:ph type="subTitle" idx="6"/>
          </p:nvPr>
        </p:nvSpPr>
        <p:spPr>
          <a:xfrm>
            <a:off x="3309323" y="1813799"/>
            <a:ext cx="2525400" cy="9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3" name="Google Shape;1163;p18"/>
          <p:cNvSpPr txBox="1">
            <a:spLocks noGrp="1"/>
          </p:cNvSpPr>
          <p:nvPr>
            <p:ph type="subTitle" idx="7"/>
          </p:nvPr>
        </p:nvSpPr>
        <p:spPr>
          <a:xfrm>
            <a:off x="3309282" y="3190925"/>
            <a:ext cx="2525400" cy="42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4" name="Google Shape;1164;p18"/>
          <p:cNvSpPr txBox="1">
            <a:spLocks noGrp="1"/>
          </p:cNvSpPr>
          <p:nvPr>
            <p:ph type="subTitle" idx="8"/>
          </p:nvPr>
        </p:nvSpPr>
        <p:spPr>
          <a:xfrm>
            <a:off x="3309323" y="3499650"/>
            <a:ext cx="2525400" cy="9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5" name="Google Shape;1165;p18"/>
          <p:cNvSpPr txBox="1">
            <a:spLocks noGrp="1"/>
          </p:cNvSpPr>
          <p:nvPr>
            <p:ph type="subTitle" idx="9"/>
          </p:nvPr>
        </p:nvSpPr>
        <p:spPr>
          <a:xfrm>
            <a:off x="5893763" y="1505175"/>
            <a:ext cx="2525400" cy="42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6" name="Google Shape;1166;p18"/>
          <p:cNvSpPr txBox="1">
            <a:spLocks noGrp="1"/>
          </p:cNvSpPr>
          <p:nvPr>
            <p:ph type="subTitle" idx="13"/>
          </p:nvPr>
        </p:nvSpPr>
        <p:spPr>
          <a:xfrm>
            <a:off x="5893800" y="1813799"/>
            <a:ext cx="2525400" cy="9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7" name="Google Shape;1167;p18"/>
          <p:cNvSpPr txBox="1">
            <a:spLocks noGrp="1"/>
          </p:cNvSpPr>
          <p:nvPr>
            <p:ph type="subTitle" idx="14"/>
          </p:nvPr>
        </p:nvSpPr>
        <p:spPr>
          <a:xfrm>
            <a:off x="5893759" y="3190925"/>
            <a:ext cx="2525400" cy="421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>
                <a:latin typeface="Lilita One"/>
                <a:ea typeface="Lilita One"/>
                <a:cs typeface="Lilita One"/>
                <a:sym typeface="Lilit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68" name="Google Shape;1168;p18"/>
          <p:cNvSpPr txBox="1">
            <a:spLocks noGrp="1"/>
          </p:cNvSpPr>
          <p:nvPr>
            <p:ph type="subTitle" idx="15"/>
          </p:nvPr>
        </p:nvSpPr>
        <p:spPr>
          <a:xfrm>
            <a:off x="5893800" y="3499650"/>
            <a:ext cx="2525400" cy="94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AND_TWO_COLUMNS_1_1_1_1_3">
    <p:spTree>
      <p:nvGrpSpPr>
        <p:cNvPr id="1" name="Shape 1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0" name="Google Shape;1170;p19"/>
          <p:cNvGrpSpPr/>
          <p:nvPr/>
        </p:nvGrpSpPr>
        <p:grpSpPr>
          <a:xfrm>
            <a:off x="-1051956" y="-8225"/>
            <a:ext cx="11216120" cy="5441358"/>
            <a:chOff x="-1051956" y="-8225"/>
            <a:chExt cx="11216120" cy="5441358"/>
          </a:xfrm>
        </p:grpSpPr>
        <p:sp>
          <p:nvSpPr>
            <p:cNvPr id="1171" name="Google Shape;1171;p19"/>
            <p:cNvSpPr/>
            <p:nvPr/>
          </p:nvSpPr>
          <p:spPr>
            <a:xfrm flipH="1">
              <a:off x="0" y="2445952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19"/>
            <p:cNvSpPr/>
            <p:nvPr/>
          </p:nvSpPr>
          <p:spPr>
            <a:xfrm rot="10800000">
              <a:off x="6761608" y="-8225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73" name="Google Shape;1173;p19"/>
            <p:cNvGrpSpPr/>
            <p:nvPr/>
          </p:nvGrpSpPr>
          <p:grpSpPr>
            <a:xfrm rot="5862039" flipH="1">
              <a:off x="8100711" y="4118696"/>
              <a:ext cx="1257357" cy="1219452"/>
              <a:chOff x="5592592" y="-202713"/>
              <a:chExt cx="1257333" cy="1219429"/>
            </a:xfrm>
          </p:grpSpPr>
          <p:sp>
            <p:nvSpPr>
              <p:cNvPr id="1174" name="Google Shape;1174;p19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19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19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19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19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9" name="Google Shape;1179;p19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0" name="Google Shape;1180;p19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1" name="Google Shape;1181;p19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19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3" name="Google Shape;1183;p19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4" name="Google Shape;1184;p19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5" name="Google Shape;1185;p19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6" name="Google Shape;1186;p19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7" name="Google Shape;1187;p19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8" name="Google Shape;1188;p19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9" name="Google Shape;1189;p19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0" name="Google Shape;1190;p19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1" name="Google Shape;1191;p19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2" name="Google Shape;1192;p19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3" name="Google Shape;1193;p19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4" name="Google Shape;1194;p19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5" name="Google Shape;1195;p19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6" name="Google Shape;1196;p19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97" name="Google Shape;1197;p19"/>
            <p:cNvGrpSpPr/>
            <p:nvPr/>
          </p:nvGrpSpPr>
          <p:grpSpPr>
            <a:xfrm rot="-762542" flipH="1">
              <a:off x="-535606" y="1236695"/>
              <a:ext cx="1599000" cy="1560154"/>
              <a:chOff x="884663" y="3719749"/>
              <a:chExt cx="1599000" cy="1560154"/>
            </a:xfrm>
          </p:grpSpPr>
          <p:sp>
            <p:nvSpPr>
              <p:cNvPr id="1198" name="Google Shape;1198;p19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9" name="Google Shape;1199;p19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0" name="Google Shape;1200;p19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1" name="Google Shape;1201;p19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2" name="Google Shape;1202;p19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3" name="Google Shape;1203;p19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4" name="Google Shape;1204;p19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5" name="Google Shape;1205;p19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6" name="Google Shape;1206;p19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7" name="Google Shape;1207;p19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8" name="Google Shape;1208;p19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9" name="Google Shape;1209;p19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0" name="Google Shape;1210;p19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1" name="Google Shape;1211;p19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2" name="Google Shape;1212;p19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3" name="Google Shape;1213;p19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4" name="Google Shape;1214;p19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5" name="Google Shape;1215;p19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6" name="Google Shape;1216;p19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7" name="Google Shape;1217;p19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8" name="Google Shape;1218;p19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9" name="Google Shape;1219;p19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0" name="Google Shape;1220;p19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1" name="Google Shape;1221;p19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2" name="Google Shape;1222;p19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3" name="Google Shape;1223;p19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4" name="Google Shape;1224;p19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5" name="Google Shape;1225;p19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6" name="Google Shape;1226;p19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7" name="Google Shape;1227;p19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8" name="Google Shape;1228;p19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9" name="Google Shape;1229;p19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0" name="Google Shape;1230;p19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1" name="Google Shape;1231;p19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2" name="Google Shape;1232;p19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3" name="Google Shape;1233;p19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34" name="Google Shape;1234;p19"/>
            <p:cNvGrpSpPr/>
            <p:nvPr/>
          </p:nvGrpSpPr>
          <p:grpSpPr>
            <a:xfrm flipH="1">
              <a:off x="-1051956" y="268716"/>
              <a:ext cx="1666720" cy="671242"/>
              <a:chOff x="7288400" y="743050"/>
              <a:chExt cx="2284743" cy="920014"/>
            </a:xfrm>
          </p:grpSpPr>
          <p:sp>
            <p:nvSpPr>
              <p:cNvPr id="1235" name="Google Shape;1235;p19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6" name="Google Shape;1236;p19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7" name="Google Shape;1237;p19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8" name="Google Shape;1238;p19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39" name="Google Shape;1239;p19"/>
            <p:cNvGrpSpPr/>
            <p:nvPr/>
          </p:nvGrpSpPr>
          <p:grpSpPr>
            <a:xfrm>
              <a:off x="2042541" y="4604603"/>
              <a:ext cx="421762" cy="355887"/>
              <a:chOff x="5065725" y="3952345"/>
              <a:chExt cx="526873" cy="444580"/>
            </a:xfrm>
          </p:grpSpPr>
          <p:sp>
            <p:nvSpPr>
              <p:cNvPr id="1240" name="Google Shape;1240;p19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1" name="Google Shape;1241;p19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2" name="Google Shape;1242;p19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3" name="Google Shape;1243;p19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4" name="Google Shape;1244;p19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5" name="Google Shape;1245;p19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6" name="Google Shape;1246;p19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7" name="Google Shape;1247;p19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8" name="Google Shape;1248;p19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9" name="Google Shape;1249;p19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0" name="Google Shape;1250;p19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1" name="Google Shape;1251;p19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52" name="Google Shape;1252;p19"/>
            <p:cNvGrpSpPr/>
            <p:nvPr/>
          </p:nvGrpSpPr>
          <p:grpSpPr>
            <a:xfrm flipH="1">
              <a:off x="8497444" y="2942066"/>
              <a:ext cx="1666720" cy="671242"/>
              <a:chOff x="7288400" y="743050"/>
              <a:chExt cx="2284743" cy="920014"/>
            </a:xfrm>
          </p:grpSpPr>
          <p:sp>
            <p:nvSpPr>
              <p:cNvPr id="1253" name="Google Shape;1253;p19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4" name="Google Shape;1254;p19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5" name="Google Shape;1255;p19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6" name="Google Shape;1256;p19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257" name="Google Shape;1257;p19"/>
          <p:cNvSpPr txBox="1">
            <a:spLocks noGrp="1"/>
          </p:cNvSpPr>
          <p:nvPr>
            <p:ph type="title"/>
          </p:nvPr>
        </p:nvSpPr>
        <p:spPr>
          <a:xfrm>
            <a:off x="1285200" y="4093675"/>
            <a:ext cx="6573600" cy="44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23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258" name="Google Shape;1258;p19"/>
          <p:cNvSpPr txBox="1">
            <a:spLocks noGrp="1"/>
          </p:cNvSpPr>
          <p:nvPr>
            <p:ph type="subTitle" idx="1"/>
          </p:nvPr>
        </p:nvSpPr>
        <p:spPr>
          <a:xfrm>
            <a:off x="1285188" y="2854725"/>
            <a:ext cx="6573600" cy="12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2300"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1">
    <p:spTree>
      <p:nvGrpSpPr>
        <p:cNvPr id="1" name="Shape 1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0" name="Google Shape;1260;p20"/>
          <p:cNvGrpSpPr/>
          <p:nvPr/>
        </p:nvGrpSpPr>
        <p:grpSpPr>
          <a:xfrm>
            <a:off x="0" y="-8225"/>
            <a:ext cx="9430768" cy="5402435"/>
            <a:chOff x="0" y="-8225"/>
            <a:chExt cx="9430768" cy="5402435"/>
          </a:xfrm>
        </p:grpSpPr>
        <p:sp>
          <p:nvSpPr>
            <p:cNvPr id="1261" name="Google Shape;1261;p20"/>
            <p:cNvSpPr/>
            <p:nvPr/>
          </p:nvSpPr>
          <p:spPr>
            <a:xfrm rot="10800000">
              <a:off x="0" y="-8225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20"/>
            <p:cNvSpPr/>
            <p:nvPr/>
          </p:nvSpPr>
          <p:spPr>
            <a:xfrm flipH="1">
              <a:off x="6761608" y="2749006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63" name="Google Shape;1263;p20"/>
            <p:cNvGrpSpPr/>
            <p:nvPr/>
          </p:nvGrpSpPr>
          <p:grpSpPr>
            <a:xfrm rot="-537786">
              <a:off x="8309109" y="4284342"/>
              <a:ext cx="1047461" cy="1034588"/>
              <a:chOff x="7696634" y="4184178"/>
              <a:chExt cx="1047449" cy="1034577"/>
            </a:xfrm>
          </p:grpSpPr>
          <p:sp>
            <p:nvSpPr>
              <p:cNvPr id="1264" name="Google Shape;1264;p20"/>
              <p:cNvSpPr/>
              <p:nvPr/>
            </p:nvSpPr>
            <p:spPr>
              <a:xfrm flipH="1">
                <a:off x="7714203" y="4184178"/>
                <a:ext cx="674937" cy="548574"/>
              </a:xfrm>
              <a:custGeom>
                <a:avLst/>
                <a:gdLst/>
                <a:ahLst/>
                <a:cxnLst/>
                <a:rect l="l" t="t" r="r" b="b"/>
                <a:pathLst>
                  <a:path w="7184" h="5839" extrusionOk="0">
                    <a:moveTo>
                      <a:pt x="4427" y="0"/>
                    </a:moveTo>
                    <a:cubicBezTo>
                      <a:pt x="3886" y="0"/>
                      <a:pt x="3260" y="977"/>
                      <a:pt x="3069" y="1486"/>
                    </a:cubicBezTo>
                    <a:cubicBezTo>
                      <a:pt x="2821" y="2160"/>
                      <a:pt x="2625" y="2852"/>
                      <a:pt x="2484" y="3553"/>
                    </a:cubicBezTo>
                    <a:cubicBezTo>
                      <a:pt x="2484" y="3553"/>
                      <a:pt x="2704" y="105"/>
                      <a:pt x="1480" y="105"/>
                    </a:cubicBezTo>
                    <a:cubicBezTo>
                      <a:pt x="1404" y="105"/>
                      <a:pt x="1321" y="118"/>
                      <a:pt x="1233" y="147"/>
                    </a:cubicBezTo>
                    <a:cubicBezTo>
                      <a:pt x="0" y="546"/>
                      <a:pt x="621" y="2879"/>
                      <a:pt x="1402" y="4360"/>
                    </a:cubicBezTo>
                    <a:cubicBezTo>
                      <a:pt x="1685" y="4901"/>
                      <a:pt x="1987" y="5327"/>
                      <a:pt x="2244" y="5513"/>
                    </a:cubicBezTo>
                    <a:cubicBezTo>
                      <a:pt x="2553" y="5742"/>
                      <a:pt x="2903" y="5838"/>
                      <a:pt x="3269" y="5838"/>
                    </a:cubicBezTo>
                    <a:cubicBezTo>
                      <a:pt x="4343" y="5838"/>
                      <a:pt x="5542" y="5010"/>
                      <a:pt x="6164" y="4316"/>
                    </a:cubicBezTo>
                    <a:cubicBezTo>
                      <a:pt x="6439" y="3996"/>
                      <a:pt x="7184" y="3030"/>
                      <a:pt x="6829" y="2568"/>
                    </a:cubicBezTo>
                    <a:cubicBezTo>
                      <a:pt x="6740" y="2452"/>
                      <a:pt x="6609" y="2407"/>
                      <a:pt x="6458" y="2407"/>
                    </a:cubicBezTo>
                    <a:cubicBezTo>
                      <a:pt x="6069" y="2407"/>
                      <a:pt x="5554" y="2710"/>
                      <a:pt x="5330" y="2870"/>
                    </a:cubicBezTo>
                    <a:cubicBezTo>
                      <a:pt x="4931" y="3163"/>
                      <a:pt x="4559" y="3491"/>
                      <a:pt x="4222" y="3854"/>
                    </a:cubicBezTo>
                    <a:cubicBezTo>
                      <a:pt x="4692" y="2976"/>
                      <a:pt x="5393" y="1522"/>
                      <a:pt x="4993" y="537"/>
                    </a:cubicBezTo>
                    <a:cubicBezTo>
                      <a:pt x="4839" y="150"/>
                      <a:pt x="4639" y="0"/>
                      <a:pt x="442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5" name="Google Shape;1265;p20"/>
              <p:cNvSpPr/>
              <p:nvPr/>
            </p:nvSpPr>
            <p:spPr>
              <a:xfrm flipH="1">
                <a:off x="7809938" y="4223825"/>
                <a:ext cx="511746" cy="508457"/>
              </a:xfrm>
              <a:custGeom>
                <a:avLst/>
                <a:gdLst/>
                <a:ahLst/>
                <a:cxnLst/>
                <a:rect l="l" t="t" r="r" b="b"/>
                <a:pathLst>
                  <a:path w="5447" h="5412" extrusionOk="0">
                    <a:moveTo>
                      <a:pt x="1313" y="0"/>
                    </a:moveTo>
                    <a:cubicBezTo>
                      <a:pt x="1225" y="1002"/>
                      <a:pt x="994" y="3184"/>
                      <a:pt x="666" y="3184"/>
                    </a:cubicBezTo>
                    <a:cubicBezTo>
                      <a:pt x="488" y="3184"/>
                      <a:pt x="231" y="2741"/>
                      <a:pt x="1" y="2208"/>
                    </a:cubicBezTo>
                    <a:lnTo>
                      <a:pt x="1" y="2208"/>
                    </a:lnTo>
                    <a:cubicBezTo>
                      <a:pt x="160" y="2812"/>
                      <a:pt x="391" y="3388"/>
                      <a:pt x="684" y="3938"/>
                    </a:cubicBezTo>
                    <a:cubicBezTo>
                      <a:pt x="967" y="4479"/>
                      <a:pt x="1269" y="4905"/>
                      <a:pt x="1517" y="5082"/>
                    </a:cubicBezTo>
                    <a:cubicBezTo>
                      <a:pt x="1826" y="5314"/>
                      <a:pt x="2178" y="5411"/>
                      <a:pt x="2544" y="5411"/>
                    </a:cubicBezTo>
                    <a:cubicBezTo>
                      <a:pt x="3617" y="5411"/>
                      <a:pt x="4816" y="4579"/>
                      <a:pt x="5437" y="3885"/>
                    </a:cubicBezTo>
                    <a:lnTo>
                      <a:pt x="5446" y="3876"/>
                    </a:lnTo>
                    <a:lnTo>
                      <a:pt x="5446" y="3876"/>
                    </a:lnTo>
                    <a:cubicBezTo>
                      <a:pt x="4857" y="4233"/>
                      <a:pt x="4252" y="4527"/>
                      <a:pt x="3864" y="4527"/>
                    </a:cubicBezTo>
                    <a:cubicBezTo>
                      <a:pt x="3838" y="4527"/>
                      <a:pt x="3812" y="4526"/>
                      <a:pt x="3788" y="4523"/>
                    </a:cubicBezTo>
                    <a:cubicBezTo>
                      <a:pt x="3238" y="4461"/>
                      <a:pt x="4142" y="3237"/>
                      <a:pt x="5020" y="2200"/>
                    </a:cubicBezTo>
                    <a:lnTo>
                      <a:pt x="5020" y="2200"/>
                    </a:lnTo>
                    <a:cubicBezTo>
                      <a:pt x="4879" y="2271"/>
                      <a:pt x="4737" y="2350"/>
                      <a:pt x="4604" y="2448"/>
                    </a:cubicBezTo>
                    <a:cubicBezTo>
                      <a:pt x="4213" y="2741"/>
                      <a:pt x="3841" y="3069"/>
                      <a:pt x="3495" y="3423"/>
                    </a:cubicBezTo>
                    <a:cubicBezTo>
                      <a:pt x="3805" y="2865"/>
                      <a:pt x="4204" y="2058"/>
                      <a:pt x="4346" y="1295"/>
                    </a:cubicBezTo>
                    <a:lnTo>
                      <a:pt x="4346" y="1295"/>
                    </a:lnTo>
                    <a:cubicBezTo>
                      <a:pt x="3572" y="2434"/>
                      <a:pt x="2517" y="3949"/>
                      <a:pt x="2159" y="3949"/>
                    </a:cubicBezTo>
                    <a:cubicBezTo>
                      <a:pt x="2151" y="3949"/>
                      <a:pt x="2145" y="3948"/>
                      <a:pt x="2138" y="3947"/>
                    </a:cubicBezTo>
                    <a:cubicBezTo>
                      <a:pt x="1810" y="3885"/>
                      <a:pt x="2182" y="2084"/>
                      <a:pt x="2511" y="710"/>
                    </a:cubicBezTo>
                    <a:lnTo>
                      <a:pt x="2511" y="710"/>
                    </a:lnTo>
                    <a:cubicBezTo>
                      <a:pt x="2448" y="825"/>
                      <a:pt x="2395" y="940"/>
                      <a:pt x="2351" y="1064"/>
                    </a:cubicBezTo>
                    <a:cubicBezTo>
                      <a:pt x="2103" y="1738"/>
                      <a:pt x="1907" y="2421"/>
                      <a:pt x="1766" y="3131"/>
                    </a:cubicBezTo>
                    <a:cubicBezTo>
                      <a:pt x="1766" y="3131"/>
                      <a:pt x="1916" y="860"/>
                      <a:pt x="131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6" name="Google Shape;1266;p20"/>
              <p:cNvSpPr/>
              <p:nvPr/>
            </p:nvSpPr>
            <p:spPr>
              <a:xfrm flipH="1">
                <a:off x="7974162" y="4238199"/>
                <a:ext cx="70838" cy="77697"/>
              </a:xfrm>
              <a:custGeom>
                <a:avLst/>
                <a:gdLst/>
                <a:ahLst/>
                <a:cxnLst/>
                <a:rect l="l" t="t" r="r" b="b"/>
                <a:pathLst>
                  <a:path w="754" h="827" extrusionOk="0">
                    <a:moveTo>
                      <a:pt x="570" y="0"/>
                    </a:moveTo>
                    <a:cubicBezTo>
                      <a:pt x="459" y="0"/>
                      <a:pt x="306" y="113"/>
                      <a:pt x="186" y="282"/>
                    </a:cubicBezTo>
                    <a:cubicBezTo>
                      <a:pt x="36" y="495"/>
                      <a:pt x="0" y="734"/>
                      <a:pt x="107" y="805"/>
                    </a:cubicBezTo>
                    <a:cubicBezTo>
                      <a:pt x="130" y="820"/>
                      <a:pt x="158" y="827"/>
                      <a:pt x="188" y="827"/>
                    </a:cubicBezTo>
                    <a:cubicBezTo>
                      <a:pt x="304" y="827"/>
                      <a:pt x="455" y="723"/>
                      <a:pt x="568" y="548"/>
                    </a:cubicBezTo>
                    <a:cubicBezTo>
                      <a:pt x="718" y="335"/>
                      <a:pt x="754" y="104"/>
                      <a:pt x="648" y="25"/>
                    </a:cubicBezTo>
                    <a:cubicBezTo>
                      <a:pt x="625" y="8"/>
                      <a:pt x="599" y="0"/>
                      <a:pt x="5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7" name="Google Shape;1267;p20"/>
              <p:cNvSpPr/>
              <p:nvPr/>
            </p:nvSpPr>
            <p:spPr>
              <a:xfrm flipH="1">
                <a:off x="8030814" y="4341450"/>
                <a:ext cx="45096" cy="58061"/>
              </a:xfrm>
              <a:custGeom>
                <a:avLst/>
                <a:gdLst/>
                <a:ahLst/>
                <a:cxnLst/>
                <a:rect l="l" t="t" r="r" b="b"/>
                <a:pathLst>
                  <a:path w="480" h="618" extrusionOk="0">
                    <a:moveTo>
                      <a:pt x="357" y="1"/>
                    </a:moveTo>
                    <a:cubicBezTo>
                      <a:pt x="275" y="1"/>
                      <a:pt x="158" y="100"/>
                      <a:pt x="81" y="247"/>
                    </a:cubicBezTo>
                    <a:cubicBezTo>
                      <a:pt x="1" y="415"/>
                      <a:pt x="1" y="575"/>
                      <a:pt x="81" y="611"/>
                    </a:cubicBezTo>
                    <a:cubicBezTo>
                      <a:pt x="92" y="615"/>
                      <a:pt x="105" y="617"/>
                      <a:pt x="118" y="617"/>
                    </a:cubicBezTo>
                    <a:cubicBezTo>
                      <a:pt x="203" y="617"/>
                      <a:pt x="314" y="519"/>
                      <a:pt x="391" y="380"/>
                    </a:cubicBezTo>
                    <a:cubicBezTo>
                      <a:pt x="480" y="211"/>
                      <a:pt x="471" y="43"/>
                      <a:pt x="391" y="7"/>
                    </a:cubicBezTo>
                    <a:cubicBezTo>
                      <a:pt x="381" y="3"/>
                      <a:pt x="369" y="1"/>
                      <a:pt x="3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8" name="Google Shape;1268;p20"/>
              <p:cNvSpPr/>
              <p:nvPr/>
            </p:nvSpPr>
            <p:spPr>
              <a:xfrm flipH="1">
                <a:off x="8262401" y="4253513"/>
                <a:ext cx="53458" cy="88125"/>
              </a:xfrm>
              <a:custGeom>
                <a:avLst/>
                <a:gdLst/>
                <a:ahLst/>
                <a:cxnLst/>
                <a:rect l="l" t="t" r="r" b="b"/>
                <a:pathLst>
                  <a:path w="569" h="938" extrusionOk="0">
                    <a:moveTo>
                      <a:pt x="358" y="1"/>
                    </a:moveTo>
                    <a:cubicBezTo>
                      <a:pt x="239" y="1"/>
                      <a:pt x="104" y="179"/>
                      <a:pt x="54" y="420"/>
                    </a:cubicBezTo>
                    <a:cubicBezTo>
                      <a:pt x="1" y="677"/>
                      <a:pt x="63" y="908"/>
                      <a:pt x="187" y="935"/>
                    </a:cubicBezTo>
                    <a:cubicBezTo>
                      <a:pt x="196" y="936"/>
                      <a:pt x="204" y="937"/>
                      <a:pt x="213" y="937"/>
                    </a:cubicBezTo>
                    <a:cubicBezTo>
                      <a:pt x="338" y="937"/>
                      <a:pt x="465" y="759"/>
                      <a:pt x="515" y="518"/>
                    </a:cubicBezTo>
                    <a:cubicBezTo>
                      <a:pt x="568" y="261"/>
                      <a:pt x="506" y="30"/>
                      <a:pt x="382" y="3"/>
                    </a:cubicBezTo>
                    <a:cubicBezTo>
                      <a:pt x="374" y="2"/>
                      <a:pt x="366" y="1"/>
                      <a:pt x="35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9" name="Google Shape;1269;p20"/>
              <p:cNvSpPr/>
              <p:nvPr/>
            </p:nvSpPr>
            <p:spPr>
              <a:xfrm flipH="1">
                <a:off x="8276588" y="4369635"/>
                <a:ext cx="33446" cy="62571"/>
              </a:xfrm>
              <a:custGeom>
                <a:avLst/>
                <a:gdLst/>
                <a:ahLst/>
                <a:cxnLst/>
                <a:rect l="l" t="t" r="r" b="b"/>
                <a:pathLst>
                  <a:path w="356" h="666" extrusionOk="0">
                    <a:moveTo>
                      <a:pt x="196" y="0"/>
                    </a:moveTo>
                    <a:cubicBezTo>
                      <a:pt x="107" y="0"/>
                      <a:pt x="19" y="151"/>
                      <a:pt x="10" y="337"/>
                    </a:cubicBezTo>
                    <a:cubicBezTo>
                      <a:pt x="1" y="523"/>
                      <a:pt x="63" y="665"/>
                      <a:pt x="161" y="665"/>
                    </a:cubicBezTo>
                    <a:cubicBezTo>
                      <a:pt x="249" y="665"/>
                      <a:pt x="338" y="515"/>
                      <a:pt x="347" y="328"/>
                    </a:cubicBezTo>
                    <a:cubicBezTo>
                      <a:pt x="356" y="142"/>
                      <a:pt x="294" y="0"/>
                      <a:pt x="19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0" name="Google Shape;1270;p20"/>
              <p:cNvSpPr/>
              <p:nvPr/>
            </p:nvSpPr>
            <p:spPr>
              <a:xfrm flipH="1">
                <a:off x="7696634" y="4721853"/>
                <a:ext cx="616688" cy="487694"/>
              </a:xfrm>
              <a:custGeom>
                <a:avLst/>
                <a:gdLst/>
                <a:ahLst/>
                <a:cxnLst/>
                <a:rect l="l" t="t" r="r" b="b"/>
                <a:pathLst>
                  <a:path w="6564" h="5191" extrusionOk="0">
                    <a:moveTo>
                      <a:pt x="4202" y="1"/>
                    </a:moveTo>
                    <a:cubicBezTo>
                      <a:pt x="2350" y="1"/>
                      <a:pt x="41" y="5062"/>
                      <a:pt x="0" y="5191"/>
                    </a:cubicBezTo>
                    <a:cubicBezTo>
                      <a:pt x="0" y="5191"/>
                      <a:pt x="6563" y="1368"/>
                      <a:pt x="4754" y="171"/>
                    </a:cubicBezTo>
                    <a:cubicBezTo>
                      <a:pt x="4577" y="54"/>
                      <a:pt x="4392" y="1"/>
                      <a:pt x="42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1" name="Google Shape;1271;p20"/>
              <p:cNvSpPr/>
              <p:nvPr/>
            </p:nvSpPr>
            <p:spPr>
              <a:xfrm flipH="1">
                <a:off x="7847424" y="4746186"/>
                <a:ext cx="465898" cy="463361"/>
              </a:xfrm>
              <a:custGeom>
                <a:avLst/>
                <a:gdLst/>
                <a:ahLst/>
                <a:cxnLst/>
                <a:rect l="l" t="t" r="r" b="b"/>
                <a:pathLst>
                  <a:path w="4959" h="4932" extrusionOk="0">
                    <a:moveTo>
                      <a:pt x="4869" y="1"/>
                    </a:moveTo>
                    <a:cubicBezTo>
                      <a:pt x="3734" y="976"/>
                      <a:pt x="2031" y="2387"/>
                      <a:pt x="1721" y="2449"/>
                    </a:cubicBezTo>
                    <a:cubicBezTo>
                      <a:pt x="1704" y="2452"/>
                      <a:pt x="1689" y="2453"/>
                      <a:pt x="1674" y="2453"/>
                    </a:cubicBezTo>
                    <a:cubicBezTo>
                      <a:pt x="1523" y="2453"/>
                      <a:pt x="1513" y="2287"/>
                      <a:pt x="1561" y="2076"/>
                    </a:cubicBezTo>
                    <a:lnTo>
                      <a:pt x="1561" y="2076"/>
                    </a:lnTo>
                    <a:cubicBezTo>
                      <a:pt x="967" y="2990"/>
                      <a:pt x="444" y="3939"/>
                      <a:pt x="0" y="4932"/>
                    </a:cubicBezTo>
                    <a:cubicBezTo>
                      <a:pt x="1127" y="4267"/>
                      <a:pt x="2209" y="3531"/>
                      <a:pt x="3237" y="2724"/>
                    </a:cubicBezTo>
                    <a:lnTo>
                      <a:pt x="3113" y="2724"/>
                    </a:lnTo>
                    <a:cubicBezTo>
                      <a:pt x="2661" y="2706"/>
                      <a:pt x="3982" y="1171"/>
                      <a:pt x="4958" y="107"/>
                    </a:cubicBezTo>
                    <a:cubicBezTo>
                      <a:pt x="4931" y="72"/>
                      <a:pt x="4905" y="27"/>
                      <a:pt x="486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2" name="Google Shape;1272;p20"/>
              <p:cNvSpPr/>
              <p:nvPr/>
            </p:nvSpPr>
            <p:spPr>
              <a:xfrm flipH="1">
                <a:off x="7909149" y="4797670"/>
                <a:ext cx="405864" cy="420426"/>
              </a:xfrm>
              <a:custGeom>
                <a:avLst/>
                <a:gdLst/>
                <a:ahLst/>
                <a:cxnLst/>
                <a:rect l="l" t="t" r="r" b="b"/>
                <a:pathLst>
                  <a:path w="4320" h="4475" extrusionOk="0">
                    <a:moveTo>
                      <a:pt x="4295" y="1"/>
                    </a:moveTo>
                    <a:cubicBezTo>
                      <a:pt x="4258" y="1"/>
                      <a:pt x="4097" y="96"/>
                      <a:pt x="3876" y="260"/>
                    </a:cubicBezTo>
                    <a:cubicBezTo>
                      <a:pt x="3592" y="473"/>
                      <a:pt x="3318" y="712"/>
                      <a:pt x="3060" y="961"/>
                    </a:cubicBezTo>
                    <a:cubicBezTo>
                      <a:pt x="2785" y="1227"/>
                      <a:pt x="2511" y="1501"/>
                      <a:pt x="2307" y="1705"/>
                    </a:cubicBezTo>
                    <a:cubicBezTo>
                      <a:pt x="2103" y="1909"/>
                      <a:pt x="1970" y="2042"/>
                      <a:pt x="1970" y="2042"/>
                    </a:cubicBezTo>
                    <a:lnTo>
                      <a:pt x="1641" y="2397"/>
                    </a:lnTo>
                    <a:cubicBezTo>
                      <a:pt x="1446" y="2610"/>
                      <a:pt x="1189" y="2903"/>
                      <a:pt x="941" y="3195"/>
                    </a:cubicBezTo>
                    <a:cubicBezTo>
                      <a:pt x="435" y="3790"/>
                      <a:pt x="1" y="4446"/>
                      <a:pt x="54" y="4473"/>
                    </a:cubicBezTo>
                    <a:cubicBezTo>
                      <a:pt x="55" y="4474"/>
                      <a:pt x="57" y="4474"/>
                      <a:pt x="59" y="4474"/>
                    </a:cubicBezTo>
                    <a:cubicBezTo>
                      <a:pt x="126" y="4474"/>
                      <a:pt x="602" y="3898"/>
                      <a:pt x="1136" y="3373"/>
                    </a:cubicBezTo>
                    <a:lnTo>
                      <a:pt x="2244" y="2300"/>
                    </a:lnTo>
                    <a:cubicBezTo>
                      <a:pt x="2244" y="2300"/>
                      <a:pt x="2377" y="2158"/>
                      <a:pt x="2573" y="1936"/>
                    </a:cubicBezTo>
                    <a:lnTo>
                      <a:pt x="3264" y="1138"/>
                    </a:lnTo>
                    <a:cubicBezTo>
                      <a:pt x="3513" y="845"/>
                      <a:pt x="3779" y="561"/>
                      <a:pt x="3974" y="366"/>
                    </a:cubicBezTo>
                    <a:cubicBezTo>
                      <a:pt x="4178" y="162"/>
                      <a:pt x="4320" y="20"/>
                      <a:pt x="4302" y="3"/>
                    </a:cubicBezTo>
                    <a:cubicBezTo>
                      <a:pt x="4301" y="1"/>
                      <a:pt x="4298" y="1"/>
                      <a:pt x="4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3" name="Google Shape;1273;p20"/>
              <p:cNvSpPr/>
              <p:nvPr/>
            </p:nvSpPr>
            <p:spPr>
              <a:xfrm flipH="1">
                <a:off x="8301579" y="4597087"/>
                <a:ext cx="442504" cy="606635"/>
              </a:xfrm>
              <a:custGeom>
                <a:avLst/>
                <a:gdLst/>
                <a:ahLst/>
                <a:cxnLst/>
                <a:rect l="l" t="t" r="r" b="b"/>
                <a:pathLst>
                  <a:path w="4710" h="6457" extrusionOk="0">
                    <a:moveTo>
                      <a:pt x="2288" y="1"/>
                    </a:moveTo>
                    <a:cubicBezTo>
                      <a:pt x="2162" y="1"/>
                      <a:pt x="2032" y="43"/>
                      <a:pt x="1898" y="133"/>
                    </a:cubicBezTo>
                    <a:cubicBezTo>
                      <a:pt x="0" y="1419"/>
                      <a:pt x="4594" y="6359"/>
                      <a:pt x="4710" y="6457"/>
                    </a:cubicBezTo>
                    <a:cubicBezTo>
                      <a:pt x="4710" y="6457"/>
                      <a:pt x="3844" y="1"/>
                      <a:pt x="228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4" name="Google Shape;1274;p20"/>
              <p:cNvSpPr/>
              <p:nvPr/>
            </p:nvSpPr>
            <p:spPr>
              <a:xfrm flipH="1">
                <a:off x="8301579" y="4598778"/>
                <a:ext cx="252538" cy="604944"/>
              </a:xfrm>
              <a:custGeom>
                <a:avLst/>
                <a:gdLst/>
                <a:ahLst/>
                <a:cxnLst/>
                <a:rect l="l" t="t" r="r" b="b"/>
                <a:pathLst>
                  <a:path w="2688" h="6439" extrusionOk="0">
                    <a:moveTo>
                      <a:pt x="133" y="0"/>
                    </a:moveTo>
                    <a:cubicBezTo>
                      <a:pt x="80" y="18"/>
                      <a:pt x="36" y="27"/>
                      <a:pt x="0" y="53"/>
                    </a:cubicBezTo>
                    <a:cubicBezTo>
                      <a:pt x="462" y="1472"/>
                      <a:pt x="1118" y="3583"/>
                      <a:pt x="1056" y="3893"/>
                    </a:cubicBezTo>
                    <a:cubicBezTo>
                      <a:pt x="1035" y="3984"/>
                      <a:pt x="987" y="4021"/>
                      <a:pt x="922" y="4021"/>
                    </a:cubicBezTo>
                    <a:cubicBezTo>
                      <a:pt x="848" y="4021"/>
                      <a:pt x="752" y="3973"/>
                      <a:pt x="648" y="3902"/>
                    </a:cubicBezTo>
                    <a:lnTo>
                      <a:pt x="648" y="3902"/>
                    </a:lnTo>
                    <a:cubicBezTo>
                      <a:pt x="1260" y="4798"/>
                      <a:pt x="1943" y="5641"/>
                      <a:pt x="2688" y="6439"/>
                    </a:cubicBezTo>
                    <a:cubicBezTo>
                      <a:pt x="2501" y="5144"/>
                      <a:pt x="2235" y="3858"/>
                      <a:pt x="1889" y="2599"/>
                    </a:cubicBezTo>
                    <a:cubicBezTo>
                      <a:pt x="1881" y="2634"/>
                      <a:pt x="1863" y="2678"/>
                      <a:pt x="1845" y="2714"/>
                    </a:cubicBezTo>
                    <a:cubicBezTo>
                      <a:pt x="1826" y="2754"/>
                      <a:pt x="1800" y="2772"/>
                      <a:pt x="1768" y="2772"/>
                    </a:cubicBezTo>
                    <a:cubicBezTo>
                      <a:pt x="1474" y="2772"/>
                      <a:pt x="677" y="1184"/>
                      <a:pt x="133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5" name="Google Shape;1275;p20"/>
              <p:cNvSpPr/>
              <p:nvPr/>
            </p:nvSpPr>
            <p:spPr>
              <a:xfrm flipH="1">
                <a:off x="8288238" y="4673656"/>
                <a:ext cx="241733" cy="530254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5644" extrusionOk="0">
                    <a:moveTo>
                      <a:pt x="29" y="1"/>
                    </a:moveTo>
                    <a:cubicBezTo>
                      <a:pt x="28" y="1"/>
                      <a:pt x="28" y="1"/>
                      <a:pt x="27" y="1"/>
                    </a:cubicBezTo>
                    <a:cubicBezTo>
                      <a:pt x="1" y="10"/>
                      <a:pt x="27" y="205"/>
                      <a:pt x="98" y="498"/>
                    </a:cubicBezTo>
                    <a:cubicBezTo>
                      <a:pt x="187" y="835"/>
                      <a:pt x="302" y="1181"/>
                      <a:pt x="435" y="1509"/>
                    </a:cubicBezTo>
                    <a:cubicBezTo>
                      <a:pt x="568" y="1873"/>
                      <a:pt x="719" y="2227"/>
                      <a:pt x="834" y="2493"/>
                    </a:cubicBezTo>
                    <a:cubicBezTo>
                      <a:pt x="949" y="2759"/>
                      <a:pt x="1012" y="2937"/>
                      <a:pt x="1012" y="2937"/>
                    </a:cubicBezTo>
                    <a:lnTo>
                      <a:pt x="1216" y="3380"/>
                    </a:lnTo>
                    <a:cubicBezTo>
                      <a:pt x="1340" y="3637"/>
                      <a:pt x="1517" y="3983"/>
                      <a:pt x="1686" y="4338"/>
                    </a:cubicBezTo>
                    <a:cubicBezTo>
                      <a:pt x="2031" y="5012"/>
                      <a:pt x="2461" y="5643"/>
                      <a:pt x="2524" y="5643"/>
                    </a:cubicBezTo>
                    <a:cubicBezTo>
                      <a:pt x="2526" y="5643"/>
                      <a:pt x="2527" y="5643"/>
                      <a:pt x="2528" y="5642"/>
                    </a:cubicBezTo>
                    <a:cubicBezTo>
                      <a:pt x="2572" y="5615"/>
                      <a:pt x="2218" y="4932"/>
                      <a:pt x="1934" y="4223"/>
                    </a:cubicBezTo>
                    <a:lnTo>
                      <a:pt x="1366" y="2786"/>
                    </a:lnTo>
                    <a:cubicBezTo>
                      <a:pt x="1366" y="2786"/>
                      <a:pt x="1287" y="2600"/>
                      <a:pt x="1153" y="2343"/>
                    </a:cubicBezTo>
                    <a:cubicBezTo>
                      <a:pt x="1020" y="2085"/>
                      <a:pt x="852" y="1740"/>
                      <a:pt x="675" y="1394"/>
                    </a:cubicBezTo>
                    <a:cubicBezTo>
                      <a:pt x="506" y="1057"/>
                      <a:pt x="346" y="702"/>
                      <a:pt x="231" y="445"/>
                    </a:cubicBezTo>
                    <a:cubicBezTo>
                      <a:pt x="127" y="185"/>
                      <a:pt x="57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6" name="Google Shape;1276;p20"/>
              <p:cNvSpPr/>
              <p:nvPr/>
            </p:nvSpPr>
            <p:spPr>
              <a:xfrm flipH="1">
                <a:off x="8029124" y="4442822"/>
                <a:ext cx="300076" cy="775933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8259" extrusionOk="0">
                    <a:moveTo>
                      <a:pt x="3171" y="1"/>
                    </a:moveTo>
                    <a:cubicBezTo>
                      <a:pt x="3151" y="1"/>
                      <a:pt x="3107" y="45"/>
                      <a:pt x="3034" y="135"/>
                    </a:cubicBezTo>
                    <a:cubicBezTo>
                      <a:pt x="2919" y="259"/>
                      <a:pt x="2821" y="401"/>
                      <a:pt x="2732" y="543"/>
                    </a:cubicBezTo>
                    <a:lnTo>
                      <a:pt x="2555" y="835"/>
                    </a:lnTo>
                    <a:cubicBezTo>
                      <a:pt x="2502" y="942"/>
                      <a:pt x="2449" y="1048"/>
                      <a:pt x="2387" y="1172"/>
                    </a:cubicBezTo>
                    <a:cubicBezTo>
                      <a:pt x="2325" y="1288"/>
                      <a:pt x="2271" y="1412"/>
                      <a:pt x="2218" y="1536"/>
                    </a:cubicBezTo>
                    <a:cubicBezTo>
                      <a:pt x="2165" y="1660"/>
                      <a:pt x="2103" y="1793"/>
                      <a:pt x="2058" y="1917"/>
                    </a:cubicBezTo>
                    <a:cubicBezTo>
                      <a:pt x="1846" y="2441"/>
                      <a:pt x="1668" y="2964"/>
                      <a:pt x="1526" y="3345"/>
                    </a:cubicBezTo>
                    <a:lnTo>
                      <a:pt x="1287" y="3993"/>
                    </a:lnTo>
                    <a:cubicBezTo>
                      <a:pt x="1287" y="3993"/>
                      <a:pt x="1" y="8214"/>
                      <a:pt x="134" y="8258"/>
                    </a:cubicBezTo>
                    <a:cubicBezTo>
                      <a:pt x="135" y="8259"/>
                      <a:pt x="135" y="8259"/>
                      <a:pt x="136" y="8259"/>
                    </a:cubicBezTo>
                    <a:cubicBezTo>
                      <a:pt x="289" y="8259"/>
                      <a:pt x="1784" y="4170"/>
                      <a:pt x="1784" y="4170"/>
                    </a:cubicBezTo>
                    <a:cubicBezTo>
                      <a:pt x="1784" y="4170"/>
                      <a:pt x="1872" y="3904"/>
                      <a:pt x="1987" y="3505"/>
                    </a:cubicBezTo>
                    <a:cubicBezTo>
                      <a:pt x="2103" y="3106"/>
                      <a:pt x="2245" y="2574"/>
                      <a:pt x="2413" y="2050"/>
                    </a:cubicBezTo>
                    <a:cubicBezTo>
                      <a:pt x="2449" y="1917"/>
                      <a:pt x="2493" y="1784"/>
                      <a:pt x="2528" y="1660"/>
                    </a:cubicBezTo>
                    <a:cubicBezTo>
                      <a:pt x="2573" y="1536"/>
                      <a:pt x="2617" y="1412"/>
                      <a:pt x="2662" y="1288"/>
                    </a:cubicBezTo>
                    <a:cubicBezTo>
                      <a:pt x="2706" y="1163"/>
                      <a:pt x="2750" y="1057"/>
                      <a:pt x="2786" y="942"/>
                    </a:cubicBezTo>
                    <a:lnTo>
                      <a:pt x="2919" y="640"/>
                    </a:lnTo>
                    <a:cubicBezTo>
                      <a:pt x="2990" y="445"/>
                      <a:pt x="3069" y="303"/>
                      <a:pt x="3123" y="188"/>
                    </a:cubicBezTo>
                    <a:cubicBezTo>
                      <a:pt x="3167" y="81"/>
                      <a:pt x="3194" y="10"/>
                      <a:pt x="3176" y="2"/>
                    </a:cubicBezTo>
                    <a:cubicBezTo>
                      <a:pt x="3174" y="1"/>
                      <a:pt x="3173" y="1"/>
                      <a:pt x="31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7" name="Google Shape;1277;p20"/>
              <p:cNvSpPr/>
              <p:nvPr/>
            </p:nvSpPr>
            <p:spPr>
              <a:xfrm flipH="1">
                <a:off x="7896654" y="4434554"/>
                <a:ext cx="369224" cy="306747"/>
              </a:xfrm>
              <a:custGeom>
                <a:avLst/>
                <a:gdLst/>
                <a:ahLst/>
                <a:cxnLst/>
                <a:rect l="l" t="t" r="r" b="b"/>
                <a:pathLst>
                  <a:path w="3930" h="3265" extrusionOk="0">
                    <a:moveTo>
                      <a:pt x="20" y="1"/>
                    </a:moveTo>
                    <a:cubicBezTo>
                      <a:pt x="20" y="1"/>
                      <a:pt x="19" y="1"/>
                      <a:pt x="19" y="1"/>
                    </a:cubicBezTo>
                    <a:cubicBezTo>
                      <a:pt x="1" y="10"/>
                      <a:pt x="54" y="205"/>
                      <a:pt x="98" y="498"/>
                    </a:cubicBezTo>
                    <a:cubicBezTo>
                      <a:pt x="152" y="790"/>
                      <a:pt x="196" y="1189"/>
                      <a:pt x="267" y="1588"/>
                    </a:cubicBezTo>
                    <a:cubicBezTo>
                      <a:pt x="311" y="1784"/>
                      <a:pt x="356" y="1979"/>
                      <a:pt x="427" y="2165"/>
                    </a:cubicBezTo>
                    <a:cubicBezTo>
                      <a:pt x="480" y="2342"/>
                      <a:pt x="560" y="2502"/>
                      <a:pt x="657" y="2653"/>
                    </a:cubicBezTo>
                    <a:cubicBezTo>
                      <a:pt x="728" y="2768"/>
                      <a:pt x="817" y="2866"/>
                      <a:pt x="914" y="2954"/>
                    </a:cubicBezTo>
                    <a:cubicBezTo>
                      <a:pt x="950" y="2990"/>
                      <a:pt x="976" y="3016"/>
                      <a:pt x="994" y="3025"/>
                    </a:cubicBezTo>
                    <a:lnTo>
                      <a:pt x="1030" y="3052"/>
                    </a:lnTo>
                    <a:lnTo>
                      <a:pt x="1154" y="3132"/>
                    </a:lnTo>
                    <a:cubicBezTo>
                      <a:pt x="1278" y="3194"/>
                      <a:pt x="1411" y="3238"/>
                      <a:pt x="1544" y="3256"/>
                    </a:cubicBezTo>
                    <a:cubicBezTo>
                      <a:pt x="1590" y="3262"/>
                      <a:pt x="1638" y="3265"/>
                      <a:pt x="1687" y="3265"/>
                    </a:cubicBezTo>
                    <a:cubicBezTo>
                      <a:pt x="1996" y="3265"/>
                      <a:pt x="2355" y="3149"/>
                      <a:pt x="2662" y="2981"/>
                    </a:cubicBezTo>
                    <a:cubicBezTo>
                      <a:pt x="3389" y="2591"/>
                      <a:pt x="3930" y="1970"/>
                      <a:pt x="3912" y="1952"/>
                    </a:cubicBezTo>
                    <a:cubicBezTo>
                      <a:pt x="3911" y="1951"/>
                      <a:pt x="3910" y="1950"/>
                      <a:pt x="3908" y="1950"/>
                    </a:cubicBezTo>
                    <a:cubicBezTo>
                      <a:pt x="3850" y="1950"/>
                      <a:pt x="3270" y="2494"/>
                      <a:pt x="2573" y="2812"/>
                    </a:cubicBezTo>
                    <a:cubicBezTo>
                      <a:pt x="2295" y="2940"/>
                      <a:pt x="1995" y="3023"/>
                      <a:pt x="1749" y="3023"/>
                    </a:cubicBezTo>
                    <a:cubicBezTo>
                      <a:pt x="1689" y="3023"/>
                      <a:pt x="1632" y="3018"/>
                      <a:pt x="1580" y="3007"/>
                    </a:cubicBezTo>
                    <a:cubicBezTo>
                      <a:pt x="1473" y="2990"/>
                      <a:pt x="1376" y="2954"/>
                      <a:pt x="1278" y="2910"/>
                    </a:cubicBezTo>
                    <a:lnTo>
                      <a:pt x="1180" y="2839"/>
                    </a:lnTo>
                    <a:lnTo>
                      <a:pt x="1154" y="2821"/>
                    </a:lnTo>
                    <a:cubicBezTo>
                      <a:pt x="1136" y="2812"/>
                      <a:pt x="1110" y="2786"/>
                      <a:pt x="1083" y="2759"/>
                    </a:cubicBezTo>
                    <a:cubicBezTo>
                      <a:pt x="994" y="2688"/>
                      <a:pt x="923" y="2608"/>
                      <a:pt x="861" y="2520"/>
                    </a:cubicBezTo>
                    <a:cubicBezTo>
                      <a:pt x="764" y="2387"/>
                      <a:pt x="693" y="2245"/>
                      <a:pt x="631" y="2094"/>
                    </a:cubicBezTo>
                    <a:cubicBezTo>
                      <a:pt x="560" y="1917"/>
                      <a:pt x="498" y="1730"/>
                      <a:pt x="453" y="1544"/>
                    </a:cubicBezTo>
                    <a:cubicBezTo>
                      <a:pt x="356" y="1163"/>
                      <a:pt x="276" y="764"/>
                      <a:pt x="205" y="471"/>
                    </a:cubicBezTo>
                    <a:cubicBezTo>
                      <a:pt x="127" y="185"/>
                      <a:pt x="40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278" name="Google Shape;1278;p20"/>
          <p:cNvSpPr txBox="1">
            <a:spLocks noGrp="1"/>
          </p:cNvSpPr>
          <p:nvPr>
            <p:ph type="title" hasCustomPrompt="1"/>
          </p:nvPr>
        </p:nvSpPr>
        <p:spPr>
          <a:xfrm>
            <a:off x="5496025" y="676700"/>
            <a:ext cx="2401200" cy="79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4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79" name="Google Shape;1279;p20"/>
          <p:cNvSpPr txBox="1">
            <a:spLocks noGrp="1"/>
          </p:cNvSpPr>
          <p:nvPr>
            <p:ph type="subTitle" idx="1"/>
          </p:nvPr>
        </p:nvSpPr>
        <p:spPr>
          <a:xfrm>
            <a:off x="2854025" y="1388709"/>
            <a:ext cx="5043300" cy="34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80" name="Google Shape;1280;p20"/>
          <p:cNvSpPr txBox="1">
            <a:spLocks noGrp="1"/>
          </p:cNvSpPr>
          <p:nvPr>
            <p:ph type="title" idx="2" hasCustomPrompt="1"/>
          </p:nvPr>
        </p:nvSpPr>
        <p:spPr>
          <a:xfrm>
            <a:off x="5496025" y="2042652"/>
            <a:ext cx="2401200" cy="79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4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81" name="Google Shape;1281;p20"/>
          <p:cNvSpPr txBox="1">
            <a:spLocks noGrp="1"/>
          </p:cNvSpPr>
          <p:nvPr>
            <p:ph type="subTitle" idx="3"/>
          </p:nvPr>
        </p:nvSpPr>
        <p:spPr>
          <a:xfrm>
            <a:off x="2854025" y="2754648"/>
            <a:ext cx="5043300" cy="34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82" name="Google Shape;1282;p20"/>
          <p:cNvSpPr txBox="1">
            <a:spLocks noGrp="1"/>
          </p:cNvSpPr>
          <p:nvPr>
            <p:ph type="title" idx="4" hasCustomPrompt="1"/>
          </p:nvPr>
        </p:nvSpPr>
        <p:spPr>
          <a:xfrm>
            <a:off x="5496025" y="3408651"/>
            <a:ext cx="2401200" cy="795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43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83" name="Google Shape;1283;p20"/>
          <p:cNvSpPr txBox="1">
            <a:spLocks noGrp="1"/>
          </p:cNvSpPr>
          <p:nvPr>
            <p:ph type="subTitle" idx="5"/>
          </p:nvPr>
        </p:nvSpPr>
        <p:spPr>
          <a:xfrm>
            <a:off x="2854025" y="4120600"/>
            <a:ext cx="5043300" cy="34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AND_TWO_COLUMNS_1_1_1_1_2">
    <p:spTree>
      <p:nvGrpSpPr>
        <p:cNvPr id="1" name="Shape 1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5" name="Google Shape;1285;p21"/>
          <p:cNvGrpSpPr/>
          <p:nvPr/>
        </p:nvGrpSpPr>
        <p:grpSpPr>
          <a:xfrm>
            <a:off x="-1039231" y="-286446"/>
            <a:ext cx="10752944" cy="5867280"/>
            <a:chOff x="-1039231" y="-286446"/>
            <a:chExt cx="10752944" cy="5867280"/>
          </a:xfrm>
        </p:grpSpPr>
        <p:sp>
          <p:nvSpPr>
            <p:cNvPr id="1286" name="Google Shape;1286;p21"/>
            <p:cNvSpPr/>
            <p:nvPr/>
          </p:nvSpPr>
          <p:spPr>
            <a:xfrm flipH="1">
              <a:off x="0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21"/>
            <p:cNvSpPr/>
            <p:nvPr/>
          </p:nvSpPr>
          <p:spPr>
            <a:xfrm rot="10800000">
              <a:off x="7553294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88" name="Google Shape;1288;p21"/>
            <p:cNvGrpSpPr/>
            <p:nvPr/>
          </p:nvGrpSpPr>
          <p:grpSpPr>
            <a:xfrm flipH="1">
              <a:off x="-1039231" y="1415141"/>
              <a:ext cx="1666720" cy="671242"/>
              <a:chOff x="7288400" y="743050"/>
              <a:chExt cx="2284743" cy="920014"/>
            </a:xfrm>
          </p:grpSpPr>
          <p:sp>
            <p:nvSpPr>
              <p:cNvPr id="1289" name="Google Shape;1289;p21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0" name="Google Shape;1290;p21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1" name="Google Shape;1291;p21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2" name="Google Shape;1292;p21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93" name="Google Shape;1293;p21"/>
            <p:cNvGrpSpPr/>
            <p:nvPr/>
          </p:nvGrpSpPr>
          <p:grpSpPr>
            <a:xfrm>
              <a:off x="5132682" y="-286446"/>
              <a:ext cx="1666720" cy="671242"/>
              <a:chOff x="7288400" y="743050"/>
              <a:chExt cx="2284743" cy="920014"/>
            </a:xfrm>
          </p:grpSpPr>
          <p:sp>
            <p:nvSpPr>
              <p:cNvPr id="1294" name="Google Shape;1294;p21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5" name="Google Shape;1295;p21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6" name="Google Shape;1296;p21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7" name="Google Shape;1297;p21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98" name="Google Shape;1298;p21"/>
            <p:cNvGrpSpPr/>
            <p:nvPr/>
          </p:nvGrpSpPr>
          <p:grpSpPr>
            <a:xfrm rot="6936861">
              <a:off x="8157780" y="3971802"/>
              <a:ext cx="1255930" cy="1456080"/>
              <a:chOff x="8002622" y="-59256"/>
              <a:chExt cx="1255964" cy="1456120"/>
            </a:xfrm>
          </p:grpSpPr>
          <p:sp>
            <p:nvSpPr>
              <p:cNvPr id="1299" name="Google Shape;1299;p21"/>
              <p:cNvSpPr/>
              <p:nvPr/>
            </p:nvSpPr>
            <p:spPr>
              <a:xfrm rot="-6135552">
                <a:off x="8382088" y="45837"/>
                <a:ext cx="830528" cy="763528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9094" extrusionOk="0">
                    <a:moveTo>
                      <a:pt x="122" y="1"/>
                    </a:moveTo>
                    <a:cubicBezTo>
                      <a:pt x="57" y="1"/>
                      <a:pt x="1" y="87"/>
                      <a:pt x="56" y="142"/>
                    </a:cubicBezTo>
                    <a:cubicBezTo>
                      <a:pt x="668" y="754"/>
                      <a:pt x="1377" y="1259"/>
                      <a:pt x="2069" y="1747"/>
                    </a:cubicBezTo>
                    <a:cubicBezTo>
                      <a:pt x="2929" y="2359"/>
                      <a:pt x="3816" y="2997"/>
                      <a:pt x="4490" y="3813"/>
                    </a:cubicBezTo>
                    <a:cubicBezTo>
                      <a:pt x="4783" y="4186"/>
                      <a:pt x="5058" y="4576"/>
                      <a:pt x="5297" y="4975"/>
                    </a:cubicBezTo>
                    <a:cubicBezTo>
                      <a:pt x="5474" y="5250"/>
                      <a:pt x="5661" y="5534"/>
                      <a:pt x="5856" y="5809"/>
                    </a:cubicBezTo>
                    <a:cubicBezTo>
                      <a:pt x="6308" y="6438"/>
                      <a:pt x="6893" y="6962"/>
                      <a:pt x="7559" y="7361"/>
                    </a:cubicBezTo>
                    <a:cubicBezTo>
                      <a:pt x="7665" y="7423"/>
                      <a:pt x="7780" y="7485"/>
                      <a:pt x="7887" y="7547"/>
                    </a:cubicBezTo>
                    <a:cubicBezTo>
                      <a:pt x="8188" y="7707"/>
                      <a:pt x="8481" y="7884"/>
                      <a:pt x="8756" y="8079"/>
                    </a:cubicBezTo>
                    <a:cubicBezTo>
                      <a:pt x="9137" y="8354"/>
                      <a:pt x="9430" y="8691"/>
                      <a:pt x="9731" y="9055"/>
                    </a:cubicBezTo>
                    <a:lnTo>
                      <a:pt x="9731" y="9064"/>
                    </a:lnTo>
                    <a:cubicBezTo>
                      <a:pt x="9751" y="9084"/>
                      <a:pt x="9776" y="9093"/>
                      <a:pt x="9799" y="9093"/>
                    </a:cubicBezTo>
                    <a:cubicBezTo>
                      <a:pt x="9806" y="9093"/>
                      <a:pt x="9813" y="9092"/>
                      <a:pt x="9820" y="9090"/>
                    </a:cubicBezTo>
                    <a:cubicBezTo>
                      <a:pt x="9829" y="9081"/>
                      <a:pt x="9847" y="9081"/>
                      <a:pt x="9847" y="9072"/>
                    </a:cubicBezTo>
                    <a:cubicBezTo>
                      <a:pt x="9882" y="9046"/>
                      <a:pt x="9891" y="8993"/>
                      <a:pt x="9864" y="8957"/>
                    </a:cubicBezTo>
                    <a:lnTo>
                      <a:pt x="9856" y="8948"/>
                    </a:lnTo>
                    <a:cubicBezTo>
                      <a:pt x="9545" y="8585"/>
                      <a:pt x="9253" y="8230"/>
                      <a:pt x="8853" y="7946"/>
                    </a:cubicBezTo>
                    <a:cubicBezTo>
                      <a:pt x="8570" y="7751"/>
                      <a:pt x="8277" y="7574"/>
                      <a:pt x="7967" y="7405"/>
                    </a:cubicBezTo>
                    <a:cubicBezTo>
                      <a:pt x="7869" y="7343"/>
                      <a:pt x="7754" y="7281"/>
                      <a:pt x="7647" y="7219"/>
                    </a:cubicBezTo>
                    <a:cubicBezTo>
                      <a:pt x="6991" y="6838"/>
                      <a:pt x="6432" y="6323"/>
                      <a:pt x="5989" y="5711"/>
                    </a:cubicBezTo>
                    <a:cubicBezTo>
                      <a:pt x="5794" y="5445"/>
                      <a:pt x="5616" y="5161"/>
                      <a:pt x="5439" y="4886"/>
                    </a:cubicBezTo>
                    <a:cubicBezTo>
                      <a:pt x="5191" y="4478"/>
                      <a:pt x="4916" y="4088"/>
                      <a:pt x="4623" y="3707"/>
                    </a:cubicBezTo>
                    <a:cubicBezTo>
                      <a:pt x="3931" y="2873"/>
                      <a:pt x="3036" y="2235"/>
                      <a:pt x="2166" y="1614"/>
                    </a:cubicBezTo>
                    <a:cubicBezTo>
                      <a:pt x="1484" y="1126"/>
                      <a:pt x="774" y="621"/>
                      <a:pt x="180" y="26"/>
                    </a:cubicBezTo>
                    <a:cubicBezTo>
                      <a:pt x="162" y="8"/>
                      <a:pt x="141" y="1"/>
                      <a:pt x="1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0" name="Google Shape;1300;p21"/>
              <p:cNvSpPr/>
              <p:nvPr/>
            </p:nvSpPr>
            <p:spPr>
              <a:xfrm rot="-6135552">
                <a:off x="8173388" y="855864"/>
                <a:ext cx="446161" cy="446833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5322" extrusionOk="0">
                    <a:moveTo>
                      <a:pt x="99" y="1"/>
                    </a:moveTo>
                    <a:cubicBezTo>
                      <a:pt x="61" y="1"/>
                      <a:pt x="26" y="25"/>
                      <a:pt x="19" y="55"/>
                    </a:cubicBezTo>
                    <a:cubicBezTo>
                      <a:pt x="1" y="91"/>
                      <a:pt x="19" y="135"/>
                      <a:pt x="54" y="153"/>
                    </a:cubicBezTo>
                    <a:cubicBezTo>
                      <a:pt x="72" y="162"/>
                      <a:pt x="1242" y="792"/>
                      <a:pt x="2209" y="2716"/>
                    </a:cubicBezTo>
                    <a:cubicBezTo>
                      <a:pt x="3211" y="4703"/>
                      <a:pt x="5180" y="5315"/>
                      <a:pt x="5207" y="5315"/>
                    </a:cubicBezTo>
                    <a:cubicBezTo>
                      <a:pt x="5211" y="5319"/>
                      <a:pt x="5218" y="5321"/>
                      <a:pt x="5226" y="5321"/>
                    </a:cubicBezTo>
                    <a:cubicBezTo>
                      <a:pt x="5233" y="5321"/>
                      <a:pt x="5242" y="5319"/>
                      <a:pt x="5251" y="5315"/>
                    </a:cubicBezTo>
                    <a:cubicBezTo>
                      <a:pt x="5260" y="5315"/>
                      <a:pt x="5278" y="5306"/>
                      <a:pt x="5287" y="5297"/>
                    </a:cubicBezTo>
                    <a:cubicBezTo>
                      <a:pt x="5304" y="5270"/>
                      <a:pt x="5313" y="5244"/>
                      <a:pt x="5304" y="5208"/>
                    </a:cubicBezTo>
                    <a:cubicBezTo>
                      <a:pt x="3939" y="774"/>
                      <a:pt x="152" y="2"/>
                      <a:pt x="116" y="2"/>
                    </a:cubicBezTo>
                    <a:cubicBezTo>
                      <a:pt x="110" y="1"/>
                      <a:pt x="105" y="1"/>
                      <a:pt x="9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1" name="Google Shape;1301;p21"/>
              <p:cNvSpPr/>
              <p:nvPr/>
            </p:nvSpPr>
            <p:spPr>
              <a:xfrm rot="-6135552">
                <a:off x="8276352" y="388542"/>
                <a:ext cx="624827" cy="735485"/>
              </a:xfrm>
              <a:custGeom>
                <a:avLst/>
                <a:gdLst/>
                <a:ahLst/>
                <a:cxnLst/>
                <a:rect l="l" t="t" r="r" b="b"/>
                <a:pathLst>
                  <a:path w="7442" h="8760" extrusionOk="0">
                    <a:moveTo>
                      <a:pt x="5917" y="1"/>
                    </a:moveTo>
                    <a:cubicBezTo>
                      <a:pt x="5900" y="1"/>
                      <a:pt x="5885" y="5"/>
                      <a:pt x="5871" y="14"/>
                    </a:cubicBezTo>
                    <a:cubicBezTo>
                      <a:pt x="5836" y="41"/>
                      <a:pt x="5827" y="76"/>
                      <a:pt x="5845" y="112"/>
                    </a:cubicBezTo>
                    <a:cubicBezTo>
                      <a:pt x="6120" y="830"/>
                      <a:pt x="5995" y="1637"/>
                      <a:pt x="5871" y="2187"/>
                    </a:cubicBezTo>
                    <a:cubicBezTo>
                      <a:pt x="5827" y="2400"/>
                      <a:pt x="5774" y="2604"/>
                      <a:pt x="5729" y="2808"/>
                    </a:cubicBezTo>
                    <a:cubicBezTo>
                      <a:pt x="5641" y="3163"/>
                      <a:pt x="5552" y="3526"/>
                      <a:pt x="5490" y="3899"/>
                    </a:cubicBezTo>
                    <a:cubicBezTo>
                      <a:pt x="5410" y="4466"/>
                      <a:pt x="5366" y="5513"/>
                      <a:pt x="6013" y="6196"/>
                    </a:cubicBezTo>
                    <a:cubicBezTo>
                      <a:pt x="6075" y="6258"/>
                      <a:pt x="6137" y="6329"/>
                      <a:pt x="6199" y="6391"/>
                    </a:cubicBezTo>
                    <a:lnTo>
                      <a:pt x="6244" y="6444"/>
                    </a:lnTo>
                    <a:cubicBezTo>
                      <a:pt x="6099" y="6422"/>
                      <a:pt x="5950" y="6411"/>
                      <a:pt x="5795" y="6411"/>
                    </a:cubicBezTo>
                    <a:cubicBezTo>
                      <a:pt x="5324" y="6411"/>
                      <a:pt x="4805" y="6514"/>
                      <a:pt x="4231" y="6728"/>
                    </a:cubicBezTo>
                    <a:cubicBezTo>
                      <a:pt x="3902" y="6852"/>
                      <a:pt x="3565" y="7003"/>
                      <a:pt x="3255" y="7145"/>
                    </a:cubicBezTo>
                    <a:cubicBezTo>
                      <a:pt x="2918" y="7296"/>
                      <a:pt x="2563" y="7455"/>
                      <a:pt x="2208" y="7579"/>
                    </a:cubicBezTo>
                    <a:cubicBezTo>
                      <a:pt x="1690" y="7767"/>
                      <a:pt x="1219" y="7860"/>
                      <a:pt x="791" y="7860"/>
                    </a:cubicBezTo>
                    <a:cubicBezTo>
                      <a:pt x="553" y="7860"/>
                      <a:pt x="328" y="7831"/>
                      <a:pt x="115" y="7774"/>
                    </a:cubicBezTo>
                    <a:cubicBezTo>
                      <a:pt x="109" y="7773"/>
                      <a:pt x="103" y="7772"/>
                      <a:pt x="97" y="7772"/>
                    </a:cubicBezTo>
                    <a:cubicBezTo>
                      <a:pt x="66" y="7772"/>
                      <a:pt x="33" y="7789"/>
                      <a:pt x="18" y="7819"/>
                    </a:cubicBezTo>
                    <a:cubicBezTo>
                      <a:pt x="0" y="7845"/>
                      <a:pt x="9" y="7890"/>
                      <a:pt x="27" y="7916"/>
                    </a:cubicBezTo>
                    <a:cubicBezTo>
                      <a:pt x="674" y="8590"/>
                      <a:pt x="1579" y="8741"/>
                      <a:pt x="2226" y="8759"/>
                    </a:cubicBezTo>
                    <a:cubicBezTo>
                      <a:pt x="2255" y="8759"/>
                      <a:pt x="2284" y="8760"/>
                      <a:pt x="2312" y="8760"/>
                    </a:cubicBezTo>
                    <a:cubicBezTo>
                      <a:pt x="2683" y="8760"/>
                      <a:pt x="3052" y="8707"/>
                      <a:pt x="3406" y="8608"/>
                    </a:cubicBezTo>
                    <a:cubicBezTo>
                      <a:pt x="3805" y="8493"/>
                      <a:pt x="4186" y="8333"/>
                      <a:pt x="4541" y="8129"/>
                    </a:cubicBezTo>
                    <a:cubicBezTo>
                      <a:pt x="5250" y="7721"/>
                      <a:pt x="5898" y="7207"/>
                      <a:pt x="6465" y="6621"/>
                    </a:cubicBezTo>
                    <a:lnTo>
                      <a:pt x="6483" y="6613"/>
                    </a:lnTo>
                    <a:cubicBezTo>
                      <a:pt x="6519" y="6595"/>
                      <a:pt x="6536" y="6559"/>
                      <a:pt x="6519" y="6524"/>
                    </a:cubicBezTo>
                    <a:cubicBezTo>
                      <a:pt x="6350" y="5894"/>
                      <a:pt x="6536" y="5229"/>
                      <a:pt x="6723" y="4715"/>
                    </a:cubicBezTo>
                    <a:cubicBezTo>
                      <a:pt x="6776" y="4582"/>
                      <a:pt x="6838" y="4440"/>
                      <a:pt x="6882" y="4298"/>
                    </a:cubicBezTo>
                    <a:cubicBezTo>
                      <a:pt x="7060" y="3854"/>
                      <a:pt x="7246" y="3384"/>
                      <a:pt x="7308" y="2897"/>
                    </a:cubicBezTo>
                    <a:cubicBezTo>
                      <a:pt x="7441" y="1761"/>
                      <a:pt x="6927" y="644"/>
                      <a:pt x="5969" y="14"/>
                    </a:cubicBezTo>
                    <a:cubicBezTo>
                      <a:pt x="5951" y="5"/>
                      <a:pt x="5933" y="1"/>
                      <a:pt x="591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2" name="Google Shape;1302;p21"/>
              <p:cNvSpPr/>
              <p:nvPr/>
            </p:nvSpPr>
            <p:spPr>
              <a:xfrm rot="-6135552">
                <a:off x="8583575" y="37711"/>
                <a:ext cx="578481" cy="585114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6969" extrusionOk="0">
                    <a:moveTo>
                      <a:pt x="6258" y="0"/>
                    </a:moveTo>
                    <a:cubicBezTo>
                      <a:pt x="6250" y="0"/>
                      <a:pt x="6241" y="1"/>
                      <a:pt x="6233" y="3"/>
                    </a:cubicBezTo>
                    <a:cubicBezTo>
                      <a:pt x="6198" y="12"/>
                      <a:pt x="6180" y="48"/>
                      <a:pt x="6171" y="83"/>
                    </a:cubicBezTo>
                    <a:cubicBezTo>
                      <a:pt x="6171" y="660"/>
                      <a:pt x="5852" y="1201"/>
                      <a:pt x="5612" y="1546"/>
                    </a:cubicBezTo>
                    <a:cubicBezTo>
                      <a:pt x="5524" y="1688"/>
                      <a:pt x="5426" y="1821"/>
                      <a:pt x="5337" y="1946"/>
                    </a:cubicBezTo>
                    <a:cubicBezTo>
                      <a:pt x="5169" y="2167"/>
                      <a:pt x="5000" y="2407"/>
                      <a:pt x="4858" y="2655"/>
                    </a:cubicBezTo>
                    <a:cubicBezTo>
                      <a:pt x="4637" y="3036"/>
                      <a:pt x="4309" y="3773"/>
                      <a:pt x="4583" y="4447"/>
                    </a:cubicBezTo>
                    <a:cubicBezTo>
                      <a:pt x="4610" y="4509"/>
                      <a:pt x="4628" y="4571"/>
                      <a:pt x="4654" y="4642"/>
                    </a:cubicBezTo>
                    <a:lnTo>
                      <a:pt x="4690" y="4739"/>
                    </a:lnTo>
                    <a:cubicBezTo>
                      <a:pt x="4642" y="4736"/>
                      <a:pt x="4594" y="4734"/>
                      <a:pt x="4545" y="4734"/>
                    </a:cubicBezTo>
                    <a:cubicBezTo>
                      <a:pt x="4107" y="4734"/>
                      <a:pt x="3638" y="4877"/>
                      <a:pt x="3111" y="5156"/>
                    </a:cubicBezTo>
                    <a:cubicBezTo>
                      <a:pt x="2872" y="5289"/>
                      <a:pt x="2632" y="5431"/>
                      <a:pt x="2411" y="5573"/>
                    </a:cubicBezTo>
                    <a:cubicBezTo>
                      <a:pt x="2189" y="5715"/>
                      <a:pt x="1923" y="5883"/>
                      <a:pt x="1675" y="6016"/>
                    </a:cubicBezTo>
                    <a:cubicBezTo>
                      <a:pt x="1188" y="6278"/>
                      <a:pt x="746" y="6401"/>
                      <a:pt x="342" y="6401"/>
                    </a:cubicBezTo>
                    <a:cubicBezTo>
                      <a:pt x="268" y="6401"/>
                      <a:pt x="194" y="6397"/>
                      <a:pt x="123" y="6389"/>
                    </a:cubicBezTo>
                    <a:cubicBezTo>
                      <a:pt x="119" y="6388"/>
                      <a:pt x="116" y="6388"/>
                      <a:pt x="112" y="6388"/>
                    </a:cubicBezTo>
                    <a:cubicBezTo>
                      <a:pt x="31" y="6388"/>
                      <a:pt x="1" y="6488"/>
                      <a:pt x="60" y="6540"/>
                    </a:cubicBezTo>
                    <a:cubicBezTo>
                      <a:pt x="494" y="6878"/>
                      <a:pt x="1006" y="6969"/>
                      <a:pt x="1444" y="6969"/>
                    </a:cubicBezTo>
                    <a:cubicBezTo>
                      <a:pt x="1580" y="6969"/>
                      <a:pt x="1708" y="6960"/>
                      <a:pt x="1825" y="6948"/>
                    </a:cubicBezTo>
                    <a:cubicBezTo>
                      <a:pt x="1976" y="6930"/>
                      <a:pt x="2127" y="6894"/>
                      <a:pt x="2269" y="6859"/>
                    </a:cubicBezTo>
                    <a:cubicBezTo>
                      <a:pt x="2721" y="6726"/>
                      <a:pt x="3147" y="6513"/>
                      <a:pt x="3510" y="6220"/>
                    </a:cubicBezTo>
                    <a:cubicBezTo>
                      <a:pt x="3998" y="5839"/>
                      <a:pt x="4433" y="5395"/>
                      <a:pt x="4805" y="4890"/>
                    </a:cubicBezTo>
                    <a:lnTo>
                      <a:pt x="4832" y="4890"/>
                    </a:lnTo>
                    <a:cubicBezTo>
                      <a:pt x="4867" y="4881"/>
                      <a:pt x="4885" y="4854"/>
                      <a:pt x="4894" y="4819"/>
                    </a:cubicBezTo>
                    <a:cubicBezTo>
                      <a:pt x="4947" y="4331"/>
                      <a:pt x="5266" y="3923"/>
                      <a:pt x="5541" y="3613"/>
                    </a:cubicBezTo>
                    <a:cubicBezTo>
                      <a:pt x="5612" y="3524"/>
                      <a:pt x="5692" y="3444"/>
                      <a:pt x="5772" y="3365"/>
                    </a:cubicBezTo>
                    <a:cubicBezTo>
                      <a:pt x="6038" y="3098"/>
                      <a:pt x="6269" y="2806"/>
                      <a:pt x="6464" y="2487"/>
                    </a:cubicBezTo>
                    <a:cubicBezTo>
                      <a:pt x="6889" y="1706"/>
                      <a:pt x="6836" y="757"/>
                      <a:pt x="6331" y="39"/>
                    </a:cubicBezTo>
                    <a:cubicBezTo>
                      <a:pt x="6310" y="12"/>
                      <a:pt x="6285" y="0"/>
                      <a:pt x="62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3" name="Google Shape;1303;p21"/>
              <p:cNvSpPr/>
              <p:nvPr/>
            </p:nvSpPr>
            <p:spPr>
              <a:xfrm rot="-6135552">
                <a:off x="8064681" y="608870"/>
                <a:ext cx="727593" cy="713488"/>
              </a:xfrm>
              <a:custGeom>
                <a:avLst/>
                <a:gdLst/>
                <a:ahLst/>
                <a:cxnLst/>
                <a:rect l="l" t="t" r="r" b="b"/>
                <a:pathLst>
                  <a:path w="8666" h="8498" extrusionOk="0">
                    <a:moveTo>
                      <a:pt x="5183" y="1"/>
                    </a:moveTo>
                    <a:cubicBezTo>
                      <a:pt x="5167" y="1"/>
                      <a:pt x="5150" y="6"/>
                      <a:pt x="5135" y="17"/>
                    </a:cubicBezTo>
                    <a:cubicBezTo>
                      <a:pt x="5100" y="35"/>
                      <a:pt x="5082" y="79"/>
                      <a:pt x="5100" y="123"/>
                    </a:cubicBezTo>
                    <a:cubicBezTo>
                      <a:pt x="5109" y="141"/>
                      <a:pt x="6013" y="2172"/>
                      <a:pt x="5907" y="3680"/>
                    </a:cubicBezTo>
                    <a:cubicBezTo>
                      <a:pt x="5783" y="5524"/>
                      <a:pt x="6829" y="6970"/>
                      <a:pt x="7078" y="7280"/>
                    </a:cubicBezTo>
                    <a:cubicBezTo>
                      <a:pt x="6865" y="7342"/>
                      <a:pt x="6653" y="7368"/>
                      <a:pt x="6434" y="7368"/>
                    </a:cubicBezTo>
                    <a:cubicBezTo>
                      <a:pt x="6149" y="7368"/>
                      <a:pt x="5851" y="7324"/>
                      <a:pt x="5526" y="7254"/>
                    </a:cubicBezTo>
                    <a:cubicBezTo>
                      <a:pt x="5322" y="7209"/>
                      <a:pt x="5118" y="7165"/>
                      <a:pt x="4914" y="7112"/>
                    </a:cubicBezTo>
                    <a:cubicBezTo>
                      <a:pt x="4532" y="7005"/>
                      <a:pt x="4151" y="6925"/>
                      <a:pt x="3761" y="6881"/>
                    </a:cubicBezTo>
                    <a:cubicBezTo>
                      <a:pt x="3606" y="6865"/>
                      <a:pt x="3451" y="6857"/>
                      <a:pt x="3298" y="6857"/>
                    </a:cubicBezTo>
                    <a:cubicBezTo>
                      <a:pt x="2043" y="6857"/>
                      <a:pt x="849" y="7397"/>
                      <a:pt x="27" y="8353"/>
                    </a:cubicBezTo>
                    <a:cubicBezTo>
                      <a:pt x="0" y="8380"/>
                      <a:pt x="0" y="8424"/>
                      <a:pt x="18" y="8460"/>
                    </a:cubicBezTo>
                    <a:cubicBezTo>
                      <a:pt x="33" y="8482"/>
                      <a:pt x="59" y="8498"/>
                      <a:pt x="88" y="8498"/>
                    </a:cubicBezTo>
                    <a:cubicBezTo>
                      <a:pt x="94" y="8498"/>
                      <a:pt x="100" y="8497"/>
                      <a:pt x="107" y="8495"/>
                    </a:cubicBezTo>
                    <a:cubicBezTo>
                      <a:pt x="528" y="8381"/>
                      <a:pt x="963" y="8344"/>
                      <a:pt x="1401" y="8344"/>
                    </a:cubicBezTo>
                    <a:cubicBezTo>
                      <a:pt x="1812" y="8344"/>
                      <a:pt x="2226" y="8377"/>
                      <a:pt x="2634" y="8407"/>
                    </a:cubicBezTo>
                    <a:cubicBezTo>
                      <a:pt x="3042" y="8454"/>
                      <a:pt x="3450" y="8478"/>
                      <a:pt x="3858" y="8478"/>
                    </a:cubicBezTo>
                    <a:cubicBezTo>
                      <a:pt x="4062" y="8478"/>
                      <a:pt x="4266" y="8472"/>
                      <a:pt x="4470" y="8460"/>
                    </a:cubicBezTo>
                    <a:cubicBezTo>
                      <a:pt x="4807" y="8424"/>
                      <a:pt x="5144" y="8371"/>
                      <a:pt x="5481" y="8274"/>
                    </a:cubicBezTo>
                    <a:cubicBezTo>
                      <a:pt x="6120" y="8096"/>
                      <a:pt x="6732" y="7795"/>
                      <a:pt x="7273" y="7396"/>
                    </a:cubicBezTo>
                    <a:cubicBezTo>
                      <a:pt x="7308" y="7369"/>
                      <a:pt x="7317" y="7325"/>
                      <a:pt x="7290" y="7289"/>
                    </a:cubicBezTo>
                    <a:lnTo>
                      <a:pt x="7290" y="7280"/>
                    </a:lnTo>
                    <a:cubicBezTo>
                      <a:pt x="8665" y="3688"/>
                      <a:pt x="5277" y="61"/>
                      <a:pt x="5242" y="26"/>
                    </a:cubicBezTo>
                    <a:cubicBezTo>
                      <a:pt x="5226" y="10"/>
                      <a:pt x="5205" y="1"/>
                      <a:pt x="5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4" name="Google Shape;1304;p21"/>
              <p:cNvSpPr/>
              <p:nvPr/>
            </p:nvSpPr>
            <p:spPr>
              <a:xfrm rot="-6135552">
                <a:off x="8379692" y="169420"/>
                <a:ext cx="722304" cy="741195"/>
              </a:xfrm>
              <a:custGeom>
                <a:avLst/>
                <a:gdLst/>
                <a:ahLst/>
                <a:cxnLst/>
                <a:rect l="l" t="t" r="r" b="b"/>
                <a:pathLst>
                  <a:path w="8603" h="8828" extrusionOk="0">
                    <a:moveTo>
                      <a:pt x="7401" y="1"/>
                    </a:moveTo>
                    <a:cubicBezTo>
                      <a:pt x="7388" y="1"/>
                      <a:pt x="7375" y="4"/>
                      <a:pt x="7361" y="11"/>
                    </a:cubicBezTo>
                    <a:cubicBezTo>
                      <a:pt x="7335" y="28"/>
                      <a:pt x="7317" y="64"/>
                      <a:pt x="7326" y="99"/>
                    </a:cubicBezTo>
                    <a:cubicBezTo>
                      <a:pt x="7521" y="1039"/>
                      <a:pt x="7397" y="2006"/>
                      <a:pt x="6971" y="2866"/>
                    </a:cubicBezTo>
                    <a:cubicBezTo>
                      <a:pt x="6865" y="3088"/>
                      <a:pt x="6723" y="3310"/>
                      <a:pt x="6590" y="3531"/>
                    </a:cubicBezTo>
                    <a:cubicBezTo>
                      <a:pt x="6412" y="3815"/>
                      <a:pt x="6244" y="4108"/>
                      <a:pt x="6111" y="4418"/>
                    </a:cubicBezTo>
                    <a:cubicBezTo>
                      <a:pt x="5871" y="4986"/>
                      <a:pt x="5845" y="5545"/>
                      <a:pt x="6040" y="5979"/>
                    </a:cubicBezTo>
                    <a:cubicBezTo>
                      <a:pt x="5903" y="5938"/>
                      <a:pt x="5765" y="5921"/>
                      <a:pt x="5630" y="5921"/>
                    </a:cubicBezTo>
                    <a:cubicBezTo>
                      <a:pt x="5242" y="5921"/>
                      <a:pt x="4882" y="6062"/>
                      <a:pt x="4665" y="6174"/>
                    </a:cubicBezTo>
                    <a:cubicBezTo>
                      <a:pt x="4426" y="6298"/>
                      <a:pt x="4204" y="6440"/>
                      <a:pt x="3982" y="6591"/>
                    </a:cubicBezTo>
                    <a:cubicBezTo>
                      <a:pt x="3787" y="6733"/>
                      <a:pt x="3583" y="6857"/>
                      <a:pt x="3370" y="6981"/>
                    </a:cubicBezTo>
                    <a:cubicBezTo>
                      <a:pt x="2359" y="7505"/>
                      <a:pt x="1153" y="7513"/>
                      <a:pt x="89" y="7513"/>
                    </a:cubicBezTo>
                    <a:cubicBezTo>
                      <a:pt x="53" y="7513"/>
                      <a:pt x="27" y="7531"/>
                      <a:pt x="18" y="7558"/>
                    </a:cubicBezTo>
                    <a:cubicBezTo>
                      <a:pt x="0" y="7584"/>
                      <a:pt x="0" y="7611"/>
                      <a:pt x="18" y="7638"/>
                    </a:cubicBezTo>
                    <a:cubicBezTo>
                      <a:pt x="257" y="8072"/>
                      <a:pt x="683" y="8285"/>
                      <a:pt x="1020" y="8427"/>
                    </a:cubicBezTo>
                    <a:cubicBezTo>
                      <a:pt x="1494" y="8627"/>
                      <a:pt x="2073" y="8827"/>
                      <a:pt x="2644" y="8827"/>
                    </a:cubicBezTo>
                    <a:cubicBezTo>
                      <a:pt x="2832" y="8827"/>
                      <a:pt x="3020" y="8806"/>
                      <a:pt x="3202" y="8755"/>
                    </a:cubicBezTo>
                    <a:cubicBezTo>
                      <a:pt x="3255" y="8737"/>
                      <a:pt x="3308" y="8720"/>
                      <a:pt x="3353" y="8702"/>
                    </a:cubicBezTo>
                    <a:cubicBezTo>
                      <a:pt x="3973" y="8471"/>
                      <a:pt x="4399" y="7948"/>
                      <a:pt x="4807" y="7434"/>
                    </a:cubicBezTo>
                    <a:lnTo>
                      <a:pt x="4825" y="7416"/>
                    </a:lnTo>
                    <a:lnTo>
                      <a:pt x="4967" y="7239"/>
                    </a:lnTo>
                    <a:cubicBezTo>
                      <a:pt x="5304" y="6804"/>
                      <a:pt x="5658" y="6352"/>
                      <a:pt x="6173" y="6201"/>
                    </a:cubicBezTo>
                    <a:cubicBezTo>
                      <a:pt x="6186" y="6221"/>
                      <a:pt x="6204" y="6231"/>
                      <a:pt x="6224" y="6231"/>
                    </a:cubicBezTo>
                    <a:cubicBezTo>
                      <a:pt x="6230" y="6231"/>
                      <a:pt x="6237" y="6230"/>
                      <a:pt x="6244" y="6228"/>
                    </a:cubicBezTo>
                    <a:cubicBezTo>
                      <a:pt x="6279" y="6219"/>
                      <a:pt x="6306" y="6192"/>
                      <a:pt x="6306" y="6157"/>
                    </a:cubicBezTo>
                    <a:cubicBezTo>
                      <a:pt x="6368" y="5491"/>
                      <a:pt x="6838" y="4977"/>
                      <a:pt x="7290" y="4472"/>
                    </a:cubicBezTo>
                    <a:lnTo>
                      <a:pt x="7423" y="4330"/>
                    </a:lnTo>
                    <a:cubicBezTo>
                      <a:pt x="7893" y="3806"/>
                      <a:pt x="8470" y="3150"/>
                      <a:pt x="8559" y="2352"/>
                    </a:cubicBezTo>
                    <a:cubicBezTo>
                      <a:pt x="8603" y="1900"/>
                      <a:pt x="8505" y="1447"/>
                      <a:pt x="8292" y="1057"/>
                    </a:cubicBezTo>
                    <a:cubicBezTo>
                      <a:pt x="8071" y="667"/>
                      <a:pt x="7796" y="312"/>
                      <a:pt x="7459" y="19"/>
                    </a:cubicBezTo>
                    <a:cubicBezTo>
                      <a:pt x="7442" y="8"/>
                      <a:pt x="7423" y="1"/>
                      <a:pt x="74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5" name="Google Shape;1305;p21"/>
              <p:cNvSpPr/>
              <p:nvPr/>
            </p:nvSpPr>
            <p:spPr>
              <a:xfrm rot="-6135552">
                <a:off x="8144783" y="942015"/>
                <a:ext cx="401410" cy="334747"/>
              </a:xfrm>
              <a:custGeom>
                <a:avLst/>
                <a:gdLst/>
                <a:ahLst/>
                <a:cxnLst/>
                <a:rect l="l" t="t" r="r" b="b"/>
                <a:pathLst>
                  <a:path w="4781" h="3987" extrusionOk="0">
                    <a:moveTo>
                      <a:pt x="50" y="1"/>
                    </a:moveTo>
                    <a:cubicBezTo>
                      <a:pt x="31" y="1"/>
                      <a:pt x="13" y="9"/>
                      <a:pt x="0" y="22"/>
                    </a:cubicBezTo>
                    <a:cubicBezTo>
                      <a:pt x="1898" y="900"/>
                      <a:pt x="2439" y="3862"/>
                      <a:pt x="4780" y="3986"/>
                    </a:cubicBezTo>
                    <a:cubicBezTo>
                      <a:pt x="3166" y="643"/>
                      <a:pt x="107" y="13"/>
                      <a:pt x="71" y="4"/>
                    </a:cubicBezTo>
                    <a:cubicBezTo>
                      <a:pt x="64" y="2"/>
                      <a:pt x="57" y="1"/>
                      <a:pt x="5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6" name="Google Shape;1306;p21"/>
              <p:cNvSpPr/>
              <p:nvPr/>
            </p:nvSpPr>
            <p:spPr>
              <a:xfrm rot="-6135552">
                <a:off x="8314114" y="367630"/>
                <a:ext cx="147517" cy="418958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4990" extrusionOk="0">
                    <a:moveTo>
                      <a:pt x="484" y="1"/>
                    </a:moveTo>
                    <a:cubicBezTo>
                      <a:pt x="466" y="1"/>
                      <a:pt x="449" y="5"/>
                      <a:pt x="435" y="14"/>
                    </a:cubicBezTo>
                    <a:cubicBezTo>
                      <a:pt x="409" y="41"/>
                      <a:pt x="391" y="76"/>
                      <a:pt x="409" y="112"/>
                    </a:cubicBezTo>
                    <a:cubicBezTo>
                      <a:pt x="684" y="830"/>
                      <a:pt x="559" y="1637"/>
                      <a:pt x="435" y="2187"/>
                    </a:cubicBezTo>
                    <a:cubicBezTo>
                      <a:pt x="391" y="2400"/>
                      <a:pt x="347" y="2604"/>
                      <a:pt x="293" y="2808"/>
                    </a:cubicBezTo>
                    <a:cubicBezTo>
                      <a:pt x="205" y="3163"/>
                      <a:pt x="116" y="3535"/>
                      <a:pt x="54" y="3899"/>
                    </a:cubicBezTo>
                    <a:cubicBezTo>
                      <a:pt x="1" y="4262"/>
                      <a:pt x="1" y="4626"/>
                      <a:pt x="45" y="4990"/>
                    </a:cubicBezTo>
                    <a:cubicBezTo>
                      <a:pt x="276" y="4342"/>
                      <a:pt x="675" y="3837"/>
                      <a:pt x="1074" y="3251"/>
                    </a:cubicBezTo>
                    <a:cubicBezTo>
                      <a:pt x="1757" y="2240"/>
                      <a:pt x="1482" y="1203"/>
                      <a:pt x="843" y="254"/>
                    </a:cubicBezTo>
                    <a:cubicBezTo>
                      <a:pt x="746" y="165"/>
                      <a:pt x="639" y="94"/>
                      <a:pt x="533" y="14"/>
                    </a:cubicBezTo>
                    <a:cubicBezTo>
                      <a:pt x="520" y="5"/>
                      <a:pt x="502" y="1"/>
                      <a:pt x="484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7" name="Google Shape;1307;p21"/>
              <p:cNvSpPr/>
              <p:nvPr/>
            </p:nvSpPr>
            <p:spPr>
              <a:xfrm rot="-6135552">
                <a:off x="8664487" y="720625"/>
                <a:ext cx="411066" cy="167835"/>
              </a:xfrm>
              <a:custGeom>
                <a:avLst/>
                <a:gdLst/>
                <a:ahLst/>
                <a:cxnLst/>
                <a:rect l="l" t="t" r="r" b="b"/>
                <a:pathLst>
                  <a:path w="4896" h="1999" extrusionOk="0">
                    <a:moveTo>
                      <a:pt x="4896" y="1"/>
                    </a:moveTo>
                    <a:cubicBezTo>
                      <a:pt x="4674" y="54"/>
                      <a:pt x="4452" y="116"/>
                      <a:pt x="4239" y="196"/>
                    </a:cubicBezTo>
                    <a:cubicBezTo>
                      <a:pt x="3902" y="320"/>
                      <a:pt x="3574" y="471"/>
                      <a:pt x="3255" y="613"/>
                    </a:cubicBezTo>
                    <a:cubicBezTo>
                      <a:pt x="2927" y="764"/>
                      <a:pt x="2572" y="923"/>
                      <a:pt x="2217" y="1047"/>
                    </a:cubicBezTo>
                    <a:cubicBezTo>
                      <a:pt x="1686" y="1238"/>
                      <a:pt x="1212" y="1331"/>
                      <a:pt x="779" y="1331"/>
                    </a:cubicBezTo>
                    <a:cubicBezTo>
                      <a:pt x="546" y="1331"/>
                      <a:pt x="326" y="1304"/>
                      <a:pt x="115" y="1251"/>
                    </a:cubicBezTo>
                    <a:cubicBezTo>
                      <a:pt x="107" y="1249"/>
                      <a:pt x="99" y="1248"/>
                      <a:pt x="91" y="1248"/>
                    </a:cubicBezTo>
                    <a:cubicBezTo>
                      <a:pt x="64" y="1248"/>
                      <a:pt x="40" y="1260"/>
                      <a:pt x="27" y="1287"/>
                    </a:cubicBezTo>
                    <a:cubicBezTo>
                      <a:pt x="0" y="1322"/>
                      <a:pt x="9" y="1358"/>
                      <a:pt x="36" y="1384"/>
                    </a:cubicBezTo>
                    <a:cubicBezTo>
                      <a:pt x="240" y="1597"/>
                      <a:pt x="470" y="1766"/>
                      <a:pt x="736" y="1890"/>
                    </a:cubicBezTo>
                    <a:cubicBezTo>
                      <a:pt x="770" y="1879"/>
                      <a:pt x="805" y="1874"/>
                      <a:pt x="841" y="1874"/>
                    </a:cubicBezTo>
                    <a:cubicBezTo>
                      <a:pt x="890" y="1874"/>
                      <a:pt x="942" y="1883"/>
                      <a:pt x="993" y="1899"/>
                    </a:cubicBezTo>
                    <a:cubicBezTo>
                      <a:pt x="1198" y="1968"/>
                      <a:pt x="1394" y="1998"/>
                      <a:pt x="1582" y="1998"/>
                    </a:cubicBezTo>
                    <a:cubicBezTo>
                      <a:pt x="2580" y="1998"/>
                      <a:pt x="3373" y="1136"/>
                      <a:pt x="4142" y="524"/>
                    </a:cubicBezTo>
                    <a:cubicBezTo>
                      <a:pt x="4372" y="329"/>
                      <a:pt x="4630" y="152"/>
                      <a:pt x="48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8" name="Google Shape;1308;p21"/>
              <p:cNvSpPr/>
              <p:nvPr/>
            </p:nvSpPr>
            <p:spPr>
              <a:xfrm rot="-6135552">
                <a:off x="8922037" y="321191"/>
                <a:ext cx="336426" cy="171361"/>
              </a:xfrm>
              <a:custGeom>
                <a:avLst/>
                <a:gdLst/>
                <a:ahLst/>
                <a:cxnLst/>
                <a:rect l="l" t="t" r="r" b="b"/>
                <a:pathLst>
                  <a:path w="4007" h="2041" extrusionOk="0">
                    <a:moveTo>
                      <a:pt x="4007" y="0"/>
                    </a:moveTo>
                    <a:lnTo>
                      <a:pt x="4007" y="0"/>
                    </a:lnTo>
                    <a:cubicBezTo>
                      <a:pt x="3697" y="80"/>
                      <a:pt x="3395" y="204"/>
                      <a:pt x="3111" y="355"/>
                    </a:cubicBezTo>
                    <a:cubicBezTo>
                      <a:pt x="2872" y="488"/>
                      <a:pt x="2632" y="630"/>
                      <a:pt x="2411" y="772"/>
                    </a:cubicBezTo>
                    <a:cubicBezTo>
                      <a:pt x="2189" y="914"/>
                      <a:pt x="1923" y="1082"/>
                      <a:pt x="1675" y="1215"/>
                    </a:cubicBezTo>
                    <a:cubicBezTo>
                      <a:pt x="1188" y="1477"/>
                      <a:pt x="746" y="1600"/>
                      <a:pt x="342" y="1600"/>
                    </a:cubicBezTo>
                    <a:cubicBezTo>
                      <a:pt x="268" y="1600"/>
                      <a:pt x="194" y="1596"/>
                      <a:pt x="123" y="1588"/>
                    </a:cubicBezTo>
                    <a:cubicBezTo>
                      <a:pt x="119" y="1587"/>
                      <a:pt x="116" y="1587"/>
                      <a:pt x="112" y="1587"/>
                    </a:cubicBezTo>
                    <a:cubicBezTo>
                      <a:pt x="31" y="1587"/>
                      <a:pt x="1" y="1687"/>
                      <a:pt x="60" y="1739"/>
                    </a:cubicBezTo>
                    <a:cubicBezTo>
                      <a:pt x="238" y="1872"/>
                      <a:pt x="442" y="1978"/>
                      <a:pt x="655" y="2040"/>
                    </a:cubicBezTo>
                    <a:cubicBezTo>
                      <a:pt x="1994" y="2031"/>
                      <a:pt x="3422" y="1393"/>
                      <a:pt x="3936" y="124"/>
                    </a:cubicBezTo>
                    <a:cubicBezTo>
                      <a:pt x="3954" y="80"/>
                      <a:pt x="3980" y="36"/>
                      <a:pt x="4007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9" name="Google Shape;1309;p21"/>
              <p:cNvSpPr/>
              <p:nvPr/>
            </p:nvSpPr>
            <p:spPr>
              <a:xfrm rot="-6135552">
                <a:off x="8630062" y="15142"/>
                <a:ext cx="178834" cy="345829"/>
              </a:xfrm>
              <a:custGeom>
                <a:avLst/>
                <a:gdLst/>
                <a:ahLst/>
                <a:cxnLst/>
                <a:rect l="l" t="t" r="r" b="b"/>
                <a:pathLst>
                  <a:path w="2130" h="4119" extrusionOk="0">
                    <a:moveTo>
                      <a:pt x="1836" y="0"/>
                    </a:moveTo>
                    <a:cubicBezTo>
                      <a:pt x="1827" y="0"/>
                      <a:pt x="1818" y="1"/>
                      <a:pt x="1810" y="3"/>
                    </a:cubicBezTo>
                    <a:cubicBezTo>
                      <a:pt x="1810" y="3"/>
                      <a:pt x="1810" y="12"/>
                      <a:pt x="1801" y="12"/>
                    </a:cubicBezTo>
                    <a:cubicBezTo>
                      <a:pt x="1792" y="30"/>
                      <a:pt x="1775" y="48"/>
                      <a:pt x="1766" y="65"/>
                    </a:cubicBezTo>
                    <a:cubicBezTo>
                      <a:pt x="1748" y="83"/>
                      <a:pt x="1757" y="74"/>
                      <a:pt x="1757" y="83"/>
                    </a:cubicBezTo>
                    <a:cubicBezTo>
                      <a:pt x="1748" y="660"/>
                      <a:pt x="1429" y="1201"/>
                      <a:pt x="1198" y="1546"/>
                    </a:cubicBezTo>
                    <a:cubicBezTo>
                      <a:pt x="1101" y="1688"/>
                      <a:pt x="1012" y="1813"/>
                      <a:pt x="914" y="1946"/>
                    </a:cubicBezTo>
                    <a:cubicBezTo>
                      <a:pt x="755" y="2167"/>
                      <a:pt x="586" y="2407"/>
                      <a:pt x="444" y="2655"/>
                    </a:cubicBezTo>
                    <a:cubicBezTo>
                      <a:pt x="258" y="2974"/>
                      <a:pt x="1" y="3542"/>
                      <a:pt x="81" y="4118"/>
                    </a:cubicBezTo>
                    <a:cubicBezTo>
                      <a:pt x="214" y="3577"/>
                      <a:pt x="586" y="3116"/>
                      <a:pt x="1030" y="2646"/>
                    </a:cubicBezTo>
                    <a:cubicBezTo>
                      <a:pt x="1650" y="1981"/>
                      <a:pt x="2076" y="1254"/>
                      <a:pt x="2129" y="438"/>
                    </a:cubicBezTo>
                    <a:cubicBezTo>
                      <a:pt x="2067" y="296"/>
                      <a:pt x="1996" y="163"/>
                      <a:pt x="1908" y="39"/>
                    </a:cubicBezTo>
                    <a:cubicBezTo>
                      <a:pt x="1894" y="12"/>
                      <a:pt x="1865" y="0"/>
                      <a:pt x="1836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0" name="Google Shape;1310;p21"/>
              <p:cNvSpPr/>
              <p:nvPr/>
            </p:nvSpPr>
            <p:spPr>
              <a:xfrm rot="-6135552">
                <a:off x="8220477" y="585062"/>
                <a:ext cx="164645" cy="518534"/>
              </a:xfrm>
              <a:custGeom>
                <a:avLst/>
                <a:gdLst/>
                <a:ahLst/>
                <a:cxnLst/>
                <a:rect l="l" t="t" r="r" b="b"/>
                <a:pathLst>
                  <a:path w="1961" h="6176" extrusionOk="0">
                    <a:moveTo>
                      <a:pt x="100" y="0"/>
                    </a:moveTo>
                    <a:cubicBezTo>
                      <a:pt x="84" y="0"/>
                      <a:pt x="68" y="4"/>
                      <a:pt x="53" y="12"/>
                    </a:cubicBezTo>
                    <a:cubicBezTo>
                      <a:pt x="18" y="38"/>
                      <a:pt x="0" y="83"/>
                      <a:pt x="18" y="118"/>
                    </a:cubicBezTo>
                    <a:cubicBezTo>
                      <a:pt x="27" y="136"/>
                      <a:pt x="931" y="2167"/>
                      <a:pt x="825" y="3683"/>
                    </a:cubicBezTo>
                    <a:cubicBezTo>
                      <a:pt x="781" y="4544"/>
                      <a:pt x="949" y="5404"/>
                      <a:pt x="1330" y="6176"/>
                    </a:cubicBezTo>
                    <a:cubicBezTo>
                      <a:pt x="1366" y="5705"/>
                      <a:pt x="1472" y="5235"/>
                      <a:pt x="1632" y="4792"/>
                    </a:cubicBezTo>
                    <a:cubicBezTo>
                      <a:pt x="1889" y="4047"/>
                      <a:pt x="1960" y="3462"/>
                      <a:pt x="1756" y="2681"/>
                    </a:cubicBezTo>
                    <a:cubicBezTo>
                      <a:pt x="1676" y="2389"/>
                      <a:pt x="1570" y="2105"/>
                      <a:pt x="1455" y="1830"/>
                    </a:cubicBezTo>
                    <a:cubicBezTo>
                      <a:pt x="1082" y="1182"/>
                      <a:pt x="656" y="579"/>
                      <a:pt x="160" y="30"/>
                    </a:cubicBezTo>
                    <a:cubicBezTo>
                      <a:pt x="144" y="9"/>
                      <a:pt x="122" y="0"/>
                      <a:pt x="10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1" name="Google Shape;1311;p21"/>
              <p:cNvSpPr/>
              <p:nvPr/>
            </p:nvSpPr>
            <p:spPr>
              <a:xfrm rot="-6135552">
                <a:off x="8510771" y="967831"/>
                <a:ext cx="454977" cy="138365"/>
              </a:xfrm>
              <a:custGeom>
                <a:avLst/>
                <a:gdLst/>
                <a:ahLst/>
                <a:cxnLst/>
                <a:rect l="l" t="t" r="r" b="b"/>
                <a:pathLst>
                  <a:path w="5419" h="1648" extrusionOk="0">
                    <a:moveTo>
                      <a:pt x="3320" y="0"/>
                    </a:moveTo>
                    <a:cubicBezTo>
                      <a:pt x="2057" y="0"/>
                      <a:pt x="853" y="542"/>
                      <a:pt x="27" y="1503"/>
                    </a:cubicBezTo>
                    <a:cubicBezTo>
                      <a:pt x="0" y="1530"/>
                      <a:pt x="0" y="1574"/>
                      <a:pt x="18" y="1610"/>
                    </a:cubicBezTo>
                    <a:cubicBezTo>
                      <a:pt x="33" y="1632"/>
                      <a:pt x="59" y="1648"/>
                      <a:pt x="88" y="1648"/>
                    </a:cubicBezTo>
                    <a:cubicBezTo>
                      <a:pt x="94" y="1648"/>
                      <a:pt x="100" y="1647"/>
                      <a:pt x="107" y="1645"/>
                    </a:cubicBezTo>
                    <a:cubicBezTo>
                      <a:pt x="213" y="1610"/>
                      <a:pt x="319" y="1592"/>
                      <a:pt x="426" y="1574"/>
                    </a:cubicBezTo>
                    <a:cubicBezTo>
                      <a:pt x="816" y="1388"/>
                      <a:pt x="1233" y="1264"/>
                      <a:pt x="1659" y="1193"/>
                    </a:cubicBezTo>
                    <a:cubicBezTo>
                      <a:pt x="2430" y="1078"/>
                      <a:pt x="3220" y="1131"/>
                      <a:pt x="3991" y="1007"/>
                    </a:cubicBezTo>
                    <a:cubicBezTo>
                      <a:pt x="4576" y="900"/>
                      <a:pt x="5020" y="723"/>
                      <a:pt x="5419" y="386"/>
                    </a:cubicBezTo>
                    <a:cubicBezTo>
                      <a:pt x="5250" y="342"/>
                      <a:pt x="5091" y="306"/>
                      <a:pt x="4913" y="262"/>
                    </a:cubicBezTo>
                    <a:cubicBezTo>
                      <a:pt x="4532" y="155"/>
                      <a:pt x="4151" y="75"/>
                      <a:pt x="3761" y="22"/>
                    </a:cubicBezTo>
                    <a:cubicBezTo>
                      <a:pt x="3613" y="8"/>
                      <a:pt x="3466" y="0"/>
                      <a:pt x="332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2" name="Google Shape;1312;p21"/>
              <p:cNvSpPr/>
              <p:nvPr/>
            </p:nvSpPr>
            <p:spPr>
              <a:xfrm rot="-6135552">
                <a:off x="8443164" y="90677"/>
                <a:ext cx="229377" cy="473784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5643" extrusionOk="0">
                    <a:moveTo>
                      <a:pt x="1530" y="1"/>
                    </a:moveTo>
                    <a:cubicBezTo>
                      <a:pt x="1517" y="1"/>
                      <a:pt x="1504" y="4"/>
                      <a:pt x="1490" y="11"/>
                    </a:cubicBezTo>
                    <a:cubicBezTo>
                      <a:pt x="1464" y="28"/>
                      <a:pt x="1446" y="64"/>
                      <a:pt x="1455" y="99"/>
                    </a:cubicBezTo>
                    <a:cubicBezTo>
                      <a:pt x="1650" y="1039"/>
                      <a:pt x="1526" y="2006"/>
                      <a:pt x="1100" y="2866"/>
                    </a:cubicBezTo>
                    <a:cubicBezTo>
                      <a:pt x="994" y="3088"/>
                      <a:pt x="852" y="3310"/>
                      <a:pt x="728" y="3531"/>
                    </a:cubicBezTo>
                    <a:cubicBezTo>
                      <a:pt x="541" y="3815"/>
                      <a:pt x="373" y="4108"/>
                      <a:pt x="240" y="4418"/>
                    </a:cubicBezTo>
                    <a:cubicBezTo>
                      <a:pt x="62" y="4800"/>
                      <a:pt x="0" y="5225"/>
                      <a:pt x="71" y="5642"/>
                    </a:cubicBezTo>
                    <a:cubicBezTo>
                      <a:pt x="71" y="4817"/>
                      <a:pt x="692" y="3993"/>
                      <a:pt x="1304" y="3505"/>
                    </a:cubicBezTo>
                    <a:cubicBezTo>
                      <a:pt x="1712" y="3168"/>
                      <a:pt x="2359" y="2928"/>
                      <a:pt x="2670" y="2476"/>
                    </a:cubicBezTo>
                    <a:cubicBezTo>
                      <a:pt x="2679" y="2441"/>
                      <a:pt x="2688" y="2396"/>
                      <a:pt x="2688" y="2352"/>
                    </a:cubicBezTo>
                    <a:cubicBezTo>
                      <a:pt x="2732" y="1900"/>
                      <a:pt x="2634" y="1447"/>
                      <a:pt x="2421" y="1057"/>
                    </a:cubicBezTo>
                    <a:cubicBezTo>
                      <a:pt x="2200" y="667"/>
                      <a:pt x="1925" y="312"/>
                      <a:pt x="1588" y="19"/>
                    </a:cubicBezTo>
                    <a:cubicBezTo>
                      <a:pt x="1571" y="8"/>
                      <a:pt x="1552" y="1"/>
                      <a:pt x="153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3" name="Google Shape;1313;p21"/>
              <p:cNvSpPr/>
              <p:nvPr/>
            </p:nvSpPr>
            <p:spPr>
              <a:xfrm rot="-6135552">
                <a:off x="8779882" y="533163"/>
                <a:ext cx="414088" cy="181101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157" extrusionOk="0">
                    <a:moveTo>
                      <a:pt x="4932" y="0"/>
                    </a:moveTo>
                    <a:lnTo>
                      <a:pt x="4932" y="0"/>
                    </a:lnTo>
                    <a:cubicBezTo>
                      <a:pt x="4763" y="44"/>
                      <a:pt x="4586" y="106"/>
                      <a:pt x="4426" y="186"/>
                    </a:cubicBezTo>
                    <a:cubicBezTo>
                      <a:pt x="4196" y="319"/>
                      <a:pt x="3965" y="452"/>
                      <a:pt x="3752" y="603"/>
                    </a:cubicBezTo>
                    <a:cubicBezTo>
                      <a:pt x="3548" y="745"/>
                      <a:pt x="3344" y="878"/>
                      <a:pt x="3131" y="993"/>
                    </a:cubicBezTo>
                    <a:cubicBezTo>
                      <a:pt x="2165" y="1499"/>
                      <a:pt x="1021" y="1525"/>
                      <a:pt x="1" y="1525"/>
                    </a:cubicBezTo>
                    <a:cubicBezTo>
                      <a:pt x="484" y="1958"/>
                      <a:pt x="1108" y="2157"/>
                      <a:pt x="1737" y="2157"/>
                    </a:cubicBezTo>
                    <a:cubicBezTo>
                      <a:pt x="2642" y="2157"/>
                      <a:pt x="3557" y="1746"/>
                      <a:pt x="4080" y="1029"/>
                    </a:cubicBezTo>
                    <a:cubicBezTo>
                      <a:pt x="4355" y="647"/>
                      <a:pt x="4621" y="266"/>
                      <a:pt x="4932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14" name="Google Shape;1314;p21"/>
            <p:cNvGrpSpPr/>
            <p:nvPr/>
          </p:nvGrpSpPr>
          <p:grpSpPr>
            <a:xfrm>
              <a:off x="3882554" y="4604603"/>
              <a:ext cx="421762" cy="355887"/>
              <a:chOff x="5065725" y="3952345"/>
              <a:chExt cx="526873" cy="444580"/>
            </a:xfrm>
          </p:grpSpPr>
          <p:sp>
            <p:nvSpPr>
              <p:cNvPr id="1315" name="Google Shape;1315;p21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6" name="Google Shape;1316;p21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7" name="Google Shape;1317;p21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8" name="Google Shape;1318;p21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9" name="Google Shape;1319;p21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0" name="Google Shape;1320;p21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1" name="Google Shape;1321;p21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2" name="Google Shape;1322;p21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3" name="Google Shape;1323;p21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4" name="Google Shape;1324;p21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5" name="Google Shape;1325;p21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6" name="Google Shape;1326;p21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27" name="Google Shape;1327;p21"/>
            <p:cNvGrpSpPr/>
            <p:nvPr/>
          </p:nvGrpSpPr>
          <p:grpSpPr>
            <a:xfrm>
              <a:off x="8430766" y="2660878"/>
              <a:ext cx="421762" cy="355887"/>
              <a:chOff x="5065725" y="3952345"/>
              <a:chExt cx="526873" cy="444580"/>
            </a:xfrm>
          </p:grpSpPr>
          <p:sp>
            <p:nvSpPr>
              <p:cNvPr id="1328" name="Google Shape;1328;p21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9" name="Google Shape;1329;p21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0" name="Google Shape;1330;p21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1" name="Google Shape;1331;p21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2" name="Google Shape;1332;p21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3" name="Google Shape;1333;p21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4" name="Google Shape;1334;p21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5" name="Google Shape;1335;p21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6" name="Google Shape;1336;p21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7" name="Google Shape;1337;p21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8" name="Google Shape;1338;p21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9" name="Google Shape;1339;p21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340" name="Google Shape;1340;p21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AND_TWO_COLUMNS_1_1_1_1_2_1">
    <p:spTree>
      <p:nvGrpSpPr>
        <p:cNvPr id="1" name="Shape 1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42" name="Google Shape;1342;p22"/>
          <p:cNvGrpSpPr/>
          <p:nvPr/>
        </p:nvGrpSpPr>
        <p:grpSpPr>
          <a:xfrm>
            <a:off x="0" y="-1102904"/>
            <a:ext cx="9154288" cy="6720473"/>
            <a:chOff x="0" y="-1102904"/>
            <a:chExt cx="9154288" cy="6720473"/>
          </a:xfrm>
        </p:grpSpPr>
        <p:sp>
          <p:nvSpPr>
            <p:cNvPr id="1343" name="Google Shape;1343;p22"/>
            <p:cNvSpPr/>
            <p:nvPr/>
          </p:nvSpPr>
          <p:spPr>
            <a:xfrm flipH="1">
              <a:off x="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" name="Google Shape;1344;p22"/>
            <p:cNvSpPr/>
            <p:nvPr/>
          </p:nvSpPr>
          <p:spPr>
            <a:xfrm rot="10800000">
              <a:off x="7201606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45" name="Google Shape;1345;p22"/>
            <p:cNvGrpSpPr/>
            <p:nvPr/>
          </p:nvGrpSpPr>
          <p:grpSpPr>
            <a:xfrm rot="-9023835" flipH="1">
              <a:off x="6268645" y="-809777"/>
              <a:ext cx="1599053" cy="1560205"/>
              <a:chOff x="884663" y="3719749"/>
              <a:chExt cx="1599000" cy="1560154"/>
            </a:xfrm>
          </p:grpSpPr>
          <p:sp>
            <p:nvSpPr>
              <p:cNvPr id="1346" name="Google Shape;1346;p22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7" name="Google Shape;1347;p22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8" name="Google Shape;1348;p22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9" name="Google Shape;1349;p22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0" name="Google Shape;1350;p22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1" name="Google Shape;1351;p22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2" name="Google Shape;1352;p22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3" name="Google Shape;1353;p22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4" name="Google Shape;1354;p22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5" name="Google Shape;1355;p22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6" name="Google Shape;1356;p22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7" name="Google Shape;1357;p22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8" name="Google Shape;1358;p22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9" name="Google Shape;1359;p22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0" name="Google Shape;1360;p22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1" name="Google Shape;1361;p22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2" name="Google Shape;1362;p22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3" name="Google Shape;1363;p22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4" name="Google Shape;1364;p22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5" name="Google Shape;1365;p22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6" name="Google Shape;1366;p22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7" name="Google Shape;1367;p22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8" name="Google Shape;1368;p22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9" name="Google Shape;1369;p22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0" name="Google Shape;1370;p22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1" name="Google Shape;1371;p22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2" name="Google Shape;1372;p22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3" name="Google Shape;1373;p22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4" name="Google Shape;1374;p22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5" name="Google Shape;1375;p22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6" name="Google Shape;1376;p22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7" name="Google Shape;1377;p22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8" name="Google Shape;1378;p22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9" name="Google Shape;1379;p22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0" name="Google Shape;1380;p22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1" name="Google Shape;1381;p22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82" name="Google Shape;1382;p22"/>
            <p:cNvGrpSpPr/>
            <p:nvPr/>
          </p:nvGrpSpPr>
          <p:grpSpPr>
            <a:xfrm>
              <a:off x="150741" y="3312040"/>
              <a:ext cx="421762" cy="355887"/>
              <a:chOff x="5065725" y="3952345"/>
              <a:chExt cx="526873" cy="444580"/>
            </a:xfrm>
          </p:grpSpPr>
          <p:sp>
            <p:nvSpPr>
              <p:cNvPr id="1383" name="Google Shape;1383;p22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4" name="Google Shape;1384;p22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5" name="Google Shape;1385;p22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6" name="Google Shape;1386;p22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7" name="Google Shape;1387;p22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8" name="Google Shape;1388;p22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9" name="Google Shape;1389;p22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0" name="Google Shape;1390;p22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1" name="Google Shape;1391;p22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2" name="Google Shape;1392;p22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3" name="Google Shape;1393;p22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4" name="Google Shape;1394;p22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95" name="Google Shape;1395;p22"/>
            <p:cNvGrpSpPr/>
            <p:nvPr/>
          </p:nvGrpSpPr>
          <p:grpSpPr>
            <a:xfrm>
              <a:off x="8372291" y="4329815"/>
              <a:ext cx="421762" cy="355887"/>
              <a:chOff x="5065725" y="3952345"/>
              <a:chExt cx="526873" cy="444580"/>
            </a:xfrm>
          </p:grpSpPr>
          <p:sp>
            <p:nvSpPr>
              <p:cNvPr id="1396" name="Google Shape;1396;p22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7" name="Google Shape;1397;p22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8" name="Google Shape;1398;p22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9" name="Google Shape;1399;p22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0" name="Google Shape;1400;p22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1" name="Google Shape;1401;p22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2" name="Google Shape;1402;p22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3" name="Google Shape;1403;p22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4" name="Google Shape;1404;p22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5" name="Google Shape;1405;p22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6" name="Google Shape;1406;p22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7" name="Google Shape;1407;p22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08" name="Google Shape;1408;p22"/>
            <p:cNvGrpSpPr/>
            <p:nvPr/>
          </p:nvGrpSpPr>
          <p:grpSpPr>
            <a:xfrm rot="-4072955">
              <a:off x="3615000" y="4482043"/>
              <a:ext cx="990384" cy="983319"/>
              <a:chOff x="620674" y="5397225"/>
              <a:chExt cx="990400" cy="983335"/>
            </a:xfrm>
          </p:grpSpPr>
          <p:sp>
            <p:nvSpPr>
              <p:cNvPr id="1409" name="Google Shape;1409;p22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0" name="Google Shape;1410;p22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1" name="Google Shape;1411;p22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2" name="Google Shape;1412;p22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3" name="Google Shape;1413;p22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4" name="Google Shape;1414;p22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5" name="Google Shape;1415;p22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6" name="Google Shape;1416;p22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7" name="Google Shape;1417;p22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8" name="Google Shape;1418;p22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9" name="Google Shape;1419;p22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0" name="Google Shape;1420;p22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421" name="Google Shape;1421;p22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_AND_TWO_COLUMNS_1_1_1_1_2_1_1">
    <p:spTree>
      <p:nvGrpSpPr>
        <p:cNvPr id="1" name="Shape 1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3" name="Google Shape;1423;p23"/>
          <p:cNvGrpSpPr/>
          <p:nvPr/>
        </p:nvGrpSpPr>
        <p:grpSpPr>
          <a:xfrm>
            <a:off x="-614856" y="-799393"/>
            <a:ext cx="10855183" cy="6193603"/>
            <a:chOff x="-614856" y="-799393"/>
            <a:chExt cx="10855183" cy="6193603"/>
          </a:xfrm>
        </p:grpSpPr>
        <p:sp>
          <p:nvSpPr>
            <p:cNvPr id="1424" name="Google Shape;1424;p23"/>
            <p:cNvSpPr/>
            <p:nvPr/>
          </p:nvSpPr>
          <p:spPr>
            <a:xfrm>
              <a:off x="7048575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23"/>
            <p:cNvSpPr/>
            <p:nvPr/>
          </p:nvSpPr>
          <p:spPr>
            <a:xfrm rot="10800000" flipH="1">
              <a:off x="0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426" name="Google Shape;1426;p23"/>
            <p:cNvGrpSpPr/>
            <p:nvPr/>
          </p:nvGrpSpPr>
          <p:grpSpPr>
            <a:xfrm flipH="1">
              <a:off x="-614856" y="4268979"/>
              <a:ext cx="1666720" cy="671242"/>
              <a:chOff x="7288400" y="743050"/>
              <a:chExt cx="2284743" cy="920014"/>
            </a:xfrm>
          </p:grpSpPr>
          <p:sp>
            <p:nvSpPr>
              <p:cNvPr id="1427" name="Google Shape;1427;p23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8" name="Google Shape;1428;p23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9" name="Google Shape;1429;p23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0" name="Google Shape;1430;p23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31" name="Google Shape;1431;p23"/>
            <p:cNvGrpSpPr/>
            <p:nvPr/>
          </p:nvGrpSpPr>
          <p:grpSpPr>
            <a:xfrm>
              <a:off x="8573607" y="1177254"/>
              <a:ext cx="1666720" cy="671242"/>
              <a:chOff x="7288400" y="743050"/>
              <a:chExt cx="2284743" cy="920014"/>
            </a:xfrm>
          </p:grpSpPr>
          <p:sp>
            <p:nvSpPr>
              <p:cNvPr id="1432" name="Google Shape;1432;p23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3" name="Google Shape;1433;p23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4" name="Google Shape;1434;p23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5" name="Google Shape;1435;p23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36" name="Google Shape;1436;p23"/>
            <p:cNvGrpSpPr/>
            <p:nvPr/>
          </p:nvGrpSpPr>
          <p:grpSpPr>
            <a:xfrm rot="2240177">
              <a:off x="8129680" y="-567711"/>
              <a:ext cx="1255980" cy="1456139"/>
              <a:chOff x="8002622" y="-59256"/>
              <a:chExt cx="1255964" cy="1456120"/>
            </a:xfrm>
          </p:grpSpPr>
          <p:sp>
            <p:nvSpPr>
              <p:cNvPr id="1437" name="Google Shape;1437;p23"/>
              <p:cNvSpPr/>
              <p:nvPr/>
            </p:nvSpPr>
            <p:spPr>
              <a:xfrm rot="-6135552">
                <a:off x="8382088" y="45837"/>
                <a:ext cx="830528" cy="763528"/>
              </a:xfrm>
              <a:custGeom>
                <a:avLst/>
                <a:gdLst/>
                <a:ahLst/>
                <a:cxnLst/>
                <a:rect l="l" t="t" r="r" b="b"/>
                <a:pathLst>
                  <a:path w="9892" h="9094" extrusionOk="0">
                    <a:moveTo>
                      <a:pt x="122" y="1"/>
                    </a:moveTo>
                    <a:cubicBezTo>
                      <a:pt x="57" y="1"/>
                      <a:pt x="1" y="87"/>
                      <a:pt x="56" y="142"/>
                    </a:cubicBezTo>
                    <a:cubicBezTo>
                      <a:pt x="668" y="754"/>
                      <a:pt x="1377" y="1259"/>
                      <a:pt x="2069" y="1747"/>
                    </a:cubicBezTo>
                    <a:cubicBezTo>
                      <a:pt x="2929" y="2359"/>
                      <a:pt x="3816" y="2997"/>
                      <a:pt x="4490" y="3813"/>
                    </a:cubicBezTo>
                    <a:cubicBezTo>
                      <a:pt x="4783" y="4186"/>
                      <a:pt x="5058" y="4576"/>
                      <a:pt x="5297" y="4975"/>
                    </a:cubicBezTo>
                    <a:cubicBezTo>
                      <a:pt x="5474" y="5250"/>
                      <a:pt x="5661" y="5534"/>
                      <a:pt x="5856" y="5809"/>
                    </a:cubicBezTo>
                    <a:cubicBezTo>
                      <a:pt x="6308" y="6438"/>
                      <a:pt x="6893" y="6962"/>
                      <a:pt x="7559" y="7361"/>
                    </a:cubicBezTo>
                    <a:cubicBezTo>
                      <a:pt x="7665" y="7423"/>
                      <a:pt x="7780" y="7485"/>
                      <a:pt x="7887" y="7547"/>
                    </a:cubicBezTo>
                    <a:cubicBezTo>
                      <a:pt x="8188" y="7707"/>
                      <a:pt x="8481" y="7884"/>
                      <a:pt x="8756" y="8079"/>
                    </a:cubicBezTo>
                    <a:cubicBezTo>
                      <a:pt x="9137" y="8354"/>
                      <a:pt x="9430" y="8691"/>
                      <a:pt x="9731" y="9055"/>
                    </a:cubicBezTo>
                    <a:lnTo>
                      <a:pt x="9731" y="9064"/>
                    </a:lnTo>
                    <a:cubicBezTo>
                      <a:pt x="9751" y="9084"/>
                      <a:pt x="9776" y="9093"/>
                      <a:pt x="9799" y="9093"/>
                    </a:cubicBezTo>
                    <a:cubicBezTo>
                      <a:pt x="9806" y="9093"/>
                      <a:pt x="9813" y="9092"/>
                      <a:pt x="9820" y="9090"/>
                    </a:cubicBezTo>
                    <a:cubicBezTo>
                      <a:pt x="9829" y="9081"/>
                      <a:pt x="9847" y="9081"/>
                      <a:pt x="9847" y="9072"/>
                    </a:cubicBezTo>
                    <a:cubicBezTo>
                      <a:pt x="9882" y="9046"/>
                      <a:pt x="9891" y="8993"/>
                      <a:pt x="9864" y="8957"/>
                    </a:cubicBezTo>
                    <a:lnTo>
                      <a:pt x="9856" y="8948"/>
                    </a:lnTo>
                    <a:cubicBezTo>
                      <a:pt x="9545" y="8585"/>
                      <a:pt x="9253" y="8230"/>
                      <a:pt x="8853" y="7946"/>
                    </a:cubicBezTo>
                    <a:cubicBezTo>
                      <a:pt x="8570" y="7751"/>
                      <a:pt x="8277" y="7574"/>
                      <a:pt x="7967" y="7405"/>
                    </a:cubicBezTo>
                    <a:cubicBezTo>
                      <a:pt x="7869" y="7343"/>
                      <a:pt x="7754" y="7281"/>
                      <a:pt x="7647" y="7219"/>
                    </a:cubicBezTo>
                    <a:cubicBezTo>
                      <a:pt x="6991" y="6838"/>
                      <a:pt x="6432" y="6323"/>
                      <a:pt x="5989" y="5711"/>
                    </a:cubicBezTo>
                    <a:cubicBezTo>
                      <a:pt x="5794" y="5445"/>
                      <a:pt x="5616" y="5161"/>
                      <a:pt x="5439" y="4886"/>
                    </a:cubicBezTo>
                    <a:cubicBezTo>
                      <a:pt x="5191" y="4478"/>
                      <a:pt x="4916" y="4088"/>
                      <a:pt x="4623" y="3707"/>
                    </a:cubicBezTo>
                    <a:cubicBezTo>
                      <a:pt x="3931" y="2873"/>
                      <a:pt x="3036" y="2235"/>
                      <a:pt x="2166" y="1614"/>
                    </a:cubicBezTo>
                    <a:cubicBezTo>
                      <a:pt x="1484" y="1126"/>
                      <a:pt x="774" y="621"/>
                      <a:pt x="180" y="26"/>
                    </a:cubicBezTo>
                    <a:cubicBezTo>
                      <a:pt x="162" y="8"/>
                      <a:pt x="141" y="1"/>
                      <a:pt x="1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8" name="Google Shape;1438;p23"/>
              <p:cNvSpPr/>
              <p:nvPr/>
            </p:nvSpPr>
            <p:spPr>
              <a:xfrm rot="-6135552">
                <a:off x="8173388" y="855864"/>
                <a:ext cx="446161" cy="446833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5322" extrusionOk="0">
                    <a:moveTo>
                      <a:pt x="99" y="1"/>
                    </a:moveTo>
                    <a:cubicBezTo>
                      <a:pt x="61" y="1"/>
                      <a:pt x="26" y="25"/>
                      <a:pt x="19" y="55"/>
                    </a:cubicBezTo>
                    <a:cubicBezTo>
                      <a:pt x="1" y="91"/>
                      <a:pt x="19" y="135"/>
                      <a:pt x="54" y="153"/>
                    </a:cubicBezTo>
                    <a:cubicBezTo>
                      <a:pt x="72" y="162"/>
                      <a:pt x="1242" y="792"/>
                      <a:pt x="2209" y="2716"/>
                    </a:cubicBezTo>
                    <a:cubicBezTo>
                      <a:pt x="3211" y="4703"/>
                      <a:pt x="5180" y="5315"/>
                      <a:pt x="5207" y="5315"/>
                    </a:cubicBezTo>
                    <a:cubicBezTo>
                      <a:pt x="5211" y="5319"/>
                      <a:pt x="5218" y="5321"/>
                      <a:pt x="5226" y="5321"/>
                    </a:cubicBezTo>
                    <a:cubicBezTo>
                      <a:pt x="5233" y="5321"/>
                      <a:pt x="5242" y="5319"/>
                      <a:pt x="5251" y="5315"/>
                    </a:cubicBezTo>
                    <a:cubicBezTo>
                      <a:pt x="5260" y="5315"/>
                      <a:pt x="5278" y="5306"/>
                      <a:pt x="5287" y="5297"/>
                    </a:cubicBezTo>
                    <a:cubicBezTo>
                      <a:pt x="5304" y="5270"/>
                      <a:pt x="5313" y="5244"/>
                      <a:pt x="5304" y="5208"/>
                    </a:cubicBezTo>
                    <a:cubicBezTo>
                      <a:pt x="3939" y="774"/>
                      <a:pt x="152" y="2"/>
                      <a:pt x="116" y="2"/>
                    </a:cubicBezTo>
                    <a:cubicBezTo>
                      <a:pt x="110" y="1"/>
                      <a:pt x="105" y="1"/>
                      <a:pt x="9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9" name="Google Shape;1439;p23"/>
              <p:cNvSpPr/>
              <p:nvPr/>
            </p:nvSpPr>
            <p:spPr>
              <a:xfrm rot="-6135552">
                <a:off x="8276352" y="388542"/>
                <a:ext cx="624827" cy="735485"/>
              </a:xfrm>
              <a:custGeom>
                <a:avLst/>
                <a:gdLst/>
                <a:ahLst/>
                <a:cxnLst/>
                <a:rect l="l" t="t" r="r" b="b"/>
                <a:pathLst>
                  <a:path w="7442" h="8760" extrusionOk="0">
                    <a:moveTo>
                      <a:pt x="5917" y="1"/>
                    </a:moveTo>
                    <a:cubicBezTo>
                      <a:pt x="5900" y="1"/>
                      <a:pt x="5885" y="5"/>
                      <a:pt x="5871" y="14"/>
                    </a:cubicBezTo>
                    <a:cubicBezTo>
                      <a:pt x="5836" y="41"/>
                      <a:pt x="5827" y="76"/>
                      <a:pt x="5845" y="112"/>
                    </a:cubicBezTo>
                    <a:cubicBezTo>
                      <a:pt x="6120" y="830"/>
                      <a:pt x="5995" y="1637"/>
                      <a:pt x="5871" y="2187"/>
                    </a:cubicBezTo>
                    <a:cubicBezTo>
                      <a:pt x="5827" y="2400"/>
                      <a:pt x="5774" y="2604"/>
                      <a:pt x="5729" y="2808"/>
                    </a:cubicBezTo>
                    <a:cubicBezTo>
                      <a:pt x="5641" y="3163"/>
                      <a:pt x="5552" y="3526"/>
                      <a:pt x="5490" y="3899"/>
                    </a:cubicBezTo>
                    <a:cubicBezTo>
                      <a:pt x="5410" y="4466"/>
                      <a:pt x="5366" y="5513"/>
                      <a:pt x="6013" y="6196"/>
                    </a:cubicBezTo>
                    <a:cubicBezTo>
                      <a:pt x="6075" y="6258"/>
                      <a:pt x="6137" y="6329"/>
                      <a:pt x="6199" y="6391"/>
                    </a:cubicBezTo>
                    <a:lnTo>
                      <a:pt x="6244" y="6444"/>
                    </a:lnTo>
                    <a:cubicBezTo>
                      <a:pt x="6099" y="6422"/>
                      <a:pt x="5950" y="6411"/>
                      <a:pt x="5795" y="6411"/>
                    </a:cubicBezTo>
                    <a:cubicBezTo>
                      <a:pt x="5324" y="6411"/>
                      <a:pt x="4805" y="6514"/>
                      <a:pt x="4231" y="6728"/>
                    </a:cubicBezTo>
                    <a:cubicBezTo>
                      <a:pt x="3902" y="6852"/>
                      <a:pt x="3565" y="7003"/>
                      <a:pt x="3255" y="7145"/>
                    </a:cubicBezTo>
                    <a:cubicBezTo>
                      <a:pt x="2918" y="7296"/>
                      <a:pt x="2563" y="7455"/>
                      <a:pt x="2208" y="7579"/>
                    </a:cubicBezTo>
                    <a:cubicBezTo>
                      <a:pt x="1690" y="7767"/>
                      <a:pt x="1219" y="7860"/>
                      <a:pt x="791" y="7860"/>
                    </a:cubicBezTo>
                    <a:cubicBezTo>
                      <a:pt x="553" y="7860"/>
                      <a:pt x="328" y="7831"/>
                      <a:pt x="115" y="7774"/>
                    </a:cubicBezTo>
                    <a:cubicBezTo>
                      <a:pt x="109" y="7773"/>
                      <a:pt x="103" y="7772"/>
                      <a:pt x="97" y="7772"/>
                    </a:cubicBezTo>
                    <a:cubicBezTo>
                      <a:pt x="66" y="7772"/>
                      <a:pt x="33" y="7789"/>
                      <a:pt x="18" y="7819"/>
                    </a:cubicBezTo>
                    <a:cubicBezTo>
                      <a:pt x="0" y="7845"/>
                      <a:pt x="9" y="7890"/>
                      <a:pt x="27" y="7916"/>
                    </a:cubicBezTo>
                    <a:cubicBezTo>
                      <a:pt x="674" y="8590"/>
                      <a:pt x="1579" y="8741"/>
                      <a:pt x="2226" y="8759"/>
                    </a:cubicBezTo>
                    <a:cubicBezTo>
                      <a:pt x="2255" y="8759"/>
                      <a:pt x="2284" y="8760"/>
                      <a:pt x="2312" y="8760"/>
                    </a:cubicBezTo>
                    <a:cubicBezTo>
                      <a:pt x="2683" y="8760"/>
                      <a:pt x="3052" y="8707"/>
                      <a:pt x="3406" y="8608"/>
                    </a:cubicBezTo>
                    <a:cubicBezTo>
                      <a:pt x="3805" y="8493"/>
                      <a:pt x="4186" y="8333"/>
                      <a:pt x="4541" y="8129"/>
                    </a:cubicBezTo>
                    <a:cubicBezTo>
                      <a:pt x="5250" y="7721"/>
                      <a:pt x="5898" y="7207"/>
                      <a:pt x="6465" y="6621"/>
                    </a:cubicBezTo>
                    <a:lnTo>
                      <a:pt x="6483" y="6613"/>
                    </a:lnTo>
                    <a:cubicBezTo>
                      <a:pt x="6519" y="6595"/>
                      <a:pt x="6536" y="6559"/>
                      <a:pt x="6519" y="6524"/>
                    </a:cubicBezTo>
                    <a:cubicBezTo>
                      <a:pt x="6350" y="5894"/>
                      <a:pt x="6536" y="5229"/>
                      <a:pt x="6723" y="4715"/>
                    </a:cubicBezTo>
                    <a:cubicBezTo>
                      <a:pt x="6776" y="4582"/>
                      <a:pt x="6838" y="4440"/>
                      <a:pt x="6882" y="4298"/>
                    </a:cubicBezTo>
                    <a:cubicBezTo>
                      <a:pt x="7060" y="3854"/>
                      <a:pt x="7246" y="3384"/>
                      <a:pt x="7308" y="2897"/>
                    </a:cubicBezTo>
                    <a:cubicBezTo>
                      <a:pt x="7441" y="1761"/>
                      <a:pt x="6927" y="644"/>
                      <a:pt x="5969" y="14"/>
                    </a:cubicBezTo>
                    <a:cubicBezTo>
                      <a:pt x="5951" y="5"/>
                      <a:pt x="5933" y="1"/>
                      <a:pt x="591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0" name="Google Shape;1440;p23"/>
              <p:cNvSpPr/>
              <p:nvPr/>
            </p:nvSpPr>
            <p:spPr>
              <a:xfrm rot="-6135552">
                <a:off x="8583575" y="37711"/>
                <a:ext cx="578481" cy="585114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6969" extrusionOk="0">
                    <a:moveTo>
                      <a:pt x="6258" y="0"/>
                    </a:moveTo>
                    <a:cubicBezTo>
                      <a:pt x="6250" y="0"/>
                      <a:pt x="6241" y="1"/>
                      <a:pt x="6233" y="3"/>
                    </a:cubicBezTo>
                    <a:cubicBezTo>
                      <a:pt x="6198" y="12"/>
                      <a:pt x="6180" y="48"/>
                      <a:pt x="6171" y="83"/>
                    </a:cubicBezTo>
                    <a:cubicBezTo>
                      <a:pt x="6171" y="660"/>
                      <a:pt x="5852" y="1201"/>
                      <a:pt x="5612" y="1546"/>
                    </a:cubicBezTo>
                    <a:cubicBezTo>
                      <a:pt x="5524" y="1688"/>
                      <a:pt x="5426" y="1821"/>
                      <a:pt x="5337" y="1946"/>
                    </a:cubicBezTo>
                    <a:cubicBezTo>
                      <a:pt x="5169" y="2167"/>
                      <a:pt x="5000" y="2407"/>
                      <a:pt x="4858" y="2655"/>
                    </a:cubicBezTo>
                    <a:cubicBezTo>
                      <a:pt x="4637" y="3036"/>
                      <a:pt x="4309" y="3773"/>
                      <a:pt x="4583" y="4447"/>
                    </a:cubicBezTo>
                    <a:cubicBezTo>
                      <a:pt x="4610" y="4509"/>
                      <a:pt x="4628" y="4571"/>
                      <a:pt x="4654" y="4642"/>
                    </a:cubicBezTo>
                    <a:lnTo>
                      <a:pt x="4690" y="4739"/>
                    </a:lnTo>
                    <a:cubicBezTo>
                      <a:pt x="4642" y="4736"/>
                      <a:pt x="4594" y="4734"/>
                      <a:pt x="4545" y="4734"/>
                    </a:cubicBezTo>
                    <a:cubicBezTo>
                      <a:pt x="4107" y="4734"/>
                      <a:pt x="3638" y="4877"/>
                      <a:pt x="3111" y="5156"/>
                    </a:cubicBezTo>
                    <a:cubicBezTo>
                      <a:pt x="2872" y="5289"/>
                      <a:pt x="2632" y="5431"/>
                      <a:pt x="2411" y="5573"/>
                    </a:cubicBezTo>
                    <a:cubicBezTo>
                      <a:pt x="2189" y="5715"/>
                      <a:pt x="1923" y="5883"/>
                      <a:pt x="1675" y="6016"/>
                    </a:cubicBezTo>
                    <a:cubicBezTo>
                      <a:pt x="1188" y="6278"/>
                      <a:pt x="746" y="6401"/>
                      <a:pt x="342" y="6401"/>
                    </a:cubicBezTo>
                    <a:cubicBezTo>
                      <a:pt x="268" y="6401"/>
                      <a:pt x="194" y="6397"/>
                      <a:pt x="123" y="6389"/>
                    </a:cubicBezTo>
                    <a:cubicBezTo>
                      <a:pt x="119" y="6388"/>
                      <a:pt x="116" y="6388"/>
                      <a:pt x="112" y="6388"/>
                    </a:cubicBezTo>
                    <a:cubicBezTo>
                      <a:pt x="31" y="6388"/>
                      <a:pt x="1" y="6488"/>
                      <a:pt x="60" y="6540"/>
                    </a:cubicBezTo>
                    <a:cubicBezTo>
                      <a:pt x="494" y="6878"/>
                      <a:pt x="1006" y="6969"/>
                      <a:pt x="1444" y="6969"/>
                    </a:cubicBezTo>
                    <a:cubicBezTo>
                      <a:pt x="1580" y="6969"/>
                      <a:pt x="1708" y="6960"/>
                      <a:pt x="1825" y="6948"/>
                    </a:cubicBezTo>
                    <a:cubicBezTo>
                      <a:pt x="1976" y="6930"/>
                      <a:pt x="2127" y="6894"/>
                      <a:pt x="2269" y="6859"/>
                    </a:cubicBezTo>
                    <a:cubicBezTo>
                      <a:pt x="2721" y="6726"/>
                      <a:pt x="3147" y="6513"/>
                      <a:pt x="3510" y="6220"/>
                    </a:cubicBezTo>
                    <a:cubicBezTo>
                      <a:pt x="3998" y="5839"/>
                      <a:pt x="4433" y="5395"/>
                      <a:pt x="4805" y="4890"/>
                    </a:cubicBezTo>
                    <a:lnTo>
                      <a:pt x="4832" y="4890"/>
                    </a:lnTo>
                    <a:cubicBezTo>
                      <a:pt x="4867" y="4881"/>
                      <a:pt x="4885" y="4854"/>
                      <a:pt x="4894" y="4819"/>
                    </a:cubicBezTo>
                    <a:cubicBezTo>
                      <a:pt x="4947" y="4331"/>
                      <a:pt x="5266" y="3923"/>
                      <a:pt x="5541" y="3613"/>
                    </a:cubicBezTo>
                    <a:cubicBezTo>
                      <a:pt x="5612" y="3524"/>
                      <a:pt x="5692" y="3444"/>
                      <a:pt x="5772" y="3365"/>
                    </a:cubicBezTo>
                    <a:cubicBezTo>
                      <a:pt x="6038" y="3098"/>
                      <a:pt x="6269" y="2806"/>
                      <a:pt x="6464" y="2487"/>
                    </a:cubicBezTo>
                    <a:cubicBezTo>
                      <a:pt x="6889" y="1706"/>
                      <a:pt x="6836" y="757"/>
                      <a:pt x="6331" y="39"/>
                    </a:cubicBezTo>
                    <a:cubicBezTo>
                      <a:pt x="6310" y="12"/>
                      <a:pt x="6285" y="0"/>
                      <a:pt x="62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1" name="Google Shape;1441;p23"/>
              <p:cNvSpPr/>
              <p:nvPr/>
            </p:nvSpPr>
            <p:spPr>
              <a:xfrm rot="-6135552">
                <a:off x="8064681" y="608870"/>
                <a:ext cx="727593" cy="713488"/>
              </a:xfrm>
              <a:custGeom>
                <a:avLst/>
                <a:gdLst/>
                <a:ahLst/>
                <a:cxnLst/>
                <a:rect l="l" t="t" r="r" b="b"/>
                <a:pathLst>
                  <a:path w="8666" h="8498" extrusionOk="0">
                    <a:moveTo>
                      <a:pt x="5183" y="1"/>
                    </a:moveTo>
                    <a:cubicBezTo>
                      <a:pt x="5167" y="1"/>
                      <a:pt x="5150" y="6"/>
                      <a:pt x="5135" y="17"/>
                    </a:cubicBezTo>
                    <a:cubicBezTo>
                      <a:pt x="5100" y="35"/>
                      <a:pt x="5082" y="79"/>
                      <a:pt x="5100" y="123"/>
                    </a:cubicBezTo>
                    <a:cubicBezTo>
                      <a:pt x="5109" y="141"/>
                      <a:pt x="6013" y="2172"/>
                      <a:pt x="5907" y="3680"/>
                    </a:cubicBezTo>
                    <a:cubicBezTo>
                      <a:pt x="5783" y="5524"/>
                      <a:pt x="6829" y="6970"/>
                      <a:pt x="7078" y="7280"/>
                    </a:cubicBezTo>
                    <a:cubicBezTo>
                      <a:pt x="6865" y="7342"/>
                      <a:pt x="6653" y="7368"/>
                      <a:pt x="6434" y="7368"/>
                    </a:cubicBezTo>
                    <a:cubicBezTo>
                      <a:pt x="6149" y="7368"/>
                      <a:pt x="5851" y="7324"/>
                      <a:pt x="5526" y="7254"/>
                    </a:cubicBezTo>
                    <a:cubicBezTo>
                      <a:pt x="5322" y="7209"/>
                      <a:pt x="5118" y="7165"/>
                      <a:pt x="4914" y="7112"/>
                    </a:cubicBezTo>
                    <a:cubicBezTo>
                      <a:pt x="4532" y="7005"/>
                      <a:pt x="4151" y="6925"/>
                      <a:pt x="3761" y="6881"/>
                    </a:cubicBezTo>
                    <a:cubicBezTo>
                      <a:pt x="3606" y="6865"/>
                      <a:pt x="3451" y="6857"/>
                      <a:pt x="3298" y="6857"/>
                    </a:cubicBezTo>
                    <a:cubicBezTo>
                      <a:pt x="2043" y="6857"/>
                      <a:pt x="849" y="7397"/>
                      <a:pt x="27" y="8353"/>
                    </a:cubicBezTo>
                    <a:cubicBezTo>
                      <a:pt x="0" y="8380"/>
                      <a:pt x="0" y="8424"/>
                      <a:pt x="18" y="8460"/>
                    </a:cubicBezTo>
                    <a:cubicBezTo>
                      <a:pt x="33" y="8482"/>
                      <a:pt x="59" y="8498"/>
                      <a:pt x="88" y="8498"/>
                    </a:cubicBezTo>
                    <a:cubicBezTo>
                      <a:pt x="94" y="8498"/>
                      <a:pt x="100" y="8497"/>
                      <a:pt x="107" y="8495"/>
                    </a:cubicBezTo>
                    <a:cubicBezTo>
                      <a:pt x="528" y="8381"/>
                      <a:pt x="963" y="8344"/>
                      <a:pt x="1401" y="8344"/>
                    </a:cubicBezTo>
                    <a:cubicBezTo>
                      <a:pt x="1812" y="8344"/>
                      <a:pt x="2226" y="8377"/>
                      <a:pt x="2634" y="8407"/>
                    </a:cubicBezTo>
                    <a:cubicBezTo>
                      <a:pt x="3042" y="8454"/>
                      <a:pt x="3450" y="8478"/>
                      <a:pt x="3858" y="8478"/>
                    </a:cubicBezTo>
                    <a:cubicBezTo>
                      <a:pt x="4062" y="8478"/>
                      <a:pt x="4266" y="8472"/>
                      <a:pt x="4470" y="8460"/>
                    </a:cubicBezTo>
                    <a:cubicBezTo>
                      <a:pt x="4807" y="8424"/>
                      <a:pt x="5144" y="8371"/>
                      <a:pt x="5481" y="8274"/>
                    </a:cubicBezTo>
                    <a:cubicBezTo>
                      <a:pt x="6120" y="8096"/>
                      <a:pt x="6732" y="7795"/>
                      <a:pt x="7273" y="7396"/>
                    </a:cubicBezTo>
                    <a:cubicBezTo>
                      <a:pt x="7308" y="7369"/>
                      <a:pt x="7317" y="7325"/>
                      <a:pt x="7290" y="7289"/>
                    </a:cubicBezTo>
                    <a:lnTo>
                      <a:pt x="7290" y="7280"/>
                    </a:lnTo>
                    <a:cubicBezTo>
                      <a:pt x="8665" y="3688"/>
                      <a:pt x="5277" y="61"/>
                      <a:pt x="5242" y="26"/>
                    </a:cubicBezTo>
                    <a:cubicBezTo>
                      <a:pt x="5226" y="10"/>
                      <a:pt x="5205" y="1"/>
                      <a:pt x="518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2" name="Google Shape;1442;p23"/>
              <p:cNvSpPr/>
              <p:nvPr/>
            </p:nvSpPr>
            <p:spPr>
              <a:xfrm rot="-6135552">
                <a:off x="8379692" y="169420"/>
                <a:ext cx="722304" cy="741195"/>
              </a:xfrm>
              <a:custGeom>
                <a:avLst/>
                <a:gdLst/>
                <a:ahLst/>
                <a:cxnLst/>
                <a:rect l="l" t="t" r="r" b="b"/>
                <a:pathLst>
                  <a:path w="8603" h="8828" extrusionOk="0">
                    <a:moveTo>
                      <a:pt x="7401" y="1"/>
                    </a:moveTo>
                    <a:cubicBezTo>
                      <a:pt x="7388" y="1"/>
                      <a:pt x="7375" y="4"/>
                      <a:pt x="7361" y="11"/>
                    </a:cubicBezTo>
                    <a:cubicBezTo>
                      <a:pt x="7335" y="28"/>
                      <a:pt x="7317" y="64"/>
                      <a:pt x="7326" y="99"/>
                    </a:cubicBezTo>
                    <a:cubicBezTo>
                      <a:pt x="7521" y="1039"/>
                      <a:pt x="7397" y="2006"/>
                      <a:pt x="6971" y="2866"/>
                    </a:cubicBezTo>
                    <a:cubicBezTo>
                      <a:pt x="6865" y="3088"/>
                      <a:pt x="6723" y="3310"/>
                      <a:pt x="6590" y="3531"/>
                    </a:cubicBezTo>
                    <a:cubicBezTo>
                      <a:pt x="6412" y="3815"/>
                      <a:pt x="6244" y="4108"/>
                      <a:pt x="6111" y="4418"/>
                    </a:cubicBezTo>
                    <a:cubicBezTo>
                      <a:pt x="5871" y="4986"/>
                      <a:pt x="5845" y="5545"/>
                      <a:pt x="6040" y="5979"/>
                    </a:cubicBezTo>
                    <a:cubicBezTo>
                      <a:pt x="5903" y="5938"/>
                      <a:pt x="5765" y="5921"/>
                      <a:pt x="5630" y="5921"/>
                    </a:cubicBezTo>
                    <a:cubicBezTo>
                      <a:pt x="5242" y="5921"/>
                      <a:pt x="4882" y="6062"/>
                      <a:pt x="4665" y="6174"/>
                    </a:cubicBezTo>
                    <a:cubicBezTo>
                      <a:pt x="4426" y="6298"/>
                      <a:pt x="4204" y="6440"/>
                      <a:pt x="3982" y="6591"/>
                    </a:cubicBezTo>
                    <a:cubicBezTo>
                      <a:pt x="3787" y="6733"/>
                      <a:pt x="3583" y="6857"/>
                      <a:pt x="3370" y="6981"/>
                    </a:cubicBezTo>
                    <a:cubicBezTo>
                      <a:pt x="2359" y="7505"/>
                      <a:pt x="1153" y="7513"/>
                      <a:pt x="89" y="7513"/>
                    </a:cubicBezTo>
                    <a:cubicBezTo>
                      <a:pt x="53" y="7513"/>
                      <a:pt x="27" y="7531"/>
                      <a:pt x="18" y="7558"/>
                    </a:cubicBezTo>
                    <a:cubicBezTo>
                      <a:pt x="0" y="7584"/>
                      <a:pt x="0" y="7611"/>
                      <a:pt x="18" y="7638"/>
                    </a:cubicBezTo>
                    <a:cubicBezTo>
                      <a:pt x="257" y="8072"/>
                      <a:pt x="683" y="8285"/>
                      <a:pt x="1020" y="8427"/>
                    </a:cubicBezTo>
                    <a:cubicBezTo>
                      <a:pt x="1494" y="8627"/>
                      <a:pt x="2073" y="8827"/>
                      <a:pt x="2644" y="8827"/>
                    </a:cubicBezTo>
                    <a:cubicBezTo>
                      <a:pt x="2832" y="8827"/>
                      <a:pt x="3020" y="8806"/>
                      <a:pt x="3202" y="8755"/>
                    </a:cubicBezTo>
                    <a:cubicBezTo>
                      <a:pt x="3255" y="8737"/>
                      <a:pt x="3308" y="8720"/>
                      <a:pt x="3353" y="8702"/>
                    </a:cubicBezTo>
                    <a:cubicBezTo>
                      <a:pt x="3973" y="8471"/>
                      <a:pt x="4399" y="7948"/>
                      <a:pt x="4807" y="7434"/>
                    </a:cubicBezTo>
                    <a:lnTo>
                      <a:pt x="4825" y="7416"/>
                    </a:lnTo>
                    <a:lnTo>
                      <a:pt x="4967" y="7239"/>
                    </a:lnTo>
                    <a:cubicBezTo>
                      <a:pt x="5304" y="6804"/>
                      <a:pt x="5658" y="6352"/>
                      <a:pt x="6173" y="6201"/>
                    </a:cubicBezTo>
                    <a:cubicBezTo>
                      <a:pt x="6186" y="6221"/>
                      <a:pt x="6204" y="6231"/>
                      <a:pt x="6224" y="6231"/>
                    </a:cubicBezTo>
                    <a:cubicBezTo>
                      <a:pt x="6230" y="6231"/>
                      <a:pt x="6237" y="6230"/>
                      <a:pt x="6244" y="6228"/>
                    </a:cubicBezTo>
                    <a:cubicBezTo>
                      <a:pt x="6279" y="6219"/>
                      <a:pt x="6306" y="6192"/>
                      <a:pt x="6306" y="6157"/>
                    </a:cubicBezTo>
                    <a:cubicBezTo>
                      <a:pt x="6368" y="5491"/>
                      <a:pt x="6838" y="4977"/>
                      <a:pt x="7290" y="4472"/>
                    </a:cubicBezTo>
                    <a:lnTo>
                      <a:pt x="7423" y="4330"/>
                    </a:lnTo>
                    <a:cubicBezTo>
                      <a:pt x="7893" y="3806"/>
                      <a:pt x="8470" y="3150"/>
                      <a:pt x="8559" y="2352"/>
                    </a:cubicBezTo>
                    <a:cubicBezTo>
                      <a:pt x="8603" y="1900"/>
                      <a:pt x="8505" y="1447"/>
                      <a:pt x="8292" y="1057"/>
                    </a:cubicBezTo>
                    <a:cubicBezTo>
                      <a:pt x="8071" y="667"/>
                      <a:pt x="7796" y="312"/>
                      <a:pt x="7459" y="19"/>
                    </a:cubicBezTo>
                    <a:cubicBezTo>
                      <a:pt x="7442" y="8"/>
                      <a:pt x="7423" y="1"/>
                      <a:pt x="740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3" name="Google Shape;1443;p23"/>
              <p:cNvSpPr/>
              <p:nvPr/>
            </p:nvSpPr>
            <p:spPr>
              <a:xfrm rot="-6135552">
                <a:off x="8144783" y="942015"/>
                <a:ext cx="401410" cy="334747"/>
              </a:xfrm>
              <a:custGeom>
                <a:avLst/>
                <a:gdLst/>
                <a:ahLst/>
                <a:cxnLst/>
                <a:rect l="l" t="t" r="r" b="b"/>
                <a:pathLst>
                  <a:path w="4781" h="3987" extrusionOk="0">
                    <a:moveTo>
                      <a:pt x="50" y="1"/>
                    </a:moveTo>
                    <a:cubicBezTo>
                      <a:pt x="31" y="1"/>
                      <a:pt x="13" y="9"/>
                      <a:pt x="0" y="22"/>
                    </a:cubicBezTo>
                    <a:cubicBezTo>
                      <a:pt x="1898" y="900"/>
                      <a:pt x="2439" y="3862"/>
                      <a:pt x="4780" y="3986"/>
                    </a:cubicBezTo>
                    <a:cubicBezTo>
                      <a:pt x="3166" y="643"/>
                      <a:pt x="107" y="13"/>
                      <a:pt x="71" y="4"/>
                    </a:cubicBezTo>
                    <a:cubicBezTo>
                      <a:pt x="64" y="2"/>
                      <a:pt x="57" y="1"/>
                      <a:pt x="5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4" name="Google Shape;1444;p23"/>
              <p:cNvSpPr/>
              <p:nvPr/>
            </p:nvSpPr>
            <p:spPr>
              <a:xfrm rot="-6135552">
                <a:off x="8314114" y="367630"/>
                <a:ext cx="147517" cy="418958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4990" extrusionOk="0">
                    <a:moveTo>
                      <a:pt x="484" y="1"/>
                    </a:moveTo>
                    <a:cubicBezTo>
                      <a:pt x="466" y="1"/>
                      <a:pt x="449" y="5"/>
                      <a:pt x="435" y="14"/>
                    </a:cubicBezTo>
                    <a:cubicBezTo>
                      <a:pt x="409" y="41"/>
                      <a:pt x="391" y="76"/>
                      <a:pt x="409" y="112"/>
                    </a:cubicBezTo>
                    <a:cubicBezTo>
                      <a:pt x="684" y="830"/>
                      <a:pt x="559" y="1637"/>
                      <a:pt x="435" y="2187"/>
                    </a:cubicBezTo>
                    <a:cubicBezTo>
                      <a:pt x="391" y="2400"/>
                      <a:pt x="347" y="2604"/>
                      <a:pt x="293" y="2808"/>
                    </a:cubicBezTo>
                    <a:cubicBezTo>
                      <a:pt x="205" y="3163"/>
                      <a:pt x="116" y="3535"/>
                      <a:pt x="54" y="3899"/>
                    </a:cubicBezTo>
                    <a:cubicBezTo>
                      <a:pt x="1" y="4262"/>
                      <a:pt x="1" y="4626"/>
                      <a:pt x="45" y="4990"/>
                    </a:cubicBezTo>
                    <a:cubicBezTo>
                      <a:pt x="276" y="4342"/>
                      <a:pt x="675" y="3837"/>
                      <a:pt x="1074" y="3251"/>
                    </a:cubicBezTo>
                    <a:cubicBezTo>
                      <a:pt x="1757" y="2240"/>
                      <a:pt x="1482" y="1203"/>
                      <a:pt x="843" y="254"/>
                    </a:cubicBezTo>
                    <a:cubicBezTo>
                      <a:pt x="746" y="165"/>
                      <a:pt x="639" y="94"/>
                      <a:pt x="533" y="14"/>
                    </a:cubicBezTo>
                    <a:cubicBezTo>
                      <a:pt x="520" y="5"/>
                      <a:pt x="502" y="1"/>
                      <a:pt x="484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5" name="Google Shape;1445;p23"/>
              <p:cNvSpPr/>
              <p:nvPr/>
            </p:nvSpPr>
            <p:spPr>
              <a:xfrm rot="-6135552">
                <a:off x="8664487" y="720625"/>
                <a:ext cx="411066" cy="167835"/>
              </a:xfrm>
              <a:custGeom>
                <a:avLst/>
                <a:gdLst/>
                <a:ahLst/>
                <a:cxnLst/>
                <a:rect l="l" t="t" r="r" b="b"/>
                <a:pathLst>
                  <a:path w="4896" h="1999" extrusionOk="0">
                    <a:moveTo>
                      <a:pt x="4896" y="1"/>
                    </a:moveTo>
                    <a:cubicBezTo>
                      <a:pt x="4674" y="54"/>
                      <a:pt x="4452" y="116"/>
                      <a:pt x="4239" y="196"/>
                    </a:cubicBezTo>
                    <a:cubicBezTo>
                      <a:pt x="3902" y="320"/>
                      <a:pt x="3574" y="471"/>
                      <a:pt x="3255" y="613"/>
                    </a:cubicBezTo>
                    <a:cubicBezTo>
                      <a:pt x="2927" y="764"/>
                      <a:pt x="2572" y="923"/>
                      <a:pt x="2217" y="1047"/>
                    </a:cubicBezTo>
                    <a:cubicBezTo>
                      <a:pt x="1686" y="1238"/>
                      <a:pt x="1212" y="1331"/>
                      <a:pt x="779" y="1331"/>
                    </a:cubicBezTo>
                    <a:cubicBezTo>
                      <a:pt x="546" y="1331"/>
                      <a:pt x="326" y="1304"/>
                      <a:pt x="115" y="1251"/>
                    </a:cubicBezTo>
                    <a:cubicBezTo>
                      <a:pt x="107" y="1249"/>
                      <a:pt x="99" y="1248"/>
                      <a:pt x="91" y="1248"/>
                    </a:cubicBezTo>
                    <a:cubicBezTo>
                      <a:pt x="64" y="1248"/>
                      <a:pt x="40" y="1260"/>
                      <a:pt x="27" y="1287"/>
                    </a:cubicBezTo>
                    <a:cubicBezTo>
                      <a:pt x="0" y="1322"/>
                      <a:pt x="9" y="1358"/>
                      <a:pt x="36" y="1384"/>
                    </a:cubicBezTo>
                    <a:cubicBezTo>
                      <a:pt x="240" y="1597"/>
                      <a:pt x="470" y="1766"/>
                      <a:pt x="736" y="1890"/>
                    </a:cubicBezTo>
                    <a:cubicBezTo>
                      <a:pt x="770" y="1879"/>
                      <a:pt x="805" y="1874"/>
                      <a:pt x="841" y="1874"/>
                    </a:cubicBezTo>
                    <a:cubicBezTo>
                      <a:pt x="890" y="1874"/>
                      <a:pt x="942" y="1883"/>
                      <a:pt x="993" y="1899"/>
                    </a:cubicBezTo>
                    <a:cubicBezTo>
                      <a:pt x="1198" y="1968"/>
                      <a:pt x="1394" y="1998"/>
                      <a:pt x="1582" y="1998"/>
                    </a:cubicBezTo>
                    <a:cubicBezTo>
                      <a:pt x="2580" y="1998"/>
                      <a:pt x="3373" y="1136"/>
                      <a:pt x="4142" y="524"/>
                    </a:cubicBezTo>
                    <a:cubicBezTo>
                      <a:pt x="4372" y="329"/>
                      <a:pt x="4630" y="152"/>
                      <a:pt x="48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6" name="Google Shape;1446;p23"/>
              <p:cNvSpPr/>
              <p:nvPr/>
            </p:nvSpPr>
            <p:spPr>
              <a:xfrm rot="-6135552">
                <a:off x="8922037" y="321191"/>
                <a:ext cx="336426" cy="171361"/>
              </a:xfrm>
              <a:custGeom>
                <a:avLst/>
                <a:gdLst/>
                <a:ahLst/>
                <a:cxnLst/>
                <a:rect l="l" t="t" r="r" b="b"/>
                <a:pathLst>
                  <a:path w="4007" h="2041" extrusionOk="0">
                    <a:moveTo>
                      <a:pt x="4007" y="0"/>
                    </a:moveTo>
                    <a:lnTo>
                      <a:pt x="4007" y="0"/>
                    </a:lnTo>
                    <a:cubicBezTo>
                      <a:pt x="3697" y="80"/>
                      <a:pt x="3395" y="204"/>
                      <a:pt x="3111" y="355"/>
                    </a:cubicBezTo>
                    <a:cubicBezTo>
                      <a:pt x="2872" y="488"/>
                      <a:pt x="2632" y="630"/>
                      <a:pt x="2411" y="772"/>
                    </a:cubicBezTo>
                    <a:cubicBezTo>
                      <a:pt x="2189" y="914"/>
                      <a:pt x="1923" y="1082"/>
                      <a:pt x="1675" y="1215"/>
                    </a:cubicBezTo>
                    <a:cubicBezTo>
                      <a:pt x="1188" y="1477"/>
                      <a:pt x="746" y="1600"/>
                      <a:pt x="342" y="1600"/>
                    </a:cubicBezTo>
                    <a:cubicBezTo>
                      <a:pt x="268" y="1600"/>
                      <a:pt x="194" y="1596"/>
                      <a:pt x="123" y="1588"/>
                    </a:cubicBezTo>
                    <a:cubicBezTo>
                      <a:pt x="119" y="1587"/>
                      <a:pt x="116" y="1587"/>
                      <a:pt x="112" y="1587"/>
                    </a:cubicBezTo>
                    <a:cubicBezTo>
                      <a:pt x="31" y="1587"/>
                      <a:pt x="1" y="1687"/>
                      <a:pt x="60" y="1739"/>
                    </a:cubicBezTo>
                    <a:cubicBezTo>
                      <a:pt x="238" y="1872"/>
                      <a:pt x="442" y="1978"/>
                      <a:pt x="655" y="2040"/>
                    </a:cubicBezTo>
                    <a:cubicBezTo>
                      <a:pt x="1994" y="2031"/>
                      <a:pt x="3422" y="1393"/>
                      <a:pt x="3936" y="124"/>
                    </a:cubicBezTo>
                    <a:cubicBezTo>
                      <a:pt x="3954" y="80"/>
                      <a:pt x="3980" y="36"/>
                      <a:pt x="4007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7" name="Google Shape;1447;p23"/>
              <p:cNvSpPr/>
              <p:nvPr/>
            </p:nvSpPr>
            <p:spPr>
              <a:xfrm rot="-6135552">
                <a:off x="8630062" y="15142"/>
                <a:ext cx="178834" cy="345829"/>
              </a:xfrm>
              <a:custGeom>
                <a:avLst/>
                <a:gdLst/>
                <a:ahLst/>
                <a:cxnLst/>
                <a:rect l="l" t="t" r="r" b="b"/>
                <a:pathLst>
                  <a:path w="2130" h="4119" extrusionOk="0">
                    <a:moveTo>
                      <a:pt x="1836" y="0"/>
                    </a:moveTo>
                    <a:cubicBezTo>
                      <a:pt x="1827" y="0"/>
                      <a:pt x="1818" y="1"/>
                      <a:pt x="1810" y="3"/>
                    </a:cubicBezTo>
                    <a:cubicBezTo>
                      <a:pt x="1810" y="3"/>
                      <a:pt x="1810" y="12"/>
                      <a:pt x="1801" y="12"/>
                    </a:cubicBezTo>
                    <a:cubicBezTo>
                      <a:pt x="1792" y="30"/>
                      <a:pt x="1775" y="48"/>
                      <a:pt x="1766" y="65"/>
                    </a:cubicBezTo>
                    <a:cubicBezTo>
                      <a:pt x="1748" y="83"/>
                      <a:pt x="1757" y="74"/>
                      <a:pt x="1757" y="83"/>
                    </a:cubicBezTo>
                    <a:cubicBezTo>
                      <a:pt x="1748" y="660"/>
                      <a:pt x="1429" y="1201"/>
                      <a:pt x="1198" y="1546"/>
                    </a:cubicBezTo>
                    <a:cubicBezTo>
                      <a:pt x="1101" y="1688"/>
                      <a:pt x="1012" y="1813"/>
                      <a:pt x="914" y="1946"/>
                    </a:cubicBezTo>
                    <a:cubicBezTo>
                      <a:pt x="755" y="2167"/>
                      <a:pt x="586" y="2407"/>
                      <a:pt x="444" y="2655"/>
                    </a:cubicBezTo>
                    <a:cubicBezTo>
                      <a:pt x="258" y="2974"/>
                      <a:pt x="1" y="3542"/>
                      <a:pt x="81" y="4118"/>
                    </a:cubicBezTo>
                    <a:cubicBezTo>
                      <a:pt x="214" y="3577"/>
                      <a:pt x="586" y="3116"/>
                      <a:pt x="1030" y="2646"/>
                    </a:cubicBezTo>
                    <a:cubicBezTo>
                      <a:pt x="1650" y="1981"/>
                      <a:pt x="2076" y="1254"/>
                      <a:pt x="2129" y="438"/>
                    </a:cubicBezTo>
                    <a:cubicBezTo>
                      <a:pt x="2067" y="296"/>
                      <a:pt x="1996" y="163"/>
                      <a:pt x="1908" y="39"/>
                    </a:cubicBezTo>
                    <a:cubicBezTo>
                      <a:pt x="1894" y="12"/>
                      <a:pt x="1865" y="0"/>
                      <a:pt x="1836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8" name="Google Shape;1448;p23"/>
              <p:cNvSpPr/>
              <p:nvPr/>
            </p:nvSpPr>
            <p:spPr>
              <a:xfrm rot="-6135552">
                <a:off x="8220477" y="585062"/>
                <a:ext cx="164645" cy="518534"/>
              </a:xfrm>
              <a:custGeom>
                <a:avLst/>
                <a:gdLst/>
                <a:ahLst/>
                <a:cxnLst/>
                <a:rect l="l" t="t" r="r" b="b"/>
                <a:pathLst>
                  <a:path w="1961" h="6176" extrusionOk="0">
                    <a:moveTo>
                      <a:pt x="100" y="0"/>
                    </a:moveTo>
                    <a:cubicBezTo>
                      <a:pt x="84" y="0"/>
                      <a:pt x="68" y="4"/>
                      <a:pt x="53" y="12"/>
                    </a:cubicBezTo>
                    <a:cubicBezTo>
                      <a:pt x="18" y="38"/>
                      <a:pt x="0" y="83"/>
                      <a:pt x="18" y="118"/>
                    </a:cubicBezTo>
                    <a:cubicBezTo>
                      <a:pt x="27" y="136"/>
                      <a:pt x="931" y="2167"/>
                      <a:pt x="825" y="3683"/>
                    </a:cubicBezTo>
                    <a:cubicBezTo>
                      <a:pt x="781" y="4544"/>
                      <a:pt x="949" y="5404"/>
                      <a:pt x="1330" y="6176"/>
                    </a:cubicBezTo>
                    <a:cubicBezTo>
                      <a:pt x="1366" y="5705"/>
                      <a:pt x="1472" y="5235"/>
                      <a:pt x="1632" y="4792"/>
                    </a:cubicBezTo>
                    <a:cubicBezTo>
                      <a:pt x="1889" y="4047"/>
                      <a:pt x="1960" y="3462"/>
                      <a:pt x="1756" y="2681"/>
                    </a:cubicBezTo>
                    <a:cubicBezTo>
                      <a:pt x="1676" y="2389"/>
                      <a:pt x="1570" y="2105"/>
                      <a:pt x="1455" y="1830"/>
                    </a:cubicBezTo>
                    <a:cubicBezTo>
                      <a:pt x="1082" y="1182"/>
                      <a:pt x="656" y="579"/>
                      <a:pt x="160" y="30"/>
                    </a:cubicBezTo>
                    <a:cubicBezTo>
                      <a:pt x="144" y="9"/>
                      <a:pt x="122" y="0"/>
                      <a:pt x="10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9" name="Google Shape;1449;p23"/>
              <p:cNvSpPr/>
              <p:nvPr/>
            </p:nvSpPr>
            <p:spPr>
              <a:xfrm rot="-6135552">
                <a:off x="8510771" y="967831"/>
                <a:ext cx="454977" cy="138365"/>
              </a:xfrm>
              <a:custGeom>
                <a:avLst/>
                <a:gdLst/>
                <a:ahLst/>
                <a:cxnLst/>
                <a:rect l="l" t="t" r="r" b="b"/>
                <a:pathLst>
                  <a:path w="5419" h="1648" extrusionOk="0">
                    <a:moveTo>
                      <a:pt x="3320" y="0"/>
                    </a:moveTo>
                    <a:cubicBezTo>
                      <a:pt x="2057" y="0"/>
                      <a:pt x="853" y="542"/>
                      <a:pt x="27" y="1503"/>
                    </a:cubicBezTo>
                    <a:cubicBezTo>
                      <a:pt x="0" y="1530"/>
                      <a:pt x="0" y="1574"/>
                      <a:pt x="18" y="1610"/>
                    </a:cubicBezTo>
                    <a:cubicBezTo>
                      <a:pt x="33" y="1632"/>
                      <a:pt x="59" y="1648"/>
                      <a:pt x="88" y="1648"/>
                    </a:cubicBezTo>
                    <a:cubicBezTo>
                      <a:pt x="94" y="1648"/>
                      <a:pt x="100" y="1647"/>
                      <a:pt x="107" y="1645"/>
                    </a:cubicBezTo>
                    <a:cubicBezTo>
                      <a:pt x="213" y="1610"/>
                      <a:pt x="319" y="1592"/>
                      <a:pt x="426" y="1574"/>
                    </a:cubicBezTo>
                    <a:cubicBezTo>
                      <a:pt x="816" y="1388"/>
                      <a:pt x="1233" y="1264"/>
                      <a:pt x="1659" y="1193"/>
                    </a:cubicBezTo>
                    <a:cubicBezTo>
                      <a:pt x="2430" y="1078"/>
                      <a:pt x="3220" y="1131"/>
                      <a:pt x="3991" y="1007"/>
                    </a:cubicBezTo>
                    <a:cubicBezTo>
                      <a:pt x="4576" y="900"/>
                      <a:pt x="5020" y="723"/>
                      <a:pt x="5419" y="386"/>
                    </a:cubicBezTo>
                    <a:cubicBezTo>
                      <a:pt x="5250" y="342"/>
                      <a:pt x="5091" y="306"/>
                      <a:pt x="4913" y="262"/>
                    </a:cubicBezTo>
                    <a:cubicBezTo>
                      <a:pt x="4532" y="155"/>
                      <a:pt x="4151" y="75"/>
                      <a:pt x="3761" y="22"/>
                    </a:cubicBezTo>
                    <a:cubicBezTo>
                      <a:pt x="3613" y="8"/>
                      <a:pt x="3466" y="0"/>
                      <a:pt x="332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0" name="Google Shape;1450;p23"/>
              <p:cNvSpPr/>
              <p:nvPr/>
            </p:nvSpPr>
            <p:spPr>
              <a:xfrm rot="-6135552">
                <a:off x="8443164" y="90677"/>
                <a:ext cx="229377" cy="473784"/>
              </a:xfrm>
              <a:custGeom>
                <a:avLst/>
                <a:gdLst/>
                <a:ahLst/>
                <a:cxnLst/>
                <a:rect l="l" t="t" r="r" b="b"/>
                <a:pathLst>
                  <a:path w="2732" h="5643" extrusionOk="0">
                    <a:moveTo>
                      <a:pt x="1530" y="1"/>
                    </a:moveTo>
                    <a:cubicBezTo>
                      <a:pt x="1517" y="1"/>
                      <a:pt x="1504" y="4"/>
                      <a:pt x="1490" y="11"/>
                    </a:cubicBezTo>
                    <a:cubicBezTo>
                      <a:pt x="1464" y="28"/>
                      <a:pt x="1446" y="64"/>
                      <a:pt x="1455" y="99"/>
                    </a:cubicBezTo>
                    <a:cubicBezTo>
                      <a:pt x="1650" y="1039"/>
                      <a:pt x="1526" y="2006"/>
                      <a:pt x="1100" y="2866"/>
                    </a:cubicBezTo>
                    <a:cubicBezTo>
                      <a:pt x="994" y="3088"/>
                      <a:pt x="852" y="3310"/>
                      <a:pt x="728" y="3531"/>
                    </a:cubicBezTo>
                    <a:cubicBezTo>
                      <a:pt x="541" y="3815"/>
                      <a:pt x="373" y="4108"/>
                      <a:pt x="240" y="4418"/>
                    </a:cubicBezTo>
                    <a:cubicBezTo>
                      <a:pt x="62" y="4800"/>
                      <a:pt x="0" y="5225"/>
                      <a:pt x="71" y="5642"/>
                    </a:cubicBezTo>
                    <a:cubicBezTo>
                      <a:pt x="71" y="4817"/>
                      <a:pt x="692" y="3993"/>
                      <a:pt x="1304" y="3505"/>
                    </a:cubicBezTo>
                    <a:cubicBezTo>
                      <a:pt x="1712" y="3168"/>
                      <a:pt x="2359" y="2928"/>
                      <a:pt x="2670" y="2476"/>
                    </a:cubicBezTo>
                    <a:cubicBezTo>
                      <a:pt x="2679" y="2441"/>
                      <a:pt x="2688" y="2396"/>
                      <a:pt x="2688" y="2352"/>
                    </a:cubicBezTo>
                    <a:cubicBezTo>
                      <a:pt x="2732" y="1900"/>
                      <a:pt x="2634" y="1447"/>
                      <a:pt x="2421" y="1057"/>
                    </a:cubicBezTo>
                    <a:cubicBezTo>
                      <a:pt x="2200" y="667"/>
                      <a:pt x="1925" y="312"/>
                      <a:pt x="1588" y="19"/>
                    </a:cubicBezTo>
                    <a:cubicBezTo>
                      <a:pt x="1571" y="8"/>
                      <a:pt x="1552" y="1"/>
                      <a:pt x="1530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1" name="Google Shape;1451;p23"/>
              <p:cNvSpPr/>
              <p:nvPr/>
            </p:nvSpPr>
            <p:spPr>
              <a:xfrm rot="-6135552">
                <a:off x="8779882" y="533163"/>
                <a:ext cx="414088" cy="181101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157" extrusionOk="0">
                    <a:moveTo>
                      <a:pt x="4932" y="0"/>
                    </a:moveTo>
                    <a:lnTo>
                      <a:pt x="4932" y="0"/>
                    </a:lnTo>
                    <a:cubicBezTo>
                      <a:pt x="4763" y="44"/>
                      <a:pt x="4586" y="106"/>
                      <a:pt x="4426" y="186"/>
                    </a:cubicBezTo>
                    <a:cubicBezTo>
                      <a:pt x="4196" y="319"/>
                      <a:pt x="3965" y="452"/>
                      <a:pt x="3752" y="603"/>
                    </a:cubicBezTo>
                    <a:cubicBezTo>
                      <a:pt x="3548" y="745"/>
                      <a:pt x="3344" y="878"/>
                      <a:pt x="3131" y="993"/>
                    </a:cubicBezTo>
                    <a:cubicBezTo>
                      <a:pt x="2165" y="1499"/>
                      <a:pt x="1021" y="1525"/>
                      <a:pt x="1" y="1525"/>
                    </a:cubicBezTo>
                    <a:cubicBezTo>
                      <a:pt x="484" y="1958"/>
                      <a:pt x="1108" y="2157"/>
                      <a:pt x="1737" y="2157"/>
                    </a:cubicBezTo>
                    <a:cubicBezTo>
                      <a:pt x="2642" y="2157"/>
                      <a:pt x="3557" y="1746"/>
                      <a:pt x="4080" y="1029"/>
                    </a:cubicBezTo>
                    <a:cubicBezTo>
                      <a:pt x="4355" y="647"/>
                      <a:pt x="4621" y="266"/>
                      <a:pt x="4932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52" name="Google Shape;1452;p23"/>
            <p:cNvGrpSpPr/>
            <p:nvPr/>
          </p:nvGrpSpPr>
          <p:grpSpPr>
            <a:xfrm>
              <a:off x="3062191" y="4604590"/>
              <a:ext cx="421762" cy="355887"/>
              <a:chOff x="5065725" y="3952345"/>
              <a:chExt cx="526873" cy="444580"/>
            </a:xfrm>
          </p:grpSpPr>
          <p:sp>
            <p:nvSpPr>
              <p:cNvPr id="1453" name="Google Shape;1453;p23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4" name="Google Shape;1454;p23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5" name="Google Shape;1455;p23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6" name="Google Shape;1456;p23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7" name="Google Shape;1457;p23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8" name="Google Shape;1458;p23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9" name="Google Shape;1459;p23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0" name="Google Shape;1460;p23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1" name="Google Shape;1461;p23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2" name="Google Shape;1462;p23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3" name="Google Shape;1463;p23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4" name="Google Shape;1464;p23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65" name="Google Shape;1465;p23"/>
            <p:cNvGrpSpPr/>
            <p:nvPr/>
          </p:nvGrpSpPr>
          <p:grpSpPr>
            <a:xfrm rot="-537786">
              <a:off x="8309109" y="4284342"/>
              <a:ext cx="1047461" cy="1034588"/>
              <a:chOff x="7696634" y="4184178"/>
              <a:chExt cx="1047449" cy="1034577"/>
            </a:xfrm>
          </p:grpSpPr>
          <p:sp>
            <p:nvSpPr>
              <p:cNvPr id="1466" name="Google Shape;1466;p23"/>
              <p:cNvSpPr/>
              <p:nvPr/>
            </p:nvSpPr>
            <p:spPr>
              <a:xfrm flipH="1">
                <a:off x="7714203" y="4184178"/>
                <a:ext cx="674937" cy="548574"/>
              </a:xfrm>
              <a:custGeom>
                <a:avLst/>
                <a:gdLst/>
                <a:ahLst/>
                <a:cxnLst/>
                <a:rect l="l" t="t" r="r" b="b"/>
                <a:pathLst>
                  <a:path w="7184" h="5839" extrusionOk="0">
                    <a:moveTo>
                      <a:pt x="4427" y="0"/>
                    </a:moveTo>
                    <a:cubicBezTo>
                      <a:pt x="3886" y="0"/>
                      <a:pt x="3260" y="977"/>
                      <a:pt x="3069" y="1486"/>
                    </a:cubicBezTo>
                    <a:cubicBezTo>
                      <a:pt x="2821" y="2160"/>
                      <a:pt x="2625" y="2852"/>
                      <a:pt x="2484" y="3553"/>
                    </a:cubicBezTo>
                    <a:cubicBezTo>
                      <a:pt x="2484" y="3553"/>
                      <a:pt x="2704" y="105"/>
                      <a:pt x="1480" y="105"/>
                    </a:cubicBezTo>
                    <a:cubicBezTo>
                      <a:pt x="1404" y="105"/>
                      <a:pt x="1321" y="118"/>
                      <a:pt x="1233" y="147"/>
                    </a:cubicBezTo>
                    <a:cubicBezTo>
                      <a:pt x="0" y="546"/>
                      <a:pt x="621" y="2879"/>
                      <a:pt x="1402" y="4360"/>
                    </a:cubicBezTo>
                    <a:cubicBezTo>
                      <a:pt x="1685" y="4901"/>
                      <a:pt x="1987" y="5327"/>
                      <a:pt x="2244" y="5513"/>
                    </a:cubicBezTo>
                    <a:cubicBezTo>
                      <a:pt x="2553" y="5742"/>
                      <a:pt x="2903" y="5838"/>
                      <a:pt x="3269" y="5838"/>
                    </a:cubicBezTo>
                    <a:cubicBezTo>
                      <a:pt x="4343" y="5838"/>
                      <a:pt x="5542" y="5010"/>
                      <a:pt x="6164" y="4316"/>
                    </a:cubicBezTo>
                    <a:cubicBezTo>
                      <a:pt x="6439" y="3996"/>
                      <a:pt x="7184" y="3030"/>
                      <a:pt x="6829" y="2568"/>
                    </a:cubicBezTo>
                    <a:cubicBezTo>
                      <a:pt x="6740" y="2452"/>
                      <a:pt x="6609" y="2407"/>
                      <a:pt x="6458" y="2407"/>
                    </a:cubicBezTo>
                    <a:cubicBezTo>
                      <a:pt x="6069" y="2407"/>
                      <a:pt x="5554" y="2710"/>
                      <a:pt x="5330" y="2870"/>
                    </a:cubicBezTo>
                    <a:cubicBezTo>
                      <a:pt x="4931" y="3163"/>
                      <a:pt x="4559" y="3491"/>
                      <a:pt x="4222" y="3854"/>
                    </a:cubicBezTo>
                    <a:cubicBezTo>
                      <a:pt x="4692" y="2976"/>
                      <a:pt x="5393" y="1522"/>
                      <a:pt x="4993" y="537"/>
                    </a:cubicBezTo>
                    <a:cubicBezTo>
                      <a:pt x="4839" y="150"/>
                      <a:pt x="4639" y="0"/>
                      <a:pt x="442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7" name="Google Shape;1467;p23"/>
              <p:cNvSpPr/>
              <p:nvPr/>
            </p:nvSpPr>
            <p:spPr>
              <a:xfrm flipH="1">
                <a:off x="7809938" y="4223825"/>
                <a:ext cx="511746" cy="508457"/>
              </a:xfrm>
              <a:custGeom>
                <a:avLst/>
                <a:gdLst/>
                <a:ahLst/>
                <a:cxnLst/>
                <a:rect l="l" t="t" r="r" b="b"/>
                <a:pathLst>
                  <a:path w="5447" h="5412" extrusionOk="0">
                    <a:moveTo>
                      <a:pt x="1313" y="0"/>
                    </a:moveTo>
                    <a:cubicBezTo>
                      <a:pt x="1225" y="1002"/>
                      <a:pt x="994" y="3184"/>
                      <a:pt x="666" y="3184"/>
                    </a:cubicBezTo>
                    <a:cubicBezTo>
                      <a:pt x="488" y="3184"/>
                      <a:pt x="231" y="2741"/>
                      <a:pt x="1" y="2208"/>
                    </a:cubicBezTo>
                    <a:lnTo>
                      <a:pt x="1" y="2208"/>
                    </a:lnTo>
                    <a:cubicBezTo>
                      <a:pt x="160" y="2812"/>
                      <a:pt x="391" y="3388"/>
                      <a:pt x="684" y="3938"/>
                    </a:cubicBezTo>
                    <a:cubicBezTo>
                      <a:pt x="967" y="4479"/>
                      <a:pt x="1269" y="4905"/>
                      <a:pt x="1517" y="5082"/>
                    </a:cubicBezTo>
                    <a:cubicBezTo>
                      <a:pt x="1826" y="5314"/>
                      <a:pt x="2178" y="5411"/>
                      <a:pt x="2544" y="5411"/>
                    </a:cubicBezTo>
                    <a:cubicBezTo>
                      <a:pt x="3617" y="5411"/>
                      <a:pt x="4816" y="4579"/>
                      <a:pt x="5437" y="3885"/>
                    </a:cubicBezTo>
                    <a:lnTo>
                      <a:pt x="5446" y="3876"/>
                    </a:lnTo>
                    <a:lnTo>
                      <a:pt x="5446" y="3876"/>
                    </a:lnTo>
                    <a:cubicBezTo>
                      <a:pt x="4857" y="4233"/>
                      <a:pt x="4252" y="4527"/>
                      <a:pt x="3864" y="4527"/>
                    </a:cubicBezTo>
                    <a:cubicBezTo>
                      <a:pt x="3838" y="4527"/>
                      <a:pt x="3812" y="4526"/>
                      <a:pt x="3788" y="4523"/>
                    </a:cubicBezTo>
                    <a:cubicBezTo>
                      <a:pt x="3238" y="4461"/>
                      <a:pt x="4142" y="3237"/>
                      <a:pt x="5020" y="2200"/>
                    </a:cubicBezTo>
                    <a:lnTo>
                      <a:pt x="5020" y="2200"/>
                    </a:lnTo>
                    <a:cubicBezTo>
                      <a:pt x="4879" y="2271"/>
                      <a:pt x="4737" y="2350"/>
                      <a:pt x="4604" y="2448"/>
                    </a:cubicBezTo>
                    <a:cubicBezTo>
                      <a:pt x="4213" y="2741"/>
                      <a:pt x="3841" y="3069"/>
                      <a:pt x="3495" y="3423"/>
                    </a:cubicBezTo>
                    <a:cubicBezTo>
                      <a:pt x="3805" y="2865"/>
                      <a:pt x="4204" y="2058"/>
                      <a:pt x="4346" y="1295"/>
                    </a:cubicBezTo>
                    <a:lnTo>
                      <a:pt x="4346" y="1295"/>
                    </a:lnTo>
                    <a:cubicBezTo>
                      <a:pt x="3572" y="2434"/>
                      <a:pt x="2517" y="3949"/>
                      <a:pt x="2159" y="3949"/>
                    </a:cubicBezTo>
                    <a:cubicBezTo>
                      <a:pt x="2151" y="3949"/>
                      <a:pt x="2145" y="3948"/>
                      <a:pt x="2138" y="3947"/>
                    </a:cubicBezTo>
                    <a:cubicBezTo>
                      <a:pt x="1810" y="3885"/>
                      <a:pt x="2182" y="2084"/>
                      <a:pt x="2511" y="710"/>
                    </a:cubicBezTo>
                    <a:lnTo>
                      <a:pt x="2511" y="710"/>
                    </a:lnTo>
                    <a:cubicBezTo>
                      <a:pt x="2448" y="825"/>
                      <a:pt x="2395" y="940"/>
                      <a:pt x="2351" y="1064"/>
                    </a:cubicBezTo>
                    <a:cubicBezTo>
                      <a:pt x="2103" y="1738"/>
                      <a:pt x="1907" y="2421"/>
                      <a:pt x="1766" y="3131"/>
                    </a:cubicBezTo>
                    <a:cubicBezTo>
                      <a:pt x="1766" y="3131"/>
                      <a:pt x="1916" y="860"/>
                      <a:pt x="131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8" name="Google Shape;1468;p23"/>
              <p:cNvSpPr/>
              <p:nvPr/>
            </p:nvSpPr>
            <p:spPr>
              <a:xfrm flipH="1">
                <a:off x="7974162" y="4238199"/>
                <a:ext cx="70838" cy="77697"/>
              </a:xfrm>
              <a:custGeom>
                <a:avLst/>
                <a:gdLst/>
                <a:ahLst/>
                <a:cxnLst/>
                <a:rect l="l" t="t" r="r" b="b"/>
                <a:pathLst>
                  <a:path w="754" h="827" extrusionOk="0">
                    <a:moveTo>
                      <a:pt x="570" y="0"/>
                    </a:moveTo>
                    <a:cubicBezTo>
                      <a:pt x="459" y="0"/>
                      <a:pt x="306" y="113"/>
                      <a:pt x="186" y="282"/>
                    </a:cubicBezTo>
                    <a:cubicBezTo>
                      <a:pt x="36" y="495"/>
                      <a:pt x="0" y="734"/>
                      <a:pt x="107" y="805"/>
                    </a:cubicBezTo>
                    <a:cubicBezTo>
                      <a:pt x="130" y="820"/>
                      <a:pt x="158" y="827"/>
                      <a:pt x="188" y="827"/>
                    </a:cubicBezTo>
                    <a:cubicBezTo>
                      <a:pt x="304" y="827"/>
                      <a:pt x="455" y="723"/>
                      <a:pt x="568" y="548"/>
                    </a:cubicBezTo>
                    <a:cubicBezTo>
                      <a:pt x="718" y="335"/>
                      <a:pt x="754" y="104"/>
                      <a:pt x="648" y="25"/>
                    </a:cubicBezTo>
                    <a:cubicBezTo>
                      <a:pt x="625" y="8"/>
                      <a:pt x="599" y="0"/>
                      <a:pt x="5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9" name="Google Shape;1469;p23"/>
              <p:cNvSpPr/>
              <p:nvPr/>
            </p:nvSpPr>
            <p:spPr>
              <a:xfrm flipH="1">
                <a:off x="8030814" y="4341450"/>
                <a:ext cx="45096" cy="58061"/>
              </a:xfrm>
              <a:custGeom>
                <a:avLst/>
                <a:gdLst/>
                <a:ahLst/>
                <a:cxnLst/>
                <a:rect l="l" t="t" r="r" b="b"/>
                <a:pathLst>
                  <a:path w="480" h="618" extrusionOk="0">
                    <a:moveTo>
                      <a:pt x="357" y="1"/>
                    </a:moveTo>
                    <a:cubicBezTo>
                      <a:pt x="275" y="1"/>
                      <a:pt x="158" y="100"/>
                      <a:pt x="81" y="247"/>
                    </a:cubicBezTo>
                    <a:cubicBezTo>
                      <a:pt x="1" y="415"/>
                      <a:pt x="1" y="575"/>
                      <a:pt x="81" y="611"/>
                    </a:cubicBezTo>
                    <a:cubicBezTo>
                      <a:pt x="92" y="615"/>
                      <a:pt x="105" y="617"/>
                      <a:pt x="118" y="617"/>
                    </a:cubicBezTo>
                    <a:cubicBezTo>
                      <a:pt x="203" y="617"/>
                      <a:pt x="314" y="519"/>
                      <a:pt x="391" y="380"/>
                    </a:cubicBezTo>
                    <a:cubicBezTo>
                      <a:pt x="480" y="211"/>
                      <a:pt x="471" y="43"/>
                      <a:pt x="391" y="7"/>
                    </a:cubicBezTo>
                    <a:cubicBezTo>
                      <a:pt x="381" y="3"/>
                      <a:pt x="369" y="1"/>
                      <a:pt x="3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0" name="Google Shape;1470;p23"/>
              <p:cNvSpPr/>
              <p:nvPr/>
            </p:nvSpPr>
            <p:spPr>
              <a:xfrm flipH="1">
                <a:off x="8262401" y="4253513"/>
                <a:ext cx="53458" cy="88125"/>
              </a:xfrm>
              <a:custGeom>
                <a:avLst/>
                <a:gdLst/>
                <a:ahLst/>
                <a:cxnLst/>
                <a:rect l="l" t="t" r="r" b="b"/>
                <a:pathLst>
                  <a:path w="569" h="938" extrusionOk="0">
                    <a:moveTo>
                      <a:pt x="358" y="1"/>
                    </a:moveTo>
                    <a:cubicBezTo>
                      <a:pt x="239" y="1"/>
                      <a:pt x="104" y="179"/>
                      <a:pt x="54" y="420"/>
                    </a:cubicBezTo>
                    <a:cubicBezTo>
                      <a:pt x="1" y="677"/>
                      <a:pt x="63" y="908"/>
                      <a:pt x="187" y="935"/>
                    </a:cubicBezTo>
                    <a:cubicBezTo>
                      <a:pt x="196" y="936"/>
                      <a:pt x="204" y="937"/>
                      <a:pt x="213" y="937"/>
                    </a:cubicBezTo>
                    <a:cubicBezTo>
                      <a:pt x="338" y="937"/>
                      <a:pt x="465" y="759"/>
                      <a:pt x="515" y="518"/>
                    </a:cubicBezTo>
                    <a:cubicBezTo>
                      <a:pt x="568" y="261"/>
                      <a:pt x="506" y="30"/>
                      <a:pt x="382" y="3"/>
                    </a:cubicBezTo>
                    <a:cubicBezTo>
                      <a:pt x="374" y="2"/>
                      <a:pt x="366" y="1"/>
                      <a:pt x="35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1" name="Google Shape;1471;p23"/>
              <p:cNvSpPr/>
              <p:nvPr/>
            </p:nvSpPr>
            <p:spPr>
              <a:xfrm flipH="1">
                <a:off x="8276588" y="4369635"/>
                <a:ext cx="33446" cy="62571"/>
              </a:xfrm>
              <a:custGeom>
                <a:avLst/>
                <a:gdLst/>
                <a:ahLst/>
                <a:cxnLst/>
                <a:rect l="l" t="t" r="r" b="b"/>
                <a:pathLst>
                  <a:path w="356" h="666" extrusionOk="0">
                    <a:moveTo>
                      <a:pt x="196" y="0"/>
                    </a:moveTo>
                    <a:cubicBezTo>
                      <a:pt x="107" y="0"/>
                      <a:pt x="19" y="151"/>
                      <a:pt x="10" y="337"/>
                    </a:cubicBezTo>
                    <a:cubicBezTo>
                      <a:pt x="1" y="523"/>
                      <a:pt x="63" y="665"/>
                      <a:pt x="161" y="665"/>
                    </a:cubicBezTo>
                    <a:cubicBezTo>
                      <a:pt x="249" y="665"/>
                      <a:pt x="338" y="515"/>
                      <a:pt x="347" y="328"/>
                    </a:cubicBezTo>
                    <a:cubicBezTo>
                      <a:pt x="356" y="142"/>
                      <a:pt x="294" y="0"/>
                      <a:pt x="19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2" name="Google Shape;1472;p23"/>
              <p:cNvSpPr/>
              <p:nvPr/>
            </p:nvSpPr>
            <p:spPr>
              <a:xfrm flipH="1">
                <a:off x="7696634" y="4721853"/>
                <a:ext cx="616688" cy="487694"/>
              </a:xfrm>
              <a:custGeom>
                <a:avLst/>
                <a:gdLst/>
                <a:ahLst/>
                <a:cxnLst/>
                <a:rect l="l" t="t" r="r" b="b"/>
                <a:pathLst>
                  <a:path w="6564" h="5191" extrusionOk="0">
                    <a:moveTo>
                      <a:pt x="4202" y="1"/>
                    </a:moveTo>
                    <a:cubicBezTo>
                      <a:pt x="2350" y="1"/>
                      <a:pt x="41" y="5062"/>
                      <a:pt x="0" y="5191"/>
                    </a:cubicBezTo>
                    <a:cubicBezTo>
                      <a:pt x="0" y="5191"/>
                      <a:pt x="6563" y="1368"/>
                      <a:pt x="4754" y="171"/>
                    </a:cubicBezTo>
                    <a:cubicBezTo>
                      <a:pt x="4577" y="54"/>
                      <a:pt x="4392" y="1"/>
                      <a:pt x="42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3" name="Google Shape;1473;p23"/>
              <p:cNvSpPr/>
              <p:nvPr/>
            </p:nvSpPr>
            <p:spPr>
              <a:xfrm flipH="1">
                <a:off x="7847424" y="4746186"/>
                <a:ext cx="465898" cy="463361"/>
              </a:xfrm>
              <a:custGeom>
                <a:avLst/>
                <a:gdLst/>
                <a:ahLst/>
                <a:cxnLst/>
                <a:rect l="l" t="t" r="r" b="b"/>
                <a:pathLst>
                  <a:path w="4959" h="4932" extrusionOk="0">
                    <a:moveTo>
                      <a:pt x="4869" y="1"/>
                    </a:moveTo>
                    <a:cubicBezTo>
                      <a:pt x="3734" y="976"/>
                      <a:pt x="2031" y="2387"/>
                      <a:pt x="1721" y="2449"/>
                    </a:cubicBezTo>
                    <a:cubicBezTo>
                      <a:pt x="1704" y="2452"/>
                      <a:pt x="1689" y="2453"/>
                      <a:pt x="1674" y="2453"/>
                    </a:cubicBezTo>
                    <a:cubicBezTo>
                      <a:pt x="1523" y="2453"/>
                      <a:pt x="1513" y="2287"/>
                      <a:pt x="1561" y="2076"/>
                    </a:cubicBezTo>
                    <a:lnTo>
                      <a:pt x="1561" y="2076"/>
                    </a:lnTo>
                    <a:cubicBezTo>
                      <a:pt x="967" y="2990"/>
                      <a:pt x="444" y="3939"/>
                      <a:pt x="0" y="4932"/>
                    </a:cubicBezTo>
                    <a:cubicBezTo>
                      <a:pt x="1127" y="4267"/>
                      <a:pt x="2209" y="3531"/>
                      <a:pt x="3237" y="2724"/>
                    </a:cubicBezTo>
                    <a:lnTo>
                      <a:pt x="3113" y="2724"/>
                    </a:lnTo>
                    <a:cubicBezTo>
                      <a:pt x="2661" y="2706"/>
                      <a:pt x="3982" y="1171"/>
                      <a:pt x="4958" y="107"/>
                    </a:cubicBezTo>
                    <a:cubicBezTo>
                      <a:pt x="4931" y="72"/>
                      <a:pt x="4905" y="27"/>
                      <a:pt x="486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4" name="Google Shape;1474;p23"/>
              <p:cNvSpPr/>
              <p:nvPr/>
            </p:nvSpPr>
            <p:spPr>
              <a:xfrm flipH="1">
                <a:off x="7909149" y="4797670"/>
                <a:ext cx="405864" cy="420426"/>
              </a:xfrm>
              <a:custGeom>
                <a:avLst/>
                <a:gdLst/>
                <a:ahLst/>
                <a:cxnLst/>
                <a:rect l="l" t="t" r="r" b="b"/>
                <a:pathLst>
                  <a:path w="4320" h="4475" extrusionOk="0">
                    <a:moveTo>
                      <a:pt x="4295" y="1"/>
                    </a:moveTo>
                    <a:cubicBezTo>
                      <a:pt x="4258" y="1"/>
                      <a:pt x="4097" y="96"/>
                      <a:pt x="3876" y="260"/>
                    </a:cubicBezTo>
                    <a:cubicBezTo>
                      <a:pt x="3592" y="473"/>
                      <a:pt x="3318" y="712"/>
                      <a:pt x="3060" y="961"/>
                    </a:cubicBezTo>
                    <a:cubicBezTo>
                      <a:pt x="2785" y="1227"/>
                      <a:pt x="2511" y="1501"/>
                      <a:pt x="2307" y="1705"/>
                    </a:cubicBezTo>
                    <a:cubicBezTo>
                      <a:pt x="2103" y="1909"/>
                      <a:pt x="1970" y="2042"/>
                      <a:pt x="1970" y="2042"/>
                    </a:cubicBezTo>
                    <a:lnTo>
                      <a:pt x="1641" y="2397"/>
                    </a:lnTo>
                    <a:cubicBezTo>
                      <a:pt x="1446" y="2610"/>
                      <a:pt x="1189" y="2903"/>
                      <a:pt x="941" y="3195"/>
                    </a:cubicBezTo>
                    <a:cubicBezTo>
                      <a:pt x="435" y="3790"/>
                      <a:pt x="1" y="4446"/>
                      <a:pt x="54" y="4473"/>
                    </a:cubicBezTo>
                    <a:cubicBezTo>
                      <a:pt x="55" y="4474"/>
                      <a:pt x="57" y="4474"/>
                      <a:pt x="59" y="4474"/>
                    </a:cubicBezTo>
                    <a:cubicBezTo>
                      <a:pt x="126" y="4474"/>
                      <a:pt x="602" y="3898"/>
                      <a:pt x="1136" y="3373"/>
                    </a:cubicBezTo>
                    <a:lnTo>
                      <a:pt x="2244" y="2300"/>
                    </a:lnTo>
                    <a:cubicBezTo>
                      <a:pt x="2244" y="2300"/>
                      <a:pt x="2377" y="2158"/>
                      <a:pt x="2573" y="1936"/>
                    </a:cubicBezTo>
                    <a:lnTo>
                      <a:pt x="3264" y="1138"/>
                    </a:lnTo>
                    <a:cubicBezTo>
                      <a:pt x="3513" y="845"/>
                      <a:pt x="3779" y="561"/>
                      <a:pt x="3974" y="366"/>
                    </a:cubicBezTo>
                    <a:cubicBezTo>
                      <a:pt x="4178" y="162"/>
                      <a:pt x="4320" y="20"/>
                      <a:pt x="4302" y="3"/>
                    </a:cubicBezTo>
                    <a:cubicBezTo>
                      <a:pt x="4301" y="1"/>
                      <a:pt x="4298" y="1"/>
                      <a:pt x="4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5" name="Google Shape;1475;p23"/>
              <p:cNvSpPr/>
              <p:nvPr/>
            </p:nvSpPr>
            <p:spPr>
              <a:xfrm flipH="1">
                <a:off x="8301579" y="4597087"/>
                <a:ext cx="442504" cy="606635"/>
              </a:xfrm>
              <a:custGeom>
                <a:avLst/>
                <a:gdLst/>
                <a:ahLst/>
                <a:cxnLst/>
                <a:rect l="l" t="t" r="r" b="b"/>
                <a:pathLst>
                  <a:path w="4710" h="6457" extrusionOk="0">
                    <a:moveTo>
                      <a:pt x="2288" y="1"/>
                    </a:moveTo>
                    <a:cubicBezTo>
                      <a:pt x="2162" y="1"/>
                      <a:pt x="2032" y="43"/>
                      <a:pt x="1898" y="133"/>
                    </a:cubicBezTo>
                    <a:cubicBezTo>
                      <a:pt x="0" y="1419"/>
                      <a:pt x="4594" y="6359"/>
                      <a:pt x="4710" y="6457"/>
                    </a:cubicBezTo>
                    <a:cubicBezTo>
                      <a:pt x="4710" y="6457"/>
                      <a:pt x="3844" y="1"/>
                      <a:pt x="228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6" name="Google Shape;1476;p23"/>
              <p:cNvSpPr/>
              <p:nvPr/>
            </p:nvSpPr>
            <p:spPr>
              <a:xfrm flipH="1">
                <a:off x="8301579" y="4598778"/>
                <a:ext cx="252538" cy="604944"/>
              </a:xfrm>
              <a:custGeom>
                <a:avLst/>
                <a:gdLst/>
                <a:ahLst/>
                <a:cxnLst/>
                <a:rect l="l" t="t" r="r" b="b"/>
                <a:pathLst>
                  <a:path w="2688" h="6439" extrusionOk="0">
                    <a:moveTo>
                      <a:pt x="133" y="0"/>
                    </a:moveTo>
                    <a:cubicBezTo>
                      <a:pt x="80" y="18"/>
                      <a:pt x="36" y="27"/>
                      <a:pt x="0" y="53"/>
                    </a:cubicBezTo>
                    <a:cubicBezTo>
                      <a:pt x="462" y="1472"/>
                      <a:pt x="1118" y="3583"/>
                      <a:pt x="1056" y="3893"/>
                    </a:cubicBezTo>
                    <a:cubicBezTo>
                      <a:pt x="1035" y="3984"/>
                      <a:pt x="987" y="4021"/>
                      <a:pt x="922" y="4021"/>
                    </a:cubicBezTo>
                    <a:cubicBezTo>
                      <a:pt x="848" y="4021"/>
                      <a:pt x="752" y="3973"/>
                      <a:pt x="648" y="3902"/>
                    </a:cubicBezTo>
                    <a:lnTo>
                      <a:pt x="648" y="3902"/>
                    </a:lnTo>
                    <a:cubicBezTo>
                      <a:pt x="1260" y="4798"/>
                      <a:pt x="1943" y="5641"/>
                      <a:pt x="2688" y="6439"/>
                    </a:cubicBezTo>
                    <a:cubicBezTo>
                      <a:pt x="2501" y="5144"/>
                      <a:pt x="2235" y="3858"/>
                      <a:pt x="1889" y="2599"/>
                    </a:cubicBezTo>
                    <a:cubicBezTo>
                      <a:pt x="1881" y="2634"/>
                      <a:pt x="1863" y="2678"/>
                      <a:pt x="1845" y="2714"/>
                    </a:cubicBezTo>
                    <a:cubicBezTo>
                      <a:pt x="1826" y="2754"/>
                      <a:pt x="1800" y="2772"/>
                      <a:pt x="1768" y="2772"/>
                    </a:cubicBezTo>
                    <a:cubicBezTo>
                      <a:pt x="1474" y="2772"/>
                      <a:pt x="677" y="1184"/>
                      <a:pt x="133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7" name="Google Shape;1477;p23"/>
              <p:cNvSpPr/>
              <p:nvPr/>
            </p:nvSpPr>
            <p:spPr>
              <a:xfrm flipH="1">
                <a:off x="8288238" y="4673656"/>
                <a:ext cx="241733" cy="530254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5644" extrusionOk="0">
                    <a:moveTo>
                      <a:pt x="29" y="1"/>
                    </a:moveTo>
                    <a:cubicBezTo>
                      <a:pt x="28" y="1"/>
                      <a:pt x="28" y="1"/>
                      <a:pt x="27" y="1"/>
                    </a:cubicBezTo>
                    <a:cubicBezTo>
                      <a:pt x="1" y="10"/>
                      <a:pt x="27" y="205"/>
                      <a:pt x="98" y="498"/>
                    </a:cubicBezTo>
                    <a:cubicBezTo>
                      <a:pt x="187" y="835"/>
                      <a:pt x="302" y="1181"/>
                      <a:pt x="435" y="1509"/>
                    </a:cubicBezTo>
                    <a:cubicBezTo>
                      <a:pt x="568" y="1873"/>
                      <a:pt x="719" y="2227"/>
                      <a:pt x="834" y="2493"/>
                    </a:cubicBezTo>
                    <a:cubicBezTo>
                      <a:pt x="949" y="2759"/>
                      <a:pt x="1012" y="2937"/>
                      <a:pt x="1012" y="2937"/>
                    </a:cubicBezTo>
                    <a:lnTo>
                      <a:pt x="1216" y="3380"/>
                    </a:lnTo>
                    <a:cubicBezTo>
                      <a:pt x="1340" y="3637"/>
                      <a:pt x="1517" y="3983"/>
                      <a:pt x="1686" y="4338"/>
                    </a:cubicBezTo>
                    <a:cubicBezTo>
                      <a:pt x="2031" y="5012"/>
                      <a:pt x="2461" y="5643"/>
                      <a:pt x="2524" y="5643"/>
                    </a:cubicBezTo>
                    <a:cubicBezTo>
                      <a:pt x="2526" y="5643"/>
                      <a:pt x="2527" y="5643"/>
                      <a:pt x="2528" y="5642"/>
                    </a:cubicBezTo>
                    <a:cubicBezTo>
                      <a:pt x="2572" y="5615"/>
                      <a:pt x="2218" y="4932"/>
                      <a:pt x="1934" y="4223"/>
                    </a:cubicBezTo>
                    <a:lnTo>
                      <a:pt x="1366" y="2786"/>
                    </a:lnTo>
                    <a:cubicBezTo>
                      <a:pt x="1366" y="2786"/>
                      <a:pt x="1287" y="2600"/>
                      <a:pt x="1153" y="2343"/>
                    </a:cubicBezTo>
                    <a:cubicBezTo>
                      <a:pt x="1020" y="2085"/>
                      <a:pt x="852" y="1740"/>
                      <a:pt x="675" y="1394"/>
                    </a:cubicBezTo>
                    <a:cubicBezTo>
                      <a:pt x="506" y="1057"/>
                      <a:pt x="346" y="702"/>
                      <a:pt x="231" y="445"/>
                    </a:cubicBezTo>
                    <a:cubicBezTo>
                      <a:pt x="127" y="185"/>
                      <a:pt x="57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8" name="Google Shape;1478;p23"/>
              <p:cNvSpPr/>
              <p:nvPr/>
            </p:nvSpPr>
            <p:spPr>
              <a:xfrm flipH="1">
                <a:off x="8029124" y="4442822"/>
                <a:ext cx="300076" cy="775933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8259" extrusionOk="0">
                    <a:moveTo>
                      <a:pt x="3171" y="1"/>
                    </a:moveTo>
                    <a:cubicBezTo>
                      <a:pt x="3151" y="1"/>
                      <a:pt x="3107" y="45"/>
                      <a:pt x="3034" y="135"/>
                    </a:cubicBezTo>
                    <a:cubicBezTo>
                      <a:pt x="2919" y="259"/>
                      <a:pt x="2821" y="401"/>
                      <a:pt x="2732" y="543"/>
                    </a:cubicBezTo>
                    <a:lnTo>
                      <a:pt x="2555" y="835"/>
                    </a:lnTo>
                    <a:cubicBezTo>
                      <a:pt x="2502" y="942"/>
                      <a:pt x="2449" y="1048"/>
                      <a:pt x="2387" y="1172"/>
                    </a:cubicBezTo>
                    <a:cubicBezTo>
                      <a:pt x="2325" y="1288"/>
                      <a:pt x="2271" y="1412"/>
                      <a:pt x="2218" y="1536"/>
                    </a:cubicBezTo>
                    <a:cubicBezTo>
                      <a:pt x="2165" y="1660"/>
                      <a:pt x="2103" y="1793"/>
                      <a:pt x="2058" y="1917"/>
                    </a:cubicBezTo>
                    <a:cubicBezTo>
                      <a:pt x="1846" y="2441"/>
                      <a:pt x="1668" y="2964"/>
                      <a:pt x="1526" y="3345"/>
                    </a:cubicBezTo>
                    <a:lnTo>
                      <a:pt x="1287" y="3993"/>
                    </a:lnTo>
                    <a:cubicBezTo>
                      <a:pt x="1287" y="3993"/>
                      <a:pt x="1" y="8214"/>
                      <a:pt x="134" y="8258"/>
                    </a:cubicBezTo>
                    <a:cubicBezTo>
                      <a:pt x="135" y="8259"/>
                      <a:pt x="135" y="8259"/>
                      <a:pt x="136" y="8259"/>
                    </a:cubicBezTo>
                    <a:cubicBezTo>
                      <a:pt x="289" y="8259"/>
                      <a:pt x="1784" y="4170"/>
                      <a:pt x="1784" y="4170"/>
                    </a:cubicBezTo>
                    <a:cubicBezTo>
                      <a:pt x="1784" y="4170"/>
                      <a:pt x="1872" y="3904"/>
                      <a:pt x="1987" y="3505"/>
                    </a:cubicBezTo>
                    <a:cubicBezTo>
                      <a:pt x="2103" y="3106"/>
                      <a:pt x="2245" y="2574"/>
                      <a:pt x="2413" y="2050"/>
                    </a:cubicBezTo>
                    <a:cubicBezTo>
                      <a:pt x="2449" y="1917"/>
                      <a:pt x="2493" y="1784"/>
                      <a:pt x="2528" y="1660"/>
                    </a:cubicBezTo>
                    <a:cubicBezTo>
                      <a:pt x="2573" y="1536"/>
                      <a:pt x="2617" y="1412"/>
                      <a:pt x="2662" y="1288"/>
                    </a:cubicBezTo>
                    <a:cubicBezTo>
                      <a:pt x="2706" y="1163"/>
                      <a:pt x="2750" y="1057"/>
                      <a:pt x="2786" y="942"/>
                    </a:cubicBezTo>
                    <a:lnTo>
                      <a:pt x="2919" y="640"/>
                    </a:lnTo>
                    <a:cubicBezTo>
                      <a:pt x="2990" y="445"/>
                      <a:pt x="3069" y="303"/>
                      <a:pt x="3123" y="188"/>
                    </a:cubicBezTo>
                    <a:cubicBezTo>
                      <a:pt x="3167" y="81"/>
                      <a:pt x="3194" y="10"/>
                      <a:pt x="3176" y="2"/>
                    </a:cubicBezTo>
                    <a:cubicBezTo>
                      <a:pt x="3174" y="1"/>
                      <a:pt x="3173" y="1"/>
                      <a:pt x="31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9" name="Google Shape;1479;p23"/>
              <p:cNvSpPr/>
              <p:nvPr/>
            </p:nvSpPr>
            <p:spPr>
              <a:xfrm flipH="1">
                <a:off x="7896654" y="4434554"/>
                <a:ext cx="369224" cy="306747"/>
              </a:xfrm>
              <a:custGeom>
                <a:avLst/>
                <a:gdLst/>
                <a:ahLst/>
                <a:cxnLst/>
                <a:rect l="l" t="t" r="r" b="b"/>
                <a:pathLst>
                  <a:path w="3930" h="3265" extrusionOk="0">
                    <a:moveTo>
                      <a:pt x="20" y="1"/>
                    </a:moveTo>
                    <a:cubicBezTo>
                      <a:pt x="20" y="1"/>
                      <a:pt x="19" y="1"/>
                      <a:pt x="19" y="1"/>
                    </a:cubicBezTo>
                    <a:cubicBezTo>
                      <a:pt x="1" y="10"/>
                      <a:pt x="54" y="205"/>
                      <a:pt x="98" y="498"/>
                    </a:cubicBezTo>
                    <a:cubicBezTo>
                      <a:pt x="152" y="790"/>
                      <a:pt x="196" y="1189"/>
                      <a:pt x="267" y="1588"/>
                    </a:cubicBezTo>
                    <a:cubicBezTo>
                      <a:pt x="311" y="1784"/>
                      <a:pt x="356" y="1979"/>
                      <a:pt x="427" y="2165"/>
                    </a:cubicBezTo>
                    <a:cubicBezTo>
                      <a:pt x="480" y="2342"/>
                      <a:pt x="560" y="2502"/>
                      <a:pt x="657" y="2653"/>
                    </a:cubicBezTo>
                    <a:cubicBezTo>
                      <a:pt x="728" y="2768"/>
                      <a:pt x="817" y="2866"/>
                      <a:pt x="914" y="2954"/>
                    </a:cubicBezTo>
                    <a:cubicBezTo>
                      <a:pt x="950" y="2990"/>
                      <a:pt x="976" y="3016"/>
                      <a:pt x="994" y="3025"/>
                    </a:cubicBezTo>
                    <a:lnTo>
                      <a:pt x="1030" y="3052"/>
                    </a:lnTo>
                    <a:lnTo>
                      <a:pt x="1154" y="3132"/>
                    </a:lnTo>
                    <a:cubicBezTo>
                      <a:pt x="1278" y="3194"/>
                      <a:pt x="1411" y="3238"/>
                      <a:pt x="1544" y="3256"/>
                    </a:cubicBezTo>
                    <a:cubicBezTo>
                      <a:pt x="1590" y="3262"/>
                      <a:pt x="1638" y="3265"/>
                      <a:pt x="1687" y="3265"/>
                    </a:cubicBezTo>
                    <a:cubicBezTo>
                      <a:pt x="1996" y="3265"/>
                      <a:pt x="2355" y="3149"/>
                      <a:pt x="2662" y="2981"/>
                    </a:cubicBezTo>
                    <a:cubicBezTo>
                      <a:pt x="3389" y="2591"/>
                      <a:pt x="3930" y="1970"/>
                      <a:pt x="3912" y="1952"/>
                    </a:cubicBezTo>
                    <a:cubicBezTo>
                      <a:pt x="3911" y="1951"/>
                      <a:pt x="3910" y="1950"/>
                      <a:pt x="3908" y="1950"/>
                    </a:cubicBezTo>
                    <a:cubicBezTo>
                      <a:pt x="3850" y="1950"/>
                      <a:pt x="3270" y="2494"/>
                      <a:pt x="2573" y="2812"/>
                    </a:cubicBezTo>
                    <a:cubicBezTo>
                      <a:pt x="2295" y="2940"/>
                      <a:pt x="1995" y="3023"/>
                      <a:pt x="1749" y="3023"/>
                    </a:cubicBezTo>
                    <a:cubicBezTo>
                      <a:pt x="1689" y="3023"/>
                      <a:pt x="1632" y="3018"/>
                      <a:pt x="1580" y="3007"/>
                    </a:cubicBezTo>
                    <a:cubicBezTo>
                      <a:pt x="1473" y="2990"/>
                      <a:pt x="1376" y="2954"/>
                      <a:pt x="1278" y="2910"/>
                    </a:cubicBezTo>
                    <a:lnTo>
                      <a:pt x="1180" y="2839"/>
                    </a:lnTo>
                    <a:lnTo>
                      <a:pt x="1154" y="2821"/>
                    </a:lnTo>
                    <a:cubicBezTo>
                      <a:pt x="1136" y="2812"/>
                      <a:pt x="1110" y="2786"/>
                      <a:pt x="1083" y="2759"/>
                    </a:cubicBezTo>
                    <a:cubicBezTo>
                      <a:pt x="994" y="2688"/>
                      <a:pt x="923" y="2608"/>
                      <a:pt x="861" y="2520"/>
                    </a:cubicBezTo>
                    <a:cubicBezTo>
                      <a:pt x="764" y="2387"/>
                      <a:pt x="693" y="2245"/>
                      <a:pt x="631" y="2094"/>
                    </a:cubicBezTo>
                    <a:cubicBezTo>
                      <a:pt x="560" y="1917"/>
                      <a:pt x="498" y="1730"/>
                      <a:pt x="453" y="1544"/>
                    </a:cubicBezTo>
                    <a:cubicBezTo>
                      <a:pt x="356" y="1163"/>
                      <a:pt x="276" y="764"/>
                      <a:pt x="205" y="471"/>
                    </a:cubicBezTo>
                    <a:cubicBezTo>
                      <a:pt x="127" y="185"/>
                      <a:pt x="40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480" name="Google Shape;1480;p23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_AND_TWO_COLUMNS_1_1_1_1_1">
    <p:spTree>
      <p:nvGrpSpPr>
        <p:cNvPr id="1" name="Shape 1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82" name="Google Shape;1482;p24"/>
          <p:cNvGrpSpPr/>
          <p:nvPr/>
        </p:nvGrpSpPr>
        <p:grpSpPr>
          <a:xfrm>
            <a:off x="-848756" y="-8226"/>
            <a:ext cx="10279524" cy="5402436"/>
            <a:chOff x="-848756" y="-8226"/>
            <a:chExt cx="10279524" cy="5402436"/>
          </a:xfrm>
        </p:grpSpPr>
        <p:sp>
          <p:nvSpPr>
            <p:cNvPr id="1483" name="Google Shape;1483;p24"/>
            <p:cNvSpPr/>
            <p:nvPr/>
          </p:nvSpPr>
          <p:spPr>
            <a:xfrm>
              <a:off x="7048575" y="2814725"/>
              <a:ext cx="2095445" cy="2328731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24"/>
            <p:cNvSpPr/>
            <p:nvPr/>
          </p:nvSpPr>
          <p:spPr>
            <a:xfrm rot="10800000" flipH="1">
              <a:off x="0" y="-8226"/>
              <a:ext cx="1590726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485" name="Google Shape;1485;p24"/>
            <p:cNvGrpSpPr/>
            <p:nvPr/>
          </p:nvGrpSpPr>
          <p:grpSpPr>
            <a:xfrm flipH="1">
              <a:off x="-848756" y="4228541"/>
              <a:ext cx="1666720" cy="671242"/>
              <a:chOff x="7288400" y="743050"/>
              <a:chExt cx="2284743" cy="920014"/>
            </a:xfrm>
          </p:grpSpPr>
          <p:sp>
            <p:nvSpPr>
              <p:cNvPr id="1486" name="Google Shape;1486;p24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7" name="Google Shape;1487;p24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8" name="Google Shape;1488;p24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9" name="Google Shape;1489;p24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90" name="Google Shape;1490;p24"/>
            <p:cNvGrpSpPr/>
            <p:nvPr/>
          </p:nvGrpSpPr>
          <p:grpSpPr>
            <a:xfrm>
              <a:off x="5142366" y="4596565"/>
              <a:ext cx="421762" cy="355887"/>
              <a:chOff x="5065725" y="3952345"/>
              <a:chExt cx="526873" cy="444580"/>
            </a:xfrm>
          </p:grpSpPr>
          <p:sp>
            <p:nvSpPr>
              <p:cNvPr id="1491" name="Google Shape;1491;p24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2" name="Google Shape;1492;p24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3" name="Google Shape;1493;p24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4" name="Google Shape;1494;p24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5" name="Google Shape;1495;p24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6" name="Google Shape;1496;p24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7" name="Google Shape;1497;p24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8" name="Google Shape;1498;p24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9" name="Google Shape;1499;p24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0" name="Google Shape;1500;p24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1" name="Google Shape;1501;p24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2" name="Google Shape;1502;p24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03" name="Google Shape;1503;p24"/>
            <p:cNvGrpSpPr/>
            <p:nvPr/>
          </p:nvGrpSpPr>
          <p:grpSpPr>
            <a:xfrm rot="-537786">
              <a:off x="8309109" y="4284342"/>
              <a:ext cx="1047461" cy="1034588"/>
              <a:chOff x="7696634" y="4184178"/>
              <a:chExt cx="1047449" cy="1034577"/>
            </a:xfrm>
          </p:grpSpPr>
          <p:sp>
            <p:nvSpPr>
              <p:cNvPr id="1504" name="Google Shape;1504;p24"/>
              <p:cNvSpPr/>
              <p:nvPr/>
            </p:nvSpPr>
            <p:spPr>
              <a:xfrm flipH="1">
                <a:off x="7714203" y="4184178"/>
                <a:ext cx="674937" cy="548574"/>
              </a:xfrm>
              <a:custGeom>
                <a:avLst/>
                <a:gdLst/>
                <a:ahLst/>
                <a:cxnLst/>
                <a:rect l="l" t="t" r="r" b="b"/>
                <a:pathLst>
                  <a:path w="7184" h="5839" extrusionOk="0">
                    <a:moveTo>
                      <a:pt x="4427" y="0"/>
                    </a:moveTo>
                    <a:cubicBezTo>
                      <a:pt x="3886" y="0"/>
                      <a:pt x="3260" y="977"/>
                      <a:pt x="3069" y="1486"/>
                    </a:cubicBezTo>
                    <a:cubicBezTo>
                      <a:pt x="2821" y="2160"/>
                      <a:pt x="2625" y="2852"/>
                      <a:pt x="2484" y="3553"/>
                    </a:cubicBezTo>
                    <a:cubicBezTo>
                      <a:pt x="2484" y="3553"/>
                      <a:pt x="2704" y="105"/>
                      <a:pt x="1480" y="105"/>
                    </a:cubicBezTo>
                    <a:cubicBezTo>
                      <a:pt x="1404" y="105"/>
                      <a:pt x="1321" y="118"/>
                      <a:pt x="1233" y="147"/>
                    </a:cubicBezTo>
                    <a:cubicBezTo>
                      <a:pt x="0" y="546"/>
                      <a:pt x="621" y="2879"/>
                      <a:pt x="1402" y="4360"/>
                    </a:cubicBezTo>
                    <a:cubicBezTo>
                      <a:pt x="1685" y="4901"/>
                      <a:pt x="1987" y="5327"/>
                      <a:pt x="2244" y="5513"/>
                    </a:cubicBezTo>
                    <a:cubicBezTo>
                      <a:pt x="2553" y="5742"/>
                      <a:pt x="2903" y="5838"/>
                      <a:pt x="3269" y="5838"/>
                    </a:cubicBezTo>
                    <a:cubicBezTo>
                      <a:pt x="4343" y="5838"/>
                      <a:pt x="5542" y="5010"/>
                      <a:pt x="6164" y="4316"/>
                    </a:cubicBezTo>
                    <a:cubicBezTo>
                      <a:pt x="6439" y="3996"/>
                      <a:pt x="7184" y="3030"/>
                      <a:pt x="6829" y="2568"/>
                    </a:cubicBezTo>
                    <a:cubicBezTo>
                      <a:pt x="6740" y="2452"/>
                      <a:pt x="6609" y="2407"/>
                      <a:pt x="6458" y="2407"/>
                    </a:cubicBezTo>
                    <a:cubicBezTo>
                      <a:pt x="6069" y="2407"/>
                      <a:pt x="5554" y="2710"/>
                      <a:pt x="5330" y="2870"/>
                    </a:cubicBezTo>
                    <a:cubicBezTo>
                      <a:pt x="4931" y="3163"/>
                      <a:pt x="4559" y="3491"/>
                      <a:pt x="4222" y="3854"/>
                    </a:cubicBezTo>
                    <a:cubicBezTo>
                      <a:pt x="4692" y="2976"/>
                      <a:pt x="5393" y="1522"/>
                      <a:pt x="4993" y="537"/>
                    </a:cubicBezTo>
                    <a:cubicBezTo>
                      <a:pt x="4839" y="150"/>
                      <a:pt x="4639" y="0"/>
                      <a:pt x="442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5" name="Google Shape;1505;p24"/>
              <p:cNvSpPr/>
              <p:nvPr/>
            </p:nvSpPr>
            <p:spPr>
              <a:xfrm flipH="1">
                <a:off x="7809938" y="4223825"/>
                <a:ext cx="511746" cy="508457"/>
              </a:xfrm>
              <a:custGeom>
                <a:avLst/>
                <a:gdLst/>
                <a:ahLst/>
                <a:cxnLst/>
                <a:rect l="l" t="t" r="r" b="b"/>
                <a:pathLst>
                  <a:path w="5447" h="5412" extrusionOk="0">
                    <a:moveTo>
                      <a:pt x="1313" y="0"/>
                    </a:moveTo>
                    <a:cubicBezTo>
                      <a:pt x="1225" y="1002"/>
                      <a:pt x="994" y="3184"/>
                      <a:pt x="666" y="3184"/>
                    </a:cubicBezTo>
                    <a:cubicBezTo>
                      <a:pt x="488" y="3184"/>
                      <a:pt x="231" y="2741"/>
                      <a:pt x="1" y="2208"/>
                    </a:cubicBezTo>
                    <a:lnTo>
                      <a:pt x="1" y="2208"/>
                    </a:lnTo>
                    <a:cubicBezTo>
                      <a:pt x="160" y="2812"/>
                      <a:pt x="391" y="3388"/>
                      <a:pt x="684" y="3938"/>
                    </a:cubicBezTo>
                    <a:cubicBezTo>
                      <a:pt x="967" y="4479"/>
                      <a:pt x="1269" y="4905"/>
                      <a:pt x="1517" y="5082"/>
                    </a:cubicBezTo>
                    <a:cubicBezTo>
                      <a:pt x="1826" y="5314"/>
                      <a:pt x="2178" y="5411"/>
                      <a:pt x="2544" y="5411"/>
                    </a:cubicBezTo>
                    <a:cubicBezTo>
                      <a:pt x="3617" y="5411"/>
                      <a:pt x="4816" y="4579"/>
                      <a:pt x="5437" y="3885"/>
                    </a:cubicBezTo>
                    <a:lnTo>
                      <a:pt x="5446" y="3876"/>
                    </a:lnTo>
                    <a:lnTo>
                      <a:pt x="5446" y="3876"/>
                    </a:lnTo>
                    <a:cubicBezTo>
                      <a:pt x="4857" y="4233"/>
                      <a:pt x="4252" y="4527"/>
                      <a:pt x="3864" y="4527"/>
                    </a:cubicBezTo>
                    <a:cubicBezTo>
                      <a:pt x="3838" y="4527"/>
                      <a:pt x="3812" y="4526"/>
                      <a:pt x="3788" y="4523"/>
                    </a:cubicBezTo>
                    <a:cubicBezTo>
                      <a:pt x="3238" y="4461"/>
                      <a:pt x="4142" y="3237"/>
                      <a:pt x="5020" y="2200"/>
                    </a:cubicBezTo>
                    <a:lnTo>
                      <a:pt x="5020" y="2200"/>
                    </a:lnTo>
                    <a:cubicBezTo>
                      <a:pt x="4879" y="2271"/>
                      <a:pt x="4737" y="2350"/>
                      <a:pt x="4604" y="2448"/>
                    </a:cubicBezTo>
                    <a:cubicBezTo>
                      <a:pt x="4213" y="2741"/>
                      <a:pt x="3841" y="3069"/>
                      <a:pt x="3495" y="3423"/>
                    </a:cubicBezTo>
                    <a:cubicBezTo>
                      <a:pt x="3805" y="2865"/>
                      <a:pt x="4204" y="2058"/>
                      <a:pt x="4346" y="1295"/>
                    </a:cubicBezTo>
                    <a:lnTo>
                      <a:pt x="4346" y="1295"/>
                    </a:lnTo>
                    <a:cubicBezTo>
                      <a:pt x="3572" y="2434"/>
                      <a:pt x="2517" y="3949"/>
                      <a:pt x="2159" y="3949"/>
                    </a:cubicBezTo>
                    <a:cubicBezTo>
                      <a:pt x="2151" y="3949"/>
                      <a:pt x="2145" y="3948"/>
                      <a:pt x="2138" y="3947"/>
                    </a:cubicBezTo>
                    <a:cubicBezTo>
                      <a:pt x="1810" y="3885"/>
                      <a:pt x="2182" y="2084"/>
                      <a:pt x="2511" y="710"/>
                    </a:cubicBezTo>
                    <a:lnTo>
                      <a:pt x="2511" y="710"/>
                    </a:lnTo>
                    <a:cubicBezTo>
                      <a:pt x="2448" y="825"/>
                      <a:pt x="2395" y="940"/>
                      <a:pt x="2351" y="1064"/>
                    </a:cubicBezTo>
                    <a:cubicBezTo>
                      <a:pt x="2103" y="1738"/>
                      <a:pt x="1907" y="2421"/>
                      <a:pt x="1766" y="3131"/>
                    </a:cubicBezTo>
                    <a:cubicBezTo>
                      <a:pt x="1766" y="3131"/>
                      <a:pt x="1916" y="860"/>
                      <a:pt x="131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6" name="Google Shape;1506;p24"/>
              <p:cNvSpPr/>
              <p:nvPr/>
            </p:nvSpPr>
            <p:spPr>
              <a:xfrm flipH="1">
                <a:off x="7974162" y="4238199"/>
                <a:ext cx="70838" cy="77697"/>
              </a:xfrm>
              <a:custGeom>
                <a:avLst/>
                <a:gdLst/>
                <a:ahLst/>
                <a:cxnLst/>
                <a:rect l="l" t="t" r="r" b="b"/>
                <a:pathLst>
                  <a:path w="754" h="827" extrusionOk="0">
                    <a:moveTo>
                      <a:pt x="570" y="0"/>
                    </a:moveTo>
                    <a:cubicBezTo>
                      <a:pt x="459" y="0"/>
                      <a:pt x="306" y="113"/>
                      <a:pt x="186" y="282"/>
                    </a:cubicBezTo>
                    <a:cubicBezTo>
                      <a:pt x="36" y="495"/>
                      <a:pt x="0" y="734"/>
                      <a:pt x="107" y="805"/>
                    </a:cubicBezTo>
                    <a:cubicBezTo>
                      <a:pt x="130" y="820"/>
                      <a:pt x="158" y="827"/>
                      <a:pt x="188" y="827"/>
                    </a:cubicBezTo>
                    <a:cubicBezTo>
                      <a:pt x="304" y="827"/>
                      <a:pt x="455" y="723"/>
                      <a:pt x="568" y="548"/>
                    </a:cubicBezTo>
                    <a:cubicBezTo>
                      <a:pt x="718" y="335"/>
                      <a:pt x="754" y="104"/>
                      <a:pt x="648" y="25"/>
                    </a:cubicBezTo>
                    <a:cubicBezTo>
                      <a:pt x="625" y="8"/>
                      <a:pt x="599" y="0"/>
                      <a:pt x="57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7" name="Google Shape;1507;p24"/>
              <p:cNvSpPr/>
              <p:nvPr/>
            </p:nvSpPr>
            <p:spPr>
              <a:xfrm flipH="1">
                <a:off x="8030814" y="4341450"/>
                <a:ext cx="45096" cy="58061"/>
              </a:xfrm>
              <a:custGeom>
                <a:avLst/>
                <a:gdLst/>
                <a:ahLst/>
                <a:cxnLst/>
                <a:rect l="l" t="t" r="r" b="b"/>
                <a:pathLst>
                  <a:path w="480" h="618" extrusionOk="0">
                    <a:moveTo>
                      <a:pt x="357" y="1"/>
                    </a:moveTo>
                    <a:cubicBezTo>
                      <a:pt x="275" y="1"/>
                      <a:pt x="158" y="100"/>
                      <a:pt x="81" y="247"/>
                    </a:cubicBezTo>
                    <a:cubicBezTo>
                      <a:pt x="1" y="415"/>
                      <a:pt x="1" y="575"/>
                      <a:pt x="81" y="611"/>
                    </a:cubicBezTo>
                    <a:cubicBezTo>
                      <a:pt x="92" y="615"/>
                      <a:pt x="105" y="617"/>
                      <a:pt x="118" y="617"/>
                    </a:cubicBezTo>
                    <a:cubicBezTo>
                      <a:pt x="203" y="617"/>
                      <a:pt x="314" y="519"/>
                      <a:pt x="391" y="380"/>
                    </a:cubicBezTo>
                    <a:cubicBezTo>
                      <a:pt x="480" y="211"/>
                      <a:pt x="471" y="43"/>
                      <a:pt x="391" y="7"/>
                    </a:cubicBezTo>
                    <a:cubicBezTo>
                      <a:pt x="381" y="3"/>
                      <a:pt x="369" y="1"/>
                      <a:pt x="3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8" name="Google Shape;1508;p24"/>
              <p:cNvSpPr/>
              <p:nvPr/>
            </p:nvSpPr>
            <p:spPr>
              <a:xfrm flipH="1">
                <a:off x="8262401" y="4253513"/>
                <a:ext cx="53458" cy="88125"/>
              </a:xfrm>
              <a:custGeom>
                <a:avLst/>
                <a:gdLst/>
                <a:ahLst/>
                <a:cxnLst/>
                <a:rect l="l" t="t" r="r" b="b"/>
                <a:pathLst>
                  <a:path w="569" h="938" extrusionOk="0">
                    <a:moveTo>
                      <a:pt x="358" y="1"/>
                    </a:moveTo>
                    <a:cubicBezTo>
                      <a:pt x="239" y="1"/>
                      <a:pt x="104" y="179"/>
                      <a:pt x="54" y="420"/>
                    </a:cubicBezTo>
                    <a:cubicBezTo>
                      <a:pt x="1" y="677"/>
                      <a:pt x="63" y="908"/>
                      <a:pt x="187" y="935"/>
                    </a:cubicBezTo>
                    <a:cubicBezTo>
                      <a:pt x="196" y="936"/>
                      <a:pt x="204" y="937"/>
                      <a:pt x="213" y="937"/>
                    </a:cubicBezTo>
                    <a:cubicBezTo>
                      <a:pt x="338" y="937"/>
                      <a:pt x="465" y="759"/>
                      <a:pt x="515" y="518"/>
                    </a:cubicBezTo>
                    <a:cubicBezTo>
                      <a:pt x="568" y="261"/>
                      <a:pt x="506" y="30"/>
                      <a:pt x="382" y="3"/>
                    </a:cubicBezTo>
                    <a:cubicBezTo>
                      <a:pt x="374" y="2"/>
                      <a:pt x="366" y="1"/>
                      <a:pt x="35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9" name="Google Shape;1509;p24"/>
              <p:cNvSpPr/>
              <p:nvPr/>
            </p:nvSpPr>
            <p:spPr>
              <a:xfrm flipH="1">
                <a:off x="8276588" y="4369635"/>
                <a:ext cx="33446" cy="62571"/>
              </a:xfrm>
              <a:custGeom>
                <a:avLst/>
                <a:gdLst/>
                <a:ahLst/>
                <a:cxnLst/>
                <a:rect l="l" t="t" r="r" b="b"/>
                <a:pathLst>
                  <a:path w="356" h="666" extrusionOk="0">
                    <a:moveTo>
                      <a:pt x="196" y="0"/>
                    </a:moveTo>
                    <a:cubicBezTo>
                      <a:pt x="107" y="0"/>
                      <a:pt x="19" y="151"/>
                      <a:pt x="10" y="337"/>
                    </a:cubicBezTo>
                    <a:cubicBezTo>
                      <a:pt x="1" y="523"/>
                      <a:pt x="63" y="665"/>
                      <a:pt x="161" y="665"/>
                    </a:cubicBezTo>
                    <a:cubicBezTo>
                      <a:pt x="249" y="665"/>
                      <a:pt x="338" y="515"/>
                      <a:pt x="347" y="328"/>
                    </a:cubicBezTo>
                    <a:cubicBezTo>
                      <a:pt x="356" y="142"/>
                      <a:pt x="294" y="0"/>
                      <a:pt x="19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0" name="Google Shape;1510;p24"/>
              <p:cNvSpPr/>
              <p:nvPr/>
            </p:nvSpPr>
            <p:spPr>
              <a:xfrm flipH="1">
                <a:off x="7696634" y="4721853"/>
                <a:ext cx="616688" cy="487694"/>
              </a:xfrm>
              <a:custGeom>
                <a:avLst/>
                <a:gdLst/>
                <a:ahLst/>
                <a:cxnLst/>
                <a:rect l="l" t="t" r="r" b="b"/>
                <a:pathLst>
                  <a:path w="6564" h="5191" extrusionOk="0">
                    <a:moveTo>
                      <a:pt x="4202" y="1"/>
                    </a:moveTo>
                    <a:cubicBezTo>
                      <a:pt x="2350" y="1"/>
                      <a:pt x="41" y="5062"/>
                      <a:pt x="0" y="5191"/>
                    </a:cubicBezTo>
                    <a:cubicBezTo>
                      <a:pt x="0" y="5191"/>
                      <a:pt x="6563" y="1368"/>
                      <a:pt x="4754" y="171"/>
                    </a:cubicBezTo>
                    <a:cubicBezTo>
                      <a:pt x="4577" y="54"/>
                      <a:pt x="4392" y="1"/>
                      <a:pt x="420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1" name="Google Shape;1511;p24"/>
              <p:cNvSpPr/>
              <p:nvPr/>
            </p:nvSpPr>
            <p:spPr>
              <a:xfrm flipH="1">
                <a:off x="7847424" y="4746186"/>
                <a:ext cx="465898" cy="463361"/>
              </a:xfrm>
              <a:custGeom>
                <a:avLst/>
                <a:gdLst/>
                <a:ahLst/>
                <a:cxnLst/>
                <a:rect l="l" t="t" r="r" b="b"/>
                <a:pathLst>
                  <a:path w="4959" h="4932" extrusionOk="0">
                    <a:moveTo>
                      <a:pt x="4869" y="1"/>
                    </a:moveTo>
                    <a:cubicBezTo>
                      <a:pt x="3734" y="976"/>
                      <a:pt x="2031" y="2387"/>
                      <a:pt x="1721" y="2449"/>
                    </a:cubicBezTo>
                    <a:cubicBezTo>
                      <a:pt x="1704" y="2452"/>
                      <a:pt x="1689" y="2453"/>
                      <a:pt x="1674" y="2453"/>
                    </a:cubicBezTo>
                    <a:cubicBezTo>
                      <a:pt x="1523" y="2453"/>
                      <a:pt x="1513" y="2287"/>
                      <a:pt x="1561" y="2076"/>
                    </a:cubicBezTo>
                    <a:lnTo>
                      <a:pt x="1561" y="2076"/>
                    </a:lnTo>
                    <a:cubicBezTo>
                      <a:pt x="967" y="2990"/>
                      <a:pt x="444" y="3939"/>
                      <a:pt x="0" y="4932"/>
                    </a:cubicBezTo>
                    <a:cubicBezTo>
                      <a:pt x="1127" y="4267"/>
                      <a:pt x="2209" y="3531"/>
                      <a:pt x="3237" y="2724"/>
                    </a:cubicBezTo>
                    <a:lnTo>
                      <a:pt x="3113" y="2724"/>
                    </a:lnTo>
                    <a:cubicBezTo>
                      <a:pt x="2661" y="2706"/>
                      <a:pt x="3982" y="1171"/>
                      <a:pt x="4958" y="107"/>
                    </a:cubicBezTo>
                    <a:cubicBezTo>
                      <a:pt x="4931" y="72"/>
                      <a:pt x="4905" y="27"/>
                      <a:pt x="486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2" name="Google Shape;1512;p24"/>
              <p:cNvSpPr/>
              <p:nvPr/>
            </p:nvSpPr>
            <p:spPr>
              <a:xfrm flipH="1">
                <a:off x="7909149" y="4797670"/>
                <a:ext cx="405864" cy="420426"/>
              </a:xfrm>
              <a:custGeom>
                <a:avLst/>
                <a:gdLst/>
                <a:ahLst/>
                <a:cxnLst/>
                <a:rect l="l" t="t" r="r" b="b"/>
                <a:pathLst>
                  <a:path w="4320" h="4475" extrusionOk="0">
                    <a:moveTo>
                      <a:pt x="4295" y="1"/>
                    </a:moveTo>
                    <a:cubicBezTo>
                      <a:pt x="4258" y="1"/>
                      <a:pt x="4097" y="96"/>
                      <a:pt x="3876" y="260"/>
                    </a:cubicBezTo>
                    <a:cubicBezTo>
                      <a:pt x="3592" y="473"/>
                      <a:pt x="3318" y="712"/>
                      <a:pt x="3060" y="961"/>
                    </a:cubicBezTo>
                    <a:cubicBezTo>
                      <a:pt x="2785" y="1227"/>
                      <a:pt x="2511" y="1501"/>
                      <a:pt x="2307" y="1705"/>
                    </a:cubicBezTo>
                    <a:cubicBezTo>
                      <a:pt x="2103" y="1909"/>
                      <a:pt x="1970" y="2042"/>
                      <a:pt x="1970" y="2042"/>
                    </a:cubicBezTo>
                    <a:lnTo>
                      <a:pt x="1641" y="2397"/>
                    </a:lnTo>
                    <a:cubicBezTo>
                      <a:pt x="1446" y="2610"/>
                      <a:pt x="1189" y="2903"/>
                      <a:pt x="941" y="3195"/>
                    </a:cubicBezTo>
                    <a:cubicBezTo>
                      <a:pt x="435" y="3790"/>
                      <a:pt x="1" y="4446"/>
                      <a:pt x="54" y="4473"/>
                    </a:cubicBezTo>
                    <a:cubicBezTo>
                      <a:pt x="55" y="4474"/>
                      <a:pt x="57" y="4474"/>
                      <a:pt x="59" y="4474"/>
                    </a:cubicBezTo>
                    <a:cubicBezTo>
                      <a:pt x="126" y="4474"/>
                      <a:pt x="602" y="3898"/>
                      <a:pt x="1136" y="3373"/>
                    </a:cubicBezTo>
                    <a:lnTo>
                      <a:pt x="2244" y="2300"/>
                    </a:lnTo>
                    <a:cubicBezTo>
                      <a:pt x="2244" y="2300"/>
                      <a:pt x="2377" y="2158"/>
                      <a:pt x="2573" y="1936"/>
                    </a:cubicBezTo>
                    <a:lnTo>
                      <a:pt x="3264" y="1138"/>
                    </a:lnTo>
                    <a:cubicBezTo>
                      <a:pt x="3513" y="845"/>
                      <a:pt x="3779" y="561"/>
                      <a:pt x="3974" y="366"/>
                    </a:cubicBezTo>
                    <a:cubicBezTo>
                      <a:pt x="4178" y="162"/>
                      <a:pt x="4320" y="20"/>
                      <a:pt x="4302" y="3"/>
                    </a:cubicBezTo>
                    <a:cubicBezTo>
                      <a:pt x="4301" y="1"/>
                      <a:pt x="4298" y="1"/>
                      <a:pt x="42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3" name="Google Shape;1513;p24"/>
              <p:cNvSpPr/>
              <p:nvPr/>
            </p:nvSpPr>
            <p:spPr>
              <a:xfrm flipH="1">
                <a:off x="8301579" y="4597087"/>
                <a:ext cx="442504" cy="606635"/>
              </a:xfrm>
              <a:custGeom>
                <a:avLst/>
                <a:gdLst/>
                <a:ahLst/>
                <a:cxnLst/>
                <a:rect l="l" t="t" r="r" b="b"/>
                <a:pathLst>
                  <a:path w="4710" h="6457" extrusionOk="0">
                    <a:moveTo>
                      <a:pt x="2288" y="1"/>
                    </a:moveTo>
                    <a:cubicBezTo>
                      <a:pt x="2162" y="1"/>
                      <a:pt x="2032" y="43"/>
                      <a:pt x="1898" y="133"/>
                    </a:cubicBezTo>
                    <a:cubicBezTo>
                      <a:pt x="0" y="1419"/>
                      <a:pt x="4594" y="6359"/>
                      <a:pt x="4710" y="6457"/>
                    </a:cubicBezTo>
                    <a:cubicBezTo>
                      <a:pt x="4710" y="6457"/>
                      <a:pt x="3844" y="1"/>
                      <a:pt x="228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4" name="Google Shape;1514;p24"/>
              <p:cNvSpPr/>
              <p:nvPr/>
            </p:nvSpPr>
            <p:spPr>
              <a:xfrm flipH="1">
                <a:off x="8301579" y="4598778"/>
                <a:ext cx="252538" cy="604944"/>
              </a:xfrm>
              <a:custGeom>
                <a:avLst/>
                <a:gdLst/>
                <a:ahLst/>
                <a:cxnLst/>
                <a:rect l="l" t="t" r="r" b="b"/>
                <a:pathLst>
                  <a:path w="2688" h="6439" extrusionOk="0">
                    <a:moveTo>
                      <a:pt x="133" y="0"/>
                    </a:moveTo>
                    <a:cubicBezTo>
                      <a:pt x="80" y="18"/>
                      <a:pt x="36" y="27"/>
                      <a:pt x="0" y="53"/>
                    </a:cubicBezTo>
                    <a:cubicBezTo>
                      <a:pt x="462" y="1472"/>
                      <a:pt x="1118" y="3583"/>
                      <a:pt x="1056" y="3893"/>
                    </a:cubicBezTo>
                    <a:cubicBezTo>
                      <a:pt x="1035" y="3984"/>
                      <a:pt x="987" y="4021"/>
                      <a:pt x="922" y="4021"/>
                    </a:cubicBezTo>
                    <a:cubicBezTo>
                      <a:pt x="848" y="4021"/>
                      <a:pt x="752" y="3973"/>
                      <a:pt x="648" y="3902"/>
                    </a:cubicBezTo>
                    <a:lnTo>
                      <a:pt x="648" y="3902"/>
                    </a:lnTo>
                    <a:cubicBezTo>
                      <a:pt x="1260" y="4798"/>
                      <a:pt x="1943" y="5641"/>
                      <a:pt x="2688" y="6439"/>
                    </a:cubicBezTo>
                    <a:cubicBezTo>
                      <a:pt x="2501" y="5144"/>
                      <a:pt x="2235" y="3858"/>
                      <a:pt x="1889" y="2599"/>
                    </a:cubicBezTo>
                    <a:cubicBezTo>
                      <a:pt x="1881" y="2634"/>
                      <a:pt x="1863" y="2678"/>
                      <a:pt x="1845" y="2714"/>
                    </a:cubicBezTo>
                    <a:cubicBezTo>
                      <a:pt x="1826" y="2754"/>
                      <a:pt x="1800" y="2772"/>
                      <a:pt x="1768" y="2772"/>
                    </a:cubicBezTo>
                    <a:cubicBezTo>
                      <a:pt x="1474" y="2772"/>
                      <a:pt x="677" y="1184"/>
                      <a:pt x="133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5" name="Google Shape;1515;p24"/>
              <p:cNvSpPr/>
              <p:nvPr/>
            </p:nvSpPr>
            <p:spPr>
              <a:xfrm flipH="1">
                <a:off x="8288238" y="4673656"/>
                <a:ext cx="241733" cy="530254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5644" extrusionOk="0">
                    <a:moveTo>
                      <a:pt x="29" y="1"/>
                    </a:moveTo>
                    <a:cubicBezTo>
                      <a:pt x="28" y="1"/>
                      <a:pt x="28" y="1"/>
                      <a:pt x="27" y="1"/>
                    </a:cubicBezTo>
                    <a:cubicBezTo>
                      <a:pt x="1" y="10"/>
                      <a:pt x="27" y="205"/>
                      <a:pt x="98" y="498"/>
                    </a:cubicBezTo>
                    <a:cubicBezTo>
                      <a:pt x="187" y="835"/>
                      <a:pt x="302" y="1181"/>
                      <a:pt x="435" y="1509"/>
                    </a:cubicBezTo>
                    <a:cubicBezTo>
                      <a:pt x="568" y="1873"/>
                      <a:pt x="719" y="2227"/>
                      <a:pt x="834" y="2493"/>
                    </a:cubicBezTo>
                    <a:cubicBezTo>
                      <a:pt x="949" y="2759"/>
                      <a:pt x="1012" y="2937"/>
                      <a:pt x="1012" y="2937"/>
                    </a:cubicBezTo>
                    <a:lnTo>
                      <a:pt x="1216" y="3380"/>
                    </a:lnTo>
                    <a:cubicBezTo>
                      <a:pt x="1340" y="3637"/>
                      <a:pt x="1517" y="3983"/>
                      <a:pt x="1686" y="4338"/>
                    </a:cubicBezTo>
                    <a:cubicBezTo>
                      <a:pt x="2031" y="5012"/>
                      <a:pt x="2461" y="5643"/>
                      <a:pt x="2524" y="5643"/>
                    </a:cubicBezTo>
                    <a:cubicBezTo>
                      <a:pt x="2526" y="5643"/>
                      <a:pt x="2527" y="5643"/>
                      <a:pt x="2528" y="5642"/>
                    </a:cubicBezTo>
                    <a:cubicBezTo>
                      <a:pt x="2572" y="5615"/>
                      <a:pt x="2218" y="4932"/>
                      <a:pt x="1934" y="4223"/>
                    </a:cubicBezTo>
                    <a:lnTo>
                      <a:pt x="1366" y="2786"/>
                    </a:lnTo>
                    <a:cubicBezTo>
                      <a:pt x="1366" y="2786"/>
                      <a:pt x="1287" y="2600"/>
                      <a:pt x="1153" y="2343"/>
                    </a:cubicBezTo>
                    <a:cubicBezTo>
                      <a:pt x="1020" y="2085"/>
                      <a:pt x="852" y="1740"/>
                      <a:pt x="675" y="1394"/>
                    </a:cubicBezTo>
                    <a:cubicBezTo>
                      <a:pt x="506" y="1057"/>
                      <a:pt x="346" y="702"/>
                      <a:pt x="231" y="445"/>
                    </a:cubicBezTo>
                    <a:cubicBezTo>
                      <a:pt x="127" y="185"/>
                      <a:pt x="57" y="1"/>
                      <a:pt x="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6" name="Google Shape;1516;p24"/>
              <p:cNvSpPr/>
              <p:nvPr/>
            </p:nvSpPr>
            <p:spPr>
              <a:xfrm flipH="1">
                <a:off x="8029124" y="4442822"/>
                <a:ext cx="300076" cy="775933"/>
              </a:xfrm>
              <a:custGeom>
                <a:avLst/>
                <a:gdLst/>
                <a:ahLst/>
                <a:cxnLst/>
                <a:rect l="l" t="t" r="r" b="b"/>
                <a:pathLst>
                  <a:path w="3194" h="8259" extrusionOk="0">
                    <a:moveTo>
                      <a:pt x="3171" y="1"/>
                    </a:moveTo>
                    <a:cubicBezTo>
                      <a:pt x="3151" y="1"/>
                      <a:pt x="3107" y="45"/>
                      <a:pt x="3034" y="135"/>
                    </a:cubicBezTo>
                    <a:cubicBezTo>
                      <a:pt x="2919" y="259"/>
                      <a:pt x="2821" y="401"/>
                      <a:pt x="2732" y="543"/>
                    </a:cubicBezTo>
                    <a:lnTo>
                      <a:pt x="2555" y="835"/>
                    </a:lnTo>
                    <a:cubicBezTo>
                      <a:pt x="2502" y="942"/>
                      <a:pt x="2449" y="1048"/>
                      <a:pt x="2387" y="1172"/>
                    </a:cubicBezTo>
                    <a:cubicBezTo>
                      <a:pt x="2325" y="1288"/>
                      <a:pt x="2271" y="1412"/>
                      <a:pt x="2218" y="1536"/>
                    </a:cubicBezTo>
                    <a:cubicBezTo>
                      <a:pt x="2165" y="1660"/>
                      <a:pt x="2103" y="1793"/>
                      <a:pt x="2058" y="1917"/>
                    </a:cubicBezTo>
                    <a:cubicBezTo>
                      <a:pt x="1846" y="2441"/>
                      <a:pt x="1668" y="2964"/>
                      <a:pt x="1526" y="3345"/>
                    </a:cubicBezTo>
                    <a:lnTo>
                      <a:pt x="1287" y="3993"/>
                    </a:lnTo>
                    <a:cubicBezTo>
                      <a:pt x="1287" y="3993"/>
                      <a:pt x="1" y="8214"/>
                      <a:pt x="134" y="8258"/>
                    </a:cubicBezTo>
                    <a:cubicBezTo>
                      <a:pt x="135" y="8259"/>
                      <a:pt x="135" y="8259"/>
                      <a:pt x="136" y="8259"/>
                    </a:cubicBezTo>
                    <a:cubicBezTo>
                      <a:pt x="289" y="8259"/>
                      <a:pt x="1784" y="4170"/>
                      <a:pt x="1784" y="4170"/>
                    </a:cubicBezTo>
                    <a:cubicBezTo>
                      <a:pt x="1784" y="4170"/>
                      <a:pt x="1872" y="3904"/>
                      <a:pt x="1987" y="3505"/>
                    </a:cubicBezTo>
                    <a:cubicBezTo>
                      <a:pt x="2103" y="3106"/>
                      <a:pt x="2245" y="2574"/>
                      <a:pt x="2413" y="2050"/>
                    </a:cubicBezTo>
                    <a:cubicBezTo>
                      <a:pt x="2449" y="1917"/>
                      <a:pt x="2493" y="1784"/>
                      <a:pt x="2528" y="1660"/>
                    </a:cubicBezTo>
                    <a:cubicBezTo>
                      <a:pt x="2573" y="1536"/>
                      <a:pt x="2617" y="1412"/>
                      <a:pt x="2662" y="1288"/>
                    </a:cubicBezTo>
                    <a:cubicBezTo>
                      <a:pt x="2706" y="1163"/>
                      <a:pt x="2750" y="1057"/>
                      <a:pt x="2786" y="942"/>
                    </a:cubicBezTo>
                    <a:lnTo>
                      <a:pt x="2919" y="640"/>
                    </a:lnTo>
                    <a:cubicBezTo>
                      <a:pt x="2990" y="445"/>
                      <a:pt x="3069" y="303"/>
                      <a:pt x="3123" y="188"/>
                    </a:cubicBezTo>
                    <a:cubicBezTo>
                      <a:pt x="3167" y="81"/>
                      <a:pt x="3194" y="10"/>
                      <a:pt x="3176" y="2"/>
                    </a:cubicBezTo>
                    <a:cubicBezTo>
                      <a:pt x="3174" y="1"/>
                      <a:pt x="3173" y="1"/>
                      <a:pt x="31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7" name="Google Shape;1517;p24"/>
              <p:cNvSpPr/>
              <p:nvPr/>
            </p:nvSpPr>
            <p:spPr>
              <a:xfrm flipH="1">
                <a:off x="7896654" y="4434554"/>
                <a:ext cx="369224" cy="306747"/>
              </a:xfrm>
              <a:custGeom>
                <a:avLst/>
                <a:gdLst/>
                <a:ahLst/>
                <a:cxnLst/>
                <a:rect l="l" t="t" r="r" b="b"/>
                <a:pathLst>
                  <a:path w="3930" h="3265" extrusionOk="0">
                    <a:moveTo>
                      <a:pt x="20" y="1"/>
                    </a:moveTo>
                    <a:cubicBezTo>
                      <a:pt x="20" y="1"/>
                      <a:pt x="19" y="1"/>
                      <a:pt x="19" y="1"/>
                    </a:cubicBezTo>
                    <a:cubicBezTo>
                      <a:pt x="1" y="10"/>
                      <a:pt x="54" y="205"/>
                      <a:pt x="98" y="498"/>
                    </a:cubicBezTo>
                    <a:cubicBezTo>
                      <a:pt x="152" y="790"/>
                      <a:pt x="196" y="1189"/>
                      <a:pt x="267" y="1588"/>
                    </a:cubicBezTo>
                    <a:cubicBezTo>
                      <a:pt x="311" y="1784"/>
                      <a:pt x="356" y="1979"/>
                      <a:pt x="427" y="2165"/>
                    </a:cubicBezTo>
                    <a:cubicBezTo>
                      <a:pt x="480" y="2342"/>
                      <a:pt x="560" y="2502"/>
                      <a:pt x="657" y="2653"/>
                    </a:cubicBezTo>
                    <a:cubicBezTo>
                      <a:pt x="728" y="2768"/>
                      <a:pt x="817" y="2866"/>
                      <a:pt x="914" y="2954"/>
                    </a:cubicBezTo>
                    <a:cubicBezTo>
                      <a:pt x="950" y="2990"/>
                      <a:pt x="976" y="3016"/>
                      <a:pt x="994" y="3025"/>
                    </a:cubicBezTo>
                    <a:lnTo>
                      <a:pt x="1030" y="3052"/>
                    </a:lnTo>
                    <a:lnTo>
                      <a:pt x="1154" y="3132"/>
                    </a:lnTo>
                    <a:cubicBezTo>
                      <a:pt x="1278" y="3194"/>
                      <a:pt x="1411" y="3238"/>
                      <a:pt x="1544" y="3256"/>
                    </a:cubicBezTo>
                    <a:cubicBezTo>
                      <a:pt x="1590" y="3262"/>
                      <a:pt x="1638" y="3265"/>
                      <a:pt x="1687" y="3265"/>
                    </a:cubicBezTo>
                    <a:cubicBezTo>
                      <a:pt x="1996" y="3265"/>
                      <a:pt x="2355" y="3149"/>
                      <a:pt x="2662" y="2981"/>
                    </a:cubicBezTo>
                    <a:cubicBezTo>
                      <a:pt x="3389" y="2591"/>
                      <a:pt x="3930" y="1970"/>
                      <a:pt x="3912" y="1952"/>
                    </a:cubicBezTo>
                    <a:cubicBezTo>
                      <a:pt x="3911" y="1951"/>
                      <a:pt x="3910" y="1950"/>
                      <a:pt x="3908" y="1950"/>
                    </a:cubicBezTo>
                    <a:cubicBezTo>
                      <a:pt x="3850" y="1950"/>
                      <a:pt x="3270" y="2494"/>
                      <a:pt x="2573" y="2812"/>
                    </a:cubicBezTo>
                    <a:cubicBezTo>
                      <a:pt x="2295" y="2940"/>
                      <a:pt x="1995" y="3023"/>
                      <a:pt x="1749" y="3023"/>
                    </a:cubicBezTo>
                    <a:cubicBezTo>
                      <a:pt x="1689" y="3023"/>
                      <a:pt x="1632" y="3018"/>
                      <a:pt x="1580" y="3007"/>
                    </a:cubicBezTo>
                    <a:cubicBezTo>
                      <a:pt x="1473" y="2990"/>
                      <a:pt x="1376" y="2954"/>
                      <a:pt x="1278" y="2910"/>
                    </a:cubicBezTo>
                    <a:lnTo>
                      <a:pt x="1180" y="2839"/>
                    </a:lnTo>
                    <a:lnTo>
                      <a:pt x="1154" y="2821"/>
                    </a:lnTo>
                    <a:cubicBezTo>
                      <a:pt x="1136" y="2812"/>
                      <a:pt x="1110" y="2786"/>
                      <a:pt x="1083" y="2759"/>
                    </a:cubicBezTo>
                    <a:cubicBezTo>
                      <a:pt x="994" y="2688"/>
                      <a:pt x="923" y="2608"/>
                      <a:pt x="861" y="2520"/>
                    </a:cubicBezTo>
                    <a:cubicBezTo>
                      <a:pt x="764" y="2387"/>
                      <a:pt x="693" y="2245"/>
                      <a:pt x="631" y="2094"/>
                    </a:cubicBezTo>
                    <a:cubicBezTo>
                      <a:pt x="560" y="1917"/>
                      <a:pt x="498" y="1730"/>
                      <a:pt x="453" y="1544"/>
                    </a:cubicBezTo>
                    <a:cubicBezTo>
                      <a:pt x="356" y="1163"/>
                      <a:pt x="276" y="764"/>
                      <a:pt x="205" y="471"/>
                    </a:cubicBezTo>
                    <a:cubicBezTo>
                      <a:pt x="127" y="185"/>
                      <a:pt x="40" y="1"/>
                      <a:pt x="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518" name="Google Shape;1518;p24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2644500" cy="107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519" name="Google Shape;1519;p24"/>
          <p:cNvSpPr txBox="1">
            <a:spLocks noGrp="1"/>
          </p:cNvSpPr>
          <p:nvPr>
            <p:ph type="subTitle" idx="1"/>
          </p:nvPr>
        </p:nvSpPr>
        <p:spPr>
          <a:xfrm>
            <a:off x="713225" y="1644200"/>
            <a:ext cx="2644500" cy="107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ITLE_AND_TWO_COLUMNS_1_1_1_1_1_1">
    <p:spTree>
      <p:nvGrpSpPr>
        <p:cNvPr id="1" name="Shape 1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21" name="Google Shape;1521;p25"/>
          <p:cNvGrpSpPr/>
          <p:nvPr/>
        </p:nvGrpSpPr>
        <p:grpSpPr>
          <a:xfrm>
            <a:off x="-687635" y="-270246"/>
            <a:ext cx="10019768" cy="5665279"/>
            <a:chOff x="-687635" y="-270246"/>
            <a:chExt cx="10019768" cy="5665279"/>
          </a:xfrm>
        </p:grpSpPr>
        <p:sp>
          <p:nvSpPr>
            <p:cNvPr id="1522" name="Google Shape;1522;p25"/>
            <p:cNvSpPr/>
            <p:nvPr/>
          </p:nvSpPr>
          <p:spPr>
            <a:xfrm flipH="1">
              <a:off x="0" y="2445952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25"/>
            <p:cNvSpPr/>
            <p:nvPr/>
          </p:nvSpPr>
          <p:spPr>
            <a:xfrm rot="10800000">
              <a:off x="6761608" y="-8225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524" name="Google Shape;1524;p25"/>
            <p:cNvGrpSpPr/>
            <p:nvPr/>
          </p:nvGrpSpPr>
          <p:grpSpPr>
            <a:xfrm rot="5862039" flipH="1">
              <a:off x="8014986" y="4080596"/>
              <a:ext cx="1257357" cy="1219452"/>
              <a:chOff x="5592592" y="-202713"/>
              <a:chExt cx="1257333" cy="1219429"/>
            </a:xfrm>
          </p:grpSpPr>
          <p:sp>
            <p:nvSpPr>
              <p:cNvPr id="1525" name="Google Shape;1525;p25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6" name="Google Shape;1526;p25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7" name="Google Shape;1527;p25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8" name="Google Shape;1528;p25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9" name="Google Shape;1529;p25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0" name="Google Shape;1530;p25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1" name="Google Shape;1531;p25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2" name="Google Shape;1532;p25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3" name="Google Shape;1533;p25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4" name="Google Shape;1534;p25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5" name="Google Shape;1535;p25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6" name="Google Shape;1536;p25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7" name="Google Shape;1537;p25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8" name="Google Shape;1538;p25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9" name="Google Shape;1539;p25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0" name="Google Shape;1540;p25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1" name="Google Shape;1541;p25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2" name="Google Shape;1542;p25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3" name="Google Shape;1543;p25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4" name="Google Shape;1544;p25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5" name="Google Shape;1545;p25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6" name="Google Shape;1546;p25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7" name="Google Shape;1547;p25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48" name="Google Shape;1548;p25"/>
            <p:cNvGrpSpPr/>
            <p:nvPr/>
          </p:nvGrpSpPr>
          <p:grpSpPr>
            <a:xfrm rot="-762542" flipH="1">
              <a:off x="-535606" y="1236695"/>
              <a:ext cx="1599000" cy="1560154"/>
              <a:chOff x="884663" y="3719749"/>
              <a:chExt cx="1599000" cy="1560154"/>
            </a:xfrm>
          </p:grpSpPr>
          <p:sp>
            <p:nvSpPr>
              <p:cNvPr id="1549" name="Google Shape;1549;p25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0" name="Google Shape;1550;p25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1" name="Google Shape;1551;p25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2" name="Google Shape;1552;p25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3" name="Google Shape;1553;p25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4" name="Google Shape;1554;p25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5" name="Google Shape;1555;p25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6" name="Google Shape;1556;p25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7" name="Google Shape;1557;p25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8" name="Google Shape;1558;p25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9" name="Google Shape;1559;p25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0" name="Google Shape;1560;p25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1" name="Google Shape;1561;p25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2" name="Google Shape;1562;p25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3" name="Google Shape;1563;p25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4" name="Google Shape;1564;p25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5" name="Google Shape;1565;p25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6" name="Google Shape;1566;p25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7" name="Google Shape;1567;p25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8" name="Google Shape;1568;p25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9" name="Google Shape;1569;p25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0" name="Google Shape;1570;p25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1" name="Google Shape;1571;p25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2" name="Google Shape;1572;p25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3" name="Google Shape;1573;p25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4" name="Google Shape;1574;p25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5" name="Google Shape;1575;p25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6" name="Google Shape;1576;p25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7" name="Google Shape;1577;p25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8" name="Google Shape;1578;p25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9" name="Google Shape;1579;p25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0" name="Google Shape;1580;p25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1" name="Google Shape;1581;p25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2" name="Google Shape;1582;p25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3" name="Google Shape;1583;p25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4" name="Google Shape;1584;p25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85" name="Google Shape;1585;p25"/>
            <p:cNvGrpSpPr/>
            <p:nvPr/>
          </p:nvGrpSpPr>
          <p:grpSpPr>
            <a:xfrm flipH="1">
              <a:off x="3488882" y="-270246"/>
              <a:ext cx="1666720" cy="671242"/>
              <a:chOff x="7288400" y="743050"/>
              <a:chExt cx="2284743" cy="920014"/>
            </a:xfrm>
          </p:grpSpPr>
          <p:sp>
            <p:nvSpPr>
              <p:cNvPr id="1586" name="Google Shape;1586;p25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7" name="Google Shape;1587;p25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8" name="Google Shape;1588;p25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9" name="Google Shape;1589;p25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90" name="Google Shape;1590;p25"/>
            <p:cNvGrpSpPr/>
            <p:nvPr/>
          </p:nvGrpSpPr>
          <p:grpSpPr>
            <a:xfrm>
              <a:off x="4685016" y="4604603"/>
              <a:ext cx="421762" cy="355887"/>
              <a:chOff x="5065725" y="3952345"/>
              <a:chExt cx="526873" cy="444580"/>
            </a:xfrm>
          </p:grpSpPr>
          <p:sp>
            <p:nvSpPr>
              <p:cNvPr id="1591" name="Google Shape;1591;p25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2" name="Google Shape;1592;p25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3" name="Google Shape;1593;p25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4" name="Google Shape;1594;p25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5" name="Google Shape;1595;p25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6" name="Google Shape;1596;p25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7" name="Google Shape;1597;p25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8" name="Google Shape;1598;p25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9" name="Google Shape;1599;p25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0" name="Google Shape;1600;p25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1" name="Google Shape;1601;p25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2" name="Google Shape;1602;p25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03" name="Google Shape;1603;p25"/>
            <p:cNvGrpSpPr/>
            <p:nvPr/>
          </p:nvGrpSpPr>
          <p:grpSpPr>
            <a:xfrm>
              <a:off x="291466" y="360953"/>
              <a:ext cx="421762" cy="355887"/>
              <a:chOff x="5065725" y="3952345"/>
              <a:chExt cx="526873" cy="444580"/>
            </a:xfrm>
          </p:grpSpPr>
          <p:sp>
            <p:nvSpPr>
              <p:cNvPr id="1604" name="Google Shape;1604;p25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5" name="Google Shape;1605;p25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6" name="Google Shape;1606;p25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7" name="Google Shape;1607;p25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8" name="Google Shape;1608;p25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9" name="Google Shape;1609;p25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0" name="Google Shape;1610;p25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1" name="Google Shape;1611;p25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2" name="Google Shape;1612;p25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3" name="Google Shape;1613;p25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4" name="Google Shape;1614;p25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5" name="Google Shape;1615;p25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616" name="Google Shape;1616;p25"/>
          <p:cNvSpPr txBox="1">
            <a:spLocks noGrp="1"/>
          </p:cNvSpPr>
          <p:nvPr>
            <p:ph type="title"/>
          </p:nvPr>
        </p:nvSpPr>
        <p:spPr>
          <a:xfrm>
            <a:off x="1170425" y="521225"/>
            <a:ext cx="3742800" cy="93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85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617" name="Google Shape;1617;p25"/>
          <p:cNvSpPr txBox="1">
            <a:spLocks noGrp="1"/>
          </p:cNvSpPr>
          <p:nvPr>
            <p:ph type="subTitle" idx="1"/>
          </p:nvPr>
        </p:nvSpPr>
        <p:spPr>
          <a:xfrm>
            <a:off x="1170425" y="1524125"/>
            <a:ext cx="3742800" cy="119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18" name="Google Shape;1618;p25"/>
          <p:cNvSpPr txBox="1"/>
          <p:nvPr/>
        </p:nvSpPr>
        <p:spPr>
          <a:xfrm>
            <a:off x="1170300" y="3610200"/>
            <a:ext cx="3742800" cy="4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rPr>
              <a:t>CREDITS: </a:t>
            </a:r>
            <a:r>
              <a:rPr lang="en" sz="9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rPr>
              <a:t>This presentation template was created by </a:t>
            </a:r>
            <a:r>
              <a:rPr lang="en" sz="900" b="1" u="sng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9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rPr>
              <a:t>, including icons by </a:t>
            </a:r>
            <a:r>
              <a:rPr lang="en" sz="900" b="1" u="sng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9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rPr>
              <a:t> and infographics &amp; images by </a:t>
            </a:r>
            <a:r>
              <a:rPr lang="en" sz="900" b="1" u="sng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900" b="1" u="sng">
              <a:solidFill>
                <a:schemeClr val="dk1"/>
              </a:solidFill>
              <a:latin typeface="ABeeZee"/>
              <a:ea typeface="ABeeZee"/>
              <a:cs typeface="ABeeZee"/>
              <a:sym typeface="ABeeZee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TITLE_AND_TWO_COLUMNS_1_1_1_1_1_1_1">
    <p:spTree>
      <p:nvGrpSpPr>
        <p:cNvPr id="1" name="Shape 1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20" name="Google Shape;1620;p26"/>
          <p:cNvGrpSpPr/>
          <p:nvPr/>
        </p:nvGrpSpPr>
        <p:grpSpPr>
          <a:xfrm>
            <a:off x="-1240593" y="0"/>
            <a:ext cx="11618158" cy="5628369"/>
            <a:chOff x="-1240593" y="0"/>
            <a:chExt cx="11618158" cy="5628369"/>
          </a:xfrm>
        </p:grpSpPr>
        <p:sp>
          <p:nvSpPr>
            <p:cNvPr id="1621" name="Google Shape;1621;p26"/>
            <p:cNvSpPr/>
            <p:nvPr/>
          </p:nvSpPr>
          <p:spPr>
            <a:xfrm>
              <a:off x="6981900" y="0"/>
              <a:ext cx="2172388" cy="1560165"/>
            </a:xfrm>
            <a:custGeom>
              <a:avLst/>
              <a:gdLst/>
              <a:ahLst/>
              <a:cxnLst/>
              <a:rect l="l" t="t" r="r" b="b"/>
              <a:pathLst>
                <a:path w="24594" h="19149" extrusionOk="0">
                  <a:moveTo>
                    <a:pt x="124" y="0"/>
                  </a:moveTo>
                  <a:cubicBezTo>
                    <a:pt x="0" y="2812"/>
                    <a:pt x="169" y="5526"/>
                    <a:pt x="3211" y="6537"/>
                  </a:cubicBezTo>
                  <a:cubicBezTo>
                    <a:pt x="3746" y="6715"/>
                    <a:pt x="4292" y="6789"/>
                    <a:pt x="4847" y="6789"/>
                  </a:cubicBezTo>
                  <a:cubicBezTo>
                    <a:pt x="7484" y="6789"/>
                    <a:pt x="10313" y="5124"/>
                    <a:pt x="13037" y="5124"/>
                  </a:cubicBezTo>
                  <a:cubicBezTo>
                    <a:pt x="14127" y="5124"/>
                    <a:pt x="15201" y="5390"/>
                    <a:pt x="16239" y="6138"/>
                  </a:cubicBezTo>
                  <a:cubicBezTo>
                    <a:pt x="17986" y="7397"/>
                    <a:pt x="17809" y="9579"/>
                    <a:pt x="17933" y="11494"/>
                  </a:cubicBezTo>
                  <a:cubicBezTo>
                    <a:pt x="18057" y="13419"/>
                    <a:pt x="18314" y="15042"/>
                    <a:pt x="19334" y="16718"/>
                  </a:cubicBezTo>
                  <a:cubicBezTo>
                    <a:pt x="20471" y="18586"/>
                    <a:pt x="21728" y="19149"/>
                    <a:pt x="23134" y="19149"/>
                  </a:cubicBezTo>
                  <a:cubicBezTo>
                    <a:pt x="23603" y="19149"/>
                    <a:pt x="24089" y="19086"/>
                    <a:pt x="24593" y="18988"/>
                  </a:cubicBezTo>
                  <a:lnTo>
                    <a:pt x="2459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" name="Google Shape;1622;p26"/>
            <p:cNvSpPr/>
            <p:nvPr/>
          </p:nvSpPr>
          <p:spPr>
            <a:xfrm rot="10800000" flipH="1">
              <a:off x="0" y="3770763"/>
              <a:ext cx="1952682" cy="1372737"/>
            </a:xfrm>
            <a:custGeom>
              <a:avLst/>
              <a:gdLst/>
              <a:ahLst/>
              <a:cxnLst/>
              <a:rect l="l" t="t" r="r" b="b"/>
              <a:pathLst>
                <a:path w="25127" h="19468" extrusionOk="0">
                  <a:moveTo>
                    <a:pt x="1" y="0"/>
                  </a:moveTo>
                  <a:lnTo>
                    <a:pt x="1" y="19467"/>
                  </a:lnTo>
                  <a:cubicBezTo>
                    <a:pt x="764" y="19352"/>
                    <a:pt x="1464" y="19157"/>
                    <a:pt x="2032" y="18802"/>
                  </a:cubicBezTo>
                  <a:cubicBezTo>
                    <a:pt x="3948" y="17596"/>
                    <a:pt x="3646" y="14900"/>
                    <a:pt x="4249" y="13029"/>
                  </a:cubicBezTo>
                  <a:cubicBezTo>
                    <a:pt x="4923" y="10927"/>
                    <a:pt x="6431" y="8843"/>
                    <a:pt x="8675" y="8310"/>
                  </a:cubicBezTo>
                  <a:cubicBezTo>
                    <a:pt x="9207" y="8183"/>
                    <a:pt x="9751" y="8135"/>
                    <a:pt x="10302" y="8135"/>
                  </a:cubicBezTo>
                  <a:cubicBezTo>
                    <a:pt x="12004" y="8135"/>
                    <a:pt x="13770" y="8594"/>
                    <a:pt x="15461" y="8594"/>
                  </a:cubicBezTo>
                  <a:cubicBezTo>
                    <a:pt x="15591" y="8594"/>
                    <a:pt x="15720" y="8591"/>
                    <a:pt x="15849" y="8585"/>
                  </a:cubicBezTo>
                  <a:cubicBezTo>
                    <a:pt x="18457" y="8461"/>
                    <a:pt x="21100" y="7424"/>
                    <a:pt x="23033" y="5632"/>
                  </a:cubicBezTo>
                  <a:cubicBezTo>
                    <a:pt x="24718" y="4062"/>
                    <a:pt x="24949" y="2040"/>
                    <a:pt x="251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623" name="Google Shape;1623;p26"/>
            <p:cNvGrpSpPr/>
            <p:nvPr/>
          </p:nvGrpSpPr>
          <p:grpSpPr>
            <a:xfrm flipH="1">
              <a:off x="8710844" y="2937091"/>
              <a:ext cx="1666720" cy="671242"/>
              <a:chOff x="7288400" y="743050"/>
              <a:chExt cx="2284743" cy="920014"/>
            </a:xfrm>
          </p:grpSpPr>
          <p:sp>
            <p:nvSpPr>
              <p:cNvPr id="1624" name="Google Shape;1624;p26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5" name="Google Shape;1625;p26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6" name="Google Shape;1626;p26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7" name="Google Shape;1627;p26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28" name="Google Shape;1628;p26"/>
            <p:cNvGrpSpPr/>
            <p:nvPr/>
          </p:nvGrpSpPr>
          <p:grpSpPr>
            <a:xfrm flipH="1">
              <a:off x="-1240593" y="1974029"/>
              <a:ext cx="1666720" cy="671242"/>
              <a:chOff x="7288400" y="743050"/>
              <a:chExt cx="2284743" cy="920014"/>
            </a:xfrm>
          </p:grpSpPr>
          <p:sp>
            <p:nvSpPr>
              <p:cNvPr id="1629" name="Google Shape;1629;p26"/>
              <p:cNvSpPr/>
              <p:nvPr/>
            </p:nvSpPr>
            <p:spPr>
              <a:xfrm>
                <a:off x="7288400" y="743050"/>
                <a:ext cx="2284743" cy="920012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7113" extrusionOk="0">
                    <a:moveTo>
                      <a:pt x="28057" y="1"/>
                    </a:moveTo>
                    <a:cubicBezTo>
                      <a:pt x="27915" y="1"/>
                      <a:pt x="27772" y="4"/>
                      <a:pt x="27626" y="10"/>
                    </a:cubicBezTo>
                    <a:cubicBezTo>
                      <a:pt x="19059" y="355"/>
                      <a:pt x="16088" y="16621"/>
                      <a:pt x="16088" y="16621"/>
                    </a:cubicBezTo>
                    <a:cubicBezTo>
                      <a:pt x="15121" y="15358"/>
                      <a:pt x="14250" y="14861"/>
                      <a:pt x="13476" y="14861"/>
                    </a:cubicBezTo>
                    <a:cubicBezTo>
                      <a:pt x="10609" y="14861"/>
                      <a:pt x="9090" y="21694"/>
                      <a:pt x="9090" y="21694"/>
                    </a:cubicBezTo>
                    <a:cubicBezTo>
                      <a:pt x="7836" y="20510"/>
                      <a:pt x="6713" y="20039"/>
                      <a:pt x="5722" y="20039"/>
                    </a:cubicBezTo>
                    <a:cubicBezTo>
                      <a:pt x="1878" y="20039"/>
                      <a:pt x="0" y="27112"/>
                      <a:pt x="0" y="27112"/>
                    </a:cubicBezTo>
                    <a:lnTo>
                      <a:pt x="67331" y="27112"/>
                    </a:lnTo>
                    <a:cubicBezTo>
                      <a:pt x="65541" y="24228"/>
                      <a:pt x="63694" y="23606"/>
                      <a:pt x="62433" y="23606"/>
                    </a:cubicBezTo>
                    <a:cubicBezTo>
                      <a:pt x="61476" y="23606"/>
                      <a:pt x="60857" y="23964"/>
                      <a:pt x="60857" y="23964"/>
                    </a:cubicBezTo>
                    <a:cubicBezTo>
                      <a:pt x="60857" y="23964"/>
                      <a:pt x="59988" y="17658"/>
                      <a:pt x="55784" y="16443"/>
                    </a:cubicBezTo>
                    <a:cubicBezTo>
                      <a:pt x="55583" y="16384"/>
                      <a:pt x="55380" y="16356"/>
                      <a:pt x="55177" y="16356"/>
                    </a:cubicBezTo>
                    <a:cubicBezTo>
                      <a:pt x="53029" y="16356"/>
                      <a:pt x="50889" y="19414"/>
                      <a:pt x="50889" y="19414"/>
                    </a:cubicBezTo>
                    <a:cubicBezTo>
                      <a:pt x="50889" y="19414"/>
                      <a:pt x="49142" y="7876"/>
                      <a:pt x="44592" y="5420"/>
                    </a:cubicBezTo>
                    <a:cubicBezTo>
                      <a:pt x="43836" y="5012"/>
                      <a:pt x="43158" y="4842"/>
                      <a:pt x="42552" y="4842"/>
                    </a:cubicBezTo>
                    <a:cubicBezTo>
                      <a:pt x="39518" y="4842"/>
                      <a:pt x="38304" y="9100"/>
                      <a:pt x="38304" y="9100"/>
                    </a:cubicBezTo>
                    <a:cubicBezTo>
                      <a:pt x="38304" y="9100"/>
                      <a:pt x="35993" y="1"/>
                      <a:pt x="2805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0" name="Google Shape;1630;p26"/>
              <p:cNvSpPr/>
              <p:nvPr/>
            </p:nvSpPr>
            <p:spPr>
              <a:xfrm>
                <a:off x="7288400" y="857404"/>
                <a:ext cx="2284743" cy="805659"/>
              </a:xfrm>
              <a:custGeom>
                <a:avLst/>
                <a:gdLst/>
                <a:ahLst/>
                <a:cxnLst/>
                <a:rect l="l" t="t" r="r" b="b"/>
                <a:pathLst>
                  <a:path w="67332" h="23743" extrusionOk="0">
                    <a:moveTo>
                      <a:pt x="21657" y="1"/>
                    </a:moveTo>
                    <a:lnTo>
                      <a:pt x="21657" y="1"/>
                    </a:lnTo>
                    <a:cubicBezTo>
                      <a:pt x="17622" y="4861"/>
                      <a:pt x="16088" y="13242"/>
                      <a:pt x="16088" y="13242"/>
                    </a:cubicBezTo>
                    <a:cubicBezTo>
                      <a:pt x="15148" y="12009"/>
                      <a:pt x="14288" y="11512"/>
                      <a:pt x="13534" y="11495"/>
                    </a:cubicBezTo>
                    <a:lnTo>
                      <a:pt x="13534" y="11495"/>
                    </a:lnTo>
                    <a:cubicBezTo>
                      <a:pt x="14004" y="12435"/>
                      <a:pt x="14217" y="13428"/>
                      <a:pt x="14048" y="14359"/>
                    </a:cubicBezTo>
                    <a:cubicBezTo>
                      <a:pt x="14057" y="15033"/>
                      <a:pt x="13950" y="15707"/>
                      <a:pt x="13711" y="16337"/>
                    </a:cubicBezTo>
                    <a:cubicBezTo>
                      <a:pt x="13463" y="16987"/>
                      <a:pt x="12898" y="17268"/>
                      <a:pt x="12345" y="17268"/>
                    </a:cubicBezTo>
                    <a:cubicBezTo>
                      <a:pt x="11909" y="17268"/>
                      <a:pt x="11481" y="17094"/>
                      <a:pt x="11219" y="16789"/>
                    </a:cubicBezTo>
                    <a:cubicBezTo>
                      <a:pt x="10944" y="16665"/>
                      <a:pt x="10713" y="16470"/>
                      <a:pt x="10536" y="16239"/>
                    </a:cubicBezTo>
                    <a:cubicBezTo>
                      <a:pt x="10341" y="15965"/>
                      <a:pt x="10164" y="15672"/>
                      <a:pt x="10022" y="15370"/>
                    </a:cubicBezTo>
                    <a:cubicBezTo>
                      <a:pt x="9640" y="16328"/>
                      <a:pt x="9339" y="17321"/>
                      <a:pt x="9099" y="18324"/>
                    </a:cubicBezTo>
                    <a:cubicBezTo>
                      <a:pt x="8124" y="17401"/>
                      <a:pt x="7228" y="16913"/>
                      <a:pt x="6412" y="16745"/>
                    </a:cubicBezTo>
                    <a:lnTo>
                      <a:pt x="6412" y="16745"/>
                    </a:lnTo>
                    <a:cubicBezTo>
                      <a:pt x="7015" y="18412"/>
                      <a:pt x="6536" y="20842"/>
                      <a:pt x="4833" y="21667"/>
                    </a:cubicBezTo>
                    <a:cubicBezTo>
                      <a:pt x="4389" y="21876"/>
                      <a:pt x="3909" y="21986"/>
                      <a:pt x="3428" y="21986"/>
                    </a:cubicBezTo>
                    <a:cubicBezTo>
                      <a:pt x="3237" y="21986"/>
                      <a:pt x="3045" y="21969"/>
                      <a:pt x="2856" y="21933"/>
                    </a:cubicBezTo>
                    <a:cubicBezTo>
                      <a:pt x="2801" y="21936"/>
                      <a:pt x="2746" y="21937"/>
                      <a:pt x="2691" y="21937"/>
                    </a:cubicBezTo>
                    <a:cubicBezTo>
                      <a:pt x="2039" y="21937"/>
                      <a:pt x="1400" y="21743"/>
                      <a:pt x="851" y="21374"/>
                    </a:cubicBezTo>
                    <a:cubicBezTo>
                      <a:pt x="514" y="22146"/>
                      <a:pt x="231" y="22935"/>
                      <a:pt x="0" y="23742"/>
                    </a:cubicBezTo>
                    <a:lnTo>
                      <a:pt x="15139" y="23742"/>
                    </a:lnTo>
                    <a:cubicBezTo>
                      <a:pt x="14935" y="22643"/>
                      <a:pt x="15095" y="21516"/>
                      <a:pt x="15582" y="20514"/>
                    </a:cubicBezTo>
                    <a:cubicBezTo>
                      <a:pt x="16580" y="18439"/>
                      <a:pt x="19051" y="16950"/>
                      <a:pt x="21391" y="16950"/>
                    </a:cubicBezTo>
                    <a:cubicBezTo>
                      <a:pt x="22190" y="16950"/>
                      <a:pt x="22975" y="17124"/>
                      <a:pt x="23679" y="17508"/>
                    </a:cubicBezTo>
                    <a:cubicBezTo>
                      <a:pt x="26571" y="18093"/>
                      <a:pt x="28540" y="20851"/>
                      <a:pt x="28708" y="23742"/>
                    </a:cubicBezTo>
                    <a:lnTo>
                      <a:pt x="30854" y="23742"/>
                    </a:lnTo>
                    <a:cubicBezTo>
                      <a:pt x="30384" y="19654"/>
                      <a:pt x="32495" y="15610"/>
                      <a:pt x="36752" y="15042"/>
                    </a:cubicBezTo>
                    <a:cubicBezTo>
                      <a:pt x="37099" y="14996"/>
                      <a:pt x="37463" y="14974"/>
                      <a:pt x="37838" y="14974"/>
                    </a:cubicBezTo>
                    <a:cubicBezTo>
                      <a:pt x="40735" y="14974"/>
                      <a:pt x="44257" y="16338"/>
                      <a:pt x="45372" y="19024"/>
                    </a:cubicBezTo>
                    <a:cubicBezTo>
                      <a:pt x="45603" y="19592"/>
                      <a:pt x="45709" y="20195"/>
                      <a:pt x="45683" y="20807"/>
                    </a:cubicBezTo>
                    <a:cubicBezTo>
                      <a:pt x="45949" y="21765"/>
                      <a:pt x="46082" y="22749"/>
                      <a:pt x="46082" y="23742"/>
                    </a:cubicBezTo>
                    <a:lnTo>
                      <a:pt x="50436" y="23742"/>
                    </a:lnTo>
                    <a:cubicBezTo>
                      <a:pt x="50419" y="23503"/>
                      <a:pt x="50463" y="23272"/>
                      <a:pt x="50561" y="23051"/>
                    </a:cubicBezTo>
                    <a:cubicBezTo>
                      <a:pt x="50334" y="22095"/>
                      <a:pt x="51102" y="21357"/>
                      <a:pt x="51917" y="21357"/>
                    </a:cubicBezTo>
                    <a:cubicBezTo>
                      <a:pt x="52250" y="21357"/>
                      <a:pt x="52592" y="21481"/>
                      <a:pt x="52875" y="21765"/>
                    </a:cubicBezTo>
                    <a:cubicBezTo>
                      <a:pt x="53266" y="22146"/>
                      <a:pt x="53682" y="22456"/>
                      <a:pt x="54010" y="22900"/>
                    </a:cubicBezTo>
                    <a:cubicBezTo>
                      <a:pt x="54197" y="23148"/>
                      <a:pt x="54312" y="23441"/>
                      <a:pt x="54365" y="23742"/>
                    </a:cubicBezTo>
                    <a:lnTo>
                      <a:pt x="67331" y="23742"/>
                    </a:lnTo>
                    <a:cubicBezTo>
                      <a:pt x="67047" y="23281"/>
                      <a:pt x="66728" y="22838"/>
                      <a:pt x="66382" y="22421"/>
                    </a:cubicBezTo>
                    <a:cubicBezTo>
                      <a:pt x="66320" y="22483"/>
                      <a:pt x="66249" y="22545"/>
                      <a:pt x="66169" y="22589"/>
                    </a:cubicBezTo>
                    <a:cubicBezTo>
                      <a:pt x="66161" y="22598"/>
                      <a:pt x="66143" y="22616"/>
                      <a:pt x="66134" y="22625"/>
                    </a:cubicBezTo>
                    <a:cubicBezTo>
                      <a:pt x="65653" y="22923"/>
                      <a:pt x="65177" y="23029"/>
                      <a:pt x="64696" y="23029"/>
                    </a:cubicBezTo>
                    <a:cubicBezTo>
                      <a:pt x="64176" y="23029"/>
                      <a:pt x="63649" y="22905"/>
                      <a:pt x="63101" y="22767"/>
                    </a:cubicBezTo>
                    <a:cubicBezTo>
                      <a:pt x="62365" y="22554"/>
                      <a:pt x="61939" y="21800"/>
                      <a:pt x="62134" y="21064"/>
                    </a:cubicBezTo>
                    <a:cubicBezTo>
                      <a:pt x="62143" y="21037"/>
                      <a:pt x="62161" y="21011"/>
                      <a:pt x="62170" y="20984"/>
                    </a:cubicBezTo>
                    <a:cubicBezTo>
                      <a:pt x="62081" y="20754"/>
                      <a:pt x="62063" y="20496"/>
                      <a:pt x="62125" y="20248"/>
                    </a:cubicBezTo>
                    <a:lnTo>
                      <a:pt x="62125" y="20248"/>
                    </a:lnTo>
                    <a:cubicBezTo>
                      <a:pt x="61682" y="20284"/>
                      <a:pt x="61256" y="20399"/>
                      <a:pt x="60866" y="20594"/>
                    </a:cubicBezTo>
                    <a:cubicBezTo>
                      <a:pt x="60706" y="19645"/>
                      <a:pt x="60449" y="18714"/>
                      <a:pt x="60103" y="17809"/>
                    </a:cubicBezTo>
                    <a:cubicBezTo>
                      <a:pt x="60068" y="17889"/>
                      <a:pt x="60023" y="17978"/>
                      <a:pt x="59979" y="18049"/>
                    </a:cubicBezTo>
                    <a:cubicBezTo>
                      <a:pt x="59731" y="18474"/>
                      <a:pt x="59429" y="18865"/>
                      <a:pt x="59083" y="19202"/>
                    </a:cubicBezTo>
                    <a:cubicBezTo>
                      <a:pt x="58675" y="19884"/>
                      <a:pt x="58055" y="20381"/>
                      <a:pt x="57212" y="20443"/>
                    </a:cubicBezTo>
                    <a:cubicBezTo>
                      <a:pt x="56846" y="20578"/>
                      <a:pt x="56470" y="20655"/>
                      <a:pt x="56096" y="20655"/>
                    </a:cubicBezTo>
                    <a:cubicBezTo>
                      <a:pt x="55512" y="20655"/>
                      <a:pt x="54934" y="20467"/>
                      <a:pt x="54410" y="20018"/>
                    </a:cubicBezTo>
                    <a:cubicBezTo>
                      <a:pt x="53399" y="19157"/>
                      <a:pt x="53336" y="17623"/>
                      <a:pt x="53469" y="16390"/>
                    </a:cubicBezTo>
                    <a:cubicBezTo>
                      <a:pt x="53611" y="15166"/>
                      <a:pt x="54046" y="13668"/>
                      <a:pt x="55039" y="13002"/>
                    </a:cubicBezTo>
                    <a:lnTo>
                      <a:pt x="55039" y="13002"/>
                    </a:lnTo>
                    <a:cubicBezTo>
                      <a:pt x="52937" y="13135"/>
                      <a:pt x="50889" y="16035"/>
                      <a:pt x="50889" y="16035"/>
                    </a:cubicBezTo>
                    <a:cubicBezTo>
                      <a:pt x="50889" y="16035"/>
                      <a:pt x="50738" y="15078"/>
                      <a:pt x="50428" y="13641"/>
                    </a:cubicBezTo>
                    <a:cubicBezTo>
                      <a:pt x="50073" y="14173"/>
                      <a:pt x="49585" y="14608"/>
                      <a:pt x="49009" y="14900"/>
                    </a:cubicBezTo>
                    <a:cubicBezTo>
                      <a:pt x="48404" y="15443"/>
                      <a:pt x="47653" y="15678"/>
                      <a:pt x="46847" y="15678"/>
                    </a:cubicBezTo>
                    <a:cubicBezTo>
                      <a:pt x="45125" y="15678"/>
                      <a:pt x="43157" y="14601"/>
                      <a:pt x="41851" y="13144"/>
                    </a:cubicBezTo>
                    <a:cubicBezTo>
                      <a:pt x="39200" y="10182"/>
                      <a:pt x="39271" y="5216"/>
                      <a:pt x="41231" y="1766"/>
                    </a:cubicBezTo>
                    <a:lnTo>
                      <a:pt x="41231" y="1766"/>
                    </a:lnTo>
                    <a:cubicBezTo>
                      <a:pt x="39155" y="2724"/>
                      <a:pt x="38295" y="5721"/>
                      <a:pt x="38295" y="5721"/>
                    </a:cubicBezTo>
                    <a:cubicBezTo>
                      <a:pt x="37949" y="4506"/>
                      <a:pt x="37453" y="3335"/>
                      <a:pt x="36823" y="2245"/>
                    </a:cubicBezTo>
                    <a:lnTo>
                      <a:pt x="36823" y="2245"/>
                    </a:lnTo>
                    <a:cubicBezTo>
                      <a:pt x="37142" y="3779"/>
                      <a:pt x="37320" y="5331"/>
                      <a:pt x="37364" y="6901"/>
                    </a:cubicBezTo>
                    <a:cubicBezTo>
                      <a:pt x="37435" y="10129"/>
                      <a:pt x="35324" y="13996"/>
                      <a:pt x="32318" y="15379"/>
                    </a:cubicBezTo>
                    <a:cubicBezTo>
                      <a:pt x="31694" y="15667"/>
                      <a:pt x="31026" y="15793"/>
                      <a:pt x="30342" y="15793"/>
                    </a:cubicBezTo>
                    <a:cubicBezTo>
                      <a:pt x="27842" y="15793"/>
                      <a:pt x="25124" y="14108"/>
                      <a:pt x="23564" y="12444"/>
                    </a:cubicBezTo>
                    <a:cubicBezTo>
                      <a:pt x="20531" y="9207"/>
                      <a:pt x="20779" y="4143"/>
                      <a:pt x="21657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1" name="Google Shape;1631;p26"/>
              <p:cNvSpPr/>
              <p:nvPr/>
            </p:nvSpPr>
            <p:spPr>
              <a:xfrm>
                <a:off x="8768437" y="979122"/>
                <a:ext cx="142075" cy="209737"/>
              </a:xfrm>
              <a:custGeom>
                <a:avLst/>
                <a:gdLst/>
                <a:ahLst/>
                <a:cxnLst/>
                <a:rect l="l" t="t" r="r" b="b"/>
                <a:pathLst>
                  <a:path w="4187" h="6181" extrusionOk="0">
                    <a:moveTo>
                      <a:pt x="795" y="1"/>
                    </a:moveTo>
                    <a:cubicBezTo>
                      <a:pt x="642" y="1"/>
                      <a:pt x="509" y="42"/>
                      <a:pt x="408" y="130"/>
                    </a:cubicBezTo>
                    <a:cubicBezTo>
                      <a:pt x="0" y="476"/>
                      <a:pt x="231" y="1416"/>
                      <a:pt x="923" y="2223"/>
                    </a:cubicBezTo>
                    <a:cubicBezTo>
                      <a:pt x="1439" y="2832"/>
                      <a:pt x="2065" y="3194"/>
                      <a:pt x="2519" y="3194"/>
                    </a:cubicBezTo>
                    <a:cubicBezTo>
                      <a:pt x="2672" y="3194"/>
                      <a:pt x="2806" y="3153"/>
                      <a:pt x="2909" y="3065"/>
                    </a:cubicBezTo>
                    <a:cubicBezTo>
                      <a:pt x="3317" y="2719"/>
                      <a:pt x="3078" y="1779"/>
                      <a:pt x="2395" y="972"/>
                    </a:cubicBezTo>
                    <a:cubicBezTo>
                      <a:pt x="1878" y="363"/>
                      <a:pt x="1248" y="1"/>
                      <a:pt x="795" y="1"/>
                    </a:cubicBezTo>
                    <a:close/>
                    <a:moveTo>
                      <a:pt x="2931" y="3551"/>
                    </a:moveTo>
                    <a:cubicBezTo>
                      <a:pt x="2890" y="3551"/>
                      <a:pt x="2850" y="3557"/>
                      <a:pt x="2812" y="3571"/>
                    </a:cubicBezTo>
                    <a:cubicBezTo>
                      <a:pt x="2457" y="3695"/>
                      <a:pt x="2368" y="4387"/>
                      <a:pt x="2634" y="5096"/>
                    </a:cubicBezTo>
                    <a:cubicBezTo>
                      <a:pt x="2864" y="5730"/>
                      <a:pt x="3278" y="6180"/>
                      <a:pt x="3623" y="6180"/>
                    </a:cubicBezTo>
                    <a:cubicBezTo>
                      <a:pt x="3664" y="6180"/>
                      <a:pt x="3704" y="6174"/>
                      <a:pt x="3743" y="6161"/>
                    </a:cubicBezTo>
                    <a:cubicBezTo>
                      <a:pt x="4098" y="6028"/>
                      <a:pt x="4186" y="5345"/>
                      <a:pt x="3920" y="4635"/>
                    </a:cubicBezTo>
                    <a:cubicBezTo>
                      <a:pt x="3683" y="3994"/>
                      <a:pt x="3269" y="3551"/>
                      <a:pt x="2931" y="355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2" name="Google Shape;1632;p26"/>
              <p:cNvSpPr/>
              <p:nvPr/>
            </p:nvSpPr>
            <p:spPr>
              <a:xfrm>
                <a:off x="7872529" y="1476070"/>
                <a:ext cx="231759" cy="104614"/>
              </a:xfrm>
              <a:custGeom>
                <a:avLst/>
                <a:gdLst/>
                <a:ahLst/>
                <a:cxnLst/>
                <a:rect l="l" t="t" r="r" b="b"/>
                <a:pathLst>
                  <a:path w="6830" h="3083" extrusionOk="0">
                    <a:moveTo>
                      <a:pt x="5765" y="1"/>
                    </a:moveTo>
                    <a:cubicBezTo>
                      <a:pt x="5613" y="1"/>
                      <a:pt x="5451" y="16"/>
                      <a:pt x="5286" y="47"/>
                    </a:cubicBezTo>
                    <a:cubicBezTo>
                      <a:pt x="4541" y="189"/>
                      <a:pt x="3991" y="597"/>
                      <a:pt x="4062" y="970"/>
                    </a:cubicBezTo>
                    <a:cubicBezTo>
                      <a:pt x="4111" y="1255"/>
                      <a:pt x="4532" y="1437"/>
                      <a:pt x="5072" y="1437"/>
                    </a:cubicBezTo>
                    <a:cubicBezTo>
                      <a:pt x="5219" y="1437"/>
                      <a:pt x="5375" y="1424"/>
                      <a:pt x="5534" y="1395"/>
                    </a:cubicBezTo>
                    <a:cubicBezTo>
                      <a:pt x="6279" y="1253"/>
                      <a:pt x="6829" y="845"/>
                      <a:pt x="6767" y="473"/>
                    </a:cubicBezTo>
                    <a:lnTo>
                      <a:pt x="6758" y="473"/>
                    </a:lnTo>
                    <a:cubicBezTo>
                      <a:pt x="6710" y="183"/>
                      <a:pt x="6297" y="1"/>
                      <a:pt x="5765" y="1"/>
                    </a:cubicBezTo>
                    <a:close/>
                    <a:moveTo>
                      <a:pt x="2877" y="487"/>
                    </a:moveTo>
                    <a:cubicBezTo>
                      <a:pt x="2463" y="487"/>
                      <a:pt x="1936" y="647"/>
                      <a:pt x="1428" y="961"/>
                    </a:cubicBezTo>
                    <a:cubicBezTo>
                      <a:pt x="515" y="1511"/>
                      <a:pt x="0" y="2327"/>
                      <a:pt x="275" y="2779"/>
                    </a:cubicBezTo>
                    <a:cubicBezTo>
                      <a:pt x="396" y="2982"/>
                      <a:pt x="653" y="3082"/>
                      <a:pt x="980" y="3082"/>
                    </a:cubicBezTo>
                    <a:cubicBezTo>
                      <a:pt x="1393" y="3082"/>
                      <a:pt x="1920" y="2922"/>
                      <a:pt x="2430" y="2610"/>
                    </a:cubicBezTo>
                    <a:cubicBezTo>
                      <a:pt x="3344" y="2060"/>
                      <a:pt x="3858" y="1245"/>
                      <a:pt x="3574" y="783"/>
                    </a:cubicBezTo>
                    <a:cubicBezTo>
                      <a:pt x="3454" y="585"/>
                      <a:pt x="3200" y="487"/>
                      <a:pt x="2877" y="487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33" name="Google Shape;1633;p26"/>
            <p:cNvGrpSpPr/>
            <p:nvPr/>
          </p:nvGrpSpPr>
          <p:grpSpPr>
            <a:xfrm rot="910634">
              <a:off x="8221791" y="829531"/>
              <a:ext cx="1598966" cy="1560120"/>
              <a:chOff x="884663" y="3719749"/>
              <a:chExt cx="1599000" cy="1560154"/>
            </a:xfrm>
          </p:grpSpPr>
          <p:sp>
            <p:nvSpPr>
              <p:cNvPr id="1634" name="Google Shape;1634;p26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5" name="Google Shape;1635;p26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6" name="Google Shape;1636;p26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7" name="Google Shape;1637;p26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8" name="Google Shape;1638;p26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9" name="Google Shape;1639;p26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0" name="Google Shape;1640;p26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1" name="Google Shape;1641;p26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2" name="Google Shape;1642;p26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3" name="Google Shape;1643;p26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4" name="Google Shape;1644;p26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5" name="Google Shape;1645;p26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6" name="Google Shape;1646;p26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7" name="Google Shape;1647;p26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8" name="Google Shape;1648;p26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9" name="Google Shape;1649;p26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0" name="Google Shape;1650;p26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1" name="Google Shape;1651;p26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2" name="Google Shape;1652;p26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3" name="Google Shape;1653;p26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4" name="Google Shape;1654;p26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5" name="Google Shape;1655;p26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6" name="Google Shape;1656;p26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7" name="Google Shape;1657;p26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8" name="Google Shape;1658;p26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9" name="Google Shape;1659;p26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0" name="Google Shape;1660;p26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1" name="Google Shape;1661;p26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2" name="Google Shape;1662;p26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3" name="Google Shape;1663;p26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4" name="Google Shape;1664;p26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5" name="Google Shape;1665;p26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6" name="Google Shape;1666;p26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7" name="Google Shape;1667;p26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8" name="Google Shape;1668;p26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9" name="Google Shape;1669;p26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70" name="Google Shape;1670;p26"/>
            <p:cNvGrpSpPr/>
            <p:nvPr/>
          </p:nvGrpSpPr>
          <p:grpSpPr>
            <a:xfrm>
              <a:off x="93591" y="492640"/>
              <a:ext cx="421762" cy="355887"/>
              <a:chOff x="5065725" y="3952345"/>
              <a:chExt cx="526873" cy="444580"/>
            </a:xfrm>
          </p:grpSpPr>
          <p:sp>
            <p:nvSpPr>
              <p:cNvPr id="1671" name="Google Shape;1671;p26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2" name="Google Shape;1672;p26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3" name="Google Shape;1673;p26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4" name="Google Shape;1674;p26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5" name="Google Shape;1675;p26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6" name="Google Shape;1676;p26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7" name="Google Shape;1677;p26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8" name="Google Shape;1678;p26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9" name="Google Shape;1679;p26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0" name="Google Shape;1680;p26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1" name="Google Shape;1681;p26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2" name="Google Shape;1682;p26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83" name="Google Shape;1683;p26"/>
            <p:cNvGrpSpPr/>
            <p:nvPr/>
          </p:nvGrpSpPr>
          <p:grpSpPr>
            <a:xfrm>
              <a:off x="8423991" y="4548890"/>
              <a:ext cx="421762" cy="355887"/>
              <a:chOff x="5065725" y="3952345"/>
              <a:chExt cx="526873" cy="444580"/>
            </a:xfrm>
          </p:grpSpPr>
          <p:sp>
            <p:nvSpPr>
              <p:cNvPr id="1684" name="Google Shape;1684;p26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5" name="Google Shape;1685;p26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6" name="Google Shape;1686;p26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7" name="Google Shape;1687;p26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8" name="Google Shape;1688;p26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9" name="Google Shape;1689;p26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0" name="Google Shape;1690;p26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1" name="Google Shape;1691;p26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2" name="Google Shape;1692;p26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3" name="Google Shape;1693;p26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4" name="Google Shape;1694;p26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5" name="Google Shape;1695;p26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96" name="Google Shape;1696;p26"/>
            <p:cNvGrpSpPr/>
            <p:nvPr/>
          </p:nvGrpSpPr>
          <p:grpSpPr>
            <a:xfrm rot="-4072955">
              <a:off x="3824125" y="4492843"/>
              <a:ext cx="990384" cy="983319"/>
              <a:chOff x="620674" y="5397225"/>
              <a:chExt cx="990400" cy="983335"/>
            </a:xfrm>
          </p:grpSpPr>
          <p:sp>
            <p:nvSpPr>
              <p:cNvPr id="1697" name="Google Shape;1697;p26"/>
              <p:cNvSpPr/>
              <p:nvPr/>
            </p:nvSpPr>
            <p:spPr>
              <a:xfrm>
                <a:off x="674847" y="5397225"/>
                <a:ext cx="936226" cy="983333"/>
              </a:xfrm>
              <a:custGeom>
                <a:avLst/>
                <a:gdLst/>
                <a:ahLst/>
                <a:cxnLst/>
                <a:rect l="l" t="t" r="r" b="b"/>
                <a:pathLst>
                  <a:path w="13117" h="13777" extrusionOk="0">
                    <a:moveTo>
                      <a:pt x="7353" y="1"/>
                    </a:moveTo>
                    <a:cubicBezTo>
                      <a:pt x="4400" y="1"/>
                      <a:pt x="3604" y="7947"/>
                      <a:pt x="0" y="13777"/>
                    </a:cubicBezTo>
                    <a:cubicBezTo>
                      <a:pt x="0" y="13777"/>
                      <a:pt x="13117" y="3028"/>
                      <a:pt x="8514" y="359"/>
                    </a:cubicBezTo>
                    <a:cubicBezTo>
                      <a:pt x="8091" y="114"/>
                      <a:pt x="7707" y="1"/>
                      <a:pt x="73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8" name="Google Shape;1698;p26"/>
              <p:cNvSpPr/>
              <p:nvPr/>
            </p:nvSpPr>
            <p:spPr>
              <a:xfrm>
                <a:off x="674847" y="5470243"/>
                <a:ext cx="496913" cy="910317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2754" extrusionOk="0">
                    <a:moveTo>
                      <a:pt x="5676" y="1"/>
                    </a:moveTo>
                    <a:cubicBezTo>
                      <a:pt x="3920" y="2333"/>
                      <a:pt x="2820" y="8187"/>
                      <a:pt x="0" y="12754"/>
                    </a:cubicBezTo>
                    <a:cubicBezTo>
                      <a:pt x="0" y="12754"/>
                      <a:pt x="3326" y="10022"/>
                      <a:pt x="6040" y="6980"/>
                    </a:cubicBezTo>
                    <a:lnTo>
                      <a:pt x="6040" y="6980"/>
                    </a:lnTo>
                    <a:cubicBezTo>
                      <a:pt x="5331" y="7603"/>
                      <a:pt x="4629" y="8158"/>
                      <a:pt x="4367" y="8158"/>
                    </a:cubicBezTo>
                    <a:cubicBezTo>
                      <a:pt x="4330" y="8158"/>
                      <a:pt x="4302" y="8147"/>
                      <a:pt x="4284" y="8125"/>
                    </a:cubicBezTo>
                    <a:cubicBezTo>
                      <a:pt x="3973" y="7699"/>
                      <a:pt x="6961" y="2380"/>
                      <a:pt x="6962" y="2378"/>
                    </a:cubicBezTo>
                    <a:lnTo>
                      <a:pt x="6962" y="2378"/>
                    </a:lnTo>
                    <a:cubicBezTo>
                      <a:pt x="6961" y="2379"/>
                      <a:pt x="3911" y="7434"/>
                      <a:pt x="3190" y="7434"/>
                    </a:cubicBezTo>
                    <a:cubicBezTo>
                      <a:pt x="3152" y="7434"/>
                      <a:pt x="3120" y="7419"/>
                      <a:pt x="3095" y="7388"/>
                    </a:cubicBezTo>
                    <a:cubicBezTo>
                      <a:pt x="2714" y="6909"/>
                      <a:pt x="4709" y="2271"/>
                      <a:pt x="567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9" name="Google Shape;1699;p26"/>
              <p:cNvSpPr/>
              <p:nvPr/>
            </p:nvSpPr>
            <p:spPr>
              <a:xfrm>
                <a:off x="682413" y="5565245"/>
                <a:ext cx="526105" cy="802041"/>
              </a:xfrm>
              <a:custGeom>
                <a:avLst/>
                <a:gdLst/>
                <a:ahLst/>
                <a:cxnLst/>
                <a:rect l="l" t="t" r="r" b="b"/>
                <a:pathLst>
                  <a:path w="7371" h="11237" extrusionOk="0">
                    <a:moveTo>
                      <a:pt x="7370" y="0"/>
                    </a:moveTo>
                    <a:lnTo>
                      <a:pt x="7370" y="0"/>
                    </a:lnTo>
                    <a:cubicBezTo>
                      <a:pt x="7317" y="80"/>
                      <a:pt x="7264" y="160"/>
                      <a:pt x="7228" y="248"/>
                    </a:cubicBezTo>
                    <a:cubicBezTo>
                      <a:pt x="7140" y="417"/>
                      <a:pt x="7024" y="647"/>
                      <a:pt x="6883" y="931"/>
                    </a:cubicBezTo>
                    <a:cubicBezTo>
                      <a:pt x="6820" y="1073"/>
                      <a:pt x="6741" y="1224"/>
                      <a:pt x="6661" y="1384"/>
                    </a:cubicBezTo>
                    <a:cubicBezTo>
                      <a:pt x="6590" y="1552"/>
                      <a:pt x="6483" y="1712"/>
                      <a:pt x="6395" y="1889"/>
                    </a:cubicBezTo>
                    <a:cubicBezTo>
                      <a:pt x="6209" y="2226"/>
                      <a:pt x="6005" y="2599"/>
                      <a:pt x="5801" y="2962"/>
                    </a:cubicBezTo>
                    <a:cubicBezTo>
                      <a:pt x="5357" y="3681"/>
                      <a:pt x="4940" y="4408"/>
                      <a:pt x="4577" y="4922"/>
                    </a:cubicBezTo>
                    <a:lnTo>
                      <a:pt x="4000" y="5791"/>
                    </a:lnTo>
                    <a:lnTo>
                      <a:pt x="3406" y="6660"/>
                    </a:lnTo>
                    <a:cubicBezTo>
                      <a:pt x="3051" y="7193"/>
                      <a:pt x="2546" y="7867"/>
                      <a:pt x="2058" y="8550"/>
                    </a:cubicBezTo>
                    <a:lnTo>
                      <a:pt x="1304" y="9534"/>
                    </a:lnTo>
                    <a:cubicBezTo>
                      <a:pt x="1065" y="9853"/>
                      <a:pt x="834" y="10137"/>
                      <a:pt x="639" y="10385"/>
                    </a:cubicBezTo>
                    <a:lnTo>
                      <a:pt x="169" y="10988"/>
                    </a:lnTo>
                    <a:cubicBezTo>
                      <a:pt x="107" y="11068"/>
                      <a:pt x="54" y="11148"/>
                      <a:pt x="0" y="11237"/>
                    </a:cubicBezTo>
                    <a:cubicBezTo>
                      <a:pt x="80" y="11175"/>
                      <a:pt x="151" y="11104"/>
                      <a:pt x="204" y="11024"/>
                    </a:cubicBezTo>
                    <a:lnTo>
                      <a:pt x="719" y="10447"/>
                    </a:lnTo>
                    <a:cubicBezTo>
                      <a:pt x="923" y="10217"/>
                      <a:pt x="1162" y="9933"/>
                      <a:pt x="1411" y="9623"/>
                    </a:cubicBezTo>
                    <a:cubicBezTo>
                      <a:pt x="1668" y="9312"/>
                      <a:pt x="1934" y="8984"/>
                      <a:pt x="2191" y="8656"/>
                    </a:cubicBezTo>
                    <a:cubicBezTo>
                      <a:pt x="2697" y="7982"/>
                      <a:pt x="3220" y="7317"/>
                      <a:pt x="3583" y="6794"/>
                    </a:cubicBezTo>
                    <a:lnTo>
                      <a:pt x="4027" y="6164"/>
                    </a:lnTo>
                    <a:cubicBezTo>
                      <a:pt x="4133" y="6013"/>
                      <a:pt x="4195" y="5933"/>
                      <a:pt x="4195" y="5933"/>
                    </a:cubicBezTo>
                    <a:lnTo>
                      <a:pt x="4763" y="5046"/>
                    </a:lnTo>
                    <a:cubicBezTo>
                      <a:pt x="5109" y="4514"/>
                      <a:pt x="5517" y="3778"/>
                      <a:pt x="5942" y="3051"/>
                    </a:cubicBezTo>
                    <a:cubicBezTo>
                      <a:pt x="6138" y="2678"/>
                      <a:pt x="6333" y="2297"/>
                      <a:pt x="6510" y="1942"/>
                    </a:cubicBezTo>
                    <a:cubicBezTo>
                      <a:pt x="6599" y="1774"/>
                      <a:pt x="6687" y="1605"/>
                      <a:pt x="6767" y="1437"/>
                    </a:cubicBezTo>
                    <a:cubicBezTo>
                      <a:pt x="6838" y="1268"/>
                      <a:pt x="6909" y="1118"/>
                      <a:pt x="6971" y="967"/>
                    </a:cubicBezTo>
                    <a:lnTo>
                      <a:pt x="7273" y="266"/>
                    </a:lnTo>
                    <a:cubicBezTo>
                      <a:pt x="7317" y="177"/>
                      <a:pt x="7344" y="89"/>
                      <a:pt x="737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0" name="Google Shape;1700;p26"/>
              <p:cNvSpPr/>
              <p:nvPr/>
            </p:nvSpPr>
            <p:spPr>
              <a:xfrm>
                <a:off x="1211588" y="5507501"/>
                <a:ext cx="107063" cy="214625"/>
              </a:xfrm>
              <a:custGeom>
                <a:avLst/>
                <a:gdLst/>
                <a:ahLst/>
                <a:cxnLst/>
                <a:rect l="l" t="t" r="r" b="b"/>
                <a:pathLst>
                  <a:path w="1500" h="3007" extrusionOk="0">
                    <a:moveTo>
                      <a:pt x="1217" y="0"/>
                    </a:moveTo>
                    <a:cubicBezTo>
                      <a:pt x="1056" y="0"/>
                      <a:pt x="885" y="241"/>
                      <a:pt x="825" y="570"/>
                    </a:cubicBezTo>
                    <a:cubicBezTo>
                      <a:pt x="763" y="916"/>
                      <a:pt x="852" y="1208"/>
                      <a:pt x="1021" y="1235"/>
                    </a:cubicBezTo>
                    <a:cubicBezTo>
                      <a:pt x="1029" y="1236"/>
                      <a:pt x="1037" y="1237"/>
                      <a:pt x="1046" y="1237"/>
                    </a:cubicBezTo>
                    <a:cubicBezTo>
                      <a:pt x="1208" y="1237"/>
                      <a:pt x="1387" y="996"/>
                      <a:pt x="1437" y="676"/>
                    </a:cubicBezTo>
                    <a:cubicBezTo>
                      <a:pt x="1500" y="339"/>
                      <a:pt x="1411" y="29"/>
                      <a:pt x="1242" y="2"/>
                    </a:cubicBezTo>
                    <a:cubicBezTo>
                      <a:pt x="1234" y="1"/>
                      <a:pt x="1226" y="0"/>
                      <a:pt x="1217" y="0"/>
                    </a:cubicBezTo>
                    <a:close/>
                    <a:moveTo>
                      <a:pt x="981" y="1424"/>
                    </a:moveTo>
                    <a:cubicBezTo>
                      <a:pt x="767" y="1424"/>
                      <a:pt x="480" y="1646"/>
                      <a:pt x="276" y="1989"/>
                    </a:cubicBezTo>
                    <a:cubicBezTo>
                      <a:pt x="27" y="2414"/>
                      <a:pt x="1" y="2849"/>
                      <a:pt x="205" y="2973"/>
                    </a:cubicBezTo>
                    <a:cubicBezTo>
                      <a:pt x="244" y="2996"/>
                      <a:pt x="288" y="3007"/>
                      <a:pt x="335" y="3007"/>
                    </a:cubicBezTo>
                    <a:cubicBezTo>
                      <a:pt x="549" y="3007"/>
                      <a:pt x="835" y="2789"/>
                      <a:pt x="1038" y="2441"/>
                    </a:cubicBezTo>
                    <a:cubicBezTo>
                      <a:pt x="1287" y="2024"/>
                      <a:pt x="1322" y="1590"/>
                      <a:pt x="1109" y="1456"/>
                    </a:cubicBezTo>
                    <a:cubicBezTo>
                      <a:pt x="1071" y="1434"/>
                      <a:pt x="1028" y="1424"/>
                      <a:pt x="981" y="142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1" name="Google Shape;1701;p26"/>
              <p:cNvSpPr/>
              <p:nvPr/>
            </p:nvSpPr>
            <p:spPr>
              <a:xfrm>
                <a:off x="729877" y="6024408"/>
                <a:ext cx="783127" cy="333393"/>
              </a:xfrm>
              <a:custGeom>
                <a:avLst/>
                <a:gdLst/>
                <a:ahLst/>
                <a:cxnLst/>
                <a:rect l="l" t="t" r="r" b="b"/>
                <a:pathLst>
                  <a:path w="10972" h="4671" extrusionOk="0">
                    <a:moveTo>
                      <a:pt x="8618" y="0"/>
                    </a:moveTo>
                    <a:cubicBezTo>
                      <a:pt x="5799" y="0"/>
                      <a:pt x="1" y="4671"/>
                      <a:pt x="1" y="4671"/>
                    </a:cubicBezTo>
                    <a:cubicBezTo>
                      <a:pt x="4852" y="2915"/>
                      <a:pt x="10971" y="3846"/>
                      <a:pt x="10005" y="919"/>
                    </a:cubicBezTo>
                    <a:cubicBezTo>
                      <a:pt x="9790" y="265"/>
                      <a:pt x="9288" y="0"/>
                      <a:pt x="861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2" name="Google Shape;1702;p26"/>
              <p:cNvSpPr/>
              <p:nvPr/>
            </p:nvSpPr>
            <p:spPr>
              <a:xfrm>
                <a:off x="729877" y="6131115"/>
                <a:ext cx="655223" cy="226687"/>
              </a:xfrm>
              <a:custGeom>
                <a:avLst/>
                <a:gdLst/>
                <a:ahLst/>
                <a:cxnLst/>
                <a:rect l="l" t="t" r="r" b="b"/>
                <a:pathLst>
                  <a:path w="9180" h="3176" extrusionOk="0">
                    <a:moveTo>
                      <a:pt x="4639" y="1"/>
                    </a:moveTo>
                    <a:cubicBezTo>
                      <a:pt x="2253" y="1358"/>
                      <a:pt x="1" y="3176"/>
                      <a:pt x="1" y="3176"/>
                    </a:cubicBezTo>
                    <a:cubicBezTo>
                      <a:pt x="3388" y="1952"/>
                      <a:pt x="7397" y="2032"/>
                      <a:pt x="9180" y="1198"/>
                    </a:cubicBezTo>
                    <a:lnTo>
                      <a:pt x="9180" y="1198"/>
                    </a:lnTo>
                    <a:cubicBezTo>
                      <a:pt x="7845" y="1459"/>
                      <a:pt x="5375" y="1964"/>
                      <a:pt x="4376" y="1964"/>
                    </a:cubicBezTo>
                    <a:cubicBezTo>
                      <a:pt x="4154" y="1964"/>
                      <a:pt x="4004" y="1939"/>
                      <a:pt x="3956" y="1881"/>
                    </a:cubicBezTo>
                    <a:cubicBezTo>
                      <a:pt x="3628" y="1482"/>
                      <a:pt x="7786" y="28"/>
                      <a:pt x="7787" y="27"/>
                    </a:cubicBezTo>
                    <a:lnTo>
                      <a:pt x="7787" y="27"/>
                    </a:lnTo>
                    <a:cubicBezTo>
                      <a:pt x="7786" y="28"/>
                      <a:pt x="4594" y="1032"/>
                      <a:pt x="3802" y="1032"/>
                    </a:cubicBezTo>
                    <a:cubicBezTo>
                      <a:pt x="3717" y="1032"/>
                      <a:pt x="3659" y="1020"/>
                      <a:pt x="3637" y="994"/>
                    </a:cubicBezTo>
                    <a:cubicBezTo>
                      <a:pt x="3530" y="870"/>
                      <a:pt x="4054" y="426"/>
                      <a:pt x="4639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3" name="Google Shape;1703;p26"/>
              <p:cNvSpPr/>
              <p:nvPr/>
            </p:nvSpPr>
            <p:spPr>
              <a:xfrm>
                <a:off x="739370" y="6117839"/>
                <a:ext cx="600835" cy="236822"/>
              </a:xfrm>
              <a:custGeom>
                <a:avLst/>
                <a:gdLst/>
                <a:ahLst/>
                <a:cxnLst/>
                <a:rect l="l" t="t" r="r" b="b"/>
                <a:pathLst>
                  <a:path w="8418" h="3318" extrusionOk="0">
                    <a:moveTo>
                      <a:pt x="8417" y="0"/>
                    </a:moveTo>
                    <a:cubicBezTo>
                      <a:pt x="8355" y="0"/>
                      <a:pt x="8293" y="9"/>
                      <a:pt x="8231" y="27"/>
                    </a:cubicBezTo>
                    <a:lnTo>
                      <a:pt x="7725" y="133"/>
                    </a:lnTo>
                    <a:lnTo>
                      <a:pt x="7388" y="204"/>
                    </a:lnTo>
                    <a:cubicBezTo>
                      <a:pt x="7273" y="222"/>
                      <a:pt x="7149" y="267"/>
                      <a:pt x="7025" y="302"/>
                    </a:cubicBezTo>
                    <a:cubicBezTo>
                      <a:pt x="6767" y="373"/>
                      <a:pt x="6493" y="444"/>
                      <a:pt x="6218" y="524"/>
                    </a:cubicBezTo>
                    <a:cubicBezTo>
                      <a:pt x="5677" y="701"/>
                      <a:pt x="5136" y="861"/>
                      <a:pt x="4745" y="1020"/>
                    </a:cubicBezTo>
                    <a:lnTo>
                      <a:pt x="4080" y="1278"/>
                    </a:lnTo>
                    <a:cubicBezTo>
                      <a:pt x="4080" y="1278"/>
                      <a:pt x="4009" y="1304"/>
                      <a:pt x="3894" y="1349"/>
                    </a:cubicBezTo>
                    <a:lnTo>
                      <a:pt x="3424" y="1561"/>
                    </a:lnTo>
                    <a:cubicBezTo>
                      <a:pt x="3025" y="1730"/>
                      <a:pt x="2519" y="1978"/>
                      <a:pt x="2005" y="2227"/>
                    </a:cubicBezTo>
                    <a:cubicBezTo>
                      <a:pt x="1748" y="2351"/>
                      <a:pt x="1499" y="2484"/>
                      <a:pt x="1260" y="2608"/>
                    </a:cubicBezTo>
                    <a:cubicBezTo>
                      <a:pt x="1021" y="2732"/>
                      <a:pt x="799" y="2847"/>
                      <a:pt x="613" y="2954"/>
                    </a:cubicBezTo>
                    <a:lnTo>
                      <a:pt x="169" y="3202"/>
                    </a:lnTo>
                    <a:cubicBezTo>
                      <a:pt x="107" y="3238"/>
                      <a:pt x="54" y="3273"/>
                      <a:pt x="1" y="3317"/>
                    </a:cubicBezTo>
                    <a:cubicBezTo>
                      <a:pt x="63" y="3291"/>
                      <a:pt x="125" y="3264"/>
                      <a:pt x="178" y="3220"/>
                    </a:cubicBezTo>
                    <a:lnTo>
                      <a:pt x="639" y="2998"/>
                    </a:lnTo>
                    <a:cubicBezTo>
                      <a:pt x="834" y="2901"/>
                      <a:pt x="1056" y="2794"/>
                      <a:pt x="1295" y="2679"/>
                    </a:cubicBezTo>
                    <a:lnTo>
                      <a:pt x="2049" y="2324"/>
                    </a:lnTo>
                    <a:cubicBezTo>
                      <a:pt x="2564" y="2093"/>
                      <a:pt x="3078" y="1854"/>
                      <a:pt x="3477" y="1694"/>
                    </a:cubicBezTo>
                    <a:lnTo>
                      <a:pt x="4133" y="1419"/>
                    </a:lnTo>
                    <a:lnTo>
                      <a:pt x="4790" y="1162"/>
                    </a:lnTo>
                    <a:cubicBezTo>
                      <a:pt x="5180" y="994"/>
                      <a:pt x="5712" y="816"/>
                      <a:pt x="6244" y="630"/>
                    </a:cubicBezTo>
                    <a:lnTo>
                      <a:pt x="7042" y="382"/>
                    </a:lnTo>
                    <a:cubicBezTo>
                      <a:pt x="7167" y="346"/>
                      <a:pt x="7291" y="302"/>
                      <a:pt x="7406" y="275"/>
                    </a:cubicBezTo>
                    <a:lnTo>
                      <a:pt x="7734" y="187"/>
                    </a:lnTo>
                    <a:lnTo>
                      <a:pt x="8231" y="63"/>
                    </a:lnTo>
                    <a:cubicBezTo>
                      <a:pt x="8293" y="45"/>
                      <a:pt x="8364" y="27"/>
                      <a:pt x="84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4" name="Google Shape;1704;p26"/>
              <p:cNvSpPr/>
              <p:nvPr/>
            </p:nvSpPr>
            <p:spPr>
              <a:xfrm>
                <a:off x="1237568" y="6047819"/>
                <a:ext cx="153242" cy="48749"/>
              </a:xfrm>
              <a:custGeom>
                <a:avLst/>
                <a:gdLst/>
                <a:ahLst/>
                <a:cxnLst/>
                <a:rect l="l" t="t" r="r" b="b"/>
                <a:pathLst>
                  <a:path w="2147" h="683" extrusionOk="0">
                    <a:moveTo>
                      <a:pt x="1730" y="41"/>
                    </a:moveTo>
                    <a:cubicBezTo>
                      <a:pt x="1499" y="41"/>
                      <a:pt x="1304" y="121"/>
                      <a:pt x="1304" y="236"/>
                    </a:cubicBezTo>
                    <a:cubicBezTo>
                      <a:pt x="1295" y="352"/>
                      <a:pt x="1481" y="458"/>
                      <a:pt x="1721" y="458"/>
                    </a:cubicBezTo>
                    <a:cubicBezTo>
                      <a:pt x="1951" y="458"/>
                      <a:pt x="2147" y="378"/>
                      <a:pt x="2147" y="263"/>
                    </a:cubicBezTo>
                    <a:cubicBezTo>
                      <a:pt x="2147" y="148"/>
                      <a:pt x="1960" y="41"/>
                      <a:pt x="1730" y="41"/>
                    </a:cubicBezTo>
                    <a:close/>
                    <a:moveTo>
                      <a:pt x="843" y="1"/>
                    </a:moveTo>
                    <a:cubicBezTo>
                      <a:pt x="744" y="1"/>
                      <a:pt x="631" y="19"/>
                      <a:pt x="515" y="59"/>
                    </a:cubicBezTo>
                    <a:cubicBezTo>
                      <a:pt x="204" y="166"/>
                      <a:pt x="0" y="378"/>
                      <a:pt x="45" y="529"/>
                    </a:cubicBezTo>
                    <a:cubicBezTo>
                      <a:pt x="78" y="628"/>
                      <a:pt x="206" y="683"/>
                      <a:pt x="370" y="683"/>
                    </a:cubicBezTo>
                    <a:cubicBezTo>
                      <a:pt x="471" y="683"/>
                      <a:pt x="586" y="662"/>
                      <a:pt x="701" y="618"/>
                    </a:cubicBezTo>
                    <a:cubicBezTo>
                      <a:pt x="1011" y="511"/>
                      <a:pt x="1224" y="299"/>
                      <a:pt x="1171" y="148"/>
                    </a:cubicBezTo>
                    <a:cubicBezTo>
                      <a:pt x="1138" y="53"/>
                      <a:pt x="1010" y="1"/>
                      <a:pt x="84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5" name="Google Shape;1705;p26"/>
              <p:cNvSpPr/>
              <p:nvPr/>
            </p:nvSpPr>
            <p:spPr>
              <a:xfrm>
                <a:off x="620674" y="5514782"/>
                <a:ext cx="458085" cy="748081"/>
              </a:xfrm>
              <a:custGeom>
                <a:avLst/>
                <a:gdLst/>
                <a:ahLst/>
                <a:cxnLst/>
                <a:rect l="l" t="t" r="r" b="b"/>
                <a:pathLst>
                  <a:path w="6418" h="10481" extrusionOk="0">
                    <a:moveTo>
                      <a:pt x="2533" y="1"/>
                    </a:moveTo>
                    <a:cubicBezTo>
                      <a:pt x="1" y="1"/>
                      <a:pt x="1630" y="5636"/>
                      <a:pt x="653" y="10480"/>
                    </a:cubicBezTo>
                    <a:cubicBezTo>
                      <a:pt x="653" y="10480"/>
                      <a:pt x="6417" y="645"/>
                      <a:pt x="2888" y="33"/>
                    </a:cubicBezTo>
                    <a:cubicBezTo>
                      <a:pt x="2761" y="11"/>
                      <a:pt x="2643" y="1"/>
                      <a:pt x="253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6" name="Google Shape;1706;p26"/>
              <p:cNvSpPr/>
              <p:nvPr/>
            </p:nvSpPr>
            <p:spPr>
              <a:xfrm>
                <a:off x="667210" y="5594366"/>
                <a:ext cx="176082" cy="668498"/>
              </a:xfrm>
              <a:custGeom>
                <a:avLst/>
                <a:gdLst/>
                <a:ahLst/>
                <a:cxnLst/>
                <a:rect l="l" t="t" r="r" b="b"/>
                <a:pathLst>
                  <a:path w="2467" h="9366" extrusionOk="0">
                    <a:moveTo>
                      <a:pt x="604" y="0"/>
                    </a:moveTo>
                    <a:cubicBezTo>
                      <a:pt x="36" y="1880"/>
                      <a:pt x="710" y="5836"/>
                      <a:pt x="1" y="9365"/>
                    </a:cubicBezTo>
                    <a:cubicBezTo>
                      <a:pt x="1" y="9365"/>
                      <a:pt x="1464" y="6873"/>
                      <a:pt x="2466" y="4319"/>
                    </a:cubicBezTo>
                    <a:lnTo>
                      <a:pt x="2466" y="4319"/>
                    </a:lnTo>
                    <a:cubicBezTo>
                      <a:pt x="2144" y="4914"/>
                      <a:pt x="1807" y="5454"/>
                      <a:pt x="1654" y="5454"/>
                    </a:cubicBezTo>
                    <a:cubicBezTo>
                      <a:pt x="1643" y="5454"/>
                      <a:pt x="1633" y="5452"/>
                      <a:pt x="1624" y="5445"/>
                    </a:cubicBezTo>
                    <a:cubicBezTo>
                      <a:pt x="1331" y="5259"/>
                      <a:pt x="1969" y="1199"/>
                      <a:pt x="1969" y="1197"/>
                    </a:cubicBezTo>
                    <a:lnTo>
                      <a:pt x="1969" y="1197"/>
                    </a:lnTo>
                    <a:cubicBezTo>
                      <a:pt x="1969" y="1199"/>
                      <a:pt x="1194" y="5272"/>
                      <a:pt x="743" y="5272"/>
                    </a:cubicBezTo>
                    <a:cubicBezTo>
                      <a:pt x="729" y="5272"/>
                      <a:pt x="715" y="5268"/>
                      <a:pt x="701" y="5259"/>
                    </a:cubicBezTo>
                    <a:cubicBezTo>
                      <a:pt x="346" y="5046"/>
                      <a:pt x="524" y="1658"/>
                      <a:pt x="604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7" name="Google Shape;1707;p26"/>
              <p:cNvSpPr/>
              <p:nvPr/>
            </p:nvSpPr>
            <p:spPr>
              <a:xfrm>
                <a:off x="669137" y="5624059"/>
                <a:ext cx="145034" cy="628671"/>
              </a:xfrm>
              <a:custGeom>
                <a:avLst/>
                <a:gdLst/>
                <a:ahLst/>
                <a:cxnLst/>
                <a:rect l="l" t="t" r="r" b="b"/>
                <a:pathLst>
                  <a:path w="2032" h="8808" extrusionOk="0">
                    <a:moveTo>
                      <a:pt x="2022" y="1"/>
                    </a:moveTo>
                    <a:cubicBezTo>
                      <a:pt x="2005" y="63"/>
                      <a:pt x="1996" y="125"/>
                      <a:pt x="1996" y="187"/>
                    </a:cubicBezTo>
                    <a:cubicBezTo>
                      <a:pt x="1978" y="311"/>
                      <a:pt x="1960" y="489"/>
                      <a:pt x="1942" y="701"/>
                    </a:cubicBezTo>
                    <a:cubicBezTo>
                      <a:pt x="1925" y="808"/>
                      <a:pt x="1916" y="923"/>
                      <a:pt x="1907" y="1039"/>
                    </a:cubicBezTo>
                    <a:cubicBezTo>
                      <a:pt x="1889" y="1154"/>
                      <a:pt x="1871" y="1287"/>
                      <a:pt x="1854" y="1420"/>
                    </a:cubicBezTo>
                    <a:cubicBezTo>
                      <a:pt x="1809" y="1677"/>
                      <a:pt x="1765" y="1961"/>
                      <a:pt x="1730" y="2236"/>
                    </a:cubicBezTo>
                    <a:cubicBezTo>
                      <a:pt x="1614" y="2795"/>
                      <a:pt x="1517" y="3344"/>
                      <a:pt x="1410" y="3761"/>
                    </a:cubicBezTo>
                    <a:cubicBezTo>
                      <a:pt x="1304" y="4169"/>
                      <a:pt x="1251" y="4444"/>
                      <a:pt x="1251" y="4444"/>
                    </a:cubicBezTo>
                    <a:cubicBezTo>
                      <a:pt x="1251" y="4444"/>
                      <a:pt x="1180" y="4719"/>
                      <a:pt x="1082" y="5136"/>
                    </a:cubicBezTo>
                    <a:cubicBezTo>
                      <a:pt x="976" y="5544"/>
                      <a:pt x="816" y="6094"/>
                      <a:pt x="665" y="6635"/>
                    </a:cubicBezTo>
                    <a:cubicBezTo>
                      <a:pt x="586" y="6910"/>
                      <a:pt x="506" y="7185"/>
                      <a:pt x="426" y="7433"/>
                    </a:cubicBezTo>
                    <a:cubicBezTo>
                      <a:pt x="346" y="7690"/>
                      <a:pt x="266" y="7929"/>
                      <a:pt x="204" y="8133"/>
                    </a:cubicBezTo>
                    <a:cubicBezTo>
                      <a:pt x="133" y="8329"/>
                      <a:pt x="80" y="8506"/>
                      <a:pt x="45" y="8621"/>
                    </a:cubicBezTo>
                    <a:cubicBezTo>
                      <a:pt x="27" y="8683"/>
                      <a:pt x="9" y="8745"/>
                      <a:pt x="0" y="8807"/>
                    </a:cubicBezTo>
                    <a:cubicBezTo>
                      <a:pt x="27" y="8754"/>
                      <a:pt x="53" y="8692"/>
                      <a:pt x="80" y="8630"/>
                    </a:cubicBezTo>
                    <a:cubicBezTo>
                      <a:pt x="124" y="8524"/>
                      <a:pt x="186" y="8355"/>
                      <a:pt x="266" y="8151"/>
                    </a:cubicBezTo>
                    <a:cubicBezTo>
                      <a:pt x="337" y="7956"/>
                      <a:pt x="426" y="7717"/>
                      <a:pt x="506" y="7468"/>
                    </a:cubicBezTo>
                    <a:cubicBezTo>
                      <a:pt x="594" y="7211"/>
                      <a:pt x="692" y="6945"/>
                      <a:pt x="781" y="6670"/>
                    </a:cubicBezTo>
                    <a:cubicBezTo>
                      <a:pt x="940" y="6129"/>
                      <a:pt x="1118" y="5588"/>
                      <a:pt x="1224" y="5171"/>
                    </a:cubicBezTo>
                    <a:cubicBezTo>
                      <a:pt x="1277" y="4967"/>
                      <a:pt x="1322" y="4790"/>
                      <a:pt x="1357" y="4675"/>
                    </a:cubicBezTo>
                    <a:cubicBezTo>
                      <a:pt x="1384" y="4551"/>
                      <a:pt x="1410" y="4480"/>
                      <a:pt x="1410" y="4480"/>
                    </a:cubicBezTo>
                    <a:lnTo>
                      <a:pt x="1552" y="3788"/>
                    </a:lnTo>
                    <a:cubicBezTo>
                      <a:pt x="1659" y="3371"/>
                      <a:pt x="1738" y="2812"/>
                      <a:pt x="1836" y="2254"/>
                    </a:cubicBezTo>
                    <a:cubicBezTo>
                      <a:pt x="1871" y="1979"/>
                      <a:pt x="1907" y="1695"/>
                      <a:pt x="1934" y="1429"/>
                    </a:cubicBezTo>
                    <a:cubicBezTo>
                      <a:pt x="1951" y="1296"/>
                      <a:pt x="1969" y="1172"/>
                      <a:pt x="1978" y="1047"/>
                    </a:cubicBezTo>
                    <a:cubicBezTo>
                      <a:pt x="1987" y="923"/>
                      <a:pt x="1996" y="808"/>
                      <a:pt x="1996" y="701"/>
                    </a:cubicBezTo>
                    <a:cubicBezTo>
                      <a:pt x="2013" y="489"/>
                      <a:pt x="2022" y="320"/>
                      <a:pt x="2022" y="187"/>
                    </a:cubicBezTo>
                    <a:cubicBezTo>
                      <a:pt x="2031" y="125"/>
                      <a:pt x="2031" y="63"/>
                      <a:pt x="20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8" name="Google Shape;1708;p26"/>
              <p:cNvSpPr/>
              <p:nvPr/>
            </p:nvSpPr>
            <p:spPr>
              <a:xfrm>
                <a:off x="843221" y="5566387"/>
                <a:ext cx="50676" cy="151529"/>
              </a:xfrm>
              <a:custGeom>
                <a:avLst/>
                <a:gdLst/>
                <a:ahLst/>
                <a:cxnLst/>
                <a:rect l="l" t="t" r="r" b="b"/>
                <a:pathLst>
                  <a:path w="710" h="2123" extrusionOk="0">
                    <a:moveTo>
                      <a:pt x="221" y="1"/>
                    </a:moveTo>
                    <a:cubicBezTo>
                      <a:pt x="215" y="1"/>
                      <a:pt x="210" y="1"/>
                      <a:pt x="204" y="2"/>
                    </a:cubicBezTo>
                    <a:cubicBezTo>
                      <a:pt x="89" y="20"/>
                      <a:pt x="36" y="224"/>
                      <a:pt x="71" y="454"/>
                    </a:cubicBezTo>
                    <a:cubicBezTo>
                      <a:pt x="113" y="674"/>
                      <a:pt x="228" y="837"/>
                      <a:pt x="338" y="837"/>
                    </a:cubicBezTo>
                    <a:cubicBezTo>
                      <a:pt x="344" y="837"/>
                      <a:pt x="349" y="836"/>
                      <a:pt x="355" y="835"/>
                    </a:cubicBezTo>
                    <a:cubicBezTo>
                      <a:pt x="470" y="809"/>
                      <a:pt x="532" y="614"/>
                      <a:pt x="488" y="383"/>
                    </a:cubicBezTo>
                    <a:cubicBezTo>
                      <a:pt x="446" y="164"/>
                      <a:pt x="331" y="1"/>
                      <a:pt x="221" y="1"/>
                    </a:cubicBezTo>
                    <a:close/>
                    <a:moveTo>
                      <a:pt x="436" y="949"/>
                    </a:moveTo>
                    <a:cubicBezTo>
                      <a:pt x="283" y="949"/>
                      <a:pt x="121" y="1172"/>
                      <a:pt x="62" y="1483"/>
                    </a:cubicBezTo>
                    <a:cubicBezTo>
                      <a:pt x="0" y="1802"/>
                      <a:pt x="89" y="2095"/>
                      <a:pt x="248" y="2121"/>
                    </a:cubicBezTo>
                    <a:cubicBezTo>
                      <a:pt x="254" y="2122"/>
                      <a:pt x="260" y="2122"/>
                      <a:pt x="266" y="2122"/>
                    </a:cubicBezTo>
                    <a:cubicBezTo>
                      <a:pt x="421" y="2122"/>
                      <a:pt x="588" y="1897"/>
                      <a:pt x="648" y="1589"/>
                    </a:cubicBezTo>
                    <a:cubicBezTo>
                      <a:pt x="710" y="1270"/>
                      <a:pt x="621" y="977"/>
                      <a:pt x="461" y="951"/>
                    </a:cubicBezTo>
                    <a:cubicBezTo>
                      <a:pt x="453" y="949"/>
                      <a:pt x="444" y="949"/>
                      <a:pt x="436" y="94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TITLE_AND_TWO_COLUMNS_1_1_1_1_1_1_1_1">
    <p:spTree>
      <p:nvGrpSpPr>
        <p:cNvPr id="1" name="Shape 1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10" name="Google Shape;1710;p27"/>
          <p:cNvGrpSpPr/>
          <p:nvPr/>
        </p:nvGrpSpPr>
        <p:grpSpPr>
          <a:xfrm>
            <a:off x="-363937" y="-8225"/>
            <a:ext cx="9772270" cy="5403258"/>
            <a:chOff x="-363937" y="-8225"/>
            <a:chExt cx="9772270" cy="5403258"/>
          </a:xfrm>
        </p:grpSpPr>
        <p:sp>
          <p:nvSpPr>
            <p:cNvPr id="1711" name="Google Shape;1711;p27"/>
            <p:cNvSpPr/>
            <p:nvPr/>
          </p:nvSpPr>
          <p:spPr>
            <a:xfrm flipH="1">
              <a:off x="0" y="2445952"/>
              <a:ext cx="1556863" cy="2697530"/>
            </a:xfrm>
            <a:custGeom>
              <a:avLst/>
              <a:gdLst/>
              <a:ahLst/>
              <a:cxnLst/>
              <a:rect l="l" t="t" r="r" b="b"/>
              <a:pathLst>
                <a:path w="16994" h="29445" extrusionOk="0">
                  <a:moveTo>
                    <a:pt x="16993" y="1"/>
                  </a:moveTo>
                  <a:cubicBezTo>
                    <a:pt x="13357" y="3672"/>
                    <a:pt x="13038" y="10962"/>
                    <a:pt x="12798" y="15530"/>
                  </a:cubicBezTo>
                  <a:cubicBezTo>
                    <a:pt x="12683" y="17632"/>
                    <a:pt x="12789" y="21773"/>
                    <a:pt x="10563" y="23033"/>
                  </a:cubicBezTo>
                  <a:cubicBezTo>
                    <a:pt x="10201" y="23235"/>
                    <a:pt x="9844" y="23313"/>
                    <a:pt x="9489" y="23313"/>
                  </a:cubicBezTo>
                  <a:cubicBezTo>
                    <a:pt x="8565" y="23313"/>
                    <a:pt x="7662" y="22783"/>
                    <a:pt x="6759" y="22527"/>
                  </a:cubicBezTo>
                  <a:cubicBezTo>
                    <a:pt x="5906" y="22284"/>
                    <a:pt x="4897" y="22110"/>
                    <a:pt x="3924" y="22110"/>
                  </a:cubicBezTo>
                  <a:cubicBezTo>
                    <a:pt x="1992" y="22110"/>
                    <a:pt x="204" y="22796"/>
                    <a:pt x="81" y="24984"/>
                  </a:cubicBezTo>
                  <a:cubicBezTo>
                    <a:pt x="1" y="26438"/>
                    <a:pt x="285" y="27981"/>
                    <a:pt x="214" y="29445"/>
                  </a:cubicBezTo>
                  <a:lnTo>
                    <a:pt x="16993" y="29445"/>
                  </a:lnTo>
                  <a:lnTo>
                    <a:pt x="1699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27"/>
            <p:cNvSpPr/>
            <p:nvPr/>
          </p:nvSpPr>
          <p:spPr>
            <a:xfrm rot="10800000">
              <a:off x="6761608" y="-8225"/>
              <a:ext cx="2382383" cy="2394476"/>
            </a:xfrm>
            <a:custGeom>
              <a:avLst/>
              <a:gdLst/>
              <a:ahLst/>
              <a:cxnLst/>
              <a:rect l="l" t="t" r="r" b="b"/>
              <a:pathLst>
                <a:path w="26005" h="26137" extrusionOk="0">
                  <a:moveTo>
                    <a:pt x="1151" y="1"/>
                  </a:moveTo>
                  <a:cubicBezTo>
                    <a:pt x="768" y="1"/>
                    <a:pt x="384" y="33"/>
                    <a:pt x="1" y="98"/>
                  </a:cubicBezTo>
                  <a:lnTo>
                    <a:pt x="1" y="26137"/>
                  </a:lnTo>
                  <a:lnTo>
                    <a:pt x="26004" y="26137"/>
                  </a:lnTo>
                  <a:cubicBezTo>
                    <a:pt x="25667" y="24957"/>
                    <a:pt x="25312" y="23787"/>
                    <a:pt x="24691" y="22802"/>
                  </a:cubicBezTo>
                  <a:cubicBezTo>
                    <a:pt x="24041" y="21769"/>
                    <a:pt x="23173" y="21415"/>
                    <a:pt x="22224" y="21415"/>
                  </a:cubicBezTo>
                  <a:cubicBezTo>
                    <a:pt x="21347" y="21415"/>
                    <a:pt x="20401" y="21717"/>
                    <a:pt x="19494" y="22066"/>
                  </a:cubicBezTo>
                  <a:cubicBezTo>
                    <a:pt x="17762" y="22731"/>
                    <a:pt x="16227" y="23371"/>
                    <a:pt x="14555" y="23371"/>
                  </a:cubicBezTo>
                  <a:cubicBezTo>
                    <a:pt x="13795" y="23371"/>
                    <a:pt x="13007" y="23239"/>
                    <a:pt x="12160" y="22917"/>
                  </a:cubicBezTo>
                  <a:cubicBezTo>
                    <a:pt x="9721" y="21986"/>
                    <a:pt x="8967" y="20266"/>
                    <a:pt x="9473" y="17791"/>
                  </a:cubicBezTo>
                  <a:cubicBezTo>
                    <a:pt x="10138" y="14554"/>
                    <a:pt x="11592" y="11539"/>
                    <a:pt x="10395" y="8213"/>
                  </a:cubicBezTo>
                  <a:cubicBezTo>
                    <a:pt x="9349" y="5322"/>
                    <a:pt x="6919" y="2032"/>
                    <a:pt x="4107" y="675"/>
                  </a:cubicBezTo>
                  <a:cubicBezTo>
                    <a:pt x="3179" y="230"/>
                    <a:pt x="2171" y="1"/>
                    <a:pt x="11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713" name="Google Shape;1713;p27"/>
            <p:cNvGrpSpPr/>
            <p:nvPr/>
          </p:nvGrpSpPr>
          <p:grpSpPr>
            <a:xfrm rot="5862039" flipH="1">
              <a:off x="8091186" y="4080596"/>
              <a:ext cx="1257357" cy="1219452"/>
              <a:chOff x="5592592" y="-202713"/>
              <a:chExt cx="1257333" cy="1219429"/>
            </a:xfrm>
          </p:grpSpPr>
          <p:sp>
            <p:nvSpPr>
              <p:cNvPr id="1714" name="Google Shape;1714;p27"/>
              <p:cNvSpPr/>
              <p:nvPr/>
            </p:nvSpPr>
            <p:spPr>
              <a:xfrm rot="-5355785">
                <a:off x="5619487" y="-213972"/>
                <a:ext cx="1203544" cy="1241957"/>
              </a:xfrm>
              <a:custGeom>
                <a:avLst/>
                <a:gdLst/>
                <a:ahLst/>
                <a:cxnLst/>
                <a:rect l="l" t="t" r="r" b="b"/>
                <a:pathLst>
                  <a:path w="17640" h="18203" extrusionOk="0">
                    <a:moveTo>
                      <a:pt x="15352" y="0"/>
                    </a:moveTo>
                    <a:cubicBezTo>
                      <a:pt x="12248" y="417"/>
                      <a:pt x="9339" y="1676"/>
                      <a:pt x="6714" y="3352"/>
                    </a:cubicBezTo>
                    <a:cubicBezTo>
                      <a:pt x="6456" y="3521"/>
                      <a:pt x="6164" y="3760"/>
                      <a:pt x="6199" y="4062"/>
                    </a:cubicBezTo>
                    <a:cubicBezTo>
                      <a:pt x="6226" y="4301"/>
                      <a:pt x="6439" y="4470"/>
                      <a:pt x="6643" y="4594"/>
                    </a:cubicBezTo>
                    <a:cubicBezTo>
                      <a:pt x="7148" y="4931"/>
                      <a:pt x="7769" y="5126"/>
                      <a:pt x="8363" y="5277"/>
                    </a:cubicBezTo>
                    <a:cubicBezTo>
                      <a:pt x="6891" y="5667"/>
                      <a:pt x="5481" y="6244"/>
                      <a:pt x="4168" y="6998"/>
                    </a:cubicBezTo>
                    <a:cubicBezTo>
                      <a:pt x="3902" y="7157"/>
                      <a:pt x="3610" y="7370"/>
                      <a:pt x="3601" y="7680"/>
                    </a:cubicBezTo>
                    <a:cubicBezTo>
                      <a:pt x="3592" y="7920"/>
                      <a:pt x="3760" y="8124"/>
                      <a:pt x="3938" y="8292"/>
                    </a:cubicBezTo>
                    <a:cubicBezTo>
                      <a:pt x="4470" y="8771"/>
                      <a:pt x="5135" y="9091"/>
                      <a:pt x="5836" y="9215"/>
                    </a:cubicBezTo>
                    <a:cubicBezTo>
                      <a:pt x="4727" y="9933"/>
                      <a:pt x="3619" y="10616"/>
                      <a:pt x="2510" y="11334"/>
                    </a:cubicBezTo>
                    <a:cubicBezTo>
                      <a:pt x="2191" y="11547"/>
                      <a:pt x="1836" y="11795"/>
                      <a:pt x="1783" y="12177"/>
                    </a:cubicBezTo>
                    <a:cubicBezTo>
                      <a:pt x="1659" y="13055"/>
                      <a:pt x="2900" y="13330"/>
                      <a:pt x="3548" y="13356"/>
                    </a:cubicBezTo>
                    <a:cubicBezTo>
                      <a:pt x="2368" y="14128"/>
                      <a:pt x="1330" y="15183"/>
                      <a:pt x="435" y="16283"/>
                    </a:cubicBezTo>
                    <a:cubicBezTo>
                      <a:pt x="222" y="16549"/>
                      <a:pt x="0" y="16877"/>
                      <a:pt x="106" y="17197"/>
                    </a:cubicBezTo>
                    <a:cubicBezTo>
                      <a:pt x="195" y="17436"/>
                      <a:pt x="417" y="17613"/>
                      <a:pt x="674" y="17640"/>
                    </a:cubicBezTo>
                    <a:cubicBezTo>
                      <a:pt x="747" y="17650"/>
                      <a:pt x="820" y="17655"/>
                      <a:pt x="893" y="17655"/>
                    </a:cubicBezTo>
                    <a:cubicBezTo>
                      <a:pt x="1072" y="17655"/>
                      <a:pt x="1252" y="17626"/>
                      <a:pt x="1428" y="17569"/>
                    </a:cubicBezTo>
                    <a:cubicBezTo>
                      <a:pt x="2944" y="17179"/>
                      <a:pt x="4301" y="16354"/>
                      <a:pt x="5632" y="15520"/>
                    </a:cubicBezTo>
                    <a:lnTo>
                      <a:pt x="5632" y="15520"/>
                    </a:lnTo>
                    <a:cubicBezTo>
                      <a:pt x="5552" y="16248"/>
                      <a:pt x="5729" y="16984"/>
                      <a:pt x="5995" y="17658"/>
                    </a:cubicBezTo>
                    <a:cubicBezTo>
                      <a:pt x="6075" y="17862"/>
                      <a:pt x="6182" y="18075"/>
                      <a:pt x="6377" y="18163"/>
                    </a:cubicBezTo>
                    <a:cubicBezTo>
                      <a:pt x="6439" y="18190"/>
                      <a:pt x="6502" y="18203"/>
                      <a:pt x="6565" y="18203"/>
                    </a:cubicBezTo>
                    <a:cubicBezTo>
                      <a:pt x="6852" y="18203"/>
                      <a:pt x="7138" y="17949"/>
                      <a:pt x="7334" y="17702"/>
                    </a:cubicBezTo>
                    <a:cubicBezTo>
                      <a:pt x="8408" y="16354"/>
                      <a:pt x="9268" y="14811"/>
                      <a:pt x="10093" y="13303"/>
                    </a:cubicBezTo>
                    <a:lnTo>
                      <a:pt x="10093" y="13303"/>
                    </a:lnTo>
                    <a:cubicBezTo>
                      <a:pt x="10022" y="14030"/>
                      <a:pt x="10075" y="14767"/>
                      <a:pt x="10243" y="15476"/>
                    </a:cubicBezTo>
                    <a:cubicBezTo>
                      <a:pt x="10306" y="15707"/>
                      <a:pt x="10394" y="15955"/>
                      <a:pt x="10598" y="16052"/>
                    </a:cubicBezTo>
                    <a:cubicBezTo>
                      <a:pt x="10666" y="16086"/>
                      <a:pt x="10734" y="16101"/>
                      <a:pt x="10803" y="16101"/>
                    </a:cubicBezTo>
                    <a:cubicBezTo>
                      <a:pt x="11076" y="16101"/>
                      <a:pt x="11347" y="15864"/>
                      <a:pt x="11538" y="15645"/>
                    </a:cubicBezTo>
                    <a:cubicBezTo>
                      <a:pt x="12700" y="14314"/>
                      <a:pt x="13640" y="12824"/>
                      <a:pt x="14350" y="11219"/>
                    </a:cubicBezTo>
                    <a:cubicBezTo>
                      <a:pt x="14412" y="11831"/>
                      <a:pt x="14616" y="12603"/>
                      <a:pt x="14775" y="13214"/>
                    </a:cubicBezTo>
                    <a:cubicBezTo>
                      <a:pt x="14802" y="13374"/>
                      <a:pt x="14882" y="13525"/>
                      <a:pt x="14997" y="13640"/>
                    </a:cubicBezTo>
                    <a:cubicBezTo>
                      <a:pt x="15081" y="13698"/>
                      <a:pt x="15184" y="13728"/>
                      <a:pt x="15286" y="13728"/>
                    </a:cubicBezTo>
                    <a:cubicBezTo>
                      <a:pt x="15357" y="13728"/>
                      <a:pt x="15429" y="13713"/>
                      <a:pt x="15494" y="13685"/>
                    </a:cubicBezTo>
                    <a:cubicBezTo>
                      <a:pt x="15653" y="13614"/>
                      <a:pt x="15795" y="13507"/>
                      <a:pt x="15911" y="13383"/>
                    </a:cubicBezTo>
                    <a:cubicBezTo>
                      <a:pt x="16771" y="12505"/>
                      <a:pt x="17223" y="11317"/>
                      <a:pt x="17640" y="10164"/>
                    </a:cubicBezTo>
                    <a:lnTo>
                      <a:pt x="15352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5" name="Google Shape;1715;p27"/>
              <p:cNvSpPr/>
              <p:nvPr/>
            </p:nvSpPr>
            <p:spPr>
              <a:xfrm rot="-5355785">
                <a:off x="5708690" y="-302049"/>
                <a:ext cx="886488" cy="1099224"/>
              </a:xfrm>
              <a:custGeom>
                <a:avLst/>
                <a:gdLst/>
                <a:ahLst/>
                <a:cxnLst/>
                <a:rect l="l" t="t" r="r" b="b"/>
                <a:pathLst>
                  <a:path w="12993" h="16111" extrusionOk="0">
                    <a:moveTo>
                      <a:pt x="10705" y="0"/>
                    </a:moveTo>
                    <a:cubicBezTo>
                      <a:pt x="7601" y="417"/>
                      <a:pt x="4692" y="1676"/>
                      <a:pt x="2076" y="3352"/>
                    </a:cubicBezTo>
                    <a:cubicBezTo>
                      <a:pt x="1818" y="3521"/>
                      <a:pt x="1526" y="3760"/>
                      <a:pt x="1561" y="4062"/>
                    </a:cubicBezTo>
                    <a:cubicBezTo>
                      <a:pt x="1588" y="4301"/>
                      <a:pt x="1801" y="4470"/>
                      <a:pt x="1996" y="4594"/>
                    </a:cubicBezTo>
                    <a:cubicBezTo>
                      <a:pt x="2510" y="4922"/>
                      <a:pt x="3131" y="5126"/>
                      <a:pt x="3716" y="5277"/>
                    </a:cubicBezTo>
                    <a:cubicBezTo>
                      <a:pt x="2430" y="5623"/>
                      <a:pt x="1180" y="6102"/>
                      <a:pt x="0" y="6723"/>
                    </a:cubicBezTo>
                    <a:cubicBezTo>
                      <a:pt x="128" y="6682"/>
                      <a:pt x="4045" y="5271"/>
                      <a:pt x="6111" y="5271"/>
                    </a:cubicBezTo>
                    <a:cubicBezTo>
                      <a:pt x="6776" y="5271"/>
                      <a:pt x="7249" y="5416"/>
                      <a:pt x="7344" y="5800"/>
                    </a:cubicBezTo>
                    <a:cubicBezTo>
                      <a:pt x="7689" y="7246"/>
                      <a:pt x="4470" y="11059"/>
                      <a:pt x="3858" y="11769"/>
                    </a:cubicBezTo>
                    <a:cubicBezTo>
                      <a:pt x="4490" y="11062"/>
                      <a:pt x="7911" y="7259"/>
                      <a:pt x="9097" y="7259"/>
                    </a:cubicBezTo>
                    <a:cubicBezTo>
                      <a:pt x="9309" y="7259"/>
                      <a:pt x="9449" y="7380"/>
                      <a:pt x="9490" y="7663"/>
                    </a:cubicBezTo>
                    <a:cubicBezTo>
                      <a:pt x="9782" y="9702"/>
                      <a:pt x="5960" y="16061"/>
                      <a:pt x="5960" y="16061"/>
                    </a:cubicBezTo>
                    <a:cubicBezTo>
                      <a:pt x="6026" y="16095"/>
                      <a:pt x="6093" y="16110"/>
                      <a:pt x="6161" y="16110"/>
                    </a:cubicBezTo>
                    <a:cubicBezTo>
                      <a:pt x="6432" y="16110"/>
                      <a:pt x="6709" y="15873"/>
                      <a:pt x="6900" y="15653"/>
                    </a:cubicBezTo>
                    <a:cubicBezTo>
                      <a:pt x="8053" y="14323"/>
                      <a:pt x="9002" y="12833"/>
                      <a:pt x="9712" y="11228"/>
                    </a:cubicBezTo>
                    <a:cubicBezTo>
                      <a:pt x="9765" y="11840"/>
                      <a:pt x="9969" y="12620"/>
                      <a:pt x="10128" y="13214"/>
                    </a:cubicBezTo>
                    <a:cubicBezTo>
                      <a:pt x="10155" y="13374"/>
                      <a:pt x="10235" y="13525"/>
                      <a:pt x="10350" y="13640"/>
                    </a:cubicBezTo>
                    <a:cubicBezTo>
                      <a:pt x="10441" y="13704"/>
                      <a:pt x="10544" y="13736"/>
                      <a:pt x="10648" y="13736"/>
                    </a:cubicBezTo>
                    <a:cubicBezTo>
                      <a:pt x="10718" y="13736"/>
                      <a:pt x="10788" y="13722"/>
                      <a:pt x="10856" y="13693"/>
                    </a:cubicBezTo>
                    <a:cubicBezTo>
                      <a:pt x="11015" y="13622"/>
                      <a:pt x="11157" y="13516"/>
                      <a:pt x="11272" y="13383"/>
                    </a:cubicBezTo>
                    <a:cubicBezTo>
                      <a:pt x="12133" y="12505"/>
                      <a:pt x="12576" y="11317"/>
                      <a:pt x="12993" y="10164"/>
                    </a:cubicBezTo>
                    <a:lnTo>
                      <a:pt x="10705" y="0"/>
                    </a:ln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6" name="Google Shape;1716;p27"/>
              <p:cNvSpPr/>
              <p:nvPr/>
            </p:nvSpPr>
            <p:spPr>
              <a:xfrm rot="-5355785">
                <a:off x="5697726" y="-96869"/>
                <a:ext cx="1088034" cy="1037955"/>
              </a:xfrm>
              <a:custGeom>
                <a:avLst/>
                <a:gdLst/>
                <a:ahLst/>
                <a:cxnLst/>
                <a:rect l="l" t="t" r="r" b="b"/>
                <a:pathLst>
                  <a:path w="15947" h="15213" extrusionOk="0">
                    <a:moveTo>
                      <a:pt x="15605" y="0"/>
                    </a:moveTo>
                    <a:cubicBezTo>
                      <a:pt x="15531" y="0"/>
                      <a:pt x="15457" y="35"/>
                      <a:pt x="15406" y="118"/>
                    </a:cubicBezTo>
                    <a:cubicBezTo>
                      <a:pt x="14927" y="898"/>
                      <a:pt x="14430" y="1670"/>
                      <a:pt x="13933" y="2424"/>
                    </a:cubicBezTo>
                    <a:cubicBezTo>
                      <a:pt x="13428" y="3186"/>
                      <a:pt x="12905" y="3931"/>
                      <a:pt x="12373" y="4676"/>
                    </a:cubicBezTo>
                    <a:cubicBezTo>
                      <a:pt x="11299" y="6157"/>
                      <a:pt x="10129" y="7559"/>
                      <a:pt x="8869" y="8871"/>
                    </a:cubicBezTo>
                    <a:cubicBezTo>
                      <a:pt x="7592" y="10175"/>
                      <a:pt x="6200" y="11372"/>
                      <a:pt x="4719" y="12428"/>
                    </a:cubicBezTo>
                    <a:cubicBezTo>
                      <a:pt x="3229" y="13492"/>
                      <a:pt x="1650" y="14423"/>
                      <a:pt x="1" y="15212"/>
                    </a:cubicBezTo>
                    <a:cubicBezTo>
                      <a:pt x="1668" y="14458"/>
                      <a:pt x="3273" y="13554"/>
                      <a:pt x="4790" y="12525"/>
                    </a:cubicBezTo>
                    <a:cubicBezTo>
                      <a:pt x="6306" y="11496"/>
                      <a:pt x="7734" y="10335"/>
                      <a:pt x="9038" y="9049"/>
                    </a:cubicBezTo>
                    <a:cubicBezTo>
                      <a:pt x="10351" y="7754"/>
                      <a:pt x="11557" y="6361"/>
                      <a:pt x="12665" y="4898"/>
                    </a:cubicBezTo>
                    <a:cubicBezTo>
                      <a:pt x="13224" y="4162"/>
                      <a:pt x="13765" y="3426"/>
                      <a:pt x="14288" y="2663"/>
                    </a:cubicBezTo>
                    <a:cubicBezTo>
                      <a:pt x="14811" y="1909"/>
                      <a:pt x="15317" y="1147"/>
                      <a:pt x="15823" y="384"/>
                    </a:cubicBezTo>
                    <a:lnTo>
                      <a:pt x="15823" y="375"/>
                    </a:lnTo>
                    <a:cubicBezTo>
                      <a:pt x="15946" y="183"/>
                      <a:pt x="15777" y="0"/>
                      <a:pt x="1560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7" name="Google Shape;1717;p27"/>
              <p:cNvSpPr/>
              <p:nvPr/>
            </p:nvSpPr>
            <p:spPr>
              <a:xfrm rot="-5355785">
                <a:off x="6170199" y="539477"/>
                <a:ext cx="405685" cy="57585"/>
              </a:xfrm>
              <a:custGeom>
                <a:avLst/>
                <a:gdLst/>
                <a:ahLst/>
                <a:cxnLst/>
                <a:rect l="l" t="t" r="r" b="b"/>
                <a:pathLst>
                  <a:path w="5946" h="844" extrusionOk="0">
                    <a:moveTo>
                      <a:pt x="5747" y="0"/>
                    </a:moveTo>
                    <a:cubicBezTo>
                      <a:pt x="5741" y="0"/>
                      <a:pt x="5735" y="1"/>
                      <a:pt x="5729" y="1"/>
                    </a:cubicBezTo>
                    <a:cubicBezTo>
                      <a:pt x="4771" y="108"/>
                      <a:pt x="3814" y="232"/>
                      <a:pt x="2856" y="365"/>
                    </a:cubicBezTo>
                    <a:cubicBezTo>
                      <a:pt x="2377" y="427"/>
                      <a:pt x="1898" y="489"/>
                      <a:pt x="1428" y="569"/>
                    </a:cubicBezTo>
                    <a:cubicBezTo>
                      <a:pt x="949" y="649"/>
                      <a:pt x="470" y="720"/>
                      <a:pt x="0" y="844"/>
                    </a:cubicBezTo>
                    <a:cubicBezTo>
                      <a:pt x="470" y="746"/>
                      <a:pt x="949" y="693"/>
                      <a:pt x="1437" y="649"/>
                    </a:cubicBezTo>
                    <a:cubicBezTo>
                      <a:pt x="1916" y="595"/>
                      <a:pt x="2395" y="551"/>
                      <a:pt x="2874" y="507"/>
                    </a:cubicBezTo>
                    <a:cubicBezTo>
                      <a:pt x="3831" y="427"/>
                      <a:pt x="4798" y="356"/>
                      <a:pt x="5756" y="285"/>
                    </a:cubicBezTo>
                    <a:lnTo>
                      <a:pt x="5765" y="294"/>
                    </a:lnTo>
                    <a:cubicBezTo>
                      <a:pt x="5945" y="268"/>
                      <a:pt x="5926" y="0"/>
                      <a:pt x="57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8" name="Google Shape;1718;p27"/>
              <p:cNvSpPr/>
              <p:nvPr/>
            </p:nvSpPr>
            <p:spPr>
              <a:xfrm rot="-5355785">
                <a:off x="5876155" y="360371"/>
                <a:ext cx="465043" cy="47077"/>
              </a:xfrm>
              <a:custGeom>
                <a:avLst/>
                <a:gdLst/>
                <a:ahLst/>
                <a:cxnLst/>
                <a:rect l="l" t="t" r="r" b="b"/>
                <a:pathLst>
                  <a:path w="6816" h="690" extrusionOk="0">
                    <a:moveTo>
                      <a:pt x="3128" y="1"/>
                    </a:moveTo>
                    <a:cubicBezTo>
                      <a:pt x="2627" y="1"/>
                      <a:pt x="2126" y="35"/>
                      <a:pt x="1632" y="91"/>
                    </a:cubicBezTo>
                    <a:cubicBezTo>
                      <a:pt x="1073" y="162"/>
                      <a:pt x="532" y="277"/>
                      <a:pt x="0" y="437"/>
                    </a:cubicBezTo>
                    <a:cubicBezTo>
                      <a:pt x="532" y="303"/>
                      <a:pt x="1082" y="215"/>
                      <a:pt x="1641" y="170"/>
                    </a:cubicBezTo>
                    <a:cubicBezTo>
                      <a:pt x="1961" y="145"/>
                      <a:pt x="2285" y="131"/>
                      <a:pt x="2607" y="131"/>
                    </a:cubicBezTo>
                    <a:cubicBezTo>
                      <a:pt x="2839" y="131"/>
                      <a:pt x="3070" y="138"/>
                      <a:pt x="3299" y="153"/>
                    </a:cubicBezTo>
                    <a:cubicBezTo>
                      <a:pt x="3849" y="179"/>
                      <a:pt x="4399" y="241"/>
                      <a:pt x="4949" y="330"/>
                    </a:cubicBezTo>
                    <a:cubicBezTo>
                      <a:pt x="5490" y="410"/>
                      <a:pt x="6031" y="525"/>
                      <a:pt x="6563" y="676"/>
                    </a:cubicBezTo>
                    <a:lnTo>
                      <a:pt x="6572" y="685"/>
                    </a:lnTo>
                    <a:cubicBezTo>
                      <a:pt x="6585" y="688"/>
                      <a:pt x="6598" y="690"/>
                      <a:pt x="6610" y="690"/>
                    </a:cubicBezTo>
                    <a:cubicBezTo>
                      <a:pt x="6767" y="690"/>
                      <a:pt x="6815" y="442"/>
                      <a:pt x="6634" y="401"/>
                    </a:cubicBezTo>
                    <a:cubicBezTo>
                      <a:pt x="6093" y="268"/>
                      <a:pt x="5534" y="179"/>
                      <a:pt x="4976" y="117"/>
                    </a:cubicBezTo>
                    <a:cubicBezTo>
                      <a:pt x="4417" y="46"/>
                      <a:pt x="3858" y="11"/>
                      <a:pt x="3299" y="2"/>
                    </a:cubicBezTo>
                    <a:cubicBezTo>
                      <a:pt x="3242" y="1"/>
                      <a:pt x="3185" y="1"/>
                      <a:pt x="31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9" name="Google Shape;1719;p27"/>
              <p:cNvSpPr/>
              <p:nvPr/>
            </p:nvSpPr>
            <p:spPr>
              <a:xfrm rot="-5355785">
                <a:off x="6485694" y="253627"/>
                <a:ext cx="131953" cy="386035"/>
              </a:xfrm>
              <a:custGeom>
                <a:avLst/>
                <a:gdLst/>
                <a:ahLst/>
                <a:cxnLst/>
                <a:rect l="l" t="t" r="r" b="b"/>
                <a:pathLst>
                  <a:path w="1934" h="5658" extrusionOk="0">
                    <a:moveTo>
                      <a:pt x="1771" y="1"/>
                    </a:moveTo>
                    <a:cubicBezTo>
                      <a:pt x="1709" y="1"/>
                      <a:pt x="1654" y="40"/>
                      <a:pt x="1632" y="97"/>
                    </a:cubicBezTo>
                    <a:cubicBezTo>
                      <a:pt x="1331" y="1019"/>
                      <a:pt x="1038" y="1942"/>
                      <a:pt x="763" y="2864"/>
                    </a:cubicBezTo>
                    <a:cubicBezTo>
                      <a:pt x="621" y="3325"/>
                      <a:pt x="479" y="3786"/>
                      <a:pt x="346" y="4248"/>
                    </a:cubicBezTo>
                    <a:cubicBezTo>
                      <a:pt x="222" y="4718"/>
                      <a:pt x="80" y="5179"/>
                      <a:pt x="0" y="5658"/>
                    </a:cubicBezTo>
                    <a:cubicBezTo>
                      <a:pt x="107" y="5188"/>
                      <a:pt x="267" y="4726"/>
                      <a:pt x="417" y="4274"/>
                    </a:cubicBezTo>
                    <a:cubicBezTo>
                      <a:pt x="568" y="3813"/>
                      <a:pt x="737" y="3361"/>
                      <a:pt x="896" y="2908"/>
                    </a:cubicBezTo>
                    <a:cubicBezTo>
                      <a:pt x="1233" y="2004"/>
                      <a:pt x="1561" y="1099"/>
                      <a:pt x="1907" y="203"/>
                    </a:cubicBezTo>
                    <a:lnTo>
                      <a:pt x="1916" y="195"/>
                    </a:lnTo>
                    <a:cubicBezTo>
                      <a:pt x="1934" y="115"/>
                      <a:pt x="1898" y="26"/>
                      <a:pt x="1819" y="8"/>
                    </a:cubicBezTo>
                    <a:cubicBezTo>
                      <a:pt x="1803" y="3"/>
                      <a:pt x="1787" y="1"/>
                      <a:pt x="17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0" name="Google Shape;1720;p27"/>
              <p:cNvSpPr/>
              <p:nvPr/>
            </p:nvSpPr>
            <p:spPr>
              <a:xfrm rot="-5355785">
                <a:off x="6300344" y="-21240"/>
                <a:ext cx="75733" cy="428609"/>
              </a:xfrm>
              <a:custGeom>
                <a:avLst/>
                <a:gdLst/>
                <a:ahLst/>
                <a:cxnLst/>
                <a:rect l="l" t="t" r="r" b="b"/>
                <a:pathLst>
                  <a:path w="1110" h="6282" extrusionOk="0">
                    <a:moveTo>
                      <a:pt x="935" y="0"/>
                    </a:moveTo>
                    <a:cubicBezTo>
                      <a:pt x="852" y="0"/>
                      <a:pt x="771" y="62"/>
                      <a:pt x="790" y="171"/>
                    </a:cubicBezTo>
                    <a:cubicBezTo>
                      <a:pt x="817" y="428"/>
                      <a:pt x="843" y="676"/>
                      <a:pt x="843" y="933"/>
                    </a:cubicBezTo>
                    <a:cubicBezTo>
                      <a:pt x="852" y="1190"/>
                      <a:pt x="843" y="1448"/>
                      <a:pt x="835" y="1705"/>
                    </a:cubicBezTo>
                    <a:cubicBezTo>
                      <a:pt x="817" y="2219"/>
                      <a:pt x="764" y="2734"/>
                      <a:pt x="693" y="3248"/>
                    </a:cubicBezTo>
                    <a:cubicBezTo>
                      <a:pt x="648" y="3505"/>
                      <a:pt x="604" y="3762"/>
                      <a:pt x="560" y="4011"/>
                    </a:cubicBezTo>
                    <a:cubicBezTo>
                      <a:pt x="515" y="4268"/>
                      <a:pt x="462" y="4525"/>
                      <a:pt x="400" y="4773"/>
                    </a:cubicBezTo>
                    <a:cubicBezTo>
                      <a:pt x="347" y="5031"/>
                      <a:pt x="276" y="5279"/>
                      <a:pt x="214" y="5527"/>
                    </a:cubicBezTo>
                    <a:lnTo>
                      <a:pt x="1" y="6281"/>
                    </a:lnTo>
                    <a:lnTo>
                      <a:pt x="249" y="5536"/>
                    </a:lnTo>
                    <a:cubicBezTo>
                      <a:pt x="320" y="5288"/>
                      <a:pt x="400" y="5048"/>
                      <a:pt x="471" y="4791"/>
                    </a:cubicBezTo>
                    <a:cubicBezTo>
                      <a:pt x="542" y="4543"/>
                      <a:pt x="604" y="4286"/>
                      <a:pt x="666" y="4037"/>
                    </a:cubicBezTo>
                    <a:cubicBezTo>
                      <a:pt x="728" y="3780"/>
                      <a:pt x="781" y="3532"/>
                      <a:pt x="835" y="3275"/>
                    </a:cubicBezTo>
                    <a:cubicBezTo>
                      <a:pt x="932" y="2760"/>
                      <a:pt x="1003" y="2237"/>
                      <a:pt x="1056" y="1723"/>
                    </a:cubicBezTo>
                    <a:cubicBezTo>
                      <a:pt x="1074" y="1457"/>
                      <a:pt x="1101" y="1199"/>
                      <a:pt x="1101" y="933"/>
                    </a:cubicBezTo>
                    <a:cubicBezTo>
                      <a:pt x="1110" y="667"/>
                      <a:pt x="1101" y="401"/>
                      <a:pt x="1074" y="135"/>
                    </a:cubicBezTo>
                    <a:cubicBezTo>
                      <a:pt x="1074" y="135"/>
                      <a:pt x="1083" y="126"/>
                      <a:pt x="1083" y="126"/>
                    </a:cubicBezTo>
                    <a:cubicBezTo>
                      <a:pt x="1067" y="40"/>
                      <a:pt x="1001" y="0"/>
                      <a:pt x="9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1" name="Google Shape;1721;p27"/>
              <p:cNvSpPr/>
              <p:nvPr/>
            </p:nvSpPr>
            <p:spPr>
              <a:xfrm rot="-5355785">
                <a:off x="5627668" y="172734"/>
                <a:ext cx="470092" cy="51512"/>
              </a:xfrm>
              <a:custGeom>
                <a:avLst/>
                <a:gdLst/>
                <a:ahLst/>
                <a:cxnLst/>
                <a:rect l="l" t="t" r="r" b="b"/>
                <a:pathLst>
                  <a:path w="6890" h="755" extrusionOk="0">
                    <a:moveTo>
                      <a:pt x="3139" y="1"/>
                    </a:moveTo>
                    <a:cubicBezTo>
                      <a:pt x="2637" y="1"/>
                      <a:pt x="2134" y="36"/>
                      <a:pt x="1632" y="100"/>
                    </a:cubicBezTo>
                    <a:cubicBezTo>
                      <a:pt x="1082" y="180"/>
                      <a:pt x="532" y="295"/>
                      <a:pt x="0" y="463"/>
                    </a:cubicBezTo>
                    <a:cubicBezTo>
                      <a:pt x="541" y="330"/>
                      <a:pt x="1091" y="242"/>
                      <a:pt x="1641" y="206"/>
                    </a:cubicBezTo>
                    <a:cubicBezTo>
                      <a:pt x="1931" y="183"/>
                      <a:pt x="2224" y="172"/>
                      <a:pt x="2517" y="172"/>
                    </a:cubicBezTo>
                    <a:cubicBezTo>
                      <a:pt x="2778" y="172"/>
                      <a:pt x="3040" y="181"/>
                      <a:pt x="3299" y="197"/>
                    </a:cubicBezTo>
                    <a:cubicBezTo>
                      <a:pt x="3849" y="233"/>
                      <a:pt x="4399" y="295"/>
                      <a:pt x="4940" y="384"/>
                    </a:cubicBezTo>
                    <a:cubicBezTo>
                      <a:pt x="5481" y="472"/>
                      <a:pt x="6022" y="597"/>
                      <a:pt x="6545" y="747"/>
                    </a:cubicBezTo>
                    <a:lnTo>
                      <a:pt x="6563" y="747"/>
                    </a:lnTo>
                    <a:cubicBezTo>
                      <a:pt x="6582" y="752"/>
                      <a:pt x="6601" y="754"/>
                      <a:pt x="6618" y="754"/>
                    </a:cubicBezTo>
                    <a:cubicBezTo>
                      <a:pt x="6832" y="754"/>
                      <a:pt x="6890" y="423"/>
                      <a:pt x="6652" y="366"/>
                    </a:cubicBezTo>
                    <a:cubicBezTo>
                      <a:pt x="6102" y="242"/>
                      <a:pt x="5543" y="153"/>
                      <a:pt x="4984" y="91"/>
                    </a:cubicBezTo>
                    <a:cubicBezTo>
                      <a:pt x="4426" y="29"/>
                      <a:pt x="3867" y="2"/>
                      <a:pt x="3308" y="2"/>
                    </a:cubicBezTo>
                    <a:cubicBezTo>
                      <a:pt x="3252" y="1"/>
                      <a:pt x="3195" y="1"/>
                      <a:pt x="31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2" name="Google Shape;1722;p27"/>
              <p:cNvSpPr/>
              <p:nvPr/>
            </p:nvSpPr>
            <p:spPr>
              <a:xfrm rot="-5355785">
                <a:off x="6065162" y="-245855"/>
                <a:ext cx="49943" cy="437752"/>
              </a:xfrm>
              <a:custGeom>
                <a:avLst/>
                <a:gdLst/>
                <a:ahLst/>
                <a:cxnLst/>
                <a:rect l="l" t="t" r="r" b="b"/>
                <a:pathLst>
                  <a:path w="732" h="6416" extrusionOk="0">
                    <a:moveTo>
                      <a:pt x="257" y="0"/>
                    </a:moveTo>
                    <a:cubicBezTo>
                      <a:pt x="131" y="0"/>
                      <a:pt x="0" y="114"/>
                      <a:pt x="66" y="278"/>
                    </a:cubicBezTo>
                    <a:lnTo>
                      <a:pt x="66" y="287"/>
                    </a:lnTo>
                    <a:cubicBezTo>
                      <a:pt x="146" y="527"/>
                      <a:pt x="208" y="766"/>
                      <a:pt x="261" y="1015"/>
                    </a:cubicBezTo>
                    <a:cubicBezTo>
                      <a:pt x="314" y="1263"/>
                      <a:pt x="359" y="1520"/>
                      <a:pt x="394" y="1768"/>
                    </a:cubicBezTo>
                    <a:cubicBezTo>
                      <a:pt x="465" y="2283"/>
                      <a:pt x="501" y="2797"/>
                      <a:pt x="527" y="3312"/>
                    </a:cubicBezTo>
                    <a:cubicBezTo>
                      <a:pt x="536" y="3569"/>
                      <a:pt x="536" y="3826"/>
                      <a:pt x="536" y="4083"/>
                    </a:cubicBezTo>
                    <a:cubicBezTo>
                      <a:pt x="536" y="4340"/>
                      <a:pt x="527" y="4606"/>
                      <a:pt x="518" y="4864"/>
                    </a:cubicBezTo>
                    <a:cubicBezTo>
                      <a:pt x="501" y="5121"/>
                      <a:pt x="483" y="5378"/>
                      <a:pt x="465" y="5635"/>
                    </a:cubicBezTo>
                    <a:lnTo>
                      <a:pt x="385" y="6416"/>
                    </a:lnTo>
                    <a:lnTo>
                      <a:pt x="518" y="5644"/>
                    </a:lnTo>
                    <a:cubicBezTo>
                      <a:pt x="545" y="5387"/>
                      <a:pt x="589" y="5121"/>
                      <a:pt x="616" y="4872"/>
                    </a:cubicBezTo>
                    <a:cubicBezTo>
                      <a:pt x="634" y="4615"/>
                      <a:pt x="660" y="4349"/>
                      <a:pt x="678" y="4092"/>
                    </a:cubicBezTo>
                    <a:cubicBezTo>
                      <a:pt x="705" y="3835"/>
                      <a:pt x="714" y="3569"/>
                      <a:pt x="722" y="3312"/>
                    </a:cubicBezTo>
                    <a:cubicBezTo>
                      <a:pt x="731" y="2788"/>
                      <a:pt x="722" y="2256"/>
                      <a:pt x="687" y="1742"/>
                    </a:cubicBezTo>
                    <a:cubicBezTo>
                      <a:pt x="660" y="1476"/>
                      <a:pt x="643" y="1210"/>
                      <a:pt x="598" y="952"/>
                    </a:cubicBezTo>
                    <a:cubicBezTo>
                      <a:pt x="563" y="686"/>
                      <a:pt x="510" y="420"/>
                      <a:pt x="439" y="163"/>
                    </a:cubicBezTo>
                    <a:lnTo>
                      <a:pt x="439" y="145"/>
                    </a:lnTo>
                    <a:cubicBezTo>
                      <a:pt x="412" y="44"/>
                      <a:pt x="335" y="0"/>
                      <a:pt x="25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3" name="Google Shape;1723;p27"/>
              <p:cNvSpPr/>
              <p:nvPr/>
            </p:nvSpPr>
            <p:spPr>
              <a:xfrm rot="-5355785">
                <a:off x="6237068" y="478680"/>
                <a:ext cx="207959" cy="166750"/>
              </a:xfrm>
              <a:custGeom>
                <a:avLst/>
                <a:gdLst/>
                <a:ahLst/>
                <a:cxnLst/>
                <a:rect l="l" t="t" r="r" b="b"/>
                <a:pathLst>
                  <a:path w="3048" h="2444" extrusionOk="0">
                    <a:moveTo>
                      <a:pt x="2528" y="1"/>
                    </a:moveTo>
                    <a:cubicBezTo>
                      <a:pt x="2508" y="1"/>
                      <a:pt x="2484" y="4"/>
                      <a:pt x="2457" y="12"/>
                    </a:cubicBezTo>
                    <a:cubicBezTo>
                      <a:pt x="1668" y="242"/>
                      <a:pt x="0" y="2061"/>
                      <a:pt x="320" y="2371"/>
                    </a:cubicBezTo>
                    <a:cubicBezTo>
                      <a:pt x="369" y="2421"/>
                      <a:pt x="432" y="2443"/>
                      <a:pt x="504" y="2443"/>
                    </a:cubicBezTo>
                    <a:cubicBezTo>
                      <a:pt x="1252" y="2443"/>
                      <a:pt x="3048" y="1"/>
                      <a:pt x="25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4" name="Google Shape;1724;p27"/>
              <p:cNvSpPr/>
              <p:nvPr/>
            </p:nvSpPr>
            <p:spPr>
              <a:xfrm rot="-5355785">
                <a:off x="6408458" y="644862"/>
                <a:ext cx="114760" cy="70275"/>
              </a:xfrm>
              <a:custGeom>
                <a:avLst/>
                <a:gdLst/>
                <a:ahLst/>
                <a:cxnLst/>
                <a:rect l="l" t="t" r="r" b="b"/>
                <a:pathLst>
                  <a:path w="1682" h="1030" extrusionOk="0">
                    <a:moveTo>
                      <a:pt x="864" y="1"/>
                    </a:moveTo>
                    <a:cubicBezTo>
                      <a:pt x="383" y="1"/>
                      <a:pt x="1" y="415"/>
                      <a:pt x="384" y="842"/>
                    </a:cubicBezTo>
                    <a:cubicBezTo>
                      <a:pt x="504" y="975"/>
                      <a:pt x="638" y="1029"/>
                      <a:pt x="767" y="1029"/>
                    </a:cubicBezTo>
                    <a:cubicBezTo>
                      <a:pt x="1250" y="1029"/>
                      <a:pt x="1682" y="280"/>
                      <a:pt x="1200" y="70"/>
                    </a:cubicBezTo>
                    <a:cubicBezTo>
                      <a:pt x="1088" y="22"/>
                      <a:pt x="973" y="1"/>
                      <a:pt x="8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5" name="Google Shape;1725;p27"/>
              <p:cNvSpPr/>
              <p:nvPr/>
            </p:nvSpPr>
            <p:spPr>
              <a:xfrm rot="-5355785">
                <a:off x="6373865" y="-66204"/>
                <a:ext cx="175551" cy="196702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1" y="36"/>
                      <a:pt x="639" y="2883"/>
                      <a:pt x="639" y="2883"/>
                    </a:cubicBezTo>
                    <a:lnTo>
                      <a:pt x="1003" y="2883"/>
                    </a:lnTo>
                    <a:cubicBezTo>
                      <a:pt x="1311" y="2487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6" name="Google Shape;1726;p27"/>
              <p:cNvSpPr/>
              <p:nvPr/>
            </p:nvSpPr>
            <p:spPr>
              <a:xfrm rot="-5355785">
                <a:off x="6458751" y="-12706"/>
                <a:ext cx="86582" cy="115578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4" extrusionOk="0">
                    <a:moveTo>
                      <a:pt x="18" y="0"/>
                    </a:moveTo>
                    <a:lnTo>
                      <a:pt x="18" y="0"/>
                    </a:lnTo>
                    <a:cubicBezTo>
                      <a:pt x="1" y="568"/>
                      <a:pt x="54" y="1135"/>
                      <a:pt x="169" y="1694"/>
                    </a:cubicBezTo>
                    <a:lnTo>
                      <a:pt x="533" y="1694"/>
                    </a:lnTo>
                    <a:cubicBezTo>
                      <a:pt x="852" y="1206"/>
                      <a:pt x="1100" y="683"/>
                      <a:pt x="1269" y="124"/>
                    </a:cubicBezTo>
                    <a:lnTo>
                      <a:pt x="1269" y="124"/>
                    </a:lnTo>
                    <a:cubicBezTo>
                      <a:pt x="1073" y="422"/>
                      <a:pt x="771" y="818"/>
                      <a:pt x="528" y="818"/>
                    </a:cubicBezTo>
                    <a:cubicBezTo>
                      <a:pt x="517" y="818"/>
                      <a:pt x="507" y="817"/>
                      <a:pt x="497" y="816"/>
                    </a:cubicBezTo>
                    <a:cubicBezTo>
                      <a:pt x="240" y="780"/>
                      <a:pt x="89" y="310"/>
                      <a:pt x="1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7" name="Google Shape;1727;p27"/>
              <p:cNvSpPr/>
              <p:nvPr/>
            </p:nvSpPr>
            <p:spPr>
              <a:xfrm rot="-5355785">
                <a:off x="6385731" y="74047"/>
                <a:ext cx="187696" cy="182920"/>
              </a:xfrm>
              <a:custGeom>
                <a:avLst/>
                <a:gdLst/>
                <a:ahLst/>
                <a:cxnLst/>
                <a:rect l="l" t="t" r="r" b="b"/>
                <a:pathLst>
                  <a:path w="2751" h="2681" extrusionOk="0">
                    <a:moveTo>
                      <a:pt x="1271" y="0"/>
                    </a:moveTo>
                    <a:cubicBezTo>
                      <a:pt x="1141" y="0"/>
                      <a:pt x="1009" y="62"/>
                      <a:pt x="879" y="206"/>
                    </a:cubicBezTo>
                    <a:cubicBezTo>
                      <a:pt x="1" y="1164"/>
                      <a:pt x="2493" y="2680"/>
                      <a:pt x="2493" y="2680"/>
                    </a:cubicBezTo>
                    <a:lnTo>
                      <a:pt x="2750" y="2423"/>
                    </a:lnTo>
                    <a:cubicBezTo>
                      <a:pt x="2690" y="1993"/>
                      <a:pt x="2008" y="0"/>
                      <a:pt x="1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8" name="Google Shape;1728;p27"/>
              <p:cNvSpPr/>
              <p:nvPr/>
            </p:nvSpPr>
            <p:spPr>
              <a:xfrm rot="-5355785">
                <a:off x="6467036" y="84660"/>
                <a:ext cx="116875" cy="92040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349" extrusionOk="0">
                    <a:moveTo>
                      <a:pt x="1348" y="0"/>
                    </a:moveTo>
                    <a:lnTo>
                      <a:pt x="1348" y="0"/>
                    </a:lnTo>
                    <a:cubicBezTo>
                      <a:pt x="1366" y="213"/>
                      <a:pt x="1313" y="399"/>
                      <a:pt x="1109" y="497"/>
                    </a:cubicBezTo>
                    <a:cubicBezTo>
                      <a:pt x="1025" y="542"/>
                      <a:pt x="937" y="561"/>
                      <a:pt x="848" y="561"/>
                    </a:cubicBezTo>
                    <a:cubicBezTo>
                      <a:pt x="551" y="561"/>
                      <a:pt x="239" y="345"/>
                      <a:pt x="0" y="133"/>
                    </a:cubicBezTo>
                    <a:lnTo>
                      <a:pt x="0" y="133"/>
                    </a:lnTo>
                    <a:cubicBezTo>
                      <a:pt x="533" y="781"/>
                      <a:pt x="1455" y="1348"/>
                      <a:pt x="1455" y="1348"/>
                    </a:cubicBezTo>
                    <a:lnTo>
                      <a:pt x="1712" y="1091"/>
                    </a:lnTo>
                    <a:cubicBezTo>
                      <a:pt x="1632" y="718"/>
                      <a:pt x="1508" y="355"/>
                      <a:pt x="134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9" name="Google Shape;1729;p27"/>
              <p:cNvSpPr/>
              <p:nvPr/>
            </p:nvSpPr>
            <p:spPr>
              <a:xfrm rot="-5355785">
                <a:off x="6471344" y="112508"/>
                <a:ext cx="236342" cy="110393"/>
              </a:xfrm>
              <a:custGeom>
                <a:avLst/>
                <a:gdLst/>
                <a:ahLst/>
                <a:cxnLst/>
                <a:rect l="l" t="t" r="r" b="b"/>
                <a:pathLst>
                  <a:path w="3464" h="1618" extrusionOk="0">
                    <a:moveTo>
                      <a:pt x="3140" y="1"/>
                    </a:moveTo>
                    <a:cubicBezTo>
                      <a:pt x="2407" y="1"/>
                      <a:pt x="0" y="307"/>
                      <a:pt x="679" y="1309"/>
                    </a:cubicBezTo>
                    <a:cubicBezTo>
                      <a:pt x="829" y="1530"/>
                      <a:pt x="1035" y="1618"/>
                      <a:pt x="1269" y="1618"/>
                    </a:cubicBezTo>
                    <a:cubicBezTo>
                      <a:pt x="2167" y="1618"/>
                      <a:pt x="3464" y="315"/>
                      <a:pt x="3464" y="315"/>
                    </a:cubicBezTo>
                    <a:lnTo>
                      <a:pt x="3269" y="5"/>
                    </a:lnTo>
                    <a:cubicBezTo>
                      <a:pt x="3235" y="2"/>
                      <a:pt x="3192" y="1"/>
                      <a:pt x="31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0" name="Google Shape;1730;p27"/>
              <p:cNvSpPr/>
              <p:nvPr/>
            </p:nvSpPr>
            <p:spPr>
              <a:xfrm rot="-5355785">
                <a:off x="6519038" y="65692"/>
                <a:ext cx="119263" cy="86650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270" extrusionOk="0">
                    <a:moveTo>
                      <a:pt x="1454" y="0"/>
                    </a:moveTo>
                    <a:cubicBezTo>
                      <a:pt x="964" y="0"/>
                      <a:pt x="475" y="62"/>
                      <a:pt x="1" y="178"/>
                    </a:cubicBezTo>
                    <a:cubicBezTo>
                      <a:pt x="231" y="178"/>
                      <a:pt x="675" y="232"/>
                      <a:pt x="693" y="578"/>
                    </a:cubicBezTo>
                    <a:cubicBezTo>
                      <a:pt x="693" y="817"/>
                      <a:pt x="639" y="1056"/>
                      <a:pt x="533" y="1269"/>
                    </a:cubicBezTo>
                    <a:cubicBezTo>
                      <a:pt x="976" y="994"/>
                      <a:pt x="1384" y="675"/>
                      <a:pt x="1748" y="311"/>
                    </a:cubicBezTo>
                    <a:lnTo>
                      <a:pt x="1553" y="1"/>
                    </a:lnTo>
                    <a:cubicBezTo>
                      <a:pt x="1520" y="0"/>
                      <a:pt x="1487" y="0"/>
                      <a:pt x="1454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1" name="Google Shape;1731;p27"/>
              <p:cNvSpPr/>
              <p:nvPr/>
            </p:nvSpPr>
            <p:spPr>
              <a:xfrm rot="-5355785">
                <a:off x="6424983" y="-70938"/>
                <a:ext cx="224129" cy="94155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0" extrusionOk="0">
                    <a:moveTo>
                      <a:pt x="2209" y="1"/>
                    </a:moveTo>
                    <a:cubicBezTo>
                      <a:pt x="1312" y="1"/>
                      <a:pt x="0" y="966"/>
                      <a:pt x="0" y="966"/>
                    </a:cubicBezTo>
                    <a:lnTo>
                      <a:pt x="151" y="1294"/>
                    </a:lnTo>
                    <a:cubicBezTo>
                      <a:pt x="314" y="1335"/>
                      <a:pt x="729" y="1380"/>
                      <a:pt x="1191" y="1380"/>
                    </a:cubicBezTo>
                    <a:cubicBezTo>
                      <a:pt x="2137" y="1380"/>
                      <a:pt x="3285" y="1193"/>
                      <a:pt x="2909" y="407"/>
                    </a:cubicBezTo>
                    <a:cubicBezTo>
                      <a:pt x="2768" y="111"/>
                      <a:pt x="2512" y="1"/>
                      <a:pt x="22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2" name="Google Shape;1732;p27"/>
              <p:cNvSpPr/>
              <p:nvPr/>
            </p:nvSpPr>
            <p:spPr>
              <a:xfrm rot="-5355785">
                <a:off x="6466615" y="-28767"/>
                <a:ext cx="151944" cy="82147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1" y="1"/>
                    </a:moveTo>
                    <a:cubicBezTo>
                      <a:pt x="914" y="214"/>
                      <a:pt x="435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6" y="1204"/>
                      <a:pt x="1166" y="1204"/>
                    </a:cubicBezTo>
                    <a:cubicBezTo>
                      <a:pt x="1520" y="1204"/>
                      <a:pt x="1874" y="1172"/>
                      <a:pt x="2227" y="1109"/>
                    </a:cubicBezTo>
                    <a:cubicBezTo>
                      <a:pt x="1960" y="923"/>
                      <a:pt x="1127" y="1118"/>
                      <a:pt x="1029" y="799"/>
                    </a:cubicBezTo>
                    <a:cubicBezTo>
                      <a:pt x="949" y="542"/>
                      <a:pt x="1233" y="187"/>
                      <a:pt x="1411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3" name="Google Shape;1733;p27"/>
              <p:cNvSpPr/>
              <p:nvPr/>
            </p:nvSpPr>
            <p:spPr>
              <a:xfrm rot="-5355785">
                <a:off x="6535853" y="-80728"/>
                <a:ext cx="171798" cy="194587"/>
              </a:xfrm>
              <a:custGeom>
                <a:avLst/>
                <a:gdLst/>
                <a:ahLst/>
                <a:cxnLst/>
                <a:rect l="l" t="t" r="r" b="b"/>
                <a:pathLst>
                  <a:path w="2518" h="2852" extrusionOk="0">
                    <a:moveTo>
                      <a:pt x="309" y="1"/>
                    </a:moveTo>
                    <a:lnTo>
                      <a:pt x="16" y="214"/>
                    </a:lnTo>
                    <a:cubicBezTo>
                      <a:pt x="1" y="664"/>
                      <a:pt x="358" y="2851"/>
                      <a:pt x="1131" y="2851"/>
                    </a:cubicBezTo>
                    <a:cubicBezTo>
                      <a:pt x="1242" y="2851"/>
                      <a:pt x="1361" y="2807"/>
                      <a:pt x="1488" y="2706"/>
                    </a:cubicBezTo>
                    <a:cubicBezTo>
                      <a:pt x="2517" y="1907"/>
                      <a:pt x="309" y="1"/>
                      <a:pt x="30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4" name="Google Shape;1734;p27"/>
              <p:cNvSpPr/>
              <p:nvPr/>
            </p:nvSpPr>
            <p:spPr>
              <a:xfrm rot="-5355785">
                <a:off x="6547993" y="-31731"/>
                <a:ext cx="111417" cy="155560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7" y="0"/>
                    </a:moveTo>
                    <a:lnTo>
                      <a:pt x="204" y="36"/>
                    </a:lnTo>
                    <a:lnTo>
                      <a:pt x="9" y="187"/>
                    </a:lnTo>
                    <a:cubicBezTo>
                      <a:pt x="0" y="488"/>
                      <a:pt x="160" y="1606"/>
                      <a:pt x="515" y="2280"/>
                    </a:cubicBezTo>
                    <a:cubicBezTo>
                      <a:pt x="506" y="2253"/>
                      <a:pt x="195" y="1313"/>
                      <a:pt x="657" y="1073"/>
                    </a:cubicBezTo>
                    <a:cubicBezTo>
                      <a:pt x="699" y="1052"/>
                      <a:pt x="745" y="1042"/>
                      <a:pt x="792" y="1042"/>
                    </a:cubicBezTo>
                    <a:cubicBezTo>
                      <a:pt x="1060" y="1042"/>
                      <a:pt x="1391" y="1352"/>
                      <a:pt x="1632" y="1623"/>
                    </a:cubicBezTo>
                    <a:cubicBezTo>
                      <a:pt x="1322" y="905"/>
                      <a:pt x="515" y="160"/>
                      <a:pt x="337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5" name="Google Shape;1735;p27"/>
              <p:cNvSpPr/>
              <p:nvPr/>
            </p:nvSpPr>
            <p:spPr>
              <a:xfrm rot="-5355785">
                <a:off x="6493546" y="35212"/>
                <a:ext cx="109984" cy="79418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1164" extrusionOk="0">
                    <a:moveTo>
                      <a:pt x="896" y="1"/>
                    </a:moveTo>
                    <a:cubicBezTo>
                      <a:pt x="824" y="1"/>
                      <a:pt x="745" y="16"/>
                      <a:pt x="663" y="50"/>
                    </a:cubicBezTo>
                    <a:cubicBezTo>
                      <a:pt x="1" y="317"/>
                      <a:pt x="194" y="1164"/>
                      <a:pt x="710" y="1164"/>
                    </a:cubicBezTo>
                    <a:cubicBezTo>
                      <a:pt x="796" y="1164"/>
                      <a:pt x="890" y="1141"/>
                      <a:pt x="991" y="1088"/>
                    </a:cubicBezTo>
                    <a:cubicBezTo>
                      <a:pt x="1612" y="762"/>
                      <a:pt x="1404" y="1"/>
                      <a:pt x="8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6" name="Google Shape;1736;p27"/>
              <p:cNvSpPr/>
              <p:nvPr/>
            </p:nvSpPr>
            <p:spPr>
              <a:xfrm rot="-5355785">
                <a:off x="6512233" y="33961"/>
                <a:ext cx="79895" cy="72527"/>
              </a:xfrm>
              <a:custGeom>
                <a:avLst/>
                <a:gdLst/>
                <a:ahLst/>
                <a:cxnLst/>
                <a:rect l="l" t="t" r="r" b="b"/>
                <a:pathLst>
                  <a:path w="117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1" y="249"/>
                      <a:pt x="931" y="595"/>
                      <a:pt x="568" y="790"/>
                    </a:cubicBezTo>
                    <a:cubicBezTo>
                      <a:pt x="463" y="844"/>
                      <a:pt x="367" y="868"/>
                      <a:pt x="281" y="868"/>
                    </a:cubicBezTo>
                    <a:cubicBezTo>
                      <a:pt x="170" y="868"/>
                      <a:pt x="75" y="828"/>
                      <a:pt x="0" y="763"/>
                    </a:cubicBezTo>
                    <a:lnTo>
                      <a:pt x="0" y="763"/>
                    </a:lnTo>
                    <a:cubicBezTo>
                      <a:pt x="68" y="936"/>
                      <a:pt x="223" y="1062"/>
                      <a:pt x="421" y="1062"/>
                    </a:cubicBezTo>
                    <a:cubicBezTo>
                      <a:pt x="507" y="1062"/>
                      <a:pt x="602" y="1038"/>
                      <a:pt x="701" y="985"/>
                    </a:cubicBezTo>
                    <a:cubicBezTo>
                      <a:pt x="1171" y="736"/>
                      <a:pt x="116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37" name="Google Shape;1737;p27"/>
            <p:cNvGrpSpPr/>
            <p:nvPr/>
          </p:nvGrpSpPr>
          <p:grpSpPr>
            <a:xfrm flipH="1">
              <a:off x="-363937" y="2065399"/>
              <a:ext cx="1599000" cy="1560154"/>
              <a:chOff x="884663" y="3719749"/>
              <a:chExt cx="1599000" cy="1560154"/>
            </a:xfrm>
          </p:grpSpPr>
          <p:sp>
            <p:nvSpPr>
              <p:cNvPr id="1738" name="Google Shape;1738;p27"/>
              <p:cNvSpPr/>
              <p:nvPr/>
            </p:nvSpPr>
            <p:spPr>
              <a:xfrm flipH="1">
                <a:off x="884663" y="3814147"/>
                <a:ext cx="450416" cy="222937"/>
              </a:xfrm>
              <a:custGeom>
                <a:avLst/>
                <a:gdLst/>
                <a:ahLst/>
                <a:cxnLst/>
                <a:rect l="l" t="t" r="r" b="b"/>
                <a:pathLst>
                  <a:path w="5554" h="2749" extrusionOk="0">
                    <a:moveTo>
                      <a:pt x="4085" y="0"/>
                    </a:moveTo>
                    <a:cubicBezTo>
                      <a:pt x="2844" y="0"/>
                      <a:pt x="899" y="1705"/>
                      <a:pt x="0" y="2713"/>
                    </a:cubicBezTo>
                    <a:cubicBezTo>
                      <a:pt x="0" y="2713"/>
                      <a:pt x="450" y="2748"/>
                      <a:pt x="1083" y="2748"/>
                    </a:cubicBezTo>
                    <a:cubicBezTo>
                      <a:pt x="2711" y="2748"/>
                      <a:pt x="5553" y="2518"/>
                      <a:pt x="5100" y="877"/>
                    </a:cubicBezTo>
                    <a:cubicBezTo>
                      <a:pt x="4929" y="248"/>
                      <a:pt x="4558" y="0"/>
                      <a:pt x="408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9" name="Google Shape;1739;p27"/>
              <p:cNvSpPr/>
              <p:nvPr/>
            </p:nvSpPr>
            <p:spPr>
              <a:xfrm flipH="1">
                <a:off x="1019284" y="3867996"/>
                <a:ext cx="315794" cy="169088"/>
              </a:xfrm>
              <a:custGeom>
                <a:avLst/>
                <a:gdLst/>
                <a:ahLst/>
                <a:cxnLst/>
                <a:rect l="l" t="t" r="r" b="b"/>
                <a:pathLst>
                  <a:path w="3894" h="2085" extrusionOk="0">
                    <a:moveTo>
                      <a:pt x="2368" y="1"/>
                    </a:moveTo>
                    <a:lnTo>
                      <a:pt x="2368" y="1"/>
                    </a:lnTo>
                    <a:cubicBezTo>
                      <a:pt x="1499" y="577"/>
                      <a:pt x="701" y="1269"/>
                      <a:pt x="0" y="2049"/>
                    </a:cubicBezTo>
                    <a:cubicBezTo>
                      <a:pt x="0" y="2049"/>
                      <a:pt x="454" y="2085"/>
                      <a:pt x="1091" y="2085"/>
                    </a:cubicBezTo>
                    <a:cubicBezTo>
                      <a:pt x="1911" y="2085"/>
                      <a:pt x="3036" y="2026"/>
                      <a:pt x="3894" y="1757"/>
                    </a:cubicBezTo>
                    <a:lnTo>
                      <a:pt x="3894" y="1757"/>
                    </a:lnTo>
                    <a:cubicBezTo>
                      <a:pt x="3763" y="1760"/>
                      <a:pt x="3619" y="1763"/>
                      <a:pt x="3467" y="1763"/>
                    </a:cubicBezTo>
                    <a:cubicBezTo>
                      <a:pt x="2581" y="1763"/>
                      <a:pt x="1456" y="1675"/>
                      <a:pt x="1464" y="1251"/>
                    </a:cubicBezTo>
                    <a:cubicBezTo>
                      <a:pt x="1464" y="967"/>
                      <a:pt x="1881" y="479"/>
                      <a:pt x="2368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0" name="Google Shape;1740;p27"/>
              <p:cNvSpPr/>
              <p:nvPr/>
            </p:nvSpPr>
            <p:spPr>
              <a:xfrm flipH="1">
                <a:off x="950189" y="3911464"/>
                <a:ext cx="159762" cy="87261"/>
              </a:xfrm>
              <a:custGeom>
                <a:avLst/>
                <a:gdLst/>
                <a:ahLst/>
                <a:cxnLst/>
                <a:rect l="l" t="t" r="r" b="b"/>
                <a:pathLst>
                  <a:path w="1970" h="1076" extrusionOk="0">
                    <a:moveTo>
                      <a:pt x="1702" y="1"/>
                    </a:moveTo>
                    <a:cubicBezTo>
                      <a:pt x="1573" y="1"/>
                      <a:pt x="1400" y="68"/>
                      <a:pt x="1242" y="192"/>
                    </a:cubicBezTo>
                    <a:cubicBezTo>
                      <a:pt x="994" y="387"/>
                      <a:pt x="870" y="644"/>
                      <a:pt x="967" y="768"/>
                    </a:cubicBezTo>
                    <a:cubicBezTo>
                      <a:pt x="1003" y="813"/>
                      <a:pt x="1063" y="835"/>
                      <a:pt x="1136" y="835"/>
                    </a:cubicBezTo>
                    <a:cubicBezTo>
                      <a:pt x="1266" y="835"/>
                      <a:pt x="1439" y="768"/>
                      <a:pt x="1597" y="644"/>
                    </a:cubicBezTo>
                    <a:cubicBezTo>
                      <a:pt x="1845" y="449"/>
                      <a:pt x="1969" y="192"/>
                      <a:pt x="1872" y="68"/>
                    </a:cubicBezTo>
                    <a:cubicBezTo>
                      <a:pt x="1836" y="23"/>
                      <a:pt x="1776" y="1"/>
                      <a:pt x="1702" y="1"/>
                    </a:cubicBezTo>
                    <a:close/>
                    <a:moveTo>
                      <a:pt x="577" y="622"/>
                    </a:moveTo>
                    <a:cubicBezTo>
                      <a:pt x="514" y="622"/>
                      <a:pt x="444" y="632"/>
                      <a:pt x="373" y="653"/>
                    </a:cubicBezTo>
                    <a:cubicBezTo>
                      <a:pt x="151" y="715"/>
                      <a:pt x="0" y="857"/>
                      <a:pt x="36" y="963"/>
                    </a:cubicBezTo>
                    <a:cubicBezTo>
                      <a:pt x="59" y="1038"/>
                      <a:pt x="149" y="1076"/>
                      <a:pt x="271" y="1076"/>
                    </a:cubicBezTo>
                    <a:cubicBezTo>
                      <a:pt x="336" y="1076"/>
                      <a:pt x="411" y="1065"/>
                      <a:pt x="488" y="1043"/>
                    </a:cubicBezTo>
                    <a:cubicBezTo>
                      <a:pt x="701" y="981"/>
                      <a:pt x="852" y="839"/>
                      <a:pt x="816" y="733"/>
                    </a:cubicBezTo>
                    <a:cubicBezTo>
                      <a:pt x="799" y="662"/>
                      <a:pt x="702" y="622"/>
                      <a:pt x="577" y="62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1" name="Google Shape;1741;p27"/>
              <p:cNvSpPr/>
              <p:nvPr/>
            </p:nvSpPr>
            <p:spPr>
              <a:xfrm flipH="1">
                <a:off x="1079702" y="3912518"/>
                <a:ext cx="1191809" cy="1367385"/>
              </a:xfrm>
              <a:custGeom>
                <a:avLst/>
                <a:gdLst/>
                <a:ahLst/>
                <a:cxnLst/>
                <a:rect l="l" t="t" r="r" b="b"/>
                <a:pathLst>
                  <a:path w="14696" h="16861" extrusionOk="0">
                    <a:moveTo>
                      <a:pt x="14684" y="1"/>
                    </a:moveTo>
                    <a:cubicBezTo>
                      <a:pt x="14637" y="1"/>
                      <a:pt x="13974" y="272"/>
                      <a:pt x="13002" y="702"/>
                    </a:cubicBezTo>
                    <a:cubicBezTo>
                      <a:pt x="12754" y="808"/>
                      <a:pt x="12488" y="933"/>
                      <a:pt x="12204" y="1075"/>
                    </a:cubicBezTo>
                    <a:cubicBezTo>
                      <a:pt x="11920" y="1208"/>
                      <a:pt x="11618" y="1349"/>
                      <a:pt x="11317" y="1509"/>
                    </a:cubicBezTo>
                    <a:cubicBezTo>
                      <a:pt x="10714" y="1846"/>
                      <a:pt x="10075" y="2192"/>
                      <a:pt x="9446" y="2556"/>
                    </a:cubicBezTo>
                    <a:cubicBezTo>
                      <a:pt x="8825" y="2910"/>
                      <a:pt x="8222" y="3301"/>
                      <a:pt x="7645" y="3726"/>
                    </a:cubicBezTo>
                    <a:cubicBezTo>
                      <a:pt x="7361" y="3930"/>
                      <a:pt x="7104" y="4152"/>
                      <a:pt x="6865" y="4356"/>
                    </a:cubicBezTo>
                    <a:cubicBezTo>
                      <a:pt x="6625" y="4569"/>
                      <a:pt x="6412" y="4782"/>
                      <a:pt x="6226" y="4977"/>
                    </a:cubicBezTo>
                    <a:cubicBezTo>
                      <a:pt x="5827" y="5367"/>
                      <a:pt x="5534" y="5713"/>
                      <a:pt x="5313" y="5952"/>
                    </a:cubicBezTo>
                    <a:lnTo>
                      <a:pt x="4985" y="6334"/>
                    </a:lnTo>
                    <a:cubicBezTo>
                      <a:pt x="4985" y="6334"/>
                      <a:pt x="4506" y="6901"/>
                      <a:pt x="3876" y="7806"/>
                    </a:cubicBezTo>
                    <a:cubicBezTo>
                      <a:pt x="3096" y="8914"/>
                      <a:pt x="2413" y="10085"/>
                      <a:pt x="1818" y="11291"/>
                    </a:cubicBezTo>
                    <a:cubicBezTo>
                      <a:pt x="1224" y="12506"/>
                      <a:pt x="737" y="13766"/>
                      <a:pt x="373" y="15061"/>
                    </a:cubicBezTo>
                    <a:cubicBezTo>
                      <a:pt x="240" y="15593"/>
                      <a:pt x="125" y="16045"/>
                      <a:pt x="80" y="16355"/>
                    </a:cubicBezTo>
                    <a:cubicBezTo>
                      <a:pt x="27" y="16675"/>
                      <a:pt x="0" y="16861"/>
                      <a:pt x="18" y="16861"/>
                    </a:cubicBezTo>
                    <a:cubicBezTo>
                      <a:pt x="18" y="16861"/>
                      <a:pt x="19" y="16861"/>
                      <a:pt x="19" y="16861"/>
                    </a:cubicBezTo>
                    <a:cubicBezTo>
                      <a:pt x="64" y="16861"/>
                      <a:pt x="224" y="16154"/>
                      <a:pt x="568" y="15123"/>
                    </a:cubicBezTo>
                    <a:cubicBezTo>
                      <a:pt x="994" y="13863"/>
                      <a:pt x="1517" y="12630"/>
                      <a:pt x="2147" y="11460"/>
                    </a:cubicBezTo>
                    <a:cubicBezTo>
                      <a:pt x="2767" y="10280"/>
                      <a:pt x="3468" y="9154"/>
                      <a:pt x="4257" y="8081"/>
                    </a:cubicBezTo>
                    <a:cubicBezTo>
                      <a:pt x="4896" y="7203"/>
                      <a:pt x="5375" y="6662"/>
                      <a:pt x="5375" y="6662"/>
                    </a:cubicBezTo>
                    <a:cubicBezTo>
                      <a:pt x="5375" y="6662"/>
                      <a:pt x="5490" y="6520"/>
                      <a:pt x="5694" y="6272"/>
                    </a:cubicBezTo>
                    <a:cubicBezTo>
                      <a:pt x="5889" y="6032"/>
                      <a:pt x="6182" y="5695"/>
                      <a:pt x="6563" y="5305"/>
                    </a:cubicBezTo>
                    <a:cubicBezTo>
                      <a:pt x="6741" y="5101"/>
                      <a:pt x="6945" y="4897"/>
                      <a:pt x="7166" y="4684"/>
                    </a:cubicBezTo>
                    <a:cubicBezTo>
                      <a:pt x="7388" y="4471"/>
                      <a:pt x="7636" y="4267"/>
                      <a:pt x="7902" y="4063"/>
                    </a:cubicBezTo>
                    <a:cubicBezTo>
                      <a:pt x="8452" y="3629"/>
                      <a:pt x="9038" y="3230"/>
                      <a:pt x="9641" y="2866"/>
                    </a:cubicBezTo>
                    <a:cubicBezTo>
                      <a:pt x="10253" y="2485"/>
                      <a:pt x="10882" y="2112"/>
                      <a:pt x="11459" y="1757"/>
                    </a:cubicBezTo>
                    <a:cubicBezTo>
                      <a:pt x="11751" y="1580"/>
                      <a:pt x="12044" y="1438"/>
                      <a:pt x="12319" y="1287"/>
                    </a:cubicBezTo>
                    <a:cubicBezTo>
                      <a:pt x="12585" y="1137"/>
                      <a:pt x="12851" y="1004"/>
                      <a:pt x="13091" y="879"/>
                    </a:cubicBezTo>
                    <a:cubicBezTo>
                      <a:pt x="13578" y="631"/>
                      <a:pt x="13978" y="418"/>
                      <a:pt x="14261" y="267"/>
                    </a:cubicBezTo>
                    <a:cubicBezTo>
                      <a:pt x="14536" y="108"/>
                      <a:pt x="14696" y="19"/>
                      <a:pt x="14687" y="1"/>
                    </a:cubicBezTo>
                    <a:cubicBezTo>
                      <a:pt x="14687" y="1"/>
                      <a:pt x="14686" y="1"/>
                      <a:pt x="146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2" name="Google Shape;1742;p27"/>
              <p:cNvSpPr/>
              <p:nvPr/>
            </p:nvSpPr>
            <p:spPr>
              <a:xfrm flipH="1">
                <a:off x="1011905" y="4112018"/>
                <a:ext cx="461283" cy="196013"/>
              </a:xfrm>
              <a:custGeom>
                <a:avLst/>
                <a:gdLst/>
                <a:ahLst/>
                <a:cxnLst/>
                <a:rect l="l" t="t" r="r" b="b"/>
                <a:pathLst>
                  <a:path w="5688" h="2417" extrusionOk="0">
                    <a:moveTo>
                      <a:pt x="3192" y="0"/>
                    </a:moveTo>
                    <a:cubicBezTo>
                      <a:pt x="2081" y="0"/>
                      <a:pt x="800" y="248"/>
                      <a:pt x="1" y="486"/>
                    </a:cubicBezTo>
                    <a:cubicBezTo>
                      <a:pt x="1" y="486"/>
                      <a:pt x="2602" y="2416"/>
                      <a:pt x="4190" y="2416"/>
                    </a:cubicBezTo>
                    <a:cubicBezTo>
                      <a:pt x="4717" y="2416"/>
                      <a:pt x="5132" y="2204"/>
                      <a:pt x="5304" y="1639"/>
                    </a:cubicBezTo>
                    <a:cubicBezTo>
                      <a:pt x="5687" y="382"/>
                      <a:pt x="4570" y="0"/>
                      <a:pt x="319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3" name="Google Shape;1743;p27"/>
              <p:cNvSpPr/>
              <p:nvPr/>
            </p:nvSpPr>
            <p:spPr>
              <a:xfrm flipH="1">
                <a:off x="1193320" y="4112505"/>
                <a:ext cx="279867" cy="187092"/>
              </a:xfrm>
              <a:custGeom>
                <a:avLst/>
                <a:gdLst/>
                <a:ahLst/>
                <a:cxnLst/>
                <a:rect l="l" t="t" r="r" b="b"/>
                <a:pathLst>
                  <a:path w="3451" h="2307" extrusionOk="0">
                    <a:moveTo>
                      <a:pt x="3096" y="1"/>
                    </a:moveTo>
                    <a:lnTo>
                      <a:pt x="3096" y="1"/>
                    </a:lnTo>
                    <a:cubicBezTo>
                      <a:pt x="2049" y="28"/>
                      <a:pt x="1012" y="187"/>
                      <a:pt x="1" y="480"/>
                    </a:cubicBezTo>
                    <a:cubicBezTo>
                      <a:pt x="1" y="480"/>
                      <a:pt x="1907" y="1890"/>
                      <a:pt x="3451" y="2307"/>
                    </a:cubicBezTo>
                    <a:cubicBezTo>
                      <a:pt x="2679" y="1846"/>
                      <a:pt x="1384" y="994"/>
                      <a:pt x="1659" y="577"/>
                    </a:cubicBezTo>
                    <a:cubicBezTo>
                      <a:pt x="1819" y="347"/>
                      <a:pt x="2431" y="152"/>
                      <a:pt x="309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4" name="Google Shape;1744;p27"/>
              <p:cNvSpPr/>
              <p:nvPr/>
            </p:nvSpPr>
            <p:spPr>
              <a:xfrm flipH="1">
                <a:off x="1090488" y="4224906"/>
                <a:ext cx="168358" cy="54903"/>
              </a:xfrm>
              <a:custGeom>
                <a:avLst/>
                <a:gdLst/>
                <a:ahLst/>
                <a:cxnLst/>
                <a:rect l="l" t="t" r="r" b="b"/>
                <a:pathLst>
                  <a:path w="2076" h="677" extrusionOk="0">
                    <a:moveTo>
                      <a:pt x="282" y="1"/>
                    </a:moveTo>
                    <a:cubicBezTo>
                      <a:pt x="153" y="1"/>
                      <a:pt x="54" y="40"/>
                      <a:pt x="36" y="114"/>
                    </a:cubicBezTo>
                    <a:lnTo>
                      <a:pt x="27" y="114"/>
                    </a:lnTo>
                    <a:cubicBezTo>
                      <a:pt x="1" y="229"/>
                      <a:pt x="151" y="362"/>
                      <a:pt x="364" y="415"/>
                    </a:cubicBezTo>
                    <a:cubicBezTo>
                      <a:pt x="437" y="436"/>
                      <a:pt x="507" y="446"/>
                      <a:pt x="569" y="446"/>
                    </a:cubicBezTo>
                    <a:cubicBezTo>
                      <a:pt x="696" y="446"/>
                      <a:pt x="790" y="404"/>
                      <a:pt x="808" y="327"/>
                    </a:cubicBezTo>
                    <a:cubicBezTo>
                      <a:pt x="834" y="220"/>
                      <a:pt x="692" y="87"/>
                      <a:pt x="471" y="25"/>
                    </a:cubicBezTo>
                    <a:cubicBezTo>
                      <a:pt x="405" y="9"/>
                      <a:pt x="341" y="1"/>
                      <a:pt x="282" y="1"/>
                    </a:cubicBezTo>
                    <a:close/>
                    <a:moveTo>
                      <a:pt x="1586" y="98"/>
                    </a:moveTo>
                    <a:cubicBezTo>
                      <a:pt x="1546" y="98"/>
                      <a:pt x="1506" y="100"/>
                      <a:pt x="1464" y="105"/>
                    </a:cubicBezTo>
                    <a:cubicBezTo>
                      <a:pt x="1145" y="131"/>
                      <a:pt x="905" y="282"/>
                      <a:pt x="923" y="442"/>
                    </a:cubicBezTo>
                    <a:cubicBezTo>
                      <a:pt x="931" y="584"/>
                      <a:pt x="1149" y="677"/>
                      <a:pt x="1416" y="677"/>
                    </a:cubicBezTo>
                    <a:cubicBezTo>
                      <a:pt x="1449" y="677"/>
                      <a:pt x="1483" y="675"/>
                      <a:pt x="1517" y="672"/>
                    </a:cubicBezTo>
                    <a:cubicBezTo>
                      <a:pt x="1836" y="637"/>
                      <a:pt x="2076" y="486"/>
                      <a:pt x="2058" y="335"/>
                    </a:cubicBezTo>
                    <a:cubicBezTo>
                      <a:pt x="2050" y="197"/>
                      <a:pt x="1848" y="98"/>
                      <a:pt x="1586" y="9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5" name="Google Shape;1745;p27"/>
              <p:cNvSpPr/>
              <p:nvPr/>
            </p:nvSpPr>
            <p:spPr>
              <a:xfrm flipH="1">
                <a:off x="1095516" y="4143322"/>
                <a:ext cx="489829" cy="67554"/>
              </a:xfrm>
              <a:custGeom>
                <a:avLst/>
                <a:gdLst/>
                <a:ahLst/>
                <a:cxnLst/>
                <a:rect l="l" t="t" r="r" b="b"/>
                <a:pathLst>
                  <a:path w="6040" h="833" extrusionOk="0">
                    <a:moveTo>
                      <a:pt x="2377" y="0"/>
                    </a:moveTo>
                    <a:cubicBezTo>
                      <a:pt x="2078" y="0"/>
                      <a:pt x="1784" y="17"/>
                      <a:pt x="1490" y="47"/>
                    </a:cubicBezTo>
                    <a:cubicBezTo>
                      <a:pt x="1295" y="73"/>
                      <a:pt x="1100" y="91"/>
                      <a:pt x="914" y="135"/>
                    </a:cubicBezTo>
                    <a:cubicBezTo>
                      <a:pt x="825" y="162"/>
                      <a:pt x="745" y="180"/>
                      <a:pt x="656" y="197"/>
                    </a:cubicBezTo>
                    <a:lnTo>
                      <a:pt x="435" y="268"/>
                    </a:lnTo>
                    <a:cubicBezTo>
                      <a:pt x="328" y="304"/>
                      <a:pt x="213" y="357"/>
                      <a:pt x="115" y="410"/>
                    </a:cubicBezTo>
                    <a:cubicBezTo>
                      <a:pt x="45" y="455"/>
                      <a:pt x="0" y="481"/>
                      <a:pt x="0" y="490"/>
                    </a:cubicBezTo>
                    <a:cubicBezTo>
                      <a:pt x="0" y="492"/>
                      <a:pt x="3" y="493"/>
                      <a:pt x="10" y="493"/>
                    </a:cubicBezTo>
                    <a:cubicBezTo>
                      <a:pt x="28" y="493"/>
                      <a:pt x="73" y="483"/>
                      <a:pt x="133" y="463"/>
                    </a:cubicBezTo>
                    <a:cubicBezTo>
                      <a:pt x="248" y="419"/>
                      <a:pt x="355" y="393"/>
                      <a:pt x="470" y="366"/>
                    </a:cubicBezTo>
                    <a:lnTo>
                      <a:pt x="692" y="313"/>
                    </a:lnTo>
                    <a:lnTo>
                      <a:pt x="949" y="277"/>
                    </a:lnTo>
                    <a:cubicBezTo>
                      <a:pt x="1126" y="251"/>
                      <a:pt x="1313" y="242"/>
                      <a:pt x="1499" y="224"/>
                    </a:cubicBezTo>
                    <a:cubicBezTo>
                      <a:pt x="1629" y="221"/>
                      <a:pt x="1757" y="219"/>
                      <a:pt x="1886" y="219"/>
                    </a:cubicBezTo>
                    <a:cubicBezTo>
                      <a:pt x="2108" y="219"/>
                      <a:pt x="2329" y="225"/>
                      <a:pt x="2554" y="242"/>
                    </a:cubicBezTo>
                    <a:cubicBezTo>
                      <a:pt x="2696" y="251"/>
                      <a:pt x="2812" y="259"/>
                      <a:pt x="2891" y="268"/>
                    </a:cubicBezTo>
                    <a:lnTo>
                      <a:pt x="3024" y="286"/>
                    </a:lnTo>
                    <a:cubicBezTo>
                      <a:pt x="3024" y="286"/>
                      <a:pt x="3220" y="295"/>
                      <a:pt x="3494" y="330"/>
                    </a:cubicBezTo>
                    <a:cubicBezTo>
                      <a:pt x="3778" y="357"/>
                      <a:pt x="4151" y="428"/>
                      <a:pt x="4523" y="517"/>
                    </a:cubicBezTo>
                    <a:cubicBezTo>
                      <a:pt x="4905" y="605"/>
                      <a:pt x="5277" y="703"/>
                      <a:pt x="5561" y="756"/>
                    </a:cubicBezTo>
                    <a:cubicBezTo>
                      <a:pt x="5787" y="806"/>
                      <a:pt x="5951" y="832"/>
                      <a:pt x="6008" y="832"/>
                    </a:cubicBezTo>
                    <a:cubicBezTo>
                      <a:pt x="6023" y="832"/>
                      <a:pt x="6031" y="831"/>
                      <a:pt x="6031" y="827"/>
                    </a:cubicBezTo>
                    <a:cubicBezTo>
                      <a:pt x="6040" y="818"/>
                      <a:pt x="5854" y="756"/>
                      <a:pt x="5579" y="667"/>
                    </a:cubicBezTo>
                    <a:cubicBezTo>
                      <a:pt x="5313" y="579"/>
                      <a:pt x="4940" y="455"/>
                      <a:pt x="4576" y="348"/>
                    </a:cubicBezTo>
                    <a:cubicBezTo>
                      <a:pt x="4231" y="242"/>
                      <a:pt x="3885" y="162"/>
                      <a:pt x="3530" y="100"/>
                    </a:cubicBezTo>
                    <a:cubicBezTo>
                      <a:pt x="3246" y="56"/>
                      <a:pt x="3051" y="29"/>
                      <a:pt x="3051" y="29"/>
                    </a:cubicBezTo>
                    <a:lnTo>
                      <a:pt x="2918" y="20"/>
                    </a:lnTo>
                    <a:cubicBezTo>
                      <a:pt x="2829" y="11"/>
                      <a:pt x="2705" y="11"/>
                      <a:pt x="2563" y="2"/>
                    </a:cubicBezTo>
                    <a:cubicBezTo>
                      <a:pt x="2501" y="1"/>
                      <a:pt x="2439" y="0"/>
                      <a:pt x="23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6" name="Google Shape;1746;p27"/>
              <p:cNvSpPr/>
              <p:nvPr/>
            </p:nvSpPr>
            <p:spPr>
              <a:xfrm flipH="1">
                <a:off x="1232895" y="3719749"/>
                <a:ext cx="368020" cy="418787"/>
              </a:xfrm>
              <a:custGeom>
                <a:avLst/>
                <a:gdLst/>
                <a:ahLst/>
                <a:cxnLst/>
                <a:rect l="l" t="t" r="r" b="b"/>
                <a:pathLst>
                  <a:path w="4538" h="5164" extrusionOk="0">
                    <a:moveTo>
                      <a:pt x="1921" y="0"/>
                    </a:moveTo>
                    <a:cubicBezTo>
                      <a:pt x="0" y="0"/>
                      <a:pt x="432" y="5163"/>
                      <a:pt x="432" y="5163"/>
                    </a:cubicBezTo>
                    <a:cubicBezTo>
                      <a:pt x="1833" y="3913"/>
                      <a:pt x="4538" y="658"/>
                      <a:pt x="2250" y="46"/>
                    </a:cubicBezTo>
                    <a:cubicBezTo>
                      <a:pt x="2133" y="15"/>
                      <a:pt x="2024" y="0"/>
                      <a:pt x="192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7" name="Google Shape;1747;p27"/>
              <p:cNvSpPr/>
              <p:nvPr/>
            </p:nvSpPr>
            <p:spPr>
              <a:xfrm flipH="1">
                <a:off x="1400443" y="3822662"/>
                <a:ext cx="181334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2236" h="3895" extrusionOk="0">
                    <a:moveTo>
                      <a:pt x="471" y="1"/>
                    </a:moveTo>
                    <a:cubicBezTo>
                      <a:pt x="1" y="1526"/>
                      <a:pt x="196" y="3894"/>
                      <a:pt x="196" y="3894"/>
                    </a:cubicBezTo>
                    <a:cubicBezTo>
                      <a:pt x="976" y="3185"/>
                      <a:pt x="1659" y="2387"/>
                      <a:pt x="2235" y="1517"/>
                    </a:cubicBezTo>
                    <a:lnTo>
                      <a:pt x="2235" y="1517"/>
                    </a:lnTo>
                    <a:cubicBezTo>
                      <a:pt x="1757" y="2005"/>
                      <a:pt x="1269" y="2422"/>
                      <a:pt x="994" y="2431"/>
                    </a:cubicBezTo>
                    <a:cubicBezTo>
                      <a:pt x="992" y="2431"/>
                      <a:pt x="991" y="2431"/>
                      <a:pt x="990" y="2431"/>
                    </a:cubicBezTo>
                    <a:cubicBezTo>
                      <a:pt x="497" y="2431"/>
                      <a:pt x="453" y="894"/>
                      <a:pt x="471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8" name="Google Shape;1748;p27"/>
              <p:cNvSpPr/>
              <p:nvPr/>
            </p:nvSpPr>
            <p:spPr>
              <a:xfrm flipH="1">
                <a:off x="1440018" y="3758190"/>
                <a:ext cx="94316" cy="152625"/>
              </a:xfrm>
              <a:custGeom>
                <a:avLst/>
                <a:gdLst/>
                <a:ahLst/>
                <a:cxnLst/>
                <a:rect l="l" t="t" r="r" b="b"/>
                <a:pathLst>
                  <a:path w="1163" h="1882" extrusionOk="0">
                    <a:moveTo>
                      <a:pt x="937" y="1"/>
                    </a:moveTo>
                    <a:cubicBezTo>
                      <a:pt x="802" y="1"/>
                      <a:pt x="613" y="124"/>
                      <a:pt x="462" y="317"/>
                    </a:cubicBezTo>
                    <a:cubicBezTo>
                      <a:pt x="276" y="565"/>
                      <a:pt x="214" y="849"/>
                      <a:pt x="347" y="947"/>
                    </a:cubicBezTo>
                    <a:cubicBezTo>
                      <a:pt x="375" y="968"/>
                      <a:pt x="409" y="979"/>
                      <a:pt x="448" y="979"/>
                    </a:cubicBezTo>
                    <a:cubicBezTo>
                      <a:pt x="583" y="979"/>
                      <a:pt x="772" y="855"/>
                      <a:pt x="923" y="663"/>
                    </a:cubicBezTo>
                    <a:cubicBezTo>
                      <a:pt x="1109" y="414"/>
                      <a:pt x="1163" y="131"/>
                      <a:pt x="1038" y="33"/>
                    </a:cubicBezTo>
                    <a:cubicBezTo>
                      <a:pt x="1011" y="11"/>
                      <a:pt x="976" y="1"/>
                      <a:pt x="937" y="1"/>
                    </a:cubicBezTo>
                    <a:close/>
                    <a:moveTo>
                      <a:pt x="350" y="1092"/>
                    </a:moveTo>
                    <a:cubicBezTo>
                      <a:pt x="249" y="1092"/>
                      <a:pt x="128" y="1234"/>
                      <a:pt x="72" y="1426"/>
                    </a:cubicBezTo>
                    <a:cubicBezTo>
                      <a:pt x="1" y="1647"/>
                      <a:pt x="45" y="1842"/>
                      <a:pt x="152" y="1878"/>
                    </a:cubicBezTo>
                    <a:cubicBezTo>
                      <a:pt x="160" y="1880"/>
                      <a:pt x="169" y="1881"/>
                      <a:pt x="178" y="1881"/>
                    </a:cubicBezTo>
                    <a:cubicBezTo>
                      <a:pt x="280" y="1881"/>
                      <a:pt x="405" y="1745"/>
                      <a:pt x="462" y="1541"/>
                    </a:cubicBezTo>
                    <a:cubicBezTo>
                      <a:pt x="524" y="1319"/>
                      <a:pt x="489" y="1124"/>
                      <a:pt x="382" y="1097"/>
                    </a:cubicBezTo>
                    <a:cubicBezTo>
                      <a:pt x="372" y="1094"/>
                      <a:pt x="361" y="1092"/>
                      <a:pt x="350" y="109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9" name="Google Shape;1749;p27"/>
              <p:cNvSpPr/>
              <p:nvPr/>
            </p:nvSpPr>
            <p:spPr>
              <a:xfrm flipH="1">
                <a:off x="1416257" y="3786736"/>
                <a:ext cx="235264" cy="430141"/>
              </a:xfrm>
              <a:custGeom>
                <a:avLst/>
                <a:gdLst/>
                <a:ahLst/>
                <a:cxnLst/>
                <a:rect l="l" t="t" r="r" b="b"/>
                <a:pathLst>
                  <a:path w="2901" h="5304" extrusionOk="0">
                    <a:moveTo>
                      <a:pt x="2881" y="0"/>
                    </a:moveTo>
                    <a:cubicBezTo>
                      <a:pt x="2861" y="0"/>
                      <a:pt x="2783" y="175"/>
                      <a:pt x="2696" y="444"/>
                    </a:cubicBezTo>
                    <a:cubicBezTo>
                      <a:pt x="2599" y="710"/>
                      <a:pt x="2483" y="1074"/>
                      <a:pt x="2359" y="1437"/>
                    </a:cubicBezTo>
                    <a:cubicBezTo>
                      <a:pt x="2235" y="1801"/>
                      <a:pt x="2102" y="2156"/>
                      <a:pt x="1978" y="2413"/>
                    </a:cubicBezTo>
                    <a:cubicBezTo>
                      <a:pt x="1854" y="2670"/>
                      <a:pt x="1765" y="2838"/>
                      <a:pt x="1765" y="2838"/>
                    </a:cubicBezTo>
                    <a:cubicBezTo>
                      <a:pt x="1765" y="2838"/>
                      <a:pt x="1747" y="2874"/>
                      <a:pt x="1712" y="2954"/>
                    </a:cubicBezTo>
                    <a:cubicBezTo>
                      <a:pt x="1676" y="3034"/>
                      <a:pt x="1623" y="3140"/>
                      <a:pt x="1552" y="3264"/>
                    </a:cubicBezTo>
                    <a:cubicBezTo>
                      <a:pt x="1393" y="3575"/>
                      <a:pt x="1206" y="3876"/>
                      <a:pt x="1011" y="4160"/>
                    </a:cubicBezTo>
                    <a:cubicBezTo>
                      <a:pt x="896" y="4311"/>
                      <a:pt x="790" y="4470"/>
                      <a:pt x="674" y="4603"/>
                    </a:cubicBezTo>
                    <a:lnTo>
                      <a:pt x="506" y="4807"/>
                    </a:lnTo>
                    <a:lnTo>
                      <a:pt x="346" y="4967"/>
                    </a:lnTo>
                    <a:cubicBezTo>
                      <a:pt x="266" y="5056"/>
                      <a:pt x="178" y="5127"/>
                      <a:pt x="89" y="5197"/>
                    </a:cubicBezTo>
                    <a:cubicBezTo>
                      <a:pt x="27" y="5260"/>
                      <a:pt x="0" y="5295"/>
                      <a:pt x="0" y="5304"/>
                    </a:cubicBezTo>
                    <a:cubicBezTo>
                      <a:pt x="0" y="5304"/>
                      <a:pt x="45" y="5286"/>
                      <a:pt x="116" y="5251"/>
                    </a:cubicBezTo>
                    <a:cubicBezTo>
                      <a:pt x="222" y="5189"/>
                      <a:pt x="320" y="5127"/>
                      <a:pt x="408" y="5047"/>
                    </a:cubicBezTo>
                    <a:lnTo>
                      <a:pt x="594" y="4896"/>
                    </a:lnTo>
                    <a:cubicBezTo>
                      <a:pt x="657" y="4834"/>
                      <a:pt x="710" y="4772"/>
                      <a:pt x="781" y="4701"/>
                    </a:cubicBezTo>
                    <a:cubicBezTo>
                      <a:pt x="914" y="4577"/>
                      <a:pt x="1029" y="4417"/>
                      <a:pt x="1153" y="4266"/>
                    </a:cubicBezTo>
                    <a:cubicBezTo>
                      <a:pt x="1375" y="3991"/>
                      <a:pt x="1579" y="3690"/>
                      <a:pt x="1756" y="3379"/>
                    </a:cubicBezTo>
                    <a:cubicBezTo>
                      <a:pt x="1836" y="3255"/>
                      <a:pt x="1889" y="3149"/>
                      <a:pt x="1934" y="3069"/>
                    </a:cubicBezTo>
                    <a:lnTo>
                      <a:pt x="1996" y="2954"/>
                    </a:lnTo>
                    <a:cubicBezTo>
                      <a:pt x="1996" y="2954"/>
                      <a:pt x="2084" y="2776"/>
                      <a:pt x="2191" y="2510"/>
                    </a:cubicBezTo>
                    <a:cubicBezTo>
                      <a:pt x="2324" y="2182"/>
                      <a:pt x="2430" y="1836"/>
                      <a:pt x="2528" y="1499"/>
                    </a:cubicBezTo>
                    <a:cubicBezTo>
                      <a:pt x="2625" y="1127"/>
                      <a:pt x="2714" y="745"/>
                      <a:pt x="2785" y="470"/>
                    </a:cubicBezTo>
                    <a:cubicBezTo>
                      <a:pt x="2856" y="187"/>
                      <a:pt x="2900" y="0"/>
                      <a:pt x="2883" y="0"/>
                    </a:cubicBezTo>
                    <a:cubicBezTo>
                      <a:pt x="2882" y="0"/>
                      <a:pt x="2882" y="0"/>
                      <a:pt x="28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0" name="Google Shape;1750;p27"/>
              <p:cNvSpPr/>
              <p:nvPr/>
            </p:nvSpPr>
            <p:spPr>
              <a:xfrm flipH="1">
                <a:off x="1622001" y="3978694"/>
                <a:ext cx="383429" cy="438170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5403" extrusionOk="0">
                    <a:moveTo>
                      <a:pt x="2326" y="1"/>
                    </a:moveTo>
                    <a:cubicBezTo>
                      <a:pt x="1" y="1"/>
                      <a:pt x="1801" y="5402"/>
                      <a:pt x="1801" y="5402"/>
                    </a:cubicBezTo>
                    <a:cubicBezTo>
                      <a:pt x="2865" y="3859"/>
                      <a:pt x="4728" y="55"/>
                      <a:pt x="2360" y="1"/>
                    </a:cubicBezTo>
                    <a:cubicBezTo>
                      <a:pt x="2348" y="1"/>
                      <a:pt x="2337" y="1"/>
                      <a:pt x="23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1" name="Google Shape;1751;p27"/>
              <p:cNvSpPr/>
              <p:nvPr/>
            </p:nvSpPr>
            <p:spPr>
              <a:xfrm flipH="1">
                <a:off x="1743485" y="4104638"/>
                <a:ext cx="176306" cy="312225"/>
              </a:xfrm>
              <a:custGeom>
                <a:avLst/>
                <a:gdLst/>
                <a:ahLst/>
                <a:cxnLst/>
                <a:rect l="l" t="t" r="r" b="b"/>
                <a:pathLst>
                  <a:path w="2174" h="3850" extrusionOk="0">
                    <a:moveTo>
                      <a:pt x="98" y="0"/>
                    </a:moveTo>
                    <a:cubicBezTo>
                      <a:pt x="0" y="1597"/>
                      <a:pt x="745" y="3849"/>
                      <a:pt x="745" y="3849"/>
                    </a:cubicBezTo>
                    <a:cubicBezTo>
                      <a:pt x="1331" y="2980"/>
                      <a:pt x="1809" y="2040"/>
                      <a:pt x="2173" y="1056"/>
                    </a:cubicBezTo>
                    <a:lnTo>
                      <a:pt x="2173" y="1056"/>
                    </a:lnTo>
                    <a:cubicBezTo>
                      <a:pt x="1818" y="1650"/>
                      <a:pt x="1446" y="2164"/>
                      <a:pt x="1171" y="2235"/>
                    </a:cubicBezTo>
                    <a:cubicBezTo>
                      <a:pt x="1151" y="2241"/>
                      <a:pt x="1131" y="2244"/>
                      <a:pt x="1111" y="2244"/>
                    </a:cubicBezTo>
                    <a:cubicBezTo>
                      <a:pt x="658" y="2244"/>
                      <a:pt x="276" y="841"/>
                      <a:pt x="98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2" name="Google Shape;1752;p27"/>
              <p:cNvSpPr/>
              <p:nvPr/>
            </p:nvSpPr>
            <p:spPr>
              <a:xfrm flipH="1">
                <a:off x="1822636" y="4021675"/>
                <a:ext cx="63337" cy="163574"/>
              </a:xfrm>
              <a:custGeom>
                <a:avLst/>
                <a:gdLst/>
                <a:ahLst/>
                <a:cxnLst/>
                <a:rect l="l" t="t" r="r" b="b"/>
                <a:pathLst>
                  <a:path w="781" h="2017" extrusionOk="0">
                    <a:moveTo>
                      <a:pt x="559" y="0"/>
                    </a:moveTo>
                    <a:cubicBezTo>
                      <a:pt x="414" y="0"/>
                      <a:pt x="232" y="173"/>
                      <a:pt x="124" y="420"/>
                    </a:cubicBezTo>
                    <a:cubicBezTo>
                      <a:pt x="0" y="713"/>
                      <a:pt x="9" y="997"/>
                      <a:pt x="160" y="1059"/>
                    </a:cubicBezTo>
                    <a:cubicBezTo>
                      <a:pt x="180" y="1069"/>
                      <a:pt x="202" y="1074"/>
                      <a:pt x="225" y="1074"/>
                    </a:cubicBezTo>
                    <a:cubicBezTo>
                      <a:pt x="363" y="1074"/>
                      <a:pt x="541" y="901"/>
                      <a:pt x="647" y="651"/>
                    </a:cubicBezTo>
                    <a:cubicBezTo>
                      <a:pt x="780" y="367"/>
                      <a:pt x="763" y="74"/>
                      <a:pt x="621" y="12"/>
                    </a:cubicBezTo>
                    <a:cubicBezTo>
                      <a:pt x="601" y="4"/>
                      <a:pt x="580" y="0"/>
                      <a:pt x="559" y="0"/>
                    </a:cubicBezTo>
                    <a:close/>
                    <a:moveTo>
                      <a:pt x="222" y="1200"/>
                    </a:moveTo>
                    <a:cubicBezTo>
                      <a:pt x="111" y="1200"/>
                      <a:pt x="18" y="1375"/>
                      <a:pt x="9" y="1600"/>
                    </a:cubicBezTo>
                    <a:cubicBezTo>
                      <a:pt x="0" y="1822"/>
                      <a:pt x="71" y="2008"/>
                      <a:pt x="186" y="2017"/>
                    </a:cubicBezTo>
                    <a:cubicBezTo>
                      <a:pt x="302" y="2017"/>
                      <a:pt x="399" y="1839"/>
                      <a:pt x="408" y="1618"/>
                    </a:cubicBezTo>
                    <a:cubicBezTo>
                      <a:pt x="426" y="1396"/>
                      <a:pt x="337" y="1210"/>
                      <a:pt x="231" y="1201"/>
                    </a:cubicBezTo>
                    <a:cubicBezTo>
                      <a:pt x="228" y="1201"/>
                      <a:pt x="225" y="1200"/>
                      <a:pt x="222" y="12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3" name="Google Shape;1753;p27"/>
              <p:cNvSpPr/>
              <p:nvPr/>
            </p:nvSpPr>
            <p:spPr>
              <a:xfrm flipH="1">
                <a:off x="1796766" y="4039841"/>
                <a:ext cx="128783" cy="473366"/>
              </a:xfrm>
              <a:custGeom>
                <a:avLst/>
                <a:gdLst/>
                <a:ahLst/>
                <a:cxnLst/>
                <a:rect l="l" t="t" r="r" b="b"/>
                <a:pathLst>
                  <a:path w="1588" h="5837" extrusionOk="0">
                    <a:moveTo>
                      <a:pt x="1569" y="1"/>
                    </a:moveTo>
                    <a:cubicBezTo>
                      <a:pt x="1551" y="1"/>
                      <a:pt x="1516" y="194"/>
                      <a:pt x="1490" y="471"/>
                    </a:cubicBezTo>
                    <a:cubicBezTo>
                      <a:pt x="1455" y="764"/>
                      <a:pt x="1428" y="1145"/>
                      <a:pt x="1393" y="1527"/>
                    </a:cubicBezTo>
                    <a:cubicBezTo>
                      <a:pt x="1357" y="1908"/>
                      <a:pt x="1322" y="2289"/>
                      <a:pt x="1251" y="2564"/>
                    </a:cubicBezTo>
                    <a:cubicBezTo>
                      <a:pt x="1189" y="2839"/>
                      <a:pt x="1144" y="3025"/>
                      <a:pt x="1144" y="3025"/>
                    </a:cubicBezTo>
                    <a:cubicBezTo>
                      <a:pt x="1144" y="3025"/>
                      <a:pt x="1135" y="3079"/>
                      <a:pt x="1118" y="3158"/>
                    </a:cubicBezTo>
                    <a:cubicBezTo>
                      <a:pt x="1100" y="3238"/>
                      <a:pt x="1073" y="3354"/>
                      <a:pt x="1038" y="3487"/>
                    </a:cubicBezTo>
                    <a:cubicBezTo>
                      <a:pt x="949" y="3824"/>
                      <a:pt x="843" y="4161"/>
                      <a:pt x="727" y="4489"/>
                    </a:cubicBezTo>
                    <a:cubicBezTo>
                      <a:pt x="648" y="4666"/>
                      <a:pt x="586" y="4844"/>
                      <a:pt x="506" y="5003"/>
                    </a:cubicBezTo>
                    <a:cubicBezTo>
                      <a:pt x="461" y="5083"/>
                      <a:pt x="435" y="5163"/>
                      <a:pt x="390" y="5234"/>
                    </a:cubicBezTo>
                    <a:cubicBezTo>
                      <a:pt x="346" y="5305"/>
                      <a:pt x="311" y="5367"/>
                      <a:pt x="275" y="5429"/>
                    </a:cubicBezTo>
                    <a:cubicBezTo>
                      <a:pt x="213" y="5526"/>
                      <a:pt x="151" y="5624"/>
                      <a:pt x="80" y="5713"/>
                    </a:cubicBezTo>
                    <a:cubicBezTo>
                      <a:pt x="27" y="5784"/>
                      <a:pt x="0" y="5828"/>
                      <a:pt x="9" y="5837"/>
                    </a:cubicBezTo>
                    <a:cubicBezTo>
                      <a:pt x="18" y="5837"/>
                      <a:pt x="53" y="5810"/>
                      <a:pt x="116" y="5757"/>
                    </a:cubicBezTo>
                    <a:cubicBezTo>
                      <a:pt x="204" y="5677"/>
                      <a:pt x="284" y="5588"/>
                      <a:pt x="346" y="5491"/>
                    </a:cubicBezTo>
                    <a:lnTo>
                      <a:pt x="488" y="5305"/>
                    </a:lnTo>
                    <a:cubicBezTo>
                      <a:pt x="532" y="5234"/>
                      <a:pt x="577" y="5154"/>
                      <a:pt x="630" y="5074"/>
                    </a:cubicBezTo>
                    <a:cubicBezTo>
                      <a:pt x="719" y="4906"/>
                      <a:pt x="807" y="4737"/>
                      <a:pt x="887" y="4560"/>
                    </a:cubicBezTo>
                    <a:cubicBezTo>
                      <a:pt x="1038" y="4232"/>
                      <a:pt x="1162" y="3895"/>
                      <a:pt x="1268" y="3558"/>
                    </a:cubicBezTo>
                    <a:cubicBezTo>
                      <a:pt x="1313" y="3416"/>
                      <a:pt x="1339" y="3300"/>
                      <a:pt x="1357" y="3212"/>
                    </a:cubicBezTo>
                    <a:cubicBezTo>
                      <a:pt x="1384" y="3132"/>
                      <a:pt x="1393" y="3088"/>
                      <a:pt x="1393" y="3088"/>
                    </a:cubicBezTo>
                    <a:cubicBezTo>
                      <a:pt x="1393" y="3088"/>
                      <a:pt x="1437" y="2892"/>
                      <a:pt x="1481" y="2609"/>
                    </a:cubicBezTo>
                    <a:cubicBezTo>
                      <a:pt x="1535" y="2254"/>
                      <a:pt x="1561" y="1899"/>
                      <a:pt x="1570" y="1535"/>
                    </a:cubicBezTo>
                    <a:cubicBezTo>
                      <a:pt x="1588" y="1154"/>
                      <a:pt x="1579" y="773"/>
                      <a:pt x="1588" y="480"/>
                    </a:cubicBezTo>
                    <a:cubicBezTo>
                      <a:pt x="1588" y="196"/>
                      <a:pt x="1588" y="1"/>
                      <a:pt x="1570" y="1"/>
                    </a:cubicBezTo>
                    <a:cubicBezTo>
                      <a:pt x="1570" y="1"/>
                      <a:pt x="1569" y="1"/>
                      <a:pt x="1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4" name="Google Shape;1754;p27"/>
              <p:cNvSpPr/>
              <p:nvPr/>
            </p:nvSpPr>
            <p:spPr>
              <a:xfrm flipH="1">
                <a:off x="1962286" y="4213795"/>
                <a:ext cx="361776" cy="436061"/>
              </a:xfrm>
              <a:custGeom>
                <a:avLst/>
                <a:gdLst/>
                <a:ahLst/>
                <a:cxnLst/>
                <a:rect l="l" t="t" r="r" b="b"/>
                <a:pathLst>
                  <a:path w="4461" h="5377" extrusionOk="0">
                    <a:moveTo>
                      <a:pt x="2734" y="1"/>
                    </a:moveTo>
                    <a:cubicBezTo>
                      <a:pt x="2597" y="1"/>
                      <a:pt x="2447" y="24"/>
                      <a:pt x="2280" y="73"/>
                    </a:cubicBezTo>
                    <a:cubicBezTo>
                      <a:pt x="1" y="739"/>
                      <a:pt x="3389" y="5377"/>
                      <a:pt x="3389" y="5377"/>
                    </a:cubicBezTo>
                    <a:cubicBezTo>
                      <a:pt x="3890" y="3725"/>
                      <a:pt x="4460" y="1"/>
                      <a:pt x="27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5" name="Google Shape;1755;p27"/>
              <p:cNvSpPr/>
              <p:nvPr/>
            </p:nvSpPr>
            <p:spPr>
              <a:xfrm flipH="1">
                <a:off x="2008188" y="4369340"/>
                <a:ext cx="186362" cy="280516"/>
              </a:xfrm>
              <a:custGeom>
                <a:avLst/>
                <a:gdLst/>
                <a:ahLst/>
                <a:cxnLst/>
                <a:rect l="l" t="t" r="r" b="b"/>
                <a:pathLst>
                  <a:path w="2298" h="3459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391" y="1543"/>
                      <a:pt x="1792" y="3459"/>
                      <a:pt x="1792" y="3459"/>
                    </a:cubicBezTo>
                    <a:cubicBezTo>
                      <a:pt x="2085" y="2457"/>
                      <a:pt x="2262" y="1419"/>
                      <a:pt x="2297" y="373"/>
                    </a:cubicBezTo>
                    <a:lnTo>
                      <a:pt x="2297" y="373"/>
                    </a:lnTo>
                    <a:cubicBezTo>
                      <a:pt x="2147" y="1038"/>
                      <a:pt x="1943" y="1650"/>
                      <a:pt x="1703" y="1800"/>
                    </a:cubicBezTo>
                    <a:cubicBezTo>
                      <a:pt x="1664" y="1826"/>
                      <a:pt x="1622" y="1838"/>
                      <a:pt x="1577" y="1838"/>
                    </a:cubicBezTo>
                    <a:cubicBezTo>
                      <a:pt x="1135" y="1838"/>
                      <a:pt x="411" y="700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6" name="Google Shape;1756;p27"/>
              <p:cNvSpPr/>
              <p:nvPr/>
            </p:nvSpPr>
            <p:spPr>
              <a:xfrm flipH="1">
                <a:off x="2118237" y="4267806"/>
                <a:ext cx="59039" cy="165115"/>
              </a:xfrm>
              <a:custGeom>
                <a:avLst/>
                <a:gdLst/>
                <a:ahLst/>
                <a:cxnLst/>
                <a:rect l="l" t="t" r="r" b="b"/>
                <a:pathLst>
                  <a:path w="728" h="2036" extrusionOk="0">
                    <a:moveTo>
                      <a:pt x="365" y="1"/>
                    </a:moveTo>
                    <a:cubicBezTo>
                      <a:pt x="212" y="1"/>
                      <a:pt x="70" y="234"/>
                      <a:pt x="36" y="543"/>
                    </a:cubicBezTo>
                    <a:cubicBezTo>
                      <a:pt x="0" y="853"/>
                      <a:pt x="98" y="1128"/>
                      <a:pt x="257" y="1137"/>
                    </a:cubicBezTo>
                    <a:cubicBezTo>
                      <a:pt x="263" y="1137"/>
                      <a:pt x="269" y="1138"/>
                      <a:pt x="274" y="1138"/>
                    </a:cubicBezTo>
                    <a:cubicBezTo>
                      <a:pt x="427" y="1138"/>
                      <a:pt x="569" y="904"/>
                      <a:pt x="603" y="605"/>
                    </a:cubicBezTo>
                    <a:cubicBezTo>
                      <a:pt x="639" y="285"/>
                      <a:pt x="532" y="19"/>
                      <a:pt x="382" y="2"/>
                    </a:cubicBezTo>
                    <a:cubicBezTo>
                      <a:pt x="376" y="1"/>
                      <a:pt x="370" y="1"/>
                      <a:pt x="365" y="1"/>
                    </a:cubicBezTo>
                    <a:close/>
                    <a:moveTo>
                      <a:pt x="398" y="1247"/>
                    </a:moveTo>
                    <a:cubicBezTo>
                      <a:pt x="387" y="1247"/>
                      <a:pt x="375" y="1249"/>
                      <a:pt x="364" y="1252"/>
                    </a:cubicBezTo>
                    <a:cubicBezTo>
                      <a:pt x="257" y="1279"/>
                      <a:pt x="213" y="1474"/>
                      <a:pt x="275" y="1696"/>
                    </a:cubicBezTo>
                    <a:cubicBezTo>
                      <a:pt x="324" y="1892"/>
                      <a:pt x="441" y="2036"/>
                      <a:pt x="550" y="2036"/>
                    </a:cubicBezTo>
                    <a:cubicBezTo>
                      <a:pt x="559" y="2036"/>
                      <a:pt x="568" y="2035"/>
                      <a:pt x="577" y="2033"/>
                    </a:cubicBezTo>
                    <a:cubicBezTo>
                      <a:pt x="683" y="2006"/>
                      <a:pt x="727" y="1811"/>
                      <a:pt x="665" y="1589"/>
                    </a:cubicBezTo>
                    <a:cubicBezTo>
                      <a:pt x="617" y="1389"/>
                      <a:pt x="504" y="1247"/>
                      <a:pt x="398" y="124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7" name="Google Shape;1757;p27"/>
              <p:cNvSpPr/>
              <p:nvPr/>
            </p:nvSpPr>
            <p:spPr>
              <a:xfrm flipH="1">
                <a:off x="2040545" y="4272186"/>
                <a:ext cx="66257" cy="489991"/>
              </a:xfrm>
              <a:custGeom>
                <a:avLst/>
                <a:gdLst/>
                <a:ahLst/>
                <a:cxnLst/>
                <a:rect l="l" t="t" r="r" b="b"/>
                <a:pathLst>
                  <a:path w="817" h="6042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10"/>
                      <a:pt x="27" y="196"/>
                      <a:pt x="80" y="480"/>
                    </a:cubicBezTo>
                    <a:cubicBezTo>
                      <a:pt x="142" y="763"/>
                      <a:pt x="231" y="1136"/>
                      <a:pt x="311" y="1517"/>
                    </a:cubicBezTo>
                    <a:cubicBezTo>
                      <a:pt x="399" y="1890"/>
                      <a:pt x="470" y="2262"/>
                      <a:pt x="497" y="2546"/>
                    </a:cubicBezTo>
                    <a:cubicBezTo>
                      <a:pt x="524" y="2830"/>
                      <a:pt x="532" y="3016"/>
                      <a:pt x="532" y="3016"/>
                    </a:cubicBezTo>
                    <a:cubicBezTo>
                      <a:pt x="532" y="3016"/>
                      <a:pt x="541" y="3060"/>
                      <a:pt x="550" y="3149"/>
                    </a:cubicBezTo>
                    <a:cubicBezTo>
                      <a:pt x="559" y="3229"/>
                      <a:pt x="568" y="3353"/>
                      <a:pt x="577" y="3495"/>
                    </a:cubicBezTo>
                    <a:cubicBezTo>
                      <a:pt x="595" y="3841"/>
                      <a:pt x="595" y="4196"/>
                      <a:pt x="577" y="4542"/>
                    </a:cubicBezTo>
                    <a:cubicBezTo>
                      <a:pt x="559" y="4728"/>
                      <a:pt x="550" y="4923"/>
                      <a:pt x="515" y="5100"/>
                    </a:cubicBezTo>
                    <a:cubicBezTo>
                      <a:pt x="506" y="5189"/>
                      <a:pt x="497" y="5278"/>
                      <a:pt x="479" y="5349"/>
                    </a:cubicBezTo>
                    <a:cubicBezTo>
                      <a:pt x="462" y="5428"/>
                      <a:pt x="444" y="5499"/>
                      <a:pt x="426" y="5570"/>
                    </a:cubicBezTo>
                    <a:cubicBezTo>
                      <a:pt x="399" y="5686"/>
                      <a:pt x="373" y="5801"/>
                      <a:pt x="328" y="5907"/>
                    </a:cubicBezTo>
                    <a:cubicBezTo>
                      <a:pt x="302" y="5987"/>
                      <a:pt x="293" y="6040"/>
                      <a:pt x="302" y="6040"/>
                    </a:cubicBezTo>
                    <a:cubicBezTo>
                      <a:pt x="303" y="6041"/>
                      <a:pt x="304" y="6041"/>
                      <a:pt x="305" y="6041"/>
                    </a:cubicBezTo>
                    <a:cubicBezTo>
                      <a:pt x="315" y="6041"/>
                      <a:pt x="341" y="5998"/>
                      <a:pt x="382" y="5925"/>
                    </a:cubicBezTo>
                    <a:cubicBezTo>
                      <a:pt x="435" y="5828"/>
                      <a:pt x="488" y="5721"/>
                      <a:pt x="524" y="5606"/>
                    </a:cubicBezTo>
                    <a:lnTo>
                      <a:pt x="603" y="5384"/>
                    </a:lnTo>
                    <a:cubicBezTo>
                      <a:pt x="621" y="5304"/>
                      <a:pt x="639" y="5216"/>
                      <a:pt x="657" y="5127"/>
                    </a:cubicBezTo>
                    <a:cubicBezTo>
                      <a:pt x="710" y="4950"/>
                      <a:pt x="728" y="4754"/>
                      <a:pt x="754" y="4559"/>
                    </a:cubicBezTo>
                    <a:cubicBezTo>
                      <a:pt x="799" y="4205"/>
                      <a:pt x="816" y="3841"/>
                      <a:pt x="807" y="3486"/>
                    </a:cubicBezTo>
                    <a:cubicBezTo>
                      <a:pt x="807" y="3335"/>
                      <a:pt x="807" y="3211"/>
                      <a:pt x="799" y="3131"/>
                    </a:cubicBezTo>
                    <a:lnTo>
                      <a:pt x="790" y="2998"/>
                    </a:lnTo>
                    <a:cubicBezTo>
                      <a:pt x="790" y="2998"/>
                      <a:pt x="772" y="2803"/>
                      <a:pt x="728" y="2511"/>
                    </a:cubicBezTo>
                    <a:cubicBezTo>
                      <a:pt x="665" y="2165"/>
                      <a:pt x="586" y="1810"/>
                      <a:pt x="488" y="1473"/>
                    </a:cubicBezTo>
                    <a:cubicBezTo>
                      <a:pt x="382" y="1101"/>
                      <a:pt x="266" y="737"/>
                      <a:pt x="178" y="462"/>
                    </a:cubicBezTo>
                    <a:cubicBezTo>
                      <a:pt x="89" y="187"/>
                      <a:pt x="27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8" name="Google Shape;1758;p27"/>
              <p:cNvSpPr/>
              <p:nvPr/>
            </p:nvSpPr>
            <p:spPr>
              <a:xfrm flipH="1">
                <a:off x="2126996" y="4502584"/>
                <a:ext cx="356667" cy="432817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5337" extrusionOk="0">
                    <a:moveTo>
                      <a:pt x="2749" y="1"/>
                    </a:moveTo>
                    <a:cubicBezTo>
                      <a:pt x="2593" y="1"/>
                      <a:pt x="2420" y="34"/>
                      <a:pt x="2226" y="104"/>
                    </a:cubicBezTo>
                    <a:cubicBezTo>
                      <a:pt x="0" y="920"/>
                      <a:pt x="3672" y="5337"/>
                      <a:pt x="3672" y="5337"/>
                    </a:cubicBezTo>
                    <a:cubicBezTo>
                      <a:pt x="4061" y="3668"/>
                      <a:pt x="4398" y="1"/>
                      <a:pt x="274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9" name="Google Shape;1759;p27"/>
              <p:cNvSpPr/>
              <p:nvPr/>
            </p:nvSpPr>
            <p:spPr>
              <a:xfrm flipH="1">
                <a:off x="2158542" y="4663481"/>
                <a:ext cx="189930" cy="271920"/>
              </a:xfrm>
              <a:custGeom>
                <a:avLst/>
                <a:gdLst/>
                <a:ahLst/>
                <a:cxnLst/>
                <a:rect l="l" t="t" r="r" b="b"/>
                <a:pathLst>
                  <a:path w="2342" h="3353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488" y="1526"/>
                      <a:pt x="2005" y="3353"/>
                      <a:pt x="2005" y="3353"/>
                    </a:cubicBezTo>
                    <a:cubicBezTo>
                      <a:pt x="2235" y="2333"/>
                      <a:pt x="2342" y="1286"/>
                      <a:pt x="2315" y="231"/>
                    </a:cubicBezTo>
                    <a:lnTo>
                      <a:pt x="2315" y="231"/>
                    </a:lnTo>
                    <a:cubicBezTo>
                      <a:pt x="2209" y="914"/>
                      <a:pt x="2040" y="1535"/>
                      <a:pt x="1810" y="1694"/>
                    </a:cubicBezTo>
                    <a:cubicBezTo>
                      <a:pt x="1769" y="1726"/>
                      <a:pt x="1722" y="1740"/>
                      <a:pt x="1671" y="1740"/>
                    </a:cubicBezTo>
                    <a:cubicBezTo>
                      <a:pt x="1232" y="1740"/>
                      <a:pt x="445" y="668"/>
                      <a:pt x="0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0" name="Google Shape;1760;p27"/>
              <p:cNvSpPr/>
              <p:nvPr/>
            </p:nvSpPr>
            <p:spPr>
              <a:xfrm flipH="1">
                <a:off x="2269970" y="4559920"/>
                <a:ext cx="63418" cy="163736"/>
              </a:xfrm>
              <a:custGeom>
                <a:avLst/>
                <a:gdLst/>
                <a:ahLst/>
                <a:cxnLst/>
                <a:rect l="l" t="t" r="r" b="b"/>
                <a:pathLst>
                  <a:path w="782" h="2019" extrusionOk="0">
                    <a:moveTo>
                      <a:pt x="312" y="0"/>
                    </a:moveTo>
                    <a:cubicBezTo>
                      <a:pt x="156" y="0"/>
                      <a:pt x="27" y="245"/>
                      <a:pt x="10" y="559"/>
                    </a:cubicBezTo>
                    <a:cubicBezTo>
                      <a:pt x="1" y="878"/>
                      <a:pt x="116" y="1135"/>
                      <a:pt x="276" y="1144"/>
                    </a:cubicBezTo>
                    <a:cubicBezTo>
                      <a:pt x="278" y="1144"/>
                      <a:pt x="281" y="1145"/>
                      <a:pt x="284" y="1145"/>
                    </a:cubicBezTo>
                    <a:cubicBezTo>
                      <a:pt x="440" y="1145"/>
                      <a:pt x="569" y="899"/>
                      <a:pt x="586" y="586"/>
                    </a:cubicBezTo>
                    <a:cubicBezTo>
                      <a:pt x="595" y="266"/>
                      <a:pt x="480" y="9"/>
                      <a:pt x="320" y="0"/>
                    </a:cubicBezTo>
                    <a:cubicBezTo>
                      <a:pt x="317" y="0"/>
                      <a:pt x="314" y="0"/>
                      <a:pt x="312" y="0"/>
                    </a:cubicBezTo>
                    <a:close/>
                    <a:moveTo>
                      <a:pt x="425" y="1236"/>
                    </a:moveTo>
                    <a:cubicBezTo>
                      <a:pt x="413" y="1236"/>
                      <a:pt x="402" y="1238"/>
                      <a:pt x="391" y="1242"/>
                    </a:cubicBezTo>
                    <a:cubicBezTo>
                      <a:pt x="284" y="1277"/>
                      <a:pt x="258" y="1481"/>
                      <a:pt x="329" y="1694"/>
                    </a:cubicBezTo>
                    <a:cubicBezTo>
                      <a:pt x="392" y="1885"/>
                      <a:pt x="513" y="2019"/>
                      <a:pt x="614" y="2019"/>
                    </a:cubicBezTo>
                    <a:cubicBezTo>
                      <a:pt x="626" y="2019"/>
                      <a:pt x="637" y="2017"/>
                      <a:pt x="648" y="2013"/>
                    </a:cubicBezTo>
                    <a:cubicBezTo>
                      <a:pt x="755" y="1978"/>
                      <a:pt x="781" y="1783"/>
                      <a:pt x="710" y="1570"/>
                    </a:cubicBezTo>
                    <a:cubicBezTo>
                      <a:pt x="647" y="1371"/>
                      <a:pt x="526" y="1236"/>
                      <a:pt x="425" y="123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1" name="Google Shape;1761;p27"/>
              <p:cNvSpPr/>
              <p:nvPr/>
            </p:nvSpPr>
            <p:spPr>
              <a:xfrm flipH="1">
                <a:off x="2181574" y="4561379"/>
                <a:ext cx="85639" cy="487639"/>
              </a:xfrm>
              <a:custGeom>
                <a:avLst/>
                <a:gdLst/>
                <a:ahLst/>
                <a:cxnLst/>
                <a:rect l="l" t="t" r="r" b="b"/>
                <a:pathLst>
                  <a:path w="1056" h="6013" extrusionOk="0">
                    <a:moveTo>
                      <a:pt x="9" y="0"/>
                    </a:moveTo>
                    <a:lnTo>
                      <a:pt x="9" y="0"/>
                    </a:lnTo>
                    <a:cubicBezTo>
                      <a:pt x="1" y="9"/>
                      <a:pt x="36" y="195"/>
                      <a:pt x="107" y="479"/>
                    </a:cubicBezTo>
                    <a:cubicBezTo>
                      <a:pt x="187" y="754"/>
                      <a:pt x="302" y="1126"/>
                      <a:pt x="409" y="1490"/>
                    </a:cubicBezTo>
                    <a:cubicBezTo>
                      <a:pt x="515" y="1862"/>
                      <a:pt x="613" y="2226"/>
                      <a:pt x="657" y="2510"/>
                    </a:cubicBezTo>
                    <a:cubicBezTo>
                      <a:pt x="701" y="2785"/>
                      <a:pt x="719" y="2980"/>
                      <a:pt x="719" y="2980"/>
                    </a:cubicBezTo>
                    <a:cubicBezTo>
                      <a:pt x="719" y="2980"/>
                      <a:pt x="728" y="3024"/>
                      <a:pt x="746" y="3104"/>
                    </a:cubicBezTo>
                    <a:cubicBezTo>
                      <a:pt x="763" y="3193"/>
                      <a:pt x="781" y="3308"/>
                      <a:pt x="790" y="3450"/>
                    </a:cubicBezTo>
                    <a:cubicBezTo>
                      <a:pt x="834" y="3796"/>
                      <a:pt x="861" y="4151"/>
                      <a:pt x="861" y="4496"/>
                    </a:cubicBezTo>
                    <a:cubicBezTo>
                      <a:pt x="852" y="4683"/>
                      <a:pt x="861" y="4878"/>
                      <a:pt x="843" y="5055"/>
                    </a:cubicBezTo>
                    <a:cubicBezTo>
                      <a:pt x="834" y="5144"/>
                      <a:pt x="834" y="5233"/>
                      <a:pt x="817" y="5312"/>
                    </a:cubicBezTo>
                    <a:cubicBezTo>
                      <a:pt x="808" y="5392"/>
                      <a:pt x="790" y="5472"/>
                      <a:pt x="781" y="5543"/>
                    </a:cubicBezTo>
                    <a:cubicBezTo>
                      <a:pt x="763" y="5658"/>
                      <a:pt x="737" y="5765"/>
                      <a:pt x="701" y="5871"/>
                    </a:cubicBezTo>
                    <a:cubicBezTo>
                      <a:pt x="684" y="5915"/>
                      <a:pt x="684" y="5960"/>
                      <a:pt x="684" y="6013"/>
                    </a:cubicBezTo>
                    <a:cubicBezTo>
                      <a:pt x="692" y="6013"/>
                      <a:pt x="719" y="5969"/>
                      <a:pt x="754" y="5898"/>
                    </a:cubicBezTo>
                    <a:cubicBezTo>
                      <a:pt x="808" y="5791"/>
                      <a:pt x="843" y="5685"/>
                      <a:pt x="879" y="5570"/>
                    </a:cubicBezTo>
                    <a:cubicBezTo>
                      <a:pt x="896" y="5490"/>
                      <a:pt x="923" y="5419"/>
                      <a:pt x="941" y="5339"/>
                    </a:cubicBezTo>
                    <a:cubicBezTo>
                      <a:pt x="950" y="5250"/>
                      <a:pt x="967" y="5162"/>
                      <a:pt x="985" y="5073"/>
                    </a:cubicBezTo>
                    <a:cubicBezTo>
                      <a:pt x="1021" y="4896"/>
                      <a:pt x="1021" y="4700"/>
                      <a:pt x="1038" y="4505"/>
                    </a:cubicBezTo>
                    <a:cubicBezTo>
                      <a:pt x="1056" y="4142"/>
                      <a:pt x="1056" y="3787"/>
                      <a:pt x="1029" y="3423"/>
                    </a:cubicBezTo>
                    <a:cubicBezTo>
                      <a:pt x="1012" y="3281"/>
                      <a:pt x="1003" y="3157"/>
                      <a:pt x="985" y="3077"/>
                    </a:cubicBezTo>
                    <a:cubicBezTo>
                      <a:pt x="976" y="2989"/>
                      <a:pt x="976" y="2944"/>
                      <a:pt x="976" y="2944"/>
                    </a:cubicBezTo>
                    <a:cubicBezTo>
                      <a:pt x="976" y="2944"/>
                      <a:pt x="941" y="2749"/>
                      <a:pt x="879" y="2466"/>
                    </a:cubicBezTo>
                    <a:cubicBezTo>
                      <a:pt x="799" y="2111"/>
                      <a:pt x="701" y="1774"/>
                      <a:pt x="577" y="1437"/>
                    </a:cubicBezTo>
                    <a:cubicBezTo>
                      <a:pt x="444" y="1073"/>
                      <a:pt x="311" y="718"/>
                      <a:pt x="205" y="443"/>
                    </a:cubicBezTo>
                    <a:cubicBezTo>
                      <a:pt x="98" y="177"/>
                      <a:pt x="27" y="0"/>
                      <a:pt x="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2" name="Google Shape;1762;p27"/>
              <p:cNvSpPr/>
              <p:nvPr/>
            </p:nvSpPr>
            <p:spPr>
              <a:xfrm flipH="1">
                <a:off x="1260387" y="4290027"/>
                <a:ext cx="452281" cy="189687"/>
              </a:xfrm>
              <a:custGeom>
                <a:avLst/>
                <a:gdLst/>
                <a:ahLst/>
                <a:cxnLst/>
                <a:rect l="l" t="t" r="r" b="b"/>
                <a:pathLst>
                  <a:path w="5577" h="2339" extrusionOk="0">
                    <a:moveTo>
                      <a:pt x="3843" y="0"/>
                    </a:moveTo>
                    <a:cubicBezTo>
                      <a:pt x="2606" y="0"/>
                      <a:pt x="944" y="531"/>
                      <a:pt x="0" y="951"/>
                    </a:cubicBezTo>
                    <a:cubicBezTo>
                      <a:pt x="0" y="951"/>
                      <a:pt x="2493" y="2339"/>
                      <a:pt x="4099" y="2339"/>
                    </a:cubicBezTo>
                    <a:cubicBezTo>
                      <a:pt x="4772" y="2339"/>
                      <a:pt x="5289" y="2095"/>
                      <a:pt x="5401" y="1404"/>
                    </a:cubicBezTo>
                    <a:cubicBezTo>
                      <a:pt x="5577" y="353"/>
                      <a:pt x="4851" y="0"/>
                      <a:pt x="384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3" name="Google Shape;1763;p27"/>
              <p:cNvSpPr/>
              <p:nvPr/>
            </p:nvSpPr>
            <p:spPr>
              <a:xfrm flipH="1">
                <a:off x="1415527" y="4295217"/>
                <a:ext cx="297141" cy="181334"/>
              </a:xfrm>
              <a:custGeom>
                <a:avLst/>
                <a:gdLst/>
                <a:ahLst/>
                <a:cxnLst/>
                <a:rect l="l" t="t" r="r" b="b"/>
                <a:pathLst>
                  <a:path w="3664" h="2236" extrusionOk="0">
                    <a:moveTo>
                      <a:pt x="3007" y="1"/>
                    </a:moveTo>
                    <a:lnTo>
                      <a:pt x="3007" y="1"/>
                    </a:lnTo>
                    <a:cubicBezTo>
                      <a:pt x="1969" y="169"/>
                      <a:pt x="958" y="462"/>
                      <a:pt x="0" y="887"/>
                    </a:cubicBezTo>
                    <a:cubicBezTo>
                      <a:pt x="0" y="887"/>
                      <a:pt x="2076" y="2040"/>
                      <a:pt x="3663" y="2236"/>
                    </a:cubicBezTo>
                    <a:cubicBezTo>
                      <a:pt x="2830" y="1881"/>
                      <a:pt x="1446" y="1207"/>
                      <a:pt x="1659" y="763"/>
                    </a:cubicBezTo>
                    <a:cubicBezTo>
                      <a:pt x="1783" y="506"/>
                      <a:pt x="2359" y="231"/>
                      <a:pt x="3007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4" name="Google Shape;1764;p27"/>
              <p:cNvSpPr/>
              <p:nvPr/>
            </p:nvSpPr>
            <p:spPr>
              <a:xfrm flipH="1">
                <a:off x="1318453" y="4402266"/>
                <a:ext cx="169818" cy="50199"/>
              </a:xfrm>
              <a:custGeom>
                <a:avLst/>
                <a:gdLst/>
                <a:ahLst/>
                <a:cxnLst/>
                <a:rect l="l" t="t" r="r" b="b"/>
                <a:pathLst>
                  <a:path w="2094" h="619" extrusionOk="0">
                    <a:moveTo>
                      <a:pt x="330" y="73"/>
                    </a:moveTo>
                    <a:cubicBezTo>
                      <a:pt x="159" y="73"/>
                      <a:pt x="25" y="138"/>
                      <a:pt x="18" y="233"/>
                    </a:cubicBezTo>
                    <a:cubicBezTo>
                      <a:pt x="0" y="339"/>
                      <a:pt x="169" y="454"/>
                      <a:pt x="391" y="490"/>
                    </a:cubicBezTo>
                    <a:cubicBezTo>
                      <a:pt x="430" y="496"/>
                      <a:pt x="468" y="499"/>
                      <a:pt x="504" y="499"/>
                    </a:cubicBezTo>
                    <a:cubicBezTo>
                      <a:pt x="675" y="499"/>
                      <a:pt x="811" y="434"/>
                      <a:pt x="825" y="339"/>
                    </a:cubicBezTo>
                    <a:cubicBezTo>
                      <a:pt x="834" y="224"/>
                      <a:pt x="666" y="117"/>
                      <a:pt x="444" y="82"/>
                    </a:cubicBezTo>
                    <a:cubicBezTo>
                      <a:pt x="405" y="76"/>
                      <a:pt x="367" y="73"/>
                      <a:pt x="330" y="73"/>
                    </a:cubicBezTo>
                    <a:close/>
                    <a:moveTo>
                      <a:pt x="1669" y="1"/>
                    </a:moveTo>
                    <a:cubicBezTo>
                      <a:pt x="1596" y="1"/>
                      <a:pt x="1517" y="10"/>
                      <a:pt x="1437" y="29"/>
                    </a:cubicBezTo>
                    <a:cubicBezTo>
                      <a:pt x="1127" y="100"/>
                      <a:pt x="905" y="286"/>
                      <a:pt x="941" y="437"/>
                    </a:cubicBezTo>
                    <a:cubicBezTo>
                      <a:pt x="966" y="547"/>
                      <a:pt x="1120" y="619"/>
                      <a:pt x="1321" y="619"/>
                    </a:cubicBezTo>
                    <a:cubicBezTo>
                      <a:pt x="1396" y="619"/>
                      <a:pt x="1477" y="609"/>
                      <a:pt x="1561" y="587"/>
                    </a:cubicBezTo>
                    <a:cubicBezTo>
                      <a:pt x="1872" y="516"/>
                      <a:pt x="2093" y="330"/>
                      <a:pt x="2058" y="179"/>
                    </a:cubicBezTo>
                    <a:cubicBezTo>
                      <a:pt x="2032" y="69"/>
                      <a:pt x="1872" y="1"/>
                      <a:pt x="166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5" name="Google Shape;1765;p27"/>
              <p:cNvSpPr/>
              <p:nvPr/>
            </p:nvSpPr>
            <p:spPr>
              <a:xfrm flipH="1">
                <a:off x="1329969" y="4344119"/>
                <a:ext cx="489910" cy="69338"/>
              </a:xfrm>
              <a:custGeom>
                <a:avLst/>
                <a:gdLst/>
                <a:ahLst/>
                <a:cxnLst/>
                <a:rect l="l" t="t" r="r" b="b"/>
                <a:pathLst>
                  <a:path w="6041" h="855" extrusionOk="0">
                    <a:moveTo>
                      <a:pt x="2981" y="1"/>
                    </a:moveTo>
                    <a:lnTo>
                      <a:pt x="2839" y="10"/>
                    </a:lnTo>
                    <a:cubicBezTo>
                      <a:pt x="2759" y="10"/>
                      <a:pt x="2635" y="18"/>
                      <a:pt x="2484" y="36"/>
                    </a:cubicBezTo>
                    <a:cubicBezTo>
                      <a:pt x="2129" y="72"/>
                      <a:pt x="1775" y="134"/>
                      <a:pt x="1429" y="222"/>
                    </a:cubicBezTo>
                    <a:cubicBezTo>
                      <a:pt x="1243" y="276"/>
                      <a:pt x="1047" y="311"/>
                      <a:pt x="879" y="382"/>
                    </a:cubicBezTo>
                    <a:cubicBezTo>
                      <a:pt x="790" y="417"/>
                      <a:pt x="702" y="444"/>
                      <a:pt x="631" y="471"/>
                    </a:cubicBezTo>
                    <a:lnTo>
                      <a:pt x="409" y="577"/>
                    </a:lnTo>
                    <a:cubicBezTo>
                      <a:pt x="302" y="630"/>
                      <a:pt x="205" y="692"/>
                      <a:pt x="107" y="763"/>
                    </a:cubicBezTo>
                    <a:cubicBezTo>
                      <a:pt x="36" y="817"/>
                      <a:pt x="1" y="843"/>
                      <a:pt x="1" y="852"/>
                    </a:cubicBezTo>
                    <a:cubicBezTo>
                      <a:pt x="1" y="854"/>
                      <a:pt x="3" y="854"/>
                      <a:pt x="6" y="854"/>
                    </a:cubicBezTo>
                    <a:cubicBezTo>
                      <a:pt x="20" y="854"/>
                      <a:pt x="68" y="837"/>
                      <a:pt x="134" y="808"/>
                    </a:cubicBezTo>
                    <a:cubicBezTo>
                      <a:pt x="232" y="755"/>
                      <a:pt x="338" y="710"/>
                      <a:pt x="453" y="675"/>
                    </a:cubicBezTo>
                    <a:lnTo>
                      <a:pt x="675" y="595"/>
                    </a:lnTo>
                    <a:lnTo>
                      <a:pt x="923" y="524"/>
                    </a:lnTo>
                    <a:cubicBezTo>
                      <a:pt x="1092" y="471"/>
                      <a:pt x="1278" y="435"/>
                      <a:pt x="1464" y="400"/>
                    </a:cubicBezTo>
                    <a:cubicBezTo>
                      <a:pt x="1810" y="338"/>
                      <a:pt x="2156" y="293"/>
                      <a:pt x="2511" y="276"/>
                    </a:cubicBezTo>
                    <a:cubicBezTo>
                      <a:pt x="2653" y="258"/>
                      <a:pt x="2768" y="258"/>
                      <a:pt x="2857" y="258"/>
                    </a:cubicBezTo>
                    <a:lnTo>
                      <a:pt x="2990" y="258"/>
                    </a:lnTo>
                    <a:cubicBezTo>
                      <a:pt x="2990" y="258"/>
                      <a:pt x="3176" y="249"/>
                      <a:pt x="3460" y="240"/>
                    </a:cubicBezTo>
                    <a:cubicBezTo>
                      <a:pt x="3497" y="239"/>
                      <a:pt x="3536" y="238"/>
                      <a:pt x="3577" y="238"/>
                    </a:cubicBezTo>
                    <a:cubicBezTo>
                      <a:pt x="3844" y="238"/>
                      <a:pt x="4175" y="263"/>
                      <a:pt x="4506" y="293"/>
                    </a:cubicBezTo>
                    <a:cubicBezTo>
                      <a:pt x="4888" y="329"/>
                      <a:pt x="5269" y="373"/>
                      <a:pt x="5562" y="400"/>
                    </a:cubicBezTo>
                    <a:cubicBezTo>
                      <a:pt x="5704" y="409"/>
                      <a:pt x="5823" y="413"/>
                      <a:pt x="5908" y="413"/>
                    </a:cubicBezTo>
                    <a:cubicBezTo>
                      <a:pt x="5992" y="413"/>
                      <a:pt x="6041" y="409"/>
                      <a:pt x="6041" y="400"/>
                    </a:cubicBezTo>
                    <a:cubicBezTo>
                      <a:pt x="6041" y="391"/>
                      <a:pt x="5854" y="347"/>
                      <a:pt x="5571" y="293"/>
                    </a:cubicBezTo>
                    <a:cubicBezTo>
                      <a:pt x="5287" y="231"/>
                      <a:pt x="4905" y="169"/>
                      <a:pt x="4524" y="107"/>
                    </a:cubicBezTo>
                    <a:cubicBezTo>
                      <a:pt x="4178" y="54"/>
                      <a:pt x="3823" y="18"/>
                      <a:pt x="34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6" name="Google Shape;1766;p27"/>
              <p:cNvSpPr/>
              <p:nvPr/>
            </p:nvSpPr>
            <p:spPr>
              <a:xfrm flipH="1">
                <a:off x="1480648" y="4512640"/>
                <a:ext cx="444171" cy="189525"/>
              </a:xfrm>
              <a:custGeom>
                <a:avLst/>
                <a:gdLst/>
                <a:ahLst/>
                <a:cxnLst/>
                <a:rect l="l" t="t" r="r" b="b"/>
                <a:pathLst>
                  <a:path w="5477" h="2337" extrusionOk="0">
                    <a:moveTo>
                      <a:pt x="4107" y="1"/>
                    </a:moveTo>
                    <a:cubicBezTo>
                      <a:pt x="2845" y="1"/>
                      <a:pt x="992" y="807"/>
                      <a:pt x="0" y="1381"/>
                    </a:cubicBezTo>
                    <a:cubicBezTo>
                      <a:pt x="0" y="1381"/>
                      <a:pt x="2263" y="2336"/>
                      <a:pt x="3867" y="2336"/>
                    </a:cubicBezTo>
                    <a:cubicBezTo>
                      <a:pt x="4717" y="2336"/>
                      <a:pt x="5382" y="2068"/>
                      <a:pt x="5428" y="1248"/>
                    </a:cubicBezTo>
                    <a:cubicBezTo>
                      <a:pt x="5476" y="327"/>
                      <a:pt x="4911" y="1"/>
                      <a:pt x="410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7" name="Google Shape;1767;p27"/>
              <p:cNvSpPr/>
              <p:nvPr/>
            </p:nvSpPr>
            <p:spPr>
              <a:xfrm flipH="1">
                <a:off x="1617622" y="4527562"/>
                <a:ext cx="307197" cy="174116"/>
              </a:xfrm>
              <a:custGeom>
                <a:avLst/>
                <a:gdLst/>
                <a:ahLst/>
                <a:cxnLst/>
                <a:rect l="l" t="t" r="r" b="b"/>
                <a:pathLst>
                  <a:path w="3788" h="2147" extrusionOk="0">
                    <a:moveTo>
                      <a:pt x="2891" y="0"/>
                    </a:moveTo>
                    <a:lnTo>
                      <a:pt x="2891" y="0"/>
                    </a:lnTo>
                    <a:cubicBezTo>
                      <a:pt x="1880" y="275"/>
                      <a:pt x="914" y="683"/>
                      <a:pt x="0" y="1197"/>
                    </a:cubicBezTo>
                    <a:cubicBezTo>
                      <a:pt x="0" y="1197"/>
                      <a:pt x="2191" y="2120"/>
                      <a:pt x="3787" y="2146"/>
                    </a:cubicBezTo>
                    <a:cubicBezTo>
                      <a:pt x="2927" y="1889"/>
                      <a:pt x="1472" y="1366"/>
                      <a:pt x="1641" y="905"/>
                    </a:cubicBezTo>
                    <a:cubicBezTo>
                      <a:pt x="1730" y="639"/>
                      <a:pt x="2279" y="302"/>
                      <a:pt x="2891" y="0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8" name="Google Shape;1768;p27"/>
              <p:cNvSpPr/>
              <p:nvPr/>
            </p:nvSpPr>
            <p:spPr>
              <a:xfrm flipH="1">
                <a:off x="1525576" y="4620337"/>
                <a:ext cx="169088" cy="5393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665" extrusionOk="0">
                    <a:moveTo>
                      <a:pt x="385" y="230"/>
                    </a:moveTo>
                    <a:cubicBezTo>
                      <a:pt x="170" y="230"/>
                      <a:pt x="9" y="316"/>
                      <a:pt x="0" y="426"/>
                    </a:cubicBezTo>
                    <a:cubicBezTo>
                      <a:pt x="0" y="532"/>
                      <a:pt x="177" y="630"/>
                      <a:pt x="408" y="639"/>
                    </a:cubicBezTo>
                    <a:cubicBezTo>
                      <a:pt x="630" y="639"/>
                      <a:pt x="816" y="559"/>
                      <a:pt x="816" y="444"/>
                    </a:cubicBezTo>
                    <a:cubicBezTo>
                      <a:pt x="816" y="328"/>
                      <a:pt x="639" y="240"/>
                      <a:pt x="417" y="231"/>
                    </a:cubicBezTo>
                    <a:cubicBezTo>
                      <a:pt x="406" y="230"/>
                      <a:pt x="396" y="230"/>
                      <a:pt x="385" y="230"/>
                    </a:cubicBezTo>
                    <a:close/>
                    <a:moveTo>
                      <a:pt x="1724" y="1"/>
                    </a:moveTo>
                    <a:cubicBezTo>
                      <a:pt x="1625" y="1"/>
                      <a:pt x="1510" y="21"/>
                      <a:pt x="1393" y="62"/>
                    </a:cubicBezTo>
                    <a:cubicBezTo>
                      <a:pt x="1091" y="169"/>
                      <a:pt x="896" y="373"/>
                      <a:pt x="949" y="523"/>
                    </a:cubicBezTo>
                    <a:cubicBezTo>
                      <a:pt x="982" y="616"/>
                      <a:pt x="1100" y="665"/>
                      <a:pt x="1256" y="665"/>
                    </a:cubicBezTo>
                    <a:cubicBezTo>
                      <a:pt x="1356" y="665"/>
                      <a:pt x="1470" y="645"/>
                      <a:pt x="1588" y="603"/>
                    </a:cubicBezTo>
                    <a:cubicBezTo>
                      <a:pt x="1880" y="497"/>
                      <a:pt x="2084" y="293"/>
                      <a:pt x="2031" y="142"/>
                    </a:cubicBezTo>
                    <a:cubicBezTo>
                      <a:pt x="1999" y="50"/>
                      <a:pt x="1880" y="1"/>
                      <a:pt x="172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9" name="Google Shape;1769;p27"/>
              <p:cNvSpPr/>
              <p:nvPr/>
            </p:nvSpPr>
            <p:spPr>
              <a:xfrm flipH="1">
                <a:off x="1543580" y="4581897"/>
                <a:ext cx="482692" cy="101210"/>
              </a:xfrm>
              <a:custGeom>
                <a:avLst/>
                <a:gdLst/>
                <a:ahLst/>
                <a:cxnLst/>
                <a:rect l="l" t="t" r="r" b="b"/>
                <a:pathLst>
                  <a:path w="5952" h="1248" extrusionOk="0">
                    <a:moveTo>
                      <a:pt x="3938" y="1"/>
                    </a:moveTo>
                    <a:cubicBezTo>
                      <a:pt x="3742" y="1"/>
                      <a:pt x="3544" y="7"/>
                      <a:pt x="3344" y="22"/>
                    </a:cubicBezTo>
                    <a:cubicBezTo>
                      <a:pt x="3060" y="49"/>
                      <a:pt x="2865" y="75"/>
                      <a:pt x="2865" y="75"/>
                    </a:cubicBezTo>
                    <a:cubicBezTo>
                      <a:pt x="2865" y="75"/>
                      <a:pt x="2821" y="84"/>
                      <a:pt x="2732" y="93"/>
                    </a:cubicBezTo>
                    <a:cubicBezTo>
                      <a:pt x="2644" y="111"/>
                      <a:pt x="2528" y="128"/>
                      <a:pt x="2386" y="164"/>
                    </a:cubicBezTo>
                    <a:cubicBezTo>
                      <a:pt x="2032" y="244"/>
                      <a:pt x="1686" y="341"/>
                      <a:pt x="1349" y="465"/>
                    </a:cubicBezTo>
                    <a:cubicBezTo>
                      <a:pt x="1171" y="536"/>
                      <a:pt x="985" y="598"/>
                      <a:pt x="817" y="687"/>
                    </a:cubicBezTo>
                    <a:cubicBezTo>
                      <a:pt x="737" y="723"/>
                      <a:pt x="657" y="758"/>
                      <a:pt x="586" y="802"/>
                    </a:cubicBezTo>
                    <a:lnTo>
                      <a:pt x="382" y="927"/>
                    </a:lnTo>
                    <a:cubicBezTo>
                      <a:pt x="276" y="989"/>
                      <a:pt x="187" y="1060"/>
                      <a:pt x="98" y="1148"/>
                    </a:cubicBezTo>
                    <a:cubicBezTo>
                      <a:pt x="36" y="1201"/>
                      <a:pt x="1" y="1237"/>
                      <a:pt x="10" y="1246"/>
                    </a:cubicBezTo>
                    <a:cubicBezTo>
                      <a:pt x="10" y="1247"/>
                      <a:pt x="10" y="1248"/>
                      <a:pt x="12" y="1248"/>
                    </a:cubicBezTo>
                    <a:cubicBezTo>
                      <a:pt x="22" y="1248"/>
                      <a:pt x="64" y="1222"/>
                      <a:pt x="134" y="1184"/>
                    </a:cubicBezTo>
                    <a:cubicBezTo>
                      <a:pt x="222" y="1122"/>
                      <a:pt x="329" y="1060"/>
                      <a:pt x="426" y="1015"/>
                    </a:cubicBezTo>
                    <a:lnTo>
                      <a:pt x="639" y="909"/>
                    </a:lnTo>
                    <a:lnTo>
                      <a:pt x="879" y="811"/>
                    </a:lnTo>
                    <a:cubicBezTo>
                      <a:pt x="1038" y="740"/>
                      <a:pt x="1225" y="696"/>
                      <a:pt x="1402" y="634"/>
                    </a:cubicBezTo>
                    <a:cubicBezTo>
                      <a:pt x="1739" y="536"/>
                      <a:pt x="2085" y="457"/>
                      <a:pt x="2431" y="394"/>
                    </a:cubicBezTo>
                    <a:cubicBezTo>
                      <a:pt x="2573" y="368"/>
                      <a:pt x="2688" y="350"/>
                      <a:pt x="2768" y="341"/>
                    </a:cubicBezTo>
                    <a:lnTo>
                      <a:pt x="2901" y="323"/>
                    </a:lnTo>
                    <a:cubicBezTo>
                      <a:pt x="2901" y="323"/>
                      <a:pt x="3087" y="288"/>
                      <a:pt x="3371" y="253"/>
                    </a:cubicBezTo>
                    <a:cubicBezTo>
                      <a:pt x="3655" y="208"/>
                      <a:pt x="4036" y="199"/>
                      <a:pt x="4417" y="190"/>
                    </a:cubicBezTo>
                    <a:cubicBezTo>
                      <a:pt x="4790" y="190"/>
                      <a:pt x="5180" y="190"/>
                      <a:pt x="5473" y="182"/>
                    </a:cubicBezTo>
                    <a:cubicBezTo>
                      <a:pt x="5765" y="173"/>
                      <a:pt x="5952" y="155"/>
                      <a:pt x="5952" y="137"/>
                    </a:cubicBezTo>
                    <a:cubicBezTo>
                      <a:pt x="5952" y="119"/>
                      <a:pt x="5765" y="102"/>
                      <a:pt x="5473" y="84"/>
                    </a:cubicBezTo>
                    <a:cubicBezTo>
                      <a:pt x="5189" y="66"/>
                      <a:pt x="4807" y="31"/>
                      <a:pt x="4417" y="13"/>
                    </a:cubicBezTo>
                    <a:cubicBezTo>
                      <a:pt x="4258" y="5"/>
                      <a:pt x="4098" y="1"/>
                      <a:pt x="39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0" name="Google Shape;1770;p27"/>
              <p:cNvSpPr/>
              <p:nvPr/>
            </p:nvSpPr>
            <p:spPr>
              <a:xfrm flipH="1">
                <a:off x="1600997" y="4776207"/>
                <a:ext cx="446847" cy="188795"/>
              </a:xfrm>
              <a:custGeom>
                <a:avLst/>
                <a:gdLst/>
                <a:ahLst/>
                <a:cxnLst/>
                <a:rect l="l" t="t" r="r" b="b"/>
                <a:pathLst>
                  <a:path w="5510" h="2328" extrusionOk="0">
                    <a:moveTo>
                      <a:pt x="4033" y="0"/>
                    </a:moveTo>
                    <a:cubicBezTo>
                      <a:pt x="2775" y="0"/>
                      <a:pt x="977" y="707"/>
                      <a:pt x="1" y="1227"/>
                    </a:cubicBezTo>
                    <a:cubicBezTo>
                      <a:pt x="1" y="1227"/>
                      <a:pt x="2356" y="2328"/>
                      <a:pt x="3963" y="2328"/>
                    </a:cubicBezTo>
                    <a:cubicBezTo>
                      <a:pt x="4743" y="2328"/>
                      <a:pt x="5347" y="2068"/>
                      <a:pt x="5419" y="1298"/>
                    </a:cubicBezTo>
                    <a:cubicBezTo>
                      <a:pt x="5510" y="335"/>
                      <a:pt x="4899" y="0"/>
                      <a:pt x="403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1" name="Google Shape;1771;p27"/>
              <p:cNvSpPr/>
              <p:nvPr/>
            </p:nvSpPr>
            <p:spPr>
              <a:xfrm flipH="1">
                <a:off x="1744215" y="4787155"/>
                <a:ext cx="303629" cy="177766"/>
              </a:xfrm>
              <a:custGeom>
                <a:avLst/>
                <a:gdLst/>
                <a:ahLst/>
                <a:cxnLst/>
                <a:rect l="l" t="t" r="r" b="b"/>
                <a:pathLst>
                  <a:path w="3744" h="2192" extrusionOk="0">
                    <a:moveTo>
                      <a:pt x="2936" y="1"/>
                    </a:moveTo>
                    <a:cubicBezTo>
                      <a:pt x="1907" y="240"/>
                      <a:pt x="923" y="613"/>
                      <a:pt x="1" y="1092"/>
                    </a:cubicBezTo>
                    <a:cubicBezTo>
                      <a:pt x="1" y="1092"/>
                      <a:pt x="2147" y="2103"/>
                      <a:pt x="3743" y="2191"/>
                    </a:cubicBezTo>
                    <a:cubicBezTo>
                      <a:pt x="2892" y="1899"/>
                      <a:pt x="1455" y="1322"/>
                      <a:pt x="1641" y="861"/>
                    </a:cubicBezTo>
                    <a:cubicBezTo>
                      <a:pt x="1748" y="595"/>
                      <a:pt x="2306" y="285"/>
                      <a:pt x="2936" y="1"/>
                    </a:cubicBezTo>
                    <a:close/>
                  </a:path>
                </a:pathLst>
              </a:custGeom>
              <a:solidFill>
                <a:srgbClr val="252945">
                  <a:alpha val="132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2" name="Google Shape;1772;p27"/>
              <p:cNvSpPr/>
              <p:nvPr/>
            </p:nvSpPr>
            <p:spPr>
              <a:xfrm flipH="1">
                <a:off x="1650710" y="4885688"/>
                <a:ext cx="169169" cy="52957"/>
              </a:xfrm>
              <a:custGeom>
                <a:avLst/>
                <a:gdLst/>
                <a:ahLst/>
                <a:cxnLst/>
                <a:rect l="l" t="t" r="r" b="b"/>
                <a:pathLst>
                  <a:path w="2086" h="653" extrusionOk="0">
                    <a:moveTo>
                      <a:pt x="392" y="169"/>
                    </a:moveTo>
                    <a:cubicBezTo>
                      <a:pt x="178" y="169"/>
                      <a:pt x="18" y="246"/>
                      <a:pt x="10" y="347"/>
                    </a:cubicBezTo>
                    <a:lnTo>
                      <a:pt x="1" y="347"/>
                    </a:lnTo>
                    <a:cubicBezTo>
                      <a:pt x="1" y="462"/>
                      <a:pt x="169" y="568"/>
                      <a:pt x="400" y="577"/>
                    </a:cubicBezTo>
                    <a:cubicBezTo>
                      <a:pt x="421" y="579"/>
                      <a:pt x="441" y="580"/>
                      <a:pt x="461" y="580"/>
                    </a:cubicBezTo>
                    <a:cubicBezTo>
                      <a:pt x="655" y="580"/>
                      <a:pt x="809" y="504"/>
                      <a:pt x="817" y="400"/>
                    </a:cubicBezTo>
                    <a:cubicBezTo>
                      <a:pt x="826" y="293"/>
                      <a:pt x="648" y="187"/>
                      <a:pt x="427" y="169"/>
                    </a:cubicBezTo>
                    <a:cubicBezTo>
                      <a:pt x="415" y="169"/>
                      <a:pt x="403" y="169"/>
                      <a:pt x="392" y="169"/>
                    </a:cubicBezTo>
                    <a:close/>
                    <a:moveTo>
                      <a:pt x="1705" y="0"/>
                    </a:moveTo>
                    <a:cubicBezTo>
                      <a:pt x="1615" y="0"/>
                      <a:pt x="1514" y="15"/>
                      <a:pt x="1411" y="45"/>
                    </a:cubicBezTo>
                    <a:cubicBezTo>
                      <a:pt x="1110" y="143"/>
                      <a:pt x="897" y="338"/>
                      <a:pt x="941" y="489"/>
                    </a:cubicBezTo>
                    <a:cubicBezTo>
                      <a:pt x="970" y="594"/>
                      <a:pt x="1104" y="653"/>
                      <a:pt x="1280" y="653"/>
                    </a:cubicBezTo>
                    <a:cubicBezTo>
                      <a:pt x="1371" y="653"/>
                      <a:pt x="1474" y="637"/>
                      <a:pt x="1580" y="604"/>
                    </a:cubicBezTo>
                    <a:cubicBezTo>
                      <a:pt x="1881" y="506"/>
                      <a:pt x="2085" y="311"/>
                      <a:pt x="2041" y="160"/>
                    </a:cubicBezTo>
                    <a:cubicBezTo>
                      <a:pt x="2012" y="55"/>
                      <a:pt x="1878" y="0"/>
                      <a:pt x="170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3" name="Google Shape;1773;p27"/>
              <p:cNvSpPr/>
              <p:nvPr/>
            </p:nvSpPr>
            <p:spPr>
              <a:xfrm flipH="1">
                <a:off x="1665875" y="4840842"/>
                <a:ext cx="486261" cy="88964"/>
              </a:xfrm>
              <a:custGeom>
                <a:avLst/>
                <a:gdLst/>
                <a:ahLst/>
                <a:cxnLst/>
                <a:rect l="l" t="t" r="r" b="b"/>
                <a:pathLst>
                  <a:path w="5996" h="1097" extrusionOk="0">
                    <a:moveTo>
                      <a:pt x="3649" y="1"/>
                    </a:moveTo>
                    <a:cubicBezTo>
                      <a:pt x="3565" y="1"/>
                      <a:pt x="3481" y="2"/>
                      <a:pt x="3397" y="4"/>
                    </a:cubicBezTo>
                    <a:cubicBezTo>
                      <a:pt x="3105" y="22"/>
                      <a:pt x="2910" y="39"/>
                      <a:pt x="2910" y="39"/>
                    </a:cubicBezTo>
                    <a:lnTo>
                      <a:pt x="2777" y="57"/>
                    </a:lnTo>
                    <a:cubicBezTo>
                      <a:pt x="2688" y="66"/>
                      <a:pt x="2573" y="84"/>
                      <a:pt x="2422" y="110"/>
                    </a:cubicBezTo>
                    <a:cubicBezTo>
                      <a:pt x="2076" y="172"/>
                      <a:pt x="1721" y="261"/>
                      <a:pt x="1384" y="368"/>
                    </a:cubicBezTo>
                    <a:cubicBezTo>
                      <a:pt x="1198" y="421"/>
                      <a:pt x="1021" y="492"/>
                      <a:pt x="843" y="572"/>
                    </a:cubicBezTo>
                    <a:cubicBezTo>
                      <a:pt x="754" y="607"/>
                      <a:pt x="675" y="642"/>
                      <a:pt x="604" y="678"/>
                    </a:cubicBezTo>
                    <a:lnTo>
                      <a:pt x="391" y="802"/>
                    </a:lnTo>
                    <a:cubicBezTo>
                      <a:pt x="293" y="855"/>
                      <a:pt x="196" y="926"/>
                      <a:pt x="107" y="1006"/>
                    </a:cubicBezTo>
                    <a:cubicBezTo>
                      <a:pt x="36" y="1050"/>
                      <a:pt x="1" y="1086"/>
                      <a:pt x="9" y="1095"/>
                    </a:cubicBezTo>
                    <a:cubicBezTo>
                      <a:pt x="9" y="1096"/>
                      <a:pt x="10" y="1097"/>
                      <a:pt x="12" y="1097"/>
                    </a:cubicBezTo>
                    <a:cubicBezTo>
                      <a:pt x="24" y="1097"/>
                      <a:pt x="72" y="1072"/>
                      <a:pt x="134" y="1042"/>
                    </a:cubicBezTo>
                    <a:cubicBezTo>
                      <a:pt x="231" y="979"/>
                      <a:pt x="338" y="926"/>
                      <a:pt x="444" y="882"/>
                    </a:cubicBezTo>
                    <a:lnTo>
                      <a:pt x="648" y="784"/>
                    </a:lnTo>
                    <a:cubicBezTo>
                      <a:pt x="728" y="758"/>
                      <a:pt x="808" y="731"/>
                      <a:pt x="896" y="696"/>
                    </a:cubicBezTo>
                    <a:cubicBezTo>
                      <a:pt x="1056" y="634"/>
                      <a:pt x="1251" y="589"/>
                      <a:pt x="1428" y="536"/>
                    </a:cubicBezTo>
                    <a:cubicBezTo>
                      <a:pt x="1774" y="447"/>
                      <a:pt x="2111" y="385"/>
                      <a:pt x="2457" y="341"/>
                    </a:cubicBezTo>
                    <a:cubicBezTo>
                      <a:pt x="2599" y="314"/>
                      <a:pt x="2723" y="305"/>
                      <a:pt x="2803" y="297"/>
                    </a:cubicBezTo>
                    <a:lnTo>
                      <a:pt x="2936" y="288"/>
                    </a:lnTo>
                    <a:cubicBezTo>
                      <a:pt x="2936" y="288"/>
                      <a:pt x="3122" y="261"/>
                      <a:pt x="3406" y="235"/>
                    </a:cubicBezTo>
                    <a:cubicBezTo>
                      <a:pt x="3586" y="218"/>
                      <a:pt x="3805" y="211"/>
                      <a:pt x="4039" y="211"/>
                    </a:cubicBezTo>
                    <a:cubicBezTo>
                      <a:pt x="4174" y="211"/>
                      <a:pt x="4313" y="214"/>
                      <a:pt x="4453" y="217"/>
                    </a:cubicBezTo>
                    <a:cubicBezTo>
                      <a:pt x="4834" y="226"/>
                      <a:pt x="5224" y="243"/>
                      <a:pt x="5508" y="243"/>
                    </a:cubicBezTo>
                    <a:cubicBezTo>
                      <a:pt x="5564" y="245"/>
                      <a:pt x="5616" y="246"/>
                      <a:pt x="5664" y="246"/>
                    </a:cubicBezTo>
                    <a:cubicBezTo>
                      <a:pt x="5868" y="246"/>
                      <a:pt x="5996" y="233"/>
                      <a:pt x="5996" y="226"/>
                    </a:cubicBezTo>
                    <a:cubicBezTo>
                      <a:pt x="5996" y="208"/>
                      <a:pt x="5801" y="181"/>
                      <a:pt x="5517" y="146"/>
                    </a:cubicBezTo>
                    <a:cubicBezTo>
                      <a:pt x="5233" y="119"/>
                      <a:pt x="4852" y="75"/>
                      <a:pt x="4462" y="39"/>
                    </a:cubicBezTo>
                    <a:cubicBezTo>
                      <a:pt x="4191" y="12"/>
                      <a:pt x="3920" y="1"/>
                      <a:pt x="364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74" name="Google Shape;1774;p27"/>
            <p:cNvGrpSpPr/>
            <p:nvPr/>
          </p:nvGrpSpPr>
          <p:grpSpPr>
            <a:xfrm>
              <a:off x="417441" y="321190"/>
              <a:ext cx="421762" cy="355887"/>
              <a:chOff x="5065725" y="3952345"/>
              <a:chExt cx="526873" cy="444580"/>
            </a:xfrm>
          </p:grpSpPr>
          <p:sp>
            <p:nvSpPr>
              <p:cNvPr id="1775" name="Google Shape;1775;p27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6" name="Google Shape;1776;p27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7" name="Google Shape;1777;p27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8" name="Google Shape;1778;p27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9" name="Google Shape;1779;p27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0" name="Google Shape;1780;p27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1" name="Google Shape;1781;p27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2" name="Google Shape;1782;p27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3" name="Google Shape;1783;p27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4" name="Google Shape;1784;p27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5" name="Google Shape;1785;p27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6" name="Google Shape;1786;p27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87" name="Google Shape;1787;p27"/>
            <p:cNvGrpSpPr/>
            <p:nvPr/>
          </p:nvGrpSpPr>
          <p:grpSpPr>
            <a:xfrm>
              <a:off x="5722866" y="4604590"/>
              <a:ext cx="421762" cy="355887"/>
              <a:chOff x="5065725" y="3952345"/>
              <a:chExt cx="526873" cy="444580"/>
            </a:xfrm>
          </p:grpSpPr>
          <p:sp>
            <p:nvSpPr>
              <p:cNvPr id="1788" name="Google Shape;1788;p27"/>
              <p:cNvSpPr/>
              <p:nvPr/>
            </p:nvSpPr>
            <p:spPr>
              <a:xfrm>
                <a:off x="5271284" y="3952345"/>
                <a:ext cx="219644" cy="246107"/>
              </a:xfrm>
              <a:custGeom>
                <a:avLst/>
                <a:gdLst/>
                <a:ahLst/>
                <a:cxnLst/>
                <a:rect l="l" t="t" r="r" b="b"/>
                <a:pathLst>
                  <a:path w="2573" h="2883" extrusionOk="0">
                    <a:moveTo>
                      <a:pt x="1322" y="0"/>
                    </a:moveTo>
                    <a:cubicBezTo>
                      <a:pt x="1313" y="0"/>
                      <a:pt x="1304" y="0"/>
                      <a:pt x="1295" y="1"/>
                    </a:cubicBezTo>
                    <a:cubicBezTo>
                      <a:pt x="0" y="36"/>
                      <a:pt x="648" y="2883"/>
                      <a:pt x="648" y="2883"/>
                    </a:cubicBezTo>
                    <a:lnTo>
                      <a:pt x="1011" y="2883"/>
                    </a:lnTo>
                    <a:cubicBezTo>
                      <a:pt x="1320" y="2478"/>
                      <a:pt x="2572" y="0"/>
                      <a:pt x="1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9" name="Google Shape;1789;p27"/>
              <p:cNvSpPr/>
              <p:nvPr/>
            </p:nvSpPr>
            <p:spPr>
              <a:xfrm>
                <a:off x="5311406" y="4053758"/>
                <a:ext cx="108328" cy="144694"/>
              </a:xfrm>
              <a:custGeom>
                <a:avLst/>
                <a:gdLst/>
                <a:ahLst/>
                <a:cxnLst/>
                <a:rect l="l" t="t" r="r" b="b"/>
                <a:pathLst>
                  <a:path w="1269" h="1695" extrusionOk="0">
                    <a:moveTo>
                      <a:pt x="18" y="1"/>
                    </a:moveTo>
                    <a:lnTo>
                      <a:pt x="18" y="1"/>
                    </a:lnTo>
                    <a:cubicBezTo>
                      <a:pt x="0" y="569"/>
                      <a:pt x="54" y="1136"/>
                      <a:pt x="178" y="1695"/>
                    </a:cubicBezTo>
                    <a:lnTo>
                      <a:pt x="541" y="1695"/>
                    </a:lnTo>
                    <a:cubicBezTo>
                      <a:pt x="852" y="1207"/>
                      <a:pt x="1100" y="684"/>
                      <a:pt x="1269" y="125"/>
                    </a:cubicBezTo>
                    <a:lnTo>
                      <a:pt x="1269" y="125"/>
                    </a:lnTo>
                    <a:cubicBezTo>
                      <a:pt x="1073" y="423"/>
                      <a:pt x="779" y="819"/>
                      <a:pt x="528" y="819"/>
                    </a:cubicBezTo>
                    <a:cubicBezTo>
                      <a:pt x="518" y="819"/>
                      <a:pt x="507" y="818"/>
                      <a:pt x="497" y="817"/>
                    </a:cubicBezTo>
                    <a:cubicBezTo>
                      <a:pt x="240" y="781"/>
                      <a:pt x="89" y="311"/>
                      <a:pt x="18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0" name="Google Shape;1790;p27"/>
              <p:cNvSpPr/>
              <p:nvPr/>
            </p:nvSpPr>
            <p:spPr>
              <a:xfrm>
                <a:off x="5097908" y="3985211"/>
                <a:ext cx="233985" cy="229205"/>
              </a:xfrm>
              <a:custGeom>
                <a:avLst/>
                <a:gdLst/>
                <a:ahLst/>
                <a:cxnLst/>
                <a:rect l="l" t="t" r="r" b="b"/>
                <a:pathLst>
                  <a:path w="2741" h="2685" extrusionOk="0">
                    <a:moveTo>
                      <a:pt x="1267" y="1"/>
                    </a:moveTo>
                    <a:cubicBezTo>
                      <a:pt x="1136" y="1"/>
                      <a:pt x="1002" y="64"/>
                      <a:pt x="869" y="210"/>
                    </a:cubicBezTo>
                    <a:cubicBezTo>
                      <a:pt x="0" y="1168"/>
                      <a:pt x="2492" y="2684"/>
                      <a:pt x="2492" y="2684"/>
                    </a:cubicBezTo>
                    <a:lnTo>
                      <a:pt x="2741" y="2427"/>
                    </a:lnTo>
                    <a:cubicBezTo>
                      <a:pt x="2681" y="1990"/>
                      <a:pt x="2007" y="1"/>
                      <a:pt x="126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1" name="Google Shape;1791;p27"/>
              <p:cNvSpPr/>
              <p:nvPr/>
            </p:nvSpPr>
            <p:spPr>
              <a:xfrm>
                <a:off x="5186431" y="4099258"/>
                <a:ext cx="145462" cy="115157"/>
              </a:xfrm>
              <a:custGeom>
                <a:avLst/>
                <a:gdLst/>
                <a:ahLst/>
                <a:cxnLst/>
                <a:rect l="l" t="t" r="r" b="b"/>
                <a:pathLst>
                  <a:path w="1704" h="1349" extrusionOk="0">
                    <a:moveTo>
                      <a:pt x="1349" y="0"/>
                    </a:moveTo>
                    <a:lnTo>
                      <a:pt x="1349" y="0"/>
                    </a:lnTo>
                    <a:cubicBezTo>
                      <a:pt x="1367" y="213"/>
                      <a:pt x="1305" y="399"/>
                      <a:pt x="1110" y="497"/>
                    </a:cubicBezTo>
                    <a:cubicBezTo>
                      <a:pt x="1024" y="542"/>
                      <a:pt x="935" y="561"/>
                      <a:pt x="846" y="561"/>
                    </a:cubicBezTo>
                    <a:cubicBezTo>
                      <a:pt x="547" y="561"/>
                      <a:pt x="240" y="343"/>
                      <a:pt x="1" y="124"/>
                    </a:cubicBezTo>
                    <a:lnTo>
                      <a:pt x="1" y="124"/>
                    </a:lnTo>
                    <a:cubicBezTo>
                      <a:pt x="524" y="781"/>
                      <a:pt x="1455" y="1348"/>
                      <a:pt x="1455" y="1348"/>
                    </a:cubicBezTo>
                    <a:lnTo>
                      <a:pt x="1704" y="1082"/>
                    </a:lnTo>
                    <a:cubicBezTo>
                      <a:pt x="1624" y="710"/>
                      <a:pt x="1500" y="346"/>
                      <a:pt x="1349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2" name="Google Shape;1792;p27"/>
              <p:cNvSpPr/>
              <p:nvPr/>
            </p:nvSpPr>
            <p:spPr>
              <a:xfrm>
                <a:off x="5065725" y="4168489"/>
                <a:ext cx="296473" cy="138121"/>
              </a:xfrm>
              <a:custGeom>
                <a:avLst/>
                <a:gdLst/>
                <a:ahLst/>
                <a:cxnLst/>
                <a:rect l="l" t="t" r="r" b="b"/>
                <a:pathLst>
                  <a:path w="3473" h="1618" extrusionOk="0">
                    <a:moveTo>
                      <a:pt x="3143" y="0"/>
                    </a:moveTo>
                    <a:cubicBezTo>
                      <a:pt x="2399" y="0"/>
                      <a:pt x="1" y="300"/>
                      <a:pt x="679" y="1309"/>
                    </a:cubicBezTo>
                    <a:cubicBezTo>
                      <a:pt x="829" y="1530"/>
                      <a:pt x="1036" y="1618"/>
                      <a:pt x="1269" y="1618"/>
                    </a:cubicBezTo>
                    <a:cubicBezTo>
                      <a:pt x="2170" y="1618"/>
                      <a:pt x="3472" y="315"/>
                      <a:pt x="3472" y="315"/>
                    </a:cubicBezTo>
                    <a:lnTo>
                      <a:pt x="3277" y="5"/>
                    </a:lnTo>
                    <a:cubicBezTo>
                      <a:pt x="3243" y="2"/>
                      <a:pt x="3197" y="0"/>
                      <a:pt x="314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3" name="Google Shape;1793;p27"/>
              <p:cNvSpPr/>
              <p:nvPr/>
            </p:nvSpPr>
            <p:spPr>
              <a:xfrm>
                <a:off x="5212212" y="4168830"/>
                <a:ext cx="149986" cy="108414"/>
              </a:xfrm>
              <a:custGeom>
                <a:avLst/>
                <a:gdLst/>
                <a:ahLst/>
                <a:cxnLst/>
                <a:rect l="l" t="t" r="r" b="b"/>
                <a:pathLst>
                  <a:path w="1757" h="1270" extrusionOk="0">
                    <a:moveTo>
                      <a:pt x="1463" y="0"/>
                    </a:moveTo>
                    <a:cubicBezTo>
                      <a:pt x="973" y="0"/>
                      <a:pt x="483" y="62"/>
                      <a:pt x="0" y="178"/>
                    </a:cubicBezTo>
                    <a:cubicBezTo>
                      <a:pt x="240" y="178"/>
                      <a:pt x="675" y="232"/>
                      <a:pt x="701" y="577"/>
                    </a:cubicBezTo>
                    <a:cubicBezTo>
                      <a:pt x="701" y="817"/>
                      <a:pt x="648" y="1056"/>
                      <a:pt x="541" y="1269"/>
                    </a:cubicBezTo>
                    <a:cubicBezTo>
                      <a:pt x="976" y="994"/>
                      <a:pt x="1384" y="675"/>
                      <a:pt x="1756" y="311"/>
                    </a:cubicBezTo>
                    <a:lnTo>
                      <a:pt x="1561" y="1"/>
                    </a:lnTo>
                    <a:cubicBezTo>
                      <a:pt x="1529" y="0"/>
                      <a:pt x="1496" y="0"/>
                      <a:pt x="1463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4" name="Google Shape;1794;p27"/>
              <p:cNvSpPr/>
              <p:nvPr/>
            </p:nvSpPr>
            <p:spPr>
              <a:xfrm>
                <a:off x="5312174" y="4109502"/>
                <a:ext cx="280424" cy="118231"/>
              </a:xfrm>
              <a:custGeom>
                <a:avLst/>
                <a:gdLst/>
                <a:ahLst/>
                <a:cxnLst/>
                <a:rect l="l" t="t" r="r" b="b"/>
                <a:pathLst>
                  <a:path w="3285" h="1385" extrusionOk="0">
                    <a:moveTo>
                      <a:pt x="2207" y="0"/>
                    </a:moveTo>
                    <a:cubicBezTo>
                      <a:pt x="1312" y="0"/>
                      <a:pt x="0" y="962"/>
                      <a:pt x="0" y="962"/>
                    </a:cubicBezTo>
                    <a:lnTo>
                      <a:pt x="151" y="1299"/>
                    </a:lnTo>
                    <a:cubicBezTo>
                      <a:pt x="314" y="1340"/>
                      <a:pt x="728" y="1384"/>
                      <a:pt x="1191" y="1384"/>
                    </a:cubicBezTo>
                    <a:cubicBezTo>
                      <a:pt x="2136" y="1384"/>
                      <a:pt x="3284" y="1198"/>
                      <a:pt x="2909" y="412"/>
                    </a:cubicBezTo>
                    <a:cubicBezTo>
                      <a:pt x="2769" y="112"/>
                      <a:pt x="2512" y="0"/>
                      <a:pt x="2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5" name="Google Shape;1795;p27"/>
              <p:cNvSpPr/>
              <p:nvPr/>
            </p:nvSpPr>
            <p:spPr>
              <a:xfrm>
                <a:off x="5312174" y="4124953"/>
                <a:ext cx="190108" cy="102779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204" extrusionOk="0">
                    <a:moveTo>
                      <a:pt x="1410" y="1"/>
                    </a:moveTo>
                    <a:lnTo>
                      <a:pt x="1410" y="1"/>
                    </a:lnTo>
                    <a:cubicBezTo>
                      <a:pt x="914" y="205"/>
                      <a:pt x="444" y="471"/>
                      <a:pt x="0" y="790"/>
                    </a:cubicBezTo>
                    <a:lnTo>
                      <a:pt x="151" y="1118"/>
                    </a:lnTo>
                    <a:cubicBezTo>
                      <a:pt x="486" y="1175"/>
                      <a:pt x="828" y="1203"/>
                      <a:pt x="1169" y="1203"/>
                    </a:cubicBezTo>
                    <a:cubicBezTo>
                      <a:pt x="1524" y="1203"/>
                      <a:pt x="1878" y="1172"/>
                      <a:pt x="2226" y="1109"/>
                    </a:cubicBezTo>
                    <a:cubicBezTo>
                      <a:pt x="1969" y="923"/>
                      <a:pt x="1126" y="1118"/>
                      <a:pt x="1029" y="790"/>
                    </a:cubicBezTo>
                    <a:cubicBezTo>
                      <a:pt x="949" y="542"/>
                      <a:pt x="1233" y="187"/>
                      <a:pt x="1410" y="1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6" name="Google Shape;1796;p27"/>
              <p:cNvSpPr/>
              <p:nvPr/>
            </p:nvSpPr>
            <p:spPr>
              <a:xfrm>
                <a:off x="5296382" y="4152952"/>
                <a:ext cx="214181" cy="243973"/>
              </a:xfrm>
              <a:custGeom>
                <a:avLst/>
                <a:gdLst/>
                <a:ahLst/>
                <a:cxnLst/>
                <a:rect l="l" t="t" r="r" b="b"/>
                <a:pathLst>
                  <a:path w="2509" h="2858" extrusionOk="0">
                    <a:moveTo>
                      <a:pt x="300" y="1"/>
                    </a:moveTo>
                    <a:lnTo>
                      <a:pt x="8" y="222"/>
                    </a:lnTo>
                    <a:cubicBezTo>
                      <a:pt x="0" y="665"/>
                      <a:pt x="360" y="2857"/>
                      <a:pt x="1135" y="2857"/>
                    </a:cubicBezTo>
                    <a:cubicBezTo>
                      <a:pt x="1244" y="2857"/>
                      <a:pt x="1362" y="2814"/>
                      <a:pt x="1489" y="2715"/>
                    </a:cubicBezTo>
                    <a:cubicBezTo>
                      <a:pt x="2509" y="1916"/>
                      <a:pt x="300" y="1"/>
                      <a:pt x="3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7" name="Google Shape;1797;p27"/>
              <p:cNvSpPr/>
              <p:nvPr/>
            </p:nvSpPr>
            <p:spPr>
              <a:xfrm>
                <a:off x="5296211" y="4156025"/>
                <a:ext cx="139401" cy="194632"/>
              </a:xfrm>
              <a:custGeom>
                <a:avLst/>
                <a:gdLst/>
                <a:ahLst/>
                <a:cxnLst/>
                <a:rect l="l" t="t" r="r" b="b"/>
                <a:pathLst>
                  <a:path w="1633" h="2280" extrusionOk="0">
                    <a:moveTo>
                      <a:pt x="338" y="0"/>
                    </a:moveTo>
                    <a:lnTo>
                      <a:pt x="214" y="36"/>
                    </a:lnTo>
                    <a:lnTo>
                      <a:pt x="10" y="186"/>
                    </a:lnTo>
                    <a:cubicBezTo>
                      <a:pt x="1" y="488"/>
                      <a:pt x="169" y="1605"/>
                      <a:pt x="515" y="2279"/>
                    </a:cubicBezTo>
                    <a:cubicBezTo>
                      <a:pt x="506" y="2244"/>
                      <a:pt x="196" y="1313"/>
                      <a:pt x="666" y="1073"/>
                    </a:cubicBezTo>
                    <a:cubicBezTo>
                      <a:pt x="708" y="1052"/>
                      <a:pt x="753" y="1042"/>
                      <a:pt x="801" y="1042"/>
                    </a:cubicBezTo>
                    <a:cubicBezTo>
                      <a:pt x="1063" y="1042"/>
                      <a:pt x="1392" y="1344"/>
                      <a:pt x="1633" y="1614"/>
                    </a:cubicBezTo>
                    <a:cubicBezTo>
                      <a:pt x="1322" y="905"/>
                      <a:pt x="515" y="160"/>
                      <a:pt x="338" y="0"/>
                    </a:cubicBezTo>
                    <a:close/>
                  </a:path>
                </a:pathLst>
              </a:custGeom>
              <a:solidFill>
                <a:srgbClr val="252945">
                  <a:alpha val="69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8" name="Google Shape;1798;p27"/>
              <p:cNvSpPr/>
              <p:nvPr/>
            </p:nvSpPr>
            <p:spPr>
              <a:xfrm>
                <a:off x="5260784" y="4135111"/>
                <a:ext cx="137011" cy="99194"/>
              </a:xfrm>
              <a:custGeom>
                <a:avLst/>
                <a:gdLst/>
                <a:ahLst/>
                <a:cxnLst/>
                <a:rect l="l" t="t" r="r" b="b"/>
                <a:pathLst>
                  <a:path w="1605" h="1162" extrusionOk="0">
                    <a:moveTo>
                      <a:pt x="897" y="0"/>
                    </a:moveTo>
                    <a:cubicBezTo>
                      <a:pt x="825" y="0"/>
                      <a:pt x="747" y="16"/>
                      <a:pt x="664" y="50"/>
                    </a:cubicBezTo>
                    <a:cubicBezTo>
                      <a:pt x="1" y="317"/>
                      <a:pt x="196" y="1161"/>
                      <a:pt x="710" y="1161"/>
                    </a:cubicBezTo>
                    <a:cubicBezTo>
                      <a:pt x="793" y="1161"/>
                      <a:pt x="885" y="1139"/>
                      <a:pt x="984" y="1088"/>
                    </a:cubicBezTo>
                    <a:cubicBezTo>
                      <a:pt x="1605" y="762"/>
                      <a:pt x="1403" y="0"/>
                      <a:pt x="89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9" name="Google Shape;1799;p27"/>
              <p:cNvSpPr/>
              <p:nvPr/>
            </p:nvSpPr>
            <p:spPr>
              <a:xfrm>
                <a:off x="5284857" y="4143904"/>
                <a:ext cx="100816" cy="90743"/>
              </a:xfrm>
              <a:custGeom>
                <a:avLst/>
                <a:gdLst/>
                <a:ahLst/>
                <a:cxnLst/>
                <a:rect l="l" t="t" r="r" b="b"/>
                <a:pathLst>
                  <a:path w="1181" h="1063" extrusionOk="0">
                    <a:moveTo>
                      <a:pt x="914" y="0"/>
                    </a:moveTo>
                    <a:lnTo>
                      <a:pt x="914" y="0"/>
                    </a:lnTo>
                    <a:cubicBezTo>
                      <a:pt x="1012" y="249"/>
                      <a:pt x="941" y="595"/>
                      <a:pt x="568" y="790"/>
                    </a:cubicBezTo>
                    <a:cubicBezTo>
                      <a:pt x="468" y="844"/>
                      <a:pt x="372" y="868"/>
                      <a:pt x="285" y="868"/>
                    </a:cubicBezTo>
                    <a:cubicBezTo>
                      <a:pt x="173" y="868"/>
                      <a:pt x="76" y="828"/>
                      <a:pt x="1" y="763"/>
                    </a:cubicBezTo>
                    <a:lnTo>
                      <a:pt x="1" y="763"/>
                    </a:lnTo>
                    <a:cubicBezTo>
                      <a:pt x="75" y="936"/>
                      <a:pt x="227" y="1062"/>
                      <a:pt x="424" y="1062"/>
                    </a:cubicBezTo>
                    <a:cubicBezTo>
                      <a:pt x="509" y="1062"/>
                      <a:pt x="602" y="1038"/>
                      <a:pt x="702" y="985"/>
                    </a:cubicBezTo>
                    <a:cubicBezTo>
                      <a:pt x="1180" y="736"/>
                      <a:pt x="1172" y="231"/>
                      <a:pt x="91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92650"/>
            <a:ext cx="7717500" cy="5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Lilita One"/>
              <a:buNone/>
              <a:defRPr sz="3600">
                <a:solidFill>
                  <a:schemeClr val="dk1"/>
                </a:solidFill>
                <a:latin typeface="Lilita One"/>
                <a:ea typeface="Lilita One"/>
                <a:cs typeface="Lilita One"/>
                <a:sym typeface="Lilita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8603"/>
            <a:ext cx="7717500" cy="344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●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○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■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●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○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■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●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○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BeeZee"/>
              <a:buChar char="■"/>
              <a:defRPr sz="12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4" name="Google Shape;1804;p28"/>
          <p:cNvSpPr txBox="1"/>
          <p:nvPr/>
        </p:nvSpPr>
        <p:spPr>
          <a:xfrm>
            <a:off x="-707975" y="46200"/>
            <a:ext cx="10614000" cy="334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rgbClr val="000000"/>
                </a:solidFill>
                <a:latin typeface="Acme"/>
                <a:ea typeface="Acme"/>
                <a:cs typeface="Acme"/>
                <a:sym typeface="Acme"/>
              </a:rPr>
              <a:t>Module :</a:t>
            </a:r>
            <a:r>
              <a:rPr lang="en" sz="3000" b="1" dirty="0">
                <a:latin typeface="Acme"/>
                <a:ea typeface="Acme"/>
                <a:cs typeface="Acme"/>
                <a:sym typeface="Acme"/>
              </a:rPr>
              <a:t> Hospitality and Guest Services (BMIH4003)</a:t>
            </a:r>
            <a:br>
              <a:rPr lang="en" sz="3000" b="1" dirty="0">
                <a:solidFill>
                  <a:srgbClr val="000000"/>
                </a:solidFill>
                <a:latin typeface="Acme"/>
                <a:ea typeface="Acme"/>
                <a:cs typeface="Acme"/>
                <a:sym typeface="Acme"/>
              </a:rPr>
            </a:br>
            <a:r>
              <a:rPr lang="en" sz="3000" b="1" dirty="0">
                <a:solidFill>
                  <a:srgbClr val="000000"/>
                </a:solidFill>
                <a:latin typeface="Acme"/>
                <a:ea typeface="Acme"/>
                <a:cs typeface="Acme"/>
                <a:sym typeface="Acme"/>
              </a:rPr>
              <a:t>Student Name: Shila Begum Laskar</a:t>
            </a:r>
            <a:endParaRPr sz="3000" b="1" dirty="0">
              <a:solidFill>
                <a:srgbClr val="000000"/>
              </a:solidFill>
              <a:latin typeface="Acme"/>
              <a:ea typeface="Acme"/>
              <a:cs typeface="Acme"/>
              <a:sym typeface="Acme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>
                <a:solidFill>
                  <a:srgbClr val="000000"/>
                </a:solidFill>
                <a:latin typeface="Acme"/>
                <a:ea typeface="Acme"/>
                <a:cs typeface="Acme"/>
                <a:sym typeface="Acme"/>
              </a:rPr>
              <a:t>Student ID: 2245345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b="1" dirty="0">
                <a:latin typeface="Acme"/>
                <a:ea typeface="Acme"/>
                <a:cs typeface="Acme"/>
                <a:sym typeface="Acme"/>
              </a:rPr>
              <a:t>Lecturer: Deborah Lloyd</a:t>
            </a:r>
            <a:endParaRPr sz="3000" b="1" dirty="0">
              <a:solidFill>
                <a:srgbClr val="000000"/>
              </a:solidFill>
              <a:latin typeface="Acme"/>
              <a:ea typeface="Acme"/>
              <a:cs typeface="Acme"/>
              <a:sym typeface="Acm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9" name="Google Shape;1809;p29"/>
          <p:cNvSpPr txBox="1"/>
          <p:nvPr/>
        </p:nvSpPr>
        <p:spPr>
          <a:xfrm>
            <a:off x="1147150" y="8025"/>
            <a:ext cx="7064100" cy="7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000000"/>
                </a:solidFill>
                <a:latin typeface="Lilita One"/>
                <a:ea typeface="Lilita One"/>
                <a:cs typeface="Lilita One"/>
                <a:sym typeface="Lilita One"/>
              </a:rPr>
              <a:t>Table of Contents</a:t>
            </a:r>
            <a:endParaRPr sz="2400">
              <a:solidFill>
                <a:srgbClr val="000000"/>
              </a:solidFill>
              <a:latin typeface="Lilita One"/>
              <a:ea typeface="Lilita One"/>
              <a:cs typeface="Lilita One"/>
              <a:sym typeface="Lilita One"/>
            </a:endParaRPr>
          </a:p>
        </p:txBody>
      </p:sp>
      <p:sp>
        <p:nvSpPr>
          <p:cNvPr id="1810" name="Google Shape;1810;p29"/>
          <p:cNvSpPr txBox="1"/>
          <p:nvPr/>
        </p:nvSpPr>
        <p:spPr>
          <a:xfrm>
            <a:off x="150300" y="734900"/>
            <a:ext cx="8691000" cy="43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Introduction</a:t>
            </a:r>
            <a:endParaRPr sz="19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Overview of Hotel</a:t>
            </a:r>
            <a:endParaRPr sz="1800" b="1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365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700"/>
              <a:buFont typeface="Vidaloka"/>
              <a:buChar char="●"/>
            </a:pPr>
            <a:r>
              <a:rPr lang="en" sz="1700" b="1">
                <a:latin typeface="Vidaloka"/>
                <a:ea typeface="Vidaloka"/>
                <a:cs typeface="Vidaloka"/>
                <a:sym typeface="Vidaloka"/>
              </a:rPr>
              <a:t>Consumers of Hotels and Their Requirements</a:t>
            </a:r>
            <a:endParaRPr sz="1800" b="1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Nature of Hotel</a:t>
            </a:r>
            <a:endParaRPr sz="21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Scope of Hotel </a:t>
            </a:r>
            <a:endParaRPr sz="19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2000" b="1">
                <a:latin typeface="Vidaloka"/>
                <a:ea typeface="Vidaloka"/>
                <a:cs typeface="Vidaloka"/>
                <a:sym typeface="Vidaloka"/>
              </a:rPr>
              <a:t>Role of guest service</a:t>
            </a:r>
            <a:endParaRPr sz="2100" b="1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900" b="1">
                <a:latin typeface="Vidaloka"/>
                <a:ea typeface="Vidaloka"/>
                <a:cs typeface="Vidaloka"/>
                <a:sym typeface="Vidaloka"/>
              </a:rPr>
              <a:t>Role of guest facilities </a:t>
            </a:r>
            <a:endParaRPr sz="23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900" b="1">
                <a:latin typeface="Vidaloka"/>
                <a:ea typeface="Vidaloka"/>
                <a:cs typeface="Vidaloka"/>
                <a:sym typeface="Vidaloka"/>
              </a:rPr>
              <a:t>Importance of Hospitality</a:t>
            </a:r>
            <a:endParaRPr sz="23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Meeting Guest Expectations</a:t>
            </a:r>
            <a:endParaRPr sz="20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Vidaloka"/>
              <a:buChar char="●"/>
            </a:pPr>
            <a:r>
              <a:rPr lang="en" sz="2000" b="1">
                <a:latin typeface="Vidaloka"/>
                <a:ea typeface="Vidaloka"/>
                <a:cs typeface="Vidaloka"/>
                <a:sym typeface="Vidaloka"/>
              </a:rPr>
              <a:t>Conclusion </a:t>
            </a:r>
            <a:endParaRPr sz="1800" b="1">
              <a:latin typeface="Vidaloka"/>
              <a:ea typeface="Vidaloka"/>
              <a:cs typeface="Vidaloka"/>
              <a:sym typeface="Vidalok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5" name="Google Shape;1815;p30"/>
          <p:cNvSpPr txBox="1"/>
          <p:nvPr/>
        </p:nvSpPr>
        <p:spPr>
          <a:xfrm>
            <a:off x="271675" y="271050"/>
            <a:ext cx="71106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Introduction</a:t>
            </a:r>
            <a:endParaRPr sz="19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16" name="Google Shape;1816;p30"/>
          <p:cNvSpPr txBox="1"/>
          <p:nvPr/>
        </p:nvSpPr>
        <p:spPr>
          <a:xfrm>
            <a:off x="-122375" y="765950"/>
            <a:ext cx="6278100" cy="40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This presentation prominently assesses the significance and importance of quality guest services and hospitality through the lens of LXR a renowned hospitality brand.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 presentation provides a rich history of crafting unique and memorable stays with the highest standards of quality services and warm hospitality.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It also sheds light on the diverse portfolio of LXR and how they fulfil the needs and expectations of hotel consumers.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Furthermore, it also presents the approaches of LXR in providing a traditional hotel experience.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Similarly, it also explores LXR's role, scope and the paramount importance of hospitality in its service delivery.  </a:t>
            </a:r>
            <a:endParaRPr sz="1600" b="1">
              <a:latin typeface="Vidaloka"/>
              <a:ea typeface="Vidaloka"/>
              <a:cs typeface="Vidaloka"/>
              <a:sym typeface="Vidaloka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817" name="Google Shape;1817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08125" y="885150"/>
            <a:ext cx="2683474" cy="2683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" name="Google Shape;1822;p31"/>
          <p:cNvSpPr txBox="1"/>
          <p:nvPr/>
        </p:nvSpPr>
        <p:spPr>
          <a:xfrm>
            <a:off x="203850" y="393500"/>
            <a:ext cx="58944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Overview of Hotel </a:t>
            </a:r>
            <a:endParaRPr sz="20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23" name="Google Shape;1823;p31"/>
          <p:cNvSpPr txBox="1"/>
          <p:nvPr/>
        </p:nvSpPr>
        <p:spPr>
          <a:xfrm>
            <a:off x="-182100" y="781500"/>
            <a:ext cx="65091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LXR is a renowned luxury hospitality brand well-known for its commitment to delivering exceptional guest service.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With a rich history of creating memorable and unique stays, the company also maintains a high level of standards of quality services and warm hospitality (Hospitality Net, 2023).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 company portfolio includes a wider collection of upscale hotels and resorts each offering a distinct blend of luxury and authenticity that reflects the environment and local culture.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 LXR’s hardcore dedication to exceeding guest expectations has made it a leading player in the hospitality industry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 LXR’s superior guest expectations are the cornerstone for its success (Hilton.com, 2023). 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24" name="Google Shape;1824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67975" y="1085850"/>
            <a:ext cx="2501725" cy="22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9" name="Google Shape;1829;p32"/>
          <p:cNvSpPr txBox="1"/>
          <p:nvPr/>
        </p:nvSpPr>
        <p:spPr>
          <a:xfrm>
            <a:off x="195425" y="344750"/>
            <a:ext cx="46365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 b="1">
                <a:latin typeface="Vidaloka"/>
                <a:ea typeface="Vidaloka"/>
                <a:cs typeface="Vidaloka"/>
                <a:sym typeface="Vidaloka"/>
              </a:rPr>
              <a:t>Consumers of Hotels and Their Requirements</a:t>
            </a:r>
            <a:endParaRPr sz="20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30" name="Google Shape;1830;p32"/>
          <p:cNvSpPr txBox="1"/>
          <p:nvPr/>
        </p:nvSpPr>
        <p:spPr>
          <a:xfrm>
            <a:off x="-176850" y="817475"/>
            <a:ext cx="64131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Hotel consumers are a diverse group of individuals who have varying needs and expectations when selecting accommodation (Atadil and Lu, 2021).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Business travellers often seek convenience, efficient check-in and checkouts along with reliable WIFI  facilities.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Conversely, Families look for more spacious rooms that are loaded with child-friendly amenities and safety measures.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Moreover, budget-conscious consumers value affordability cleanliness and basic amenities.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 Therefore understanding their diverse requirements is vital for hotels to tailor their services (Mercan </a:t>
            </a:r>
            <a:r>
              <a:rPr lang="en" sz="1200" i="1">
                <a:latin typeface="Vidaloka"/>
                <a:ea typeface="Vidaloka"/>
                <a:cs typeface="Vidaloka"/>
                <a:sym typeface="Vidaloka"/>
              </a:rPr>
              <a:t>et al</a:t>
            </a: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., 2021).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31" name="Google Shape;1831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88650" y="1154425"/>
            <a:ext cx="2438400" cy="243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6" name="Google Shape;1836;p33"/>
          <p:cNvSpPr txBox="1"/>
          <p:nvPr/>
        </p:nvSpPr>
        <p:spPr>
          <a:xfrm>
            <a:off x="152400" y="228000"/>
            <a:ext cx="4755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Nature of Hotel</a:t>
            </a:r>
            <a:endParaRPr sz="21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37" name="Google Shape;1837;p33"/>
          <p:cNvSpPr txBox="1"/>
          <p:nvPr/>
        </p:nvSpPr>
        <p:spPr>
          <a:xfrm>
            <a:off x="-152400" y="704450"/>
            <a:ext cx="64275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 nature of hotels is defined by their role as temporary accommodations offering a range of services to cater the needs and preferences of guests (Spanaki </a:t>
            </a:r>
            <a:r>
              <a:rPr lang="en" sz="1200" i="1">
                <a:latin typeface="Vidaloka"/>
                <a:ea typeface="Vidaloka"/>
                <a:cs typeface="Vidaloka"/>
                <a:sym typeface="Vidaloka"/>
              </a:rPr>
              <a:t>et al</a:t>
            </a: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., 2021).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Now applying this to LXR results in a luxurious embodiment of hotel concepts. LXR hotels exemplify the essence of costly and luxurious lodging.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These properties offer well-appointed rooms, spa facilities, fine dining and exceptional guest services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LXR Hotels also showcases the typical hotel experience providing an exclusive and immersive luxury stay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 company aslo focuses on guest treatment  to the highest level of comfort and personalised services.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38" name="Google Shape;1838;p33"/>
          <p:cNvPicPr preferRelativeResize="0"/>
          <p:nvPr/>
        </p:nvPicPr>
        <p:blipFill rotWithShape="1">
          <a:blip r:embed="rId3">
            <a:alphaModFix/>
          </a:blip>
          <a:srcRect b="7381"/>
          <a:stretch/>
        </p:blipFill>
        <p:spPr>
          <a:xfrm>
            <a:off x="6427500" y="1143000"/>
            <a:ext cx="2564100" cy="2564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" name="Google Shape;1843;p34"/>
          <p:cNvSpPr txBox="1"/>
          <p:nvPr/>
        </p:nvSpPr>
        <p:spPr>
          <a:xfrm>
            <a:off x="265150" y="255900"/>
            <a:ext cx="40131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Scope of Hotel </a:t>
            </a:r>
            <a:endParaRPr sz="19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44" name="Google Shape;1844;p34"/>
          <p:cNvSpPr txBox="1"/>
          <p:nvPr/>
        </p:nvSpPr>
        <p:spPr>
          <a:xfrm>
            <a:off x="-76200" y="849450"/>
            <a:ext cx="6438600" cy="332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general, the scope of the hotels encompasses a wider range of services and facilities that fulfil the diverse needs of travellers (Moreno-Perdigon </a:t>
            </a:r>
            <a:r>
              <a:rPr lang="en" sz="1200" i="1">
                <a:latin typeface="Vidaloka"/>
                <a:ea typeface="Vidaloka"/>
                <a:cs typeface="Vidaloka"/>
                <a:sym typeface="Vidaloka"/>
              </a:rPr>
              <a:t>et al</a:t>
            </a: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., 2021).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 This includes providing comfortable accommodations meeting and event space along with dining options, leisure amenities and excellent guest services.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 Furthermore, hotels often tailor their scope to meet the demands of their target clients whether it's tourists, families or business travellers.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LXR as a premium hospitality brand extends the scope of hotels to a level of luxuriousness and exclusivity.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LXR properties offer sumptuously appointed rooms, gourmet dining, spa facilities as well and personalised services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45" name="Google Shape;1845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4800" y="1143000"/>
            <a:ext cx="2476800" cy="2476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0" name="Google Shape;1850;p35"/>
          <p:cNvSpPr txBox="1"/>
          <p:nvPr/>
        </p:nvSpPr>
        <p:spPr>
          <a:xfrm>
            <a:off x="152400" y="218400"/>
            <a:ext cx="5111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latin typeface="Vidaloka"/>
                <a:ea typeface="Vidaloka"/>
                <a:cs typeface="Vidaloka"/>
                <a:sym typeface="Vidaloka"/>
              </a:rPr>
              <a:t>Role of guest service</a:t>
            </a:r>
            <a:endParaRPr sz="2100" b="1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51" name="Google Shape;1851;p35"/>
          <p:cNvSpPr txBox="1"/>
          <p:nvPr/>
        </p:nvSpPr>
        <p:spPr>
          <a:xfrm>
            <a:off x="-76200" y="850775"/>
            <a:ext cx="6155400" cy="332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general terms, the role of general service is to ensure the satisfaction and comfort of guests throughout their stay.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This service generally includes a wider range of responsibilities such as check-in and check-out processes, addressing guest inquiries and concerns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It also includes  maintaining cleanliness and safety providing information about local attractions and offering a personalised experience (Panchapakesan, 2020).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the context of LXR Hotels, the role of guest service is elevated to an art form.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terms of providing personalised services to attention smallest details, LXR goes beyond and above to create a sense of luxurious hospitality.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52" name="Google Shape;1852;p35"/>
          <p:cNvPicPr preferRelativeResize="0"/>
          <p:nvPr/>
        </p:nvPicPr>
        <p:blipFill rotWithShape="1">
          <a:blip r:embed="rId3">
            <a:alphaModFix/>
          </a:blip>
          <a:srcRect b="13941"/>
          <a:stretch/>
        </p:blipFill>
        <p:spPr>
          <a:xfrm>
            <a:off x="6079200" y="1259100"/>
            <a:ext cx="2985250" cy="2067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7" name="Google Shape;1857;p36"/>
          <p:cNvSpPr txBox="1"/>
          <p:nvPr/>
        </p:nvSpPr>
        <p:spPr>
          <a:xfrm>
            <a:off x="152400" y="251950"/>
            <a:ext cx="40131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 b="1">
                <a:latin typeface="Vidaloka"/>
                <a:ea typeface="Vidaloka"/>
                <a:cs typeface="Vidaloka"/>
                <a:sym typeface="Vidaloka"/>
              </a:rPr>
              <a:t>Role of guest facilities </a:t>
            </a:r>
            <a:endParaRPr sz="23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58" name="Google Shape;1858;p36"/>
          <p:cNvSpPr txBox="1"/>
          <p:nvPr/>
        </p:nvSpPr>
        <p:spPr>
          <a:xfrm>
            <a:off x="-152400" y="750775"/>
            <a:ext cx="64299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general terms, the role of guest facilities includes facilitating a wider array of amenities and services to enhance the overall guest experience.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These facilities encompass features like well-equipped rooms, a fitness centre, swimming pools, recreational activities and dining options (Zarezadeh </a:t>
            </a:r>
            <a:r>
              <a:rPr lang="en" sz="1200" i="1">
                <a:latin typeface="Vidaloka"/>
                <a:ea typeface="Vidaloka"/>
                <a:cs typeface="Vidaloka"/>
                <a:sym typeface="Vidaloka"/>
              </a:rPr>
              <a:t>et al</a:t>
            </a: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., 2022).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These facilities aim to cater to diverse guest needs and preferences ensuring they have an enjoyable and comfortable stay.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the context of LXR Hotels, the role of guest facilities is taken to the principles of luxury.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LXR Hotels not only offers well-appointed rooms but also gourmet dining, world-class spa and wellness services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59" name="Google Shape;1859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53700" y="1143000"/>
            <a:ext cx="2561700" cy="256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4" name="Google Shape;1864;p37"/>
          <p:cNvSpPr txBox="1"/>
          <p:nvPr/>
        </p:nvSpPr>
        <p:spPr>
          <a:xfrm>
            <a:off x="152400" y="253150"/>
            <a:ext cx="53022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 b="1">
                <a:latin typeface="Vidaloka"/>
                <a:ea typeface="Vidaloka"/>
                <a:cs typeface="Vidaloka"/>
                <a:sym typeface="Vidaloka"/>
              </a:rPr>
              <a:t>Importance of Hospitality</a:t>
            </a:r>
            <a:endParaRPr sz="23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65" name="Google Shape;1865;p37"/>
          <p:cNvSpPr txBox="1"/>
          <p:nvPr/>
        </p:nvSpPr>
        <p:spPr>
          <a:xfrm>
            <a:off x="-86850" y="825975"/>
            <a:ext cx="61389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the service industry, Hospitality holds greater significance in sectors like restaurants, tourism and hotels.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Moreover, hospitality creates a comfortable and welcoming atmosphere making guests feel valued and cared for (Walker, 2021).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This leads to greater outputs such as guest satisfaction, positive word-of-mouth and loyalty which are essential for business success.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Hospitality also transcends mere transactions building a stronger connection, delivering personalised services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In today’s modern world, the importance of hospitality can not be overstated (Soloman, 2018).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66" name="Google Shape;1866;p37"/>
          <p:cNvPicPr preferRelativeResize="0"/>
          <p:nvPr/>
        </p:nvPicPr>
        <p:blipFill rotWithShape="1">
          <a:blip r:embed="rId3">
            <a:alphaModFix/>
          </a:blip>
          <a:srcRect b="10055"/>
          <a:stretch/>
        </p:blipFill>
        <p:spPr>
          <a:xfrm>
            <a:off x="6139675" y="1318275"/>
            <a:ext cx="2813950" cy="1974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1" name="Google Shape;1871;p38"/>
          <p:cNvSpPr txBox="1"/>
          <p:nvPr/>
        </p:nvSpPr>
        <p:spPr>
          <a:xfrm>
            <a:off x="205400" y="158400"/>
            <a:ext cx="6669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latin typeface="Vidaloka"/>
                <a:ea typeface="Vidaloka"/>
                <a:cs typeface="Vidaloka"/>
                <a:sym typeface="Vidaloka"/>
              </a:rPr>
              <a:t>Meeting Guest Expectations</a:t>
            </a:r>
            <a:endParaRPr sz="2000" i="0" u="none" strike="noStrike" cap="none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72" name="Google Shape;1872;p38"/>
          <p:cNvSpPr txBox="1"/>
          <p:nvPr/>
        </p:nvSpPr>
        <p:spPr>
          <a:xfrm>
            <a:off x="0" y="683400"/>
            <a:ext cx="6350100" cy="36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Meeting the expectations of guests is significantly crucial in the hospitality industry, As satisfied guests are more likely to return and recommend to others (Ford, 2020).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Falling to meet their expectations can lead to diverse negative consequences such as reputational damage and bad reviews.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Conversely, consistently exceeding guest expectations helps to cultivate positive word-of-mouth and customer loyalty which is invaluable.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Therefore, it is not merely a need but is about anticipating desire and providing memorable experiences.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Significantly successful businesses identify the evolving guest expectations and they continually adapt to provide exceptional services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73" name="Google Shape;1873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50100" y="1122900"/>
            <a:ext cx="2619600" cy="2489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8" name="Google Shape;1878;p39"/>
          <p:cNvSpPr txBox="1"/>
          <p:nvPr/>
        </p:nvSpPr>
        <p:spPr>
          <a:xfrm>
            <a:off x="215675" y="140050"/>
            <a:ext cx="4350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latin typeface="Vidaloka"/>
                <a:ea typeface="Vidaloka"/>
                <a:cs typeface="Vidaloka"/>
                <a:sym typeface="Vidaloka"/>
              </a:rPr>
              <a:t>Conclusion </a:t>
            </a:r>
            <a:endParaRPr sz="2100">
              <a:latin typeface="Vidaloka"/>
              <a:ea typeface="Vidaloka"/>
              <a:cs typeface="Vidaloka"/>
              <a:sym typeface="Vidaloka"/>
            </a:endParaRPr>
          </a:p>
        </p:txBody>
      </p:sp>
      <p:sp>
        <p:nvSpPr>
          <p:cNvPr id="1879" name="Google Shape;1879;p39"/>
          <p:cNvSpPr txBox="1"/>
          <p:nvPr/>
        </p:nvSpPr>
        <p:spPr>
          <a:xfrm>
            <a:off x="-152400" y="660825"/>
            <a:ext cx="6719400" cy="335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111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To conclude, LXR’s unwavering dedication to excellence and its ability to tailor services to diverse guests' needs set it apart as a leader in the luxury hospitality industry.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 brand’s commitment to providing exceptional guest experience through standardised amenities, personalised services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 essay also provide a  deep understanding of guest expectations is truly commendable.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By exceeding these expectations, LXR cultivates loyalty, positive word-of-mouth and lasting guest relationships.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  <a:p>
            <a:pPr marL="457200" lvl="0" indent="-30480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Vidaloka"/>
              <a:buChar char="●"/>
            </a:pPr>
            <a:r>
              <a:rPr lang="en" sz="1200">
                <a:latin typeface="Vidaloka"/>
                <a:ea typeface="Vidaloka"/>
                <a:cs typeface="Vidaloka"/>
                <a:sym typeface="Vidaloka"/>
              </a:rPr>
              <a:t>Therefore, hospitality remains at the core of their success creating a comfortable atmosphere that distinguishes the brand in an increasingly competitive landscape.  </a:t>
            </a:r>
            <a:endParaRPr sz="1200">
              <a:latin typeface="Vidaloka"/>
              <a:ea typeface="Vidaloka"/>
              <a:cs typeface="Vidaloka"/>
              <a:sym typeface="Vidaloka"/>
            </a:endParaRPr>
          </a:p>
        </p:txBody>
      </p:sp>
      <p:pic>
        <p:nvPicPr>
          <p:cNvPr id="1880" name="Google Shape;1880;p39"/>
          <p:cNvPicPr preferRelativeResize="0"/>
          <p:nvPr/>
        </p:nvPicPr>
        <p:blipFill rotWithShape="1">
          <a:blip r:embed="rId3">
            <a:alphaModFix/>
          </a:blip>
          <a:srcRect r="4085"/>
          <a:stretch/>
        </p:blipFill>
        <p:spPr>
          <a:xfrm>
            <a:off x="6567000" y="1143000"/>
            <a:ext cx="2414125" cy="21847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5" name="Google Shape;1885;p40"/>
          <p:cNvSpPr txBox="1">
            <a:spLocks noGrp="1"/>
          </p:cNvSpPr>
          <p:nvPr>
            <p:ph type="title"/>
          </p:nvPr>
        </p:nvSpPr>
        <p:spPr>
          <a:xfrm>
            <a:off x="168025" y="284975"/>
            <a:ext cx="8820900" cy="460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 b="1" dirty="0">
                <a:solidFill>
                  <a:srgbClr val="000000"/>
                </a:solidFill>
                <a:latin typeface="Vidaloka"/>
                <a:ea typeface="Vidaloka"/>
                <a:cs typeface="Vidaloka"/>
                <a:sym typeface="Vidaloka"/>
              </a:rPr>
              <a:t>References </a:t>
            </a:r>
            <a:endParaRPr sz="1900" b="1" dirty="0">
              <a:solidFill>
                <a:srgbClr val="000000"/>
              </a:solidFill>
              <a:latin typeface="Vidaloka"/>
              <a:ea typeface="Vidaloka"/>
              <a:cs typeface="Vidaloka"/>
              <a:sym typeface="Vidaloka"/>
            </a:endParaRP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‌Ali, BJ,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Gardi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B., Othman, BJ, Ahmed, SA, Ismael, NB, Hamza, PA, Aziz, HM, Sabir, BY, Anwar, G., (2021). Hotel Service Quality: The Impact of Service Quality on Customer Satisfaction in Hospitality.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Engineering, Business and Management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5, no. 3 (2021): 14-28.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Atadil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H.A. and Lu, Q., (2021). An investigation of underlying dimensions of customers’ perceptions of a safe hotel in the COVID-19 era: Effects of those perceptions on hotel selection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Marketing &amp; Management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30(6), pp.655-672.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Breier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Kallmuenzer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Clauss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Gast, J., Kraus, S. and Tiberius, V., 2021. The role of business model innovation in the hospitality industry during the COVID-19 crisis.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Management, 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92, p.102723.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Ford, R.C., (2020) Managing hospitality organizations achieving excellence in the guest experience, SAGE 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Hilton.com., (2023). LXR Hotels &amp; Resorts. [online] Available at: https://www.hilton.com/en/brands/lxr-hotels/ [Accessed 16 Oct. 2023].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 Net., (2023). LXR Hotels &amp; Resorts by Hilton. [online] Available at: https://www.hospitalitynet.org/brand/23000897/lxr-hotels-resorts.html#:~:text=LXR%20Hotels%20%26%20Resorts%20is%20Hilton's,in%20truly%20profound%20travel%20experiences. [Accessed 16 Oct. 2023].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Jawabreh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Jahmani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Maaiah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 and Basel, A., (2022). Evaluation of the contents of the five stars hotel website and customer orientation.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Information Sciences Letters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11(4), pp.1077-1085.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Mercan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S., Cain, L.,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Akkaya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Cebe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Uluagac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S., Alonso, M. and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Cobanoglu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(2021). Improving the service industry with hyper-connectivity: IoT in hospitality.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33(1), pp.243-262.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Moreno-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Perdigon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M.C., Guzman-Perez, B. and Mesa, T.R., (2021). Guest satisfaction in independent and affiliated to chain hotels.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Management,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94, p.102812.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Panchapakesan, P.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Jisen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A., (2020) Guest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satisfactior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&amp; dissatisfaction in luxury hotels: An application on big data 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Soloman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M., (2018)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heart of hospitality: a great hotel and restaurant leaders share their secrets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SelectBeeks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Spanaki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M.Z.,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Papatheodorou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and Pappas, N., (2021). Tourism in the post COVID-19 era: evidence from hotels in the North East of England.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Worldwide Hospitality and Tourism Themes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13(3), pp.357-368.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Walker, J., (2021) Introduction to Hospitality, Pearson, London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Ye, Y.,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Lyu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Y. and He, Y., (2019). Servant leadership and proactive customer service performance.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31(3), pp.1330-1347.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Zarezadeh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Z.Z.,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Rastegar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 and Xiang, Z., (2022). Big data analytics and hotel guest experience: a critical analysis of the literature.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34(6), pp.2320-2336.</a:t>
            </a:r>
            <a:b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sz="5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b="1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0" name="Google Shape;1890;p41"/>
          <p:cNvSpPr txBox="1"/>
          <p:nvPr/>
        </p:nvSpPr>
        <p:spPr>
          <a:xfrm>
            <a:off x="824075" y="1874300"/>
            <a:ext cx="7708500" cy="130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0"/>
              <a:buFont typeface="Arial"/>
              <a:buNone/>
            </a:pPr>
            <a:r>
              <a:rPr lang="en" sz="5700" i="0" u="none" strike="noStrike" cap="none">
                <a:solidFill>
                  <a:srgbClr val="000000"/>
                </a:solidFill>
                <a:latin typeface="Lilita One"/>
                <a:ea typeface="Lilita One"/>
                <a:cs typeface="Lilita One"/>
                <a:sym typeface="Lilita One"/>
              </a:rPr>
              <a:t>THANK YOU</a:t>
            </a:r>
            <a:br>
              <a:rPr lang="en" sz="5000" i="0" u="none" strike="noStrike" cap="none">
                <a:solidFill>
                  <a:srgbClr val="424242"/>
                </a:solidFill>
                <a:latin typeface="Lilita One"/>
                <a:ea typeface="Lilita One"/>
                <a:cs typeface="Lilita One"/>
                <a:sym typeface="Lilita One"/>
              </a:rPr>
            </a:br>
            <a:endParaRPr sz="5000" i="0" u="none" strike="noStrike" cap="none">
              <a:solidFill>
                <a:srgbClr val="424242"/>
              </a:solidFill>
              <a:latin typeface="Lilita One"/>
              <a:ea typeface="Lilita One"/>
              <a:cs typeface="Lilita One"/>
              <a:sym typeface="Lilita On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nvironmental Protection Newsletter by Slidesgo">
  <a:themeElements>
    <a:clrScheme name="Simple Light">
      <a:dk1>
        <a:srgbClr val="252945"/>
      </a:dk1>
      <a:lt1>
        <a:srgbClr val="BDE0DE"/>
      </a:lt1>
      <a:dk2>
        <a:srgbClr val="4E8A7F"/>
      </a:dk2>
      <a:lt2>
        <a:srgbClr val="4F5481"/>
      </a:lt2>
      <a:accent1>
        <a:srgbClr val="FFFFFF"/>
      </a:accent1>
      <a:accent2>
        <a:srgbClr val="BADDC9"/>
      </a:accent2>
      <a:accent3>
        <a:srgbClr val="90C383"/>
      </a:accent3>
      <a:accent4>
        <a:srgbClr val="0C6D4D"/>
      </a:accent4>
      <a:accent5>
        <a:srgbClr val="FFC20C"/>
      </a:accent5>
      <a:accent6>
        <a:srgbClr val="E5B120"/>
      </a:accent6>
      <a:hlink>
        <a:srgbClr val="25294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1778</Words>
  <Application>Microsoft Office PowerPoint</Application>
  <PresentationFormat>On-screen Show (16:9)</PresentationFormat>
  <Paragraphs>77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Acme</vt:lpstr>
      <vt:lpstr>Times New Roman</vt:lpstr>
      <vt:lpstr>Vidaloka</vt:lpstr>
      <vt:lpstr>Lilita One</vt:lpstr>
      <vt:lpstr>ABeeZee</vt:lpstr>
      <vt:lpstr>Environmental Protection Newsletter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 ‌Ali, BJ, Gardi, B., Othman, BJ, Ahmed, SA, Ismael, NB, Hamza, PA, Aziz, HM, Sabir, BY, Anwar, G., (2021). Hotel Service Quality: The Impact of Service Quality on Customer Satisfaction in Hospitality. International Journal of Engineering, Business and Management 5, no. 3 (2021): 14-28. Atadil, H.A. and Lu, Q., (2021). An investigation of underlying dimensions of customers’ perceptions of a safe hotel in the COVID-19 era: Effects of those perceptions on hotel selection behavior. Journal of Hospitality Marketing &amp; Management, 30(6), pp.655-672. Breier, M., Kallmuenzer, A., Clauss, T., Gast, J., Kraus, S. and Tiberius, V., 2021. The role of business model innovation in the hospitality industry during the COVID-19 crisis. International Journal of Hospitality Management, 92, p.102723. Ford, R.C., (2020) Managing hospitality organizations achieving excellence in the guest experience, SAGE  Hilton.com., (2023). LXR Hotels &amp; Resorts. [online] Available at: https://www.hilton.com/en/brands/lxr-hotels/ [Accessed 16 Oct. 2023]. Hospitality Net., (2023). LXR Hotels &amp; Resorts by Hilton. [online] Available at: https://www.hospitalitynet.org/brand/23000897/lxr-hotels-resorts.html#:~:text=LXR%20Hotels%20%26%20Resorts%20is%20Hilton's,in%20truly%20profound%20travel%20experiences. [Accessed 16 Oct. 2023]. Jawabreh, O., Jahmani, A., Maaiah, B. and Basel, A., (2022). Evaluation of the contents of the five stars hotel website and customer orientation. Information Sciences Letters, 11(4), pp.1077-1085. Mercan, S., Cain, L., Akkaya, K., Cebe, M., Uluagac, S., Alonso, M. and Cobanoglu, C., (2021). Improving the service industry with hyper-connectivity: IoT in hospitality. International Journal of Contemporary Hospitality Management, 33(1), pp.243-262. Moreno-Perdigon, M.C., Guzman-Perez, B. and Mesa, T.R., (2021). Guest satisfaction in independent and affiliated to chain hotels. International Journal of Hospitality Management, 94, p.102812. Panchapakesan, P. Jisen. A., (2020) Guest satisfactior &amp; dissatisfaction in luxury hotels: An application on big data  Soloman. M., (2018) The heart of hospitality: a great hotel and restaurant leaders share their secrets, SelectBeeks  Spanaki, M.Z., Papatheodorou, A. and Pappas, N., (2021). Tourism in the post COVID-19 era: evidence from hotels in the North East of England. Worldwide Hospitality and Tourism Themes, 13(3), pp.357-368. Walker, J., (2021) Introduction to Hospitality, Pearson, London Ye, Y., Lyu, Y. and He, Y., (2019). Servant leadership and proactive customer service performance. International Journal of Contemporary Hospitality Management, 31(3), pp.1330-1347. Zarezadeh, Z.Z., Rastegar, R. and Xiang, Z., (2022). Big data analytics and hotel guest experience: a critical analysis of the literature. International Journal of Contemporary Hospitality Management, 34(6), pp.2320-2336.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Shila Laskar</dc:creator>
  <cp:lastModifiedBy>Shila Laskar</cp:lastModifiedBy>
  <cp:revision>2</cp:revision>
  <dcterms:modified xsi:type="dcterms:W3CDTF">2023-10-22T18:47:19Z</dcterms:modified>
</cp:coreProperties>
</file>