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0" autoAdjust="0"/>
    <p:restoredTop sz="94660"/>
  </p:normalViewPr>
  <p:slideViewPr>
    <p:cSldViewPr snapToGrid="0">
      <p:cViewPr varScale="1">
        <p:scale>
          <a:sx n="80" d="100"/>
          <a:sy n="80" d="100"/>
        </p:scale>
        <p:origin x="60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5AEB35-50E6-4E6D-9D76-5E57047FD3CA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63799-DF43-4D2E-8362-D6C1E10686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5213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5AEB35-50E6-4E6D-9D76-5E57047FD3CA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63799-DF43-4D2E-8362-D6C1E10686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69632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5AEB35-50E6-4E6D-9D76-5E57047FD3CA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63799-DF43-4D2E-8362-D6C1E10686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97984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5AEB35-50E6-4E6D-9D76-5E57047FD3CA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63799-DF43-4D2E-8362-D6C1E10686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24585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5AEB35-50E6-4E6D-9D76-5E57047FD3CA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63799-DF43-4D2E-8362-D6C1E10686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14913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5AEB35-50E6-4E6D-9D76-5E57047FD3CA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63799-DF43-4D2E-8362-D6C1E10686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5862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5AEB35-50E6-4E6D-9D76-5E57047FD3CA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63799-DF43-4D2E-8362-D6C1E10686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01510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5AEB35-50E6-4E6D-9D76-5E57047FD3CA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63799-DF43-4D2E-8362-D6C1E10686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76811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5AEB35-50E6-4E6D-9D76-5E57047FD3CA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63799-DF43-4D2E-8362-D6C1E10686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47587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5AEB35-50E6-4E6D-9D76-5E57047FD3CA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63799-DF43-4D2E-8362-D6C1E10686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42858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5AEB35-50E6-4E6D-9D76-5E57047FD3CA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63799-DF43-4D2E-8362-D6C1E10686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39464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5AEB35-50E6-4E6D-9D76-5E57047FD3CA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663799-DF43-4D2E-8362-D6C1E10686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43852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11242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VID-20230209-WA0008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 rot="5400000">
            <a:off x="2139950" y="1825625"/>
            <a:ext cx="7912100" cy="4351338"/>
          </a:xfrm>
        </p:spPr>
      </p:pic>
    </p:spTree>
    <p:extLst>
      <p:ext uri="{BB962C8B-B14F-4D97-AF65-F5344CB8AC3E}">
        <p14:creationId xmlns:p14="http://schemas.microsoft.com/office/powerpoint/2010/main" val="2182078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Windows User</dc:creator>
  <cp:lastModifiedBy>Windows User</cp:lastModifiedBy>
  <cp:revision>1</cp:revision>
  <dcterms:created xsi:type="dcterms:W3CDTF">2023-02-09T22:44:47Z</dcterms:created>
  <dcterms:modified xsi:type="dcterms:W3CDTF">2023-02-09T22:45:02Z</dcterms:modified>
</cp:coreProperties>
</file>