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83" r:id="rId3"/>
    <p:sldId id="257" r:id="rId4"/>
    <p:sldId id="258" r:id="rId5"/>
    <p:sldId id="259" r:id="rId6"/>
    <p:sldId id="260" r:id="rId7"/>
    <p:sldId id="261" r:id="rId8"/>
    <p:sldId id="262" r:id="rId9"/>
    <p:sldId id="263" r:id="rId10"/>
    <p:sldId id="264" r:id="rId11"/>
    <p:sldId id="265" r:id="rId12"/>
    <p:sldId id="266" r:id="rId13"/>
    <p:sldId id="267" r:id="rId14"/>
    <p:sldId id="276" r:id="rId15"/>
    <p:sldId id="268" r:id="rId16"/>
    <p:sldId id="269" r:id="rId17"/>
    <p:sldId id="270" r:id="rId18"/>
    <p:sldId id="271" r:id="rId19"/>
    <p:sldId id="272" r:id="rId20"/>
    <p:sldId id="273" r:id="rId21"/>
    <p:sldId id="282" r:id="rId22"/>
    <p:sldId id="278" r:id="rId23"/>
    <p:sldId id="281" r:id="rId24"/>
    <p:sldId id="280" r:id="rId25"/>
    <p:sldId id="28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438"/>
    <p:restoredTop sz="94560"/>
  </p:normalViewPr>
  <p:slideViewPr>
    <p:cSldViewPr snapToGrid="0" snapToObjects="1">
      <p:cViewPr varScale="1">
        <p:scale>
          <a:sx n="102" d="100"/>
          <a:sy n="102" d="100"/>
        </p:scale>
        <p:origin x="74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9.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9.xml.rels><?xml version="1.0" encoding="UTF-8" standalone="yes"?>
<Relationships xmlns="http://schemas.openxmlformats.org/package/2006/relationships"><Relationship Id="rId8" Type="http://schemas.openxmlformats.org/officeDocument/2006/relationships/image" Target="../media/image49.svg"/><Relationship Id="rId3" Type="http://schemas.openxmlformats.org/officeDocument/2006/relationships/image" Target="../media/image44.png"/><Relationship Id="rId7" Type="http://schemas.openxmlformats.org/officeDocument/2006/relationships/image" Target="../media/image48.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5" Type="http://schemas.openxmlformats.org/officeDocument/2006/relationships/image" Target="../media/image46.png"/><Relationship Id="rId4" Type="http://schemas.openxmlformats.org/officeDocument/2006/relationships/image" Target="../media/image4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B095A5-277A-4DBA-860C-292074FB9A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B9E0ED5-F25F-4261-9B21-4191DF2648E7}">
      <dgm:prSet/>
      <dgm:spPr/>
      <dgm:t>
        <a:bodyPr/>
        <a:lstStyle/>
        <a:p>
          <a:pPr>
            <a:lnSpc>
              <a:spcPct val="100000"/>
            </a:lnSpc>
          </a:pPr>
          <a:r>
            <a:rPr lang="en-GB" u="sng" dirty="0"/>
            <a:t>Aim:</a:t>
          </a:r>
          <a:br>
            <a:rPr lang="en-GB" u="sng" dirty="0"/>
          </a:br>
          <a:r>
            <a:rPr lang="en-GB" dirty="0"/>
            <a:t>To go over how to reference using the Harvard Referencing Style.</a:t>
          </a:r>
          <a:endParaRPr lang="en-US" dirty="0"/>
        </a:p>
      </dgm:t>
    </dgm:pt>
    <dgm:pt modelId="{7D7D3242-F961-4EE6-B3DF-8953362FA64D}" type="parTrans" cxnId="{5467DB32-66A6-4B52-8BDF-F85388C0A6BC}">
      <dgm:prSet/>
      <dgm:spPr/>
      <dgm:t>
        <a:bodyPr/>
        <a:lstStyle/>
        <a:p>
          <a:endParaRPr lang="en-US"/>
        </a:p>
      </dgm:t>
    </dgm:pt>
    <dgm:pt modelId="{20072CE6-71B6-4623-90FD-32502ED2FD9D}" type="sibTrans" cxnId="{5467DB32-66A6-4B52-8BDF-F85388C0A6BC}">
      <dgm:prSet/>
      <dgm:spPr/>
      <dgm:t>
        <a:bodyPr/>
        <a:lstStyle/>
        <a:p>
          <a:endParaRPr lang="en-US"/>
        </a:p>
      </dgm:t>
    </dgm:pt>
    <dgm:pt modelId="{BD1337BB-FCC3-48EB-A5A4-F697CA5F7389}">
      <dgm:prSet/>
      <dgm:spPr/>
      <dgm:t>
        <a:bodyPr/>
        <a:lstStyle/>
        <a:p>
          <a:pPr>
            <a:lnSpc>
              <a:spcPct val="100000"/>
            </a:lnSpc>
          </a:pPr>
          <a:r>
            <a:rPr lang="en-GB" u="sng" dirty="0"/>
            <a:t>Objectives:</a:t>
          </a:r>
          <a:br>
            <a:rPr lang="en-GB" u="sng" dirty="0"/>
          </a:br>
          <a:r>
            <a:rPr lang="en-GB" dirty="0"/>
            <a:t>1. Establish why referencing is important.</a:t>
          </a:r>
          <a:br>
            <a:rPr lang="en-GB" u="sng" dirty="0"/>
          </a:br>
          <a:r>
            <a:rPr lang="en-GB" dirty="0"/>
            <a:t>2. Recognise how to correctly reference when using in-text citations.</a:t>
          </a:r>
          <a:br>
            <a:rPr lang="en-GB" dirty="0"/>
          </a:br>
          <a:r>
            <a:rPr lang="en-GB" dirty="0"/>
            <a:t>3. Classify how to reference – books, journal articles, legal/governmental publications, news paper articles, internet and graphs.</a:t>
          </a:r>
          <a:br>
            <a:rPr lang="en-GB" dirty="0"/>
          </a:br>
          <a:r>
            <a:rPr lang="en-GB" dirty="0"/>
            <a:t>4. Demonstrate your ability to reference correctly.</a:t>
          </a:r>
          <a:endParaRPr lang="en-US" dirty="0"/>
        </a:p>
      </dgm:t>
    </dgm:pt>
    <dgm:pt modelId="{9F5A5D4A-E3A6-42EE-B2FD-E273A030F991}" type="parTrans" cxnId="{A445B2DF-273E-432D-817B-F7B1DBB89509}">
      <dgm:prSet/>
      <dgm:spPr/>
      <dgm:t>
        <a:bodyPr/>
        <a:lstStyle/>
        <a:p>
          <a:endParaRPr lang="en-US"/>
        </a:p>
      </dgm:t>
    </dgm:pt>
    <dgm:pt modelId="{588A689E-ABC0-4878-A053-80D70FFD81C1}" type="sibTrans" cxnId="{A445B2DF-273E-432D-817B-F7B1DBB89509}">
      <dgm:prSet/>
      <dgm:spPr/>
      <dgm:t>
        <a:bodyPr/>
        <a:lstStyle/>
        <a:p>
          <a:endParaRPr lang="en-US"/>
        </a:p>
      </dgm:t>
    </dgm:pt>
    <dgm:pt modelId="{FD03E804-368A-4E7D-8662-FA02B44C6235}" type="pres">
      <dgm:prSet presAssocID="{F2B095A5-277A-4DBA-860C-292074FB9A31}" presName="root" presStyleCnt="0">
        <dgm:presLayoutVars>
          <dgm:dir/>
          <dgm:resizeHandles val="exact"/>
        </dgm:presLayoutVars>
      </dgm:prSet>
      <dgm:spPr/>
    </dgm:pt>
    <dgm:pt modelId="{968DE6C4-0B6E-449E-AAA1-6E38895D0432}" type="pres">
      <dgm:prSet presAssocID="{DB9E0ED5-F25F-4261-9B21-4191DF2648E7}" presName="compNode" presStyleCnt="0"/>
      <dgm:spPr/>
    </dgm:pt>
    <dgm:pt modelId="{46E920BA-7DFE-4D58-B9AE-0C7E6B02B2DC}" type="pres">
      <dgm:prSet presAssocID="{DB9E0ED5-F25F-4261-9B21-4191DF2648E7}" presName="bgRect" presStyleLbl="bgShp" presStyleIdx="0" presStyleCnt="2" custScaleY="83780"/>
      <dgm:spPr/>
    </dgm:pt>
    <dgm:pt modelId="{639DD1E5-E378-48FF-9DD4-CC3F285A3879}" type="pres">
      <dgm:prSet presAssocID="{DB9E0ED5-F25F-4261-9B21-4191DF2648E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arget"/>
        </a:ext>
      </dgm:extLst>
    </dgm:pt>
    <dgm:pt modelId="{A2505DB8-570F-402C-AA75-59BAEF544FEB}" type="pres">
      <dgm:prSet presAssocID="{DB9E0ED5-F25F-4261-9B21-4191DF2648E7}" presName="spaceRect" presStyleCnt="0"/>
      <dgm:spPr/>
    </dgm:pt>
    <dgm:pt modelId="{0976E256-F581-4948-BCE9-0B6C89611035}" type="pres">
      <dgm:prSet presAssocID="{DB9E0ED5-F25F-4261-9B21-4191DF2648E7}" presName="parTx" presStyleLbl="revTx" presStyleIdx="0" presStyleCnt="2">
        <dgm:presLayoutVars>
          <dgm:chMax val="0"/>
          <dgm:chPref val="0"/>
        </dgm:presLayoutVars>
      </dgm:prSet>
      <dgm:spPr/>
    </dgm:pt>
    <dgm:pt modelId="{C480AA66-FFFE-490A-A6AF-76EB67026966}" type="pres">
      <dgm:prSet presAssocID="{20072CE6-71B6-4623-90FD-32502ED2FD9D}" presName="sibTrans" presStyleCnt="0"/>
      <dgm:spPr/>
    </dgm:pt>
    <dgm:pt modelId="{F345805F-CA98-436E-BE4C-AABFF3D59726}" type="pres">
      <dgm:prSet presAssocID="{BD1337BB-FCC3-48EB-A5A4-F697CA5F7389}" presName="compNode" presStyleCnt="0"/>
      <dgm:spPr/>
    </dgm:pt>
    <dgm:pt modelId="{B5C083B2-CBF8-4C79-9C8F-23D8E5A3B679}" type="pres">
      <dgm:prSet presAssocID="{BD1337BB-FCC3-48EB-A5A4-F697CA5F7389}" presName="bgRect" presStyleLbl="bgShp" presStyleIdx="1" presStyleCnt="2" custScaleY="130331"/>
      <dgm:spPr/>
    </dgm:pt>
    <dgm:pt modelId="{E078A6D4-A47B-42E0-BD78-219F04A97FF2}" type="pres">
      <dgm:prSet presAssocID="{BD1337BB-FCC3-48EB-A5A4-F697CA5F738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Quotation Mark"/>
        </a:ext>
      </dgm:extLst>
    </dgm:pt>
    <dgm:pt modelId="{689431FE-1ABF-4473-A3B3-8CB5D24E1A9F}" type="pres">
      <dgm:prSet presAssocID="{BD1337BB-FCC3-48EB-A5A4-F697CA5F7389}" presName="spaceRect" presStyleCnt="0"/>
      <dgm:spPr/>
    </dgm:pt>
    <dgm:pt modelId="{CAD1A3EE-DDD0-4A3F-9A3C-FCD6F265E1A4}" type="pres">
      <dgm:prSet presAssocID="{BD1337BB-FCC3-48EB-A5A4-F697CA5F7389}" presName="parTx" presStyleLbl="revTx" presStyleIdx="1" presStyleCnt="2">
        <dgm:presLayoutVars>
          <dgm:chMax val="0"/>
          <dgm:chPref val="0"/>
        </dgm:presLayoutVars>
      </dgm:prSet>
      <dgm:spPr/>
    </dgm:pt>
  </dgm:ptLst>
  <dgm:cxnLst>
    <dgm:cxn modelId="{96CFA71F-F1E2-40AE-BC43-FF3661AED3D3}" type="presOf" srcId="{F2B095A5-277A-4DBA-860C-292074FB9A31}" destId="{FD03E804-368A-4E7D-8662-FA02B44C6235}" srcOrd="0" destOrd="0" presId="urn:microsoft.com/office/officeart/2018/2/layout/IconVerticalSolidList"/>
    <dgm:cxn modelId="{5467DB32-66A6-4B52-8BDF-F85388C0A6BC}" srcId="{F2B095A5-277A-4DBA-860C-292074FB9A31}" destId="{DB9E0ED5-F25F-4261-9B21-4191DF2648E7}" srcOrd="0" destOrd="0" parTransId="{7D7D3242-F961-4EE6-B3DF-8953362FA64D}" sibTransId="{20072CE6-71B6-4623-90FD-32502ED2FD9D}"/>
    <dgm:cxn modelId="{4C2FFF4F-7497-4287-A5EC-59854FEDA048}" type="presOf" srcId="{DB9E0ED5-F25F-4261-9B21-4191DF2648E7}" destId="{0976E256-F581-4948-BCE9-0B6C89611035}" srcOrd="0" destOrd="0" presId="urn:microsoft.com/office/officeart/2018/2/layout/IconVerticalSolidList"/>
    <dgm:cxn modelId="{6DB972CE-B22C-46CF-BC11-DC995C34FD48}" type="presOf" srcId="{BD1337BB-FCC3-48EB-A5A4-F697CA5F7389}" destId="{CAD1A3EE-DDD0-4A3F-9A3C-FCD6F265E1A4}" srcOrd="0" destOrd="0" presId="urn:microsoft.com/office/officeart/2018/2/layout/IconVerticalSolidList"/>
    <dgm:cxn modelId="{A445B2DF-273E-432D-817B-F7B1DBB89509}" srcId="{F2B095A5-277A-4DBA-860C-292074FB9A31}" destId="{BD1337BB-FCC3-48EB-A5A4-F697CA5F7389}" srcOrd="1" destOrd="0" parTransId="{9F5A5D4A-E3A6-42EE-B2FD-E273A030F991}" sibTransId="{588A689E-ABC0-4878-A053-80D70FFD81C1}"/>
    <dgm:cxn modelId="{794DA2CC-0108-4656-935C-7419A4B0BC2B}" type="presParOf" srcId="{FD03E804-368A-4E7D-8662-FA02B44C6235}" destId="{968DE6C4-0B6E-449E-AAA1-6E38895D0432}" srcOrd="0" destOrd="0" presId="urn:microsoft.com/office/officeart/2018/2/layout/IconVerticalSolidList"/>
    <dgm:cxn modelId="{FB06AA4E-44A9-4C37-A697-45B5D2A5419F}" type="presParOf" srcId="{968DE6C4-0B6E-449E-AAA1-6E38895D0432}" destId="{46E920BA-7DFE-4D58-B9AE-0C7E6B02B2DC}" srcOrd="0" destOrd="0" presId="urn:microsoft.com/office/officeart/2018/2/layout/IconVerticalSolidList"/>
    <dgm:cxn modelId="{F44E3D81-5DE4-4989-8805-C580195F84B4}" type="presParOf" srcId="{968DE6C4-0B6E-449E-AAA1-6E38895D0432}" destId="{639DD1E5-E378-48FF-9DD4-CC3F285A3879}" srcOrd="1" destOrd="0" presId="urn:microsoft.com/office/officeart/2018/2/layout/IconVerticalSolidList"/>
    <dgm:cxn modelId="{B2F3AE29-F9A2-48E9-A90F-1316DFC7DF21}" type="presParOf" srcId="{968DE6C4-0B6E-449E-AAA1-6E38895D0432}" destId="{A2505DB8-570F-402C-AA75-59BAEF544FEB}" srcOrd="2" destOrd="0" presId="urn:microsoft.com/office/officeart/2018/2/layout/IconVerticalSolidList"/>
    <dgm:cxn modelId="{BE89F495-B576-40E5-B4BD-E84D74EA73E8}" type="presParOf" srcId="{968DE6C4-0B6E-449E-AAA1-6E38895D0432}" destId="{0976E256-F581-4948-BCE9-0B6C89611035}" srcOrd="3" destOrd="0" presId="urn:microsoft.com/office/officeart/2018/2/layout/IconVerticalSolidList"/>
    <dgm:cxn modelId="{7C7A1B36-801E-4B1E-A699-EACA7C45F915}" type="presParOf" srcId="{FD03E804-368A-4E7D-8662-FA02B44C6235}" destId="{C480AA66-FFFE-490A-A6AF-76EB67026966}" srcOrd="1" destOrd="0" presId="urn:microsoft.com/office/officeart/2018/2/layout/IconVerticalSolidList"/>
    <dgm:cxn modelId="{35F7274A-A4E5-4116-8CD3-46822C873FEB}" type="presParOf" srcId="{FD03E804-368A-4E7D-8662-FA02B44C6235}" destId="{F345805F-CA98-436E-BE4C-AABFF3D59726}" srcOrd="2" destOrd="0" presId="urn:microsoft.com/office/officeart/2018/2/layout/IconVerticalSolidList"/>
    <dgm:cxn modelId="{64C5B03E-B191-4513-8E7E-EB5F0F707336}" type="presParOf" srcId="{F345805F-CA98-436E-BE4C-AABFF3D59726}" destId="{B5C083B2-CBF8-4C79-9C8F-23D8E5A3B679}" srcOrd="0" destOrd="0" presId="urn:microsoft.com/office/officeart/2018/2/layout/IconVerticalSolidList"/>
    <dgm:cxn modelId="{CBE5E96B-C2D8-4179-8062-225C17F1EBE9}" type="presParOf" srcId="{F345805F-CA98-436E-BE4C-AABFF3D59726}" destId="{E078A6D4-A47B-42E0-BD78-219F04A97FF2}" srcOrd="1" destOrd="0" presId="urn:microsoft.com/office/officeart/2018/2/layout/IconVerticalSolidList"/>
    <dgm:cxn modelId="{BA4F905E-B0BB-4455-B3A4-6F66CF933B8A}" type="presParOf" srcId="{F345805F-CA98-436E-BE4C-AABFF3D59726}" destId="{689431FE-1ABF-4473-A3B3-8CB5D24E1A9F}" srcOrd="2" destOrd="0" presId="urn:microsoft.com/office/officeart/2018/2/layout/IconVerticalSolidList"/>
    <dgm:cxn modelId="{3C31647B-015E-4182-BD58-13014323ADFF}" type="presParOf" srcId="{F345805F-CA98-436E-BE4C-AABFF3D59726}" destId="{CAD1A3EE-DDD0-4A3F-9A3C-FCD6F265E1A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9273D08-69D0-47AE-9CB7-07C23AF8CB80}"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7448AF5-11A2-4A0B-978B-ED1E327BFEBB}">
      <dgm:prSet/>
      <dgm:spPr/>
      <dgm:t>
        <a:bodyPr/>
        <a:lstStyle/>
        <a:p>
          <a:pPr>
            <a:lnSpc>
              <a:spcPct val="100000"/>
            </a:lnSpc>
          </a:pPr>
          <a:r>
            <a:rPr lang="en-GB"/>
            <a:t>Demonstrating that you have undertook research on the topic .</a:t>
          </a:r>
          <a:endParaRPr lang="en-US"/>
        </a:p>
      </dgm:t>
    </dgm:pt>
    <dgm:pt modelId="{7BC2D841-4BFD-4A32-B3A9-B7AE0BA279E3}" type="parTrans" cxnId="{79BE6064-0BEA-4DFB-A80A-FC06556EB021}">
      <dgm:prSet/>
      <dgm:spPr/>
      <dgm:t>
        <a:bodyPr/>
        <a:lstStyle/>
        <a:p>
          <a:endParaRPr lang="en-US"/>
        </a:p>
      </dgm:t>
    </dgm:pt>
    <dgm:pt modelId="{053EBBA2-441B-4392-BA10-3D8F321B9ECC}" type="sibTrans" cxnId="{79BE6064-0BEA-4DFB-A80A-FC06556EB021}">
      <dgm:prSet/>
      <dgm:spPr/>
      <dgm:t>
        <a:bodyPr/>
        <a:lstStyle/>
        <a:p>
          <a:endParaRPr lang="en-US"/>
        </a:p>
      </dgm:t>
    </dgm:pt>
    <dgm:pt modelId="{B7B07C46-51CC-413A-91FB-51C13D2694B2}">
      <dgm:prSet/>
      <dgm:spPr/>
      <dgm:t>
        <a:bodyPr/>
        <a:lstStyle/>
        <a:p>
          <a:pPr>
            <a:lnSpc>
              <a:spcPct val="100000"/>
            </a:lnSpc>
          </a:pPr>
          <a:r>
            <a:rPr lang="en-GB" dirty="0"/>
            <a:t>Add academic credibility to your arguments.</a:t>
          </a:r>
          <a:endParaRPr lang="en-US" dirty="0"/>
        </a:p>
      </dgm:t>
    </dgm:pt>
    <dgm:pt modelId="{05878A42-4800-4322-A995-F44E4A7E4D30}" type="parTrans" cxnId="{4D1673E6-E191-44B2-8F9A-D96B897892F8}">
      <dgm:prSet/>
      <dgm:spPr/>
      <dgm:t>
        <a:bodyPr/>
        <a:lstStyle/>
        <a:p>
          <a:endParaRPr lang="en-US"/>
        </a:p>
      </dgm:t>
    </dgm:pt>
    <dgm:pt modelId="{2391B651-4D85-4AB3-AE58-E28879E6876E}" type="sibTrans" cxnId="{4D1673E6-E191-44B2-8F9A-D96B897892F8}">
      <dgm:prSet/>
      <dgm:spPr/>
      <dgm:t>
        <a:bodyPr/>
        <a:lstStyle/>
        <a:p>
          <a:endParaRPr lang="en-US"/>
        </a:p>
      </dgm:t>
    </dgm:pt>
    <dgm:pt modelId="{AF1E28DF-03AC-4BCE-A870-4F886836C2D8}">
      <dgm:prSet/>
      <dgm:spPr/>
      <dgm:t>
        <a:bodyPr/>
        <a:lstStyle/>
        <a:p>
          <a:pPr>
            <a:lnSpc>
              <a:spcPct val="100000"/>
            </a:lnSpc>
          </a:pPr>
          <a:r>
            <a:rPr lang="en-GB"/>
            <a:t>Acknowledge the work of others.</a:t>
          </a:r>
          <a:endParaRPr lang="en-US"/>
        </a:p>
      </dgm:t>
    </dgm:pt>
    <dgm:pt modelId="{9EE5FBD0-F53A-40F8-9EC5-ADDC7E94564C}" type="parTrans" cxnId="{EA12EE11-A7AC-49C2-B307-976F54044F1C}">
      <dgm:prSet/>
      <dgm:spPr/>
      <dgm:t>
        <a:bodyPr/>
        <a:lstStyle/>
        <a:p>
          <a:endParaRPr lang="en-US"/>
        </a:p>
      </dgm:t>
    </dgm:pt>
    <dgm:pt modelId="{5178676A-B185-4BE4-935A-1A0DE38F2B35}" type="sibTrans" cxnId="{EA12EE11-A7AC-49C2-B307-976F54044F1C}">
      <dgm:prSet/>
      <dgm:spPr/>
      <dgm:t>
        <a:bodyPr/>
        <a:lstStyle/>
        <a:p>
          <a:endParaRPr lang="en-US"/>
        </a:p>
      </dgm:t>
    </dgm:pt>
    <dgm:pt modelId="{F0A40D1D-473C-4F95-BC9A-5FA62F4271BC}">
      <dgm:prSet/>
      <dgm:spPr/>
      <dgm:t>
        <a:bodyPr/>
        <a:lstStyle/>
        <a:p>
          <a:pPr>
            <a:lnSpc>
              <a:spcPct val="100000"/>
            </a:lnSpc>
          </a:pPr>
          <a:r>
            <a:rPr lang="en-GB"/>
            <a:t>Avoidance of plagiarism.</a:t>
          </a:r>
          <a:endParaRPr lang="en-US"/>
        </a:p>
      </dgm:t>
    </dgm:pt>
    <dgm:pt modelId="{9493714A-EF3B-4624-BE3F-B0358FEEAB17}" type="parTrans" cxnId="{3F353DE2-69C4-4C39-A42C-8029307F4559}">
      <dgm:prSet/>
      <dgm:spPr/>
      <dgm:t>
        <a:bodyPr/>
        <a:lstStyle/>
        <a:p>
          <a:endParaRPr lang="en-US"/>
        </a:p>
      </dgm:t>
    </dgm:pt>
    <dgm:pt modelId="{879170FB-1D37-4CEB-9589-8495B9EBF460}" type="sibTrans" cxnId="{3F353DE2-69C4-4C39-A42C-8029307F4559}">
      <dgm:prSet/>
      <dgm:spPr/>
      <dgm:t>
        <a:bodyPr/>
        <a:lstStyle/>
        <a:p>
          <a:endParaRPr lang="en-US"/>
        </a:p>
      </dgm:t>
    </dgm:pt>
    <dgm:pt modelId="{CCC39B8C-5F2A-4455-83CC-3A56993987C8}" type="pres">
      <dgm:prSet presAssocID="{39273D08-69D0-47AE-9CB7-07C23AF8CB80}" presName="root" presStyleCnt="0">
        <dgm:presLayoutVars>
          <dgm:dir/>
          <dgm:resizeHandles val="exact"/>
        </dgm:presLayoutVars>
      </dgm:prSet>
      <dgm:spPr/>
    </dgm:pt>
    <dgm:pt modelId="{F7AEB60B-29C5-47A3-86A2-19152434818E}" type="pres">
      <dgm:prSet presAssocID="{97448AF5-11A2-4A0B-978B-ED1E327BFEBB}" presName="compNode" presStyleCnt="0"/>
      <dgm:spPr/>
    </dgm:pt>
    <dgm:pt modelId="{99EA5B22-FEC6-43D6-BDBE-78EBFBAF1214}" type="pres">
      <dgm:prSet presAssocID="{97448AF5-11A2-4A0B-978B-ED1E327BFEBB}" presName="bgRect" presStyleLbl="bgShp" presStyleIdx="0" presStyleCnt="4"/>
      <dgm:spPr/>
    </dgm:pt>
    <dgm:pt modelId="{935D6347-336E-43B6-8546-3801E24396DE}" type="pres">
      <dgm:prSet presAssocID="{97448AF5-11A2-4A0B-978B-ED1E327BFEB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751E617F-B3BC-45DE-AB52-94BEE932C3EA}" type="pres">
      <dgm:prSet presAssocID="{97448AF5-11A2-4A0B-978B-ED1E327BFEBB}" presName="spaceRect" presStyleCnt="0"/>
      <dgm:spPr/>
    </dgm:pt>
    <dgm:pt modelId="{ED68049B-4177-4C9F-B015-6E7E31A5FEAD}" type="pres">
      <dgm:prSet presAssocID="{97448AF5-11A2-4A0B-978B-ED1E327BFEBB}" presName="parTx" presStyleLbl="revTx" presStyleIdx="0" presStyleCnt="4">
        <dgm:presLayoutVars>
          <dgm:chMax val="0"/>
          <dgm:chPref val="0"/>
        </dgm:presLayoutVars>
      </dgm:prSet>
      <dgm:spPr/>
    </dgm:pt>
    <dgm:pt modelId="{C7E2CE04-AEE7-4995-9E8D-FF673C828BF6}" type="pres">
      <dgm:prSet presAssocID="{053EBBA2-441B-4392-BA10-3D8F321B9ECC}" presName="sibTrans" presStyleCnt="0"/>
      <dgm:spPr/>
    </dgm:pt>
    <dgm:pt modelId="{9DA05637-740E-49D7-AD31-50388DD6C203}" type="pres">
      <dgm:prSet presAssocID="{B7B07C46-51CC-413A-91FB-51C13D2694B2}" presName="compNode" presStyleCnt="0"/>
      <dgm:spPr/>
    </dgm:pt>
    <dgm:pt modelId="{0BBB6710-85E1-4F73-972A-35B8E59402B3}" type="pres">
      <dgm:prSet presAssocID="{B7B07C46-51CC-413A-91FB-51C13D2694B2}" presName="bgRect" presStyleLbl="bgShp" presStyleIdx="1" presStyleCnt="4"/>
      <dgm:spPr/>
    </dgm:pt>
    <dgm:pt modelId="{0FAAA100-D6A1-4C3E-957D-12AFF8A75B52}" type="pres">
      <dgm:prSet presAssocID="{B7B07C46-51CC-413A-91FB-51C13D2694B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Book"/>
        </a:ext>
      </dgm:extLst>
    </dgm:pt>
    <dgm:pt modelId="{91C3648B-4C8C-4A36-A17C-899ED00670CF}" type="pres">
      <dgm:prSet presAssocID="{B7B07C46-51CC-413A-91FB-51C13D2694B2}" presName="spaceRect" presStyleCnt="0"/>
      <dgm:spPr/>
    </dgm:pt>
    <dgm:pt modelId="{2CD0F5CE-4C3E-4676-9D97-7F41D90E2380}" type="pres">
      <dgm:prSet presAssocID="{B7B07C46-51CC-413A-91FB-51C13D2694B2}" presName="parTx" presStyleLbl="revTx" presStyleIdx="1" presStyleCnt="4">
        <dgm:presLayoutVars>
          <dgm:chMax val="0"/>
          <dgm:chPref val="0"/>
        </dgm:presLayoutVars>
      </dgm:prSet>
      <dgm:spPr/>
    </dgm:pt>
    <dgm:pt modelId="{198272FA-769B-4E48-90DE-F9727BD7A5A7}" type="pres">
      <dgm:prSet presAssocID="{2391B651-4D85-4AB3-AE58-E28879E6876E}" presName="sibTrans" presStyleCnt="0"/>
      <dgm:spPr/>
    </dgm:pt>
    <dgm:pt modelId="{BBD05DBE-05C9-47F3-B517-A30E651DA467}" type="pres">
      <dgm:prSet presAssocID="{AF1E28DF-03AC-4BCE-A870-4F886836C2D8}" presName="compNode" presStyleCnt="0"/>
      <dgm:spPr/>
    </dgm:pt>
    <dgm:pt modelId="{283820B5-A6D3-4730-83D8-F637DA2553E0}" type="pres">
      <dgm:prSet presAssocID="{AF1E28DF-03AC-4BCE-A870-4F886836C2D8}" presName="bgRect" presStyleLbl="bgShp" presStyleIdx="2" presStyleCnt="4"/>
      <dgm:spPr/>
    </dgm:pt>
    <dgm:pt modelId="{973A0DC6-99E4-495E-B121-37FF6B8E8DC8}" type="pres">
      <dgm:prSet presAssocID="{AF1E28DF-03AC-4BCE-A870-4F886836C2D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ign Language"/>
        </a:ext>
      </dgm:extLst>
    </dgm:pt>
    <dgm:pt modelId="{17D42E77-8769-40B5-B77C-7B6848D1DBCE}" type="pres">
      <dgm:prSet presAssocID="{AF1E28DF-03AC-4BCE-A870-4F886836C2D8}" presName="spaceRect" presStyleCnt="0"/>
      <dgm:spPr/>
    </dgm:pt>
    <dgm:pt modelId="{F7835501-3A9C-4C5D-8B8B-5CCA3044B499}" type="pres">
      <dgm:prSet presAssocID="{AF1E28DF-03AC-4BCE-A870-4F886836C2D8}" presName="parTx" presStyleLbl="revTx" presStyleIdx="2" presStyleCnt="4">
        <dgm:presLayoutVars>
          <dgm:chMax val="0"/>
          <dgm:chPref val="0"/>
        </dgm:presLayoutVars>
      </dgm:prSet>
      <dgm:spPr/>
    </dgm:pt>
    <dgm:pt modelId="{37D6970E-8E42-4962-9A5A-E2DB672B2344}" type="pres">
      <dgm:prSet presAssocID="{5178676A-B185-4BE4-935A-1A0DE38F2B35}" presName="sibTrans" presStyleCnt="0"/>
      <dgm:spPr/>
    </dgm:pt>
    <dgm:pt modelId="{8CF6E0B7-E494-4318-A96F-80463BF7E545}" type="pres">
      <dgm:prSet presAssocID="{F0A40D1D-473C-4F95-BC9A-5FA62F4271BC}" presName="compNode" presStyleCnt="0"/>
      <dgm:spPr/>
    </dgm:pt>
    <dgm:pt modelId="{27082CFA-E56A-4D64-A4BD-62C44C337A89}" type="pres">
      <dgm:prSet presAssocID="{F0A40D1D-473C-4F95-BC9A-5FA62F4271BC}" presName="bgRect" presStyleLbl="bgShp" presStyleIdx="3" presStyleCnt="4"/>
      <dgm:spPr/>
    </dgm:pt>
    <dgm:pt modelId="{76E9CEA5-0D63-44A7-93AF-2D4422097D97}" type="pres">
      <dgm:prSet presAssocID="{F0A40D1D-473C-4F95-BC9A-5FA62F4271B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No sign"/>
        </a:ext>
      </dgm:extLst>
    </dgm:pt>
    <dgm:pt modelId="{80AC4E4E-9DD4-40C4-AFAC-E7D811C1A8FD}" type="pres">
      <dgm:prSet presAssocID="{F0A40D1D-473C-4F95-BC9A-5FA62F4271BC}" presName="spaceRect" presStyleCnt="0"/>
      <dgm:spPr/>
    </dgm:pt>
    <dgm:pt modelId="{DCEC0A14-EC3A-452F-A2B9-6BDFE1B06089}" type="pres">
      <dgm:prSet presAssocID="{F0A40D1D-473C-4F95-BC9A-5FA62F4271BC}" presName="parTx" presStyleLbl="revTx" presStyleIdx="3" presStyleCnt="4">
        <dgm:presLayoutVars>
          <dgm:chMax val="0"/>
          <dgm:chPref val="0"/>
        </dgm:presLayoutVars>
      </dgm:prSet>
      <dgm:spPr/>
    </dgm:pt>
  </dgm:ptLst>
  <dgm:cxnLst>
    <dgm:cxn modelId="{EA12EE11-A7AC-49C2-B307-976F54044F1C}" srcId="{39273D08-69D0-47AE-9CB7-07C23AF8CB80}" destId="{AF1E28DF-03AC-4BCE-A870-4F886836C2D8}" srcOrd="2" destOrd="0" parTransId="{9EE5FBD0-F53A-40F8-9EC5-ADDC7E94564C}" sibTransId="{5178676A-B185-4BE4-935A-1A0DE38F2B35}"/>
    <dgm:cxn modelId="{34A4805F-E5EF-408E-BCB3-48644AFBB95A}" type="presOf" srcId="{AF1E28DF-03AC-4BCE-A870-4F886836C2D8}" destId="{F7835501-3A9C-4C5D-8B8B-5CCA3044B499}" srcOrd="0" destOrd="0" presId="urn:microsoft.com/office/officeart/2018/2/layout/IconVerticalSolidList"/>
    <dgm:cxn modelId="{79BE6064-0BEA-4DFB-A80A-FC06556EB021}" srcId="{39273D08-69D0-47AE-9CB7-07C23AF8CB80}" destId="{97448AF5-11A2-4A0B-978B-ED1E327BFEBB}" srcOrd="0" destOrd="0" parTransId="{7BC2D841-4BFD-4A32-B3A9-B7AE0BA279E3}" sibTransId="{053EBBA2-441B-4392-BA10-3D8F321B9ECC}"/>
    <dgm:cxn modelId="{44749D6A-A473-466B-96E4-7F1D9ED8F028}" type="presOf" srcId="{F0A40D1D-473C-4F95-BC9A-5FA62F4271BC}" destId="{DCEC0A14-EC3A-452F-A2B9-6BDFE1B06089}" srcOrd="0" destOrd="0" presId="urn:microsoft.com/office/officeart/2018/2/layout/IconVerticalSolidList"/>
    <dgm:cxn modelId="{3F353DE2-69C4-4C39-A42C-8029307F4559}" srcId="{39273D08-69D0-47AE-9CB7-07C23AF8CB80}" destId="{F0A40D1D-473C-4F95-BC9A-5FA62F4271BC}" srcOrd="3" destOrd="0" parTransId="{9493714A-EF3B-4624-BE3F-B0358FEEAB17}" sibTransId="{879170FB-1D37-4CEB-9589-8495B9EBF460}"/>
    <dgm:cxn modelId="{FAB240E5-931F-43E0-AFE5-5E7F9E6DEA77}" type="presOf" srcId="{97448AF5-11A2-4A0B-978B-ED1E327BFEBB}" destId="{ED68049B-4177-4C9F-B015-6E7E31A5FEAD}" srcOrd="0" destOrd="0" presId="urn:microsoft.com/office/officeart/2018/2/layout/IconVerticalSolidList"/>
    <dgm:cxn modelId="{4D1673E6-E191-44B2-8F9A-D96B897892F8}" srcId="{39273D08-69D0-47AE-9CB7-07C23AF8CB80}" destId="{B7B07C46-51CC-413A-91FB-51C13D2694B2}" srcOrd="1" destOrd="0" parTransId="{05878A42-4800-4322-A995-F44E4A7E4D30}" sibTransId="{2391B651-4D85-4AB3-AE58-E28879E6876E}"/>
    <dgm:cxn modelId="{8BADD2EB-A6B9-410A-9363-65EE948EFBB1}" type="presOf" srcId="{39273D08-69D0-47AE-9CB7-07C23AF8CB80}" destId="{CCC39B8C-5F2A-4455-83CC-3A56993987C8}" srcOrd="0" destOrd="0" presId="urn:microsoft.com/office/officeart/2018/2/layout/IconVerticalSolidList"/>
    <dgm:cxn modelId="{091D37F4-9AFE-44B2-A115-0FB49BFF30AD}" type="presOf" srcId="{B7B07C46-51CC-413A-91FB-51C13D2694B2}" destId="{2CD0F5CE-4C3E-4676-9D97-7F41D90E2380}" srcOrd="0" destOrd="0" presId="urn:microsoft.com/office/officeart/2018/2/layout/IconVerticalSolidList"/>
    <dgm:cxn modelId="{2417ADB8-21C0-400C-B34C-E84215D07E9C}" type="presParOf" srcId="{CCC39B8C-5F2A-4455-83CC-3A56993987C8}" destId="{F7AEB60B-29C5-47A3-86A2-19152434818E}" srcOrd="0" destOrd="0" presId="urn:microsoft.com/office/officeart/2018/2/layout/IconVerticalSolidList"/>
    <dgm:cxn modelId="{77A76451-7CC0-48A5-A89B-CBB7628B2A95}" type="presParOf" srcId="{F7AEB60B-29C5-47A3-86A2-19152434818E}" destId="{99EA5B22-FEC6-43D6-BDBE-78EBFBAF1214}" srcOrd="0" destOrd="0" presId="urn:microsoft.com/office/officeart/2018/2/layout/IconVerticalSolidList"/>
    <dgm:cxn modelId="{AE7B76E3-CF8B-4B7E-BD74-DED1F3E282A6}" type="presParOf" srcId="{F7AEB60B-29C5-47A3-86A2-19152434818E}" destId="{935D6347-336E-43B6-8546-3801E24396DE}" srcOrd="1" destOrd="0" presId="urn:microsoft.com/office/officeart/2018/2/layout/IconVerticalSolidList"/>
    <dgm:cxn modelId="{AD733950-4FA8-4691-8B35-9935C1828F4B}" type="presParOf" srcId="{F7AEB60B-29C5-47A3-86A2-19152434818E}" destId="{751E617F-B3BC-45DE-AB52-94BEE932C3EA}" srcOrd="2" destOrd="0" presId="urn:microsoft.com/office/officeart/2018/2/layout/IconVerticalSolidList"/>
    <dgm:cxn modelId="{77CFBF10-08B9-4949-B916-AE715024EE06}" type="presParOf" srcId="{F7AEB60B-29C5-47A3-86A2-19152434818E}" destId="{ED68049B-4177-4C9F-B015-6E7E31A5FEAD}" srcOrd="3" destOrd="0" presId="urn:microsoft.com/office/officeart/2018/2/layout/IconVerticalSolidList"/>
    <dgm:cxn modelId="{C8FAB0C3-1412-40CE-BD15-60CD22BEBC9E}" type="presParOf" srcId="{CCC39B8C-5F2A-4455-83CC-3A56993987C8}" destId="{C7E2CE04-AEE7-4995-9E8D-FF673C828BF6}" srcOrd="1" destOrd="0" presId="urn:microsoft.com/office/officeart/2018/2/layout/IconVerticalSolidList"/>
    <dgm:cxn modelId="{C8C3F1EE-1C0E-404B-A24A-CFF6BE8AC191}" type="presParOf" srcId="{CCC39B8C-5F2A-4455-83CC-3A56993987C8}" destId="{9DA05637-740E-49D7-AD31-50388DD6C203}" srcOrd="2" destOrd="0" presId="urn:microsoft.com/office/officeart/2018/2/layout/IconVerticalSolidList"/>
    <dgm:cxn modelId="{C59263C6-C491-44B2-A36B-E8882E983124}" type="presParOf" srcId="{9DA05637-740E-49D7-AD31-50388DD6C203}" destId="{0BBB6710-85E1-4F73-972A-35B8E59402B3}" srcOrd="0" destOrd="0" presId="urn:microsoft.com/office/officeart/2018/2/layout/IconVerticalSolidList"/>
    <dgm:cxn modelId="{6FD7D2F2-BE08-4C42-9751-C2FE96214CC1}" type="presParOf" srcId="{9DA05637-740E-49D7-AD31-50388DD6C203}" destId="{0FAAA100-D6A1-4C3E-957D-12AFF8A75B52}" srcOrd="1" destOrd="0" presId="urn:microsoft.com/office/officeart/2018/2/layout/IconVerticalSolidList"/>
    <dgm:cxn modelId="{0AFED83E-8C9B-4453-ABCE-240E0B0034C0}" type="presParOf" srcId="{9DA05637-740E-49D7-AD31-50388DD6C203}" destId="{91C3648B-4C8C-4A36-A17C-899ED00670CF}" srcOrd="2" destOrd="0" presId="urn:microsoft.com/office/officeart/2018/2/layout/IconVerticalSolidList"/>
    <dgm:cxn modelId="{0BCBB2E1-C121-4BAB-B69B-6E7A252CE678}" type="presParOf" srcId="{9DA05637-740E-49D7-AD31-50388DD6C203}" destId="{2CD0F5CE-4C3E-4676-9D97-7F41D90E2380}" srcOrd="3" destOrd="0" presId="urn:microsoft.com/office/officeart/2018/2/layout/IconVerticalSolidList"/>
    <dgm:cxn modelId="{51D56763-17A0-4779-AAB2-310186AEAF54}" type="presParOf" srcId="{CCC39B8C-5F2A-4455-83CC-3A56993987C8}" destId="{198272FA-769B-4E48-90DE-F9727BD7A5A7}" srcOrd="3" destOrd="0" presId="urn:microsoft.com/office/officeart/2018/2/layout/IconVerticalSolidList"/>
    <dgm:cxn modelId="{1D21CEDD-88C5-48B1-A91C-A8A9C7386D39}" type="presParOf" srcId="{CCC39B8C-5F2A-4455-83CC-3A56993987C8}" destId="{BBD05DBE-05C9-47F3-B517-A30E651DA467}" srcOrd="4" destOrd="0" presId="urn:microsoft.com/office/officeart/2018/2/layout/IconVerticalSolidList"/>
    <dgm:cxn modelId="{DD70E1DA-E4BA-41B1-AE11-D27C75D38309}" type="presParOf" srcId="{BBD05DBE-05C9-47F3-B517-A30E651DA467}" destId="{283820B5-A6D3-4730-83D8-F637DA2553E0}" srcOrd="0" destOrd="0" presId="urn:microsoft.com/office/officeart/2018/2/layout/IconVerticalSolidList"/>
    <dgm:cxn modelId="{18F28560-669F-43A1-A8A2-D5EFCDCECBBB}" type="presParOf" srcId="{BBD05DBE-05C9-47F3-B517-A30E651DA467}" destId="{973A0DC6-99E4-495E-B121-37FF6B8E8DC8}" srcOrd="1" destOrd="0" presId="urn:microsoft.com/office/officeart/2018/2/layout/IconVerticalSolidList"/>
    <dgm:cxn modelId="{1E98AD19-29D8-483F-AFA0-8F1FF5A14E20}" type="presParOf" srcId="{BBD05DBE-05C9-47F3-B517-A30E651DA467}" destId="{17D42E77-8769-40B5-B77C-7B6848D1DBCE}" srcOrd="2" destOrd="0" presId="urn:microsoft.com/office/officeart/2018/2/layout/IconVerticalSolidList"/>
    <dgm:cxn modelId="{2885583D-AD63-4C6B-AF19-7C91F7E180A1}" type="presParOf" srcId="{BBD05DBE-05C9-47F3-B517-A30E651DA467}" destId="{F7835501-3A9C-4C5D-8B8B-5CCA3044B499}" srcOrd="3" destOrd="0" presId="urn:microsoft.com/office/officeart/2018/2/layout/IconVerticalSolidList"/>
    <dgm:cxn modelId="{2AFCBE8F-BDC1-4FD2-B60E-47F9563AED67}" type="presParOf" srcId="{CCC39B8C-5F2A-4455-83CC-3A56993987C8}" destId="{37D6970E-8E42-4962-9A5A-E2DB672B2344}" srcOrd="5" destOrd="0" presId="urn:microsoft.com/office/officeart/2018/2/layout/IconVerticalSolidList"/>
    <dgm:cxn modelId="{844069B2-AA0E-4E21-978F-7A181B7FA479}" type="presParOf" srcId="{CCC39B8C-5F2A-4455-83CC-3A56993987C8}" destId="{8CF6E0B7-E494-4318-A96F-80463BF7E545}" srcOrd="6" destOrd="0" presId="urn:microsoft.com/office/officeart/2018/2/layout/IconVerticalSolidList"/>
    <dgm:cxn modelId="{43DFF6A9-ECC4-48F7-B736-A9F927FEE40C}" type="presParOf" srcId="{8CF6E0B7-E494-4318-A96F-80463BF7E545}" destId="{27082CFA-E56A-4D64-A4BD-62C44C337A89}" srcOrd="0" destOrd="0" presId="urn:microsoft.com/office/officeart/2018/2/layout/IconVerticalSolidList"/>
    <dgm:cxn modelId="{F864B11F-90A2-40A5-833F-073BC33646E0}" type="presParOf" srcId="{8CF6E0B7-E494-4318-A96F-80463BF7E545}" destId="{76E9CEA5-0D63-44A7-93AF-2D4422097D97}" srcOrd="1" destOrd="0" presId="urn:microsoft.com/office/officeart/2018/2/layout/IconVerticalSolidList"/>
    <dgm:cxn modelId="{1B3D87D6-BC67-459A-A382-96076A84D3E9}" type="presParOf" srcId="{8CF6E0B7-E494-4318-A96F-80463BF7E545}" destId="{80AC4E4E-9DD4-40C4-AFAC-E7D811C1A8FD}" srcOrd="2" destOrd="0" presId="urn:microsoft.com/office/officeart/2018/2/layout/IconVerticalSolidList"/>
    <dgm:cxn modelId="{8441A58A-7581-4DC1-B80B-E5CCDF73B59D}" type="presParOf" srcId="{8CF6E0B7-E494-4318-A96F-80463BF7E545}" destId="{DCEC0A14-EC3A-452F-A2B9-6BDFE1B060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67154C1-D496-44D1-90F8-4FA2FCF0F1F2}"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8746A578-9C57-4E6C-9F67-B6CDA89961F0}">
      <dgm:prSet/>
      <dgm:spPr/>
      <dgm:t>
        <a:bodyPr/>
        <a:lstStyle/>
        <a:p>
          <a:r>
            <a:rPr lang="en-GB" dirty="0"/>
            <a:t>Author/Editor.</a:t>
          </a:r>
          <a:endParaRPr lang="en-US" dirty="0"/>
        </a:p>
      </dgm:t>
    </dgm:pt>
    <dgm:pt modelId="{E6B4582E-BB9A-4A63-865F-1E27DE95238D}" type="parTrans" cxnId="{BBC961D0-53A4-4AE1-94CA-6570B692FA0C}">
      <dgm:prSet/>
      <dgm:spPr/>
      <dgm:t>
        <a:bodyPr/>
        <a:lstStyle/>
        <a:p>
          <a:endParaRPr lang="en-US"/>
        </a:p>
      </dgm:t>
    </dgm:pt>
    <dgm:pt modelId="{803EF649-515A-4181-A0D6-B9976E94A53B}" type="sibTrans" cxnId="{BBC961D0-53A4-4AE1-94CA-6570B692FA0C}">
      <dgm:prSet/>
      <dgm:spPr/>
      <dgm:t>
        <a:bodyPr/>
        <a:lstStyle/>
        <a:p>
          <a:endParaRPr lang="en-US"/>
        </a:p>
      </dgm:t>
    </dgm:pt>
    <dgm:pt modelId="{4EDC121D-25D5-4D48-9132-B1CA98BC90FC}">
      <dgm:prSet/>
      <dgm:spPr/>
      <dgm:t>
        <a:bodyPr/>
        <a:lstStyle/>
        <a:p>
          <a:r>
            <a:rPr lang="en-GB" dirty="0"/>
            <a:t>Publication year (in round brackets).</a:t>
          </a:r>
          <a:endParaRPr lang="en-US" dirty="0"/>
        </a:p>
      </dgm:t>
    </dgm:pt>
    <dgm:pt modelId="{EBD311F2-4B1C-4863-84F9-8E259EA54A70}" type="parTrans" cxnId="{2FF21C89-3432-4EAB-BFC0-BF050576B342}">
      <dgm:prSet/>
      <dgm:spPr/>
      <dgm:t>
        <a:bodyPr/>
        <a:lstStyle/>
        <a:p>
          <a:endParaRPr lang="en-US"/>
        </a:p>
      </dgm:t>
    </dgm:pt>
    <dgm:pt modelId="{A8F902B9-D878-478A-B85C-5112D9A26C0C}" type="sibTrans" cxnId="{2FF21C89-3432-4EAB-BFC0-BF050576B342}">
      <dgm:prSet/>
      <dgm:spPr/>
      <dgm:t>
        <a:bodyPr/>
        <a:lstStyle/>
        <a:p>
          <a:endParaRPr lang="en-US"/>
        </a:p>
      </dgm:t>
    </dgm:pt>
    <dgm:pt modelId="{0DF8ACE9-17A3-4D37-92B8-7F3BD78631C8}">
      <dgm:prSet/>
      <dgm:spPr/>
      <dgm:t>
        <a:bodyPr/>
        <a:lstStyle/>
        <a:p>
          <a:r>
            <a:rPr lang="en-GB"/>
            <a:t>Title – </a:t>
          </a:r>
          <a:r>
            <a:rPr lang="en-GB" i="1"/>
            <a:t>in italics</a:t>
          </a:r>
          <a:endParaRPr lang="en-US"/>
        </a:p>
      </dgm:t>
    </dgm:pt>
    <dgm:pt modelId="{7A3A5AC9-6102-4F29-957F-D5351302A8B4}" type="parTrans" cxnId="{57958220-EC81-48E4-A862-D18F468203DD}">
      <dgm:prSet/>
      <dgm:spPr/>
      <dgm:t>
        <a:bodyPr/>
        <a:lstStyle/>
        <a:p>
          <a:endParaRPr lang="en-US"/>
        </a:p>
      </dgm:t>
    </dgm:pt>
    <dgm:pt modelId="{99C06945-E35D-4B2D-99B9-3D687898BFDF}" type="sibTrans" cxnId="{57958220-EC81-48E4-A862-D18F468203DD}">
      <dgm:prSet/>
      <dgm:spPr/>
      <dgm:t>
        <a:bodyPr/>
        <a:lstStyle/>
        <a:p>
          <a:endParaRPr lang="en-US"/>
        </a:p>
      </dgm:t>
    </dgm:pt>
    <dgm:pt modelId="{879DF818-370C-43A4-9EDE-3DFE2B677F93}">
      <dgm:prSet/>
      <dgm:spPr/>
      <dgm:t>
        <a:bodyPr/>
        <a:lstStyle/>
        <a:p>
          <a:r>
            <a:rPr lang="en-GB"/>
            <a:t>Edition (if relevant).</a:t>
          </a:r>
          <a:endParaRPr lang="en-US"/>
        </a:p>
      </dgm:t>
    </dgm:pt>
    <dgm:pt modelId="{A096320E-88D7-4305-9FCC-38A3C692067D}" type="parTrans" cxnId="{4A77B1BA-B9D7-49EC-8CFA-A7C7BB0E5BC0}">
      <dgm:prSet/>
      <dgm:spPr/>
      <dgm:t>
        <a:bodyPr/>
        <a:lstStyle/>
        <a:p>
          <a:endParaRPr lang="en-US"/>
        </a:p>
      </dgm:t>
    </dgm:pt>
    <dgm:pt modelId="{00C90C31-E5DC-487A-A0CB-765637B4867B}" type="sibTrans" cxnId="{4A77B1BA-B9D7-49EC-8CFA-A7C7BB0E5BC0}">
      <dgm:prSet/>
      <dgm:spPr/>
      <dgm:t>
        <a:bodyPr/>
        <a:lstStyle/>
        <a:p>
          <a:endParaRPr lang="en-US"/>
        </a:p>
      </dgm:t>
    </dgm:pt>
    <dgm:pt modelId="{1FE59DAA-0EDD-4130-98A1-D65A296933CA}">
      <dgm:prSet/>
      <dgm:spPr/>
      <dgm:t>
        <a:bodyPr/>
        <a:lstStyle/>
        <a:p>
          <a:r>
            <a:rPr lang="en-GB"/>
            <a:t>Place of publication: publisher.</a:t>
          </a:r>
          <a:endParaRPr lang="en-US"/>
        </a:p>
      </dgm:t>
    </dgm:pt>
    <dgm:pt modelId="{576B6A8D-508D-460C-9AFE-DB46583A90EA}" type="parTrans" cxnId="{74F674F4-0AF7-40E6-A9E4-B12AFD8B8F9A}">
      <dgm:prSet/>
      <dgm:spPr/>
      <dgm:t>
        <a:bodyPr/>
        <a:lstStyle/>
        <a:p>
          <a:endParaRPr lang="en-US"/>
        </a:p>
      </dgm:t>
    </dgm:pt>
    <dgm:pt modelId="{ACADFBF4-D686-4265-AE9D-B3751DCB131E}" type="sibTrans" cxnId="{74F674F4-0AF7-40E6-A9E4-B12AFD8B8F9A}">
      <dgm:prSet/>
      <dgm:spPr/>
      <dgm:t>
        <a:bodyPr/>
        <a:lstStyle/>
        <a:p>
          <a:endParaRPr lang="en-US"/>
        </a:p>
      </dgm:t>
    </dgm:pt>
    <dgm:pt modelId="{16452727-BA82-CC4F-A874-F8A7FD2FFD8A}" type="pres">
      <dgm:prSet presAssocID="{B67154C1-D496-44D1-90F8-4FA2FCF0F1F2}" presName="diagram" presStyleCnt="0">
        <dgm:presLayoutVars>
          <dgm:dir/>
          <dgm:resizeHandles val="exact"/>
        </dgm:presLayoutVars>
      </dgm:prSet>
      <dgm:spPr/>
    </dgm:pt>
    <dgm:pt modelId="{382CA12B-877A-4941-805C-5B26E1624284}" type="pres">
      <dgm:prSet presAssocID="{8746A578-9C57-4E6C-9F67-B6CDA89961F0}" presName="node" presStyleLbl="node1" presStyleIdx="0" presStyleCnt="5" custLinFactNeighborX="1320" custLinFactNeighborY="-1783">
        <dgm:presLayoutVars>
          <dgm:bulletEnabled val="1"/>
        </dgm:presLayoutVars>
      </dgm:prSet>
      <dgm:spPr/>
    </dgm:pt>
    <dgm:pt modelId="{A154D2AD-5125-AD41-81B7-CC21B15E7C26}" type="pres">
      <dgm:prSet presAssocID="{803EF649-515A-4181-A0D6-B9976E94A53B}" presName="sibTrans" presStyleLbl="sibTrans2D1" presStyleIdx="0" presStyleCnt="4"/>
      <dgm:spPr/>
    </dgm:pt>
    <dgm:pt modelId="{5F4BFDED-1C54-B448-A221-5AD5987FA026}" type="pres">
      <dgm:prSet presAssocID="{803EF649-515A-4181-A0D6-B9976E94A53B}" presName="connectorText" presStyleLbl="sibTrans2D1" presStyleIdx="0" presStyleCnt="4"/>
      <dgm:spPr/>
    </dgm:pt>
    <dgm:pt modelId="{C49B5EA8-EF07-7B4F-8D15-3E33BF30A729}" type="pres">
      <dgm:prSet presAssocID="{4EDC121D-25D5-4D48-9132-B1CA98BC90FC}" presName="node" presStyleLbl="node1" presStyleIdx="1" presStyleCnt="5">
        <dgm:presLayoutVars>
          <dgm:bulletEnabled val="1"/>
        </dgm:presLayoutVars>
      </dgm:prSet>
      <dgm:spPr/>
    </dgm:pt>
    <dgm:pt modelId="{4AAD164E-214B-CB40-A0A4-10EF4B6A0BAE}" type="pres">
      <dgm:prSet presAssocID="{A8F902B9-D878-478A-B85C-5112D9A26C0C}" presName="sibTrans" presStyleLbl="sibTrans2D1" presStyleIdx="1" presStyleCnt="4"/>
      <dgm:spPr/>
    </dgm:pt>
    <dgm:pt modelId="{B54BFE11-7E3D-E241-9974-B01AD5EED81F}" type="pres">
      <dgm:prSet presAssocID="{A8F902B9-D878-478A-B85C-5112D9A26C0C}" presName="connectorText" presStyleLbl="sibTrans2D1" presStyleIdx="1" presStyleCnt="4"/>
      <dgm:spPr/>
    </dgm:pt>
    <dgm:pt modelId="{34FDE43E-851A-0C40-959B-D2CD9923635D}" type="pres">
      <dgm:prSet presAssocID="{0DF8ACE9-17A3-4D37-92B8-7F3BD78631C8}" presName="node" presStyleLbl="node1" presStyleIdx="2" presStyleCnt="5">
        <dgm:presLayoutVars>
          <dgm:bulletEnabled val="1"/>
        </dgm:presLayoutVars>
      </dgm:prSet>
      <dgm:spPr/>
    </dgm:pt>
    <dgm:pt modelId="{B376BD14-B419-6D4B-9A8B-CCE44C3B7B63}" type="pres">
      <dgm:prSet presAssocID="{99C06945-E35D-4B2D-99B9-3D687898BFDF}" presName="sibTrans" presStyleLbl="sibTrans2D1" presStyleIdx="2" presStyleCnt="4"/>
      <dgm:spPr/>
    </dgm:pt>
    <dgm:pt modelId="{28E3C5AD-0835-9D4E-9DCC-1A1D2571BA47}" type="pres">
      <dgm:prSet presAssocID="{99C06945-E35D-4B2D-99B9-3D687898BFDF}" presName="connectorText" presStyleLbl="sibTrans2D1" presStyleIdx="2" presStyleCnt="4"/>
      <dgm:spPr/>
    </dgm:pt>
    <dgm:pt modelId="{14D93AF2-A7E6-7746-A86A-E5264337DCF8}" type="pres">
      <dgm:prSet presAssocID="{879DF818-370C-43A4-9EDE-3DFE2B677F93}" presName="node" presStyleLbl="node1" presStyleIdx="3" presStyleCnt="5">
        <dgm:presLayoutVars>
          <dgm:bulletEnabled val="1"/>
        </dgm:presLayoutVars>
      </dgm:prSet>
      <dgm:spPr/>
    </dgm:pt>
    <dgm:pt modelId="{6479CEA6-B326-5446-8870-7302FEBBDFBC}" type="pres">
      <dgm:prSet presAssocID="{00C90C31-E5DC-487A-A0CB-765637B4867B}" presName="sibTrans" presStyleLbl="sibTrans2D1" presStyleIdx="3" presStyleCnt="4"/>
      <dgm:spPr/>
    </dgm:pt>
    <dgm:pt modelId="{93E261A8-60ED-4149-ACCF-7A68D1F43597}" type="pres">
      <dgm:prSet presAssocID="{00C90C31-E5DC-487A-A0CB-765637B4867B}" presName="connectorText" presStyleLbl="sibTrans2D1" presStyleIdx="3" presStyleCnt="4"/>
      <dgm:spPr/>
    </dgm:pt>
    <dgm:pt modelId="{AF034F7D-4E76-6849-9F7E-30305EDA97B1}" type="pres">
      <dgm:prSet presAssocID="{1FE59DAA-0EDD-4130-98A1-D65A296933CA}" presName="node" presStyleLbl="node1" presStyleIdx="4" presStyleCnt="5">
        <dgm:presLayoutVars>
          <dgm:bulletEnabled val="1"/>
        </dgm:presLayoutVars>
      </dgm:prSet>
      <dgm:spPr/>
    </dgm:pt>
  </dgm:ptLst>
  <dgm:cxnLst>
    <dgm:cxn modelId="{9F40CD06-A42E-1B43-A460-F209BF2C52F4}" type="presOf" srcId="{4EDC121D-25D5-4D48-9132-B1CA98BC90FC}" destId="{C49B5EA8-EF07-7B4F-8D15-3E33BF30A729}" srcOrd="0" destOrd="0" presId="urn:microsoft.com/office/officeart/2005/8/layout/process5"/>
    <dgm:cxn modelId="{7B79341C-1173-9244-A277-DFA95C3A5508}" type="presOf" srcId="{00C90C31-E5DC-487A-A0CB-765637B4867B}" destId="{6479CEA6-B326-5446-8870-7302FEBBDFBC}" srcOrd="0" destOrd="0" presId="urn:microsoft.com/office/officeart/2005/8/layout/process5"/>
    <dgm:cxn modelId="{57958220-EC81-48E4-A862-D18F468203DD}" srcId="{B67154C1-D496-44D1-90F8-4FA2FCF0F1F2}" destId="{0DF8ACE9-17A3-4D37-92B8-7F3BD78631C8}" srcOrd="2" destOrd="0" parTransId="{7A3A5AC9-6102-4F29-957F-D5351302A8B4}" sibTransId="{99C06945-E35D-4B2D-99B9-3D687898BFDF}"/>
    <dgm:cxn modelId="{E44B6539-637C-5C47-81E8-24C02A882B2F}" type="presOf" srcId="{A8F902B9-D878-478A-B85C-5112D9A26C0C}" destId="{4AAD164E-214B-CB40-A0A4-10EF4B6A0BAE}" srcOrd="0" destOrd="0" presId="urn:microsoft.com/office/officeart/2005/8/layout/process5"/>
    <dgm:cxn modelId="{2DF7354A-3F9A-094D-A0AF-360CB5EB264E}" type="presOf" srcId="{8746A578-9C57-4E6C-9F67-B6CDA89961F0}" destId="{382CA12B-877A-4941-805C-5B26E1624284}" srcOrd="0" destOrd="0" presId="urn:microsoft.com/office/officeart/2005/8/layout/process5"/>
    <dgm:cxn modelId="{7F4DC44A-C19A-3A4F-BA3A-4F7B02E3522E}" type="presOf" srcId="{A8F902B9-D878-478A-B85C-5112D9A26C0C}" destId="{B54BFE11-7E3D-E241-9974-B01AD5EED81F}" srcOrd="1" destOrd="0" presId="urn:microsoft.com/office/officeart/2005/8/layout/process5"/>
    <dgm:cxn modelId="{D37A0C79-83D9-D241-BF3D-C3568BF9F97E}" type="presOf" srcId="{803EF649-515A-4181-A0D6-B9976E94A53B}" destId="{5F4BFDED-1C54-B448-A221-5AD5987FA026}" srcOrd="1" destOrd="0" presId="urn:microsoft.com/office/officeart/2005/8/layout/process5"/>
    <dgm:cxn modelId="{1D67CF80-F83A-4D4A-8CBB-7CDCCDECEDC4}" type="presOf" srcId="{00C90C31-E5DC-487A-A0CB-765637B4867B}" destId="{93E261A8-60ED-4149-ACCF-7A68D1F43597}" srcOrd="1" destOrd="0" presId="urn:microsoft.com/office/officeart/2005/8/layout/process5"/>
    <dgm:cxn modelId="{66963783-BFF9-A84B-9D17-0D04C6C6EEDE}" type="presOf" srcId="{99C06945-E35D-4B2D-99B9-3D687898BFDF}" destId="{28E3C5AD-0835-9D4E-9DCC-1A1D2571BA47}" srcOrd="1" destOrd="0" presId="urn:microsoft.com/office/officeart/2005/8/layout/process5"/>
    <dgm:cxn modelId="{2FF21C89-3432-4EAB-BFC0-BF050576B342}" srcId="{B67154C1-D496-44D1-90F8-4FA2FCF0F1F2}" destId="{4EDC121D-25D5-4D48-9132-B1CA98BC90FC}" srcOrd="1" destOrd="0" parTransId="{EBD311F2-4B1C-4863-84F9-8E259EA54A70}" sibTransId="{A8F902B9-D878-478A-B85C-5112D9A26C0C}"/>
    <dgm:cxn modelId="{15CB2E9C-F68D-9146-BC7B-42E0438851A6}" type="presOf" srcId="{803EF649-515A-4181-A0D6-B9976E94A53B}" destId="{A154D2AD-5125-AD41-81B7-CC21B15E7C26}" srcOrd="0" destOrd="0" presId="urn:microsoft.com/office/officeart/2005/8/layout/process5"/>
    <dgm:cxn modelId="{ECAA3D9F-C2E6-924A-96B1-4FB09C698965}" type="presOf" srcId="{1FE59DAA-0EDD-4130-98A1-D65A296933CA}" destId="{AF034F7D-4E76-6849-9F7E-30305EDA97B1}" srcOrd="0" destOrd="0" presId="urn:microsoft.com/office/officeart/2005/8/layout/process5"/>
    <dgm:cxn modelId="{084327B4-655C-334C-BAE7-F6E86F7D123C}" type="presOf" srcId="{0DF8ACE9-17A3-4D37-92B8-7F3BD78631C8}" destId="{34FDE43E-851A-0C40-959B-D2CD9923635D}" srcOrd="0" destOrd="0" presId="urn:microsoft.com/office/officeart/2005/8/layout/process5"/>
    <dgm:cxn modelId="{4A77B1BA-B9D7-49EC-8CFA-A7C7BB0E5BC0}" srcId="{B67154C1-D496-44D1-90F8-4FA2FCF0F1F2}" destId="{879DF818-370C-43A4-9EDE-3DFE2B677F93}" srcOrd="3" destOrd="0" parTransId="{A096320E-88D7-4305-9FCC-38A3C692067D}" sibTransId="{00C90C31-E5DC-487A-A0CB-765637B4867B}"/>
    <dgm:cxn modelId="{D76FA4CB-470F-7B4B-9DF3-04C0709BAE0B}" type="presOf" srcId="{B67154C1-D496-44D1-90F8-4FA2FCF0F1F2}" destId="{16452727-BA82-CC4F-A874-F8A7FD2FFD8A}" srcOrd="0" destOrd="0" presId="urn:microsoft.com/office/officeart/2005/8/layout/process5"/>
    <dgm:cxn modelId="{BBC961D0-53A4-4AE1-94CA-6570B692FA0C}" srcId="{B67154C1-D496-44D1-90F8-4FA2FCF0F1F2}" destId="{8746A578-9C57-4E6C-9F67-B6CDA89961F0}" srcOrd="0" destOrd="0" parTransId="{E6B4582E-BB9A-4A63-865F-1E27DE95238D}" sibTransId="{803EF649-515A-4181-A0D6-B9976E94A53B}"/>
    <dgm:cxn modelId="{CE0D3DDC-518E-5448-B25A-54A156832164}" type="presOf" srcId="{99C06945-E35D-4B2D-99B9-3D687898BFDF}" destId="{B376BD14-B419-6D4B-9A8B-CCE44C3B7B63}" srcOrd="0" destOrd="0" presId="urn:microsoft.com/office/officeart/2005/8/layout/process5"/>
    <dgm:cxn modelId="{484A69DE-4D4D-284F-A352-D25AD4C53B86}" type="presOf" srcId="{879DF818-370C-43A4-9EDE-3DFE2B677F93}" destId="{14D93AF2-A7E6-7746-A86A-E5264337DCF8}" srcOrd="0" destOrd="0" presId="urn:microsoft.com/office/officeart/2005/8/layout/process5"/>
    <dgm:cxn modelId="{74F674F4-0AF7-40E6-A9E4-B12AFD8B8F9A}" srcId="{B67154C1-D496-44D1-90F8-4FA2FCF0F1F2}" destId="{1FE59DAA-0EDD-4130-98A1-D65A296933CA}" srcOrd="4" destOrd="0" parTransId="{576B6A8D-508D-460C-9AFE-DB46583A90EA}" sibTransId="{ACADFBF4-D686-4265-AE9D-B3751DCB131E}"/>
    <dgm:cxn modelId="{A4758A3C-FC93-914E-BA04-92E365633F44}" type="presParOf" srcId="{16452727-BA82-CC4F-A874-F8A7FD2FFD8A}" destId="{382CA12B-877A-4941-805C-5B26E1624284}" srcOrd="0" destOrd="0" presId="urn:microsoft.com/office/officeart/2005/8/layout/process5"/>
    <dgm:cxn modelId="{D29FCBCF-CF85-474D-8385-D31044207BB4}" type="presParOf" srcId="{16452727-BA82-CC4F-A874-F8A7FD2FFD8A}" destId="{A154D2AD-5125-AD41-81B7-CC21B15E7C26}" srcOrd="1" destOrd="0" presId="urn:microsoft.com/office/officeart/2005/8/layout/process5"/>
    <dgm:cxn modelId="{F995CCC3-CE92-F545-9D7A-5519C0694685}" type="presParOf" srcId="{A154D2AD-5125-AD41-81B7-CC21B15E7C26}" destId="{5F4BFDED-1C54-B448-A221-5AD5987FA026}" srcOrd="0" destOrd="0" presId="urn:microsoft.com/office/officeart/2005/8/layout/process5"/>
    <dgm:cxn modelId="{0883B008-1914-F14C-8FEA-02408C499DC8}" type="presParOf" srcId="{16452727-BA82-CC4F-A874-F8A7FD2FFD8A}" destId="{C49B5EA8-EF07-7B4F-8D15-3E33BF30A729}" srcOrd="2" destOrd="0" presId="urn:microsoft.com/office/officeart/2005/8/layout/process5"/>
    <dgm:cxn modelId="{3A24045F-2F88-0647-941F-4A3F32C192E4}" type="presParOf" srcId="{16452727-BA82-CC4F-A874-F8A7FD2FFD8A}" destId="{4AAD164E-214B-CB40-A0A4-10EF4B6A0BAE}" srcOrd="3" destOrd="0" presId="urn:microsoft.com/office/officeart/2005/8/layout/process5"/>
    <dgm:cxn modelId="{989D3524-D79F-6C43-84A2-D64982CA6DD9}" type="presParOf" srcId="{4AAD164E-214B-CB40-A0A4-10EF4B6A0BAE}" destId="{B54BFE11-7E3D-E241-9974-B01AD5EED81F}" srcOrd="0" destOrd="0" presId="urn:microsoft.com/office/officeart/2005/8/layout/process5"/>
    <dgm:cxn modelId="{9F805285-2AFC-9F44-9CEC-0B1CBEEE9156}" type="presParOf" srcId="{16452727-BA82-CC4F-A874-F8A7FD2FFD8A}" destId="{34FDE43E-851A-0C40-959B-D2CD9923635D}" srcOrd="4" destOrd="0" presId="urn:microsoft.com/office/officeart/2005/8/layout/process5"/>
    <dgm:cxn modelId="{36007BE5-5B89-C247-9B4E-F8D3A11E45B3}" type="presParOf" srcId="{16452727-BA82-CC4F-A874-F8A7FD2FFD8A}" destId="{B376BD14-B419-6D4B-9A8B-CCE44C3B7B63}" srcOrd="5" destOrd="0" presId="urn:microsoft.com/office/officeart/2005/8/layout/process5"/>
    <dgm:cxn modelId="{D55924F3-717F-6647-BDFA-B0036DCC79B5}" type="presParOf" srcId="{B376BD14-B419-6D4B-9A8B-CCE44C3B7B63}" destId="{28E3C5AD-0835-9D4E-9DCC-1A1D2571BA47}" srcOrd="0" destOrd="0" presId="urn:microsoft.com/office/officeart/2005/8/layout/process5"/>
    <dgm:cxn modelId="{9ACF5177-5C25-BE4F-9A9D-49AD523E6189}" type="presParOf" srcId="{16452727-BA82-CC4F-A874-F8A7FD2FFD8A}" destId="{14D93AF2-A7E6-7746-A86A-E5264337DCF8}" srcOrd="6" destOrd="0" presId="urn:microsoft.com/office/officeart/2005/8/layout/process5"/>
    <dgm:cxn modelId="{7538F36E-E0CE-974B-BB39-768EB3566B16}" type="presParOf" srcId="{16452727-BA82-CC4F-A874-F8A7FD2FFD8A}" destId="{6479CEA6-B326-5446-8870-7302FEBBDFBC}" srcOrd="7" destOrd="0" presId="urn:microsoft.com/office/officeart/2005/8/layout/process5"/>
    <dgm:cxn modelId="{A17CA35B-4E87-BE47-8995-78A031EAC8A3}" type="presParOf" srcId="{6479CEA6-B326-5446-8870-7302FEBBDFBC}" destId="{93E261A8-60ED-4149-ACCF-7A68D1F43597}" srcOrd="0" destOrd="0" presId="urn:microsoft.com/office/officeart/2005/8/layout/process5"/>
    <dgm:cxn modelId="{6D0CF557-C620-8D48-8E5F-D4ADD0E80EF4}" type="presParOf" srcId="{16452727-BA82-CC4F-A874-F8A7FD2FFD8A}" destId="{AF034F7D-4E76-6849-9F7E-30305EDA97B1}"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488F2E-0B08-40AB-B81B-965B61A7475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E0A1E3E-6C87-46D3-8219-33DD6387D725}">
      <dgm:prSet/>
      <dgm:spPr/>
      <dgm:t>
        <a:bodyPr/>
        <a:lstStyle/>
        <a:p>
          <a:r>
            <a:rPr lang="en-GB"/>
            <a:t>Author</a:t>
          </a:r>
          <a:endParaRPr lang="en-US"/>
        </a:p>
      </dgm:t>
    </dgm:pt>
    <dgm:pt modelId="{F57DEB04-B5DE-445D-BDC5-D3EC3155DF75}" type="parTrans" cxnId="{40F83CAE-55CD-482B-A4D5-56E33C4D1513}">
      <dgm:prSet/>
      <dgm:spPr/>
      <dgm:t>
        <a:bodyPr/>
        <a:lstStyle/>
        <a:p>
          <a:endParaRPr lang="en-US"/>
        </a:p>
      </dgm:t>
    </dgm:pt>
    <dgm:pt modelId="{E8BC2A1B-4125-44C7-8D51-27954BFFAE60}" type="sibTrans" cxnId="{40F83CAE-55CD-482B-A4D5-56E33C4D1513}">
      <dgm:prSet/>
      <dgm:spPr/>
      <dgm:t>
        <a:bodyPr/>
        <a:lstStyle/>
        <a:p>
          <a:endParaRPr lang="en-US"/>
        </a:p>
      </dgm:t>
    </dgm:pt>
    <dgm:pt modelId="{61056217-BE64-4128-A67B-BF63F86AAAEF}">
      <dgm:prSet/>
      <dgm:spPr/>
      <dgm:t>
        <a:bodyPr/>
        <a:lstStyle/>
        <a:p>
          <a:r>
            <a:rPr lang="en-GB"/>
            <a:t>Publication year (in round brackets)</a:t>
          </a:r>
          <a:endParaRPr lang="en-US"/>
        </a:p>
      </dgm:t>
    </dgm:pt>
    <dgm:pt modelId="{7530330F-1700-472E-8BA6-4BDC8956784A}" type="parTrans" cxnId="{DAFA611D-1D6C-4CD7-B297-226868139DE5}">
      <dgm:prSet/>
      <dgm:spPr/>
      <dgm:t>
        <a:bodyPr/>
        <a:lstStyle/>
        <a:p>
          <a:endParaRPr lang="en-US"/>
        </a:p>
      </dgm:t>
    </dgm:pt>
    <dgm:pt modelId="{5500C09F-25FB-47B5-B331-82B47D06CC47}" type="sibTrans" cxnId="{DAFA611D-1D6C-4CD7-B297-226868139DE5}">
      <dgm:prSet/>
      <dgm:spPr/>
      <dgm:t>
        <a:bodyPr/>
        <a:lstStyle/>
        <a:p>
          <a:endParaRPr lang="en-US"/>
        </a:p>
      </dgm:t>
    </dgm:pt>
    <dgm:pt modelId="{66A3E184-1C76-4E53-B064-1DEE00C71FFB}">
      <dgm:prSet/>
      <dgm:spPr/>
      <dgm:t>
        <a:bodyPr/>
        <a:lstStyle/>
        <a:p>
          <a:r>
            <a:rPr lang="en-GB"/>
            <a:t>Article Title – enclosed in single quotation marks</a:t>
          </a:r>
          <a:endParaRPr lang="en-US"/>
        </a:p>
      </dgm:t>
    </dgm:pt>
    <dgm:pt modelId="{A4DCEC9C-7203-4BB6-A6A8-87D3BBC3BFAA}" type="parTrans" cxnId="{4F5ADF5D-9BC7-4844-AAB9-21246BE24521}">
      <dgm:prSet/>
      <dgm:spPr/>
      <dgm:t>
        <a:bodyPr/>
        <a:lstStyle/>
        <a:p>
          <a:endParaRPr lang="en-US"/>
        </a:p>
      </dgm:t>
    </dgm:pt>
    <dgm:pt modelId="{446E9048-503D-4386-A404-14FEDE1A77DD}" type="sibTrans" cxnId="{4F5ADF5D-9BC7-4844-AAB9-21246BE24521}">
      <dgm:prSet/>
      <dgm:spPr/>
      <dgm:t>
        <a:bodyPr/>
        <a:lstStyle/>
        <a:p>
          <a:endParaRPr lang="en-US"/>
        </a:p>
      </dgm:t>
    </dgm:pt>
    <dgm:pt modelId="{30DB2C87-84A3-4019-B3DB-732CE8562788}">
      <dgm:prSet/>
      <dgm:spPr/>
      <dgm:t>
        <a:bodyPr/>
        <a:lstStyle/>
        <a:p>
          <a:r>
            <a:rPr lang="en-GB"/>
            <a:t>Journal title (in italics)</a:t>
          </a:r>
          <a:endParaRPr lang="en-US"/>
        </a:p>
      </dgm:t>
    </dgm:pt>
    <dgm:pt modelId="{8853F849-3B79-46E8-80C3-3F39F6BE9191}" type="parTrans" cxnId="{DEC2C57B-BD4B-4B24-B2F9-051E24688FD6}">
      <dgm:prSet/>
      <dgm:spPr/>
      <dgm:t>
        <a:bodyPr/>
        <a:lstStyle/>
        <a:p>
          <a:endParaRPr lang="en-US"/>
        </a:p>
      </dgm:t>
    </dgm:pt>
    <dgm:pt modelId="{6CA09C90-3216-492F-A4AC-92B682E5A3CE}" type="sibTrans" cxnId="{DEC2C57B-BD4B-4B24-B2F9-051E24688FD6}">
      <dgm:prSet/>
      <dgm:spPr/>
      <dgm:t>
        <a:bodyPr/>
        <a:lstStyle/>
        <a:p>
          <a:endParaRPr lang="en-US"/>
        </a:p>
      </dgm:t>
    </dgm:pt>
    <dgm:pt modelId="{B43CFDD3-7C1F-4AE8-BD99-06DF01AF88C3}">
      <dgm:prSet/>
      <dgm:spPr/>
      <dgm:t>
        <a:bodyPr/>
        <a:lstStyle/>
        <a:p>
          <a:r>
            <a:rPr lang="en-GB"/>
            <a:t>Volume, issue/part.</a:t>
          </a:r>
          <a:endParaRPr lang="en-US"/>
        </a:p>
      </dgm:t>
    </dgm:pt>
    <dgm:pt modelId="{0DBA33F6-F983-4834-B251-A400E0F60BC4}" type="parTrans" cxnId="{6C37129E-6679-4F55-AA08-EE2E87609ADD}">
      <dgm:prSet/>
      <dgm:spPr/>
      <dgm:t>
        <a:bodyPr/>
        <a:lstStyle/>
        <a:p>
          <a:endParaRPr lang="en-US"/>
        </a:p>
      </dgm:t>
    </dgm:pt>
    <dgm:pt modelId="{4B8295C6-2C8C-47F0-A7F4-950344598D0C}" type="sibTrans" cxnId="{6C37129E-6679-4F55-AA08-EE2E87609ADD}">
      <dgm:prSet/>
      <dgm:spPr/>
      <dgm:t>
        <a:bodyPr/>
        <a:lstStyle/>
        <a:p>
          <a:endParaRPr lang="en-US"/>
        </a:p>
      </dgm:t>
    </dgm:pt>
    <dgm:pt modelId="{2F87D03C-BA78-4EC0-995E-FCAC81A509D7}">
      <dgm:prSet/>
      <dgm:spPr/>
      <dgm:t>
        <a:bodyPr/>
        <a:lstStyle/>
        <a:p>
          <a:r>
            <a:rPr lang="en-GB"/>
            <a:t>Page number. </a:t>
          </a:r>
          <a:endParaRPr lang="en-US"/>
        </a:p>
      </dgm:t>
    </dgm:pt>
    <dgm:pt modelId="{85382B2A-A014-4F5D-8EA0-0DB49B374F97}" type="parTrans" cxnId="{145D16CA-4FDD-4A67-AC21-4DE43D65C915}">
      <dgm:prSet/>
      <dgm:spPr/>
      <dgm:t>
        <a:bodyPr/>
        <a:lstStyle/>
        <a:p>
          <a:endParaRPr lang="en-US"/>
        </a:p>
      </dgm:t>
    </dgm:pt>
    <dgm:pt modelId="{8DFFF982-5D09-44F4-85E3-2F957CB03CF1}" type="sibTrans" cxnId="{145D16CA-4FDD-4A67-AC21-4DE43D65C915}">
      <dgm:prSet/>
      <dgm:spPr/>
      <dgm:t>
        <a:bodyPr/>
        <a:lstStyle/>
        <a:p>
          <a:endParaRPr lang="en-US"/>
        </a:p>
      </dgm:t>
    </dgm:pt>
    <dgm:pt modelId="{E4308681-2701-4D09-B508-9E0214A037CB}">
      <dgm:prSet/>
      <dgm:spPr/>
      <dgm:t>
        <a:bodyPr/>
        <a:lstStyle/>
        <a:p>
          <a:r>
            <a:rPr lang="en-GB"/>
            <a:t>Available at URL or DOI</a:t>
          </a:r>
          <a:endParaRPr lang="en-US"/>
        </a:p>
      </dgm:t>
    </dgm:pt>
    <dgm:pt modelId="{70190F14-4427-48C9-9356-D551FDB1CF9B}" type="parTrans" cxnId="{2F96D03A-BD5D-4CA5-9CCA-E652E0CA04F7}">
      <dgm:prSet/>
      <dgm:spPr/>
      <dgm:t>
        <a:bodyPr/>
        <a:lstStyle/>
        <a:p>
          <a:endParaRPr lang="en-US"/>
        </a:p>
      </dgm:t>
    </dgm:pt>
    <dgm:pt modelId="{8BAED473-8F3F-478E-A880-8F74C94803D4}" type="sibTrans" cxnId="{2F96D03A-BD5D-4CA5-9CCA-E652E0CA04F7}">
      <dgm:prSet/>
      <dgm:spPr/>
      <dgm:t>
        <a:bodyPr/>
        <a:lstStyle/>
        <a:p>
          <a:endParaRPr lang="en-US"/>
        </a:p>
      </dgm:t>
    </dgm:pt>
    <dgm:pt modelId="{8B62CE3D-1068-4744-8169-AB586F3CB5D2}" type="pres">
      <dgm:prSet presAssocID="{FF488F2E-0B08-40AB-B81B-965B61A7475D}" presName="linear" presStyleCnt="0">
        <dgm:presLayoutVars>
          <dgm:animLvl val="lvl"/>
          <dgm:resizeHandles val="exact"/>
        </dgm:presLayoutVars>
      </dgm:prSet>
      <dgm:spPr/>
    </dgm:pt>
    <dgm:pt modelId="{D431D4F3-BCCA-254C-AEB5-B4FC17CB5E90}" type="pres">
      <dgm:prSet presAssocID="{FE0A1E3E-6C87-46D3-8219-33DD6387D725}" presName="parentText" presStyleLbl="node1" presStyleIdx="0" presStyleCnt="7">
        <dgm:presLayoutVars>
          <dgm:chMax val="0"/>
          <dgm:bulletEnabled val="1"/>
        </dgm:presLayoutVars>
      </dgm:prSet>
      <dgm:spPr/>
    </dgm:pt>
    <dgm:pt modelId="{C80D049D-423D-E845-9C7A-C5A84D900DCB}" type="pres">
      <dgm:prSet presAssocID="{E8BC2A1B-4125-44C7-8D51-27954BFFAE60}" presName="spacer" presStyleCnt="0"/>
      <dgm:spPr/>
    </dgm:pt>
    <dgm:pt modelId="{93C26DB4-0FC0-C449-9E6D-71931FB8E0E0}" type="pres">
      <dgm:prSet presAssocID="{61056217-BE64-4128-A67B-BF63F86AAAEF}" presName="parentText" presStyleLbl="node1" presStyleIdx="1" presStyleCnt="7">
        <dgm:presLayoutVars>
          <dgm:chMax val="0"/>
          <dgm:bulletEnabled val="1"/>
        </dgm:presLayoutVars>
      </dgm:prSet>
      <dgm:spPr/>
    </dgm:pt>
    <dgm:pt modelId="{4F692DA0-FDD7-E44A-A086-4357E5DA252F}" type="pres">
      <dgm:prSet presAssocID="{5500C09F-25FB-47B5-B331-82B47D06CC47}" presName="spacer" presStyleCnt="0"/>
      <dgm:spPr/>
    </dgm:pt>
    <dgm:pt modelId="{F23CAE35-12F3-0E4E-A57E-6B624D5280F2}" type="pres">
      <dgm:prSet presAssocID="{66A3E184-1C76-4E53-B064-1DEE00C71FFB}" presName="parentText" presStyleLbl="node1" presStyleIdx="2" presStyleCnt="7">
        <dgm:presLayoutVars>
          <dgm:chMax val="0"/>
          <dgm:bulletEnabled val="1"/>
        </dgm:presLayoutVars>
      </dgm:prSet>
      <dgm:spPr/>
    </dgm:pt>
    <dgm:pt modelId="{7609FC63-FE8C-1D4C-82DB-4D915D2735AB}" type="pres">
      <dgm:prSet presAssocID="{446E9048-503D-4386-A404-14FEDE1A77DD}" presName="spacer" presStyleCnt="0"/>
      <dgm:spPr/>
    </dgm:pt>
    <dgm:pt modelId="{F96953FD-564B-3748-824A-6EB4E6DD8359}" type="pres">
      <dgm:prSet presAssocID="{30DB2C87-84A3-4019-B3DB-732CE8562788}" presName="parentText" presStyleLbl="node1" presStyleIdx="3" presStyleCnt="7">
        <dgm:presLayoutVars>
          <dgm:chMax val="0"/>
          <dgm:bulletEnabled val="1"/>
        </dgm:presLayoutVars>
      </dgm:prSet>
      <dgm:spPr/>
    </dgm:pt>
    <dgm:pt modelId="{A232A9EF-1BC4-084C-B845-4C1642CC60E5}" type="pres">
      <dgm:prSet presAssocID="{6CA09C90-3216-492F-A4AC-92B682E5A3CE}" presName="spacer" presStyleCnt="0"/>
      <dgm:spPr/>
    </dgm:pt>
    <dgm:pt modelId="{9AF299DD-5FED-C14A-9A97-82A5030BA293}" type="pres">
      <dgm:prSet presAssocID="{B43CFDD3-7C1F-4AE8-BD99-06DF01AF88C3}" presName="parentText" presStyleLbl="node1" presStyleIdx="4" presStyleCnt="7">
        <dgm:presLayoutVars>
          <dgm:chMax val="0"/>
          <dgm:bulletEnabled val="1"/>
        </dgm:presLayoutVars>
      </dgm:prSet>
      <dgm:spPr/>
    </dgm:pt>
    <dgm:pt modelId="{060F53EC-E610-3B4A-AE59-E390600CC249}" type="pres">
      <dgm:prSet presAssocID="{4B8295C6-2C8C-47F0-A7F4-950344598D0C}" presName="spacer" presStyleCnt="0"/>
      <dgm:spPr/>
    </dgm:pt>
    <dgm:pt modelId="{816F76F2-1E15-E241-A35B-EFB35B927DEF}" type="pres">
      <dgm:prSet presAssocID="{2F87D03C-BA78-4EC0-995E-FCAC81A509D7}" presName="parentText" presStyleLbl="node1" presStyleIdx="5" presStyleCnt="7">
        <dgm:presLayoutVars>
          <dgm:chMax val="0"/>
          <dgm:bulletEnabled val="1"/>
        </dgm:presLayoutVars>
      </dgm:prSet>
      <dgm:spPr/>
    </dgm:pt>
    <dgm:pt modelId="{41E4D708-10DA-8547-8D9A-31E9B4787FBE}" type="pres">
      <dgm:prSet presAssocID="{8DFFF982-5D09-44F4-85E3-2F957CB03CF1}" presName="spacer" presStyleCnt="0"/>
      <dgm:spPr/>
    </dgm:pt>
    <dgm:pt modelId="{413EB5D3-9665-DF45-8AAE-0B8A2B20CD5A}" type="pres">
      <dgm:prSet presAssocID="{E4308681-2701-4D09-B508-9E0214A037CB}" presName="parentText" presStyleLbl="node1" presStyleIdx="6" presStyleCnt="7">
        <dgm:presLayoutVars>
          <dgm:chMax val="0"/>
          <dgm:bulletEnabled val="1"/>
        </dgm:presLayoutVars>
      </dgm:prSet>
      <dgm:spPr/>
    </dgm:pt>
  </dgm:ptLst>
  <dgm:cxnLst>
    <dgm:cxn modelId="{7B5DC20D-97FE-4447-BE68-0DCB7398B20A}" type="presOf" srcId="{B43CFDD3-7C1F-4AE8-BD99-06DF01AF88C3}" destId="{9AF299DD-5FED-C14A-9A97-82A5030BA293}" srcOrd="0" destOrd="0" presId="urn:microsoft.com/office/officeart/2005/8/layout/vList2"/>
    <dgm:cxn modelId="{DAFA611D-1D6C-4CD7-B297-226868139DE5}" srcId="{FF488F2E-0B08-40AB-B81B-965B61A7475D}" destId="{61056217-BE64-4128-A67B-BF63F86AAAEF}" srcOrd="1" destOrd="0" parTransId="{7530330F-1700-472E-8BA6-4BDC8956784A}" sibTransId="{5500C09F-25FB-47B5-B331-82B47D06CC47}"/>
    <dgm:cxn modelId="{3C806336-1020-6748-B1AB-3D580AB34129}" type="presOf" srcId="{2F87D03C-BA78-4EC0-995E-FCAC81A509D7}" destId="{816F76F2-1E15-E241-A35B-EFB35B927DEF}" srcOrd="0" destOrd="0" presId="urn:microsoft.com/office/officeart/2005/8/layout/vList2"/>
    <dgm:cxn modelId="{2F96D03A-BD5D-4CA5-9CCA-E652E0CA04F7}" srcId="{FF488F2E-0B08-40AB-B81B-965B61A7475D}" destId="{E4308681-2701-4D09-B508-9E0214A037CB}" srcOrd="6" destOrd="0" parTransId="{70190F14-4427-48C9-9356-D551FDB1CF9B}" sibTransId="{8BAED473-8F3F-478E-A880-8F74C94803D4}"/>
    <dgm:cxn modelId="{4F5ADF5D-9BC7-4844-AAB9-21246BE24521}" srcId="{FF488F2E-0B08-40AB-B81B-965B61A7475D}" destId="{66A3E184-1C76-4E53-B064-1DEE00C71FFB}" srcOrd="2" destOrd="0" parTransId="{A4DCEC9C-7203-4BB6-A6A8-87D3BBC3BFAA}" sibTransId="{446E9048-503D-4386-A404-14FEDE1A77DD}"/>
    <dgm:cxn modelId="{DEC2C57B-BD4B-4B24-B2F9-051E24688FD6}" srcId="{FF488F2E-0B08-40AB-B81B-965B61A7475D}" destId="{30DB2C87-84A3-4019-B3DB-732CE8562788}" srcOrd="3" destOrd="0" parTransId="{8853F849-3B79-46E8-80C3-3F39F6BE9191}" sibTransId="{6CA09C90-3216-492F-A4AC-92B682E5A3CE}"/>
    <dgm:cxn modelId="{45CF8C86-B0B7-1847-8713-E618E5638531}" type="presOf" srcId="{FF488F2E-0B08-40AB-B81B-965B61A7475D}" destId="{8B62CE3D-1068-4744-8169-AB586F3CB5D2}" srcOrd="0" destOrd="0" presId="urn:microsoft.com/office/officeart/2005/8/layout/vList2"/>
    <dgm:cxn modelId="{2B055592-2030-8C4D-B9E8-CDA7C7B0B685}" type="presOf" srcId="{E4308681-2701-4D09-B508-9E0214A037CB}" destId="{413EB5D3-9665-DF45-8AAE-0B8A2B20CD5A}" srcOrd="0" destOrd="0" presId="urn:microsoft.com/office/officeart/2005/8/layout/vList2"/>
    <dgm:cxn modelId="{6C37129E-6679-4F55-AA08-EE2E87609ADD}" srcId="{FF488F2E-0B08-40AB-B81B-965B61A7475D}" destId="{B43CFDD3-7C1F-4AE8-BD99-06DF01AF88C3}" srcOrd="4" destOrd="0" parTransId="{0DBA33F6-F983-4834-B251-A400E0F60BC4}" sibTransId="{4B8295C6-2C8C-47F0-A7F4-950344598D0C}"/>
    <dgm:cxn modelId="{40F83CAE-55CD-482B-A4D5-56E33C4D1513}" srcId="{FF488F2E-0B08-40AB-B81B-965B61A7475D}" destId="{FE0A1E3E-6C87-46D3-8219-33DD6387D725}" srcOrd="0" destOrd="0" parTransId="{F57DEB04-B5DE-445D-BDC5-D3EC3155DF75}" sibTransId="{E8BC2A1B-4125-44C7-8D51-27954BFFAE60}"/>
    <dgm:cxn modelId="{420BD0BB-14FD-4E4F-BBBE-500D95E05F4B}" type="presOf" srcId="{66A3E184-1C76-4E53-B064-1DEE00C71FFB}" destId="{F23CAE35-12F3-0E4E-A57E-6B624D5280F2}" srcOrd="0" destOrd="0" presId="urn:microsoft.com/office/officeart/2005/8/layout/vList2"/>
    <dgm:cxn modelId="{91BB0BC5-249F-8549-BEBD-08ECFAC75CD8}" type="presOf" srcId="{61056217-BE64-4128-A67B-BF63F86AAAEF}" destId="{93C26DB4-0FC0-C449-9E6D-71931FB8E0E0}" srcOrd="0" destOrd="0" presId="urn:microsoft.com/office/officeart/2005/8/layout/vList2"/>
    <dgm:cxn modelId="{145D16CA-4FDD-4A67-AC21-4DE43D65C915}" srcId="{FF488F2E-0B08-40AB-B81B-965B61A7475D}" destId="{2F87D03C-BA78-4EC0-995E-FCAC81A509D7}" srcOrd="5" destOrd="0" parTransId="{85382B2A-A014-4F5D-8EA0-0DB49B374F97}" sibTransId="{8DFFF982-5D09-44F4-85E3-2F957CB03CF1}"/>
    <dgm:cxn modelId="{43E8B2DB-961C-D740-9F36-669C3F1C7CC0}" type="presOf" srcId="{30DB2C87-84A3-4019-B3DB-732CE8562788}" destId="{F96953FD-564B-3748-824A-6EB4E6DD8359}" srcOrd="0" destOrd="0" presId="urn:microsoft.com/office/officeart/2005/8/layout/vList2"/>
    <dgm:cxn modelId="{BB86B8E8-A507-5549-951F-9CC3C78AB9D1}" type="presOf" srcId="{FE0A1E3E-6C87-46D3-8219-33DD6387D725}" destId="{D431D4F3-BCCA-254C-AEB5-B4FC17CB5E90}" srcOrd="0" destOrd="0" presId="urn:microsoft.com/office/officeart/2005/8/layout/vList2"/>
    <dgm:cxn modelId="{20FCAA9C-05E3-164C-9A60-394DBEEE901C}" type="presParOf" srcId="{8B62CE3D-1068-4744-8169-AB586F3CB5D2}" destId="{D431D4F3-BCCA-254C-AEB5-B4FC17CB5E90}" srcOrd="0" destOrd="0" presId="urn:microsoft.com/office/officeart/2005/8/layout/vList2"/>
    <dgm:cxn modelId="{BFAD2C01-A71E-3D44-8599-399104451CE1}" type="presParOf" srcId="{8B62CE3D-1068-4744-8169-AB586F3CB5D2}" destId="{C80D049D-423D-E845-9C7A-C5A84D900DCB}" srcOrd="1" destOrd="0" presId="urn:microsoft.com/office/officeart/2005/8/layout/vList2"/>
    <dgm:cxn modelId="{F05F939A-E80F-6C44-BE75-855FD1752524}" type="presParOf" srcId="{8B62CE3D-1068-4744-8169-AB586F3CB5D2}" destId="{93C26DB4-0FC0-C449-9E6D-71931FB8E0E0}" srcOrd="2" destOrd="0" presId="urn:microsoft.com/office/officeart/2005/8/layout/vList2"/>
    <dgm:cxn modelId="{E4F7F23A-C884-9743-9ED6-CE095C354A0E}" type="presParOf" srcId="{8B62CE3D-1068-4744-8169-AB586F3CB5D2}" destId="{4F692DA0-FDD7-E44A-A086-4357E5DA252F}" srcOrd="3" destOrd="0" presId="urn:microsoft.com/office/officeart/2005/8/layout/vList2"/>
    <dgm:cxn modelId="{85AA10F8-54BA-E241-AA37-1E70E0DC5515}" type="presParOf" srcId="{8B62CE3D-1068-4744-8169-AB586F3CB5D2}" destId="{F23CAE35-12F3-0E4E-A57E-6B624D5280F2}" srcOrd="4" destOrd="0" presId="urn:microsoft.com/office/officeart/2005/8/layout/vList2"/>
    <dgm:cxn modelId="{8B237A61-4EB3-1D4E-BA4B-40D5A96BB931}" type="presParOf" srcId="{8B62CE3D-1068-4744-8169-AB586F3CB5D2}" destId="{7609FC63-FE8C-1D4C-82DB-4D915D2735AB}" srcOrd="5" destOrd="0" presId="urn:microsoft.com/office/officeart/2005/8/layout/vList2"/>
    <dgm:cxn modelId="{E1EA929A-9400-8A40-9CB2-CF185CFBC152}" type="presParOf" srcId="{8B62CE3D-1068-4744-8169-AB586F3CB5D2}" destId="{F96953FD-564B-3748-824A-6EB4E6DD8359}" srcOrd="6" destOrd="0" presId="urn:microsoft.com/office/officeart/2005/8/layout/vList2"/>
    <dgm:cxn modelId="{01040239-2BD7-D14A-B5A7-C260586C7C29}" type="presParOf" srcId="{8B62CE3D-1068-4744-8169-AB586F3CB5D2}" destId="{A232A9EF-1BC4-084C-B845-4C1642CC60E5}" srcOrd="7" destOrd="0" presId="urn:microsoft.com/office/officeart/2005/8/layout/vList2"/>
    <dgm:cxn modelId="{EA5BC302-508E-4445-B516-15DBC5F32DDB}" type="presParOf" srcId="{8B62CE3D-1068-4744-8169-AB586F3CB5D2}" destId="{9AF299DD-5FED-C14A-9A97-82A5030BA293}" srcOrd="8" destOrd="0" presId="urn:microsoft.com/office/officeart/2005/8/layout/vList2"/>
    <dgm:cxn modelId="{7854C22A-203E-554B-B52B-313D78C0E54D}" type="presParOf" srcId="{8B62CE3D-1068-4744-8169-AB586F3CB5D2}" destId="{060F53EC-E610-3B4A-AE59-E390600CC249}" srcOrd="9" destOrd="0" presId="urn:microsoft.com/office/officeart/2005/8/layout/vList2"/>
    <dgm:cxn modelId="{D842EC90-98AC-3748-801B-CF0BEFF34B0D}" type="presParOf" srcId="{8B62CE3D-1068-4744-8169-AB586F3CB5D2}" destId="{816F76F2-1E15-E241-A35B-EFB35B927DEF}" srcOrd="10" destOrd="0" presId="urn:microsoft.com/office/officeart/2005/8/layout/vList2"/>
    <dgm:cxn modelId="{2E57FB57-76BE-ED4D-BACF-5660E58B180D}" type="presParOf" srcId="{8B62CE3D-1068-4744-8169-AB586F3CB5D2}" destId="{41E4D708-10DA-8547-8D9A-31E9B4787FBE}" srcOrd="11" destOrd="0" presId="urn:microsoft.com/office/officeart/2005/8/layout/vList2"/>
    <dgm:cxn modelId="{009CB0E4-BFC6-C645-83DD-4C73D87CE7EE}" type="presParOf" srcId="{8B62CE3D-1068-4744-8169-AB586F3CB5D2}" destId="{413EB5D3-9665-DF45-8AAE-0B8A2B20CD5A}"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847893-75C1-4761-ADC6-9938823D345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F77F3AA-4C81-4AA4-A575-EA635B1BE0AD}">
      <dgm:prSet/>
      <dgm:spPr/>
      <dgm:t>
        <a:bodyPr/>
        <a:lstStyle/>
        <a:p>
          <a:r>
            <a:rPr lang="en-GB" u="sng" dirty="0"/>
            <a:t>Acts of Parliament:</a:t>
          </a:r>
          <a:endParaRPr lang="en-US" dirty="0"/>
        </a:p>
      </dgm:t>
    </dgm:pt>
    <dgm:pt modelId="{7485BB54-BDB2-4058-B729-0B176BB91B44}" type="parTrans" cxnId="{2412D3E4-2CDF-4A91-B3BA-9A388B2451A2}">
      <dgm:prSet/>
      <dgm:spPr/>
      <dgm:t>
        <a:bodyPr/>
        <a:lstStyle/>
        <a:p>
          <a:endParaRPr lang="en-US"/>
        </a:p>
      </dgm:t>
    </dgm:pt>
    <dgm:pt modelId="{E3A68A93-A439-4D8F-9668-50684A4E184A}" type="sibTrans" cxnId="{2412D3E4-2CDF-4A91-B3BA-9A388B2451A2}">
      <dgm:prSet/>
      <dgm:spPr/>
      <dgm:t>
        <a:bodyPr/>
        <a:lstStyle/>
        <a:p>
          <a:endParaRPr lang="en-US"/>
        </a:p>
      </dgm:t>
    </dgm:pt>
    <dgm:pt modelId="{279F68C0-87E1-471B-AD2A-5C05AFACB950}">
      <dgm:prSet/>
      <dgm:spPr/>
      <dgm:t>
        <a:bodyPr/>
        <a:lstStyle/>
        <a:p>
          <a:r>
            <a:rPr lang="en-GB" b="1"/>
            <a:t>In-text: </a:t>
          </a:r>
          <a:r>
            <a:rPr lang="en-GB" i="1"/>
            <a:t>(Title of act, year).</a:t>
          </a:r>
          <a:endParaRPr lang="en-US"/>
        </a:p>
      </dgm:t>
    </dgm:pt>
    <dgm:pt modelId="{BA546B31-3FA0-419E-99B8-EE2486EA8D2D}" type="parTrans" cxnId="{677BE0EE-2D96-45A7-B10A-AAA166302918}">
      <dgm:prSet/>
      <dgm:spPr/>
      <dgm:t>
        <a:bodyPr/>
        <a:lstStyle/>
        <a:p>
          <a:endParaRPr lang="en-US"/>
        </a:p>
      </dgm:t>
    </dgm:pt>
    <dgm:pt modelId="{5F325632-9EEB-45C2-9EE1-2EEE878FFDFE}" type="sibTrans" cxnId="{677BE0EE-2D96-45A7-B10A-AAA166302918}">
      <dgm:prSet/>
      <dgm:spPr/>
      <dgm:t>
        <a:bodyPr/>
        <a:lstStyle/>
        <a:p>
          <a:endParaRPr lang="en-US"/>
        </a:p>
      </dgm:t>
    </dgm:pt>
    <dgm:pt modelId="{1E264E98-C150-4CC2-89D4-9CF2311A5EC7}">
      <dgm:prSet/>
      <dgm:spPr/>
      <dgm:t>
        <a:bodyPr/>
        <a:lstStyle/>
        <a:p>
          <a:r>
            <a:rPr lang="en-GB" b="1"/>
            <a:t>Reference List:</a:t>
          </a:r>
          <a:br>
            <a:rPr lang="en-GB" b="1"/>
          </a:br>
          <a:r>
            <a:rPr lang="en-GB" i="1"/>
            <a:t>Title of Act, Year and Chapter.</a:t>
          </a:r>
          <a:br>
            <a:rPr lang="en-GB" i="1"/>
          </a:br>
          <a:r>
            <a:rPr lang="en-GB"/>
            <a:t>Available at: </a:t>
          </a:r>
          <a:br>
            <a:rPr lang="en-GB" u="sng"/>
          </a:br>
          <a:r>
            <a:rPr lang="en-GB"/>
            <a:t>(Accessed: date).</a:t>
          </a:r>
          <a:endParaRPr lang="en-US"/>
        </a:p>
      </dgm:t>
    </dgm:pt>
    <dgm:pt modelId="{B6697876-A2DB-44D1-B697-955F96077041}" type="parTrans" cxnId="{0FDE1CEB-F312-496A-A9D1-979095BCD069}">
      <dgm:prSet/>
      <dgm:spPr/>
      <dgm:t>
        <a:bodyPr/>
        <a:lstStyle/>
        <a:p>
          <a:endParaRPr lang="en-US"/>
        </a:p>
      </dgm:t>
    </dgm:pt>
    <dgm:pt modelId="{B517C343-009F-4EB3-9CA8-BBCA48D934EA}" type="sibTrans" cxnId="{0FDE1CEB-F312-496A-A9D1-979095BCD069}">
      <dgm:prSet/>
      <dgm:spPr/>
      <dgm:t>
        <a:bodyPr/>
        <a:lstStyle/>
        <a:p>
          <a:endParaRPr lang="en-US"/>
        </a:p>
      </dgm:t>
    </dgm:pt>
    <dgm:pt modelId="{C0F32C1C-9F36-3342-9937-6B12262EAC20}" type="pres">
      <dgm:prSet presAssocID="{2E847893-75C1-4761-ADC6-9938823D345F}" presName="linear" presStyleCnt="0">
        <dgm:presLayoutVars>
          <dgm:animLvl val="lvl"/>
          <dgm:resizeHandles val="exact"/>
        </dgm:presLayoutVars>
      </dgm:prSet>
      <dgm:spPr/>
    </dgm:pt>
    <dgm:pt modelId="{8AAA0D92-DE76-144B-ADAB-6DA445B6F49C}" type="pres">
      <dgm:prSet presAssocID="{DF77F3AA-4C81-4AA4-A575-EA635B1BE0AD}" presName="parentText" presStyleLbl="node1" presStyleIdx="0" presStyleCnt="3" custScaleY="72905">
        <dgm:presLayoutVars>
          <dgm:chMax val="0"/>
          <dgm:bulletEnabled val="1"/>
        </dgm:presLayoutVars>
      </dgm:prSet>
      <dgm:spPr/>
    </dgm:pt>
    <dgm:pt modelId="{F0C0B303-F061-1141-BF46-99DFE39EEC47}" type="pres">
      <dgm:prSet presAssocID="{E3A68A93-A439-4D8F-9668-50684A4E184A}" presName="spacer" presStyleCnt="0"/>
      <dgm:spPr/>
    </dgm:pt>
    <dgm:pt modelId="{526C18F3-C3B7-CC43-BA3F-6B7690E02FB5}" type="pres">
      <dgm:prSet presAssocID="{279F68C0-87E1-471B-AD2A-5C05AFACB950}" presName="parentText" presStyleLbl="node1" presStyleIdx="1" presStyleCnt="3" custScaleY="61286">
        <dgm:presLayoutVars>
          <dgm:chMax val="0"/>
          <dgm:bulletEnabled val="1"/>
        </dgm:presLayoutVars>
      </dgm:prSet>
      <dgm:spPr/>
    </dgm:pt>
    <dgm:pt modelId="{AA31DEE6-450C-284E-ACB2-40DC37EB93E9}" type="pres">
      <dgm:prSet presAssocID="{5F325632-9EEB-45C2-9EE1-2EEE878FFDFE}" presName="spacer" presStyleCnt="0"/>
      <dgm:spPr/>
    </dgm:pt>
    <dgm:pt modelId="{28F07AF6-52FC-7246-805A-A20237BA4F1C}" type="pres">
      <dgm:prSet presAssocID="{1E264E98-C150-4CC2-89D4-9CF2311A5EC7}" presName="parentText" presStyleLbl="node1" presStyleIdx="2" presStyleCnt="3">
        <dgm:presLayoutVars>
          <dgm:chMax val="0"/>
          <dgm:bulletEnabled val="1"/>
        </dgm:presLayoutVars>
      </dgm:prSet>
      <dgm:spPr/>
    </dgm:pt>
  </dgm:ptLst>
  <dgm:cxnLst>
    <dgm:cxn modelId="{9B73A4C5-ED89-DF48-99C5-BC4CD236FB45}" type="presOf" srcId="{1E264E98-C150-4CC2-89D4-9CF2311A5EC7}" destId="{28F07AF6-52FC-7246-805A-A20237BA4F1C}" srcOrd="0" destOrd="0" presId="urn:microsoft.com/office/officeart/2005/8/layout/vList2"/>
    <dgm:cxn modelId="{8A1F70CA-1DAF-6D4B-8CAE-0F770B9A2109}" type="presOf" srcId="{279F68C0-87E1-471B-AD2A-5C05AFACB950}" destId="{526C18F3-C3B7-CC43-BA3F-6B7690E02FB5}" srcOrd="0" destOrd="0" presId="urn:microsoft.com/office/officeart/2005/8/layout/vList2"/>
    <dgm:cxn modelId="{A54DB7CF-9AAD-E94E-B23F-3B4232C47832}" type="presOf" srcId="{DF77F3AA-4C81-4AA4-A575-EA635B1BE0AD}" destId="{8AAA0D92-DE76-144B-ADAB-6DA445B6F49C}" srcOrd="0" destOrd="0" presId="urn:microsoft.com/office/officeart/2005/8/layout/vList2"/>
    <dgm:cxn modelId="{F77675DF-17F0-2B40-9CFD-A4BA9EEC534B}" type="presOf" srcId="{2E847893-75C1-4761-ADC6-9938823D345F}" destId="{C0F32C1C-9F36-3342-9937-6B12262EAC20}" srcOrd="0" destOrd="0" presId="urn:microsoft.com/office/officeart/2005/8/layout/vList2"/>
    <dgm:cxn modelId="{2412D3E4-2CDF-4A91-B3BA-9A388B2451A2}" srcId="{2E847893-75C1-4761-ADC6-9938823D345F}" destId="{DF77F3AA-4C81-4AA4-A575-EA635B1BE0AD}" srcOrd="0" destOrd="0" parTransId="{7485BB54-BDB2-4058-B729-0B176BB91B44}" sibTransId="{E3A68A93-A439-4D8F-9668-50684A4E184A}"/>
    <dgm:cxn modelId="{0FDE1CEB-F312-496A-A9D1-979095BCD069}" srcId="{2E847893-75C1-4761-ADC6-9938823D345F}" destId="{1E264E98-C150-4CC2-89D4-9CF2311A5EC7}" srcOrd="2" destOrd="0" parTransId="{B6697876-A2DB-44D1-B697-955F96077041}" sibTransId="{B517C343-009F-4EB3-9CA8-BBCA48D934EA}"/>
    <dgm:cxn modelId="{677BE0EE-2D96-45A7-B10A-AAA166302918}" srcId="{2E847893-75C1-4761-ADC6-9938823D345F}" destId="{279F68C0-87E1-471B-AD2A-5C05AFACB950}" srcOrd="1" destOrd="0" parTransId="{BA546B31-3FA0-419E-99B8-EE2486EA8D2D}" sibTransId="{5F325632-9EEB-45C2-9EE1-2EEE878FFDFE}"/>
    <dgm:cxn modelId="{700530AA-6907-1848-94B1-D7BCCC6B8B70}" type="presParOf" srcId="{C0F32C1C-9F36-3342-9937-6B12262EAC20}" destId="{8AAA0D92-DE76-144B-ADAB-6DA445B6F49C}" srcOrd="0" destOrd="0" presId="urn:microsoft.com/office/officeart/2005/8/layout/vList2"/>
    <dgm:cxn modelId="{6BBB25C9-D550-DC47-ACF4-855DB1EC973B}" type="presParOf" srcId="{C0F32C1C-9F36-3342-9937-6B12262EAC20}" destId="{F0C0B303-F061-1141-BF46-99DFE39EEC47}" srcOrd="1" destOrd="0" presId="urn:microsoft.com/office/officeart/2005/8/layout/vList2"/>
    <dgm:cxn modelId="{1DE3A713-FBC1-4546-AAE9-012E25103B98}" type="presParOf" srcId="{C0F32C1C-9F36-3342-9937-6B12262EAC20}" destId="{526C18F3-C3B7-CC43-BA3F-6B7690E02FB5}" srcOrd="2" destOrd="0" presId="urn:microsoft.com/office/officeart/2005/8/layout/vList2"/>
    <dgm:cxn modelId="{3DE6F762-52C4-2B4D-AEF0-176C147CD6F4}" type="presParOf" srcId="{C0F32C1C-9F36-3342-9937-6B12262EAC20}" destId="{AA31DEE6-450C-284E-ACB2-40DC37EB93E9}" srcOrd="3" destOrd="0" presId="urn:microsoft.com/office/officeart/2005/8/layout/vList2"/>
    <dgm:cxn modelId="{F274D6DA-3BFE-904B-BFBC-767C8F9B5C4D}" type="presParOf" srcId="{C0F32C1C-9F36-3342-9937-6B12262EAC20}" destId="{28F07AF6-52FC-7246-805A-A20237BA4F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CCB0C28-FA6F-4F27-A820-F2DCED29904B}"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022FEA94-BA73-417E-A859-92ACDF9F583D}">
      <dgm:prSet/>
      <dgm:spPr/>
      <dgm:t>
        <a:bodyPr/>
        <a:lstStyle/>
        <a:p>
          <a:r>
            <a:rPr lang="en-GB"/>
            <a:t>Author/Organisation Name</a:t>
          </a:r>
          <a:endParaRPr lang="en-US"/>
        </a:p>
      </dgm:t>
    </dgm:pt>
    <dgm:pt modelId="{7BEC1CCB-3FB5-460C-BF56-D58ADC4C092C}" type="parTrans" cxnId="{81793217-4FB1-4127-8656-6BBE4FF77082}">
      <dgm:prSet/>
      <dgm:spPr/>
      <dgm:t>
        <a:bodyPr/>
        <a:lstStyle/>
        <a:p>
          <a:endParaRPr lang="en-US"/>
        </a:p>
      </dgm:t>
    </dgm:pt>
    <dgm:pt modelId="{C094C271-A63D-4C9E-8584-0E283E2E8364}" type="sibTrans" cxnId="{81793217-4FB1-4127-8656-6BBE4FF77082}">
      <dgm:prSet/>
      <dgm:spPr/>
      <dgm:t>
        <a:bodyPr/>
        <a:lstStyle/>
        <a:p>
          <a:endParaRPr lang="en-US"/>
        </a:p>
      </dgm:t>
    </dgm:pt>
    <dgm:pt modelId="{6C9DAC0F-FB93-4DDC-AA3F-76B4E9B30162}">
      <dgm:prSet/>
      <dgm:spPr/>
      <dgm:t>
        <a:bodyPr/>
        <a:lstStyle/>
        <a:p>
          <a:r>
            <a:rPr lang="en-GB"/>
            <a:t>Publication year (in brackets).</a:t>
          </a:r>
          <a:endParaRPr lang="en-US"/>
        </a:p>
      </dgm:t>
    </dgm:pt>
    <dgm:pt modelId="{EFCD2586-D961-45B0-ABD6-544318EC33FF}" type="parTrans" cxnId="{485F501D-47D5-4603-A78B-C75BDF0BE95C}">
      <dgm:prSet/>
      <dgm:spPr/>
      <dgm:t>
        <a:bodyPr/>
        <a:lstStyle/>
        <a:p>
          <a:endParaRPr lang="en-US"/>
        </a:p>
      </dgm:t>
    </dgm:pt>
    <dgm:pt modelId="{26FE0B92-6FA9-4AE7-A770-039320B0F3A6}" type="sibTrans" cxnId="{485F501D-47D5-4603-A78B-C75BDF0BE95C}">
      <dgm:prSet/>
      <dgm:spPr/>
      <dgm:t>
        <a:bodyPr/>
        <a:lstStyle/>
        <a:p>
          <a:endParaRPr lang="en-US"/>
        </a:p>
      </dgm:t>
    </dgm:pt>
    <dgm:pt modelId="{8098C560-B005-4C98-ACEE-14F966E41B6A}">
      <dgm:prSet/>
      <dgm:spPr/>
      <dgm:t>
        <a:bodyPr/>
        <a:lstStyle/>
        <a:p>
          <a:r>
            <a:rPr lang="en-GB"/>
            <a:t>‘Title of news paper report’</a:t>
          </a:r>
          <a:endParaRPr lang="en-US"/>
        </a:p>
      </dgm:t>
    </dgm:pt>
    <dgm:pt modelId="{1F76B731-DCD6-4345-872E-0365AC197CC1}" type="parTrans" cxnId="{A984D508-2702-4022-B295-271EF98EFDDF}">
      <dgm:prSet/>
      <dgm:spPr/>
      <dgm:t>
        <a:bodyPr/>
        <a:lstStyle/>
        <a:p>
          <a:endParaRPr lang="en-US"/>
        </a:p>
      </dgm:t>
    </dgm:pt>
    <dgm:pt modelId="{CA16B3D7-3E20-42CC-9711-BC9098154E16}" type="sibTrans" cxnId="{A984D508-2702-4022-B295-271EF98EFDDF}">
      <dgm:prSet/>
      <dgm:spPr/>
      <dgm:t>
        <a:bodyPr/>
        <a:lstStyle/>
        <a:p>
          <a:endParaRPr lang="en-US"/>
        </a:p>
      </dgm:t>
    </dgm:pt>
    <dgm:pt modelId="{DC709197-D770-47AC-B2B3-B85159C7873C}">
      <dgm:prSet/>
      <dgm:spPr/>
      <dgm:t>
        <a:bodyPr/>
        <a:lstStyle/>
        <a:p>
          <a:r>
            <a:rPr lang="en-GB" i="1" dirty="0"/>
            <a:t>The name of news organisation, published date</a:t>
          </a:r>
          <a:endParaRPr lang="en-US" dirty="0"/>
        </a:p>
      </dgm:t>
    </dgm:pt>
    <dgm:pt modelId="{56D83510-73A1-4230-AE55-1EA18B841CFB}" type="parTrans" cxnId="{E49F2F2E-E208-4939-A01C-D66F12E4B8CD}">
      <dgm:prSet/>
      <dgm:spPr/>
      <dgm:t>
        <a:bodyPr/>
        <a:lstStyle/>
        <a:p>
          <a:endParaRPr lang="en-US"/>
        </a:p>
      </dgm:t>
    </dgm:pt>
    <dgm:pt modelId="{8291BDAC-5882-4B5C-8FF0-33E97D30E75A}" type="sibTrans" cxnId="{E49F2F2E-E208-4939-A01C-D66F12E4B8CD}">
      <dgm:prSet/>
      <dgm:spPr/>
      <dgm:t>
        <a:bodyPr/>
        <a:lstStyle/>
        <a:p>
          <a:endParaRPr lang="en-US"/>
        </a:p>
      </dgm:t>
    </dgm:pt>
    <dgm:pt modelId="{02464E76-2C8B-40F4-8590-3009EEBC4991}">
      <dgm:prSet/>
      <dgm:spPr/>
      <dgm:t>
        <a:bodyPr/>
        <a:lstStyle/>
        <a:p>
          <a:r>
            <a:rPr lang="en-GB"/>
            <a:t>Available at: URL</a:t>
          </a:r>
          <a:endParaRPr lang="en-US"/>
        </a:p>
      </dgm:t>
    </dgm:pt>
    <dgm:pt modelId="{F5D642A0-0426-4242-9106-CB858FDBF15E}" type="parTrans" cxnId="{81357A58-C993-4982-BEFA-DF1DFF69E8E0}">
      <dgm:prSet/>
      <dgm:spPr/>
      <dgm:t>
        <a:bodyPr/>
        <a:lstStyle/>
        <a:p>
          <a:endParaRPr lang="en-US"/>
        </a:p>
      </dgm:t>
    </dgm:pt>
    <dgm:pt modelId="{05EEFCD1-A810-47A3-BC4C-DCDA701AC7ED}" type="sibTrans" cxnId="{81357A58-C993-4982-BEFA-DF1DFF69E8E0}">
      <dgm:prSet/>
      <dgm:spPr/>
      <dgm:t>
        <a:bodyPr/>
        <a:lstStyle/>
        <a:p>
          <a:endParaRPr lang="en-US"/>
        </a:p>
      </dgm:t>
    </dgm:pt>
    <dgm:pt modelId="{F350FE65-647D-425F-B138-7EBEB01215B4}">
      <dgm:prSet/>
      <dgm:spPr/>
      <dgm:t>
        <a:bodyPr/>
        <a:lstStyle/>
        <a:p>
          <a:r>
            <a:rPr lang="en-GB"/>
            <a:t>(Accessed: date)</a:t>
          </a:r>
          <a:endParaRPr lang="en-US"/>
        </a:p>
      </dgm:t>
    </dgm:pt>
    <dgm:pt modelId="{84F94267-E859-4931-B486-D27C871BD56F}" type="parTrans" cxnId="{2BC19DD5-A694-4D14-B678-DE7416C83576}">
      <dgm:prSet/>
      <dgm:spPr/>
      <dgm:t>
        <a:bodyPr/>
        <a:lstStyle/>
        <a:p>
          <a:endParaRPr lang="en-US"/>
        </a:p>
      </dgm:t>
    </dgm:pt>
    <dgm:pt modelId="{A9BF8404-2F63-4979-B645-D907F8EEE4A7}" type="sibTrans" cxnId="{2BC19DD5-A694-4D14-B678-DE7416C83576}">
      <dgm:prSet/>
      <dgm:spPr/>
      <dgm:t>
        <a:bodyPr/>
        <a:lstStyle/>
        <a:p>
          <a:endParaRPr lang="en-US"/>
        </a:p>
      </dgm:t>
    </dgm:pt>
    <dgm:pt modelId="{4FF0F65D-418B-F54C-895C-959AC01B7B61}" type="pres">
      <dgm:prSet presAssocID="{ECCB0C28-FA6F-4F27-A820-F2DCED29904B}" presName="Name0" presStyleCnt="0">
        <dgm:presLayoutVars>
          <dgm:dir/>
          <dgm:resizeHandles val="exact"/>
        </dgm:presLayoutVars>
      </dgm:prSet>
      <dgm:spPr/>
    </dgm:pt>
    <dgm:pt modelId="{D1E8AA1E-2620-C94A-9809-1AAE875E2D4A}" type="pres">
      <dgm:prSet presAssocID="{022FEA94-BA73-417E-A859-92ACDF9F583D}" presName="node" presStyleLbl="node1" presStyleIdx="0" presStyleCnt="6">
        <dgm:presLayoutVars>
          <dgm:bulletEnabled val="1"/>
        </dgm:presLayoutVars>
      </dgm:prSet>
      <dgm:spPr/>
    </dgm:pt>
    <dgm:pt modelId="{D4B2D30B-2ED1-B041-894D-031FB4F343AC}" type="pres">
      <dgm:prSet presAssocID="{C094C271-A63D-4C9E-8584-0E283E2E8364}" presName="sibTrans" presStyleLbl="sibTrans1D1" presStyleIdx="0" presStyleCnt="5"/>
      <dgm:spPr/>
    </dgm:pt>
    <dgm:pt modelId="{DD5A350B-5C3A-C949-B570-4D569EAD9CA0}" type="pres">
      <dgm:prSet presAssocID="{C094C271-A63D-4C9E-8584-0E283E2E8364}" presName="connectorText" presStyleLbl="sibTrans1D1" presStyleIdx="0" presStyleCnt="5"/>
      <dgm:spPr/>
    </dgm:pt>
    <dgm:pt modelId="{605DAF8F-9CE9-F64D-A872-859B7AB0E834}" type="pres">
      <dgm:prSet presAssocID="{6C9DAC0F-FB93-4DDC-AA3F-76B4E9B30162}" presName="node" presStyleLbl="node1" presStyleIdx="1" presStyleCnt="6">
        <dgm:presLayoutVars>
          <dgm:bulletEnabled val="1"/>
        </dgm:presLayoutVars>
      </dgm:prSet>
      <dgm:spPr/>
    </dgm:pt>
    <dgm:pt modelId="{98DD8D84-C93A-9143-B4DD-F3ED71EE74C6}" type="pres">
      <dgm:prSet presAssocID="{26FE0B92-6FA9-4AE7-A770-039320B0F3A6}" presName="sibTrans" presStyleLbl="sibTrans1D1" presStyleIdx="1" presStyleCnt="5"/>
      <dgm:spPr/>
    </dgm:pt>
    <dgm:pt modelId="{91A2369A-3F32-DC44-93FE-96EED92C68CD}" type="pres">
      <dgm:prSet presAssocID="{26FE0B92-6FA9-4AE7-A770-039320B0F3A6}" presName="connectorText" presStyleLbl="sibTrans1D1" presStyleIdx="1" presStyleCnt="5"/>
      <dgm:spPr/>
    </dgm:pt>
    <dgm:pt modelId="{646647E7-426E-764C-A426-A8FAFFD83E48}" type="pres">
      <dgm:prSet presAssocID="{8098C560-B005-4C98-ACEE-14F966E41B6A}" presName="node" presStyleLbl="node1" presStyleIdx="2" presStyleCnt="6">
        <dgm:presLayoutVars>
          <dgm:bulletEnabled val="1"/>
        </dgm:presLayoutVars>
      </dgm:prSet>
      <dgm:spPr/>
    </dgm:pt>
    <dgm:pt modelId="{512F1085-4101-264E-8C84-33D395848BF7}" type="pres">
      <dgm:prSet presAssocID="{CA16B3D7-3E20-42CC-9711-BC9098154E16}" presName="sibTrans" presStyleLbl="sibTrans1D1" presStyleIdx="2" presStyleCnt="5"/>
      <dgm:spPr/>
    </dgm:pt>
    <dgm:pt modelId="{B8C9DCAD-9269-7741-AE8C-296341E44F60}" type="pres">
      <dgm:prSet presAssocID="{CA16B3D7-3E20-42CC-9711-BC9098154E16}" presName="connectorText" presStyleLbl="sibTrans1D1" presStyleIdx="2" presStyleCnt="5"/>
      <dgm:spPr/>
    </dgm:pt>
    <dgm:pt modelId="{0F6473C0-EDAC-794F-9BCF-BDCDEB2647DA}" type="pres">
      <dgm:prSet presAssocID="{DC709197-D770-47AC-B2B3-B85159C7873C}" presName="node" presStyleLbl="node1" presStyleIdx="3" presStyleCnt="6">
        <dgm:presLayoutVars>
          <dgm:bulletEnabled val="1"/>
        </dgm:presLayoutVars>
      </dgm:prSet>
      <dgm:spPr/>
    </dgm:pt>
    <dgm:pt modelId="{E458B103-654B-EA49-A086-64B485C3D790}" type="pres">
      <dgm:prSet presAssocID="{8291BDAC-5882-4B5C-8FF0-33E97D30E75A}" presName="sibTrans" presStyleLbl="sibTrans1D1" presStyleIdx="3" presStyleCnt="5"/>
      <dgm:spPr/>
    </dgm:pt>
    <dgm:pt modelId="{6A83BA30-12E8-5343-974A-A27BEEEE7909}" type="pres">
      <dgm:prSet presAssocID="{8291BDAC-5882-4B5C-8FF0-33E97D30E75A}" presName="connectorText" presStyleLbl="sibTrans1D1" presStyleIdx="3" presStyleCnt="5"/>
      <dgm:spPr/>
    </dgm:pt>
    <dgm:pt modelId="{33EBEB2C-A5D8-DE4C-8A29-93185E6986DE}" type="pres">
      <dgm:prSet presAssocID="{02464E76-2C8B-40F4-8590-3009EEBC4991}" presName="node" presStyleLbl="node1" presStyleIdx="4" presStyleCnt="6">
        <dgm:presLayoutVars>
          <dgm:bulletEnabled val="1"/>
        </dgm:presLayoutVars>
      </dgm:prSet>
      <dgm:spPr/>
    </dgm:pt>
    <dgm:pt modelId="{60D4F32D-A853-A646-A423-6AEEE2F48CF6}" type="pres">
      <dgm:prSet presAssocID="{05EEFCD1-A810-47A3-BC4C-DCDA701AC7ED}" presName="sibTrans" presStyleLbl="sibTrans1D1" presStyleIdx="4" presStyleCnt="5"/>
      <dgm:spPr/>
    </dgm:pt>
    <dgm:pt modelId="{E0AE062A-8E5A-BB45-8BEE-A763BB4941D5}" type="pres">
      <dgm:prSet presAssocID="{05EEFCD1-A810-47A3-BC4C-DCDA701AC7ED}" presName="connectorText" presStyleLbl="sibTrans1D1" presStyleIdx="4" presStyleCnt="5"/>
      <dgm:spPr/>
    </dgm:pt>
    <dgm:pt modelId="{E1D2D327-8263-BD42-A64B-017533FA18F6}" type="pres">
      <dgm:prSet presAssocID="{F350FE65-647D-425F-B138-7EBEB01215B4}" presName="node" presStyleLbl="node1" presStyleIdx="5" presStyleCnt="6">
        <dgm:presLayoutVars>
          <dgm:bulletEnabled val="1"/>
        </dgm:presLayoutVars>
      </dgm:prSet>
      <dgm:spPr/>
    </dgm:pt>
  </dgm:ptLst>
  <dgm:cxnLst>
    <dgm:cxn modelId="{A984D508-2702-4022-B295-271EF98EFDDF}" srcId="{ECCB0C28-FA6F-4F27-A820-F2DCED29904B}" destId="{8098C560-B005-4C98-ACEE-14F966E41B6A}" srcOrd="2" destOrd="0" parTransId="{1F76B731-DCD6-4345-872E-0365AC197CC1}" sibTransId="{CA16B3D7-3E20-42CC-9711-BC9098154E16}"/>
    <dgm:cxn modelId="{81793217-4FB1-4127-8656-6BBE4FF77082}" srcId="{ECCB0C28-FA6F-4F27-A820-F2DCED29904B}" destId="{022FEA94-BA73-417E-A859-92ACDF9F583D}" srcOrd="0" destOrd="0" parTransId="{7BEC1CCB-3FB5-460C-BF56-D58ADC4C092C}" sibTransId="{C094C271-A63D-4C9E-8584-0E283E2E8364}"/>
    <dgm:cxn modelId="{0C5E8C18-4F86-D246-99B2-E7AD5C4614EC}" type="presOf" srcId="{ECCB0C28-FA6F-4F27-A820-F2DCED29904B}" destId="{4FF0F65D-418B-F54C-895C-959AC01B7B61}" srcOrd="0" destOrd="0" presId="urn:microsoft.com/office/officeart/2016/7/layout/RepeatingBendingProcessNew"/>
    <dgm:cxn modelId="{485F501D-47D5-4603-A78B-C75BDF0BE95C}" srcId="{ECCB0C28-FA6F-4F27-A820-F2DCED29904B}" destId="{6C9DAC0F-FB93-4DDC-AA3F-76B4E9B30162}" srcOrd="1" destOrd="0" parTransId="{EFCD2586-D961-45B0-ABD6-544318EC33FF}" sibTransId="{26FE0B92-6FA9-4AE7-A770-039320B0F3A6}"/>
    <dgm:cxn modelId="{E49F2F2E-E208-4939-A01C-D66F12E4B8CD}" srcId="{ECCB0C28-FA6F-4F27-A820-F2DCED29904B}" destId="{DC709197-D770-47AC-B2B3-B85159C7873C}" srcOrd="3" destOrd="0" parTransId="{56D83510-73A1-4230-AE55-1EA18B841CFB}" sibTransId="{8291BDAC-5882-4B5C-8FF0-33E97D30E75A}"/>
    <dgm:cxn modelId="{B94A6330-DCE0-3847-A141-468154ABBC65}" type="presOf" srcId="{022FEA94-BA73-417E-A859-92ACDF9F583D}" destId="{D1E8AA1E-2620-C94A-9809-1AAE875E2D4A}" srcOrd="0" destOrd="0" presId="urn:microsoft.com/office/officeart/2016/7/layout/RepeatingBendingProcessNew"/>
    <dgm:cxn modelId="{1E410139-73EA-D242-A026-F9540C18279F}" type="presOf" srcId="{C094C271-A63D-4C9E-8584-0E283E2E8364}" destId="{D4B2D30B-2ED1-B041-894D-031FB4F343AC}" srcOrd="0" destOrd="0" presId="urn:microsoft.com/office/officeart/2016/7/layout/RepeatingBendingProcessNew"/>
    <dgm:cxn modelId="{27B0C13A-88CA-6C41-82C7-07F8A4ECE188}" type="presOf" srcId="{8291BDAC-5882-4B5C-8FF0-33E97D30E75A}" destId="{6A83BA30-12E8-5343-974A-A27BEEEE7909}" srcOrd="1" destOrd="0" presId="urn:microsoft.com/office/officeart/2016/7/layout/RepeatingBendingProcessNew"/>
    <dgm:cxn modelId="{E9219D40-ABDB-6C43-A9E6-18498BFB04C6}" type="presOf" srcId="{6C9DAC0F-FB93-4DDC-AA3F-76B4E9B30162}" destId="{605DAF8F-9CE9-F64D-A872-859B7AB0E834}" srcOrd="0" destOrd="0" presId="urn:microsoft.com/office/officeart/2016/7/layout/RepeatingBendingProcessNew"/>
    <dgm:cxn modelId="{09863D42-8318-0E40-926E-F0A7FC7C3911}" type="presOf" srcId="{CA16B3D7-3E20-42CC-9711-BC9098154E16}" destId="{512F1085-4101-264E-8C84-33D395848BF7}" srcOrd="0" destOrd="0" presId="urn:microsoft.com/office/officeart/2016/7/layout/RepeatingBendingProcessNew"/>
    <dgm:cxn modelId="{81357A58-C993-4982-BEFA-DF1DFF69E8E0}" srcId="{ECCB0C28-FA6F-4F27-A820-F2DCED29904B}" destId="{02464E76-2C8B-40F4-8590-3009EEBC4991}" srcOrd="4" destOrd="0" parTransId="{F5D642A0-0426-4242-9106-CB858FDBF15E}" sibTransId="{05EEFCD1-A810-47A3-BC4C-DCDA701AC7ED}"/>
    <dgm:cxn modelId="{E7C26374-DCC9-E046-845E-8F3D69359F4F}" type="presOf" srcId="{C094C271-A63D-4C9E-8584-0E283E2E8364}" destId="{DD5A350B-5C3A-C949-B570-4D569EAD9CA0}" srcOrd="1" destOrd="0" presId="urn:microsoft.com/office/officeart/2016/7/layout/RepeatingBendingProcessNew"/>
    <dgm:cxn modelId="{E9ACD88D-20CA-CB40-AA46-373EB9159357}" type="presOf" srcId="{26FE0B92-6FA9-4AE7-A770-039320B0F3A6}" destId="{98DD8D84-C93A-9143-B4DD-F3ED71EE74C6}" srcOrd="0" destOrd="0" presId="urn:microsoft.com/office/officeart/2016/7/layout/RepeatingBendingProcessNew"/>
    <dgm:cxn modelId="{0A389C8F-6D66-5B43-8303-8B08BBC5F0AA}" type="presOf" srcId="{02464E76-2C8B-40F4-8590-3009EEBC4991}" destId="{33EBEB2C-A5D8-DE4C-8A29-93185E6986DE}" srcOrd="0" destOrd="0" presId="urn:microsoft.com/office/officeart/2016/7/layout/RepeatingBendingProcessNew"/>
    <dgm:cxn modelId="{36CDB494-22BB-6147-A1D5-DBD1C290513D}" type="presOf" srcId="{DC709197-D770-47AC-B2B3-B85159C7873C}" destId="{0F6473C0-EDAC-794F-9BCF-BDCDEB2647DA}" srcOrd="0" destOrd="0" presId="urn:microsoft.com/office/officeart/2016/7/layout/RepeatingBendingProcessNew"/>
    <dgm:cxn modelId="{A2346A96-93DD-AD40-840D-BE72B77C6994}" type="presOf" srcId="{8098C560-B005-4C98-ACEE-14F966E41B6A}" destId="{646647E7-426E-764C-A426-A8FAFFD83E48}" srcOrd="0" destOrd="0" presId="urn:microsoft.com/office/officeart/2016/7/layout/RepeatingBendingProcessNew"/>
    <dgm:cxn modelId="{4572A898-59B6-A64B-897A-23DAD0C13C8A}" type="presOf" srcId="{05EEFCD1-A810-47A3-BC4C-DCDA701AC7ED}" destId="{E0AE062A-8E5A-BB45-8BEE-A763BB4941D5}" srcOrd="1" destOrd="0" presId="urn:microsoft.com/office/officeart/2016/7/layout/RepeatingBendingProcessNew"/>
    <dgm:cxn modelId="{95A492A4-80DC-6349-A9EE-37668B743F5F}" type="presOf" srcId="{F350FE65-647D-425F-B138-7EBEB01215B4}" destId="{E1D2D327-8263-BD42-A64B-017533FA18F6}" srcOrd="0" destOrd="0" presId="urn:microsoft.com/office/officeart/2016/7/layout/RepeatingBendingProcessNew"/>
    <dgm:cxn modelId="{F3ADF6AE-B9F1-7344-AA28-25FEF01DA241}" type="presOf" srcId="{CA16B3D7-3E20-42CC-9711-BC9098154E16}" destId="{B8C9DCAD-9269-7741-AE8C-296341E44F60}" srcOrd="1" destOrd="0" presId="urn:microsoft.com/office/officeart/2016/7/layout/RepeatingBendingProcessNew"/>
    <dgm:cxn modelId="{EF955CBD-F129-7F49-91F5-7F0E263AA500}" type="presOf" srcId="{26FE0B92-6FA9-4AE7-A770-039320B0F3A6}" destId="{91A2369A-3F32-DC44-93FE-96EED92C68CD}" srcOrd="1" destOrd="0" presId="urn:microsoft.com/office/officeart/2016/7/layout/RepeatingBendingProcessNew"/>
    <dgm:cxn modelId="{8AFB78BE-8D0D-7B42-9128-370F849C0E4C}" type="presOf" srcId="{05EEFCD1-A810-47A3-BC4C-DCDA701AC7ED}" destId="{60D4F32D-A853-A646-A423-6AEEE2F48CF6}" srcOrd="0" destOrd="0" presId="urn:microsoft.com/office/officeart/2016/7/layout/RepeatingBendingProcessNew"/>
    <dgm:cxn modelId="{CC8672BF-7460-2549-BFCD-86F019718D9E}" type="presOf" srcId="{8291BDAC-5882-4B5C-8FF0-33E97D30E75A}" destId="{E458B103-654B-EA49-A086-64B485C3D790}" srcOrd="0" destOrd="0" presId="urn:microsoft.com/office/officeart/2016/7/layout/RepeatingBendingProcessNew"/>
    <dgm:cxn modelId="{2BC19DD5-A694-4D14-B678-DE7416C83576}" srcId="{ECCB0C28-FA6F-4F27-A820-F2DCED29904B}" destId="{F350FE65-647D-425F-B138-7EBEB01215B4}" srcOrd="5" destOrd="0" parTransId="{84F94267-E859-4931-B486-D27C871BD56F}" sibTransId="{A9BF8404-2F63-4979-B645-D907F8EEE4A7}"/>
    <dgm:cxn modelId="{EC021A99-A718-D846-A24D-99A57AD4C7F7}" type="presParOf" srcId="{4FF0F65D-418B-F54C-895C-959AC01B7B61}" destId="{D1E8AA1E-2620-C94A-9809-1AAE875E2D4A}" srcOrd="0" destOrd="0" presId="urn:microsoft.com/office/officeart/2016/7/layout/RepeatingBendingProcessNew"/>
    <dgm:cxn modelId="{B0E65CA9-E191-D844-84CE-68C6C0C00396}" type="presParOf" srcId="{4FF0F65D-418B-F54C-895C-959AC01B7B61}" destId="{D4B2D30B-2ED1-B041-894D-031FB4F343AC}" srcOrd="1" destOrd="0" presId="urn:microsoft.com/office/officeart/2016/7/layout/RepeatingBendingProcessNew"/>
    <dgm:cxn modelId="{5BB2DD7A-9E60-3F40-8CE2-6C93569C6E2B}" type="presParOf" srcId="{D4B2D30B-2ED1-B041-894D-031FB4F343AC}" destId="{DD5A350B-5C3A-C949-B570-4D569EAD9CA0}" srcOrd="0" destOrd="0" presId="urn:microsoft.com/office/officeart/2016/7/layout/RepeatingBendingProcessNew"/>
    <dgm:cxn modelId="{9B919DA7-0F22-CB41-9F20-87BFA13F0D6C}" type="presParOf" srcId="{4FF0F65D-418B-F54C-895C-959AC01B7B61}" destId="{605DAF8F-9CE9-F64D-A872-859B7AB0E834}" srcOrd="2" destOrd="0" presId="urn:microsoft.com/office/officeart/2016/7/layout/RepeatingBendingProcessNew"/>
    <dgm:cxn modelId="{94228F3A-798B-5847-84F6-8DB2C86D627B}" type="presParOf" srcId="{4FF0F65D-418B-F54C-895C-959AC01B7B61}" destId="{98DD8D84-C93A-9143-B4DD-F3ED71EE74C6}" srcOrd="3" destOrd="0" presId="urn:microsoft.com/office/officeart/2016/7/layout/RepeatingBendingProcessNew"/>
    <dgm:cxn modelId="{D48E66A1-F9A6-1147-B06D-838D56EAB32B}" type="presParOf" srcId="{98DD8D84-C93A-9143-B4DD-F3ED71EE74C6}" destId="{91A2369A-3F32-DC44-93FE-96EED92C68CD}" srcOrd="0" destOrd="0" presId="urn:microsoft.com/office/officeart/2016/7/layout/RepeatingBendingProcessNew"/>
    <dgm:cxn modelId="{4E4FB125-7DC9-2A42-A396-1FBE08F422EC}" type="presParOf" srcId="{4FF0F65D-418B-F54C-895C-959AC01B7B61}" destId="{646647E7-426E-764C-A426-A8FAFFD83E48}" srcOrd="4" destOrd="0" presId="urn:microsoft.com/office/officeart/2016/7/layout/RepeatingBendingProcessNew"/>
    <dgm:cxn modelId="{9669DFA9-A1F9-0542-A80D-540B36683212}" type="presParOf" srcId="{4FF0F65D-418B-F54C-895C-959AC01B7B61}" destId="{512F1085-4101-264E-8C84-33D395848BF7}" srcOrd="5" destOrd="0" presId="urn:microsoft.com/office/officeart/2016/7/layout/RepeatingBendingProcessNew"/>
    <dgm:cxn modelId="{AEA56ACA-2AC5-E14F-92C4-B492B885DF5C}" type="presParOf" srcId="{512F1085-4101-264E-8C84-33D395848BF7}" destId="{B8C9DCAD-9269-7741-AE8C-296341E44F60}" srcOrd="0" destOrd="0" presId="urn:microsoft.com/office/officeart/2016/7/layout/RepeatingBendingProcessNew"/>
    <dgm:cxn modelId="{6B03C84E-EAFC-F94B-8FB6-B30E3CEB210F}" type="presParOf" srcId="{4FF0F65D-418B-F54C-895C-959AC01B7B61}" destId="{0F6473C0-EDAC-794F-9BCF-BDCDEB2647DA}" srcOrd="6" destOrd="0" presId="urn:microsoft.com/office/officeart/2016/7/layout/RepeatingBendingProcessNew"/>
    <dgm:cxn modelId="{0E922531-4182-4F4A-AF91-6C257679AC6C}" type="presParOf" srcId="{4FF0F65D-418B-F54C-895C-959AC01B7B61}" destId="{E458B103-654B-EA49-A086-64B485C3D790}" srcOrd="7" destOrd="0" presId="urn:microsoft.com/office/officeart/2016/7/layout/RepeatingBendingProcessNew"/>
    <dgm:cxn modelId="{46E776FD-C661-CC48-945E-1C2871F8F7C1}" type="presParOf" srcId="{E458B103-654B-EA49-A086-64B485C3D790}" destId="{6A83BA30-12E8-5343-974A-A27BEEEE7909}" srcOrd="0" destOrd="0" presId="urn:microsoft.com/office/officeart/2016/7/layout/RepeatingBendingProcessNew"/>
    <dgm:cxn modelId="{5EF6161C-5DBA-9649-9415-93E3535CC56C}" type="presParOf" srcId="{4FF0F65D-418B-F54C-895C-959AC01B7B61}" destId="{33EBEB2C-A5D8-DE4C-8A29-93185E6986DE}" srcOrd="8" destOrd="0" presId="urn:microsoft.com/office/officeart/2016/7/layout/RepeatingBendingProcessNew"/>
    <dgm:cxn modelId="{9B5FF43F-0806-3946-9466-76DB0285F82D}" type="presParOf" srcId="{4FF0F65D-418B-F54C-895C-959AC01B7B61}" destId="{60D4F32D-A853-A646-A423-6AEEE2F48CF6}" srcOrd="9" destOrd="0" presId="urn:microsoft.com/office/officeart/2016/7/layout/RepeatingBendingProcessNew"/>
    <dgm:cxn modelId="{9702D291-6D90-504C-9497-FC903E3F41AA}" type="presParOf" srcId="{60D4F32D-A853-A646-A423-6AEEE2F48CF6}" destId="{E0AE062A-8E5A-BB45-8BEE-A763BB4941D5}" srcOrd="0" destOrd="0" presId="urn:microsoft.com/office/officeart/2016/7/layout/RepeatingBendingProcessNew"/>
    <dgm:cxn modelId="{136128CF-149A-9A42-8EFD-291BC71DE4BD}" type="presParOf" srcId="{4FF0F65D-418B-F54C-895C-959AC01B7B61}" destId="{E1D2D327-8263-BD42-A64B-017533FA18F6}"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C643AFB-D337-446E-8BCE-88DB0D5825A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9AA4C29-7E7A-41E5-9FB9-A355DE0E8D4A}">
      <dgm:prSet/>
      <dgm:spPr/>
      <dgm:t>
        <a:bodyPr/>
        <a:lstStyle/>
        <a:p>
          <a:pPr>
            <a:lnSpc>
              <a:spcPct val="100000"/>
            </a:lnSpc>
          </a:pPr>
          <a:r>
            <a:rPr lang="en-GB"/>
            <a:t>Author/Organisation</a:t>
          </a:r>
          <a:endParaRPr lang="en-US"/>
        </a:p>
      </dgm:t>
    </dgm:pt>
    <dgm:pt modelId="{6EA69451-CF98-47AC-846F-8358D00AFE01}" type="parTrans" cxnId="{3FB36330-8CFA-454A-9018-FCD628087CA9}">
      <dgm:prSet/>
      <dgm:spPr/>
      <dgm:t>
        <a:bodyPr/>
        <a:lstStyle/>
        <a:p>
          <a:endParaRPr lang="en-US"/>
        </a:p>
      </dgm:t>
    </dgm:pt>
    <dgm:pt modelId="{4737DEA5-A9B7-4435-B494-A305ED3DC168}" type="sibTrans" cxnId="{3FB36330-8CFA-454A-9018-FCD628087CA9}">
      <dgm:prSet/>
      <dgm:spPr/>
      <dgm:t>
        <a:bodyPr/>
        <a:lstStyle/>
        <a:p>
          <a:endParaRPr lang="en-US"/>
        </a:p>
      </dgm:t>
    </dgm:pt>
    <dgm:pt modelId="{6ED2574C-51B6-47CE-A946-1747EB5144E5}">
      <dgm:prSet/>
      <dgm:spPr/>
      <dgm:t>
        <a:bodyPr/>
        <a:lstStyle/>
        <a:p>
          <a:pPr>
            <a:lnSpc>
              <a:spcPct val="100000"/>
            </a:lnSpc>
          </a:pPr>
          <a:r>
            <a:rPr lang="en-GB"/>
            <a:t>(Publication year)</a:t>
          </a:r>
          <a:endParaRPr lang="en-US"/>
        </a:p>
      </dgm:t>
    </dgm:pt>
    <dgm:pt modelId="{D9ABC962-A766-47E9-867D-3849C8590AC5}" type="parTrans" cxnId="{2E4DDAD8-1708-4494-B9F5-09F11B2227ED}">
      <dgm:prSet/>
      <dgm:spPr/>
      <dgm:t>
        <a:bodyPr/>
        <a:lstStyle/>
        <a:p>
          <a:endParaRPr lang="en-US"/>
        </a:p>
      </dgm:t>
    </dgm:pt>
    <dgm:pt modelId="{124449B1-8D0A-4F5D-A642-95FDC1393A0A}" type="sibTrans" cxnId="{2E4DDAD8-1708-4494-B9F5-09F11B2227ED}">
      <dgm:prSet/>
      <dgm:spPr/>
      <dgm:t>
        <a:bodyPr/>
        <a:lstStyle/>
        <a:p>
          <a:endParaRPr lang="en-US"/>
        </a:p>
      </dgm:t>
    </dgm:pt>
    <dgm:pt modelId="{60FD9E87-50EE-499A-9B96-FD8E056510A4}">
      <dgm:prSet/>
      <dgm:spPr/>
      <dgm:t>
        <a:bodyPr/>
        <a:lstStyle/>
        <a:p>
          <a:pPr>
            <a:lnSpc>
              <a:spcPct val="100000"/>
            </a:lnSpc>
          </a:pPr>
          <a:r>
            <a:rPr lang="en-GB" i="1"/>
            <a:t>Website Title</a:t>
          </a:r>
          <a:endParaRPr lang="en-US"/>
        </a:p>
      </dgm:t>
    </dgm:pt>
    <dgm:pt modelId="{20E3C77A-547F-462F-B665-E71A8987BC20}" type="parTrans" cxnId="{A0132005-A278-4E95-BC52-D36EDB249E2F}">
      <dgm:prSet/>
      <dgm:spPr/>
      <dgm:t>
        <a:bodyPr/>
        <a:lstStyle/>
        <a:p>
          <a:endParaRPr lang="en-US"/>
        </a:p>
      </dgm:t>
    </dgm:pt>
    <dgm:pt modelId="{BD822DFE-B3B3-4850-A50D-205C586DF4B8}" type="sibTrans" cxnId="{A0132005-A278-4E95-BC52-D36EDB249E2F}">
      <dgm:prSet/>
      <dgm:spPr/>
      <dgm:t>
        <a:bodyPr/>
        <a:lstStyle/>
        <a:p>
          <a:endParaRPr lang="en-US"/>
        </a:p>
      </dgm:t>
    </dgm:pt>
    <dgm:pt modelId="{4E2CCEAC-2C8F-4818-B71A-44BA16F17F5D}">
      <dgm:prSet/>
      <dgm:spPr/>
      <dgm:t>
        <a:bodyPr/>
        <a:lstStyle/>
        <a:p>
          <a:pPr>
            <a:lnSpc>
              <a:spcPct val="100000"/>
            </a:lnSpc>
          </a:pPr>
          <a:r>
            <a:rPr lang="en-GB"/>
            <a:t>[Enclose medium]</a:t>
          </a:r>
          <a:endParaRPr lang="en-US"/>
        </a:p>
      </dgm:t>
    </dgm:pt>
    <dgm:pt modelId="{E9B161A9-7238-42C0-95DF-662C2EE83231}" type="parTrans" cxnId="{0CF4077C-01A1-4C11-BAE9-7306280E1959}">
      <dgm:prSet/>
      <dgm:spPr/>
      <dgm:t>
        <a:bodyPr/>
        <a:lstStyle/>
        <a:p>
          <a:endParaRPr lang="en-US"/>
        </a:p>
      </dgm:t>
    </dgm:pt>
    <dgm:pt modelId="{55F13DC3-EA11-4D87-A7AC-F2BAB857E8ED}" type="sibTrans" cxnId="{0CF4077C-01A1-4C11-BAE9-7306280E1959}">
      <dgm:prSet/>
      <dgm:spPr/>
      <dgm:t>
        <a:bodyPr/>
        <a:lstStyle/>
        <a:p>
          <a:endParaRPr lang="en-US"/>
        </a:p>
      </dgm:t>
    </dgm:pt>
    <dgm:pt modelId="{A5374E7F-C979-4BED-A583-59D1B82AA6C0}">
      <dgm:prSet/>
      <dgm:spPr/>
      <dgm:t>
        <a:bodyPr/>
        <a:lstStyle/>
        <a:p>
          <a:pPr>
            <a:lnSpc>
              <a:spcPct val="100000"/>
            </a:lnSpc>
          </a:pPr>
          <a:r>
            <a:rPr lang="en-GB"/>
            <a:t>Available at:</a:t>
          </a:r>
          <a:endParaRPr lang="en-US"/>
        </a:p>
      </dgm:t>
    </dgm:pt>
    <dgm:pt modelId="{9E1E0440-F55D-4DB3-8945-F671EC0DEC82}" type="parTrans" cxnId="{0FA8F230-26B8-434C-9A6D-53E1ABB6162C}">
      <dgm:prSet/>
      <dgm:spPr/>
      <dgm:t>
        <a:bodyPr/>
        <a:lstStyle/>
        <a:p>
          <a:endParaRPr lang="en-US"/>
        </a:p>
      </dgm:t>
    </dgm:pt>
    <dgm:pt modelId="{3882F165-73F6-45BC-AA11-2A629DBEE096}" type="sibTrans" cxnId="{0FA8F230-26B8-434C-9A6D-53E1ABB6162C}">
      <dgm:prSet/>
      <dgm:spPr/>
      <dgm:t>
        <a:bodyPr/>
        <a:lstStyle/>
        <a:p>
          <a:endParaRPr lang="en-US"/>
        </a:p>
      </dgm:t>
    </dgm:pt>
    <dgm:pt modelId="{3D1F0B1A-E3EC-42A7-B4F4-3FB6A5BD48C6}">
      <dgm:prSet/>
      <dgm:spPr/>
      <dgm:t>
        <a:bodyPr/>
        <a:lstStyle/>
        <a:p>
          <a:pPr>
            <a:lnSpc>
              <a:spcPct val="100000"/>
            </a:lnSpc>
          </a:pPr>
          <a:r>
            <a:rPr lang="en-GB"/>
            <a:t>(Accessed: date)</a:t>
          </a:r>
          <a:endParaRPr lang="en-US"/>
        </a:p>
      </dgm:t>
    </dgm:pt>
    <dgm:pt modelId="{2604430E-87EC-4E7E-874A-93E8F850C59F}" type="parTrans" cxnId="{D3ABE0B5-FA58-48A7-AD7A-AA9C5126F640}">
      <dgm:prSet/>
      <dgm:spPr/>
      <dgm:t>
        <a:bodyPr/>
        <a:lstStyle/>
        <a:p>
          <a:endParaRPr lang="en-US"/>
        </a:p>
      </dgm:t>
    </dgm:pt>
    <dgm:pt modelId="{DBABB0D3-9657-4478-A05B-FB53929921DA}" type="sibTrans" cxnId="{D3ABE0B5-FA58-48A7-AD7A-AA9C5126F640}">
      <dgm:prSet/>
      <dgm:spPr/>
      <dgm:t>
        <a:bodyPr/>
        <a:lstStyle/>
        <a:p>
          <a:endParaRPr lang="en-US"/>
        </a:p>
      </dgm:t>
    </dgm:pt>
    <dgm:pt modelId="{23973065-8251-4B2F-BF87-5E0BE11FB936}" type="pres">
      <dgm:prSet presAssocID="{5C643AFB-D337-446E-8BCE-88DB0D5825A3}" presName="root" presStyleCnt="0">
        <dgm:presLayoutVars>
          <dgm:dir/>
          <dgm:resizeHandles val="exact"/>
        </dgm:presLayoutVars>
      </dgm:prSet>
      <dgm:spPr/>
    </dgm:pt>
    <dgm:pt modelId="{8746DD02-8FD1-4081-AA1A-4466757BDBDE}" type="pres">
      <dgm:prSet presAssocID="{C9AA4C29-7E7A-41E5-9FB9-A355DE0E8D4A}" presName="compNode" presStyleCnt="0"/>
      <dgm:spPr/>
    </dgm:pt>
    <dgm:pt modelId="{B3FCD76A-A719-46A7-AE42-835CB6AAD2EA}" type="pres">
      <dgm:prSet presAssocID="{C9AA4C29-7E7A-41E5-9FB9-A355DE0E8D4A}" presName="bgRect" presStyleLbl="bgShp" presStyleIdx="0" presStyleCnt="6"/>
      <dgm:spPr/>
    </dgm:pt>
    <dgm:pt modelId="{A06C1356-2DCA-4147-823B-A72563013E45}" type="pres">
      <dgm:prSet presAssocID="{C9AA4C29-7E7A-41E5-9FB9-A355DE0E8D4A}"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ierarchy"/>
        </a:ext>
      </dgm:extLst>
    </dgm:pt>
    <dgm:pt modelId="{491D09C1-67C8-4B20-B2C5-BF75B207C8EE}" type="pres">
      <dgm:prSet presAssocID="{C9AA4C29-7E7A-41E5-9FB9-A355DE0E8D4A}" presName="spaceRect" presStyleCnt="0"/>
      <dgm:spPr/>
    </dgm:pt>
    <dgm:pt modelId="{AA6E802C-FE12-4C79-BAA1-1F36D484D2F0}" type="pres">
      <dgm:prSet presAssocID="{C9AA4C29-7E7A-41E5-9FB9-A355DE0E8D4A}" presName="parTx" presStyleLbl="revTx" presStyleIdx="0" presStyleCnt="6">
        <dgm:presLayoutVars>
          <dgm:chMax val="0"/>
          <dgm:chPref val="0"/>
        </dgm:presLayoutVars>
      </dgm:prSet>
      <dgm:spPr/>
    </dgm:pt>
    <dgm:pt modelId="{C768E737-6CC9-4AB0-8FA7-866C8DFA829C}" type="pres">
      <dgm:prSet presAssocID="{4737DEA5-A9B7-4435-B494-A305ED3DC168}" presName="sibTrans" presStyleCnt="0"/>
      <dgm:spPr/>
    </dgm:pt>
    <dgm:pt modelId="{E8443F0E-7A77-4460-9975-A357676B140C}" type="pres">
      <dgm:prSet presAssocID="{6ED2574C-51B6-47CE-A946-1747EB5144E5}" presName="compNode" presStyleCnt="0"/>
      <dgm:spPr/>
    </dgm:pt>
    <dgm:pt modelId="{13A9C433-E0EB-4788-AAA4-4CBAA155DE1F}" type="pres">
      <dgm:prSet presAssocID="{6ED2574C-51B6-47CE-A946-1747EB5144E5}" presName="bgRect" presStyleLbl="bgShp" presStyleIdx="1" presStyleCnt="6"/>
      <dgm:spPr/>
    </dgm:pt>
    <dgm:pt modelId="{7A210F27-6C62-4E1B-AD9C-4FAF7A7922F3}" type="pres">
      <dgm:prSet presAssocID="{6ED2574C-51B6-47CE-A946-1747EB5144E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Book"/>
        </a:ext>
      </dgm:extLst>
    </dgm:pt>
    <dgm:pt modelId="{23027819-295C-4839-8F69-B13D4577766C}" type="pres">
      <dgm:prSet presAssocID="{6ED2574C-51B6-47CE-A946-1747EB5144E5}" presName="spaceRect" presStyleCnt="0"/>
      <dgm:spPr/>
    </dgm:pt>
    <dgm:pt modelId="{A8A51A4B-62EE-4B28-913B-2674FD1DE29D}" type="pres">
      <dgm:prSet presAssocID="{6ED2574C-51B6-47CE-A946-1747EB5144E5}" presName="parTx" presStyleLbl="revTx" presStyleIdx="1" presStyleCnt="6">
        <dgm:presLayoutVars>
          <dgm:chMax val="0"/>
          <dgm:chPref val="0"/>
        </dgm:presLayoutVars>
      </dgm:prSet>
      <dgm:spPr/>
    </dgm:pt>
    <dgm:pt modelId="{C7291353-CD33-4AB1-864C-BEBF1DDCA3EB}" type="pres">
      <dgm:prSet presAssocID="{124449B1-8D0A-4F5D-A642-95FDC1393A0A}" presName="sibTrans" presStyleCnt="0"/>
      <dgm:spPr/>
    </dgm:pt>
    <dgm:pt modelId="{68EBFFAD-2829-4AC4-A662-E68AA5060D31}" type="pres">
      <dgm:prSet presAssocID="{60FD9E87-50EE-499A-9B96-FD8E056510A4}" presName="compNode" presStyleCnt="0"/>
      <dgm:spPr/>
    </dgm:pt>
    <dgm:pt modelId="{AA394D38-62DC-4DD1-8427-20D728FB2E65}" type="pres">
      <dgm:prSet presAssocID="{60FD9E87-50EE-499A-9B96-FD8E056510A4}" presName="bgRect" presStyleLbl="bgShp" presStyleIdx="2" presStyleCnt="6"/>
      <dgm:spPr/>
    </dgm:pt>
    <dgm:pt modelId="{4D9B48E1-8F42-4764-936F-B45735035424}" type="pres">
      <dgm:prSet presAssocID="{60FD9E87-50EE-499A-9B96-FD8E056510A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nitor"/>
        </a:ext>
      </dgm:extLst>
    </dgm:pt>
    <dgm:pt modelId="{7D0A1685-EE6A-4C01-8B90-56A5AC108D67}" type="pres">
      <dgm:prSet presAssocID="{60FD9E87-50EE-499A-9B96-FD8E056510A4}" presName="spaceRect" presStyleCnt="0"/>
      <dgm:spPr/>
    </dgm:pt>
    <dgm:pt modelId="{5482D526-5AA2-4060-B089-CECD4CBC2A08}" type="pres">
      <dgm:prSet presAssocID="{60FD9E87-50EE-499A-9B96-FD8E056510A4}" presName="parTx" presStyleLbl="revTx" presStyleIdx="2" presStyleCnt="6">
        <dgm:presLayoutVars>
          <dgm:chMax val="0"/>
          <dgm:chPref val="0"/>
        </dgm:presLayoutVars>
      </dgm:prSet>
      <dgm:spPr/>
    </dgm:pt>
    <dgm:pt modelId="{1102AF23-478B-4BAB-82FA-7976AE4DDC16}" type="pres">
      <dgm:prSet presAssocID="{BD822DFE-B3B3-4850-A50D-205C586DF4B8}" presName="sibTrans" presStyleCnt="0"/>
      <dgm:spPr/>
    </dgm:pt>
    <dgm:pt modelId="{AF8CE345-375B-4D01-8307-A72E24F6D539}" type="pres">
      <dgm:prSet presAssocID="{4E2CCEAC-2C8F-4818-B71A-44BA16F17F5D}" presName="compNode" presStyleCnt="0"/>
      <dgm:spPr/>
    </dgm:pt>
    <dgm:pt modelId="{37F59CE8-FEB6-427A-9D35-47AD7A893FAE}" type="pres">
      <dgm:prSet presAssocID="{4E2CCEAC-2C8F-4818-B71A-44BA16F17F5D}" presName="bgRect" presStyleLbl="bgShp" presStyleIdx="3" presStyleCnt="6"/>
      <dgm:spPr/>
    </dgm:pt>
    <dgm:pt modelId="{F0621825-D2FE-424E-AD06-BB0C5B58BC05}" type="pres">
      <dgm:prSet presAssocID="{4E2CCEAC-2C8F-4818-B71A-44BA16F17F5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Recycle Sign"/>
        </a:ext>
      </dgm:extLst>
    </dgm:pt>
    <dgm:pt modelId="{C2AB38C5-E26B-487B-8602-3B9873C3CB46}" type="pres">
      <dgm:prSet presAssocID="{4E2CCEAC-2C8F-4818-B71A-44BA16F17F5D}" presName="spaceRect" presStyleCnt="0"/>
      <dgm:spPr/>
    </dgm:pt>
    <dgm:pt modelId="{578EBBC4-DF16-4396-B9F1-E77691B71C86}" type="pres">
      <dgm:prSet presAssocID="{4E2CCEAC-2C8F-4818-B71A-44BA16F17F5D}" presName="parTx" presStyleLbl="revTx" presStyleIdx="3" presStyleCnt="6">
        <dgm:presLayoutVars>
          <dgm:chMax val="0"/>
          <dgm:chPref val="0"/>
        </dgm:presLayoutVars>
      </dgm:prSet>
      <dgm:spPr/>
    </dgm:pt>
    <dgm:pt modelId="{4E0E8E45-620C-4EA1-BA2D-D0470A457317}" type="pres">
      <dgm:prSet presAssocID="{55F13DC3-EA11-4D87-A7AC-F2BAB857E8ED}" presName="sibTrans" presStyleCnt="0"/>
      <dgm:spPr/>
    </dgm:pt>
    <dgm:pt modelId="{2601DF4B-98EC-46F6-AEB5-228401BEB8C0}" type="pres">
      <dgm:prSet presAssocID="{A5374E7F-C979-4BED-A583-59D1B82AA6C0}" presName="compNode" presStyleCnt="0"/>
      <dgm:spPr/>
    </dgm:pt>
    <dgm:pt modelId="{2785008B-30F7-4B4F-97B1-09617A33C55D}" type="pres">
      <dgm:prSet presAssocID="{A5374E7F-C979-4BED-A583-59D1B82AA6C0}" presName="bgRect" presStyleLbl="bgShp" presStyleIdx="4" presStyleCnt="6"/>
      <dgm:spPr/>
    </dgm:pt>
    <dgm:pt modelId="{28CBD00E-AF4E-4948-A15C-A7A9155C3C89}" type="pres">
      <dgm:prSet presAssocID="{A5374E7F-C979-4BED-A583-59D1B82AA6C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ick"/>
        </a:ext>
      </dgm:extLst>
    </dgm:pt>
    <dgm:pt modelId="{7B4B3119-B772-48F0-B364-8B1851C70D60}" type="pres">
      <dgm:prSet presAssocID="{A5374E7F-C979-4BED-A583-59D1B82AA6C0}" presName="spaceRect" presStyleCnt="0"/>
      <dgm:spPr/>
    </dgm:pt>
    <dgm:pt modelId="{5BE811B6-25A6-4993-BC51-5DA075AF751A}" type="pres">
      <dgm:prSet presAssocID="{A5374E7F-C979-4BED-A583-59D1B82AA6C0}" presName="parTx" presStyleLbl="revTx" presStyleIdx="4" presStyleCnt="6">
        <dgm:presLayoutVars>
          <dgm:chMax val="0"/>
          <dgm:chPref val="0"/>
        </dgm:presLayoutVars>
      </dgm:prSet>
      <dgm:spPr/>
    </dgm:pt>
    <dgm:pt modelId="{0245F1E3-8915-4D26-9139-EE0265BDC1AC}" type="pres">
      <dgm:prSet presAssocID="{3882F165-73F6-45BC-AA11-2A629DBEE096}" presName="sibTrans" presStyleCnt="0"/>
      <dgm:spPr/>
    </dgm:pt>
    <dgm:pt modelId="{6B59619B-6E6A-4A4F-92DA-F16D297EC582}" type="pres">
      <dgm:prSet presAssocID="{3D1F0B1A-E3EC-42A7-B4F4-3FB6A5BD48C6}" presName="compNode" presStyleCnt="0"/>
      <dgm:spPr/>
    </dgm:pt>
    <dgm:pt modelId="{B5349E74-2354-4D16-876D-0DD4B73B6046}" type="pres">
      <dgm:prSet presAssocID="{3D1F0B1A-E3EC-42A7-B4F4-3FB6A5BD48C6}" presName="bgRect" presStyleLbl="bgShp" presStyleIdx="5" presStyleCnt="6"/>
      <dgm:spPr/>
    </dgm:pt>
    <dgm:pt modelId="{67E77C2C-B127-4F85-87F3-7816C7568F78}" type="pres">
      <dgm:prSet presAssocID="{3D1F0B1A-E3EC-42A7-B4F4-3FB6A5BD48C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aily Calendar"/>
        </a:ext>
      </dgm:extLst>
    </dgm:pt>
    <dgm:pt modelId="{7EBC25DB-2DCF-469C-A139-83391B6AA509}" type="pres">
      <dgm:prSet presAssocID="{3D1F0B1A-E3EC-42A7-B4F4-3FB6A5BD48C6}" presName="spaceRect" presStyleCnt="0"/>
      <dgm:spPr/>
    </dgm:pt>
    <dgm:pt modelId="{9A3F209E-EFB7-4969-AFE5-C6A3D5E91D27}" type="pres">
      <dgm:prSet presAssocID="{3D1F0B1A-E3EC-42A7-B4F4-3FB6A5BD48C6}" presName="parTx" presStyleLbl="revTx" presStyleIdx="5" presStyleCnt="6">
        <dgm:presLayoutVars>
          <dgm:chMax val="0"/>
          <dgm:chPref val="0"/>
        </dgm:presLayoutVars>
      </dgm:prSet>
      <dgm:spPr/>
    </dgm:pt>
  </dgm:ptLst>
  <dgm:cxnLst>
    <dgm:cxn modelId="{A70C7400-C52F-48CC-8076-A7C045C4682E}" type="presOf" srcId="{6ED2574C-51B6-47CE-A946-1747EB5144E5}" destId="{A8A51A4B-62EE-4B28-913B-2674FD1DE29D}" srcOrd="0" destOrd="0" presId="urn:microsoft.com/office/officeart/2018/2/layout/IconVerticalSolidList"/>
    <dgm:cxn modelId="{A0132005-A278-4E95-BC52-D36EDB249E2F}" srcId="{5C643AFB-D337-446E-8BCE-88DB0D5825A3}" destId="{60FD9E87-50EE-499A-9B96-FD8E056510A4}" srcOrd="2" destOrd="0" parTransId="{20E3C77A-547F-462F-B665-E71A8987BC20}" sibTransId="{BD822DFE-B3B3-4850-A50D-205C586DF4B8}"/>
    <dgm:cxn modelId="{66F2A417-2D4C-4206-8142-182330ABCBB7}" type="presOf" srcId="{5C643AFB-D337-446E-8BCE-88DB0D5825A3}" destId="{23973065-8251-4B2F-BF87-5E0BE11FB936}" srcOrd="0" destOrd="0" presId="urn:microsoft.com/office/officeart/2018/2/layout/IconVerticalSolidList"/>
    <dgm:cxn modelId="{3FB36330-8CFA-454A-9018-FCD628087CA9}" srcId="{5C643AFB-D337-446E-8BCE-88DB0D5825A3}" destId="{C9AA4C29-7E7A-41E5-9FB9-A355DE0E8D4A}" srcOrd="0" destOrd="0" parTransId="{6EA69451-CF98-47AC-846F-8358D00AFE01}" sibTransId="{4737DEA5-A9B7-4435-B494-A305ED3DC168}"/>
    <dgm:cxn modelId="{0FA8F230-26B8-434C-9A6D-53E1ABB6162C}" srcId="{5C643AFB-D337-446E-8BCE-88DB0D5825A3}" destId="{A5374E7F-C979-4BED-A583-59D1B82AA6C0}" srcOrd="4" destOrd="0" parTransId="{9E1E0440-F55D-4DB3-8945-F671EC0DEC82}" sibTransId="{3882F165-73F6-45BC-AA11-2A629DBEE096}"/>
    <dgm:cxn modelId="{B1C7E443-524D-4480-B2C7-1D0279D7B199}" type="presOf" srcId="{60FD9E87-50EE-499A-9B96-FD8E056510A4}" destId="{5482D526-5AA2-4060-B089-CECD4CBC2A08}" srcOrd="0" destOrd="0" presId="urn:microsoft.com/office/officeart/2018/2/layout/IconVerticalSolidList"/>
    <dgm:cxn modelId="{0984CA54-ED69-4931-9688-386DBF8D4139}" type="presOf" srcId="{4E2CCEAC-2C8F-4818-B71A-44BA16F17F5D}" destId="{578EBBC4-DF16-4396-B9F1-E77691B71C86}" srcOrd="0" destOrd="0" presId="urn:microsoft.com/office/officeart/2018/2/layout/IconVerticalSolidList"/>
    <dgm:cxn modelId="{F69F1A69-DB47-4601-9A76-6C8B59270074}" type="presOf" srcId="{C9AA4C29-7E7A-41E5-9FB9-A355DE0E8D4A}" destId="{AA6E802C-FE12-4C79-BAA1-1F36D484D2F0}" srcOrd="0" destOrd="0" presId="urn:microsoft.com/office/officeart/2018/2/layout/IconVerticalSolidList"/>
    <dgm:cxn modelId="{0CF4077C-01A1-4C11-BAE9-7306280E1959}" srcId="{5C643AFB-D337-446E-8BCE-88DB0D5825A3}" destId="{4E2CCEAC-2C8F-4818-B71A-44BA16F17F5D}" srcOrd="3" destOrd="0" parTransId="{E9B161A9-7238-42C0-95DF-662C2EE83231}" sibTransId="{55F13DC3-EA11-4D87-A7AC-F2BAB857E8ED}"/>
    <dgm:cxn modelId="{D3ABE0B5-FA58-48A7-AD7A-AA9C5126F640}" srcId="{5C643AFB-D337-446E-8BCE-88DB0D5825A3}" destId="{3D1F0B1A-E3EC-42A7-B4F4-3FB6A5BD48C6}" srcOrd="5" destOrd="0" parTransId="{2604430E-87EC-4E7E-874A-93E8F850C59F}" sibTransId="{DBABB0D3-9657-4478-A05B-FB53929921DA}"/>
    <dgm:cxn modelId="{4147F6BD-4896-4636-BB4D-1590B1CF0F79}" type="presOf" srcId="{A5374E7F-C979-4BED-A583-59D1B82AA6C0}" destId="{5BE811B6-25A6-4993-BC51-5DA075AF751A}" srcOrd="0" destOrd="0" presId="urn:microsoft.com/office/officeart/2018/2/layout/IconVerticalSolidList"/>
    <dgm:cxn modelId="{3387D1C2-5F5F-4E39-B694-40AEC233F3CC}" type="presOf" srcId="{3D1F0B1A-E3EC-42A7-B4F4-3FB6A5BD48C6}" destId="{9A3F209E-EFB7-4969-AFE5-C6A3D5E91D27}" srcOrd="0" destOrd="0" presId="urn:microsoft.com/office/officeart/2018/2/layout/IconVerticalSolidList"/>
    <dgm:cxn modelId="{2E4DDAD8-1708-4494-B9F5-09F11B2227ED}" srcId="{5C643AFB-D337-446E-8BCE-88DB0D5825A3}" destId="{6ED2574C-51B6-47CE-A946-1747EB5144E5}" srcOrd="1" destOrd="0" parTransId="{D9ABC962-A766-47E9-867D-3849C8590AC5}" sibTransId="{124449B1-8D0A-4F5D-A642-95FDC1393A0A}"/>
    <dgm:cxn modelId="{42CABB97-4193-4D09-AA84-8299A380A819}" type="presParOf" srcId="{23973065-8251-4B2F-BF87-5E0BE11FB936}" destId="{8746DD02-8FD1-4081-AA1A-4466757BDBDE}" srcOrd="0" destOrd="0" presId="urn:microsoft.com/office/officeart/2018/2/layout/IconVerticalSolidList"/>
    <dgm:cxn modelId="{EEC21E94-6FBA-42C4-9B68-0ED8697663E2}" type="presParOf" srcId="{8746DD02-8FD1-4081-AA1A-4466757BDBDE}" destId="{B3FCD76A-A719-46A7-AE42-835CB6AAD2EA}" srcOrd="0" destOrd="0" presId="urn:microsoft.com/office/officeart/2018/2/layout/IconVerticalSolidList"/>
    <dgm:cxn modelId="{42B51561-5C32-4F4B-B6F7-97900318CD60}" type="presParOf" srcId="{8746DD02-8FD1-4081-AA1A-4466757BDBDE}" destId="{A06C1356-2DCA-4147-823B-A72563013E45}" srcOrd="1" destOrd="0" presId="urn:microsoft.com/office/officeart/2018/2/layout/IconVerticalSolidList"/>
    <dgm:cxn modelId="{451E1A85-7255-480D-82FB-0CA99B2E4AFB}" type="presParOf" srcId="{8746DD02-8FD1-4081-AA1A-4466757BDBDE}" destId="{491D09C1-67C8-4B20-B2C5-BF75B207C8EE}" srcOrd="2" destOrd="0" presId="urn:microsoft.com/office/officeart/2018/2/layout/IconVerticalSolidList"/>
    <dgm:cxn modelId="{0F26D4FD-6FB1-491E-8996-9B96EC981AF9}" type="presParOf" srcId="{8746DD02-8FD1-4081-AA1A-4466757BDBDE}" destId="{AA6E802C-FE12-4C79-BAA1-1F36D484D2F0}" srcOrd="3" destOrd="0" presId="urn:microsoft.com/office/officeart/2018/2/layout/IconVerticalSolidList"/>
    <dgm:cxn modelId="{4EEB8771-8894-463E-B05D-E2FE7865B2F6}" type="presParOf" srcId="{23973065-8251-4B2F-BF87-5E0BE11FB936}" destId="{C768E737-6CC9-4AB0-8FA7-866C8DFA829C}" srcOrd="1" destOrd="0" presId="urn:microsoft.com/office/officeart/2018/2/layout/IconVerticalSolidList"/>
    <dgm:cxn modelId="{F8FAD13D-83F5-4547-AF1D-BEDB1B7DAC91}" type="presParOf" srcId="{23973065-8251-4B2F-BF87-5E0BE11FB936}" destId="{E8443F0E-7A77-4460-9975-A357676B140C}" srcOrd="2" destOrd="0" presId="urn:microsoft.com/office/officeart/2018/2/layout/IconVerticalSolidList"/>
    <dgm:cxn modelId="{4433ED40-7C7D-4A02-86DE-CA3EE3BE7EB0}" type="presParOf" srcId="{E8443F0E-7A77-4460-9975-A357676B140C}" destId="{13A9C433-E0EB-4788-AAA4-4CBAA155DE1F}" srcOrd="0" destOrd="0" presId="urn:microsoft.com/office/officeart/2018/2/layout/IconVerticalSolidList"/>
    <dgm:cxn modelId="{E502EB1C-2F20-4173-B222-B4BAB41B3DCF}" type="presParOf" srcId="{E8443F0E-7A77-4460-9975-A357676B140C}" destId="{7A210F27-6C62-4E1B-AD9C-4FAF7A7922F3}" srcOrd="1" destOrd="0" presId="urn:microsoft.com/office/officeart/2018/2/layout/IconVerticalSolidList"/>
    <dgm:cxn modelId="{F05CA827-EC04-487E-9C4E-CFF2DC29FB8F}" type="presParOf" srcId="{E8443F0E-7A77-4460-9975-A357676B140C}" destId="{23027819-295C-4839-8F69-B13D4577766C}" srcOrd="2" destOrd="0" presId="urn:microsoft.com/office/officeart/2018/2/layout/IconVerticalSolidList"/>
    <dgm:cxn modelId="{E114F145-27FE-4A34-A5ED-6BE802F258F3}" type="presParOf" srcId="{E8443F0E-7A77-4460-9975-A357676B140C}" destId="{A8A51A4B-62EE-4B28-913B-2674FD1DE29D}" srcOrd="3" destOrd="0" presId="urn:microsoft.com/office/officeart/2018/2/layout/IconVerticalSolidList"/>
    <dgm:cxn modelId="{9FADDC55-877F-4746-81F3-7FDD222BD645}" type="presParOf" srcId="{23973065-8251-4B2F-BF87-5E0BE11FB936}" destId="{C7291353-CD33-4AB1-864C-BEBF1DDCA3EB}" srcOrd="3" destOrd="0" presId="urn:microsoft.com/office/officeart/2018/2/layout/IconVerticalSolidList"/>
    <dgm:cxn modelId="{B17D0CCE-26E9-4927-81C3-DDBC359E5BAD}" type="presParOf" srcId="{23973065-8251-4B2F-BF87-5E0BE11FB936}" destId="{68EBFFAD-2829-4AC4-A662-E68AA5060D31}" srcOrd="4" destOrd="0" presId="urn:microsoft.com/office/officeart/2018/2/layout/IconVerticalSolidList"/>
    <dgm:cxn modelId="{C91A329A-2A36-4D72-BC38-D1B52AA7DC5B}" type="presParOf" srcId="{68EBFFAD-2829-4AC4-A662-E68AA5060D31}" destId="{AA394D38-62DC-4DD1-8427-20D728FB2E65}" srcOrd="0" destOrd="0" presId="urn:microsoft.com/office/officeart/2018/2/layout/IconVerticalSolidList"/>
    <dgm:cxn modelId="{419D9504-B8B0-425C-97F5-C173D0D02756}" type="presParOf" srcId="{68EBFFAD-2829-4AC4-A662-E68AA5060D31}" destId="{4D9B48E1-8F42-4764-936F-B45735035424}" srcOrd="1" destOrd="0" presId="urn:microsoft.com/office/officeart/2018/2/layout/IconVerticalSolidList"/>
    <dgm:cxn modelId="{CA7FD588-C45D-4D02-9B76-FFCEE2D1FA45}" type="presParOf" srcId="{68EBFFAD-2829-4AC4-A662-E68AA5060D31}" destId="{7D0A1685-EE6A-4C01-8B90-56A5AC108D67}" srcOrd="2" destOrd="0" presId="urn:microsoft.com/office/officeart/2018/2/layout/IconVerticalSolidList"/>
    <dgm:cxn modelId="{BF2FF1BC-CDA3-4E1B-94E7-0276E9DCE8E2}" type="presParOf" srcId="{68EBFFAD-2829-4AC4-A662-E68AA5060D31}" destId="{5482D526-5AA2-4060-B089-CECD4CBC2A08}" srcOrd="3" destOrd="0" presId="urn:microsoft.com/office/officeart/2018/2/layout/IconVerticalSolidList"/>
    <dgm:cxn modelId="{F2926B25-19CC-4628-A417-F50EE503617F}" type="presParOf" srcId="{23973065-8251-4B2F-BF87-5E0BE11FB936}" destId="{1102AF23-478B-4BAB-82FA-7976AE4DDC16}" srcOrd="5" destOrd="0" presId="urn:microsoft.com/office/officeart/2018/2/layout/IconVerticalSolidList"/>
    <dgm:cxn modelId="{CFF51084-BB29-425E-AB89-0FE86640913C}" type="presParOf" srcId="{23973065-8251-4B2F-BF87-5E0BE11FB936}" destId="{AF8CE345-375B-4D01-8307-A72E24F6D539}" srcOrd="6" destOrd="0" presId="urn:microsoft.com/office/officeart/2018/2/layout/IconVerticalSolidList"/>
    <dgm:cxn modelId="{75FF229F-EB08-4A77-95C7-E7D8DBC17ABC}" type="presParOf" srcId="{AF8CE345-375B-4D01-8307-A72E24F6D539}" destId="{37F59CE8-FEB6-427A-9D35-47AD7A893FAE}" srcOrd="0" destOrd="0" presId="urn:microsoft.com/office/officeart/2018/2/layout/IconVerticalSolidList"/>
    <dgm:cxn modelId="{A8175B1E-BF14-496E-BE95-478CB765B0B3}" type="presParOf" srcId="{AF8CE345-375B-4D01-8307-A72E24F6D539}" destId="{F0621825-D2FE-424E-AD06-BB0C5B58BC05}" srcOrd="1" destOrd="0" presId="urn:microsoft.com/office/officeart/2018/2/layout/IconVerticalSolidList"/>
    <dgm:cxn modelId="{BA011EA6-D42E-456F-8CA6-F31C7B6D10DA}" type="presParOf" srcId="{AF8CE345-375B-4D01-8307-A72E24F6D539}" destId="{C2AB38C5-E26B-487B-8602-3B9873C3CB46}" srcOrd="2" destOrd="0" presId="urn:microsoft.com/office/officeart/2018/2/layout/IconVerticalSolidList"/>
    <dgm:cxn modelId="{398A4209-88FA-4793-A5D2-D82A1C6109C3}" type="presParOf" srcId="{AF8CE345-375B-4D01-8307-A72E24F6D539}" destId="{578EBBC4-DF16-4396-B9F1-E77691B71C86}" srcOrd="3" destOrd="0" presId="urn:microsoft.com/office/officeart/2018/2/layout/IconVerticalSolidList"/>
    <dgm:cxn modelId="{2D090EBA-DF76-4F35-A0B6-13CE345627E4}" type="presParOf" srcId="{23973065-8251-4B2F-BF87-5E0BE11FB936}" destId="{4E0E8E45-620C-4EA1-BA2D-D0470A457317}" srcOrd="7" destOrd="0" presId="urn:microsoft.com/office/officeart/2018/2/layout/IconVerticalSolidList"/>
    <dgm:cxn modelId="{E2170891-6077-4DFA-A7CE-F7AF69083D7F}" type="presParOf" srcId="{23973065-8251-4B2F-BF87-5E0BE11FB936}" destId="{2601DF4B-98EC-46F6-AEB5-228401BEB8C0}" srcOrd="8" destOrd="0" presId="urn:microsoft.com/office/officeart/2018/2/layout/IconVerticalSolidList"/>
    <dgm:cxn modelId="{431B9967-CD46-4C02-96DC-A124251D1427}" type="presParOf" srcId="{2601DF4B-98EC-46F6-AEB5-228401BEB8C0}" destId="{2785008B-30F7-4B4F-97B1-09617A33C55D}" srcOrd="0" destOrd="0" presId="urn:microsoft.com/office/officeart/2018/2/layout/IconVerticalSolidList"/>
    <dgm:cxn modelId="{D6C9877C-0AB5-4A56-88E8-81821C1DFE84}" type="presParOf" srcId="{2601DF4B-98EC-46F6-AEB5-228401BEB8C0}" destId="{28CBD00E-AF4E-4948-A15C-A7A9155C3C89}" srcOrd="1" destOrd="0" presId="urn:microsoft.com/office/officeart/2018/2/layout/IconVerticalSolidList"/>
    <dgm:cxn modelId="{BFC1F493-AB8F-4071-B5CD-777F58A51B9F}" type="presParOf" srcId="{2601DF4B-98EC-46F6-AEB5-228401BEB8C0}" destId="{7B4B3119-B772-48F0-B364-8B1851C70D60}" srcOrd="2" destOrd="0" presId="urn:microsoft.com/office/officeart/2018/2/layout/IconVerticalSolidList"/>
    <dgm:cxn modelId="{86B6B160-BC4A-4A91-A0CA-7BC171399E40}" type="presParOf" srcId="{2601DF4B-98EC-46F6-AEB5-228401BEB8C0}" destId="{5BE811B6-25A6-4993-BC51-5DA075AF751A}" srcOrd="3" destOrd="0" presId="urn:microsoft.com/office/officeart/2018/2/layout/IconVerticalSolidList"/>
    <dgm:cxn modelId="{1AAEDEA0-D851-4B36-BB73-822DB0B32A12}" type="presParOf" srcId="{23973065-8251-4B2F-BF87-5E0BE11FB936}" destId="{0245F1E3-8915-4D26-9139-EE0265BDC1AC}" srcOrd="9" destOrd="0" presId="urn:microsoft.com/office/officeart/2018/2/layout/IconVerticalSolidList"/>
    <dgm:cxn modelId="{FB7E5D4A-7A40-4D4C-A2AE-23767610D46A}" type="presParOf" srcId="{23973065-8251-4B2F-BF87-5E0BE11FB936}" destId="{6B59619B-6E6A-4A4F-92DA-F16D297EC582}" srcOrd="10" destOrd="0" presId="urn:microsoft.com/office/officeart/2018/2/layout/IconVerticalSolidList"/>
    <dgm:cxn modelId="{8C282426-A177-4038-9A82-6545DFEA856D}" type="presParOf" srcId="{6B59619B-6E6A-4A4F-92DA-F16D297EC582}" destId="{B5349E74-2354-4D16-876D-0DD4B73B6046}" srcOrd="0" destOrd="0" presId="urn:microsoft.com/office/officeart/2018/2/layout/IconVerticalSolidList"/>
    <dgm:cxn modelId="{63186EE6-245E-4D9A-824E-B7203E242AFA}" type="presParOf" srcId="{6B59619B-6E6A-4A4F-92DA-F16D297EC582}" destId="{67E77C2C-B127-4F85-87F3-7816C7568F78}" srcOrd="1" destOrd="0" presId="urn:microsoft.com/office/officeart/2018/2/layout/IconVerticalSolidList"/>
    <dgm:cxn modelId="{E7E9F820-1C93-43F8-8C9F-AF6C72B4C574}" type="presParOf" srcId="{6B59619B-6E6A-4A4F-92DA-F16D297EC582}" destId="{7EBC25DB-2DCF-469C-A139-83391B6AA509}" srcOrd="2" destOrd="0" presId="urn:microsoft.com/office/officeart/2018/2/layout/IconVerticalSolidList"/>
    <dgm:cxn modelId="{DDEB1CD5-9C11-4513-9BB3-891BCB240738}" type="presParOf" srcId="{6B59619B-6E6A-4A4F-92DA-F16D297EC582}" destId="{9A3F209E-EFB7-4969-AFE5-C6A3D5E91D2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89833F5-A45B-467D-9BA3-109B7AC962D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6FE0355-7E15-4C9D-B734-C0DDA9AD53CD}">
      <dgm:prSet/>
      <dgm:spPr/>
      <dgm:t>
        <a:bodyPr/>
        <a:lstStyle/>
        <a:p>
          <a:r>
            <a:rPr lang="en-GB"/>
            <a:t>Author</a:t>
          </a:r>
          <a:endParaRPr lang="en-US"/>
        </a:p>
      </dgm:t>
    </dgm:pt>
    <dgm:pt modelId="{816E4C9F-8980-47EC-B268-A4093833E757}" type="parTrans" cxnId="{686883A6-8487-4CD9-8A62-CFE9C2BA10E0}">
      <dgm:prSet/>
      <dgm:spPr/>
      <dgm:t>
        <a:bodyPr/>
        <a:lstStyle/>
        <a:p>
          <a:endParaRPr lang="en-US"/>
        </a:p>
      </dgm:t>
    </dgm:pt>
    <dgm:pt modelId="{08BE6426-8B7F-4B6D-9592-8CA7801F7BE8}" type="sibTrans" cxnId="{686883A6-8487-4CD9-8A62-CFE9C2BA10E0}">
      <dgm:prSet/>
      <dgm:spPr/>
      <dgm:t>
        <a:bodyPr/>
        <a:lstStyle/>
        <a:p>
          <a:endParaRPr lang="en-US"/>
        </a:p>
      </dgm:t>
    </dgm:pt>
    <dgm:pt modelId="{4FD32387-B63E-47D8-8A1D-258D14C25F72}">
      <dgm:prSet/>
      <dgm:spPr/>
      <dgm:t>
        <a:bodyPr/>
        <a:lstStyle/>
        <a:p>
          <a:r>
            <a:rPr lang="en-GB"/>
            <a:t>(Year of Publication)</a:t>
          </a:r>
          <a:endParaRPr lang="en-US"/>
        </a:p>
      </dgm:t>
    </dgm:pt>
    <dgm:pt modelId="{2D05F460-7622-4E99-AA65-4D4BCD85AC83}" type="parTrans" cxnId="{AB203AA8-F8F8-4D6D-AB70-39EC8CBDBC55}">
      <dgm:prSet/>
      <dgm:spPr/>
      <dgm:t>
        <a:bodyPr/>
        <a:lstStyle/>
        <a:p>
          <a:endParaRPr lang="en-US"/>
        </a:p>
      </dgm:t>
    </dgm:pt>
    <dgm:pt modelId="{E2A5E0A7-BC33-4F05-B336-33920DF9C7F9}" type="sibTrans" cxnId="{AB203AA8-F8F8-4D6D-AB70-39EC8CBDBC55}">
      <dgm:prSet/>
      <dgm:spPr/>
      <dgm:t>
        <a:bodyPr/>
        <a:lstStyle/>
        <a:p>
          <a:endParaRPr lang="en-US"/>
        </a:p>
      </dgm:t>
    </dgm:pt>
    <dgm:pt modelId="{0AB19617-E559-4BAC-8C72-3FBDE959D9B6}">
      <dgm:prSet/>
      <dgm:spPr/>
      <dgm:t>
        <a:bodyPr/>
        <a:lstStyle/>
        <a:p>
          <a:r>
            <a:rPr lang="en-GB" i="1"/>
            <a:t>Title</a:t>
          </a:r>
          <a:endParaRPr lang="en-US"/>
        </a:p>
      </dgm:t>
    </dgm:pt>
    <dgm:pt modelId="{F1A02151-7C74-4477-A03E-01A588D72B60}" type="parTrans" cxnId="{3678F6A0-8965-4365-8E89-CBD7F27E6A6A}">
      <dgm:prSet/>
      <dgm:spPr/>
      <dgm:t>
        <a:bodyPr/>
        <a:lstStyle/>
        <a:p>
          <a:endParaRPr lang="en-US"/>
        </a:p>
      </dgm:t>
    </dgm:pt>
    <dgm:pt modelId="{8DA29FF9-CAB1-438C-BBED-F2B1C6F39D6D}" type="sibTrans" cxnId="{3678F6A0-8965-4365-8E89-CBD7F27E6A6A}">
      <dgm:prSet/>
      <dgm:spPr/>
      <dgm:t>
        <a:bodyPr/>
        <a:lstStyle/>
        <a:p>
          <a:endParaRPr lang="en-US"/>
        </a:p>
      </dgm:t>
    </dgm:pt>
    <dgm:pt modelId="{C5FEA49F-08B3-49BF-8DAE-E39513E1EBDA}">
      <dgm:prSet/>
      <dgm:spPr/>
      <dgm:t>
        <a:bodyPr/>
        <a:lstStyle/>
        <a:p>
          <a:r>
            <a:rPr lang="en-GB"/>
            <a:t>Place of publication: Publisher OR Available at: URL (Accessed: date)</a:t>
          </a:r>
          <a:endParaRPr lang="en-US"/>
        </a:p>
      </dgm:t>
    </dgm:pt>
    <dgm:pt modelId="{A35FC608-E646-40C8-86BB-20C932021088}" type="parTrans" cxnId="{18391081-8FC1-4DFA-91D1-13332326CAB5}">
      <dgm:prSet/>
      <dgm:spPr/>
      <dgm:t>
        <a:bodyPr/>
        <a:lstStyle/>
        <a:p>
          <a:endParaRPr lang="en-US"/>
        </a:p>
      </dgm:t>
    </dgm:pt>
    <dgm:pt modelId="{508BB01D-9647-4BFE-B877-04DC9CD304F4}" type="sibTrans" cxnId="{18391081-8FC1-4DFA-91D1-13332326CAB5}">
      <dgm:prSet/>
      <dgm:spPr/>
      <dgm:t>
        <a:bodyPr/>
        <a:lstStyle/>
        <a:p>
          <a:endParaRPr lang="en-US"/>
        </a:p>
      </dgm:t>
    </dgm:pt>
    <dgm:pt modelId="{52BF6C1C-A9AC-44C0-BDD6-87722058988E}">
      <dgm:prSet/>
      <dgm:spPr/>
      <dgm:t>
        <a:bodyPr/>
        <a:lstStyle/>
        <a:p>
          <a:r>
            <a:rPr lang="en-GB"/>
            <a:t>Page number or figure number.</a:t>
          </a:r>
          <a:endParaRPr lang="en-US"/>
        </a:p>
      </dgm:t>
    </dgm:pt>
    <dgm:pt modelId="{D6F64A11-2822-44DF-858D-6A49A5E4CAFC}" type="parTrans" cxnId="{A162C47F-3693-4866-B8C7-40E154C4B80A}">
      <dgm:prSet/>
      <dgm:spPr/>
      <dgm:t>
        <a:bodyPr/>
        <a:lstStyle/>
        <a:p>
          <a:endParaRPr lang="en-US"/>
        </a:p>
      </dgm:t>
    </dgm:pt>
    <dgm:pt modelId="{304C951B-5F97-48FF-B802-1C685D945A6D}" type="sibTrans" cxnId="{A162C47F-3693-4866-B8C7-40E154C4B80A}">
      <dgm:prSet/>
      <dgm:spPr/>
      <dgm:t>
        <a:bodyPr/>
        <a:lstStyle/>
        <a:p>
          <a:endParaRPr lang="en-US"/>
        </a:p>
      </dgm:t>
    </dgm:pt>
    <dgm:pt modelId="{E3A78054-9243-4005-9C39-6EBB0EBA2B59}">
      <dgm:prSet/>
      <dgm:spPr/>
      <dgm:t>
        <a:bodyPr/>
        <a:lstStyle/>
        <a:p>
          <a:r>
            <a:rPr lang="en-GB"/>
            <a:t>Graph</a:t>
          </a:r>
          <a:endParaRPr lang="en-US"/>
        </a:p>
      </dgm:t>
    </dgm:pt>
    <dgm:pt modelId="{1F81782C-3BF9-431E-BBC6-BEB7449C504B}" type="parTrans" cxnId="{FB9DE494-B1B1-4C53-BDF0-4C5B89648621}">
      <dgm:prSet/>
      <dgm:spPr/>
      <dgm:t>
        <a:bodyPr/>
        <a:lstStyle/>
        <a:p>
          <a:endParaRPr lang="en-US"/>
        </a:p>
      </dgm:t>
    </dgm:pt>
    <dgm:pt modelId="{6FD8236F-94F0-44EF-89C5-1C9B86013314}" type="sibTrans" cxnId="{FB9DE494-B1B1-4C53-BDF0-4C5B89648621}">
      <dgm:prSet/>
      <dgm:spPr/>
      <dgm:t>
        <a:bodyPr/>
        <a:lstStyle/>
        <a:p>
          <a:endParaRPr lang="en-US"/>
        </a:p>
      </dgm:t>
    </dgm:pt>
    <dgm:pt modelId="{AA744316-E4F5-4A16-9148-C690FCBB3A66}" type="pres">
      <dgm:prSet presAssocID="{A89833F5-A45B-467D-9BA3-109B7AC962D0}" presName="root" presStyleCnt="0">
        <dgm:presLayoutVars>
          <dgm:dir/>
          <dgm:resizeHandles val="exact"/>
        </dgm:presLayoutVars>
      </dgm:prSet>
      <dgm:spPr/>
    </dgm:pt>
    <dgm:pt modelId="{37D9D383-B2FE-436A-B35D-452A995F2F1C}" type="pres">
      <dgm:prSet presAssocID="{36FE0355-7E15-4C9D-B734-C0DDA9AD53CD}" presName="compNode" presStyleCnt="0"/>
      <dgm:spPr/>
    </dgm:pt>
    <dgm:pt modelId="{7E0BE9C0-F656-4C81-8BD0-3247A8D7FE3A}" type="pres">
      <dgm:prSet presAssocID="{36FE0355-7E15-4C9D-B734-C0DDA9AD53CD}" presName="bgRect" presStyleLbl="bgShp" presStyleIdx="0" presStyleCnt="6"/>
      <dgm:spPr/>
    </dgm:pt>
    <dgm:pt modelId="{43CB8D2C-E9B4-4C9B-8D5E-26700A607C2E}" type="pres">
      <dgm:prSet presAssocID="{36FE0355-7E15-4C9D-B734-C0DDA9AD53CD}"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12A920AE-6348-47EE-BD07-BF4CD1A0903A}" type="pres">
      <dgm:prSet presAssocID="{36FE0355-7E15-4C9D-B734-C0DDA9AD53CD}" presName="spaceRect" presStyleCnt="0"/>
      <dgm:spPr/>
    </dgm:pt>
    <dgm:pt modelId="{0FFFB6F0-AE10-459B-A049-FCAB0FA61231}" type="pres">
      <dgm:prSet presAssocID="{36FE0355-7E15-4C9D-B734-C0DDA9AD53CD}" presName="parTx" presStyleLbl="revTx" presStyleIdx="0" presStyleCnt="6">
        <dgm:presLayoutVars>
          <dgm:chMax val="0"/>
          <dgm:chPref val="0"/>
        </dgm:presLayoutVars>
      </dgm:prSet>
      <dgm:spPr/>
    </dgm:pt>
    <dgm:pt modelId="{77AD3A7E-7C06-414B-B362-1EC0C3A4E09D}" type="pres">
      <dgm:prSet presAssocID="{08BE6426-8B7F-4B6D-9592-8CA7801F7BE8}" presName="sibTrans" presStyleCnt="0"/>
      <dgm:spPr/>
    </dgm:pt>
    <dgm:pt modelId="{E75DA00D-6800-4261-9494-A943DA93FAAA}" type="pres">
      <dgm:prSet presAssocID="{4FD32387-B63E-47D8-8A1D-258D14C25F72}" presName="compNode" presStyleCnt="0"/>
      <dgm:spPr/>
    </dgm:pt>
    <dgm:pt modelId="{92885B0D-04B2-46F0-873C-2A20FDA24CA1}" type="pres">
      <dgm:prSet presAssocID="{4FD32387-B63E-47D8-8A1D-258D14C25F72}" presName="bgRect" presStyleLbl="bgShp" presStyleIdx="1" presStyleCnt="6"/>
      <dgm:spPr/>
    </dgm:pt>
    <dgm:pt modelId="{816AF28B-E0D0-4F5E-A98E-1A98322DA60B}" type="pres">
      <dgm:prSet presAssocID="{4FD32387-B63E-47D8-8A1D-258D14C25F7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osed Book"/>
        </a:ext>
      </dgm:extLst>
    </dgm:pt>
    <dgm:pt modelId="{BBB9BEF7-3E06-473F-9E91-293AB2C2F576}" type="pres">
      <dgm:prSet presAssocID="{4FD32387-B63E-47D8-8A1D-258D14C25F72}" presName="spaceRect" presStyleCnt="0"/>
      <dgm:spPr/>
    </dgm:pt>
    <dgm:pt modelId="{82D9FEB0-EC55-4E5D-93AA-4BAD7E059C6E}" type="pres">
      <dgm:prSet presAssocID="{4FD32387-B63E-47D8-8A1D-258D14C25F72}" presName="parTx" presStyleLbl="revTx" presStyleIdx="1" presStyleCnt="6">
        <dgm:presLayoutVars>
          <dgm:chMax val="0"/>
          <dgm:chPref val="0"/>
        </dgm:presLayoutVars>
      </dgm:prSet>
      <dgm:spPr/>
    </dgm:pt>
    <dgm:pt modelId="{3F5166C6-24E2-432D-BC04-E735F1572F1C}" type="pres">
      <dgm:prSet presAssocID="{E2A5E0A7-BC33-4F05-B336-33920DF9C7F9}" presName="sibTrans" presStyleCnt="0"/>
      <dgm:spPr/>
    </dgm:pt>
    <dgm:pt modelId="{E0831E69-AFB3-46C2-8A02-010A5BAC33E2}" type="pres">
      <dgm:prSet presAssocID="{0AB19617-E559-4BAC-8C72-3FBDE959D9B6}" presName="compNode" presStyleCnt="0"/>
      <dgm:spPr/>
    </dgm:pt>
    <dgm:pt modelId="{F3F090DB-D11F-46D1-A08C-31BFCDE550F2}" type="pres">
      <dgm:prSet presAssocID="{0AB19617-E559-4BAC-8C72-3FBDE959D9B6}" presName="bgRect" presStyleLbl="bgShp" presStyleIdx="2" presStyleCnt="6"/>
      <dgm:spPr/>
    </dgm:pt>
    <dgm:pt modelId="{D6C3AB02-C0E8-45F0-929F-1301E5155C58}" type="pres">
      <dgm:prSet presAssocID="{0AB19617-E559-4BAC-8C72-3FBDE959D9B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EE6048AC-2485-43B3-9D4A-4A0A86AC5ED9}" type="pres">
      <dgm:prSet presAssocID="{0AB19617-E559-4BAC-8C72-3FBDE959D9B6}" presName="spaceRect" presStyleCnt="0"/>
      <dgm:spPr/>
    </dgm:pt>
    <dgm:pt modelId="{00669CDA-4B8E-450E-84DA-8BC8E3275C1B}" type="pres">
      <dgm:prSet presAssocID="{0AB19617-E559-4BAC-8C72-3FBDE959D9B6}" presName="parTx" presStyleLbl="revTx" presStyleIdx="2" presStyleCnt="6">
        <dgm:presLayoutVars>
          <dgm:chMax val="0"/>
          <dgm:chPref val="0"/>
        </dgm:presLayoutVars>
      </dgm:prSet>
      <dgm:spPr/>
    </dgm:pt>
    <dgm:pt modelId="{B702A8AE-DCD4-46CA-A4E9-BC0215609457}" type="pres">
      <dgm:prSet presAssocID="{8DA29FF9-CAB1-438C-BBED-F2B1C6F39D6D}" presName="sibTrans" presStyleCnt="0"/>
      <dgm:spPr/>
    </dgm:pt>
    <dgm:pt modelId="{EFC1CD52-406D-4C39-BE10-FD3ABD77F9D6}" type="pres">
      <dgm:prSet presAssocID="{C5FEA49F-08B3-49BF-8DAE-E39513E1EBDA}" presName="compNode" presStyleCnt="0"/>
      <dgm:spPr/>
    </dgm:pt>
    <dgm:pt modelId="{E6E51A39-8EB9-48C9-B86D-A3549C1BB316}" type="pres">
      <dgm:prSet presAssocID="{C5FEA49F-08B3-49BF-8DAE-E39513E1EBDA}" presName="bgRect" presStyleLbl="bgShp" presStyleIdx="3" presStyleCnt="6"/>
      <dgm:spPr/>
    </dgm:pt>
    <dgm:pt modelId="{FCAE41F8-4856-41AA-8213-C2EBC399D992}" type="pres">
      <dgm:prSet presAssocID="{C5FEA49F-08B3-49BF-8DAE-E39513E1EBD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89BA2DEA-2F03-4BA4-B618-1AFBC067EF5D}" type="pres">
      <dgm:prSet presAssocID="{C5FEA49F-08B3-49BF-8DAE-E39513E1EBDA}" presName="spaceRect" presStyleCnt="0"/>
      <dgm:spPr/>
    </dgm:pt>
    <dgm:pt modelId="{7D0B1C3E-E8D1-4960-A8ED-B6FF3230071F}" type="pres">
      <dgm:prSet presAssocID="{C5FEA49F-08B3-49BF-8DAE-E39513E1EBDA}" presName="parTx" presStyleLbl="revTx" presStyleIdx="3" presStyleCnt="6">
        <dgm:presLayoutVars>
          <dgm:chMax val="0"/>
          <dgm:chPref val="0"/>
        </dgm:presLayoutVars>
      </dgm:prSet>
      <dgm:spPr/>
    </dgm:pt>
    <dgm:pt modelId="{303B7E91-A309-43B5-8AD8-71051317ECE9}" type="pres">
      <dgm:prSet presAssocID="{508BB01D-9647-4BFE-B877-04DC9CD304F4}" presName="sibTrans" presStyleCnt="0"/>
      <dgm:spPr/>
    </dgm:pt>
    <dgm:pt modelId="{BB987C14-2E2E-4986-B543-508B2FA8A3DA}" type="pres">
      <dgm:prSet presAssocID="{52BF6C1C-A9AC-44C0-BDD6-87722058988E}" presName="compNode" presStyleCnt="0"/>
      <dgm:spPr/>
    </dgm:pt>
    <dgm:pt modelId="{71A7958F-C534-4947-8FE4-8FBFE31A1B26}" type="pres">
      <dgm:prSet presAssocID="{52BF6C1C-A9AC-44C0-BDD6-87722058988E}" presName="bgRect" presStyleLbl="bgShp" presStyleIdx="4" presStyleCnt="6"/>
      <dgm:spPr/>
    </dgm:pt>
    <dgm:pt modelId="{B525BE84-57ED-4F28-895F-3675759EDC12}" type="pres">
      <dgm:prSet presAssocID="{52BF6C1C-A9AC-44C0-BDD6-87722058988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ocument"/>
        </a:ext>
      </dgm:extLst>
    </dgm:pt>
    <dgm:pt modelId="{1558870E-D6C0-4C32-ABBF-DAE07A44DADB}" type="pres">
      <dgm:prSet presAssocID="{52BF6C1C-A9AC-44C0-BDD6-87722058988E}" presName="spaceRect" presStyleCnt="0"/>
      <dgm:spPr/>
    </dgm:pt>
    <dgm:pt modelId="{A9BEB611-E79B-482D-819C-6AEF2220521E}" type="pres">
      <dgm:prSet presAssocID="{52BF6C1C-A9AC-44C0-BDD6-87722058988E}" presName="parTx" presStyleLbl="revTx" presStyleIdx="4" presStyleCnt="6">
        <dgm:presLayoutVars>
          <dgm:chMax val="0"/>
          <dgm:chPref val="0"/>
        </dgm:presLayoutVars>
      </dgm:prSet>
      <dgm:spPr/>
    </dgm:pt>
    <dgm:pt modelId="{BEF733D4-75BB-470D-A2F3-8547B26E8572}" type="pres">
      <dgm:prSet presAssocID="{304C951B-5F97-48FF-B802-1C685D945A6D}" presName="sibTrans" presStyleCnt="0"/>
      <dgm:spPr/>
    </dgm:pt>
    <dgm:pt modelId="{D85CA582-27E7-4D72-B5F8-C43AC9F2A576}" type="pres">
      <dgm:prSet presAssocID="{E3A78054-9243-4005-9C39-6EBB0EBA2B59}" presName="compNode" presStyleCnt="0"/>
      <dgm:spPr/>
    </dgm:pt>
    <dgm:pt modelId="{062BFE01-7ECE-4F94-9786-2380C0AAC273}" type="pres">
      <dgm:prSet presAssocID="{E3A78054-9243-4005-9C39-6EBB0EBA2B59}" presName="bgRect" presStyleLbl="bgShp" presStyleIdx="5" presStyleCnt="6"/>
      <dgm:spPr/>
    </dgm:pt>
    <dgm:pt modelId="{36FCA9CA-76AC-4F88-8FBE-95F76E02C681}" type="pres">
      <dgm:prSet presAssocID="{E3A78054-9243-4005-9C39-6EBB0EBA2B5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ownward trend"/>
        </a:ext>
      </dgm:extLst>
    </dgm:pt>
    <dgm:pt modelId="{B359277E-C2F1-4BB8-A585-6164DB35EBD4}" type="pres">
      <dgm:prSet presAssocID="{E3A78054-9243-4005-9C39-6EBB0EBA2B59}" presName="spaceRect" presStyleCnt="0"/>
      <dgm:spPr/>
    </dgm:pt>
    <dgm:pt modelId="{FA50A283-1275-4431-BC74-DA3005EAC555}" type="pres">
      <dgm:prSet presAssocID="{E3A78054-9243-4005-9C39-6EBB0EBA2B59}" presName="parTx" presStyleLbl="revTx" presStyleIdx="5" presStyleCnt="6">
        <dgm:presLayoutVars>
          <dgm:chMax val="0"/>
          <dgm:chPref val="0"/>
        </dgm:presLayoutVars>
      </dgm:prSet>
      <dgm:spPr/>
    </dgm:pt>
  </dgm:ptLst>
  <dgm:cxnLst>
    <dgm:cxn modelId="{F9C32507-6213-459F-AC1B-82BEA8671F60}" type="presOf" srcId="{0AB19617-E559-4BAC-8C72-3FBDE959D9B6}" destId="{00669CDA-4B8E-450E-84DA-8BC8E3275C1B}" srcOrd="0" destOrd="0" presId="urn:microsoft.com/office/officeart/2018/2/layout/IconVerticalSolidList"/>
    <dgm:cxn modelId="{08202B2D-FBB0-4BF0-90CA-9AF02D87850F}" type="presOf" srcId="{E3A78054-9243-4005-9C39-6EBB0EBA2B59}" destId="{FA50A283-1275-4431-BC74-DA3005EAC555}" srcOrd="0" destOrd="0" presId="urn:microsoft.com/office/officeart/2018/2/layout/IconVerticalSolidList"/>
    <dgm:cxn modelId="{A162C47F-3693-4866-B8C7-40E154C4B80A}" srcId="{A89833F5-A45B-467D-9BA3-109B7AC962D0}" destId="{52BF6C1C-A9AC-44C0-BDD6-87722058988E}" srcOrd="4" destOrd="0" parTransId="{D6F64A11-2822-44DF-858D-6A49A5E4CAFC}" sibTransId="{304C951B-5F97-48FF-B802-1C685D945A6D}"/>
    <dgm:cxn modelId="{18391081-8FC1-4DFA-91D1-13332326CAB5}" srcId="{A89833F5-A45B-467D-9BA3-109B7AC962D0}" destId="{C5FEA49F-08B3-49BF-8DAE-E39513E1EBDA}" srcOrd="3" destOrd="0" parTransId="{A35FC608-E646-40C8-86BB-20C932021088}" sibTransId="{508BB01D-9647-4BFE-B877-04DC9CD304F4}"/>
    <dgm:cxn modelId="{B565EA93-A5D9-4B9A-A41D-F9E0B492F0D6}" type="presOf" srcId="{4FD32387-B63E-47D8-8A1D-258D14C25F72}" destId="{82D9FEB0-EC55-4E5D-93AA-4BAD7E059C6E}" srcOrd="0" destOrd="0" presId="urn:microsoft.com/office/officeart/2018/2/layout/IconVerticalSolidList"/>
    <dgm:cxn modelId="{FB9DE494-B1B1-4C53-BDF0-4C5B89648621}" srcId="{A89833F5-A45B-467D-9BA3-109B7AC962D0}" destId="{E3A78054-9243-4005-9C39-6EBB0EBA2B59}" srcOrd="5" destOrd="0" parTransId="{1F81782C-3BF9-431E-BBC6-BEB7449C504B}" sibTransId="{6FD8236F-94F0-44EF-89C5-1C9B86013314}"/>
    <dgm:cxn modelId="{5843DB95-5AE0-480B-8483-FAF5AC58E371}" type="presOf" srcId="{C5FEA49F-08B3-49BF-8DAE-E39513E1EBDA}" destId="{7D0B1C3E-E8D1-4960-A8ED-B6FF3230071F}" srcOrd="0" destOrd="0" presId="urn:microsoft.com/office/officeart/2018/2/layout/IconVerticalSolidList"/>
    <dgm:cxn modelId="{3678F6A0-8965-4365-8E89-CBD7F27E6A6A}" srcId="{A89833F5-A45B-467D-9BA3-109B7AC962D0}" destId="{0AB19617-E559-4BAC-8C72-3FBDE959D9B6}" srcOrd="2" destOrd="0" parTransId="{F1A02151-7C74-4477-A03E-01A588D72B60}" sibTransId="{8DA29FF9-CAB1-438C-BBED-F2B1C6F39D6D}"/>
    <dgm:cxn modelId="{686883A6-8487-4CD9-8A62-CFE9C2BA10E0}" srcId="{A89833F5-A45B-467D-9BA3-109B7AC962D0}" destId="{36FE0355-7E15-4C9D-B734-C0DDA9AD53CD}" srcOrd="0" destOrd="0" parTransId="{816E4C9F-8980-47EC-B268-A4093833E757}" sibTransId="{08BE6426-8B7F-4B6D-9592-8CA7801F7BE8}"/>
    <dgm:cxn modelId="{AB203AA8-F8F8-4D6D-AB70-39EC8CBDBC55}" srcId="{A89833F5-A45B-467D-9BA3-109B7AC962D0}" destId="{4FD32387-B63E-47D8-8A1D-258D14C25F72}" srcOrd="1" destOrd="0" parTransId="{2D05F460-7622-4E99-AA65-4D4BCD85AC83}" sibTransId="{E2A5E0A7-BC33-4F05-B336-33920DF9C7F9}"/>
    <dgm:cxn modelId="{ACCCBECD-EE8D-43DD-91CF-659E0CE52D39}" type="presOf" srcId="{36FE0355-7E15-4C9D-B734-C0DDA9AD53CD}" destId="{0FFFB6F0-AE10-459B-A049-FCAB0FA61231}" srcOrd="0" destOrd="0" presId="urn:microsoft.com/office/officeart/2018/2/layout/IconVerticalSolidList"/>
    <dgm:cxn modelId="{938766D8-0137-45C1-8904-8C89ABB4A840}" type="presOf" srcId="{52BF6C1C-A9AC-44C0-BDD6-87722058988E}" destId="{A9BEB611-E79B-482D-819C-6AEF2220521E}" srcOrd="0" destOrd="0" presId="urn:microsoft.com/office/officeart/2018/2/layout/IconVerticalSolidList"/>
    <dgm:cxn modelId="{B3A61BE9-A42A-41B3-80C5-EB7ACCFDE6D5}" type="presOf" srcId="{A89833F5-A45B-467D-9BA3-109B7AC962D0}" destId="{AA744316-E4F5-4A16-9148-C690FCBB3A66}" srcOrd="0" destOrd="0" presId="urn:microsoft.com/office/officeart/2018/2/layout/IconVerticalSolidList"/>
    <dgm:cxn modelId="{EC494BC5-11C7-43BF-B804-2C340463A498}" type="presParOf" srcId="{AA744316-E4F5-4A16-9148-C690FCBB3A66}" destId="{37D9D383-B2FE-436A-B35D-452A995F2F1C}" srcOrd="0" destOrd="0" presId="urn:microsoft.com/office/officeart/2018/2/layout/IconVerticalSolidList"/>
    <dgm:cxn modelId="{003426E2-2F4D-444C-87C0-A0BF7B462D0A}" type="presParOf" srcId="{37D9D383-B2FE-436A-B35D-452A995F2F1C}" destId="{7E0BE9C0-F656-4C81-8BD0-3247A8D7FE3A}" srcOrd="0" destOrd="0" presId="urn:microsoft.com/office/officeart/2018/2/layout/IconVerticalSolidList"/>
    <dgm:cxn modelId="{EE47274F-285B-4D7C-917A-DC01A31FF73C}" type="presParOf" srcId="{37D9D383-B2FE-436A-B35D-452A995F2F1C}" destId="{43CB8D2C-E9B4-4C9B-8D5E-26700A607C2E}" srcOrd="1" destOrd="0" presId="urn:microsoft.com/office/officeart/2018/2/layout/IconVerticalSolidList"/>
    <dgm:cxn modelId="{A3F6C489-4AC3-461C-8A85-7C1A0C03019F}" type="presParOf" srcId="{37D9D383-B2FE-436A-B35D-452A995F2F1C}" destId="{12A920AE-6348-47EE-BD07-BF4CD1A0903A}" srcOrd="2" destOrd="0" presId="urn:microsoft.com/office/officeart/2018/2/layout/IconVerticalSolidList"/>
    <dgm:cxn modelId="{7C334144-9694-48C5-9FFC-BB92400D8EA7}" type="presParOf" srcId="{37D9D383-B2FE-436A-B35D-452A995F2F1C}" destId="{0FFFB6F0-AE10-459B-A049-FCAB0FA61231}" srcOrd="3" destOrd="0" presId="urn:microsoft.com/office/officeart/2018/2/layout/IconVerticalSolidList"/>
    <dgm:cxn modelId="{728CA39B-E250-4258-875D-D59FC025DAE3}" type="presParOf" srcId="{AA744316-E4F5-4A16-9148-C690FCBB3A66}" destId="{77AD3A7E-7C06-414B-B362-1EC0C3A4E09D}" srcOrd="1" destOrd="0" presId="urn:microsoft.com/office/officeart/2018/2/layout/IconVerticalSolidList"/>
    <dgm:cxn modelId="{B76203FA-AB1D-478F-94BE-772F3F8EBDE3}" type="presParOf" srcId="{AA744316-E4F5-4A16-9148-C690FCBB3A66}" destId="{E75DA00D-6800-4261-9494-A943DA93FAAA}" srcOrd="2" destOrd="0" presId="urn:microsoft.com/office/officeart/2018/2/layout/IconVerticalSolidList"/>
    <dgm:cxn modelId="{1AC8D7F6-0DE3-4C2C-969B-F5BAAE812F70}" type="presParOf" srcId="{E75DA00D-6800-4261-9494-A943DA93FAAA}" destId="{92885B0D-04B2-46F0-873C-2A20FDA24CA1}" srcOrd="0" destOrd="0" presId="urn:microsoft.com/office/officeart/2018/2/layout/IconVerticalSolidList"/>
    <dgm:cxn modelId="{CA616154-BDE5-4CF7-99F6-7E65FCFD89E1}" type="presParOf" srcId="{E75DA00D-6800-4261-9494-A943DA93FAAA}" destId="{816AF28B-E0D0-4F5E-A98E-1A98322DA60B}" srcOrd="1" destOrd="0" presId="urn:microsoft.com/office/officeart/2018/2/layout/IconVerticalSolidList"/>
    <dgm:cxn modelId="{7A6C8DAB-325A-4410-B672-9BB09931F7CA}" type="presParOf" srcId="{E75DA00D-6800-4261-9494-A943DA93FAAA}" destId="{BBB9BEF7-3E06-473F-9E91-293AB2C2F576}" srcOrd="2" destOrd="0" presId="urn:microsoft.com/office/officeart/2018/2/layout/IconVerticalSolidList"/>
    <dgm:cxn modelId="{0A3E1F1A-3011-4EEC-B2E3-7E614D0D6AB5}" type="presParOf" srcId="{E75DA00D-6800-4261-9494-A943DA93FAAA}" destId="{82D9FEB0-EC55-4E5D-93AA-4BAD7E059C6E}" srcOrd="3" destOrd="0" presId="urn:microsoft.com/office/officeart/2018/2/layout/IconVerticalSolidList"/>
    <dgm:cxn modelId="{378E0B36-F537-4D44-B052-1122C635BC3E}" type="presParOf" srcId="{AA744316-E4F5-4A16-9148-C690FCBB3A66}" destId="{3F5166C6-24E2-432D-BC04-E735F1572F1C}" srcOrd="3" destOrd="0" presId="urn:microsoft.com/office/officeart/2018/2/layout/IconVerticalSolidList"/>
    <dgm:cxn modelId="{ED18E374-1B99-4F42-A67B-CCA162C638F2}" type="presParOf" srcId="{AA744316-E4F5-4A16-9148-C690FCBB3A66}" destId="{E0831E69-AFB3-46C2-8A02-010A5BAC33E2}" srcOrd="4" destOrd="0" presId="urn:microsoft.com/office/officeart/2018/2/layout/IconVerticalSolidList"/>
    <dgm:cxn modelId="{D95C05EE-622C-4470-A8ED-D8ECE80A749C}" type="presParOf" srcId="{E0831E69-AFB3-46C2-8A02-010A5BAC33E2}" destId="{F3F090DB-D11F-46D1-A08C-31BFCDE550F2}" srcOrd="0" destOrd="0" presId="urn:microsoft.com/office/officeart/2018/2/layout/IconVerticalSolidList"/>
    <dgm:cxn modelId="{5D35F84A-213C-4070-990E-53E14F52705F}" type="presParOf" srcId="{E0831E69-AFB3-46C2-8A02-010A5BAC33E2}" destId="{D6C3AB02-C0E8-45F0-929F-1301E5155C58}" srcOrd="1" destOrd="0" presId="urn:microsoft.com/office/officeart/2018/2/layout/IconVerticalSolidList"/>
    <dgm:cxn modelId="{8FA4D06B-59F7-40C9-9132-5D494FD16E06}" type="presParOf" srcId="{E0831E69-AFB3-46C2-8A02-010A5BAC33E2}" destId="{EE6048AC-2485-43B3-9D4A-4A0A86AC5ED9}" srcOrd="2" destOrd="0" presId="urn:microsoft.com/office/officeart/2018/2/layout/IconVerticalSolidList"/>
    <dgm:cxn modelId="{65A61EBE-850E-4EA3-9FAC-9CD744C66A64}" type="presParOf" srcId="{E0831E69-AFB3-46C2-8A02-010A5BAC33E2}" destId="{00669CDA-4B8E-450E-84DA-8BC8E3275C1B}" srcOrd="3" destOrd="0" presId="urn:microsoft.com/office/officeart/2018/2/layout/IconVerticalSolidList"/>
    <dgm:cxn modelId="{6879C89C-95F2-4FA3-8A11-172E712FEFAF}" type="presParOf" srcId="{AA744316-E4F5-4A16-9148-C690FCBB3A66}" destId="{B702A8AE-DCD4-46CA-A4E9-BC0215609457}" srcOrd="5" destOrd="0" presId="urn:microsoft.com/office/officeart/2018/2/layout/IconVerticalSolidList"/>
    <dgm:cxn modelId="{D9736127-B281-4705-9972-D5B9D21B1800}" type="presParOf" srcId="{AA744316-E4F5-4A16-9148-C690FCBB3A66}" destId="{EFC1CD52-406D-4C39-BE10-FD3ABD77F9D6}" srcOrd="6" destOrd="0" presId="urn:microsoft.com/office/officeart/2018/2/layout/IconVerticalSolidList"/>
    <dgm:cxn modelId="{BDACD2E1-C6E5-45FF-B405-DA00840063F9}" type="presParOf" srcId="{EFC1CD52-406D-4C39-BE10-FD3ABD77F9D6}" destId="{E6E51A39-8EB9-48C9-B86D-A3549C1BB316}" srcOrd="0" destOrd="0" presId="urn:microsoft.com/office/officeart/2018/2/layout/IconVerticalSolidList"/>
    <dgm:cxn modelId="{23D1DF8F-CE13-4D86-8FCC-58F6D2DCCA09}" type="presParOf" srcId="{EFC1CD52-406D-4C39-BE10-FD3ABD77F9D6}" destId="{FCAE41F8-4856-41AA-8213-C2EBC399D992}" srcOrd="1" destOrd="0" presId="urn:microsoft.com/office/officeart/2018/2/layout/IconVerticalSolidList"/>
    <dgm:cxn modelId="{C58D6C8F-0A06-4F02-8F04-5A47D7244DAD}" type="presParOf" srcId="{EFC1CD52-406D-4C39-BE10-FD3ABD77F9D6}" destId="{89BA2DEA-2F03-4BA4-B618-1AFBC067EF5D}" srcOrd="2" destOrd="0" presId="urn:microsoft.com/office/officeart/2018/2/layout/IconVerticalSolidList"/>
    <dgm:cxn modelId="{BED1E83E-5AF6-4F47-8408-751997447DA4}" type="presParOf" srcId="{EFC1CD52-406D-4C39-BE10-FD3ABD77F9D6}" destId="{7D0B1C3E-E8D1-4960-A8ED-B6FF3230071F}" srcOrd="3" destOrd="0" presId="urn:microsoft.com/office/officeart/2018/2/layout/IconVerticalSolidList"/>
    <dgm:cxn modelId="{B8AC6672-7D1F-4E2A-82D2-3322BA8EAEDE}" type="presParOf" srcId="{AA744316-E4F5-4A16-9148-C690FCBB3A66}" destId="{303B7E91-A309-43B5-8AD8-71051317ECE9}" srcOrd="7" destOrd="0" presId="urn:microsoft.com/office/officeart/2018/2/layout/IconVerticalSolidList"/>
    <dgm:cxn modelId="{5D2471ED-3005-4F81-93DD-DB67091E1C5A}" type="presParOf" srcId="{AA744316-E4F5-4A16-9148-C690FCBB3A66}" destId="{BB987C14-2E2E-4986-B543-508B2FA8A3DA}" srcOrd="8" destOrd="0" presId="urn:microsoft.com/office/officeart/2018/2/layout/IconVerticalSolidList"/>
    <dgm:cxn modelId="{C5253D1B-E088-47C0-92B9-0DABFA9C71E7}" type="presParOf" srcId="{BB987C14-2E2E-4986-B543-508B2FA8A3DA}" destId="{71A7958F-C534-4947-8FE4-8FBFE31A1B26}" srcOrd="0" destOrd="0" presId="urn:microsoft.com/office/officeart/2018/2/layout/IconVerticalSolidList"/>
    <dgm:cxn modelId="{788EF2AF-B5BC-49B4-BC4B-707FD6FF7D4D}" type="presParOf" srcId="{BB987C14-2E2E-4986-B543-508B2FA8A3DA}" destId="{B525BE84-57ED-4F28-895F-3675759EDC12}" srcOrd="1" destOrd="0" presId="urn:microsoft.com/office/officeart/2018/2/layout/IconVerticalSolidList"/>
    <dgm:cxn modelId="{7B91D866-C9DB-400B-8FAE-7D5FA11667FB}" type="presParOf" srcId="{BB987C14-2E2E-4986-B543-508B2FA8A3DA}" destId="{1558870E-D6C0-4C32-ABBF-DAE07A44DADB}" srcOrd="2" destOrd="0" presId="urn:microsoft.com/office/officeart/2018/2/layout/IconVerticalSolidList"/>
    <dgm:cxn modelId="{CE152995-BBA3-4828-A3DA-5DD241BC1E4A}" type="presParOf" srcId="{BB987C14-2E2E-4986-B543-508B2FA8A3DA}" destId="{A9BEB611-E79B-482D-819C-6AEF2220521E}" srcOrd="3" destOrd="0" presId="urn:microsoft.com/office/officeart/2018/2/layout/IconVerticalSolidList"/>
    <dgm:cxn modelId="{BF74CB76-9F99-4816-9B90-78835967DF90}" type="presParOf" srcId="{AA744316-E4F5-4A16-9148-C690FCBB3A66}" destId="{BEF733D4-75BB-470D-A2F3-8547B26E8572}" srcOrd="9" destOrd="0" presId="urn:microsoft.com/office/officeart/2018/2/layout/IconVerticalSolidList"/>
    <dgm:cxn modelId="{7A55A140-6F67-43F4-8448-698CE4591F0C}" type="presParOf" srcId="{AA744316-E4F5-4A16-9148-C690FCBB3A66}" destId="{D85CA582-27E7-4D72-B5F8-C43AC9F2A576}" srcOrd="10" destOrd="0" presId="urn:microsoft.com/office/officeart/2018/2/layout/IconVerticalSolidList"/>
    <dgm:cxn modelId="{733E5FEC-1E3B-421D-955B-F6B1BBBC1EB2}" type="presParOf" srcId="{D85CA582-27E7-4D72-B5F8-C43AC9F2A576}" destId="{062BFE01-7ECE-4F94-9786-2380C0AAC273}" srcOrd="0" destOrd="0" presId="urn:microsoft.com/office/officeart/2018/2/layout/IconVerticalSolidList"/>
    <dgm:cxn modelId="{00EBFF5B-1B79-4B04-92C4-637DC9BF7CB6}" type="presParOf" srcId="{D85CA582-27E7-4D72-B5F8-C43AC9F2A576}" destId="{36FCA9CA-76AC-4F88-8FBE-95F76E02C681}" srcOrd="1" destOrd="0" presId="urn:microsoft.com/office/officeart/2018/2/layout/IconVerticalSolidList"/>
    <dgm:cxn modelId="{E3B149B9-A79D-4010-B78D-F300CFA7CA83}" type="presParOf" srcId="{D85CA582-27E7-4D72-B5F8-C43AC9F2A576}" destId="{B359277E-C2F1-4BB8-A585-6164DB35EBD4}" srcOrd="2" destOrd="0" presId="urn:microsoft.com/office/officeart/2018/2/layout/IconVerticalSolidList"/>
    <dgm:cxn modelId="{0FF53E56-660D-4E60-AA7C-8634CC8CDCFF}" type="presParOf" srcId="{D85CA582-27E7-4D72-B5F8-C43AC9F2A576}" destId="{FA50A283-1275-4431-BC74-DA3005EAC55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C1180A-5048-4B36-8C5D-7FCF2CE4CAE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B68CAE0-CDA8-49A9-84D0-389FA293D072}">
      <dgm:prSet/>
      <dgm:spPr/>
      <dgm:t>
        <a:bodyPr/>
        <a:lstStyle/>
        <a:p>
          <a:pPr>
            <a:lnSpc>
              <a:spcPct val="100000"/>
            </a:lnSpc>
          </a:pPr>
          <a:r>
            <a:rPr lang="en-GB"/>
            <a:t>Established why referencing is so important to your academic work.</a:t>
          </a:r>
          <a:endParaRPr lang="en-US"/>
        </a:p>
      </dgm:t>
    </dgm:pt>
    <dgm:pt modelId="{6BE268B4-2E5B-488B-8DE9-2E9CA862AC40}" type="parTrans" cxnId="{E82ACCFE-BF99-45F3-802E-844CEC19D67F}">
      <dgm:prSet/>
      <dgm:spPr/>
      <dgm:t>
        <a:bodyPr/>
        <a:lstStyle/>
        <a:p>
          <a:endParaRPr lang="en-US"/>
        </a:p>
      </dgm:t>
    </dgm:pt>
    <dgm:pt modelId="{931DBBDF-6BC2-42DA-86BB-939EEA60CBE1}" type="sibTrans" cxnId="{E82ACCFE-BF99-45F3-802E-844CEC19D67F}">
      <dgm:prSet/>
      <dgm:spPr/>
      <dgm:t>
        <a:bodyPr/>
        <a:lstStyle/>
        <a:p>
          <a:pPr>
            <a:lnSpc>
              <a:spcPct val="100000"/>
            </a:lnSpc>
          </a:pPr>
          <a:endParaRPr lang="en-US"/>
        </a:p>
      </dgm:t>
    </dgm:pt>
    <dgm:pt modelId="{90FEE3DC-49E3-48F9-8CAF-39189999A4E6}">
      <dgm:prSet/>
      <dgm:spPr/>
      <dgm:t>
        <a:bodyPr/>
        <a:lstStyle/>
        <a:p>
          <a:pPr>
            <a:lnSpc>
              <a:spcPct val="100000"/>
            </a:lnSpc>
          </a:pPr>
          <a:r>
            <a:rPr lang="en-GB"/>
            <a:t>Recognised how to use in-text citations.</a:t>
          </a:r>
          <a:endParaRPr lang="en-US"/>
        </a:p>
      </dgm:t>
    </dgm:pt>
    <dgm:pt modelId="{07029891-23DD-4925-BAE7-B1CB2D0D2555}" type="parTrans" cxnId="{96489B53-2B76-4C4F-8CFF-12B32E081DDA}">
      <dgm:prSet/>
      <dgm:spPr/>
      <dgm:t>
        <a:bodyPr/>
        <a:lstStyle/>
        <a:p>
          <a:endParaRPr lang="en-US"/>
        </a:p>
      </dgm:t>
    </dgm:pt>
    <dgm:pt modelId="{D3E4B5FE-0D58-4182-A72F-BB9AB2650D4C}" type="sibTrans" cxnId="{96489B53-2B76-4C4F-8CFF-12B32E081DDA}">
      <dgm:prSet/>
      <dgm:spPr/>
      <dgm:t>
        <a:bodyPr/>
        <a:lstStyle/>
        <a:p>
          <a:pPr>
            <a:lnSpc>
              <a:spcPct val="100000"/>
            </a:lnSpc>
          </a:pPr>
          <a:endParaRPr lang="en-US"/>
        </a:p>
      </dgm:t>
    </dgm:pt>
    <dgm:pt modelId="{4615ABED-3762-4DD0-A21F-127A102C0847}">
      <dgm:prSet/>
      <dgm:spPr/>
      <dgm:t>
        <a:bodyPr/>
        <a:lstStyle/>
        <a:p>
          <a:pPr>
            <a:lnSpc>
              <a:spcPct val="100000"/>
            </a:lnSpc>
          </a:pPr>
          <a:r>
            <a:rPr lang="en-GB"/>
            <a:t>Classified how to reference properly through looking at the guide and examples.</a:t>
          </a:r>
          <a:endParaRPr lang="en-US"/>
        </a:p>
      </dgm:t>
    </dgm:pt>
    <dgm:pt modelId="{B071EAE6-08FC-476E-B724-00D1053A16E8}" type="parTrans" cxnId="{1002ACD3-55C0-4ACA-AFC4-A456A5781B21}">
      <dgm:prSet/>
      <dgm:spPr/>
      <dgm:t>
        <a:bodyPr/>
        <a:lstStyle/>
        <a:p>
          <a:endParaRPr lang="en-US"/>
        </a:p>
      </dgm:t>
    </dgm:pt>
    <dgm:pt modelId="{7ECEB880-7FFC-4528-BE57-4409011B48E6}" type="sibTrans" cxnId="{1002ACD3-55C0-4ACA-AFC4-A456A5781B21}">
      <dgm:prSet/>
      <dgm:spPr/>
      <dgm:t>
        <a:bodyPr/>
        <a:lstStyle/>
        <a:p>
          <a:pPr>
            <a:lnSpc>
              <a:spcPct val="100000"/>
            </a:lnSpc>
          </a:pPr>
          <a:endParaRPr lang="en-US"/>
        </a:p>
      </dgm:t>
    </dgm:pt>
    <dgm:pt modelId="{B98E3A77-988B-47E7-AB61-AC0322613296}">
      <dgm:prSet/>
      <dgm:spPr/>
      <dgm:t>
        <a:bodyPr/>
        <a:lstStyle/>
        <a:p>
          <a:pPr>
            <a:lnSpc>
              <a:spcPct val="100000"/>
            </a:lnSpc>
          </a:pPr>
          <a:r>
            <a:rPr lang="en-GB"/>
            <a:t>Demonstrated your ability to reference correctly through a Microsoft forms quiz.</a:t>
          </a:r>
          <a:endParaRPr lang="en-US"/>
        </a:p>
      </dgm:t>
    </dgm:pt>
    <dgm:pt modelId="{A7592A5B-3A09-4CFF-AB23-7FEFA3ABEC69}" type="parTrans" cxnId="{D9BAE515-F545-417C-838E-364F72F5930F}">
      <dgm:prSet/>
      <dgm:spPr/>
      <dgm:t>
        <a:bodyPr/>
        <a:lstStyle/>
        <a:p>
          <a:endParaRPr lang="en-US"/>
        </a:p>
      </dgm:t>
    </dgm:pt>
    <dgm:pt modelId="{0BE43B20-8EF7-4EFF-BAF8-847E91BB5318}" type="sibTrans" cxnId="{D9BAE515-F545-417C-838E-364F72F5930F}">
      <dgm:prSet/>
      <dgm:spPr/>
      <dgm:t>
        <a:bodyPr/>
        <a:lstStyle/>
        <a:p>
          <a:endParaRPr lang="en-US"/>
        </a:p>
      </dgm:t>
    </dgm:pt>
    <dgm:pt modelId="{37B26C95-0F59-415D-A8A9-9759EDE0C1BC}" type="pres">
      <dgm:prSet presAssocID="{52C1180A-5048-4B36-8C5D-7FCF2CE4CAEF}" presName="root" presStyleCnt="0">
        <dgm:presLayoutVars>
          <dgm:dir/>
          <dgm:resizeHandles val="exact"/>
        </dgm:presLayoutVars>
      </dgm:prSet>
      <dgm:spPr/>
    </dgm:pt>
    <dgm:pt modelId="{D914060C-E14D-49D9-BE6A-6D672A1DEE93}" type="pres">
      <dgm:prSet presAssocID="{52C1180A-5048-4B36-8C5D-7FCF2CE4CAEF}" presName="container" presStyleCnt="0">
        <dgm:presLayoutVars>
          <dgm:dir/>
          <dgm:resizeHandles val="exact"/>
        </dgm:presLayoutVars>
      </dgm:prSet>
      <dgm:spPr/>
    </dgm:pt>
    <dgm:pt modelId="{31EC8A8D-29CA-4204-8699-C36BE87D7FA7}" type="pres">
      <dgm:prSet presAssocID="{6B68CAE0-CDA8-49A9-84D0-389FA293D072}" presName="compNode" presStyleCnt="0"/>
      <dgm:spPr/>
    </dgm:pt>
    <dgm:pt modelId="{9A8FCFD9-E616-43F5-B18A-77300FF8CFAD}" type="pres">
      <dgm:prSet presAssocID="{6B68CAE0-CDA8-49A9-84D0-389FA293D072}" presName="iconBgRect" presStyleLbl="bgShp" presStyleIdx="0" presStyleCnt="4"/>
      <dgm:spPr/>
    </dgm:pt>
    <dgm:pt modelId="{700ADB93-70BE-4EE8-B92F-23CE0E613B83}" type="pres">
      <dgm:prSet presAssocID="{6B68CAE0-CDA8-49A9-84D0-389FA293D07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oks"/>
        </a:ext>
      </dgm:extLst>
    </dgm:pt>
    <dgm:pt modelId="{46EA6529-B6A5-4CBD-A8D4-B48758027E3F}" type="pres">
      <dgm:prSet presAssocID="{6B68CAE0-CDA8-49A9-84D0-389FA293D072}" presName="spaceRect" presStyleCnt="0"/>
      <dgm:spPr/>
    </dgm:pt>
    <dgm:pt modelId="{C3653AC2-1692-4A1D-9E65-54FA7EE083D9}" type="pres">
      <dgm:prSet presAssocID="{6B68CAE0-CDA8-49A9-84D0-389FA293D072}" presName="textRect" presStyleLbl="revTx" presStyleIdx="0" presStyleCnt="4">
        <dgm:presLayoutVars>
          <dgm:chMax val="1"/>
          <dgm:chPref val="1"/>
        </dgm:presLayoutVars>
      </dgm:prSet>
      <dgm:spPr/>
    </dgm:pt>
    <dgm:pt modelId="{C88F25FF-69B5-478C-A0A4-F33698357284}" type="pres">
      <dgm:prSet presAssocID="{931DBBDF-6BC2-42DA-86BB-939EEA60CBE1}" presName="sibTrans" presStyleLbl="sibTrans2D1" presStyleIdx="0" presStyleCnt="0"/>
      <dgm:spPr/>
    </dgm:pt>
    <dgm:pt modelId="{79F04349-840F-4F03-A2AF-1375A255EE22}" type="pres">
      <dgm:prSet presAssocID="{90FEE3DC-49E3-48F9-8CAF-39189999A4E6}" presName="compNode" presStyleCnt="0"/>
      <dgm:spPr/>
    </dgm:pt>
    <dgm:pt modelId="{1172D26B-ECAE-4962-8DA2-7E94C893F640}" type="pres">
      <dgm:prSet presAssocID="{90FEE3DC-49E3-48F9-8CAF-39189999A4E6}" presName="iconBgRect" presStyleLbl="bgShp" presStyleIdx="1" presStyleCnt="4"/>
      <dgm:spPr/>
    </dgm:pt>
    <dgm:pt modelId="{2EBB3B6A-8CED-4E4B-B171-0845B6107E38}" type="pres">
      <dgm:prSet presAssocID="{90FEE3DC-49E3-48F9-8CAF-39189999A4E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Quotation Mark"/>
        </a:ext>
      </dgm:extLst>
    </dgm:pt>
    <dgm:pt modelId="{A93CCA83-6D6D-4FD1-AB34-7ACE26332D29}" type="pres">
      <dgm:prSet presAssocID="{90FEE3DC-49E3-48F9-8CAF-39189999A4E6}" presName="spaceRect" presStyleCnt="0"/>
      <dgm:spPr/>
    </dgm:pt>
    <dgm:pt modelId="{144E7D4D-101C-4D31-8441-2958932BE9CF}" type="pres">
      <dgm:prSet presAssocID="{90FEE3DC-49E3-48F9-8CAF-39189999A4E6}" presName="textRect" presStyleLbl="revTx" presStyleIdx="1" presStyleCnt="4">
        <dgm:presLayoutVars>
          <dgm:chMax val="1"/>
          <dgm:chPref val="1"/>
        </dgm:presLayoutVars>
      </dgm:prSet>
      <dgm:spPr/>
    </dgm:pt>
    <dgm:pt modelId="{90AA7A1E-D083-4101-AADF-AEDC1DBA396D}" type="pres">
      <dgm:prSet presAssocID="{D3E4B5FE-0D58-4182-A72F-BB9AB2650D4C}" presName="sibTrans" presStyleLbl="sibTrans2D1" presStyleIdx="0" presStyleCnt="0"/>
      <dgm:spPr/>
    </dgm:pt>
    <dgm:pt modelId="{1FC2FE8B-3AFE-4122-AFC9-A3E237DECCD0}" type="pres">
      <dgm:prSet presAssocID="{4615ABED-3762-4DD0-A21F-127A102C0847}" presName="compNode" presStyleCnt="0"/>
      <dgm:spPr/>
    </dgm:pt>
    <dgm:pt modelId="{571F8723-DAD3-4344-8072-8943EDACDD56}" type="pres">
      <dgm:prSet presAssocID="{4615ABED-3762-4DD0-A21F-127A102C0847}" presName="iconBgRect" presStyleLbl="bgShp" presStyleIdx="2" presStyleCnt="4"/>
      <dgm:spPr/>
    </dgm:pt>
    <dgm:pt modelId="{4DBAFD40-5D73-473C-8719-9C214C027490}" type="pres">
      <dgm:prSet presAssocID="{4615ABED-3762-4DD0-A21F-127A102C084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agnifying glass"/>
        </a:ext>
      </dgm:extLst>
    </dgm:pt>
    <dgm:pt modelId="{8BBF0E8E-8996-4399-8FDA-6F928C03A7AD}" type="pres">
      <dgm:prSet presAssocID="{4615ABED-3762-4DD0-A21F-127A102C0847}" presName="spaceRect" presStyleCnt="0"/>
      <dgm:spPr/>
    </dgm:pt>
    <dgm:pt modelId="{EA8B6474-AB15-46BD-833E-DD987F4E5693}" type="pres">
      <dgm:prSet presAssocID="{4615ABED-3762-4DD0-A21F-127A102C0847}" presName="textRect" presStyleLbl="revTx" presStyleIdx="2" presStyleCnt="4">
        <dgm:presLayoutVars>
          <dgm:chMax val="1"/>
          <dgm:chPref val="1"/>
        </dgm:presLayoutVars>
      </dgm:prSet>
      <dgm:spPr/>
    </dgm:pt>
    <dgm:pt modelId="{DBC48346-E6FF-47D9-AF9B-82F8F6ACFF6B}" type="pres">
      <dgm:prSet presAssocID="{7ECEB880-7FFC-4528-BE57-4409011B48E6}" presName="sibTrans" presStyleLbl="sibTrans2D1" presStyleIdx="0" presStyleCnt="0"/>
      <dgm:spPr/>
    </dgm:pt>
    <dgm:pt modelId="{BF4A1195-C3FF-4B89-81A4-7543240A8336}" type="pres">
      <dgm:prSet presAssocID="{B98E3A77-988B-47E7-AB61-AC0322613296}" presName="compNode" presStyleCnt="0"/>
      <dgm:spPr/>
    </dgm:pt>
    <dgm:pt modelId="{D1A13C2F-81BC-4740-A3C5-49938C4F6FC5}" type="pres">
      <dgm:prSet presAssocID="{B98E3A77-988B-47E7-AB61-AC0322613296}" presName="iconBgRect" presStyleLbl="bgShp" presStyleIdx="3" presStyleCnt="4"/>
      <dgm:spPr/>
    </dgm:pt>
    <dgm:pt modelId="{A7A60DEF-4648-476B-80AC-C4A3C42D696F}" type="pres">
      <dgm:prSet presAssocID="{B98E3A77-988B-47E7-AB61-AC03226132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ick"/>
        </a:ext>
      </dgm:extLst>
    </dgm:pt>
    <dgm:pt modelId="{427BB76F-7D2D-400F-8120-4CE084CD7F4B}" type="pres">
      <dgm:prSet presAssocID="{B98E3A77-988B-47E7-AB61-AC0322613296}" presName="spaceRect" presStyleCnt="0"/>
      <dgm:spPr/>
    </dgm:pt>
    <dgm:pt modelId="{D0AE341D-95A8-4CDE-8C01-2B4CDAFD25B0}" type="pres">
      <dgm:prSet presAssocID="{B98E3A77-988B-47E7-AB61-AC0322613296}" presName="textRect" presStyleLbl="revTx" presStyleIdx="3" presStyleCnt="4">
        <dgm:presLayoutVars>
          <dgm:chMax val="1"/>
          <dgm:chPref val="1"/>
        </dgm:presLayoutVars>
      </dgm:prSet>
      <dgm:spPr/>
    </dgm:pt>
  </dgm:ptLst>
  <dgm:cxnLst>
    <dgm:cxn modelId="{50370D05-F674-4716-96F6-15F00E1F27E6}" type="presOf" srcId="{4615ABED-3762-4DD0-A21F-127A102C0847}" destId="{EA8B6474-AB15-46BD-833E-DD987F4E5693}" srcOrd="0" destOrd="0" presId="urn:microsoft.com/office/officeart/2018/2/layout/IconCircleList"/>
    <dgm:cxn modelId="{D9BAE515-F545-417C-838E-364F72F5930F}" srcId="{52C1180A-5048-4B36-8C5D-7FCF2CE4CAEF}" destId="{B98E3A77-988B-47E7-AB61-AC0322613296}" srcOrd="3" destOrd="0" parTransId="{A7592A5B-3A09-4CFF-AB23-7FEFA3ABEC69}" sibTransId="{0BE43B20-8EF7-4EFF-BAF8-847E91BB5318}"/>
    <dgm:cxn modelId="{CAF42332-C0A0-4C39-85D6-2C648ED767DA}" type="presOf" srcId="{931DBBDF-6BC2-42DA-86BB-939EEA60CBE1}" destId="{C88F25FF-69B5-478C-A0A4-F33698357284}" srcOrd="0" destOrd="0" presId="urn:microsoft.com/office/officeart/2018/2/layout/IconCircleList"/>
    <dgm:cxn modelId="{96489B53-2B76-4C4F-8CFF-12B32E081DDA}" srcId="{52C1180A-5048-4B36-8C5D-7FCF2CE4CAEF}" destId="{90FEE3DC-49E3-48F9-8CAF-39189999A4E6}" srcOrd="1" destOrd="0" parTransId="{07029891-23DD-4925-BAE7-B1CB2D0D2555}" sibTransId="{D3E4B5FE-0D58-4182-A72F-BB9AB2650D4C}"/>
    <dgm:cxn modelId="{30D43857-B8AD-420A-A97D-3B19E868D021}" type="presOf" srcId="{6B68CAE0-CDA8-49A9-84D0-389FA293D072}" destId="{C3653AC2-1692-4A1D-9E65-54FA7EE083D9}" srcOrd="0" destOrd="0" presId="urn:microsoft.com/office/officeart/2018/2/layout/IconCircleList"/>
    <dgm:cxn modelId="{18D677A1-DB75-4C88-9195-E5DDF5B27126}" type="presOf" srcId="{7ECEB880-7FFC-4528-BE57-4409011B48E6}" destId="{DBC48346-E6FF-47D9-AF9B-82F8F6ACFF6B}" srcOrd="0" destOrd="0" presId="urn:microsoft.com/office/officeart/2018/2/layout/IconCircleList"/>
    <dgm:cxn modelId="{5A5CC6AA-139A-4B26-83F5-944603C1ACED}" type="presOf" srcId="{D3E4B5FE-0D58-4182-A72F-BB9AB2650D4C}" destId="{90AA7A1E-D083-4101-AADF-AEDC1DBA396D}" srcOrd="0" destOrd="0" presId="urn:microsoft.com/office/officeart/2018/2/layout/IconCircleList"/>
    <dgm:cxn modelId="{AA4C91B2-6CB3-4C2C-BA2C-4364CFA48091}" type="presOf" srcId="{B98E3A77-988B-47E7-AB61-AC0322613296}" destId="{D0AE341D-95A8-4CDE-8C01-2B4CDAFD25B0}" srcOrd="0" destOrd="0" presId="urn:microsoft.com/office/officeart/2018/2/layout/IconCircleList"/>
    <dgm:cxn modelId="{C3EB8DB7-1873-4C36-AB62-08F93A908ED9}" type="presOf" srcId="{90FEE3DC-49E3-48F9-8CAF-39189999A4E6}" destId="{144E7D4D-101C-4D31-8441-2958932BE9CF}" srcOrd="0" destOrd="0" presId="urn:microsoft.com/office/officeart/2018/2/layout/IconCircleList"/>
    <dgm:cxn modelId="{1002ACD3-55C0-4ACA-AFC4-A456A5781B21}" srcId="{52C1180A-5048-4B36-8C5D-7FCF2CE4CAEF}" destId="{4615ABED-3762-4DD0-A21F-127A102C0847}" srcOrd="2" destOrd="0" parTransId="{B071EAE6-08FC-476E-B724-00D1053A16E8}" sibTransId="{7ECEB880-7FFC-4528-BE57-4409011B48E6}"/>
    <dgm:cxn modelId="{F71348DE-413D-4839-A0F4-C0988B6D1B97}" type="presOf" srcId="{52C1180A-5048-4B36-8C5D-7FCF2CE4CAEF}" destId="{37B26C95-0F59-415D-A8A9-9759EDE0C1BC}" srcOrd="0" destOrd="0" presId="urn:microsoft.com/office/officeart/2018/2/layout/IconCircleList"/>
    <dgm:cxn modelId="{E82ACCFE-BF99-45F3-802E-844CEC19D67F}" srcId="{52C1180A-5048-4B36-8C5D-7FCF2CE4CAEF}" destId="{6B68CAE0-CDA8-49A9-84D0-389FA293D072}" srcOrd="0" destOrd="0" parTransId="{6BE268B4-2E5B-488B-8DE9-2E9CA862AC40}" sibTransId="{931DBBDF-6BC2-42DA-86BB-939EEA60CBE1}"/>
    <dgm:cxn modelId="{F3DC98ED-0346-4316-A46C-AAC1EC3FB5CC}" type="presParOf" srcId="{37B26C95-0F59-415D-A8A9-9759EDE0C1BC}" destId="{D914060C-E14D-49D9-BE6A-6D672A1DEE93}" srcOrd="0" destOrd="0" presId="urn:microsoft.com/office/officeart/2018/2/layout/IconCircleList"/>
    <dgm:cxn modelId="{52CAD048-3548-4BE7-B5F3-1C350D75460A}" type="presParOf" srcId="{D914060C-E14D-49D9-BE6A-6D672A1DEE93}" destId="{31EC8A8D-29CA-4204-8699-C36BE87D7FA7}" srcOrd="0" destOrd="0" presId="urn:microsoft.com/office/officeart/2018/2/layout/IconCircleList"/>
    <dgm:cxn modelId="{9F816E2F-F34A-47F9-9B4A-0646501BA3E5}" type="presParOf" srcId="{31EC8A8D-29CA-4204-8699-C36BE87D7FA7}" destId="{9A8FCFD9-E616-43F5-B18A-77300FF8CFAD}" srcOrd="0" destOrd="0" presId="urn:microsoft.com/office/officeart/2018/2/layout/IconCircleList"/>
    <dgm:cxn modelId="{4F460703-4E71-427F-9CF5-4CDDC8B93F33}" type="presParOf" srcId="{31EC8A8D-29CA-4204-8699-C36BE87D7FA7}" destId="{700ADB93-70BE-4EE8-B92F-23CE0E613B83}" srcOrd="1" destOrd="0" presId="urn:microsoft.com/office/officeart/2018/2/layout/IconCircleList"/>
    <dgm:cxn modelId="{3B8FD4E6-F0EF-4E78-93A4-2CD782D5DD81}" type="presParOf" srcId="{31EC8A8D-29CA-4204-8699-C36BE87D7FA7}" destId="{46EA6529-B6A5-4CBD-A8D4-B48758027E3F}" srcOrd="2" destOrd="0" presId="urn:microsoft.com/office/officeart/2018/2/layout/IconCircleList"/>
    <dgm:cxn modelId="{1BB41020-8244-46DE-9B96-8D014E04CCC5}" type="presParOf" srcId="{31EC8A8D-29CA-4204-8699-C36BE87D7FA7}" destId="{C3653AC2-1692-4A1D-9E65-54FA7EE083D9}" srcOrd="3" destOrd="0" presId="urn:microsoft.com/office/officeart/2018/2/layout/IconCircleList"/>
    <dgm:cxn modelId="{B76270AC-09A9-41AC-A515-DD815E34E438}" type="presParOf" srcId="{D914060C-E14D-49D9-BE6A-6D672A1DEE93}" destId="{C88F25FF-69B5-478C-A0A4-F33698357284}" srcOrd="1" destOrd="0" presId="urn:microsoft.com/office/officeart/2018/2/layout/IconCircleList"/>
    <dgm:cxn modelId="{88CCD1D6-B9F4-4F35-938C-A038DD610D0D}" type="presParOf" srcId="{D914060C-E14D-49D9-BE6A-6D672A1DEE93}" destId="{79F04349-840F-4F03-A2AF-1375A255EE22}" srcOrd="2" destOrd="0" presId="urn:microsoft.com/office/officeart/2018/2/layout/IconCircleList"/>
    <dgm:cxn modelId="{693765DC-3CA7-4119-8C61-9B8BD77C76C3}" type="presParOf" srcId="{79F04349-840F-4F03-A2AF-1375A255EE22}" destId="{1172D26B-ECAE-4962-8DA2-7E94C893F640}" srcOrd="0" destOrd="0" presId="urn:microsoft.com/office/officeart/2018/2/layout/IconCircleList"/>
    <dgm:cxn modelId="{E9C384A2-9375-43F1-961E-C7AB5348EAE4}" type="presParOf" srcId="{79F04349-840F-4F03-A2AF-1375A255EE22}" destId="{2EBB3B6A-8CED-4E4B-B171-0845B6107E38}" srcOrd="1" destOrd="0" presId="urn:microsoft.com/office/officeart/2018/2/layout/IconCircleList"/>
    <dgm:cxn modelId="{27FF25B9-FC59-49A3-B8F6-DA7C5E0B1C04}" type="presParOf" srcId="{79F04349-840F-4F03-A2AF-1375A255EE22}" destId="{A93CCA83-6D6D-4FD1-AB34-7ACE26332D29}" srcOrd="2" destOrd="0" presId="urn:microsoft.com/office/officeart/2018/2/layout/IconCircleList"/>
    <dgm:cxn modelId="{69933610-080B-421A-95A7-AD8651ADA8CF}" type="presParOf" srcId="{79F04349-840F-4F03-A2AF-1375A255EE22}" destId="{144E7D4D-101C-4D31-8441-2958932BE9CF}" srcOrd="3" destOrd="0" presId="urn:microsoft.com/office/officeart/2018/2/layout/IconCircleList"/>
    <dgm:cxn modelId="{CE01CE86-1C0E-49FA-A971-E04D02007D61}" type="presParOf" srcId="{D914060C-E14D-49D9-BE6A-6D672A1DEE93}" destId="{90AA7A1E-D083-4101-AADF-AEDC1DBA396D}" srcOrd="3" destOrd="0" presId="urn:microsoft.com/office/officeart/2018/2/layout/IconCircleList"/>
    <dgm:cxn modelId="{FCF39277-5C8B-46E3-B727-72C0C661C8DF}" type="presParOf" srcId="{D914060C-E14D-49D9-BE6A-6D672A1DEE93}" destId="{1FC2FE8B-3AFE-4122-AFC9-A3E237DECCD0}" srcOrd="4" destOrd="0" presId="urn:microsoft.com/office/officeart/2018/2/layout/IconCircleList"/>
    <dgm:cxn modelId="{328D34F4-4342-4806-9873-B18E63DBB5ED}" type="presParOf" srcId="{1FC2FE8B-3AFE-4122-AFC9-A3E237DECCD0}" destId="{571F8723-DAD3-4344-8072-8943EDACDD56}" srcOrd="0" destOrd="0" presId="urn:microsoft.com/office/officeart/2018/2/layout/IconCircleList"/>
    <dgm:cxn modelId="{D1B5FABF-DBC9-4A06-856F-B49810428834}" type="presParOf" srcId="{1FC2FE8B-3AFE-4122-AFC9-A3E237DECCD0}" destId="{4DBAFD40-5D73-473C-8719-9C214C027490}" srcOrd="1" destOrd="0" presId="urn:microsoft.com/office/officeart/2018/2/layout/IconCircleList"/>
    <dgm:cxn modelId="{ACA32541-3BAA-458F-9787-2DFA1A0B11EA}" type="presParOf" srcId="{1FC2FE8B-3AFE-4122-AFC9-A3E237DECCD0}" destId="{8BBF0E8E-8996-4399-8FDA-6F928C03A7AD}" srcOrd="2" destOrd="0" presId="urn:microsoft.com/office/officeart/2018/2/layout/IconCircleList"/>
    <dgm:cxn modelId="{B4B388D1-4416-4424-8051-F7EC9FC75CC0}" type="presParOf" srcId="{1FC2FE8B-3AFE-4122-AFC9-A3E237DECCD0}" destId="{EA8B6474-AB15-46BD-833E-DD987F4E5693}" srcOrd="3" destOrd="0" presId="urn:microsoft.com/office/officeart/2018/2/layout/IconCircleList"/>
    <dgm:cxn modelId="{599E6399-836C-46E0-BC69-FD468F00EBA9}" type="presParOf" srcId="{D914060C-E14D-49D9-BE6A-6D672A1DEE93}" destId="{DBC48346-E6FF-47D9-AF9B-82F8F6ACFF6B}" srcOrd="5" destOrd="0" presId="urn:microsoft.com/office/officeart/2018/2/layout/IconCircleList"/>
    <dgm:cxn modelId="{3EE34C89-B6EE-478E-89EC-635AB29E3088}" type="presParOf" srcId="{D914060C-E14D-49D9-BE6A-6D672A1DEE93}" destId="{BF4A1195-C3FF-4B89-81A4-7543240A8336}" srcOrd="6" destOrd="0" presId="urn:microsoft.com/office/officeart/2018/2/layout/IconCircleList"/>
    <dgm:cxn modelId="{5B8C6E4A-2F8B-4C34-98C3-0A7B66DDFBCD}" type="presParOf" srcId="{BF4A1195-C3FF-4B89-81A4-7543240A8336}" destId="{D1A13C2F-81BC-4740-A3C5-49938C4F6FC5}" srcOrd="0" destOrd="0" presId="urn:microsoft.com/office/officeart/2018/2/layout/IconCircleList"/>
    <dgm:cxn modelId="{97BA9DC7-023F-4AB2-B3E4-598D6672F822}" type="presParOf" srcId="{BF4A1195-C3FF-4B89-81A4-7543240A8336}" destId="{A7A60DEF-4648-476B-80AC-C4A3C42D696F}" srcOrd="1" destOrd="0" presId="urn:microsoft.com/office/officeart/2018/2/layout/IconCircleList"/>
    <dgm:cxn modelId="{7C7703F2-7519-4834-9148-20B29110566C}" type="presParOf" srcId="{BF4A1195-C3FF-4B89-81A4-7543240A8336}" destId="{427BB76F-7D2D-400F-8120-4CE084CD7F4B}" srcOrd="2" destOrd="0" presId="urn:microsoft.com/office/officeart/2018/2/layout/IconCircleList"/>
    <dgm:cxn modelId="{91A7B1EA-9785-4E2D-B055-6A11C9FF7BF5}" type="presParOf" srcId="{BF4A1195-C3FF-4B89-81A4-7543240A8336}" destId="{D0AE341D-95A8-4CDE-8C01-2B4CDAFD25B0}"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920BA-7DFE-4D58-B9AE-0C7E6B02B2DC}">
      <dsp:nvSpPr>
        <dsp:cNvPr id="0" name=""/>
        <dsp:cNvSpPr/>
      </dsp:nvSpPr>
      <dsp:spPr>
        <a:xfrm>
          <a:off x="0" y="155731"/>
          <a:ext cx="10515600" cy="120260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DD1E5-E378-48FF-9DD4-CC3F285A3879}">
      <dsp:nvSpPr>
        <dsp:cNvPr id="0" name=""/>
        <dsp:cNvSpPr/>
      </dsp:nvSpPr>
      <dsp:spPr>
        <a:xfrm>
          <a:off x="518285" y="285867"/>
          <a:ext cx="942336" cy="9423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6E256-F581-4948-BCE9-0B6C89611035}">
      <dsp:nvSpPr>
        <dsp:cNvPr id="0" name=""/>
        <dsp:cNvSpPr/>
      </dsp:nvSpPr>
      <dsp:spPr>
        <a:xfrm>
          <a:off x="1978906" y="39318"/>
          <a:ext cx="8536693" cy="1713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328" tIns="181328" rIns="181328" bIns="181328" numCol="1" spcCol="1270" anchor="ctr" anchorCtr="0">
          <a:noAutofit/>
        </a:bodyPr>
        <a:lstStyle/>
        <a:p>
          <a:pPr marL="0" lvl="0" indent="0" algn="l" defTabSz="622300">
            <a:lnSpc>
              <a:spcPct val="100000"/>
            </a:lnSpc>
            <a:spcBef>
              <a:spcPct val="0"/>
            </a:spcBef>
            <a:spcAft>
              <a:spcPct val="35000"/>
            </a:spcAft>
            <a:buNone/>
          </a:pPr>
          <a:r>
            <a:rPr lang="en-GB" sz="1400" u="sng" kern="1200" dirty="0"/>
            <a:t>Aim:</a:t>
          </a:r>
          <a:br>
            <a:rPr lang="en-GB" sz="1400" u="sng" kern="1200" dirty="0"/>
          </a:br>
          <a:r>
            <a:rPr lang="en-GB" sz="1400" kern="1200" dirty="0"/>
            <a:t>To go over how to reference using the Harvard Referencing Style.</a:t>
          </a:r>
          <a:endParaRPr lang="en-US" sz="1400" kern="1200" dirty="0"/>
        </a:p>
      </dsp:txBody>
      <dsp:txXfrm>
        <a:off x="1978906" y="39318"/>
        <a:ext cx="8536693" cy="1713339"/>
      </dsp:txXfrm>
    </dsp:sp>
    <dsp:sp modelId="{B5C083B2-CBF8-4C79-9C8F-23D8E5A3B679}">
      <dsp:nvSpPr>
        <dsp:cNvPr id="0" name=""/>
        <dsp:cNvSpPr/>
      </dsp:nvSpPr>
      <dsp:spPr>
        <a:xfrm>
          <a:off x="0" y="2079007"/>
          <a:ext cx="10515600" cy="22330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8A6D4-A47B-42E0-BD78-219F04A97FF2}">
      <dsp:nvSpPr>
        <dsp:cNvPr id="0" name=""/>
        <dsp:cNvSpPr/>
      </dsp:nvSpPr>
      <dsp:spPr>
        <a:xfrm>
          <a:off x="518285" y="2724345"/>
          <a:ext cx="942336" cy="9423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1A3EE-DDD0-4A3F-9A3C-FCD6F265E1A4}">
      <dsp:nvSpPr>
        <dsp:cNvPr id="0" name=""/>
        <dsp:cNvSpPr/>
      </dsp:nvSpPr>
      <dsp:spPr>
        <a:xfrm>
          <a:off x="1978906" y="2338844"/>
          <a:ext cx="8536693" cy="17133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1328" tIns="181328" rIns="181328" bIns="181328" numCol="1" spcCol="1270" anchor="ctr" anchorCtr="0">
          <a:noAutofit/>
        </a:bodyPr>
        <a:lstStyle/>
        <a:p>
          <a:pPr marL="0" lvl="0" indent="0" algn="l" defTabSz="622300">
            <a:lnSpc>
              <a:spcPct val="100000"/>
            </a:lnSpc>
            <a:spcBef>
              <a:spcPct val="0"/>
            </a:spcBef>
            <a:spcAft>
              <a:spcPct val="35000"/>
            </a:spcAft>
            <a:buNone/>
          </a:pPr>
          <a:r>
            <a:rPr lang="en-GB" sz="1400" u="sng" kern="1200" dirty="0"/>
            <a:t>Objectives:</a:t>
          </a:r>
          <a:br>
            <a:rPr lang="en-GB" sz="1400" u="sng" kern="1200" dirty="0"/>
          </a:br>
          <a:r>
            <a:rPr lang="en-GB" sz="1400" kern="1200" dirty="0"/>
            <a:t>1. Establish why referencing is important.</a:t>
          </a:r>
          <a:br>
            <a:rPr lang="en-GB" sz="1400" u="sng" kern="1200" dirty="0"/>
          </a:br>
          <a:r>
            <a:rPr lang="en-GB" sz="1400" kern="1200" dirty="0"/>
            <a:t>2. Recognise how to correctly reference when using in-text citations.</a:t>
          </a:r>
          <a:br>
            <a:rPr lang="en-GB" sz="1400" kern="1200" dirty="0"/>
          </a:br>
          <a:r>
            <a:rPr lang="en-GB" sz="1400" kern="1200" dirty="0"/>
            <a:t>3. Classify how to reference – books, journal articles, legal/governmental publications, news paper articles, internet and graphs.</a:t>
          </a:r>
          <a:br>
            <a:rPr lang="en-GB" sz="1400" kern="1200" dirty="0"/>
          </a:br>
          <a:r>
            <a:rPr lang="en-GB" sz="1400" kern="1200" dirty="0"/>
            <a:t>4. Demonstrate your ability to reference correctly.</a:t>
          </a:r>
          <a:endParaRPr lang="en-US" sz="1400" kern="1200" dirty="0"/>
        </a:p>
      </dsp:txBody>
      <dsp:txXfrm>
        <a:off x="1978906" y="2338844"/>
        <a:ext cx="8536693" cy="17133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EA5B22-FEC6-43D6-BDBE-78EBFBAF1214}">
      <dsp:nvSpPr>
        <dsp:cNvPr id="0" name=""/>
        <dsp:cNvSpPr/>
      </dsp:nvSpPr>
      <dsp:spPr>
        <a:xfrm>
          <a:off x="0" y="2378"/>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5D6347-336E-43B6-8546-3801E24396DE}">
      <dsp:nvSpPr>
        <dsp:cNvPr id="0" name=""/>
        <dsp:cNvSpPr/>
      </dsp:nvSpPr>
      <dsp:spPr>
        <a:xfrm>
          <a:off x="364587" y="273558"/>
          <a:ext cx="662886" cy="6628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68049B-4177-4C9F-B015-6E7E31A5FEAD}">
      <dsp:nvSpPr>
        <dsp:cNvPr id="0" name=""/>
        <dsp:cNvSpPr/>
      </dsp:nvSpPr>
      <dsp:spPr>
        <a:xfrm>
          <a:off x="1392061" y="237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a:t>Demonstrating that you have undertook research on the topic .</a:t>
          </a:r>
          <a:endParaRPr lang="en-US" sz="2200" kern="1200"/>
        </a:p>
      </dsp:txBody>
      <dsp:txXfrm>
        <a:off x="1392061" y="2378"/>
        <a:ext cx="5179351" cy="1205248"/>
      </dsp:txXfrm>
    </dsp:sp>
    <dsp:sp modelId="{0BBB6710-85E1-4F73-972A-35B8E59402B3}">
      <dsp:nvSpPr>
        <dsp:cNvPr id="0" name=""/>
        <dsp:cNvSpPr/>
      </dsp:nvSpPr>
      <dsp:spPr>
        <a:xfrm>
          <a:off x="0" y="1508938"/>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AAA100-D6A1-4C3E-957D-12AFF8A75B52}">
      <dsp:nvSpPr>
        <dsp:cNvPr id="0" name=""/>
        <dsp:cNvSpPr/>
      </dsp:nvSpPr>
      <dsp:spPr>
        <a:xfrm>
          <a:off x="364587" y="1780119"/>
          <a:ext cx="662886" cy="6628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D0F5CE-4C3E-4676-9D97-7F41D90E2380}">
      <dsp:nvSpPr>
        <dsp:cNvPr id="0" name=""/>
        <dsp:cNvSpPr/>
      </dsp:nvSpPr>
      <dsp:spPr>
        <a:xfrm>
          <a:off x="1392061" y="1508938"/>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dirty="0"/>
            <a:t>Add academic credibility to your arguments.</a:t>
          </a:r>
          <a:endParaRPr lang="en-US" sz="2200" kern="1200" dirty="0"/>
        </a:p>
      </dsp:txBody>
      <dsp:txXfrm>
        <a:off x="1392061" y="1508938"/>
        <a:ext cx="5179351" cy="1205248"/>
      </dsp:txXfrm>
    </dsp:sp>
    <dsp:sp modelId="{283820B5-A6D3-4730-83D8-F637DA2553E0}">
      <dsp:nvSpPr>
        <dsp:cNvPr id="0" name=""/>
        <dsp:cNvSpPr/>
      </dsp:nvSpPr>
      <dsp:spPr>
        <a:xfrm>
          <a:off x="0" y="3015499"/>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3A0DC6-99E4-495E-B121-37FF6B8E8DC8}">
      <dsp:nvSpPr>
        <dsp:cNvPr id="0" name=""/>
        <dsp:cNvSpPr/>
      </dsp:nvSpPr>
      <dsp:spPr>
        <a:xfrm>
          <a:off x="364587" y="3286679"/>
          <a:ext cx="662886" cy="6628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835501-3A9C-4C5D-8B8B-5CCA3044B499}">
      <dsp:nvSpPr>
        <dsp:cNvPr id="0" name=""/>
        <dsp:cNvSpPr/>
      </dsp:nvSpPr>
      <dsp:spPr>
        <a:xfrm>
          <a:off x="1392061" y="301549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a:t>Acknowledge the work of others.</a:t>
          </a:r>
          <a:endParaRPr lang="en-US" sz="2200" kern="1200"/>
        </a:p>
      </dsp:txBody>
      <dsp:txXfrm>
        <a:off x="1392061" y="3015499"/>
        <a:ext cx="5179351" cy="1205248"/>
      </dsp:txXfrm>
    </dsp:sp>
    <dsp:sp modelId="{27082CFA-E56A-4D64-A4BD-62C44C337A89}">
      <dsp:nvSpPr>
        <dsp:cNvPr id="0" name=""/>
        <dsp:cNvSpPr/>
      </dsp:nvSpPr>
      <dsp:spPr>
        <a:xfrm>
          <a:off x="0" y="4522059"/>
          <a:ext cx="6571413" cy="12052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E9CEA5-0D63-44A7-93AF-2D4422097D97}">
      <dsp:nvSpPr>
        <dsp:cNvPr id="0" name=""/>
        <dsp:cNvSpPr/>
      </dsp:nvSpPr>
      <dsp:spPr>
        <a:xfrm>
          <a:off x="364587" y="4793240"/>
          <a:ext cx="662886" cy="66288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C0A14-EC3A-452F-A2B9-6BDFE1B06089}">
      <dsp:nvSpPr>
        <dsp:cNvPr id="0" name=""/>
        <dsp:cNvSpPr/>
      </dsp:nvSpPr>
      <dsp:spPr>
        <a:xfrm>
          <a:off x="1392061" y="4522059"/>
          <a:ext cx="5179351" cy="1205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555" tIns="127555" rIns="127555" bIns="127555" numCol="1" spcCol="1270" anchor="ctr" anchorCtr="0">
          <a:noAutofit/>
        </a:bodyPr>
        <a:lstStyle/>
        <a:p>
          <a:pPr marL="0" lvl="0" indent="0" algn="l" defTabSz="977900">
            <a:lnSpc>
              <a:spcPct val="100000"/>
            </a:lnSpc>
            <a:spcBef>
              <a:spcPct val="0"/>
            </a:spcBef>
            <a:spcAft>
              <a:spcPct val="35000"/>
            </a:spcAft>
            <a:buNone/>
          </a:pPr>
          <a:r>
            <a:rPr lang="en-GB" sz="2200" kern="1200"/>
            <a:t>Avoidance of plagiarism.</a:t>
          </a:r>
          <a:endParaRPr lang="en-US" sz="2200" kern="1200"/>
        </a:p>
      </dsp:txBody>
      <dsp:txXfrm>
        <a:off x="1392061" y="4522059"/>
        <a:ext cx="5179351" cy="12052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2CA12B-877A-4941-805C-5B26E1624284}">
      <dsp:nvSpPr>
        <dsp:cNvPr id="0" name=""/>
        <dsp:cNvSpPr/>
      </dsp:nvSpPr>
      <dsp:spPr>
        <a:xfrm>
          <a:off x="132897" y="0"/>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Author/Editor.</a:t>
          </a:r>
          <a:endParaRPr lang="en-US" sz="3000" kern="1200" dirty="0"/>
        </a:p>
      </dsp:txBody>
      <dsp:txXfrm>
        <a:off x="180630" y="47733"/>
        <a:ext cx="2620721" cy="1534246"/>
      </dsp:txXfrm>
    </dsp:sp>
    <dsp:sp modelId="{A154D2AD-5125-AD41-81B7-CC21B15E7C26}">
      <dsp:nvSpPr>
        <dsp:cNvPr id="0" name=""/>
        <dsp:cNvSpPr/>
      </dsp:nvSpPr>
      <dsp:spPr>
        <a:xfrm rot="2481">
          <a:off x="3080221" y="479397"/>
          <a:ext cx="556829"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080221" y="614060"/>
        <a:ext cx="389780" cy="404168"/>
      </dsp:txXfrm>
    </dsp:sp>
    <dsp:sp modelId="{C49B5EA8-EF07-7B4F-8D15-3E33BF30A729}">
      <dsp:nvSpPr>
        <dsp:cNvPr id="0" name=""/>
        <dsp:cNvSpPr/>
      </dsp:nvSpPr>
      <dsp:spPr>
        <a:xfrm>
          <a:off x="3899706"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Publication year (in round brackets).</a:t>
          </a:r>
          <a:endParaRPr lang="en-US" sz="3000" kern="1200" dirty="0"/>
        </a:p>
      </dsp:txBody>
      <dsp:txXfrm>
        <a:off x="3947439" y="50451"/>
        <a:ext cx="2620721" cy="1534246"/>
      </dsp:txXfrm>
    </dsp:sp>
    <dsp:sp modelId="{4AAD164E-214B-CB40-A0A4-10EF4B6A0BAE}">
      <dsp:nvSpPr>
        <dsp:cNvPr id="0" name=""/>
        <dsp:cNvSpPr/>
      </dsp:nvSpPr>
      <dsp:spPr>
        <a:xfrm>
          <a:off x="6854918" y="480767"/>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6854918" y="615490"/>
        <a:ext cx="403082" cy="404168"/>
      </dsp:txXfrm>
    </dsp:sp>
    <dsp:sp modelId="{34FDE43E-851A-0C40-959B-D2CD9923635D}">
      <dsp:nvSpPr>
        <dsp:cNvPr id="0" name=""/>
        <dsp:cNvSpPr/>
      </dsp:nvSpPr>
      <dsp:spPr>
        <a:xfrm>
          <a:off x="7702368" y="2718"/>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Title – </a:t>
          </a:r>
          <a:r>
            <a:rPr lang="en-GB" sz="3000" i="1" kern="1200"/>
            <a:t>in italics</a:t>
          </a:r>
          <a:endParaRPr lang="en-US" sz="3000" kern="1200"/>
        </a:p>
      </dsp:txBody>
      <dsp:txXfrm>
        <a:off x="7750101" y="50451"/>
        <a:ext cx="2620721" cy="1534246"/>
      </dsp:txXfrm>
    </dsp:sp>
    <dsp:sp modelId="{B376BD14-B419-6D4B-9A8B-CCE44C3B7B63}">
      <dsp:nvSpPr>
        <dsp:cNvPr id="0" name=""/>
        <dsp:cNvSpPr/>
      </dsp:nvSpPr>
      <dsp:spPr>
        <a:xfrm rot="5400000">
          <a:off x="8772546" y="1822564"/>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5400000">
        <a:off x="8858378" y="1871456"/>
        <a:ext cx="404168" cy="403082"/>
      </dsp:txXfrm>
    </dsp:sp>
    <dsp:sp modelId="{14D93AF2-A7E6-7746-A86A-E5264337DCF8}">
      <dsp:nvSpPr>
        <dsp:cNvPr id="0" name=""/>
        <dsp:cNvSpPr/>
      </dsp:nvSpPr>
      <dsp:spPr>
        <a:xfrm>
          <a:off x="7702368"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Edition (if relevant).</a:t>
          </a:r>
          <a:endParaRPr lang="en-US" sz="3000" kern="1200"/>
        </a:p>
      </dsp:txBody>
      <dsp:txXfrm>
        <a:off x="7750101" y="2766639"/>
        <a:ext cx="2620721" cy="1534246"/>
      </dsp:txXfrm>
    </dsp:sp>
    <dsp:sp modelId="{6479CEA6-B326-5446-8870-7302FEBBDFBC}">
      <dsp:nvSpPr>
        <dsp:cNvPr id="0" name=""/>
        <dsp:cNvSpPr/>
      </dsp:nvSpPr>
      <dsp:spPr>
        <a:xfrm rot="10800000">
          <a:off x="6887512" y="3196955"/>
          <a:ext cx="575831" cy="67361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rot="10800000">
        <a:off x="7060261" y="3331678"/>
        <a:ext cx="403082" cy="404168"/>
      </dsp:txXfrm>
    </dsp:sp>
    <dsp:sp modelId="{AF034F7D-4E76-6849-9F7E-30305EDA97B1}">
      <dsp:nvSpPr>
        <dsp:cNvPr id="0" name=""/>
        <dsp:cNvSpPr/>
      </dsp:nvSpPr>
      <dsp:spPr>
        <a:xfrm>
          <a:off x="3899706" y="2718906"/>
          <a:ext cx="2716187" cy="162971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Place of publication: publisher.</a:t>
          </a:r>
          <a:endParaRPr lang="en-US" sz="3000" kern="1200"/>
        </a:p>
      </dsp:txBody>
      <dsp:txXfrm>
        <a:off x="3947439" y="2766639"/>
        <a:ext cx="2620721" cy="15342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31D4F3-BCCA-254C-AEB5-B4FC17CB5E90}">
      <dsp:nvSpPr>
        <dsp:cNvPr id="0" name=""/>
        <dsp:cNvSpPr/>
      </dsp:nvSpPr>
      <dsp:spPr>
        <a:xfrm>
          <a:off x="0" y="93698"/>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Author</a:t>
          </a:r>
          <a:endParaRPr lang="en-US" sz="2200" kern="1200"/>
        </a:p>
      </dsp:txBody>
      <dsp:txXfrm>
        <a:off x="26387" y="120085"/>
        <a:ext cx="10462826" cy="487766"/>
      </dsp:txXfrm>
    </dsp:sp>
    <dsp:sp modelId="{93C26DB4-0FC0-C449-9E6D-71931FB8E0E0}">
      <dsp:nvSpPr>
        <dsp:cNvPr id="0" name=""/>
        <dsp:cNvSpPr/>
      </dsp:nvSpPr>
      <dsp:spPr>
        <a:xfrm>
          <a:off x="0" y="697598"/>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Publication year (in round brackets)</a:t>
          </a:r>
          <a:endParaRPr lang="en-US" sz="2200" kern="1200"/>
        </a:p>
      </dsp:txBody>
      <dsp:txXfrm>
        <a:off x="26387" y="723985"/>
        <a:ext cx="10462826" cy="487766"/>
      </dsp:txXfrm>
    </dsp:sp>
    <dsp:sp modelId="{F23CAE35-12F3-0E4E-A57E-6B624D5280F2}">
      <dsp:nvSpPr>
        <dsp:cNvPr id="0" name=""/>
        <dsp:cNvSpPr/>
      </dsp:nvSpPr>
      <dsp:spPr>
        <a:xfrm>
          <a:off x="0" y="13014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Article Title – enclosed in single quotation marks</a:t>
          </a:r>
          <a:endParaRPr lang="en-US" sz="2200" kern="1200"/>
        </a:p>
      </dsp:txBody>
      <dsp:txXfrm>
        <a:off x="26387" y="1327886"/>
        <a:ext cx="10462826" cy="487766"/>
      </dsp:txXfrm>
    </dsp:sp>
    <dsp:sp modelId="{F96953FD-564B-3748-824A-6EB4E6DD8359}">
      <dsp:nvSpPr>
        <dsp:cNvPr id="0" name=""/>
        <dsp:cNvSpPr/>
      </dsp:nvSpPr>
      <dsp:spPr>
        <a:xfrm>
          <a:off x="0" y="19053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Journal title (in italics)</a:t>
          </a:r>
          <a:endParaRPr lang="en-US" sz="2200" kern="1200"/>
        </a:p>
      </dsp:txBody>
      <dsp:txXfrm>
        <a:off x="26387" y="1931786"/>
        <a:ext cx="10462826" cy="487766"/>
      </dsp:txXfrm>
    </dsp:sp>
    <dsp:sp modelId="{9AF299DD-5FED-C14A-9A97-82A5030BA293}">
      <dsp:nvSpPr>
        <dsp:cNvPr id="0" name=""/>
        <dsp:cNvSpPr/>
      </dsp:nvSpPr>
      <dsp:spPr>
        <a:xfrm>
          <a:off x="0" y="25092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Volume, issue/part.</a:t>
          </a:r>
          <a:endParaRPr lang="en-US" sz="2200" kern="1200"/>
        </a:p>
      </dsp:txBody>
      <dsp:txXfrm>
        <a:off x="26387" y="2535686"/>
        <a:ext cx="10462826" cy="487766"/>
      </dsp:txXfrm>
    </dsp:sp>
    <dsp:sp modelId="{816F76F2-1E15-E241-A35B-EFB35B927DEF}">
      <dsp:nvSpPr>
        <dsp:cNvPr id="0" name=""/>
        <dsp:cNvSpPr/>
      </dsp:nvSpPr>
      <dsp:spPr>
        <a:xfrm>
          <a:off x="0" y="31131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Page number. </a:t>
          </a:r>
          <a:endParaRPr lang="en-US" sz="2200" kern="1200"/>
        </a:p>
      </dsp:txBody>
      <dsp:txXfrm>
        <a:off x="26387" y="3139586"/>
        <a:ext cx="10462826" cy="487766"/>
      </dsp:txXfrm>
    </dsp:sp>
    <dsp:sp modelId="{413EB5D3-9665-DF45-8AAE-0B8A2B20CD5A}">
      <dsp:nvSpPr>
        <dsp:cNvPr id="0" name=""/>
        <dsp:cNvSpPr/>
      </dsp:nvSpPr>
      <dsp:spPr>
        <a:xfrm>
          <a:off x="0" y="3717099"/>
          <a:ext cx="10515600" cy="54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Available at URL or DOI</a:t>
          </a:r>
          <a:endParaRPr lang="en-US" sz="2200" kern="1200"/>
        </a:p>
      </dsp:txBody>
      <dsp:txXfrm>
        <a:off x="26387" y="3743486"/>
        <a:ext cx="10462826" cy="4877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AA0D92-DE76-144B-ADAB-6DA445B6F49C}">
      <dsp:nvSpPr>
        <dsp:cNvPr id="0" name=""/>
        <dsp:cNvSpPr/>
      </dsp:nvSpPr>
      <dsp:spPr>
        <a:xfrm>
          <a:off x="0" y="68268"/>
          <a:ext cx="6571413" cy="16837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u="sng" kern="1200" dirty="0"/>
            <a:t>Acts of Parliament:</a:t>
          </a:r>
          <a:endParaRPr lang="en-US" sz="3200" kern="1200" dirty="0"/>
        </a:p>
      </dsp:txBody>
      <dsp:txXfrm>
        <a:off x="82196" y="150464"/>
        <a:ext cx="6407021" cy="1519407"/>
      </dsp:txXfrm>
    </dsp:sp>
    <dsp:sp modelId="{526C18F3-C3B7-CC43-BA3F-6B7690E02FB5}">
      <dsp:nvSpPr>
        <dsp:cNvPr id="0" name=""/>
        <dsp:cNvSpPr/>
      </dsp:nvSpPr>
      <dsp:spPr>
        <a:xfrm>
          <a:off x="0" y="1844228"/>
          <a:ext cx="6571413" cy="141544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In-text: </a:t>
          </a:r>
          <a:r>
            <a:rPr lang="en-GB" sz="3200" i="1" kern="1200"/>
            <a:t>(Title of act, year).</a:t>
          </a:r>
          <a:endParaRPr lang="en-US" sz="3200" kern="1200"/>
        </a:p>
      </dsp:txBody>
      <dsp:txXfrm>
        <a:off x="69097" y="1913325"/>
        <a:ext cx="6433219" cy="1277255"/>
      </dsp:txXfrm>
    </dsp:sp>
    <dsp:sp modelId="{28F07AF6-52FC-7246-805A-A20237BA4F1C}">
      <dsp:nvSpPr>
        <dsp:cNvPr id="0" name=""/>
        <dsp:cNvSpPr/>
      </dsp:nvSpPr>
      <dsp:spPr>
        <a:xfrm>
          <a:off x="0" y="3351837"/>
          <a:ext cx="6571413" cy="23095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Reference List:</a:t>
          </a:r>
          <a:br>
            <a:rPr lang="en-GB" sz="3200" b="1" kern="1200"/>
          </a:br>
          <a:r>
            <a:rPr lang="en-GB" sz="3200" i="1" kern="1200"/>
            <a:t>Title of Act, Year and Chapter.</a:t>
          </a:r>
          <a:br>
            <a:rPr lang="en-GB" sz="3200" i="1" kern="1200"/>
          </a:br>
          <a:r>
            <a:rPr lang="en-GB" sz="3200" kern="1200"/>
            <a:t>Available at: </a:t>
          </a:r>
          <a:br>
            <a:rPr lang="en-GB" sz="3200" u="sng" kern="1200"/>
          </a:br>
          <a:r>
            <a:rPr lang="en-GB" sz="3200" kern="1200"/>
            <a:t>(Accessed: date).</a:t>
          </a:r>
          <a:endParaRPr lang="en-US" sz="3200" kern="1200"/>
        </a:p>
      </dsp:txBody>
      <dsp:txXfrm>
        <a:off x="112744" y="3464581"/>
        <a:ext cx="6345925" cy="208409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B2D30B-2ED1-B041-894D-031FB4F343AC}">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D1E8AA1E-2620-C94A-9809-1AAE875E2D4A}">
      <dsp:nvSpPr>
        <dsp:cNvPr id="0" name=""/>
        <dsp:cNvSpPr/>
      </dsp:nvSpPr>
      <dsp:spPr>
        <a:xfrm>
          <a:off x="8061"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Author/Organisation Name</a:t>
          </a:r>
          <a:endParaRPr lang="en-US" sz="2500" kern="1200"/>
        </a:p>
      </dsp:txBody>
      <dsp:txXfrm>
        <a:off x="8061" y="5979"/>
        <a:ext cx="3034531" cy="1820718"/>
      </dsp:txXfrm>
    </dsp:sp>
    <dsp:sp modelId="{98DD8D84-C93A-9143-B4DD-F3ED71EE74C6}">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605DAF8F-9CE9-F64D-A872-859B7AB0E834}">
      <dsp:nvSpPr>
        <dsp:cNvPr id="0" name=""/>
        <dsp:cNvSpPr/>
      </dsp:nvSpPr>
      <dsp:spPr>
        <a:xfrm>
          <a:off x="3740534"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Publication year (in brackets).</a:t>
          </a:r>
          <a:endParaRPr lang="en-US" sz="2500" kern="1200"/>
        </a:p>
      </dsp:txBody>
      <dsp:txXfrm>
        <a:off x="3740534" y="5979"/>
        <a:ext cx="3034531" cy="1820718"/>
      </dsp:txXfrm>
    </dsp:sp>
    <dsp:sp modelId="{512F1085-4101-264E-8C84-33D395848BF7}">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646647E7-426E-764C-A426-A8FAFFD83E48}">
      <dsp:nvSpPr>
        <dsp:cNvPr id="0" name=""/>
        <dsp:cNvSpPr/>
      </dsp:nvSpPr>
      <dsp:spPr>
        <a:xfrm>
          <a:off x="7473007" y="5979"/>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‘Title of news paper report’</a:t>
          </a:r>
          <a:endParaRPr lang="en-US" sz="2500" kern="1200"/>
        </a:p>
      </dsp:txBody>
      <dsp:txXfrm>
        <a:off x="7473007" y="5979"/>
        <a:ext cx="3034531" cy="1820718"/>
      </dsp:txXfrm>
    </dsp:sp>
    <dsp:sp modelId="{E458B103-654B-EA49-A086-64B485C3D790}">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0F6473C0-EDAC-794F-9BCF-BDCDEB2647DA}">
      <dsp:nvSpPr>
        <dsp:cNvPr id="0" name=""/>
        <dsp:cNvSpPr/>
      </dsp:nvSpPr>
      <dsp:spPr>
        <a:xfrm>
          <a:off x="8061"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i="1" kern="1200" dirty="0"/>
            <a:t>The name of news organisation, published date</a:t>
          </a:r>
          <a:endParaRPr lang="en-US" sz="2500" kern="1200" dirty="0"/>
        </a:p>
      </dsp:txBody>
      <dsp:txXfrm>
        <a:off x="8061" y="2524640"/>
        <a:ext cx="3034531" cy="1820718"/>
      </dsp:txXfrm>
    </dsp:sp>
    <dsp:sp modelId="{60D4F32D-A853-A646-A423-6AEEE2F48CF6}">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33EBEB2C-A5D8-DE4C-8A29-93185E6986DE}">
      <dsp:nvSpPr>
        <dsp:cNvPr id="0" name=""/>
        <dsp:cNvSpPr/>
      </dsp:nvSpPr>
      <dsp:spPr>
        <a:xfrm>
          <a:off x="3740534"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Available at: URL</a:t>
          </a:r>
          <a:endParaRPr lang="en-US" sz="2500" kern="1200"/>
        </a:p>
      </dsp:txBody>
      <dsp:txXfrm>
        <a:off x="3740534" y="2524640"/>
        <a:ext cx="3034531" cy="1820718"/>
      </dsp:txXfrm>
    </dsp:sp>
    <dsp:sp modelId="{E1D2D327-8263-BD42-A64B-017533FA18F6}">
      <dsp:nvSpPr>
        <dsp:cNvPr id="0" name=""/>
        <dsp:cNvSpPr/>
      </dsp:nvSpPr>
      <dsp:spPr>
        <a:xfrm>
          <a:off x="7473007" y="2524640"/>
          <a:ext cx="3034531" cy="18207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111250">
            <a:lnSpc>
              <a:spcPct val="90000"/>
            </a:lnSpc>
            <a:spcBef>
              <a:spcPct val="0"/>
            </a:spcBef>
            <a:spcAft>
              <a:spcPct val="35000"/>
            </a:spcAft>
            <a:buNone/>
          </a:pPr>
          <a:r>
            <a:rPr lang="en-GB" sz="2500" kern="1200"/>
            <a:t>(Accessed: date)</a:t>
          </a:r>
          <a:endParaRPr lang="en-US" sz="2500" kern="1200"/>
        </a:p>
      </dsp:txBody>
      <dsp:txXfrm>
        <a:off x="7473007" y="2524640"/>
        <a:ext cx="3034531" cy="182071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FCD76A-A719-46A7-AE42-835CB6AAD2EA}">
      <dsp:nvSpPr>
        <dsp:cNvPr id="0" name=""/>
        <dsp:cNvSpPr/>
      </dsp:nvSpPr>
      <dsp:spPr>
        <a:xfrm>
          <a:off x="0" y="1407"/>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6C1356-2DCA-4147-823B-A72563013E45}">
      <dsp:nvSpPr>
        <dsp:cNvPr id="0" name=""/>
        <dsp:cNvSpPr/>
      </dsp:nvSpPr>
      <dsp:spPr>
        <a:xfrm>
          <a:off x="181438" y="136361"/>
          <a:ext cx="329887" cy="3298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6E802C-FE12-4C79-BAA1-1F36D484D2F0}">
      <dsp:nvSpPr>
        <dsp:cNvPr id="0" name=""/>
        <dsp:cNvSpPr/>
      </dsp:nvSpPr>
      <dsp:spPr>
        <a:xfrm>
          <a:off x="692764" y="1407"/>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Author/Organisation</a:t>
          </a:r>
          <a:endParaRPr lang="en-US" sz="1900" kern="1200"/>
        </a:p>
      </dsp:txBody>
      <dsp:txXfrm>
        <a:off x="692764" y="1407"/>
        <a:ext cx="9822835" cy="599796"/>
      </dsp:txXfrm>
    </dsp:sp>
    <dsp:sp modelId="{13A9C433-E0EB-4788-AAA4-4CBAA155DE1F}">
      <dsp:nvSpPr>
        <dsp:cNvPr id="0" name=""/>
        <dsp:cNvSpPr/>
      </dsp:nvSpPr>
      <dsp:spPr>
        <a:xfrm>
          <a:off x="0" y="751152"/>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10F27-6C62-4E1B-AD9C-4FAF7A7922F3}">
      <dsp:nvSpPr>
        <dsp:cNvPr id="0" name=""/>
        <dsp:cNvSpPr/>
      </dsp:nvSpPr>
      <dsp:spPr>
        <a:xfrm>
          <a:off x="181438" y="886107"/>
          <a:ext cx="329887" cy="3298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A51A4B-62EE-4B28-913B-2674FD1DE29D}">
      <dsp:nvSpPr>
        <dsp:cNvPr id="0" name=""/>
        <dsp:cNvSpPr/>
      </dsp:nvSpPr>
      <dsp:spPr>
        <a:xfrm>
          <a:off x="692764" y="751152"/>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(Publication year)</a:t>
          </a:r>
          <a:endParaRPr lang="en-US" sz="1900" kern="1200"/>
        </a:p>
      </dsp:txBody>
      <dsp:txXfrm>
        <a:off x="692764" y="751152"/>
        <a:ext cx="9822835" cy="599796"/>
      </dsp:txXfrm>
    </dsp:sp>
    <dsp:sp modelId="{AA394D38-62DC-4DD1-8427-20D728FB2E65}">
      <dsp:nvSpPr>
        <dsp:cNvPr id="0" name=""/>
        <dsp:cNvSpPr/>
      </dsp:nvSpPr>
      <dsp:spPr>
        <a:xfrm>
          <a:off x="0" y="150089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9B48E1-8F42-4764-936F-B45735035424}">
      <dsp:nvSpPr>
        <dsp:cNvPr id="0" name=""/>
        <dsp:cNvSpPr/>
      </dsp:nvSpPr>
      <dsp:spPr>
        <a:xfrm>
          <a:off x="181438" y="1635852"/>
          <a:ext cx="329887" cy="3298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82D526-5AA2-4060-B089-CECD4CBC2A08}">
      <dsp:nvSpPr>
        <dsp:cNvPr id="0" name=""/>
        <dsp:cNvSpPr/>
      </dsp:nvSpPr>
      <dsp:spPr>
        <a:xfrm>
          <a:off x="692764" y="150089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i="1" kern="1200"/>
            <a:t>Website Title</a:t>
          </a:r>
          <a:endParaRPr lang="en-US" sz="1900" kern="1200"/>
        </a:p>
      </dsp:txBody>
      <dsp:txXfrm>
        <a:off x="692764" y="1500898"/>
        <a:ext cx="9822835" cy="599796"/>
      </dsp:txXfrm>
    </dsp:sp>
    <dsp:sp modelId="{37F59CE8-FEB6-427A-9D35-47AD7A893FAE}">
      <dsp:nvSpPr>
        <dsp:cNvPr id="0" name=""/>
        <dsp:cNvSpPr/>
      </dsp:nvSpPr>
      <dsp:spPr>
        <a:xfrm>
          <a:off x="0" y="2250643"/>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621825-D2FE-424E-AD06-BB0C5B58BC05}">
      <dsp:nvSpPr>
        <dsp:cNvPr id="0" name=""/>
        <dsp:cNvSpPr/>
      </dsp:nvSpPr>
      <dsp:spPr>
        <a:xfrm>
          <a:off x="181438" y="2385597"/>
          <a:ext cx="329887" cy="3298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8EBBC4-DF16-4396-B9F1-E77691B71C86}">
      <dsp:nvSpPr>
        <dsp:cNvPr id="0" name=""/>
        <dsp:cNvSpPr/>
      </dsp:nvSpPr>
      <dsp:spPr>
        <a:xfrm>
          <a:off x="692764" y="2250643"/>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[Enclose medium]</a:t>
          </a:r>
          <a:endParaRPr lang="en-US" sz="1900" kern="1200"/>
        </a:p>
      </dsp:txBody>
      <dsp:txXfrm>
        <a:off x="692764" y="2250643"/>
        <a:ext cx="9822835" cy="599796"/>
      </dsp:txXfrm>
    </dsp:sp>
    <dsp:sp modelId="{2785008B-30F7-4B4F-97B1-09617A33C55D}">
      <dsp:nvSpPr>
        <dsp:cNvPr id="0" name=""/>
        <dsp:cNvSpPr/>
      </dsp:nvSpPr>
      <dsp:spPr>
        <a:xfrm>
          <a:off x="0" y="3000388"/>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CBD00E-AF4E-4948-A15C-A7A9155C3C89}">
      <dsp:nvSpPr>
        <dsp:cNvPr id="0" name=""/>
        <dsp:cNvSpPr/>
      </dsp:nvSpPr>
      <dsp:spPr>
        <a:xfrm>
          <a:off x="181438" y="3135342"/>
          <a:ext cx="329887" cy="32988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E811B6-25A6-4993-BC51-5DA075AF751A}">
      <dsp:nvSpPr>
        <dsp:cNvPr id="0" name=""/>
        <dsp:cNvSpPr/>
      </dsp:nvSpPr>
      <dsp:spPr>
        <a:xfrm>
          <a:off x="692764" y="3000388"/>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Available at:</a:t>
          </a:r>
          <a:endParaRPr lang="en-US" sz="1900" kern="1200"/>
        </a:p>
      </dsp:txBody>
      <dsp:txXfrm>
        <a:off x="692764" y="3000388"/>
        <a:ext cx="9822835" cy="599796"/>
      </dsp:txXfrm>
    </dsp:sp>
    <dsp:sp modelId="{B5349E74-2354-4D16-876D-0DD4B73B6046}">
      <dsp:nvSpPr>
        <dsp:cNvPr id="0" name=""/>
        <dsp:cNvSpPr/>
      </dsp:nvSpPr>
      <dsp:spPr>
        <a:xfrm>
          <a:off x="0" y="3750134"/>
          <a:ext cx="10515600" cy="5997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E77C2C-B127-4F85-87F3-7816C7568F78}">
      <dsp:nvSpPr>
        <dsp:cNvPr id="0" name=""/>
        <dsp:cNvSpPr/>
      </dsp:nvSpPr>
      <dsp:spPr>
        <a:xfrm>
          <a:off x="181438" y="3885088"/>
          <a:ext cx="329887" cy="32988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3F209E-EFB7-4969-AFE5-C6A3D5E91D27}">
      <dsp:nvSpPr>
        <dsp:cNvPr id="0" name=""/>
        <dsp:cNvSpPr/>
      </dsp:nvSpPr>
      <dsp:spPr>
        <a:xfrm>
          <a:off x="692764" y="3750134"/>
          <a:ext cx="9822835" cy="599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78" tIns="63478" rIns="63478" bIns="63478" numCol="1" spcCol="1270" anchor="ctr" anchorCtr="0">
          <a:noAutofit/>
        </a:bodyPr>
        <a:lstStyle/>
        <a:p>
          <a:pPr marL="0" lvl="0" indent="0" algn="l" defTabSz="844550">
            <a:lnSpc>
              <a:spcPct val="100000"/>
            </a:lnSpc>
            <a:spcBef>
              <a:spcPct val="0"/>
            </a:spcBef>
            <a:spcAft>
              <a:spcPct val="35000"/>
            </a:spcAft>
            <a:buNone/>
          </a:pPr>
          <a:r>
            <a:rPr lang="en-GB" sz="1900" kern="1200"/>
            <a:t>(Accessed: date)</a:t>
          </a:r>
          <a:endParaRPr lang="en-US" sz="1900" kern="1200"/>
        </a:p>
      </dsp:txBody>
      <dsp:txXfrm>
        <a:off x="692764" y="3750134"/>
        <a:ext cx="9822835" cy="59979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0BE9C0-F656-4C81-8BD0-3247A8D7FE3A}">
      <dsp:nvSpPr>
        <dsp:cNvPr id="0" name=""/>
        <dsp:cNvSpPr/>
      </dsp:nvSpPr>
      <dsp:spPr>
        <a:xfrm>
          <a:off x="0" y="1853"/>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CB8D2C-E9B4-4C9B-8D5E-26700A607C2E}">
      <dsp:nvSpPr>
        <dsp:cNvPr id="0" name=""/>
        <dsp:cNvSpPr/>
      </dsp:nvSpPr>
      <dsp:spPr>
        <a:xfrm>
          <a:off x="238911" y="179556"/>
          <a:ext cx="434384" cy="434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FFB6F0-AE10-459B-A049-FCAB0FA61231}">
      <dsp:nvSpPr>
        <dsp:cNvPr id="0" name=""/>
        <dsp:cNvSpPr/>
      </dsp:nvSpPr>
      <dsp:spPr>
        <a:xfrm>
          <a:off x="912207" y="1853"/>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Author</a:t>
          </a:r>
          <a:endParaRPr lang="en-US" sz="1900" kern="1200"/>
        </a:p>
      </dsp:txBody>
      <dsp:txXfrm>
        <a:off x="912207" y="1853"/>
        <a:ext cx="5659205" cy="789790"/>
      </dsp:txXfrm>
    </dsp:sp>
    <dsp:sp modelId="{92885B0D-04B2-46F0-873C-2A20FDA24CA1}">
      <dsp:nvSpPr>
        <dsp:cNvPr id="0" name=""/>
        <dsp:cNvSpPr/>
      </dsp:nvSpPr>
      <dsp:spPr>
        <a:xfrm>
          <a:off x="0" y="989091"/>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AF28B-E0D0-4F5E-A98E-1A98322DA60B}">
      <dsp:nvSpPr>
        <dsp:cNvPr id="0" name=""/>
        <dsp:cNvSpPr/>
      </dsp:nvSpPr>
      <dsp:spPr>
        <a:xfrm>
          <a:off x="238911" y="1166794"/>
          <a:ext cx="434384" cy="434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D9FEB0-EC55-4E5D-93AA-4BAD7E059C6E}">
      <dsp:nvSpPr>
        <dsp:cNvPr id="0" name=""/>
        <dsp:cNvSpPr/>
      </dsp:nvSpPr>
      <dsp:spPr>
        <a:xfrm>
          <a:off x="912207" y="989091"/>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(Year of Publication)</a:t>
          </a:r>
          <a:endParaRPr lang="en-US" sz="1900" kern="1200"/>
        </a:p>
      </dsp:txBody>
      <dsp:txXfrm>
        <a:off x="912207" y="989091"/>
        <a:ext cx="5659205" cy="789790"/>
      </dsp:txXfrm>
    </dsp:sp>
    <dsp:sp modelId="{F3F090DB-D11F-46D1-A08C-31BFCDE550F2}">
      <dsp:nvSpPr>
        <dsp:cNvPr id="0" name=""/>
        <dsp:cNvSpPr/>
      </dsp:nvSpPr>
      <dsp:spPr>
        <a:xfrm>
          <a:off x="0" y="1976329"/>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C3AB02-C0E8-45F0-929F-1301E5155C58}">
      <dsp:nvSpPr>
        <dsp:cNvPr id="0" name=""/>
        <dsp:cNvSpPr/>
      </dsp:nvSpPr>
      <dsp:spPr>
        <a:xfrm>
          <a:off x="238911" y="2154031"/>
          <a:ext cx="434384" cy="434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669CDA-4B8E-450E-84DA-8BC8E3275C1B}">
      <dsp:nvSpPr>
        <dsp:cNvPr id="0" name=""/>
        <dsp:cNvSpPr/>
      </dsp:nvSpPr>
      <dsp:spPr>
        <a:xfrm>
          <a:off x="912207" y="1976329"/>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i="1" kern="1200"/>
            <a:t>Title</a:t>
          </a:r>
          <a:endParaRPr lang="en-US" sz="1900" kern="1200"/>
        </a:p>
      </dsp:txBody>
      <dsp:txXfrm>
        <a:off x="912207" y="1976329"/>
        <a:ext cx="5659205" cy="789790"/>
      </dsp:txXfrm>
    </dsp:sp>
    <dsp:sp modelId="{E6E51A39-8EB9-48C9-B86D-A3549C1BB316}">
      <dsp:nvSpPr>
        <dsp:cNvPr id="0" name=""/>
        <dsp:cNvSpPr/>
      </dsp:nvSpPr>
      <dsp:spPr>
        <a:xfrm>
          <a:off x="0" y="2963566"/>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AE41F8-4856-41AA-8213-C2EBC399D992}">
      <dsp:nvSpPr>
        <dsp:cNvPr id="0" name=""/>
        <dsp:cNvSpPr/>
      </dsp:nvSpPr>
      <dsp:spPr>
        <a:xfrm>
          <a:off x="238911" y="3141269"/>
          <a:ext cx="434384" cy="4343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0B1C3E-E8D1-4960-A8ED-B6FF3230071F}">
      <dsp:nvSpPr>
        <dsp:cNvPr id="0" name=""/>
        <dsp:cNvSpPr/>
      </dsp:nvSpPr>
      <dsp:spPr>
        <a:xfrm>
          <a:off x="912207" y="2963566"/>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Place of publication: Publisher OR Available at: URL (Accessed: date)</a:t>
          </a:r>
          <a:endParaRPr lang="en-US" sz="1900" kern="1200"/>
        </a:p>
      </dsp:txBody>
      <dsp:txXfrm>
        <a:off x="912207" y="2963566"/>
        <a:ext cx="5659205" cy="789790"/>
      </dsp:txXfrm>
    </dsp:sp>
    <dsp:sp modelId="{71A7958F-C534-4947-8FE4-8FBFE31A1B26}">
      <dsp:nvSpPr>
        <dsp:cNvPr id="0" name=""/>
        <dsp:cNvSpPr/>
      </dsp:nvSpPr>
      <dsp:spPr>
        <a:xfrm>
          <a:off x="0" y="3950804"/>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25BE84-57ED-4F28-895F-3675759EDC12}">
      <dsp:nvSpPr>
        <dsp:cNvPr id="0" name=""/>
        <dsp:cNvSpPr/>
      </dsp:nvSpPr>
      <dsp:spPr>
        <a:xfrm>
          <a:off x="238911" y="4128507"/>
          <a:ext cx="434384" cy="4343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BEB611-E79B-482D-819C-6AEF2220521E}">
      <dsp:nvSpPr>
        <dsp:cNvPr id="0" name=""/>
        <dsp:cNvSpPr/>
      </dsp:nvSpPr>
      <dsp:spPr>
        <a:xfrm>
          <a:off x="912207" y="3950804"/>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Page number or figure number.</a:t>
          </a:r>
          <a:endParaRPr lang="en-US" sz="1900" kern="1200"/>
        </a:p>
      </dsp:txBody>
      <dsp:txXfrm>
        <a:off x="912207" y="3950804"/>
        <a:ext cx="5659205" cy="789790"/>
      </dsp:txXfrm>
    </dsp:sp>
    <dsp:sp modelId="{062BFE01-7ECE-4F94-9786-2380C0AAC273}">
      <dsp:nvSpPr>
        <dsp:cNvPr id="0" name=""/>
        <dsp:cNvSpPr/>
      </dsp:nvSpPr>
      <dsp:spPr>
        <a:xfrm>
          <a:off x="0" y="4938042"/>
          <a:ext cx="6571413" cy="7897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FCA9CA-76AC-4F88-8FBE-95F76E02C681}">
      <dsp:nvSpPr>
        <dsp:cNvPr id="0" name=""/>
        <dsp:cNvSpPr/>
      </dsp:nvSpPr>
      <dsp:spPr>
        <a:xfrm>
          <a:off x="238911" y="5115745"/>
          <a:ext cx="434384" cy="4343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50A283-1275-4431-BC74-DA3005EAC555}">
      <dsp:nvSpPr>
        <dsp:cNvPr id="0" name=""/>
        <dsp:cNvSpPr/>
      </dsp:nvSpPr>
      <dsp:spPr>
        <a:xfrm>
          <a:off x="912207" y="4938042"/>
          <a:ext cx="5659205" cy="7897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586" tIns="83586" rIns="83586" bIns="83586" numCol="1" spcCol="1270" anchor="ctr" anchorCtr="0">
          <a:noAutofit/>
        </a:bodyPr>
        <a:lstStyle/>
        <a:p>
          <a:pPr marL="0" lvl="0" indent="0" algn="l" defTabSz="844550">
            <a:lnSpc>
              <a:spcPct val="90000"/>
            </a:lnSpc>
            <a:spcBef>
              <a:spcPct val="0"/>
            </a:spcBef>
            <a:spcAft>
              <a:spcPct val="35000"/>
            </a:spcAft>
            <a:buNone/>
          </a:pPr>
          <a:r>
            <a:rPr lang="en-GB" sz="1900" kern="1200"/>
            <a:t>Graph</a:t>
          </a:r>
          <a:endParaRPr lang="en-US" sz="1900" kern="1200"/>
        </a:p>
      </dsp:txBody>
      <dsp:txXfrm>
        <a:off x="912207" y="4938042"/>
        <a:ext cx="5659205" cy="78979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8FCFD9-E616-43F5-B18A-77300FF8CFAD}">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ADB93-70BE-4EE8-B92F-23CE0E613B83}">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53AC2-1692-4A1D-9E65-54FA7EE083D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Established why referencing is so important to your academic work.</a:t>
          </a:r>
          <a:endParaRPr lang="en-US" sz="2000" kern="1200"/>
        </a:p>
      </dsp:txBody>
      <dsp:txXfrm>
        <a:off x="1834517" y="469890"/>
        <a:ext cx="3148942" cy="1335915"/>
      </dsp:txXfrm>
    </dsp:sp>
    <dsp:sp modelId="{1172D26B-ECAE-4962-8DA2-7E94C893F640}">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BB3B6A-8CED-4E4B-B171-0845B6107E38}">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4E7D4D-101C-4D31-8441-2958932BE9CF}">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Recognised how to use in-text citations.</a:t>
          </a:r>
          <a:endParaRPr lang="en-US" sz="2000" kern="1200"/>
        </a:p>
      </dsp:txBody>
      <dsp:txXfrm>
        <a:off x="7154322" y="469890"/>
        <a:ext cx="3148942" cy="1335915"/>
      </dsp:txXfrm>
    </dsp:sp>
    <dsp:sp modelId="{571F8723-DAD3-4344-8072-8943EDACDD56}">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BAFD40-5D73-473C-8719-9C214C027490}">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A8B6474-AB15-46BD-833E-DD987F4E5693}">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Classified how to reference properly through looking at the guide and examples.</a:t>
          </a:r>
          <a:endParaRPr lang="en-US" sz="2000" kern="1200"/>
        </a:p>
      </dsp:txBody>
      <dsp:txXfrm>
        <a:off x="1834517" y="2545532"/>
        <a:ext cx="3148942" cy="1335915"/>
      </dsp:txXfrm>
    </dsp:sp>
    <dsp:sp modelId="{D1A13C2F-81BC-4740-A3C5-49938C4F6FC5}">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60DEF-4648-476B-80AC-C4A3C42D696F}">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AE341D-95A8-4CDE-8C01-2B4CDAFD25B0}">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a:t>Demonstrated your ability to reference correctly through a Microsoft forms quiz.</a:t>
          </a:r>
          <a:endParaRPr lang="en-US" sz="20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12/5/21</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703788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12/5/21</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480038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12/5/21</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51480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12/5/21</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4088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12/5/21</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52968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12/5/21</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48096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12/5/21</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6473086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12/5/21</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87883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12/5/21</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013080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12/5/21</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574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12/5/21</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733377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12/5/21</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25197468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lideshare.net/stclibrary/referencing-8510385"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hyperlink" Target="https://www.tandfonline.com/doi/pdf/10.1080/09546553.2019.1606801?casa_token=yxm3iFT18AoAAAAA:oMcgW5oa6Vnl_EvK7swHDGj4AcW96TjGP6YHJHOEDZ0qXQGBF6O6NCVIClhVklwlyPEID8ffZ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2" Type="http://schemas.openxmlformats.org/officeDocument/2006/relationships/hyperlink" Target="https://www.legislation.gov.uk/ukpga/2000/11/part/I"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116712/asbo10snr.pdf" TargetMode="External"/><Relationship Id="rId2" Type="http://schemas.openxmlformats.org/officeDocument/2006/relationships/hyperlink" Target="https://www.unicef.org/tdad/index_56499.html" TargetMode="External"/><Relationship Id="rId1" Type="http://schemas.openxmlformats.org/officeDocument/2006/relationships/slideLayout" Target="../slideLayouts/slideLayout2.xml"/><Relationship Id="rId4" Type="http://schemas.openxmlformats.org/officeDocument/2006/relationships/hyperlink" Target="https://www.ons.gov.uk/peoplepopulationandcommunity/crimeandjustice/articles/publicperceptionsofcrimeinenglandandwales/yearendingmarch2016"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www.researchbriefings.files.parliament.uk/documents/POST-PN-0577/POST-PN-0577.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hyperlink" Target="https://www.bbc.co.uk/news/uk-15426720" TargetMode="External"/><Relationship Id="rId2" Type="http://schemas.openxmlformats.org/officeDocument/2006/relationships/hyperlink" Target="https://www.bbc.co.uk/news/10139348" TargetMode="External"/><Relationship Id="rId1" Type="http://schemas.openxmlformats.org/officeDocument/2006/relationships/slideLayout" Target="../slideLayouts/slideLayout2.xml"/><Relationship Id="rId5" Type="http://schemas.openxmlformats.org/officeDocument/2006/relationships/hyperlink" Target="https://www.telegraph.co.uk/news/features/3637806/Street-gangs-Its-the-13-year-olds-that-scare-me.html" TargetMode="External"/><Relationship Id="rId4" Type="http://schemas.openxmlformats.org/officeDocument/2006/relationships/hyperlink" Target="https://www.theguardian.com/uk/2011/aug/09/power-of-the-hoodie" TargetMode="Externa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_HY5UAcHrLw&amp;t=86s" TargetMode="External"/><Relationship Id="rId2" Type="http://schemas.openxmlformats.org/officeDocument/2006/relationships/hyperlink" Target="https://www.brookings.edu/blog/order-from-chaos/2020/11/17/the-death-of-ayman-al-zawahri-and-the-future-of-al-qaida/" TargetMode="External"/><Relationship Id="rId1" Type="http://schemas.openxmlformats.org/officeDocument/2006/relationships/slideLayout" Target="../slideLayouts/slideLayout2.xml"/><Relationship Id="rId4" Type="http://schemas.openxmlformats.org/officeDocument/2006/relationships/hyperlink" Target="https://www.cps.gov.uk/crime-info/terrorism" TargetMode="Externa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0.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35355/police-powers-procedures-mar20-hosb3120.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9.sv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hyperlink" Target="https://forms.office.com/r/R3TeEDWPcX" TargetMode="Externa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2" Type="http://schemas.openxmlformats.org/officeDocument/2006/relationships/hyperlink" Target="https://uwtsd.ac.uk/media/uwtsd-website/content-assets/documents/library-and-learning-resources/infoskills/Harvard-eng_v.1.2.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B9D87D-5D4B-6046-ADA2-F57FE53C317C}"/>
              </a:ext>
            </a:extLst>
          </p:cNvPr>
          <p:cNvSpPr>
            <a:spLocks noGrp="1"/>
          </p:cNvSpPr>
          <p:nvPr>
            <p:ph type="ctrTitle"/>
          </p:nvPr>
        </p:nvSpPr>
        <p:spPr>
          <a:xfrm>
            <a:off x="677119" y="810623"/>
            <a:ext cx="4894428" cy="3570162"/>
          </a:xfrm>
        </p:spPr>
        <p:txBody>
          <a:bodyPr anchor="b">
            <a:normAutofit/>
          </a:bodyPr>
          <a:lstStyle/>
          <a:p>
            <a:pPr algn="l"/>
            <a:r>
              <a:rPr lang="en-GB" sz="2900"/>
              <a:t>Harvard Referencing</a:t>
            </a:r>
          </a:p>
        </p:txBody>
      </p:sp>
      <p:sp>
        <p:nvSpPr>
          <p:cNvPr id="3" name="Subtitle 2">
            <a:extLst>
              <a:ext uri="{FF2B5EF4-FFF2-40B4-BE49-F238E27FC236}">
                <a16:creationId xmlns:a16="http://schemas.microsoft.com/office/drawing/2014/main" id="{19EEF4E0-D323-5641-B147-78176BCF6814}"/>
              </a:ext>
            </a:extLst>
          </p:cNvPr>
          <p:cNvSpPr>
            <a:spLocks noGrp="1"/>
          </p:cNvSpPr>
          <p:nvPr>
            <p:ph type="subTitle" idx="1"/>
          </p:nvPr>
        </p:nvSpPr>
        <p:spPr>
          <a:xfrm>
            <a:off x="677119" y="4547167"/>
            <a:ext cx="4894428" cy="1288482"/>
          </a:xfrm>
        </p:spPr>
        <p:txBody>
          <a:bodyPr>
            <a:normAutofit/>
          </a:bodyPr>
          <a:lstStyle/>
          <a:p>
            <a:pPr algn="l"/>
            <a:r>
              <a:rPr lang="en-GB" dirty="0"/>
              <a:t>Support Session</a:t>
            </a:r>
            <a:endParaRPr lang="en-GB"/>
          </a:p>
        </p:txBody>
      </p:sp>
      <p:grpSp>
        <p:nvGrpSpPr>
          <p:cNvPr id="12" name="Group 11">
            <a:extLst>
              <a:ext uri="{FF2B5EF4-FFF2-40B4-BE49-F238E27FC236}">
                <a16:creationId xmlns:a16="http://schemas.microsoft.com/office/drawing/2014/main" id="{B2EBBF56-923D-48A7-9F8F-86E33CFA3E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81655" y="673020"/>
            <a:ext cx="4833902" cy="5683329"/>
            <a:chOff x="1674895" y="1345036"/>
            <a:chExt cx="5428610" cy="4210939"/>
          </a:xfrm>
        </p:grpSpPr>
        <p:sp>
          <p:nvSpPr>
            <p:cNvPr id="13" name="Rectangle 12">
              <a:extLst>
                <a:ext uri="{FF2B5EF4-FFF2-40B4-BE49-F238E27FC236}">
                  <a16:creationId xmlns:a16="http://schemas.microsoft.com/office/drawing/2014/main" id="{A6D5794E-BC9E-4A8A-BB29-9A32C8F267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6175AF-13E0-4D14-8638-11BBE8359A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6" name="Rectangle 15">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50256" y="596822"/>
            <a:ext cx="4833901" cy="5653877"/>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3427" y="1159624"/>
            <a:ext cx="1054466" cy="469689"/>
            <a:chOff x="9841624" y="4115729"/>
            <a:chExt cx="602169" cy="268223"/>
          </a:xfrm>
          <a:solidFill>
            <a:schemeClr val="tx1"/>
          </a:solidFill>
        </p:grpSpPr>
        <p:sp>
          <p:nvSpPr>
            <p:cNvPr id="19" name="Freeform: Shape 18">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Picture 4" descr="Text&#10;&#10;Description automatically generated">
            <a:extLst>
              <a:ext uri="{FF2B5EF4-FFF2-40B4-BE49-F238E27FC236}">
                <a16:creationId xmlns:a16="http://schemas.microsoft.com/office/drawing/2014/main" id="{EFE3850F-3327-5F41-8617-FC34620DD7E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817629" y="1961577"/>
            <a:ext cx="3899155" cy="2924366"/>
          </a:xfrm>
          <a:prstGeom prst="rect">
            <a:avLst/>
          </a:prstGeom>
          <a:ln w="28575">
            <a:noFill/>
          </a:ln>
        </p:spPr>
      </p:pic>
      <p:sp>
        <p:nvSpPr>
          <p:cNvPr id="25"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7" name="Graphic 212">
            <a:extLst>
              <a:ext uri="{FF2B5EF4-FFF2-40B4-BE49-F238E27FC236}">
                <a16:creationId xmlns:a16="http://schemas.microsoft.com/office/drawing/2014/main" id="{EB8560A9-B281-46EB-A304-1E4A5A00D6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24285" y="1286612"/>
            <a:ext cx="891445" cy="89144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9" name="Oval 28">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1" name="Oval 30">
            <a:extLst>
              <a:ext uri="{FF2B5EF4-FFF2-40B4-BE49-F238E27FC236}">
                <a16:creationId xmlns:a16="http://schemas.microsoft.com/office/drawing/2014/main" id="{667882DD-56E8-460E-99D5-86E71982D5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31256" y="5416520"/>
            <a:ext cx="419129" cy="419129"/>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1484113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13554-3A66-E845-B822-D2C215E6E6B0}"/>
              </a:ext>
            </a:extLst>
          </p:cNvPr>
          <p:cNvSpPr>
            <a:spLocks noGrp="1"/>
          </p:cNvSpPr>
          <p:nvPr>
            <p:ph type="title"/>
          </p:nvPr>
        </p:nvSpPr>
        <p:spPr/>
        <p:txBody>
          <a:bodyPr/>
          <a:lstStyle/>
          <a:p>
            <a:r>
              <a:rPr lang="en-GB" dirty="0"/>
              <a:t>Aims &amp; Objectives</a:t>
            </a:r>
          </a:p>
        </p:txBody>
      </p:sp>
      <p:graphicFrame>
        <p:nvGraphicFramePr>
          <p:cNvPr id="5" name="Content Placeholder 2">
            <a:extLst>
              <a:ext uri="{FF2B5EF4-FFF2-40B4-BE49-F238E27FC236}">
                <a16:creationId xmlns:a16="http://schemas.microsoft.com/office/drawing/2014/main" id="{78FD55C1-20E2-4A9F-AF4E-57A6F95EE65A}"/>
              </a:ext>
            </a:extLst>
          </p:cNvPr>
          <p:cNvGraphicFramePr>
            <a:graphicFrameLocks noGrp="1"/>
          </p:cNvGraphicFramePr>
          <p:nvPr>
            <p:ph idx="1"/>
            <p:extLst>
              <p:ext uri="{D42A27DB-BD31-4B8C-83A1-F6EECF244321}">
                <p14:modId xmlns:p14="http://schemas.microsoft.com/office/powerpoint/2010/main" val="1843027547"/>
              </p:ext>
            </p:extLst>
          </p:nvPr>
        </p:nvGraphicFramePr>
        <p:xfrm>
          <a:off x="838200" y="1466396"/>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983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838200" y="1195697"/>
            <a:ext cx="3105985" cy="4238118"/>
          </a:xfrm>
        </p:spPr>
        <p:txBody>
          <a:bodyPr>
            <a:normAutofit/>
          </a:bodyPr>
          <a:lstStyle/>
          <a:p>
            <a:r>
              <a:rPr lang="en-GB" dirty="0"/>
              <a:t>Why is referencing important?</a:t>
            </a:r>
          </a:p>
        </p:txBody>
      </p:sp>
      <p:graphicFrame>
        <p:nvGraphicFramePr>
          <p:cNvPr id="5" name="Content Placeholder 2">
            <a:extLst>
              <a:ext uri="{FF2B5EF4-FFF2-40B4-BE49-F238E27FC236}">
                <a16:creationId xmlns:a16="http://schemas.microsoft.com/office/drawing/2014/main" id="{AFFE0A80-6D14-495C-93D6-8057B1CE2C77}"/>
              </a:ext>
            </a:extLst>
          </p:cNvPr>
          <p:cNvGraphicFramePr>
            <a:graphicFrameLocks noGrp="1"/>
          </p:cNvGraphicFramePr>
          <p:nvPr>
            <p:ph idx="1"/>
            <p:extLst>
              <p:ext uri="{D42A27DB-BD31-4B8C-83A1-F6EECF244321}">
                <p14:modId xmlns:p14="http://schemas.microsoft.com/office/powerpoint/2010/main" val="34692670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7004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In-Text Citations</a:t>
            </a:r>
          </a:p>
        </p:txBody>
      </p:sp>
      <p:grpSp>
        <p:nvGrpSpPr>
          <p:cNvPr id="4" name="Group 3">
            <a:extLst>
              <a:ext uri="{FF2B5EF4-FFF2-40B4-BE49-F238E27FC236}">
                <a16:creationId xmlns:a16="http://schemas.microsoft.com/office/drawing/2014/main" id="{FC1E532C-66B5-7441-8E27-046A4BCC8757}"/>
              </a:ext>
            </a:extLst>
          </p:cNvPr>
          <p:cNvGrpSpPr/>
          <p:nvPr/>
        </p:nvGrpSpPr>
        <p:grpSpPr>
          <a:xfrm>
            <a:off x="838200" y="1827749"/>
            <a:ext cx="10515600" cy="4347088"/>
            <a:chOff x="838200" y="1827749"/>
            <a:chExt cx="10515600" cy="4347088"/>
          </a:xfrm>
        </p:grpSpPr>
        <p:sp>
          <p:nvSpPr>
            <p:cNvPr id="6" name="Straight Connector 5">
              <a:extLst>
                <a:ext uri="{FF2B5EF4-FFF2-40B4-BE49-F238E27FC236}">
                  <a16:creationId xmlns:a16="http://schemas.microsoft.com/office/drawing/2014/main" id="{C86F2E51-FAE4-9849-8885-E2828F85425B}"/>
                </a:ext>
              </a:extLst>
            </p:cNvPr>
            <p:cNvSpPr/>
            <p:nvPr/>
          </p:nvSpPr>
          <p:spPr>
            <a:xfrm>
              <a:off x="838200" y="1827749"/>
              <a:ext cx="1051560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7" name="Freeform 6">
              <a:extLst>
                <a:ext uri="{FF2B5EF4-FFF2-40B4-BE49-F238E27FC236}">
                  <a16:creationId xmlns:a16="http://schemas.microsoft.com/office/drawing/2014/main" id="{78B9323C-3F38-1345-AD61-BE9451D476BB}"/>
                </a:ext>
              </a:extLst>
            </p:cNvPr>
            <p:cNvSpPr/>
            <p:nvPr/>
          </p:nvSpPr>
          <p:spPr>
            <a:xfrm>
              <a:off x="838200" y="1827749"/>
              <a:ext cx="10515600" cy="1449029"/>
            </a:xfrm>
            <a:custGeom>
              <a:avLst/>
              <a:gdLst>
                <a:gd name="connsiteX0" fmla="*/ 0 w 10515600"/>
                <a:gd name="connsiteY0" fmla="*/ 0 h 1449029"/>
                <a:gd name="connsiteX1" fmla="*/ 10515600 w 10515600"/>
                <a:gd name="connsiteY1" fmla="*/ 0 h 1449029"/>
                <a:gd name="connsiteX2" fmla="*/ 10515600 w 10515600"/>
                <a:gd name="connsiteY2" fmla="*/ 1449029 h 1449029"/>
                <a:gd name="connsiteX3" fmla="*/ 0 w 10515600"/>
                <a:gd name="connsiteY3" fmla="*/ 1449029 h 1449029"/>
                <a:gd name="connsiteX4" fmla="*/ 0 w 10515600"/>
                <a:gd name="connsiteY4" fmla="*/ 0 h 1449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449029">
                  <a:moveTo>
                    <a:pt x="0" y="0"/>
                  </a:moveTo>
                  <a:lnTo>
                    <a:pt x="10515600" y="0"/>
                  </a:lnTo>
                  <a:lnTo>
                    <a:pt x="10515600" y="1449029"/>
                  </a:lnTo>
                  <a:lnTo>
                    <a:pt x="0" y="144902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There is academic consensus that the internet affords various opportunities for terrorist organisations (Aly et al, 2016; Europol, 2018; Hossain, 2018;  </a:t>
              </a:r>
              <a:r>
                <a:rPr lang="en-GB" sz="2200" kern="1200" dirty="0" err="1"/>
                <a:t>Guadette</a:t>
              </a:r>
              <a:r>
                <a:rPr lang="en-GB" sz="2200" kern="1200" dirty="0"/>
                <a:t> et al, 2020; Von Behr et al, 2013).</a:t>
              </a:r>
              <a:endParaRPr lang="en-US" sz="2200" kern="1200" dirty="0"/>
            </a:p>
          </p:txBody>
        </p:sp>
        <p:sp>
          <p:nvSpPr>
            <p:cNvPr id="8" name="Straight Connector 7">
              <a:extLst>
                <a:ext uri="{FF2B5EF4-FFF2-40B4-BE49-F238E27FC236}">
                  <a16:creationId xmlns:a16="http://schemas.microsoft.com/office/drawing/2014/main" id="{DE08D731-CC41-344B-BB26-B92FEA1C123E}"/>
                </a:ext>
              </a:extLst>
            </p:cNvPr>
            <p:cNvSpPr/>
            <p:nvPr/>
          </p:nvSpPr>
          <p:spPr>
            <a:xfrm>
              <a:off x="838200" y="3276779"/>
              <a:ext cx="1051560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9" name="Freeform 8">
              <a:extLst>
                <a:ext uri="{FF2B5EF4-FFF2-40B4-BE49-F238E27FC236}">
                  <a16:creationId xmlns:a16="http://schemas.microsoft.com/office/drawing/2014/main" id="{71F34126-1D89-DA40-A364-165DFF05E34D}"/>
                </a:ext>
              </a:extLst>
            </p:cNvPr>
            <p:cNvSpPr/>
            <p:nvPr/>
          </p:nvSpPr>
          <p:spPr>
            <a:xfrm>
              <a:off x="838200" y="3276779"/>
              <a:ext cx="10515600" cy="1449029"/>
            </a:xfrm>
            <a:custGeom>
              <a:avLst/>
              <a:gdLst>
                <a:gd name="connsiteX0" fmla="*/ 0 w 10515600"/>
                <a:gd name="connsiteY0" fmla="*/ 0 h 1449029"/>
                <a:gd name="connsiteX1" fmla="*/ 10515600 w 10515600"/>
                <a:gd name="connsiteY1" fmla="*/ 0 h 1449029"/>
                <a:gd name="connsiteX2" fmla="*/ 10515600 w 10515600"/>
                <a:gd name="connsiteY2" fmla="*/ 1449029 h 1449029"/>
                <a:gd name="connsiteX3" fmla="*/ 0 w 10515600"/>
                <a:gd name="connsiteY3" fmla="*/ 1449029 h 1449029"/>
                <a:gd name="connsiteX4" fmla="*/ 0 w 10515600"/>
                <a:gd name="connsiteY4" fmla="*/ 0 h 1449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449029">
                  <a:moveTo>
                    <a:pt x="0" y="0"/>
                  </a:moveTo>
                  <a:lnTo>
                    <a:pt x="10515600" y="0"/>
                  </a:lnTo>
                  <a:lnTo>
                    <a:pt x="10515600" y="1449029"/>
                  </a:lnTo>
                  <a:lnTo>
                    <a:pt x="0" y="144902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According to </a:t>
              </a:r>
              <a:r>
                <a:rPr lang="en-GB" sz="2200" kern="1200" dirty="0" err="1"/>
                <a:t>Ganor</a:t>
              </a:r>
              <a:r>
                <a:rPr lang="en-GB" sz="2200" kern="1200" dirty="0"/>
                <a:t> (2002, p. 209) points out how ‘’academics, politicians, security experts and journalists all use a variety of terrorism.’’ </a:t>
              </a:r>
              <a:endParaRPr lang="en-US" sz="2200" kern="1200" dirty="0"/>
            </a:p>
          </p:txBody>
        </p:sp>
        <p:sp>
          <p:nvSpPr>
            <p:cNvPr id="10" name="Straight Connector 9">
              <a:extLst>
                <a:ext uri="{FF2B5EF4-FFF2-40B4-BE49-F238E27FC236}">
                  <a16:creationId xmlns:a16="http://schemas.microsoft.com/office/drawing/2014/main" id="{99F661A1-5CD8-4245-A0A9-6E8DFEAC2C79}"/>
                </a:ext>
              </a:extLst>
            </p:cNvPr>
            <p:cNvSpPr/>
            <p:nvPr/>
          </p:nvSpPr>
          <p:spPr>
            <a:xfrm>
              <a:off x="838200" y="4725808"/>
              <a:ext cx="10515600" cy="0"/>
            </a:xfrm>
            <a:prstGeom prst="line">
              <a:avLst/>
            </a:pr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1" name="Freeform 10">
              <a:extLst>
                <a:ext uri="{FF2B5EF4-FFF2-40B4-BE49-F238E27FC236}">
                  <a16:creationId xmlns:a16="http://schemas.microsoft.com/office/drawing/2014/main" id="{BBCFC1EB-67AC-E842-99F0-D92E64EA8AF4}"/>
                </a:ext>
              </a:extLst>
            </p:cNvPr>
            <p:cNvSpPr/>
            <p:nvPr/>
          </p:nvSpPr>
          <p:spPr>
            <a:xfrm>
              <a:off x="838200" y="4725808"/>
              <a:ext cx="10515600" cy="1449029"/>
            </a:xfrm>
            <a:custGeom>
              <a:avLst/>
              <a:gdLst>
                <a:gd name="connsiteX0" fmla="*/ 0 w 10515600"/>
                <a:gd name="connsiteY0" fmla="*/ 0 h 1449029"/>
                <a:gd name="connsiteX1" fmla="*/ 10515600 w 10515600"/>
                <a:gd name="connsiteY1" fmla="*/ 0 h 1449029"/>
                <a:gd name="connsiteX2" fmla="*/ 10515600 w 10515600"/>
                <a:gd name="connsiteY2" fmla="*/ 1449029 h 1449029"/>
                <a:gd name="connsiteX3" fmla="*/ 0 w 10515600"/>
                <a:gd name="connsiteY3" fmla="*/ 1449029 h 1449029"/>
                <a:gd name="connsiteX4" fmla="*/ 0 w 10515600"/>
                <a:gd name="connsiteY4" fmla="*/ 0 h 1449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15600" h="1449029">
                  <a:moveTo>
                    <a:pt x="0" y="0"/>
                  </a:moveTo>
                  <a:lnTo>
                    <a:pt x="10515600" y="0"/>
                  </a:lnTo>
                  <a:lnTo>
                    <a:pt x="10515600" y="1449029"/>
                  </a:lnTo>
                  <a:lnTo>
                    <a:pt x="0" y="144902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Furthermore, the internet is described to be a communication tool ‘’reaching a world-wide audience’’ (UNODC, 2012, p. 3) due to the fact it is a ‘’global system interconnected by computer networks’’ that often create a ‘’virtual community’’ through online platforms (Abbate, 2017, pp. 9-10).</a:t>
              </a:r>
              <a:endParaRPr lang="en-US" sz="2200" kern="1200" dirty="0"/>
            </a:p>
          </p:txBody>
        </p:sp>
      </p:grpSp>
    </p:spTree>
    <p:extLst>
      <p:ext uri="{BB962C8B-B14F-4D97-AF65-F5344CB8AC3E}">
        <p14:creationId xmlns:p14="http://schemas.microsoft.com/office/powerpoint/2010/main" val="814130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In-Text Citations of long quotes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lstStyle/>
          <a:p>
            <a:r>
              <a:rPr lang="en-GB" dirty="0"/>
              <a:t>Long quotation consists of a quote that is more than 30 words or 2 sentences.</a:t>
            </a:r>
          </a:p>
          <a:p>
            <a:r>
              <a:rPr lang="en-GB" dirty="0"/>
              <a:t>Structure = separate paragraph, indented, no quotation marks required – authors name, year of publication and page number.</a:t>
            </a:r>
          </a:p>
          <a:p>
            <a:endParaRPr lang="en-GB" dirty="0"/>
          </a:p>
          <a:p>
            <a:pPr marL="457200" lvl="1" indent="0">
              <a:buNone/>
            </a:pPr>
            <a:r>
              <a:rPr lang="en-GB" dirty="0"/>
              <a:t>Lone wolf terrorism is distinct from violence committed by extremist groups, and must therefore be understood as its own phenomenon…. Lone actors are often radicalized online via propaganda or conspiracy theories stemming from radical ideologies and organisations…</a:t>
            </a:r>
          </a:p>
          <a:p>
            <a:pPr marL="457200" lvl="1" indent="0">
              <a:buNone/>
            </a:pPr>
            <a:r>
              <a:rPr lang="en-GB" dirty="0"/>
              <a:t>								(</a:t>
            </a:r>
            <a:r>
              <a:rPr lang="en-GB" dirty="0" err="1"/>
              <a:t>Toevs</a:t>
            </a:r>
            <a:r>
              <a:rPr lang="en-GB" dirty="0"/>
              <a:t>, 2020, p. 1).</a:t>
            </a:r>
          </a:p>
        </p:txBody>
      </p:sp>
    </p:spTree>
    <p:extLst>
      <p:ext uri="{BB962C8B-B14F-4D97-AF65-F5344CB8AC3E}">
        <p14:creationId xmlns:p14="http://schemas.microsoft.com/office/powerpoint/2010/main" val="2813486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1331088" y="565739"/>
            <a:ext cx="9745883" cy="1124949"/>
          </a:xfrm>
        </p:spPr>
        <p:txBody>
          <a:bodyPr>
            <a:normAutofit/>
          </a:bodyPr>
          <a:lstStyle/>
          <a:p>
            <a:r>
              <a:rPr lang="en-GB" dirty="0"/>
              <a:t>Books</a:t>
            </a:r>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9F321B94-FA43-4FBE-9AA3-4F8FC7FD215A}"/>
              </a:ext>
            </a:extLst>
          </p:cNvPr>
          <p:cNvGraphicFramePr>
            <a:graphicFrameLocks noGrp="1"/>
          </p:cNvGraphicFramePr>
          <p:nvPr>
            <p:ph idx="1"/>
            <p:extLst>
              <p:ext uri="{D42A27DB-BD31-4B8C-83A1-F6EECF244321}">
                <p14:modId xmlns:p14="http://schemas.microsoft.com/office/powerpoint/2010/main" val="154000162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7453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Books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92500" lnSpcReduction="10000"/>
          </a:bodyPr>
          <a:lstStyle/>
          <a:p>
            <a:r>
              <a:rPr lang="en-GB" dirty="0"/>
              <a:t>Cohen, S. (2002) </a:t>
            </a:r>
            <a:r>
              <a:rPr lang="en-GB" i="1" dirty="0"/>
              <a:t>Folk Devils and Moral Panics </a:t>
            </a:r>
            <a:r>
              <a:rPr lang="en-GB" dirty="0"/>
              <a:t>(2</a:t>
            </a:r>
            <a:r>
              <a:rPr lang="en-GB" baseline="30000" dirty="0"/>
              <a:t>nd</a:t>
            </a:r>
            <a:r>
              <a:rPr lang="en-GB" dirty="0"/>
              <a:t> </a:t>
            </a:r>
            <a:r>
              <a:rPr lang="en-GB" dirty="0" err="1"/>
              <a:t>Edn</a:t>
            </a:r>
            <a:r>
              <a:rPr lang="en-GB" dirty="0"/>
              <a:t>.). Oxon: Routledge.</a:t>
            </a:r>
          </a:p>
          <a:p>
            <a:endParaRPr lang="en-GB" dirty="0"/>
          </a:p>
          <a:p>
            <a:r>
              <a:rPr lang="en-GB" dirty="0"/>
              <a:t>Crow, I., and Semmens, N. (2008) </a:t>
            </a:r>
            <a:r>
              <a:rPr lang="en-GB" i="1" dirty="0"/>
              <a:t>Researching Criminology</a:t>
            </a:r>
            <a:r>
              <a:rPr lang="en-GB" dirty="0"/>
              <a:t>. Maidenhead: Open University Press.</a:t>
            </a:r>
          </a:p>
          <a:p>
            <a:endParaRPr lang="en-GB" dirty="0"/>
          </a:p>
          <a:p>
            <a:r>
              <a:rPr lang="en-GB" dirty="0"/>
              <a:t>Greer, C. (2010) </a:t>
            </a:r>
            <a:r>
              <a:rPr lang="en-GB" i="1" dirty="0"/>
              <a:t>Crime and Media: A Reader. </a:t>
            </a:r>
            <a:r>
              <a:rPr lang="en-GB" dirty="0"/>
              <a:t>Oxon: </a:t>
            </a:r>
            <a:r>
              <a:rPr lang="en-GB" dirty="0" err="1"/>
              <a:t>Routeledge</a:t>
            </a:r>
            <a:r>
              <a:rPr lang="en-GB" dirty="0"/>
              <a:t>.</a:t>
            </a:r>
          </a:p>
          <a:p>
            <a:pPr marL="0" indent="0">
              <a:buNone/>
            </a:pPr>
            <a:endParaRPr lang="en-GB" dirty="0"/>
          </a:p>
          <a:p>
            <a:r>
              <a:rPr lang="en-GB" dirty="0"/>
              <a:t>Reiner, R (2002) ‘Media Made Criminality: the representation of crime in the mass media’, in Maguire, M., Morgan, R. and Reiner, R (eds.) </a:t>
            </a:r>
            <a:r>
              <a:rPr lang="en-GB" i="1" dirty="0"/>
              <a:t>The Oxford Handbook of Criminology. </a:t>
            </a:r>
            <a:r>
              <a:rPr lang="en-GB" dirty="0"/>
              <a:t>Oxford: Oxford University Press, pp. 376-416.</a:t>
            </a:r>
          </a:p>
        </p:txBody>
      </p:sp>
    </p:spTree>
    <p:extLst>
      <p:ext uri="{BB962C8B-B14F-4D97-AF65-F5344CB8AC3E}">
        <p14:creationId xmlns:p14="http://schemas.microsoft.com/office/powerpoint/2010/main" val="3338977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Journal Articles</a:t>
            </a:r>
          </a:p>
        </p:txBody>
      </p:sp>
      <p:graphicFrame>
        <p:nvGraphicFramePr>
          <p:cNvPr id="5" name="Content Placeholder 2">
            <a:extLst>
              <a:ext uri="{FF2B5EF4-FFF2-40B4-BE49-F238E27FC236}">
                <a16:creationId xmlns:a16="http://schemas.microsoft.com/office/drawing/2014/main" id="{EC5F91E9-5156-4379-B222-D6E97F41357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8303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Journal Articles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92500"/>
          </a:bodyPr>
          <a:lstStyle/>
          <a:p>
            <a:r>
              <a:rPr lang="en-GB" dirty="0" err="1"/>
              <a:t>Ganor</a:t>
            </a:r>
            <a:r>
              <a:rPr lang="en-GB" dirty="0"/>
              <a:t>, B. (2002)‘Defining Terrorism: Is One Man’s Terrorist another Man’s Freedom Fighters?’ </a:t>
            </a:r>
            <a:r>
              <a:rPr lang="en-GB" i="1" dirty="0"/>
              <a:t>Police Practice and Research,</a:t>
            </a:r>
            <a:r>
              <a:rPr lang="en-GB" dirty="0"/>
              <a:t> 3(4), pp. 287-304. Doi: 10.1080/1561426022000032060 .</a:t>
            </a:r>
          </a:p>
          <a:p>
            <a:r>
              <a:rPr lang="en-GB" dirty="0"/>
              <a:t>Piazza, J.A., and </a:t>
            </a:r>
            <a:r>
              <a:rPr lang="en-GB" dirty="0" err="1"/>
              <a:t>Guler</a:t>
            </a:r>
            <a:r>
              <a:rPr lang="en-GB" dirty="0"/>
              <a:t>, A. (2019). ‘The Online Caliphate: Internet Usage and ISIS Support in the Arab World.’ </a:t>
            </a:r>
            <a:r>
              <a:rPr lang="en-GB" i="1" dirty="0"/>
              <a:t>Terrorism and Political Violence, </a:t>
            </a:r>
            <a:r>
              <a:rPr lang="en-GB" dirty="0"/>
              <a:t>pp.</a:t>
            </a:r>
            <a:r>
              <a:rPr lang="en-GB" i="1" dirty="0"/>
              <a:t> </a:t>
            </a:r>
            <a:r>
              <a:rPr lang="en-GB" dirty="0"/>
              <a:t>1-20. Available at: </a:t>
            </a:r>
            <a:r>
              <a:rPr lang="en-GB" dirty="0">
                <a:hlinkClick r:id="rId2"/>
              </a:rPr>
              <a:t>https://www.tandfonline.com/doi/pdf/10.1080/09546553.2019.1606801?casa_token=yxm3iFT18AoAAAAA:oMcgW5oa6Vnl_EvK7swHDGj4AcW96TjGP6YHJHOEDZ0qXQGBF6O6NCVIClhVklwlyPEID8ffZg</a:t>
            </a:r>
            <a:r>
              <a:rPr lang="en-GB" dirty="0"/>
              <a:t>. </a:t>
            </a:r>
          </a:p>
          <a:p>
            <a:r>
              <a:rPr lang="en-GB" dirty="0" err="1"/>
              <a:t>Vaz</a:t>
            </a:r>
            <a:r>
              <a:rPr lang="en-GB" dirty="0"/>
              <a:t>, E.W. (1966) ‘Delinquency and the Youth Culture: Upper and Middle-Class Boys’, </a:t>
            </a:r>
            <a:r>
              <a:rPr lang="en-GB" i="1" dirty="0"/>
              <a:t>Journal of Criminal Law and Criminology, </a:t>
            </a:r>
            <a:r>
              <a:rPr lang="en-GB" dirty="0"/>
              <a:t>60(1), pp. 33-46.</a:t>
            </a:r>
          </a:p>
        </p:txBody>
      </p:sp>
    </p:spTree>
    <p:extLst>
      <p:ext uri="{BB962C8B-B14F-4D97-AF65-F5344CB8AC3E}">
        <p14:creationId xmlns:p14="http://schemas.microsoft.com/office/powerpoint/2010/main" val="20212969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CB73D287-48F0-41E2-8B0B-DE4C7D175E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21348" y="5364542"/>
            <a:ext cx="1562428" cy="1493465"/>
            <a:chOff x="3121343" y="4864099"/>
            <a:chExt cx="2085971" cy="1993901"/>
          </a:xfrm>
          <a:solidFill>
            <a:schemeClr val="tx1"/>
          </a:solidFill>
        </p:grpSpPr>
        <p:sp>
          <p:nvSpPr>
            <p:cNvPr id="12" name="Freeform: Shape 11">
              <a:extLst>
                <a:ext uri="{FF2B5EF4-FFF2-40B4-BE49-F238E27FC236}">
                  <a16:creationId xmlns:a16="http://schemas.microsoft.com/office/drawing/2014/main" id="{FBC3C2F6-A83E-46F7-89F9-C282A92349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38556" y="4981312"/>
              <a:ext cx="442726" cy="44272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3" name="Freeform: Shape 12">
              <a:extLst>
                <a:ext uri="{FF2B5EF4-FFF2-40B4-BE49-F238E27FC236}">
                  <a16:creationId xmlns:a16="http://schemas.microsoft.com/office/drawing/2014/main" id="{8D78D60A-D765-47AF-BF8C-DD38B6749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8809" y="4871565"/>
              <a:ext cx="902626" cy="902626"/>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4" name="Freeform: Shape 13">
              <a:extLst>
                <a:ext uri="{FF2B5EF4-FFF2-40B4-BE49-F238E27FC236}">
                  <a16:creationId xmlns:a16="http://schemas.microsoft.com/office/drawing/2014/main" id="{1B61CBF5-5283-4C6A-9049-AA88E1756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21343" y="4864099"/>
              <a:ext cx="1152732" cy="1152732"/>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5" name="Freeform: Shape 14">
              <a:extLst>
                <a:ext uri="{FF2B5EF4-FFF2-40B4-BE49-F238E27FC236}">
                  <a16:creationId xmlns:a16="http://schemas.microsoft.com/office/drawing/2014/main" id="{97A00BB8-8401-4CFA-A40C-8A60D39AEF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52324" y="4894707"/>
              <a:ext cx="1321462" cy="1321838"/>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 name="Freeform: Shape 15">
              <a:extLst>
                <a:ext uri="{FF2B5EF4-FFF2-40B4-BE49-F238E27FC236}">
                  <a16:creationId xmlns:a16="http://schemas.microsoft.com/office/drawing/2014/main" id="{42F6FC59-F5F7-4ED5-8DCD-CF1060899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15037" y="4957793"/>
              <a:ext cx="1428975" cy="1428975"/>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7" name="Freeform: Shape 16">
              <a:extLst>
                <a:ext uri="{FF2B5EF4-FFF2-40B4-BE49-F238E27FC236}">
                  <a16:creationId xmlns:a16="http://schemas.microsoft.com/office/drawing/2014/main" id="{C124749C-25FB-43F3-97CC-16D3738B1E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01642" y="5044398"/>
              <a:ext cx="1490195" cy="1490195"/>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Freeform: Shape 17">
              <a:extLst>
                <a:ext uri="{FF2B5EF4-FFF2-40B4-BE49-F238E27FC236}">
                  <a16:creationId xmlns:a16="http://schemas.microsoft.com/office/drawing/2014/main" id="{43CAAC4D-89A7-40FC-A14D-14E7137A5D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09523" y="5152279"/>
              <a:ext cx="1509607" cy="1509607"/>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Freeform: Shape 18">
              <a:extLst>
                <a:ext uri="{FF2B5EF4-FFF2-40B4-BE49-F238E27FC236}">
                  <a16:creationId xmlns:a16="http://schemas.microsoft.com/office/drawing/2014/main" id="{09F8FFC8-0941-4853-894E-6FBB72564C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38685" y="5279576"/>
              <a:ext cx="1488326" cy="1490192"/>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0" name="Freeform: Shape 19">
              <a:extLst>
                <a:ext uri="{FF2B5EF4-FFF2-40B4-BE49-F238E27FC236}">
                  <a16:creationId xmlns:a16="http://schemas.microsoft.com/office/drawing/2014/main" id="{784F021A-2C9B-422B-8408-BB819B3147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683896" y="5426652"/>
              <a:ext cx="1429720" cy="1429720"/>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1" name="Freeform: Shape 20">
              <a:extLst>
                <a:ext uri="{FF2B5EF4-FFF2-40B4-BE49-F238E27FC236}">
                  <a16:creationId xmlns:a16="http://schemas.microsoft.com/office/drawing/2014/main" id="{353138C4-3227-4945-9CE8-AF90A759D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01021" y="5597624"/>
              <a:ext cx="1275308" cy="1260376"/>
            </a:xfrm>
            <a:custGeom>
              <a:avLst/>
              <a:gdLst>
                <a:gd name="connsiteX0" fmla="*/ 1260376 w 1275308"/>
                <a:gd name="connsiteY0" fmla="*/ 0 h 1260376"/>
                <a:gd name="connsiteX1" fmla="*/ 1275308 w 1275308"/>
                <a:gd name="connsiteY1" fmla="*/ 52634 h 1260376"/>
                <a:gd name="connsiteX2" fmla="*/ 67566 w 1275308"/>
                <a:gd name="connsiteY2" fmla="*/ 1260376 h 1260376"/>
                <a:gd name="connsiteX3" fmla="*/ 0 w 1275308"/>
                <a:gd name="connsiteY3" fmla="*/ 1260376 h 1260376"/>
              </a:gdLst>
              <a:ahLst/>
              <a:cxnLst>
                <a:cxn ang="0">
                  <a:pos x="connsiteX0" y="connsiteY0"/>
                </a:cxn>
                <a:cxn ang="0">
                  <a:pos x="connsiteX1" y="connsiteY1"/>
                </a:cxn>
                <a:cxn ang="0">
                  <a:pos x="connsiteX2" y="connsiteY2"/>
                </a:cxn>
                <a:cxn ang="0">
                  <a:pos x="connsiteX3" y="connsiteY3"/>
                </a:cxn>
              </a:cxnLst>
              <a:rect l="l" t="t" r="r" b="b"/>
              <a:pathLst>
                <a:path w="1275308" h="1260376">
                  <a:moveTo>
                    <a:pt x="1260376" y="0"/>
                  </a:moveTo>
                  <a:cubicBezTo>
                    <a:pt x="1265977" y="17174"/>
                    <a:pt x="1270829" y="34716"/>
                    <a:pt x="1275308" y="52634"/>
                  </a:cubicBezTo>
                  <a:lnTo>
                    <a:pt x="67566" y="1260376"/>
                  </a:lnTo>
                  <a:lnTo>
                    <a:pt x="0" y="1260376"/>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Freeform: Shape 21">
              <a:extLst>
                <a:ext uri="{FF2B5EF4-FFF2-40B4-BE49-F238E27FC236}">
                  <a16:creationId xmlns:a16="http://schemas.microsoft.com/office/drawing/2014/main" id="{EC9C4482-176D-49FB-BFC0-2DCD9283E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41456" y="5797338"/>
              <a:ext cx="1065858" cy="1060662"/>
            </a:xfrm>
            <a:custGeom>
              <a:avLst/>
              <a:gdLst>
                <a:gd name="connsiteX0" fmla="*/ 1061006 w 1065858"/>
                <a:gd name="connsiteY0" fmla="*/ 0 h 1060662"/>
                <a:gd name="connsiteX1" fmla="*/ 1065858 w 1065858"/>
                <a:gd name="connsiteY1" fmla="*/ 62342 h 1060662"/>
                <a:gd name="connsiteX2" fmla="*/ 67196 w 1065858"/>
                <a:gd name="connsiteY2" fmla="*/ 1060662 h 1060662"/>
                <a:gd name="connsiteX3" fmla="*/ 0 w 1065858"/>
                <a:gd name="connsiteY3" fmla="*/ 1060662 h 1060662"/>
              </a:gdLst>
              <a:ahLst/>
              <a:cxnLst>
                <a:cxn ang="0">
                  <a:pos x="connsiteX0" y="connsiteY0"/>
                </a:cxn>
                <a:cxn ang="0">
                  <a:pos x="connsiteX1" y="connsiteY1"/>
                </a:cxn>
                <a:cxn ang="0">
                  <a:pos x="connsiteX2" y="connsiteY2"/>
                </a:cxn>
                <a:cxn ang="0">
                  <a:pos x="connsiteX3" y="connsiteY3"/>
                </a:cxn>
              </a:cxnLst>
              <a:rect l="l" t="t" r="r" b="b"/>
              <a:pathLst>
                <a:path w="1065858" h="1060662">
                  <a:moveTo>
                    <a:pt x="1061006" y="0"/>
                  </a:moveTo>
                  <a:cubicBezTo>
                    <a:pt x="1063248" y="20905"/>
                    <a:pt x="1064741" y="41809"/>
                    <a:pt x="1065858" y="62342"/>
                  </a:cubicBezTo>
                  <a:lnTo>
                    <a:pt x="67196" y="1060662"/>
                  </a:lnTo>
                  <a:lnTo>
                    <a:pt x="0" y="106066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3" name="Freeform: Shape 22">
              <a:extLst>
                <a:ext uri="{FF2B5EF4-FFF2-40B4-BE49-F238E27FC236}">
                  <a16:creationId xmlns:a16="http://schemas.microsoft.com/office/drawing/2014/main" id="{737D9F02-FC5F-4AA6-83BD-AE4EC012D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1830" y="6039978"/>
              <a:ext cx="818022" cy="818022"/>
            </a:xfrm>
            <a:custGeom>
              <a:avLst/>
              <a:gdLst>
                <a:gd name="connsiteX0" fmla="*/ 818022 w 818022"/>
                <a:gd name="connsiteY0" fmla="*/ 0 h 818022"/>
                <a:gd name="connsiteX1" fmla="*/ 804584 w 818022"/>
                <a:gd name="connsiteY1" fmla="*/ 80632 h 818022"/>
                <a:gd name="connsiteX2" fmla="*/ 67190 w 818022"/>
                <a:gd name="connsiteY2" fmla="*/ 818022 h 818022"/>
                <a:gd name="connsiteX3" fmla="*/ 0 w 818022"/>
                <a:gd name="connsiteY3" fmla="*/ 818022 h 818022"/>
              </a:gdLst>
              <a:ahLst/>
              <a:cxnLst>
                <a:cxn ang="0">
                  <a:pos x="connsiteX0" y="connsiteY0"/>
                </a:cxn>
                <a:cxn ang="0">
                  <a:pos x="connsiteX1" y="connsiteY1"/>
                </a:cxn>
                <a:cxn ang="0">
                  <a:pos x="connsiteX2" y="connsiteY2"/>
                </a:cxn>
                <a:cxn ang="0">
                  <a:pos x="connsiteX3" y="connsiteY3"/>
                </a:cxn>
              </a:cxnLst>
              <a:rect l="l" t="t" r="r" b="b"/>
              <a:pathLst>
                <a:path w="818022" h="818022">
                  <a:moveTo>
                    <a:pt x="818022" y="0"/>
                  </a:moveTo>
                  <a:cubicBezTo>
                    <a:pt x="814660" y="27250"/>
                    <a:pt x="810180" y="53755"/>
                    <a:pt x="804584" y="80632"/>
                  </a:cubicBezTo>
                  <a:lnTo>
                    <a:pt x="67190" y="818022"/>
                  </a:lnTo>
                  <a:lnTo>
                    <a:pt x="0" y="818022"/>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Freeform: Shape 23">
              <a:extLst>
                <a:ext uri="{FF2B5EF4-FFF2-40B4-BE49-F238E27FC236}">
                  <a16:creationId xmlns:a16="http://schemas.microsoft.com/office/drawing/2014/main" id="{323DF942-E0FC-4481-99E4-5EDE1F76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47375" y="6390131"/>
              <a:ext cx="442354" cy="442354"/>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838200" y="1195697"/>
            <a:ext cx="3200400" cy="4238118"/>
          </a:xfrm>
        </p:spPr>
        <p:txBody>
          <a:bodyPr>
            <a:normAutofit/>
          </a:bodyPr>
          <a:lstStyle/>
          <a:p>
            <a:r>
              <a:rPr lang="en-GB" dirty="0"/>
              <a:t>Legal and Government Publications</a:t>
            </a:r>
          </a:p>
        </p:txBody>
      </p:sp>
      <p:sp>
        <p:nvSpPr>
          <p:cNvPr id="26" name="Freeform: Shape 25">
            <a:extLst>
              <a:ext uri="{FF2B5EF4-FFF2-40B4-BE49-F238E27FC236}">
                <a16:creationId xmlns:a16="http://schemas.microsoft.com/office/drawing/2014/main" id="{3CCA69EF-E8B5-4598-BEAD-258F15765D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55862"/>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Freeform: Shape 27">
            <a:extLst>
              <a:ext uri="{FF2B5EF4-FFF2-40B4-BE49-F238E27FC236}">
                <a16:creationId xmlns:a16="http://schemas.microsoft.com/office/drawing/2014/main" id="{685D65ED-8248-4E7D-AF41-C2685CAE7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0894"/>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7F52B10-2FA8-4D3F-9D3C-B72A70C172BC}"/>
              </a:ext>
            </a:extLst>
          </p:cNvPr>
          <p:cNvGraphicFramePr>
            <a:graphicFrameLocks noGrp="1"/>
          </p:cNvGraphicFramePr>
          <p:nvPr>
            <p:ph idx="1"/>
            <p:extLst>
              <p:ext uri="{D42A27DB-BD31-4B8C-83A1-F6EECF244321}">
                <p14:modId xmlns:p14="http://schemas.microsoft.com/office/powerpoint/2010/main" val="1082193064"/>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8588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a:xfrm>
            <a:off x="838200" y="1039091"/>
            <a:ext cx="10515600" cy="5137872"/>
          </a:xfrm>
        </p:spPr>
        <p:txBody>
          <a:bodyPr>
            <a:normAutofit lnSpcReduction="10000"/>
          </a:bodyPr>
          <a:lstStyle/>
          <a:p>
            <a:pPr marL="0" indent="0">
              <a:buNone/>
            </a:pPr>
            <a:r>
              <a:rPr lang="en-GB" u="sng" dirty="0"/>
              <a:t>Acts of Parliament - Example:</a:t>
            </a:r>
          </a:p>
          <a:p>
            <a:pPr marL="0" indent="0">
              <a:buNone/>
            </a:pPr>
            <a:endParaRPr lang="en-GB" u="sng" dirty="0"/>
          </a:p>
          <a:p>
            <a:pPr marL="0" indent="0">
              <a:buNone/>
            </a:pPr>
            <a:r>
              <a:rPr lang="en-GB" b="1" dirty="0"/>
              <a:t>In-text:</a:t>
            </a:r>
          </a:p>
          <a:p>
            <a:pPr marL="0" indent="0">
              <a:buNone/>
            </a:pPr>
            <a:r>
              <a:rPr lang="en-GB" dirty="0"/>
              <a:t>Terrorism is defined as ’’the use or threat of action… designed to influence the government… or intimidate the public… for the purpose of advancing a political, religious, racial or ideological cause’’ (</a:t>
            </a:r>
            <a:r>
              <a:rPr lang="en-GB" i="1" dirty="0"/>
              <a:t>Terrorism Act, 2000).</a:t>
            </a:r>
          </a:p>
          <a:p>
            <a:pPr marL="0" indent="0">
              <a:buNone/>
            </a:pPr>
            <a:endParaRPr lang="en-GB" i="1" dirty="0"/>
          </a:p>
          <a:p>
            <a:pPr marL="0" indent="0">
              <a:buNone/>
            </a:pPr>
            <a:r>
              <a:rPr lang="en-GB" b="1" dirty="0"/>
              <a:t>Reference List:</a:t>
            </a:r>
            <a:br>
              <a:rPr lang="en-GB" b="1" dirty="0"/>
            </a:br>
            <a:r>
              <a:rPr lang="en-GB" i="1" dirty="0"/>
              <a:t>Terrorism Act 2000, c 1. </a:t>
            </a:r>
            <a:r>
              <a:rPr lang="en-GB" dirty="0"/>
              <a:t>Available at: </a:t>
            </a:r>
            <a:r>
              <a:rPr lang="en-GB" dirty="0">
                <a:hlinkClick r:id="rId2"/>
              </a:rPr>
              <a:t>https://www.legislation.gov.uk/ukpga/2000/11/part/I</a:t>
            </a:r>
            <a:r>
              <a:rPr lang="en-GB" dirty="0"/>
              <a:t>  (Accessed: 28 November)/</a:t>
            </a:r>
            <a:endParaRPr lang="en-GB" b="1" dirty="0"/>
          </a:p>
        </p:txBody>
      </p:sp>
    </p:spTree>
    <p:extLst>
      <p:ext uri="{BB962C8B-B14F-4D97-AF65-F5344CB8AC3E}">
        <p14:creationId xmlns:p14="http://schemas.microsoft.com/office/powerpoint/2010/main" val="37334845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a:xfrm>
            <a:off x="838200" y="770021"/>
            <a:ext cx="10515600" cy="5406942"/>
          </a:xfrm>
        </p:spPr>
        <p:txBody>
          <a:bodyPr/>
          <a:lstStyle/>
          <a:p>
            <a:pPr marL="0" indent="0">
              <a:buNone/>
            </a:pPr>
            <a:r>
              <a:rPr lang="en-GB" u="sng" dirty="0"/>
              <a:t>Government Publication:</a:t>
            </a:r>
          </a:p>
          <a:p>
            <a:pPr marL="0" indent="0">
              <a:buNone/>
            </a:pPr>
            <a:br>
              <a:rPr lang="en-GB" u="sng" dirty="0"/>
            </a:br>
            <a:br>
              <a:rPr lang="en-GB" u="sng" dirty="0"/>
            </a:br>
            <a:r>
              <a:rPr lang="en-GB" b="1" dirty="0"/>
              <a:t>In-Text: </a:t>
            </a:r>
            <a:r>
              <a:rPr lang="en-GB" dirty="0"/>
              <a:t>(Name of department, year)</a:t>
            </a:r>
            <a:br>
              <a:rPr lang="en-GB" u="sng" dirty="0"/>
            </a:br>
            <a:endParaRPr lang="en-GB" u="sng" dirty="0"/>
          </a:p>
          <a:p>
            <a:pPr marL="0" indent="0">
              <a:buNone/>
            </a:pPr>
            <a:br>
              <a:rPr lang="en-GB" u="sng" dirty="0"/>
            </a:br>
            <a:r>
              <a:rPr lang="en-GB" b="1" dirty="0"/>
              <a:t>Reference List:</a:t>
            </a:r>
            <a:br>
              <a:rPr lang="en-GB" b="1" dirty="0"/>
            </a:br>
            <a:r>
              <a:rPr lang="en-GB" dirty="0"/>
              <a:t>Name of government department</a:t>
            </a:r>
            <a:br>
              <a:rPr lang="en-GB" dirty="0"/>
            </a:br>
            <a:r>
              <a:rPr lang="en-GB" dirty="0"/>
              <a:t>Year of publication (in round brackets)</a:t>
            </a:r>
            <a:br>
              <a:rPr lang="en-GB" dirty="0"/>
            </a:br>
            <a:r>
              <a:rPr lang="en-GB" dirty="0"/>
              <a:t>Title -  </a:t>
            </a:r>
            <a:r>
              <a:rPr lang="en-GB" i="1" dirty="0"/>
              <a:t>in Italics</a:t>
            </a:r>
            <a:br>
              <a:rPr lang="en-GB" i="1" dirty="0"/>
            </a:br>
            <a:r>
              <a:rPr lang="en-GB" dirty="0"/>
              <a:t>Series in round brackets – if applicable</a:t>
            </a:r>
            <a:br>
              <a:rPr lang="en-GB" i="1" dirty="0"/>
            </a:br>
            <a:r>
              <a:rPr lang="en-GB" dirty="0"/>
              <a:t>Place of publication: publisher OR Available at: URL (Accessed: date)</a:t>
            </a:r>
            <a:endParaRPr lang="en-GB" i="1" dirty="0"/>
          </a:p>
        </p:txBody>
      </p:sp>
    </p:spTree>
    <p:extLst>
      <p:ext uri="{BB962C8B-B14F-4D97-AF65-F5344CB8AC3E}">
        <p14:creationId xmlns:p14="http://schemas.microsoft.com/office/powerpoint/2010/main" val="3184061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a:xfrm>
            <a:off x="838200" y="652246"/>
            <a:ext cx="10515600" cy="5553508"/>
          </a:xfrm>
        </p:spPr>
        <p:txBody>
          <a:bodyPr>
            <a:noAutofit/>
          </a:bodyPr>
          <a:lstStyle/>
          <a:p>
            <a:pPr marL="0" indent="0">
              <a:buNone/>
            </a:pPr>
            <a:r>
              <a:rPr lang="en-GB" sz="2100" u="sng" dirty="0"/>
              <a:t>Government Publication - Example:</a:t>
            </a:r>
          </a:p>
          <a:p>
            <a:pPr marL="0" indent="0">
              <a:buNone/>
            </a:pPr>
            <a:endParaRPr lang="en-GB" sz="2100" u="sng" dirty="0"/>
          </a:p>
          <a:p>
            <a:r>
              <a:rPr lang="en-GB" sz="2100" dirty="0"/>
              <a:t>Children's Legal Centre UK (2005) </a:t>
            </a:r>
            <a:r>
              <a:rPr lang="en-GB" sz="2100" i="1" dirty="0"/>
              <a:t>Case Study 2: Bulger and the UK: The Media, the Public and the Government’s Reaction</a:t>
            </a:r>
            <a:r>
              <a:rPr lang="en-GB" sz="2100" dirty="0"/>
              <a:t>.  Finland: HEUNI. Available at: </a:t>
            </a:r>
            <a:r>
              <a:rPr lang="en-GB" sz="2100" u="sng" dirty="0">
                <a:hlinkClick r:id="rId2"/>
              </a:rPr>
              <a:t>https://www.unicef.org/tdad/index_56499.html</a:t>
            </a:r>
            <a:r>
              <a:rPr lang="en-GB" sz="2100" dirty="0"/>
              <a:t> (Accessed: 10 March 2019).</a:t>
            </a:r>
          </a:p>
          <a:p>
            <a:pPr marL="0" indent="0">
              <a:buNone/>
            </a:pPr>
            <a:endParaRPr lang="en-GB" sz="2100" u="sng" dirty="0"/>
          </a:p>
          <a:p>
            <a:r>
              <a:rPr lang="en-GB" sz="2100" dirty="0"/>
              <a:t>Ministry of Justice (2011) </a:t>
            </a:r>
            <a:r>
              <a:rPr lang="en-GB" sz="2100" i="1" dirty="0"/>
              <a:t>Statistical Notice: Anti-Social Behaviour Order (ASBO) Statistics England and Wales 2010. </a:t>
            </a:r>
            <a:r>
              <a:rPr lang="en-GB" sz="2100" dirty="0"/>
              <a:t>Available at: </a:t>
            </a:r>
            <a:r>
              <a:rPr lang="en-GB" sz="2100" u="sng" dirty="0">
                <a:hlinkClick r:id="rId3"/>
              </a:rPr>
              <a:t>https://assets.publishing.service.gov.uk/government/uploads/system/uploads/attachment_data/file/116712/asbo10snr.pdf</a:t>
            </a:r>
            <a:r>
              <a:rPr lang="en-GB" sz="2100" dirty="0"/>
              <a:t> (Accessed: 5 March 2019).</a:t>
            </a:r>
          </a:p>
          <a:p>
            <a:pPr marL="0" indent="0">
              <a:buNone/>
            </a:pPr>
            <a:endParaRPr lang="en-GB" sz="2100" dirty="0"/>
          </a:p>
          <a:p>
            <a:r>
              <a:rPr lang="en-GB" sz="2100" dirty="0"/>
              <a:t>Office for National Statistics (2016) </a:t>
            </a:r>
            <a:r>
              <a:rPr lang="en-GB" sz="2100" i="1" dirty="0"/>
              <a:t>Public perceptions of crime in England and Wales: year ending March 2016. </a:t>
            </a:r>
            <a:r>
              <a:rPr lang="en-GB" sz="2100" dirty="0"/>
              <a:t>Available at: </a:t>
            </a:r>
            <a:r>
              <a:rPr lang="en-GB" sz="2100" u="sng" dirty="0">
                <a:hlinkClick r:id="rId4"/>
              </a:rPr>
              <a:t>https://www.ons.gov.uk/peoplepopulationandcommunity/crimeandjustice/articles/publicperceptionsofcrimeinenglandandwales/yearendingmarch2016</a:t>
            </a:r>
            <a:r>
              <a:rPr lang="en-GB" sz="2100" dirty="0"/>
              <a:t> (Accessed: 5February 2019).</a:t>
            </a:r>
          </a:p>
          <a:p>
            <a:endParaRPr lang="en-GB" sz="2100" dirty="0"/>
          </a:p>
        </p:txBody>
      </p:sp>
    </p:spTree>
    <p:extLst>
      <p:ext uri="{BB962C8B-B14F-4D97-AF65-F5344CB8AC3E}">
        <p14:creationId xmlns:p14="http://schemas.microsoft.com/office/powerpoint/2010/main" val="35027980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Command papers </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lnSpcReduction="10000"/>
          </a:bodyPr>
          <a:lstStyle/>
          <a:p>
            <a:r>
              <a:rPr lang="en-GB" dirty="0"/>
              <a:t>Department</a:t>
            </a:r>
          </a:p>
          <a:p>
            <a:r>
              <a:rPr lang="en-GB" dirty="0"/>
              <a:t>(Year of publication)</a:t>
            </a:r>
          </a:p>
          <a:p>
            <a:r>
              <a:rPr lang="en-GB" i="1" dirty="0"/>
              <a:t>Title of report/paper</a:t>
            </a:r>
          </a:p>
          <a:p>
            <a:r>
              <a:rPr lang="en-GB" dirty="0"/>
              <a:t>Place of publication: publisher OR Available at: URL (Accessed: date)</a:t>
            </a:r>
          </a:p>
          <a:p>
            <a:endParaRPr lang="en-GB" dirty="0"/>
          </a:p>
          <a:p>
            <a:pPr marL="0" indent="0">
              <a:buNone/>
            </a:pPr>
            <a:r>
              <a:rPr lang="en-GB" b="1" u="sng" dirty="0"/>
              <a:t>Example:</a:t>
            </a:r>
          </a:p>
          <a:p>
            <a:pPr marL="0" indent="0">
              <a:buNone/>
            </a:pPr>
            <a:r>
              <a:rPr lang="en-GB" dirty="0"/>
              <a:t>Parliamentary Office of Science and Technology (2018) </a:t>
            </a:r>
            <a:r>
              <a:rPr lang="en-GB" i="1" dirty="0"/>
              <a:t>Age of Criminal Responsibility</a:t>
            </a:r>
            <a:r>
              <a:rPr lang="en-GB" dirty="0"/>
              <a:t>, POST PN577. Available at: </a:t>
            </a:r>
            <a:r>
              <a:rPr lang="en-GB" u="sng" dirty="0">
                <a:hlinkClick r:id="rId2"/>
              </a:rPr>
              <a:t>http://www.researchbriefings.files.parliament.uk/documents/POST-PN-0577/POST-PN-0577.pdf</a:t>
            </a:r>
            <a:r>
              <a:rPr lang="en-GB" dirty="0"/>
              <a:t>  (Accessed:27 October 2018).</a:t>
            </a:r>
            <a:endParaRPr lang="en-GB" b="1" u="sng" dirty="0"/>
          </a:p>
        </p:txBody>
      </p:sp>
    </p:spTree>
    <p:extLst>
      <p:ext uri="{BB962C8B-B14F-4D97-AF65-F5344CB8AC3E}">
        <p14:creationId xmlns:p14="http://schemas.microsoft.com/office/powerpoint/2010/main" val="36229786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News Paper Articles:</a:t>
            </a:r>
          </a:p>
        </p:txBody>
      </p:sp>
      <p:graphicFrame>
        <p:nvGraphicFramePr>
          <p:cNvPr id="5" name="Content Placeholder 2">
            <a:extLst>
              <a:ext uri="{FF2B5EF4-FFF2-40B4-BE49-F238E27FC236}">
                <a16:creationId xmlns:a16="http://schemas.microsoft.com/office/drawing/2014/main" id="{5A8D5F79-9E4D-4661-ACB2-8CA1D8858A7F}"/>
              </a:ext>
            </a:extLst>
          </p:cNvPr>
          <p:cNvGraphicFramePr>
            <a:graphicFrameLocks noGrp="1"/>
          </p:cNvGraphicFramePr>
          <p:nvPr>
            <p:ph idx="1"/>
            <p:extLst>
              <p:ext uri="{D42A27DB-BD31-4B8C-83A1-F6EECF244321}">
                <p14:modId xmlns:p14="http://schemas.microsoft.com/office/powerpoint/2010/main" val="38873864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67000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News paper article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92500" lnSpcReduction="20000"/>
          </a:bodyPr>
          <a:lstStyle/>
          <a:p>
            <a:r>
              <a:rPr lang="en-GB" dirty="0"/>
              <a:t>BBC (2010) ‘Justice system ‘favours wealthy’ says judge’, </a:t>
            </a:r>
            <a:r>
              <a:rPr lang="en-GB" i="1" dirty="0"/>
              <a:t>BBC News, </a:t>
            </a:r>
            <a:r>
              <a:rPr lang="en-GB" dirty="0"/>
              <a:t>21</a:t>
            </a:r>
            <a:r>
              <a:rPr lang="en-GB" baseline="30000" dirty="0"/>
              <a:t>st</a:t>
            </a:r>
            <a:r>
              <a:rPr lang="en-GB" dirty="0"/>
              <a:t> May. Available at: </a:t>
            </a:r>
            <a:r>
              <a:rPr lang="en-GB" u="sng" dirty="0">
                <a:hlinkClick r:id="rId2"/>
              </a:rPr>
              <a:t>https://www.bbc.co.uk/news/10139348</a:t>
            </a:r>
            <a:r>
              <a:rPr lang="en-GB" dirty="0"/>
              <a:t> (Accessed: 20th February 2019).</a:t>
            </a:r>
          </a:p>
          <a:p>
            <a:r>
              <a:rPr lang="en-GB" dirty="0"/>
              <a:t>BBC (2011) ‘England rioters ‘poorer, younger, less educated’’, </a:t>
            </a:r>
            <a:r>
              <a:rPr lang="en-GB" i="1" dirty="0"/>
              <a:t>BBC News, </a:t>
            </a:r>
            <a:r>
              <a:rPr lang="en-GB" dirty="0"/>
              <a:t>24</a:t>
            </a:r>
            <a:r>
              <a:rPr lang="en-GB" baseline="30000" dirty="0"/>
              <a:t>th</a:t>
            </a:r>
            <a:r>
              <a:rPr lang="en-GB" dirty="0"/>
              <a:t> October [Online]. Available at: </a:t>
            </a:r>
            <a:r>
              <a:rPr lang="en-GB" u="sng" dirty="0">
                <a:hlinkClick r:id="rId3"/>
              </a:rPr>
              <a:t>https://www.bbc.co.uk/news/uk-15426720</a:t>
            </a:r>
            <a:r>
              <a:rPr lang="en-GB" dirty="0"/>
              <a:t> (Accessed: 20th February 2019</a:t>
            </a:r>
          </a:p>
          <a:p>
            <a:r>
              <a:rPr lang="en-GB" dirty="0"/>
              <a:t>Braddock, K. (2011) ‘The power of the hoodie’, </a:t>
            </a:r>
            <a:r>
              <a:rPr lang="en-GB" i="1" dirty="0"/>
              <a:t>The Guardian, </a:t>
            </a:r>
            <a:r>
              <a:rPr lang="en-GB" dirty="0"/>
              <a:t>9</a:t>
            </a:r>
            <a:r>
              <a:rPr lang="en-GB" baseline="30000" dirty="0"/>
              <a:t>th</a:t>
            </a:r>
            <a:r>
              <a:rPr lang="en-GB" dirty="0"/>
              <a:t> August. Available at: </a:t>
            </a:r>
            <a:r>
              <a:rPr lang="en-GB" u="sng" dirty="0">
                <a:hlinkClick r:id="rId4"/>
              </a:rPr>
              <a:t>https://www.theguardian.com/uk/2011/aug/09/power-of-the-hoodie</a:t>
            </a:r>
            <a:r>
              <a:rPr lang="en-GB" dirty="0"/>
              <a:t> (Accessed: 20th February 2019).</a:t>
            </a:r>
          </a:p>
          <a:p>
            <a:r>
              <a:rPr lang="en-GB" dirty="0" err="1"/>
              <a:t>Heale</a:t>
            </a:r>
            <a:r>
              <a:rPr lang="en-GB" dirty="0"/>
              <a:t>, J. (2008) ‘Street gangs: ‘It’s the 13-year-olds that scare me’, </a:t>
            </a:r>
            <a:r>
              <a:rPr lang="en-GB" i="1" dirty="0"/>
              <a:t>The Telegraph,</a:t>
            </a:r>
            <a:r>
              <a:rPr lang="en-GB" dirty="0"/>
              <a:t> 26</a:t>
            </a:r>
            <a:r>
              <a:rPr lang="en-GB" baseline="30000" dirty="0"/>
              <a:t>th</a:t>
            </a:r>
            <a:r>
              <a:rPr lang="en-GB" dirty="0"/>
              <a:t> August. Available at: </a:t>
            </a:r>
            <a:r>
              <a:rPr lang="en-GB" u="sng" dirty="0">
                <a:hlinkClick r:id="rId5"/>
              </a:rPr>
              <a:t>https://www.telegraph.co.uk/news/features/3637806/Street-gangs-Its-the-13-year-olds-that-scare-me.html</a:t>
            </a:r>
            <a:r>
              <a:rPr lang="en-GB" dirty="0"/>
              <a:t> (Accessed: 5th March 2019)</a:t>
            </a:r>
          </a:p>
          <a:p>
            <a:endParaRPr lang="en-GB" dirty="0"/>
          </a:p>
        </p:txBody>
      </p:sp>
    </p:spTree>
    <p:extLst>
      <p:ext uri="{BB962C8B-B14F-4D97-AF65-F5344CB8AC3E}">
        <p14:creationId xmlns:p14="http://schemas.microsoft.com/office/powerpoint/2010/main" val="8641827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Internet </a:t>
            </a:r>
          </a:p>
        </p:txBody>
      </p:sp>
      <p:graphicFrame>
        <p:nvGraphicFramePr>
          <p:cNvPr id="19" name="Content Placeholder 2">
            <a:extLst>
              <a:ext uri="{FF2B5EF4-FFF2-40B4-BE49-F238E27FC236}">
                <a16:creationId xmlns:a16="http://schemas.microsoft.com/office/drawing/2014/main" id="{9B62DDD0-0D06-4152-BFA5-E6A3917B770E}"/>
              </a:ext>
            </a:extLst>
          </p:cNvPr>
          <p:cNvGraphicFramePr>
            <a:graphicFrameLocks noGrp="1"/>
          </p:cNvGraphicFramePr>
          <p:nvPr>
            <p:ph idx="1"/>
            <p:extLst>
              <p:ext uri="{D42A27DB-BD31-4B8C-83A1-F6EECF244321}">
                <p14:modId xmlns:p14="http://schemas.microsoft.com/office/powerpoint/2010/main" val="37220877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4007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Internet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normAutofit fontScale="92500" lnSpcReduction="10000"/>
          </a:bodyPr>
          <a:lstStyle/>
          <a:p>
            <a:r>
              <a:rPr lang="en-GB" dirty="0"/>
              <a:t>Bryman, D.L. (2020) ‘The death of Ayman al-</a:t>
            </a:r>
            <a:r>
              <a:rPr lang="en-GB" dirty="0" err="1"/>
              <a:t>Zawahri</a:t>
            </a:r>
            <a:r>
              <a:rPr lang="en-GB" dirty="0"/>
              <a:t> and the future of al-Qaida’, </a:t>
            </a:r>
            <a:r>
              <a:rPr lang="en-GB" i="1" dirty="0"/>
              <a:t>Brookings [blog]. </a:t>
            </a:r>
            <a:r>
              <a:rPr lang="en-GB" dirty="0"/>
              <a:t>17 November. Available at: </a:t>
            </a:r>
            <a:r>
              <a:rPr lang="en-GB" dirty="0">
                <a:hlinkClick r:id="rId2"/>
              </a:rPr>
              <a:t>https://www.brookings.edu/blog/order-from-chaos/2020/11/17/the-death-of-ayman-al-zawahri-and-the-future-of-al-qaida/</a:t>
            </a:r>
            <a:r>
              <a:rPr lang="en-GB" dirty="0"/>
              <a:t> (Accessed: 29 November 2021).</a:t>
            </a:r>
          </a:p>
          <a:p>
            <a:r>
              <a:rPr lang="en-GB" dirty="0" err="1"/>
              <a:t>Center</a:t>
            </a:r>
            <a:r>
              <a:rPr lang="en-GB" dirty="0"/>
              <a:t> for Strategic &amp; International Studies. (2019) </a:t>
            </a:r>
            <a:r>
              <a:rPr lang="en-GB" i="1" dirty="0"/>
              <a:t>What’s happening with Terrorism in Europe </a:t>
            </a:r>
            <a:r>
              <a:rPr lang="en-GB" dirty="0"/>
              <a:t>[video]. Available at: </a:t>
            </a:r>
            <a:r>
              <a:rPr lang="en-GB" dirty="0">
                <a:hlinkClick r:id="rId3"/>
              </a:rPr>
              <a:t>https://www.youtube.com/watch?v=_HY5UAcHrLw&amp;t=86s</a:t>
            </a:r>
            <a:r>
              <a:rPr lang="en-GB" dirty="0"/>
              <a:t> (Accessed: 29 November 2021).</a:t>
            </a:r>
          </a:p>
          <a:p>
            <a:r>
              <a:rPr lang="en-GB" dirty="0"/>
              <a:t>The Crown Prosecution Service. (2017) </a:t>
            </a:r>
            <a:r>
              <a:rPr lang="en-GB" i="1" dirty="0"/>
              <a:t>Terrorism.</a:t>
            </a:r>
            <a:r>
              <a:rPr lang="en-GB" dirty="0"/>
              <a:t> Available at: </a:t>
            </a:r>
            <a:r>
              <a:rPr lang="en-GB" dirty="0">
                <a:hlinkClick r:id="rId4"/>
              </a:rPr>
              <a:t>https://www.cps.gov.uk/crime-info/terrorism</a:t>
            </a:r>
            <a:r>
              <a:rPr lang="en-GB" dirty="0"/>
              <a:t> (Accessed: 29 November 2021).</a:t>
            </a:r>
          </a:p>
          <a:p>
            <a:pPr marL="0" indent="0">
              <a:buNone/>
            </a:pPr>
            <a:endParaRPr lang="en-GB" dirty="0"/>
          </a:p>
        </p:txBody>
      </p:sp>
    </p:spTree>
    <p:extLst>
      <p:ext uri="{BB962C8B-B14F-4D97-AF65-F5344CB8AC3E}">
        <p14:creationId xmlns:p14="http://schemas.microsoft.com/office/powerpoint/2010/main" val="1355438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1D72A4A-771D-4FE0-A07E-D0DAF4D69C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448" y="447277"/>
            <a:ext cx="3294813" cy="5911481"/>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5BB7246-8AFD-47FC-A1F4-491E0167E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9940" y="438890"/>
            <a:ext cx="3294813" cy="5911481"/>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0A6DF2E7-0906-4F1E-9B28-48B1A4D8E0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787" y="308343"/>
            <a:ext cx="3294813" cy="5911481"/>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Graphic 212">
            <a:extLst>
              <a:ext uri="{FF2B5EF4-FFF2-40B4-BE49-F238E27FC236}">
                <a16:creationId xmlns:a16="http://schemas.microsoft.com/office/drawing/2014/main" id="{684FEC42-F70A-4505-A5DF-EC67268FE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9" name="Graphic 212">
            <a:extLst>
              <a:ext uri="{FF2B5EF4-FFF2-40B4-BE49-F238E27FC236}">
                <a16:creationId xmlns:a16="http://schemas.microsoft.com/office/drawing/2014/main" id="{7D10AF26-17A2-4FA8-824A-F78507AF6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841" y="49924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a:xfrm>
            <a:off x="838200" y="1195697"/>
            <a:ext cx="3105985" cy="4238118"/>
          </a:xfrm>
        </p:spPr>
        <p:txBody>
          <a:bodyPr>
            <a:normAutofit/>
          </a:bodyPr>
          <a:lstStyle/>
          <a:p>
            <a:r>
              <a:rPr lang="en-GB" dirty="0"/>
              <a:t>Graph</a:t>
            </a:r>
          </a:p>
        </p:txBody>
      </p:sp>
      <p:graphicFrame>
        <p:nvGraphicFramePr>
          <p:cNvPr id="5" name="Content Placeholder 2">
            <a:extLst>
              <a:ext uri="{FF2B5EF4-FFF2-40B4-BE49-F238E27FC236}">
                <a16:creationId xmlns:a16="http://schemas.microsoft.com/office/drawing/2014/main" id="{B15DF1DC-05E2-4983-803B-5EF0CE2D1051}"/>
              </a:ext>
            </a:extLst>
          </p:cNvPr>
          <p:cNvGraphicFramePr>
            <a:graphicFrameLocks noGrp="1"/>
          </p:cNvGraphicFramePr>
          <p:nvPr>
            <p:ph idx="1"/>
            <p:extLst>
              <p:ext uri="{D42A27DB-BD31-4B8C-83A1-F6EECF244321}">
                <p14:modId xmlns:p14="http://schemas.microsoft.com/office/powerpoint/2010/main" val="2077549227"/>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751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F6597-5AB6-824E-97B0-35EDE4D56599}"/>
              </a:ext>
            </a:extLst>
          </p:cNvPr>
          <p:cNvSpPr>
            <a:spLocks noGrp="1"/>
          </p:cNvSpPr>
          <p:nvPr>
            <p:ph type="title"/>
          </p:nvPr>
        </p:nvSpPr>
        <p:spPr/>
        <p:txBody>
          <a:bodyPr/>
          <a:lstStyle/>
          <a:p>
            <a:r>
              <a:rPr lang="en-GB" dirty="0"/>
              <a:t>Graph - Examples</a:t>
            </a:r>
          </a:p>
        </p:txBody>
      </p:sp>
      <p:sp>
        <p:nvSpPr>
          <p:cNvPr id="3" name="Content Placeholder 2">
            <a:extLst>
              <a:ext uri="{FF2B5EF4-FFF2-40B4-BE49-F238E27FC236}">
                <a16:creationId xmlns:a16="http://schemas.microsoft.com/office/drawing/2014/main" id="{1DC703AD-F348-B54C-82A7-9A72ADF86BF9}"/>
              </a:ext>
            </a:extLst>
          </p:cNvPr>
          <p:cNvSpPr>
            <a:spLocks noGrp="1"/>
          </p:cNvSpPr>
          <p:nvPr>
            <p:ph idx="1"/>
          </p:nvPr>
        </p:nvSpPr>
        <p:spPr/>
        <p:txBody>
          <a:bodyPr/>
          <a:lstStyle/>
          <a:p>
            <a:r>
              <a:rPr lang="en-GB" dirty="0" err="1"/>
              <a:t>Briant</a:t>
            </a:r>
            <a:r>
              <a:rPr lang="en-GB" dirty="0"/>
              <a:t>, E.L. (2015) </a:t>
            </a:r>
            <a:r>
              <a:rPr lang="en-GB" i="1" dirty="0"/>
              <a:t>Propaganda and counter-terrorism: Strategies for global change</a:t>
            </a:r>
            <a:r>
              <a:rPr lang="en-GB" dirty="0"/>
              <a:t>. Manchester: Manchester University Press, p.13, graph.</a:t>
            </a:r>
          </a:p>
          <a:p>
            <a:pPr marL="0" indent="0">
              <a:buNone/>
            </a:pPr>
            <a:endParaRPr lang="en-GB" dirty="0"/>
          </a:p>
          <a:p>
            <a:r>
              <a:rPr lang="en-GB" dirty="0"/>
              <a:t>Home Office. (2020) </a:t>
            </a:r>
            <a:r>
              <a:rPr lang="en-GB" i="1" dirty="0"/>
              <a:t>Police powers and procedures: England and Wales, year ending 31 March 2020 - Second Edition</a:t>
            </a:r>
            <a:r>
              <a:rPr lang="en-GB" dirty="0"/>
              <a:t>. Available at: </a:t>
            </a:r>
            <a:r>
              <a:rPr lang="en-GB" dirty="0">
                <a:hlinkClick r:id="rId2"/>
              </a:rPr>
              <a:t>https://assets.publishing.service.gov.uk/government/uploads/system/uploads/attachment_data/file/935355/police-powers-procedures-mar20-hosb3120.pdf</a:t>
            </a:r>
            <a:r>
              <a:rPr lang="en-GB" dirty="0"/>
              <a:t>, p. 7, graph. (Accessed: 29 November 2021).</a:t>
            </a:r>
          </a:p>
          <a:p>
            <a:endParaRPr lang="en-GB" dirty="0"/>
          </a:p>
        </p:txBody>
      </p:sp>
    </p:spTree>
    <p:extLst>
      <p:ext uri="{BB962C8B-B14F-4D97-AF65-F5344CB8AC3E}">
        <p14:creationId xmlns:p14="http://schemas.microsoft.com/office/powerpoint/2010/main" val="4020441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9C678-43BA-B145-A4F1-05CD2DAB12A3}"/>
              </a:ext>
            </a:extLst>
          </p:cNvPr>
          <p:cNvSpPr>
            <a:spLocks noGrp="1"/>
          </p:cNvSpPr>
          <p:nvPr>
            <p:ph type="title"/>
          </p:nvPr>
        </p:nvSpPr>
        <p:spPr>
          <a:xfrm>
            <a:off x="1102368" y="1877492"/>
            <a:ext cx="4030132" cy="3215373"/>
          </a:xfrm>
        </p:spPr>
        <p:txBody>
          <a:bodyPr>
            <a:normAutofit/>
          </a:bodyPr>
          <a:lstStyle/>
          <a:p>
            <a:pPr algn="ctr"/>
            <a:r>
              <a:rPr lang="en-GB" dirty="0"/>
              <a:t>REMEMBER!</a:t>
            </a:r>
          </a:p>
        </p:txBody>
      </p:sp>
      <p:grpSp>
        <p:nvGrpSpPr>
          <p:cNvPr id="16"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8"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20"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4"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CF33F0AA-4A0F-A34B-A24C-815A01C1C389}"/>
              </a:ext>
            </a:extLst>
          </p:cNvPr>
          <p:cNvSpPr>
            <a:spLocks noGrp="1"/>
          </p:cNvSpPr>
          <p:nvPr>
            <p:ph idx="1"/>
          </p:nvPr>
        </p:nvSpPr>
        <p:spPr>
          <a:xfrm>
            <a:off x="5857316" y="457813"/>
            <a:ext cx="5778184" cy="5589696"/>
          </a:xfrm>
        </p:spPr>
        <p:txBody>
          <a:bodyPr>
            <a:normAutofit lnSpcReduction="10000"/>
          </a:bodyPr>
          <a:lstStyle/>
          <a:p>
            <a:r>
              <a:rPr lang="en-GB" sz="2400" dirty="0"/>
              <a:t>Your referencing list should always be in </a:t>
            </a:r>
            <a:r>
              <a:rPr lang="en-GB" sz="2400" b="1" i="1" u="sng" dirty="0"/>
              <a:t>alphabetical order.</a:t>
            </a:r>
          </a:p>
          <a:p>
            <a:r>
              <a:rPr lang="en-GB" sz="2400" dirty="0"/>
              <a:t>Your reference list should always be on a </a:t>
            </a:r>
            <a:r>
              <a:rPr lang="en-GB" sz="2400" b="1" i="1" u="sng" dirty="0"/>
              <a:t>NEW page </a:t>
            </a:r>
            <a:r>
              <a:rPr lang="en-GB" sz="2400" dirty="0"/>
              <a:t>and titled ‘Reference List’ or ‘Bibliography’.</a:t>
            </a:r>
          </a:p>
          <a:p>
            <a:r>
              <a:rPr lang="en-GB" sz="2400" dirty="0"/>
              <a:t>If you have the same author with the same date – you need to label them a and b – for example Dearden (2021a) and Dearden (2021b).</a:t>
            </a:r>
          </a:p>
          <a:p>
            <a:r>
              <a:rPr lang="en-GB" sz="2400" b="1" i="1" u="sng" dirty="0"/>
              <a:t>Utilise academic and credible sources</a:t>
            </a:r>
            <a:r>
              <a:rPr lang="en-GB" sz="2400" b="1" dirty="0"/>
              <a:t> </a:t>
            </a:r>
            <a:r>
              <a:rPr lang="en-GB" sz="2400" dirty="0"/>
              <a:t>– books, journal articles, reports, governmental publications; such as acts, statistics, reports and papers.</a:t>
            </a:r>
          </a:p>
          <a:p>
            <a:r>
              <a:rPr lang="en-GB" sz="2400" dirty="0"/>
              <a:t>IF using appendices – they go after the referencing section and should be labelled like ’Appendix 1’, ’Appendix 2’ and so on.</a:t>
            </a:r>
          </a:p>
        </p:txBody>
      </p:sp>
      <p:grpSp>
        <p:nvGrpSpPr>
          <p:cNvPr id="28"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29"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3167932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51F77B6A-7F53-4B28-B73D-C8CC899AB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31270-BDA3-8441-9111-4929F08977E3}"/>
              </a:ext>
            </a:extLst>
          </p:cNvPr>
          <p:cNvSpPr>
            <a:spLocks noGrp="1"/>
          </p:cNvSpPr>
          <p:nvPr>
            <p:ph type="title"/>
          </p:nvPr>
        </p:nvSpPr>
        <p:spPr>
          <a:xfrm>
            <a:off x="6726578" y="685680"/>
            <a:ext cx="4203323" cy="3596201"/>
          </a:xfrm>
        </p:spPr>
        <p:txBody>
          <a:bodyPr vert="horz" lIns="91440" tIns="45720" rIns="91440" bIns="45720" rtlCol="0" anchor="b">
            <a:normAutofit/>
          </a:bodyPr>
          <a:lstStyle/>
          <a:p>
            <a:pPr algn="r"/>
            <a:r>
              <a:rPr lang="en-US" sz="6000" b="1" cap="all" spc="1500">
                <a:ea typeface="Source Sans Pro SemiBold" panose="020B0603030403020204" pitchFamily="34" charset="0"/>
              </a:rPr>
              <a:t>TASK</a:t>
            </a:r>
          </a:p>
        </p:txBody>
      </p:sp>
      <p:grpSp>
        <p:nvGrpSpPr>
          <p:cNvPr id="21" name="Group 20">
            <a:extLst>
              <a:ext uri="{FF2B5EF4-FFF2-40B4-BE49-F238E27FC236}">
                <a16:creationId xmlns:a16="http://schemas.microsoft.com/office/drawing/2014/main" id="{2515629F-0D83-4A44-A125-CD50FC660AB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013" y="1361348"/>
            <a:ext cx="4833902" cy="4258176"/>
            <a:chOff x="1674895" y="1345036"/>
            <a:chExt cx="5428610" cy="4210939"/>
          </a:xfrm>
        </p:grpSpPr>
        <p:sp>
          <p:nvSpPr>
            <p:cNvPr id="22" name="Rectangle 21">
              <a:extLst>
                <a:ext uri="{FF2B5EF4-FFF2-40B4-BE49-F238E27FC236}">
                  <a16:creationId xmlns:a16="http://schemas.microsoft.com/office/drawing/2014/main" id="{81A5080B-EAC4-4530-815C-DE8DACA09D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4667345-04B5-4757-9CE0-969DC1DE5E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895" y="1345036"/>
              <a:ext cx="5428610" cy="4210939"/>
            </a:xfrm>
            <a:prstGeom prst="rect">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5" name="Freeform: Shape 24">
            <a:extLst>
              <a:ext uri="{FF2B5EF4-FFF2-40B4-BE49-F238E27FC236}">
                <a16:creationId xmlns:a16="http://schemas.microsoft.com/office/drawing/2014/main" id="{F6E412EF-CF39-4C25-85B0-DB30B1B0A8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003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27" name="Freeform: Shape 26">
            <a:extLst>
              <a:ext uri="{FF2B5EF4-FFF2-40B4-BE49-F238E27FC236}">
                <a16:creationId xmlns:a16="http://schemas.microsoft.com/office/drawing/2014/main" id="{E8DA6235-17F2-4C9E-88C6-C5D38D8D3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76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useBgFill="1">
        <p:nvSpPr>
          <p:cNvPr id="29" name="Rectangle 28">
            <a:extLst>
              <a:ext uri="{FF2B5EF4-FFF2-40B4-BE49-F238E27FC236}">
                <a16:creationId xmlns:a16="http://schemas.microsoft.com/office/drawing/2014/main" id="{B55DEF71-1741-4489-8E77-46FC5BAA6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82347B6D-A7CC-48EB-861F-917D0D61E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69494" y="1220741"/>
            <a:ext cx="4833901" cy="4258176"/>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7A0A46D-CC9B-4E32-870A-7BC2DF940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5" name="Oval 34">
            <a:extLst>
              <a:ext uri="{FF2B5EF4-FFF2-40B4-BE49-F238E27FC236}">
                <a16:creationId xmlns:a16="http://schemas.microsoft.com/office/drawing/2014/main" id="{9178722E-1BD0-427E-BAAE-4F206DAB5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7284" y="4357092"/>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7" name="Graphic 6" descr="CheckList">
            <a:extLst>
              <a:ext uri="{FF2B5EF4-FFF2-40B4-BE49-F238E27FC236}">
                <a16:creationId xmlns:a16="http://schemas.microsoft.com/office/drawing/2014/main" id="{192AE0D5-AD24-42A0-81D4-F3AE3C39E62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46336" y="1509721"/>
            <a:ext cx="3680216" cy="3680216"/>
          </a:xfrm>
          <a:prstGeom prst="rect">
            <a:avLst/>
          </a:prstGeom>
          <a:ln w="28575">
            <a:noFill/>
          </a:ln>
        </p:spPr>
      </p:pic>
      <p:grpSp>
        <p:nvGrpSpPr>
          <p:cNvPr id="37" name="Group 36">
            <a:extLst>
              <a:ext uri="{FF2B5EF4-FFF2-40B4-BE49-F238E27FC236}">
                <a16:creationId xmlns:a16="http://schemas.microsoft.com/office/drawing/2014/main" id="{7D8E00FA-5561-4253-B903-92B49719E76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11971" y="858936"/>
            <a:ext cx="693403" cy="693403"/>
            <a:chOff x="5211971" y="858936"/>
            <a:chExt cx="693403" cy="693403"/>
          </a:xfrm>
        </p:grpSpPr>
        <p:sp>
          <p:nvSpPr>
            <p:cNvPr id="38" name="Graphic 212">
              <a:extLst>
                <a:ext uri="{FF2B5EF4-FFF2-40B4-BE49-F238E27FC236}">
                  <a16:creationId xmlns:a16="http://schemas.microsoft.com/office/drawing/2014/main" id="{A753B935-E3DD-466D-BFAC-68E0BE02D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9" name="Graphic 212">
              <a:extLst>
                <a:ext uri="{FF2B5EF4-FFF2-40B4-BE49-F238E27FC236}">
                  <a16:creationId xmlns:a16="http://schemas.microsoft.com/office/drawing/2014/main" id="{FB034F26-4148-4B59-B493-14D7A9A8BA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11971" y="858936"/>
              <a:ext cx="693403" cy="693403"/>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grpSp>
        <p:nvGrpSpPr>
          <p:cNvPr id="41" name="Graphic 185">
            <a:extLst>
              <a:ext uri="{FF2B5EF4-FFF2-40B4-BE49-F238E27FC236}">
                <a16:creationId xmlns:a16="http://schemas.microsoft.com/office/drawing/2014/main" id="{5E6BB5FD-DB7B-4BE3-BA45-1EF042115E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42" name="Freeform: Shape 41">
              <a:extLst>
                <a:ext uri="{FF2B5EF4-FFF2-40B4-BE49-F238E27FC236}">
                  <a16:creationId xmlns:a16="http://schemas.microsoft.com/office/drawing/2014/main" id="{9929FF76-4B3A-4294-BE6E-B507B22D1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253C18A4-10CC-4E91-A8A2-D5368972A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6356AC2F-73E0-44FD-B346-A209D274D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95A85581-9712-414C-82D4-2FE96ACB2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B0828F2-35E7-4424-8082-6C258B676E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6656043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E4631270-BDA3-8441-9111-4929F08977E3}"/>
              </a:ext>
            </a:extLst>
          </p:cNvPr>
          <p:cNvSpPr>
            <a:spLocks noGrp="1"/>
          </p:cNvSpPr>
          <p:nvPr>
            <p:ph type="title"/>
          </p:nvPr>
        </p:nvSpPr>
        <p:spPr>
          <a:xfrm>
            <a:off x="2232252" y="633046"/>
            <a:ext cx="4463623" cy="1314996"/>
          </a:xfrm>
        </p:spPr>
        <p:txBody>
          <a:bodyPr anchor="b">
            <a:normAutofit/>
          </a:bodyPr>
          <a:lstStyle/>
          <a:p>
            <a:r>
              <a:rPr lang="en-GB" dirty="0"/>
              <a:t>Quiz</a:t>
            </a:r>
          </a:p>
        </p:txBody>
      </p:sp>
      <p:sp>
        <p:nvSpPr>
          <p:cNvPr id="13" name="Freeform: Shape 12">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15" name="Freeform: Shape 14">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DC41CD12-BBE8-2146-B6E9-06E7B18DD0F2}"/>
              </a:ext>
            </a:extLst>
          </p:cNvPr>
          <p:cNvSpPr>
            <a:spLocks noGrp="1"/>
          </p:cNvSpPr>
          <p:nvPr>
            <p:ph idx="1"/>
          </p:nvPr>
        </p:nvSpPr>
        <p:spPr>
          <a:xfrm>
            <a:off x="572116" y="2412290"/>
            <a:ext cx="6695875" cy="4044463"/>
          </a:xfrm>
        </p:spPr>
        <p:txBody>
          <a:bodyPr>
            <a:normAutofit/>
          </a:bodyPr>
          <a:lstStyle/>
          <a:p>
            <a:r>
              <a:rPr lang="en-GB" dirty="0">
                <a:hlinkClick r:id="rId2"/>
              </a:rPr>
              <a:t>https://forms.office.com/r/R3TeEDWPcX</a:t>
            </a:r>
            <a:r>
              <a:rPr lang="en-GB" dirty="0"/>
              <a:t> </a:t>
            </a:r>
          </a:p>
        </p:txBody>
      </p:sp>
      <p:sp>
        <p:nvSpPr>
          <p:cNvPr id="17" name="Freeform: Shape 16">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9" name="Freeform: Shape 18">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Question mark on green pastel background">
            <a:extLst>
              <a:ext uri="{FF2B5EF4-FFF2-40B4-BE49-F238E27FC236}">
                <a16:creationId xmlns:a16="http://schemas.microsoft.com/office/drawing/2014/main" id="{0D6FA03B-598F-4428-8711-23FA9FB12583}"/>
              </a:ext>
            </a:extLst>
          </p:cNvPr>
          <p:cNvPicPr>
            <a:picLocks noChangeAspect="1"/>
          </p:cNvPicPr>
          <p:nvPr/>
        </p:nvPicPr>
        <p:blipFill rotWithShape="1">
          <a:blip r:embed="rId3"/>
          <a:srcRect l="25000" r="-1" b="-1"/>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grpSp>
        <p:nvGrpSpPr>
          <p:cNvPr id="23"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4" name="Freeform: Shape 23">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6" name="Picture 5" descr="Qr code&#10;&#10;Description automatically generated">
            <a:extLst>
              <a:ext uri="{FF2B5EF4-FFF2-40B4-BE49-F238E27FC236}">
                <a16:creationId xmlns:a16="http://schemas.microsoft.com/office/drawing/2014/main" id="{231AC9D8-38D7-5D47-AE63-2CC38079F4D7}"/>
              </a:ext>
            </a:extLst>
          </p:cNvPr>
          <p:cNvPicPr>
            <a:picLocks noChangeAspect="1"/>
          </p:cNvPicPr>
          <p:nvPr/>
        </p:nvPicPr>
        <p:blipFill>
          <a:blip r:embed="rId4"/>
          <a:stretch>
            <a:fillRect/>
          </a:stretch>
        </p:blipFill>
        <p:spPr>
          <a:xfrm>
            <a:off x="2457942" y="3052587"/>
            <a:ext cx="3644580" cy="3644580"/>
          </a:xfrm>
          <a:prstGeom prst="rect">
            <a:avLst/>
          </a:prstGeom>
        </p:spPr>
      </p:pic>
    </p:spTree>
    <p:extLst>
      <p:ext uri="{BB962C8B-B14F-4D97-AF65-F5344CB8AC3E}">
        <p14:creationId xmlns:p14="http://schemas.microsoft.com/office/powerpoint/2010/main" val="4158974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609CD-0B27-DC4B-9D32-F10A09DE87B7}"/>
              </a:ext>
            </a:extLst>
          </p:cNvPr>
          <p:cNvSpPr>
            <a:spLocks noGrp="1"/>
          </p:cNvSpPr>
          <p:nvPr>
            <p:ph type="title"/>
          </p:nvPr>
        </p:nvSpPr>
        <p:spPr/>
        <p:txBody>
          <a:bodyPr/>
          <a:lstStyle/>
          <a:p>
            <a:r>
              <a:rPr lang="en-GB" dirty="0"/>
              <a:t>Conclusion</a:t>
            </a:r>
          </a:p>
        </p:txBody>
      </p:sp>
      <p:graphicFrame>
        <p:nvGraphicFramePr>
          <p:cNvPr id="7" name="Content Placeholder 2">
            <a:extLst>
              <a:ext uri="{FF2B5EF4-FFF2-40B4-BE49-F238E27FC236}">
                <a16:creationId xmlns:a16="http://schemas.microsoft.com/office/drawing/2014/main" id="{70016521-72F2-4E5D-BB4B-9B786E92DA7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057620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Oval 9">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11">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Oval 13">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9A2AD-43E2-744C-8EBB-41006D75262C}"/>
              </a:ext>
            </a:extLst>
          </p:cNvPr>
          <p:cNvSpPr>
            <a:spLocks noGrp="1"/>
          </p:cNvSpPr>
          <p:nvPr>
            <p:ph type="title"/>
          </p:nvPr>
        </p:nvSpPr>
        <p:spPr>
          <a:xfrm>
            <a:off x="1102368" y="1877492"/>
            <a:ext cx="4030132" cy="3215373"/>
          </a:xfrm>
        </p:spPr>
        <p:txBody>
          <a:bodyPr>
            <a:normAutofit/>
          </a:bodyPr>
          <a:lstStyle/>
          <a:p>
            <a:pPr algn="ctr"/>
            <a:r>
              <a:rPr lang="en-GB"/>
              <a:t>References</a:t>
            </a:r>
          </a:p>
        </p:txBody>
      </p:sp>
      <p:grpSp>
        <p:nvGrpSpPr>
          <p:cNvPr id="39" name="Group 15">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7" name="Freeform: Shape 16">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40" name="Freeform: Shape 17">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41"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2"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3" name="Oval 23">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4" name="Oval 25">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3">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25809A1E-56FA-1348-8D54-9C7E57EE1005}"/>
              </a:ext>
            </a:extLst>
          </p:cNvPr>
          <p:cNvSpPr>
            <a:spLocks noGrp="1"/>
          </p:cNvSpPr>
          <p:nvPr>
            <p:ph idx="1"/>
          </p:nvPr>
        </p:nvSpPr>
        <p:spPr>
          <a:xfrm>
            <a:off x="6234868" y="1130846"/>
            <a:ext cx="5217173" cy="4351338"/>
          </a:xfrm>
        </p:spPr>
        <p:txBody>
          <a:bodyPr>
            <a:normAutofit/>
          </a:bodyPr>
          <a:lstStyle/>
          <a:p>
            <a:r>
              <a:rPr lang="en-GB" dirty="0"/>
              <a:t>University of Wales Trinity Saint David. (2021) </a:t>
            </a:r>
            <a:r>
              <a:rPr lang="en-GB" i="1" dirty="0"/>
              <a:t>Referencing Handbook Harvard. </a:t>
            </a:r>
            <a:r>
              <a:rPr lang="en-GB" dirty="0"/>
              <a:t>Available at: </a:t>
            </a:r>
            <a:r>
              <a:rPr lang="en-GB" dirty="0">
                <a:hlinkClick r:id="rId2"/>
              </a:rPr>
              <a:t>https://uwtsd.ac.uk/media/uwtsd-website/content-assets/documents/library-and-learning-resources/infoskills/Harvard-eng_v.1.2.pdf</a:t>
            </a:r>
            <a:r>
              <a:rPr lang="en-GB" dirty="0"/>
              <a:t> (Accessed: 6 September 2021)</a:t>
            </a:r>
          </a:p>
        </p:txBody>
      </p:sp>
      <p:grpSp>
        <p:nvGrpSpPr>
          <p:cNvPr id="45"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581034" y="5750136"/>
            <a:ext cx="1054466" cy="469689"/>
            <a:chOff x="9841624" y="4115729"/>
            <a:chExt cx="602169" cy="268223"/>
          </a:xfrm>
          <a:solidFill>
            <a:schemeClr val="tx1"/>
          </a:solidFill>
        </p:grpSpPr>
        <p:sp>
          <p:nvSpPr>
            <p:cNvPr id="46" name="Freeform: Shape 28">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29">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30">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31">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0" name="Freeform: Shape 32">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762878232"/>
      </p:ext>
    </p:extLst>
  </p:cSld>
  <p:clrMapOvr>
    <a:masterClrMapping/>
  </p:clrMapOvr>
</p:sld>
</file>

<file path=ppt/theme/theme1.xml><?xml version="1.0" encoding="utf-8"?>
<a:theme xmlns:a="http://schemas.openxmlformats.org/drawingml/2006/main" name="FunkyShapesVTI">
  <a:themeElements>
    <a:clrScheme name="Office 2007-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docProps/app.xml><?xml version="1.0" encoding="utf-8"?>
<Properties xmlns="http://schemas.openxmlformats.org/officeDocument/2006/extended-properties" xmlns:vt="http://schemas.openxmlformats.org/officeDocument/2006/docPropsVTypes">
  <TotalTime>1308</TotalTime>
  <Words>1847</Words>
  <Application>Microsoft Macintosh PowerPoint</Application>
  <PresentationFormat>Widescreen</PresentationFormat>
  <Paragraphs>124</Paragraphs>
  <Slides>25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25</vt:i4>
      </vt:variant>
    </vt:vector>
  </HeadingPairs>
  <TitlesOfParts>
    <vt:vector size="28" baseType="lpstr">
      <vt:lpstr>Arial</vt:lpstr>
      <vt:lpstr>Source Sans Pro</vt:lpstr>
      <vt:lpstr>FunkyShapesVTI</vt:lpstr>
      <vt:lpstr>Harvard Referencing</vt:lpstr>
      <vt:lpstr>Aims &amp; Objectives</vt:lpstr>
      <vt:lpstr>Why is referencing important?</vt:lpstr>
      <vt:lpstr>In-Text Citations</vt:lpstr>
      <vt:lpstr>In-Text Citations of long quotes</vt:lpstr>
      <vt:lpstr>Books</vt:lpstr>
      <vt:lpstr>Books - Examples</vt:lpstr>
      <vt:lpstr>Journal Articles</vt:lpstr>
      <vt:lpstr>Journal Articles - Examples</vt:lpstr>
      <vt:lpstr>Legal and Government Publications</vt:lpstr>
      <vt:lpstr>PowerPoint Presentation</vt:lpstr>
      <vt:lpstr>PowerPoint Presentation</vt:lpstr>
      <vt:lpstr>PowerPoint Presentation</vt:lpstr>
      <vt:lpstr>Command papers </vt:lpstr>
      <vt:lpstr>News Paper Articles:</vt:lpstr>
      <vt:lpstr>News paper article - examples</vt:lpstr>
      <vt:lpstr>Internet </vt:lpstr>
      <vt:lpstr>Internet examples</vt:lpstr>
      <vt:lpstr>Graph</vt:lpstr>
      <vt:lpstr>Graph - Examples</vt:lpstr>
      <vt:lpstr>REMEMBER!</vt:lpstr>
      <vt:lpstr>TASK</vt:lpstr>
      <vt:lpstr>Quiz</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Harvard Referencing</dc:title>
  <dc:creator>Sian Clare Wall (2110786)</dc:creator>
  <cp:lastModifiedBy>Sian Clare Wall (2110786)</cp:lastModifiedBy>
  <cp:revision>10</cp:revision>
  <dcterms:created xsi:type="dcterms:W3CDTF">2021-11-28T20:27:25Z</dcterms:created>
  <dcterms:modified xsi:type="dcterms:W3CDTF">2021-12-05T14:16:17Z</dcterms:modified>
</cp:coreProperties>
</file>