
<file path=[Content_Types].xml><?xml version="1.0" encoding="utf-8"?>
<Types xmlns="http://schemas.openxmlformats.org/package/2006/content-types">
  <Default Extension="jpeg" ContentType="image/jpeg"/>
  <Default Extension="m4a" ContentType="audio/mp4"/>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6" r:id="rId2"/>
    <p:sldMasterId id="2147483678" r:id="rId3"/>
    <p:sldMasterId id="2147483696" r:id="rId4"/>
  </p:sldMasterIdLst>
  <p:notesMasterIdLst>
    <p:notesMasterId r:id="rId47"/>
  </p:notesMasterIdLst>
  <p:sldIdLst>
    <p:sldId id="256" r:id="rId5"/>
    <p:sldId id="292" r:id="rId6"/>
    <p:sldId id="281" r:id="rId7"/>
    <p:sldId id="282" r:id="rId8"/>
    <p:sldId id="283" r:id="rId9"/>
    <p:sldId id="284" r:id="rId10"/>
    <p:sldId id="285" r:id="rId11"/>
    <p:sldId id="286" r:id="rId12"/>
    <p:sldId id="300" r:id="rId13"/>
    <p:sldId id="299" r:id="rId14"/>
    <p:sldId id="298" r:id="rId15"/>
    <p:sldId id="297" r:id="rId16"/>
    <p:sldId id="296" r:id="rId17"/>
    <p:sldId id="290" r:id="rId18"/>
    <p:sldId id="263" r:id="rId19"/>
    <p:sldId id="264" r:id="rId20"/>
    <p:sldId id="265" r:id="rId21"/>
    <p:sldId id="266" r:id="rId22"/>
    <p:sldId id="267" r:id="rId23"/>
    <p:sldId id="268" r:id="rId24"/>
    <p:sldId id="269" r:id="rId25"/>
    <p:sldId id="270" r:id="rId26"/>
    <p:sldId id="271" r:id="rId27"/>
    <p:sldId id="272" r:id="rId28"/>
    <p:sldId id="291" r:id="rId29"/>
    <p:sldId id="274" r:id="rId30"/>
    <p:sldId id="275" r:id="rId31"/>
    <p:sldId id="276" r:id="rId32"/>
    <p:sldId id="277" r:id="rId33"/>
    <p:sldId id="278" r:id="rId34"/>
    <p:sldId id="279" r:id="rId35"/>
    <p:sldId id="295" r:id="rId36"/>
    <p:sldId id="257" r:id="rId37"/>
    <p:sldId id="258" r:id="rId38"/>
    <p:sldId id="259" r:id="rId39"/>
    <p:sldId id="260" r:id="rId40"/>
    <p:sldId id="261" r:id="rId41"/>
    <p:sldId id="294" r:id="rId42"/>
    <p:sldId id="293" r:id="rId43"/>
    <p:sldId id="287" r:id="rId44"/>
    <p:sldId id="273" r:id="rId45"/>
    <p:sldId id="280"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snapToObjects="1">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782EB3C-2FDD-1647-B52D-10B975D86E2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BE479BF-E467-0548-84B8-4005747546EF}"/>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9F764C7-90F3-C741-B76F-2C2BF2ACA9F2}" type="datetime1">
              <a:rPr lang="en-GB"/>
              <a:pPr lvl="0"/>
              <a:t>10/01/2020</a:t>
            </a:fld>
            <a:endParaRPr lang="en-GB"/>
          </a:p>
        </p:txBody>
      </p:sp>
      <p:sp>
        <p:nvSpPr>
          <p:cNvPr id="4" name="Slide Image Placeholder 3">
            <a:extLst>
              <a:ext uri="{FF2B5EF4-FFF2-40B4-BE49-F238E27FC236}">
                <a16:creationId xmlns:a16="http://schemas.microsoft.com/office/drawing/2014/main" id="{C8ABC6EB-D158-FD4E-8710-A32A90E9D6E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0CCDA61-DA58-9A42-A21F-23AB18E1D8D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36ED249-72E1-D04E-B2AA-75F2BE55ACE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03AFEAA-6970-164C-9416-EE1B7BBCCB0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B9AD7BB-A3BD-F846-B11B-E353340DC8A9}" type="slidenum">
              <a:t>‹#›</a:t>
            </a:fld>
            <a:endParaRPr lang="en-GB"/>
          </a:p>
        </p:txBody>
      </p:sp>
    </p:spTree>
    <p:extLst>
      <p:ext uri="{BB962C8B-B14F-4D97-AF65-F5344CB8AC3E}">
        <p14:creationId xmlns:p14="http://schemas.microsoft.com/office/powerpoint/2010/main" val="193248532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asa.gov/offices/oct/home/tech_record_breaking.html#.V7StabzLEy4"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ransacker.co.uk/running-shoe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go.redirectingat.com/?id=74968X1576258&amp;xs=1&amp;url=https%3A%2F%2Flink.springer.com%2Farticle%2F10.1007%2Fs40279-017-0811-2&amp;sref=https%3A%2F%2Fwww.runnersworld.com%2Fnews%2Fa20863643%2Fnikes-vaporfly-4-shoes-really-did-boost-the-running-economy-of-everyone-tested-says-study%2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sportni.net/performance/sports-institute-northern-ireland/performance-science/performance-analysi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is2win.co.uk/service/performance-analysi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C0205-AF2C-B248-899B-51CF980624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B80EA9-1F2B-B949-A387-54678DA4B2DF}"/>
              </a:ext>
            </a:extLst>
          </p:cNvPr>
          <p:cNvSpPr txBox="1">
            <a:spLocks noGrp="1"/>
          </p:cNvSpPr>
          <p:nvPr>
            <p:ph type="body" sz="quarter" idx="1"/>
          </p:nvPr>
        </p:nvSpPr>
        <p:spPr/>
        <p:txBody>
          <a:bodyPr/>
          <a:lstStyle/>
          <a:p>
            <a:pPr lvl="0"/>
            <a:r>
              <a:rPr lang="en-GB">
                <a:solidFill>
                  <a:srgbClr val="939DA5"/>
                </a:solidFill>
                <a:latin typeface="Open Sans"/>
              </a:rPr>
              <a:t>Since the start of the Olympics in 1896, the primary focus of swimsuits was modesty rather than performance. Suits covered the majority of the body and were made of wool, which made swimming difficult as they tended to absorb water and get increasingly heavier as the race went on. While materials like silk were lighter and less absorbent, their exorbitant cost prevented them from being available to most competitors.</a:t>
            </a:r>
          </a:p>
          <a:p>
            <a:pPr lvl="0"/>
            <a:endParaRPr lang="en-GB">
              <a:solidFill>
                <a:srgbClr val="939DA5"/>
              </a:solidFill>
              <a:latin typeface="Open Sans"/>
            </a:endParaRPr>
          </a:p>
          <a:p>
            <a:pPr lvl="0"/>
            <a:r>
              <a:rPr lang="en-GB">
                <a:solidFill>
                  <a:srgbClr val="939DA5"/>
                </a:solidFill>
                <a:latin typeface="Open Sans"/>
              </a:rPr>
              <a:t>The development of materials like nylon in the 50s and Lycra in the 80s set the pace of innovative swimwear. These  textiles enabled swimsuits to be form-fitting and less water absorbent made with  synthetic fibers  spun out of polymers. This means they  are one long solid strand, rather than multiple porous cotton strands woven together.</a:t>
            </a:r>
          </a:p>
          <a:p>
            <a:pPr lvl="0"/>
            <a:endParaRPr lang="en-GB">
              <a:solidFill>
                <a:srgbClr val="939DA5"/>
              </a:solidFill>
              <a:latin typeface="Open Sans"/>
            </a:endParaRPr>
          </a:p>
          <a:p>
            <a:pPr lvl="0"/>
            <a:endParaRPr lang="en-GB">
              <a:solidFill>
                <a:srgbClr val="939DA5"/>
              </a:solidFill>
              <a:latin typeface="Open Sans"/>
            </a:endParaRPr>
          </a:p>
          <a:p>
            <a:pPr lvl="0"/>
            <a:endParaRPr lang="en-US"/>
          </a:p>
        </p:txBody>
      </p:sp>
      <p:sp>
        <p:nvSpPr>
          <p:cNvPr id="4" name="Slide Number Placeholder 3">
            <a:extLst>
              <a:ext uri="{FF2B5EF4-FFF2-40B4-BE49-F238E27FC236}">
                <a16:creationId xmlns:a16="http://schemas.microsoft.com/office/drawing/2014/main" id="{B52AAD9F-BF2B-954C-89C8-F7113366B48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7FBC3C-57BE-D54B-90DF-0A3F6F197B4A}"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3F9242-9E7A-AE45-A3C8-9BB09D522F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66DDC7-4026-3645-8229-C610B6767F12}"/>
              </a:ext>
            </a:extLst>
          </p:cNvPr>
          <p:cNvSpPr txBox="1">
            <a:spLocks noGrp="1"/>
          </p:cNvSpPr>
          <p:nvPr>
            <p:ph type="body" sz="quarter" idx="1"/>
          </p:nvPr>
        </p:nvSpPr>
        <p:spPr/>
        <p:txBody>
          <a:bodyPr/>
          <a:lstStyle/>
          <a:p>
            <a:pPr lvl="0"/>
            <a:endParaRPr lang="en-GB">
              <a:solidFill>
                <a:srgbClr val="939DA5"/>
              </a:solidFill>
              <a:latin typeface="Open Sans"/>
            </a:endParaRPr>
          </a:p>
          <a:p>
            <a:pPr lvl="0"/>
            <a:endParaRPr lang="en-US"/>
          </a:p>
        </p:txBody>
      </p:sp>
      <p:sp>
        <p:nvSpPr>
          <p:cNvPr id="4" name="Slide Number Placeholder 3">
            <a:extLst>
              <a:ext uri="{FF2B5EF4-FFF2-40B4-BE49-F238E27FC236}">
                <a16:creationId xmlns:a16="http://schemas.microsoft.com/office/drawing/2014/main" id="{BC752945-D587-ED4B-95F6-87439DE925B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C7D1FE-C1CA-044A-A140-F96F94F0B42A}" type="slidenum">
              <a:t>17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372E3-62D7-4245-A27B-8D0E49A999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4FA35F-D655-E440-B506-D0E20715C789}"/>
              </a:ext>
            </a:extLst>
          </p:cNvPr>
          <p:cNvSpPr txBox="1">
            <a:spLocks noGrp="1"/>
          </p:cNvSpPr>
          <p:nvPr>
            <p:ph type="body" sz="quarter" idx="1"/>
          </p:nvPr>
        </p:nvSpPr>
        <p:spPr/>
        <p:txBody>
          <a:bodyPr/>
          <a:lstStyle/>
          <a:p>
            <a:pPr lvl="0"/>
            <a:r>
              <a:rPr lang="en-GB">
                <a:solidFill>
                  <a:srgbClr val="939DA5"/>
                </a:solidFill>
                <a:latin typeface="Open Sans"/>
              </a:rPr>
              <a:t>As a consequence of the rapid number of records that were broken, the International Swimming Federation (FINA) set rules that </a:t>
            </a:r>
            <a:r>
              <a:rPr lang="en-GB">
                <a:solidFill>
                  <a:srgbClr val="0083CB"/>
                </a:solidFill>
                <a:latin typeface="Open Sans"/>
                <a:hlinkClick r:id="rId3"/>
              </a:rPr>
              <a:t>banned full-body suits</a:t>
            </a:r>
            <a:r>
              <a:rPr lang="en-GB">
                <a:solidFill>
                  <a:srgbClr val="939DA5"/>
                </a:solidFill>
                <a:latin typeface="Open Sans"/>
              </a:rPr>
              <a:t> and stipulated that all suits be made with ‘woven’ textiles; with little specification on what ‘textiles’ meant.</a:t>
            </a:r>
          </a:p>
          <a:p>
            <a:pPr lvl="0"/>
            <a:r>
              <a:rPr lang="en-GB">
                <a:solidFill>
                  <a:srgbClr val="939DA5"/>
                </a:solidFill>
                <a:latin typeface="Open Sans"/>
              </a:rPr>
              <a:t>Given this ruling, the shift in innovation has changed towards swim caps and goggles, but given that these do not cover the body in full, it’s difficult to say what impact they will have on overall performance.</a:t>
            </a:r>
          </a:p>
          <a:p>
            <a:pPr lvl="0"/>
            <a:endParaRPr lang="en-GB">
              <a:solidFill>
                <a:srgbClr val="939DA5"/>
              </a:solidFill>
              <a:latin typeface="Open Sans"/>
            </a:endParaRPr>
          </a:p>
          <a:p>
            <a:pPr lvl="0"/>
            <a:r>
              <a:rPr lang="en-GB">
                <a:solidFill>
                  <a:srgbClr val="111111"/>
                </a:solidFill>
                <a:latin typeface="Source Sans Pro" pitchFamily="34"/>
              </a:rPr>
              <a:t>The International Swimming Federation (FINA) banned full body suits, noting that swimsuits should only use “textiles” and be between the waist and knees for males, not beyond the shoulders or below the knees for females.</a:t>
            </a:r>
            <a:endParaRPr lang="en-GB">
              <a:solidFill>
                <a:srgbClr val="939DA5"/>
              </a:solidFill>
              <a:latin typeface="Open Sans"/>
            </a:endParaRPr>
          </a:p>
          <a:p>
            <a:pPr lvl="0"/>
            <a:endParaRPr lang="en-US"/>
          </a:p>
        </p:txBody>
      </p:sp>
      <p:sp>
        <p:nvSpPr>
          <p:cNvPr id="4" name="Slide Number Placeholder 3">
            <a:extLst>
              <a:ext uri="{FF2B5EF4-FFF2-40B4-BE49-F238E27FC236}">
                <a16:creationId xmlns:a16="http://schemas.microsoft.com/office/drawing/2014/main" id="{FEEE652B-F9DF-914B-8D7B-37ED69E6E4D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0239704-37F5-7248-8E38-37C93212FC1F}" type="slidenum">
              <a:t>18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016E95-CC52-794D-A648-1F66B9CD4E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1D6820-9233-4648-A279-678FE64BF319}"/>
              </a:ext>
            </a:extLst>
          </p:cNvPr>
          <p:cNvSpPr txBox="1">
            <a:spLocks noGrp="1"/>
          </p:cNvSpPr>
          <p:nvPr>
            <p:ph type="body" sz="quarter" idx="1"/>
          </p:nvPr>
        </p:nvSpPr>
        <p:spPr/>
        <p:txBody>
          <a:bodyPr/>
          <a:lstStyle/>
          <a:p>
            <a:pPr lvl="0"/>
            <a:r>
              <a:rPr lang="en-GB">
                <a:solidFill>
                  <a:srgbClr val="222222"/>
                </a:solidFill>
                <a:latin typeface="ElizabethSerif"/>
              </a:rPr>
              <a:t>Also check out the pump on the seat tube—back then, riders still did their own maintenance. In fact, it was against the Tour rules to receive help.</a:t>
            </a:r>
          </a:p>
          <a:p>
            <a:pPr lvl="0"/>
            <a:endParaRPr lang="en-GB">
              <a:solidFill>
                <a:srgbClr val="333333"/>
              </a:solidFill>
              <a:latin typeface="Proximanova"/>
            </a:endParaRPr>
          </a:p>
          <a:p>
            <a:pPr lvl="0"/>
            <a:r>
              <a:rPr lang="en-GB">
                <a:solidFill>
                  <a:srgbClr val="333333"/>
                </a:solidFill>
                <a:latin typeface="Proximanova"/>
              </a:rPr>
              <a:t>Riders had a fixed-wheel bike with, if they were lucky, a flip-flop rear hub (a sprocket on each side, meaning the wheel could be removed and flipped around to provide a different gear ratio).</a:t>
            </a:r>
          </a:p>
          <a:p>
            <a:pPr lvl="0"/>
            <a:r>
              <a:rPr lang="en-GB">
                <a:solidFill>
                  <a:srgbClr val="333333"/>
                </a:solidFill>
                <a:latin typeface="Proximanova"/>
              </a:rPr>
              <a:t>They had to carry their own sustenance, spares and tools, and as a result the laden bikes would weigh around 20kg.</a:t>
            </a:r>
          </a:p>
          <a:p>
            <a:pPr lvl="0"/>
            <a:endParaRPr lang="en-GB">
              <a:solidFill>
                <a:srgbClr val="333333"/>
              </a:solidFill>
              <a:latin typeface="Proximanova"/>
            </a:endParaRPr>
          </a:p>
          <a:p>
            <a:pPr lvl="0"/>
            <a:endParaRPr lang="en-GB">
              <a:solidFill>
                <a:srgbClr val="333333"/>
              </a:solidFill>
              <a:latin typeface="Proximanova"/>
            </a:endParaRPr>
          </a:p>
          <a:p>
            <a:pPr lvl="0"/>
            <a:endParaRPr lang="en-US"/>
          </a:p>
        </p:txBody>
      </p:sp>
      <p:sp>
        <p:nvSpPr>
          <p:cNvPr id="4" name="Slide Number Placeholder 3">
            <a:extLst>
              <a:ext uri="{FF2B5EF4-FFF2-40B4-BE49-F238E27FC236}">
                <a16:creationId xmlns:a16="http://schemas.microsoft.com/office/drawing/2014/main" id="{2DF669D8-3165-4248-8B77-763B9AC7DC3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9C7CC9-87DD-F445-B408-330EE8865E1D}" type="slidenum">
              <a:t>20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D7E1E9-0F6E-C047-8E54-B053ABA5C9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ED17DD-DE08-2847-956C-BACEAC23BE9E}"/>
              </a:ext>
            </a:extLst>
          </p:cNvPr>
          <p:cNvSpPr txBox="1">
            <a:spLocks noGrp="1"/>
          </p:cNvSpPr>
          <p:nvPr>
            <p:ph type="body" sz="quarter" idx="1"/>
          </p:nvPr>
        </p:nvSpPr>
        <p:spPr/>
        <p:txBody>
          <a:bodyPr/>
          <a:lstStyle/>
          <a:p>
            <a:pPr lvl="0"/>
            <a:r>
              <a:rPr lang="en-GB"/>
              <a:t>Weighs just 760 g</a:t>
            </a:r>
          </a:p>
          <a:p>
            <a:pPr lvl="0"/>
            <a:r>
              <a:rPr lang="en-GB">
                <a:solidFill>
                  <a:srgbClr val="777777"/>
                </a:solidFill>
                <a:latin typeface="Exo 2"/>
              </a:rPr>
              <a:t>Currently the fastest bike in the world, the current Hour Record holder with Sir Bradley Wiggins, time trial World Champion with Kiryenka and winner of Tour de France 2016 with Chris Froome and again in 2018 with winner Geraint Thomas and 2019 with Egan Bernal.</a:t>
            </a:r>
          </a:p>
          <a:p>
            <a:pPr lvl="0"/>
            <a:endParaRPr lang="en-GB">
              <a:solidFill>
                <a:srgbClr val="777777"/>
              </a:solidFill>
              <a:latin typeface="Exo 2"/>
            </a:endParaRPr>
          </a:p>
          <a:p>
            <a:pPr lvl="0"/>
            <a:r>
              <a:rPr lang="en-GB">
                <a:solidFill>
                  <a:srgbClr val="202020"/>
                </a:solidFill>
                <a:latin typeface="Open Sans"/>
              </a:rPr>
              <a:t>Aerodynamics of the new Pinarello F12 have been improved overall by eight watts at 40kph compared to the F10. That has been made possible with a new integrated handlebar and stem that now hides all the cables, which are routed internally straight into the frame – Pinarello claims a five per cent drag reduction here.</a:t>
            </a:r>
          </a:p>
          <a:p>
            <a:pPr lvl="0"/>
            <a:endParaRPr lang="en-GB">
              <a:solidFill>
                <a:srgbClr val="202020"/>
              </a:solidFill>
              <a:latin typeface="Open Sans"/>
            </a:endParaRPr>
          </a:p>
          <a:p>
            <a:pPr lvl="0"/>
            <a:r>
              <a:rPr lang="en-GB">
                <a:solidFill>
                  <a:srgbClr val="202020"/>
                </a:solidFill>
                <a:latin typeface="Open Sans"/>
              </a:rPr>
              <a:t>Electronic Gearing </a:t>
            </a:r>
          </a:p>
          <a:p>
            <a:pPr lvl="0"/>
            <a:endParaRPr lang="en-GB">
              <a:solidFill>
                <a:srgbClr val="202020"/>
              </a:solidFill>
              <a:latin typeface="Open Sans"/>
            </a:endParaRPr>
          </a:p>
          <a:p>
            <a:pPr lvl="0"/>
            <a:r>
              <a:rPr lang="en-GB">
                <a:solidFill>
                  <a:srgbClr val="202020"/>
                </a:solidFill>
                <a:latin typeface="Open Sans"/>
              </a:rPr>
              <a:t>Price £12,500</a:t>
            </a:r>
          </a:p>
          <a:p>
            <a:pPr lvl="0"/>
            <a:endParaRPr lang="en-GB">
              <a:solidFill>
                <a:srgbClr val="202020"/>
              </a:solidFill>
              <a:latin typeface="Open Sans"/>
            </a:endParaRPr>
          </a:p>
          <a:p>
            <a:pPr lvl="0"/>
            <a:endParaRPr lang="en-GB">
              <a:solidFill>
                <a:srgbClr val="202020"/>
              </a:solidFill>
              <a:latin typeface="Open Sans"/>
            </a:endParaRPr>
          </a:p>
          <a:p>
            <a:pPr lvl="0"/>
            <a:endParaRPr lang="en-US"/>
          </a:p>
        </p:txBody>
      </p:sp>
      <p:sp>
        <p:nvSpPr>
          <p:cNvPr id="4" name="Slide Number Placeholder 3">
            <a:extLst>
              <a:ext uri="{FF2B5EF4-FFF2-40B4-BE49-F238E27FC236}">
                <a16:creationId xmlns:a16="http://schemas.microsoft.com/office/drawing/2014/main" id="{0C30A09D-D404-5A42-875E-EC7582B382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0F859B-50E4-E54F-B129-B3997A0F1B3C}" type="slidenum">
              <a:t>21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947DCE-0D41-D74D-8762-DD98D240C4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7184B3-7589-F548-BCFF-7C8B943E9ABB}"/>
              </a:ext>
            </a:extLst>
          </p:cNvPr>
          <p:cNvSpPr txBox="1">
            <a:spLocks noGrp="1"/>
          </p:cNvSpPr>
          <p:nvPr>
            <p:ph type="body" sz="quarter" idx="1"/>
          </p:nvPr>
        </p:nvSpPr>
        <p:spPr/>
        <p:txBody>
          <a:bodyPr/>
          <a:lstStyle/>
          <a:p>
            <a:pPr lvl="0"/>
            <a:r>
              <a:rPr lang="en-GB">
                <a:solidFill>
                  <a:srgbClr val="444444"/>
                </a:solidFill>
                <a:latin typeface="Helvetica Neue"/>
              </a:rPr>
              <a:t>The </a:t>
            </a:r>
            <a:r>
              <a:rPr lang="en-GB">
                <a:solidFill>
                  <a:srgbClr val="40CCF7"/>
                </a:solidFill>
                <a:latin typeface="Helvetica Neue"/>
                <a:hlinkClick r:id="rId3"/>
              </a:rPr>
              <a:t>running shoe</a:t>
            </a:r>
            <a:r>
              <a:rPr lang="en-GB">
                <a:solidFill>
                  <a:srgbClr val="444444"/>
                </a:solidFill>
                <a:latin typeface="Helvetica Neue"/>
              </a:rPr>
              <a:t> (</a:t>
            </a:r>
            <a:r>
              <a:rPr lang="en-GB" i="1">
                <a:solidFill>
                  <a:srgbClr val="444444"/>
                </a:solidFill>
                <a:latin typeface="Helvetica Neue"/>
              </a:rPr>
              <a:t>or trainer</a:t>
            </a:r>
            <a:r>
              <a:rPr lang="en-GB">
                <a:solidFill>
                  <a:srgbClr val="444444"/>
                </a:solidFill>
                <a:latin typeface="Helvetica Neue"/>
              </a:rPr>
              <a:t>) is a relatively new invention (</a:t>
            </a:r>
            <a:r>
              <a:rPr lang="en-GB" i="1">
                <a:solidFill>
                  <a:srgbClr val="444444"/>
                </a:solidFill>
                <a:latin typeface="Helvetica Neue"/>
              </a:rPr>
              <a:t>just over 200 years old</a:t>
            </a:r>
            <a:r>
              <a:rPr lang="en-GB">
                <a:solidFill>
                  <a:srgbClr val="444444"/>
                </a:solidFill>
                <a:latin typeface="Helvetica Neue"/>
              </a:rPr>
              <a:t>). The resurgence in running brought about by the </a:t>
            </a:r>
            <a:r>
              <a:rPr lang="en-GB" b="1">
                <a:solidFill>
                  <a:srgbClr val="444444"/>
                </a:solidFill>
                <a:latin typeface="Helvetica Neue"/>
              </a:rPr>
              <a:t>English</a:t>
            </a:r>
            <a:r>
              <a:rPr lang="en-GB">
                <a:solidFill>
                  <a:srgbClr val="444444"/>
                </a:solidFill>
                <a:latin typeface="Helvetica Neue"/>
              </a:rPr>
              <a:t> in the </a:t>
            </a:r>
            <a:r>
              <a:rPr lang="en-GB" b="1">
                <a:solidFill>
                  <a:srgbClr val="444444"/>
                </a:solidFill>
                <a:latin typeface="Helvetica Neue"/>
              </a:rPr>
              <a:t>18th century</a:t>
            </a:r>
            <a:r>
              <a:rPr lang="en-GB">
                <a:solidFill>
                  <a:srgbClr val="444444"/>
                </a:solidFill>
                <a:latin typeface="Helvetica Neue"/>
              </a:rPr>
              <a:t> meant the development of a light weight shoe which could grip the ground. However, initial attempts at a running shoe were made from leather which unfortunately had the tendency to stretch when wet.</a:t>
            </a:r>
          </a:p>
          <a:p>
            <a:pPr lvl="0"/>
            <a:endParaRPr lang="en-GB">
              <a:solidFill>
                <a:srgbClr val="444444"/>
              </a:solidFill>
              <a:latin typeface="Helvetica Neue"/>
            </a:endParaRPr>
          </a:p>
          <a:p>
            <a:pPr lvl="0"/>
            <a:r>
              <a:rPr lang="en-GB">
                <a:solidFill>
                  <a:srgbClr val="444444"/>
                </a:solidFill>
                <a:latin typeface="Helvetica Neue"/>
              </a:rPr>
              <a:t>In </a:t>
            </a:r>
            <a:r>
              <a:rPr lang="en-GB" b="1">
                <a:solidFill>
                  <a:srgbClr val="444444"/>
                </a:solidFill>
                <a:latin typeface="Helvetica Neue"/>
              </a:rPr>
              <a:t>1832</a:t>
            </a:r>
            <a:r>
              <a:rPr lang="en-GB">
                <a:solidFill>
                  <a:srgbClr val="444444"/>
                </a:solidFill>
                <a:latin typeface="Helvetica Neue"/>
              </a:rPr>
              <a:t> the first breakthrough was made when </a:t>
            </a:r>
            <a:r>
              <a:rPr lang="en-GB" b="1">
                <a:solidFill>
                  <a:srgbClr val="444444"/>
                </a:solidFill>
                <a:latin typeface="Helvetica Neue"/>
              </a:rPr>
              <a:t>Wait Webster</a:t>
            </a:r>
            <a:r>
              <a:rPr lang="en-GB">
                <a:solidFill>
                  <a:srgbClr val="444444"/>
                </a:solidFill>
                <a:latin typeface="Helvetica Neue"/>
              </a:rPr>
              <a:t> patented a process whereby rubber soles could be attracted to leather shoes and boots. This led to the creation of </a:t>
            </a:r>
            <a:r>
              <a:rPr lang="en-GB" b="1">
                <a:solidFill>
                  <a:srgbClr val="444444"/>
                </a:solidFill>
                <a:latin typeface="Helvetica Neue"/>
              </a:rPr>
              <a:t>Plimsolls</a:t>
            </a:r>
            <a:r>
              <a:rPr lang="en-GB">
                <a:solidFill>
                  <a:srgbClr val="444444"/>
                </a:solidFill>
                <a:latin typeface="Helvetica Neue"/>
              </a:rPr>
              <a:t>, which were widely worn by children.</a:t>
            </a:r>
          </a:p>
          <a:p>
            <a:pPr lvl="0"/>
            <a:endParaRPr lang="en-GB">
              <a:solidFill>
                <a:srgbClr val="444444"/>
              </a:solidFill>
              <a:latin typeface="Helvetica Neue"/>
            </a:endParaRPr>
          </a:p>
          <a:p>
            <a:pPr lvl="0"/>
            <a:r>
              <a:rPr lang="en-GB">
                <a:latin typeface="Charter"/>
              </a:rPr>
              <a:t>One of the first studies that looked at the Vaporfly 4% was done in 2017 and published by the journal </a:t>
            </a:r>
            <a:r>
              <a:rPr lang="en-GB" i="1">
                <a:solidFill>
                  <a:srgbClr val="0E0F0F"/>
                </a:solidFill>
                <a:latin typeface="Charter"/>
                <a:hlinkClick r:id="rId4"/>
              </a:rPr>
              <a:t>Sports Medicine</a:t>
            </a:r>
            <a:r>
              <a:rPr lang="en-GB">
                <a:latin typeface="Charter"/>
              </a:rPr>
              <a:t>. In the study, every one of the 18 runners tested at the University of Colorado Boulder’s “Locomotion Lab” had better running economy in the Vaporflys than when they ran in two other racing shoe models (Nike Zoom Streak 6 and Adidas Adios Boost 2). Some runners’ running economy—or the energy needed to run at a given pace—improved by as little as 1.59 percent, while others improved by as much as 6.26 percent. That means, you guessed it, the average improvement was around 4 percent.</a:t>
            </a:r>
          </a:p>
          <a:p>
            <a:pPr lvl="0"/>
            <a:endParaRPr lang="en-GB">
              <a:latin typeface="Charter"/>
            </a:endParaRPr>
          </a:p>
          <a:p>
            <a:pPr lvl="0"/>
            <a:r>
              <a:rPr lang="en-GB" b="1">
                <a:latin typeface="LeagueSpartan"/>
              </a:rPr>
              <a:t>How do the Nike Vaporflys actually work?</a:t>
            </a:r>
            <a:endParaRPr lang="en-GB">
              <a:latin typeface="LeagueSpartan"/>
            </a:endParaRPr>
          </a:p>
          <a:p>
            <a:pPr lvl="0"/>
            <a:r>
              <a:rPr lang="en-GB">
                <a:latin typeface="Charter"/>
              </a:rPr>
              <a:t>The University of Colorado Boulder scientists who originally verified that the Vaporflys work as promised followed up with a study looking at </a:t>
            </a:r>
            <a:r>
              <a:rPr lang="en-GB" i="1">
                <a:latin typeface="Charter"/>
              </a:rPr>
              <a:t>how </a:t>
            </a:r>
            <a:r>
              <a:rPr lang="en-GB">
                <a:latin typeface="Charter"/>
              </a:rPr>
              <a:t>the components of the shoes —namely the carbon fiber plate and special ZoomX midsole foam—actually save runners 4 percent energy.</a:t>
            </a:r>
          </a:p>
          <a:p>
            <a:pPr lvl="0"/>
            <a:endParaRPr lang="en-US"/>
          </a:p>
        </p:txBody>
      </p:sp>
      <p:sp>
        <p:nvSpPr>
          <p:cNvPr id="4" name="Slide Number Placeholder 3">
            <a:extLst>
              <a:ext uri="{FF2B5EF4-FFF2-40B4-BE49-F238E27FC236}">
                <a16:creationId xmlns:a16="http://schemas.microsoft.com/office/drawing/2014/main" id="{3CCA14A1-CAAB-8544-BE35-B6E15FC1FBE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12274B-037E-EF46-89FB-2C215369A72F}" type="slidenum">
              <a:t>23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3A8644-3503-214B-89F9-DB66F1A644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BDA4CE-0488-1342-AA48-38599E65AE69}"/>
              </a:ext>
            </a:extLst>
          </p:cNvPr>
          <p:cNvSpPr txBox="1">
            <a:spLocks noGrp="1"/>
          </p:cNvSpPr>
          <p:nvPr>
            <p:ph type="body" sz="quarter" idx="1"/>
          </p:nvPr>
        </p:nvSpPr>
        <p:spPr/>
        <p:txBody>
          <a:bodyPr/>
          <a:lstStyle/>
          <a:p>
            <a:pPr lvl="0"/>
            <a:r>
              <a:rPr lang="en-GB"/>
              <a:t>No watches</a:t>
            </a:r>
          </a:p>
          <a:p>
            <a:pPr lvl="0"/>
            <a:endParaRPr lang="en-GB"/>
          </a:p>
          <a:p>
            <a:pPr lvl="0"/>
            <a:r>
              <a:rPr lang="en-GB"/>
              <a:t>Time on back of car</a:t>
            </a:r>
          </a:p>
          <a:p>
            <a:pPr lvl="0"/>
            <a:endParaRPr lang="en-GB"/>
          </a:p>
          <a:p>
            <a:pPr lvl="0"/>
            <a:r>
              <a:rPr lang="en-GB"/>
              <a:t>Aerodynamic formations</a:t>
            </a:r>
          </a:p>
          <a:p>
            <a:pPr lvl="0"/>
            <a:endParaRPr lang="en-GB"/>
          </a:p>
          <a:p>
            <a:pPr lvl="0"/>
            <a:r>
              <a:rPr lang="en-GB"/>
              <a:t>Completly flat</a:t>
            </a:r>
          </a:p>
          <a:p>
            <a:pPr lvl="0"/>
            <a:endParaRPr lang="en-GB"/>
          </a:p>
          <a:p>
            <a:pPr lvl="0"/>
            <a:r>
              <a:rPr lang="en-GB"/>
              <a:t>Straight </a:t>
            </a:r>
          </a:p>
          <a:p>
            <a:pPr lvl="0"/>
            <a:endParaRPr lang="en-GB"/>
          </a:p>
          <a:p>
            <a:pPr lvl="0"/>
            <a:r>
              <a:rPr lang="en-GB"/>
              <a:t>The optimal weather</a:t>
            </a:r>
          </a:p>
          <a:p>
            <a:pPr lvl="0"/>
            <a:endParaRPr lang="en-GB"/>
          </a:p>
          <a:p>
            <a:pPr lvl="0"/>
            <a:r>
              <a:rPr lang="en-GB"/>
              <a:t>Follow a laser</a:t>
            </a:r>
          </a:p>
          <a:p>
            <a:pPr lvl="0"/>
            <a:endParaRPr lang="en-GB"/>
          </a:p>
          <a:p>
            <a:pPr lvl="0"/>
            <a:r>
              <a:rPr lang="en-GB"/>
              <a:t>Not validated because it was not an official ‘race’</a:t>
            </a:r>
          </a:p>
          <a:p>
            <a:pPr lvl="0"/>
            <a:endParaRPr lang="en-GB"/>
          </a:p>
          <a:p>
            <a:pPr lvl="0"/>
            <a:r>
              <a:rPr lang="en-GB"/>
              <a:t>Energy bars on hand from other runners  </a:t>
            </a:r>
          </a:p>
          <a:p>
            <a:pPr lvl="0"/>
            <a:endParaRPr lang="en-GB"/>
          </a:p>
          <a:p>
            <a:pPr lvl="0"/>
            <a:r>
              <a:rPr lang="en-GB"/>
              <a:t>1:59:40</a:t>
            </a:r>
            <a:endParaRPr lang="en-US"/>
          </a:p>
        </p:txBody>
      </p:sp>
      <p:sp>
        <p:nvSpPr>
          <p:cNvPr id="4" name="Slide Number Placeholder 3">
            <a:extLst>
              <a:ext uri="{FF2B5EF4-FFF2-40B4-BE49-F238E27FC236}">
                <a16:creationId xmlns:a16="http://schemas.microsoft.com/office/drawing/2014/main" id="{5210210B-244E-D54C-AB5F-9DC7CBB7962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20FE99C-5EB6-A34E-BF3F-066E31CBA75C}" type="slidenum">
              <a:t>24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F3D88D-1FC2-2248-A533-FBA35AB39C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260A31-27DB-C94D-801A-5998E34807F7}"/>
              </a:ext>
            </a:extLst>
          </p:cNvPr>
          <p:cNvSpPr txBox="1">
            <a:spLocks noGrp="1"/>
          </p:cNvSpPr>
          <p:nvPr>
            <p:ph type="body" sz="quarter" idx="1"/>
          </p:nvPr>
        </p:nvSpPr>
        <p:spPr/>
        <p:txBody>
          <a:bodyPr/>
          <a:lstStyle/>
          <a:p>
            <a:pPr lvl="0"/>
            <a:r>
              <a:rPr lang="en-GB">
                <a:hlinkClick r:id="rId3"/>
              </a:rPr>
              <a:t>http://www.sportni.net/performance/sports-institute-northern-ireland/performance-science/performance-analysis/</a:t>
            </a:r>
            <a:r>
              <a:rPr lang="en-GB"/>
              <a:t> </a:t>
            </a:r>
          </a:p>
          <a:p>
            <a:pPr lvl="0"/>
            <a:r>
              <a:rPr lang="en-GB"/>
              <a:t>Peter O'Donoghue (2014). </a:t>
            </a:r>
            <a:r>
              <a:rPr lang="en-GB" i="1"/>
              <a:t>An Introduction to Performance Analysis of Sport</a:t>
            </a:r>
            <a:r>
              <a:rPr lang="en-GB"/>
              <a:t>. London: Routledge.</a:t>
            </a:r>
          </a:p>
        </p:txBody>
      </p:sp>
      <p:sp>
        <p:nvSpPr>
          <p:cNvPr id="4" name="Slide Number Placeholder 3">
            <a:extLst>
              <a:ext uri="{FF2B5EF4-FFF2-40B4-BE49-F238E27FC236}">
                <a16:creationId xmlns:a16="http://schemas.microsoft.com/office/drawing/2014/main" id="{AFB7F84D-E060-474D-9B56-E1B77B1027D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0F07A54-7B5F-3C4E-8315-0FCC76FE1ED1}" type="slidenum">
              <a:t>27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15B515-779C-B34E-AACB-F1CC3BC37D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16A5CA-5932-D44D-A86F-3959B4C90935}"/>
              </a:ext>
            </a:extLst>
          </p:cNvPr>
          <p:cNvSpPr txBox="1">
            <a:spLocks noGrp="1"/>
          </p:cNvSpPr>
          <p:nvPr>
            <p:ph type="body" sz="quarter" idx="1"/>
          </p:nvPr>
        </p:nvSpPr>
        <p:spPr/>
        <p:txBody>
          <a:bodyPr/>
          <a:lstStyle/>
          <a:p>
            <a:pPr lvl="0"/>
            <a:r>
              <a:rPr lang="en-US"/>
              <a:t>POD 2014</a:t>
            </a:r>
          </a:p>
        </p:txBody>
      </p:sp>
      <p:sp>
        <p:nvSpPr>
          <p:cNvPr id="4" name="Slide Number Placeholder 3">
            <a:extLst>
              <a:ext uri="{FF2B5EF4-FFF2-40B4-BE49-F238E27FC236}">
                <a16:creationId xmlns:a16="http://schemas.microsoft.com/office/drawing/2014/main" id="{0CEB6151-CBB6-704C-B9CA-77897939839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107B7C6-46C6-BE4D-9990-F7475EA6C249}" type="slidenum">
              <a:t>28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C776A4-93A8-6E4F-B1F2-E5E0592F5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B94EE6-F951-7740-8092-31109A337F85}"/>
              </a:ext>
            </a:extLst>
          </p:cNvPr>
          <p:cNvSpPr txBox="1">
            <a:spLocks noGrp="1"/>
          </p:cNvSpPr>
          <p:nvPr>
            <p:ph type="body" sz="quarter" idx="1"/>
          </p:nvPr>
        </p:nvSpPr>
        <p:spPr/>
        <p:txBody>
          <a:bodyPr/>
          <a:lstStyle/>
          <a:p>
            <a:pPr lvl="0"/>
            <a:r>
              <a:rPr lang="en-US"/>
              <a:t>POD 2014</a:t>
            </a:r>
          </a:p>
        </p:txBody>
      </p:sp>
      <p:sp>
        <p:nvSpPr>
          <p:cNvPr id="4" name="Slide Number Placeholder 3">
            <a:extLst>
              <a:ext uri="{FF2B5EF4-FFF2-40B4-BE49-F238E27FC236}">
                <a16:creationId xmlns:a16="http://schemas.microsoft.com/office/drawing/2014/main" id="{64AEB7B4-3787-614D-9C20-49CF6147EA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675CE19-5439-0543-9BE7-9652B1FB60A2}" type="slidenum">
              <a:t>29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17446C-0C3D-7A4E-8C1E-89815E1C1E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FCB847-D853-E346-B7C1-00E9C5920202}"/>
              </a:ext>
            </a:extLst>
          </p:cNvPr>
          <p:cNvSpPr txBox="1">
            <a:spLocks noGrp="1"/>
          </p:cNvSpPr>
          <p:nvPr>
            <p:ph type="body" sz="quarter" idx="1"/>
          </p:nvPr>
        </p:nvSpPr>
        <p:spPr/>
        <p:txBody>
          <a:bodyPr/>
          <a:lstStyle/>
          <a:p>
            <a:pPr lvl="0"/>
            <a:r>
              <a:rPr lang="en-GB">
                <a:hlinkClick r:id="rId3"/>
              </a:rPr>
              <a:t>https://www.eis2win.co.uk/service/performance-analysis/</a:t>
            </a:r>
            <a:endParaRPr lang="en-US"/>
          </a:p>
        </p:txBody>
      </p:sp>
      <p:sp>
        <p:nvSpPr>
          <p:cNvPr id="4" name="Slide Number Placeholder 3">
            <a:extLst>
              <a:ext uri="{FF2B5EF4-FFF2-40B4-BE49-F238E27FC236}">
                <a16:creationId xmlns:a16="http://schemas.microsoft.com/office/drawing/2014/main" id="{DE4698A1-6B1C-A64E-BADB-C649DF863E4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DB7CCA-2C54-F148-960A-C36612B040AC}" type="slidenum">
              <a:t>30</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21A93C46-7CA7-2041-8969-992E6E359678}"/>
              </a:ext>
            </a:extLst>
          </p:cNvPr>
          <p:cNvPicPr>
            <a:picLocks noChangeAspect="1"/>
          </p:cNvPicPr>
          <p:nvPr/>
        </p:nvPicPr>
        <p:blipFill>
          <a:blip r:embed="rId2">
            <a:alphaModFix amt="30000"/>
          </a:blip>
          <a:srcRect/>
          <a:stretch>
            <a:fillRect/>
          </a:stretch>
        </p:blipFill>
        <p:spPr>
          <a:xfrm>
            <a:off x="0" y="0"/>
            <a:ext cx="12192006" cy="6858000"/>
          </a:xfrm>
          <a:prstGeom prst="rect">
            <a:avLst/>
          </a:prstGeom>
          <a:noFill/>
          <a:ln cap="flat">
            <a:noFill/>
          </a:ln>
        </p:spPr>
      </p:pic>
      <p:grpSp>
        <p:nvGrpSpPr>
          <p:cNvPr id="3" name="Group 10">
            <a:extLst>
              <a:ext uri="{FF2B5EF4-FFF2-40B4-BE49-F238E27FC236}">
                <a16:creationId xmlns:a16="http://schemas.microsoft.com/office/drawing/2014/main" id="{0532336E-F36F-1141-BB70-A1E7307A1AC5}"/>
              </a:ext>
            </a:extLst>
          </p:cNvPr>
          <p:cNvGrpSpPr/>
          <p:nvPr/>
        </p:nvGrpSpPr>
        <p:grpSpPr>
          <a:xfrm>
            <a:off x="0" y="0"/>
            <a:ext cx="2305056" cy="6857999"/>
            <a:chOff x="0" y="0"/>
            <a:chExt cx="2305056" cy="6857999"/>
          </a:xfrm>
        </p:grpSpPr>
        <p:sp>
          <p:nvSpPr>
            <p:cNvPr id="4" name="Rectangle 5">
              <a:extLst>
                <a:ext uri="{FF2B5EF4-FFF2-40B4-BE49-F238E27FC236}">
                  <a16:creationId xmlns:a16="http://schemas.microsoft.com/office/drawing/2014/main" id="{2378E3C9-2458-2340-8EF1-A719C231A921}"/>
                </a:ext>
              </a:extLst>
            </p:cNvPr>
            <p:cNvSpPr/>
            <p:nvPr/>
          </p:nvSpPr>
          <p:spPr>
            <a:xfrm>
              <a:off x="1209678" y="4764"/>
              <a:ext cx="23810" cy="2181228"/>
            </a:xfrm>
            <a:prstGeom prst="rect">
              <a:avLst/>
            </a:pr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6">
              <a:extLst>
                <a:ext uri="{FF2B5EF4-FFF2-40B4-BE49-F238E27FC236}">
                  <a16:creationId xmlns:a16="http://schemas.microsoft.com/office/drawing/2014/main" id="{B63D6998-08F2-8F47-8216-B97E5CDFAAED}"/>
                </a:ext>
              </a:extLst>
            </p:cNvPr>
            <p:cNvSpPr/>
            <p:nvPr/>
          </p:nvSpPr>
          <p:spPr>
            <a:xfrm>
              <a:off x="1128717"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7">
              <a:extLst>
                <a:ext uri="{FF2B5EF4-FFF2-40B4-BE49-F238E27FC236}">
                  <a16:creationId xmlns:a16="http://schemas.microsoft.com/office/drawing/2014/main" id="{D8A0A9BC-EF3D-FE40-BF81-256E24B833AD}"/>
                </a:ext>
              </a:extLst>
            </p:cNvPr>
            <p:cNvSpPr/>
            <p:nvPr/>
          </p:nvSpPr>
          <p:spPr>
            <a:xfrm>
              <a:off x="1123953" y="402113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8">
              <a:extLst>
                <a:ext uri="{FF2B5EF4-FFF2-40B4-BE49-F238E27FC236}">
                  <a16:creationId xmlns:a16="http://schemas.microsoft.com/office/drawing/2014/main" id="{157EECC3-3F9E-6840-BCB8-3737ECFA67A3}"/>
                </a:ext>
              </a:extLst>
            </p:cNvPr>
            <p:cNvSpPr/>
            <p:nvPr/>
          </p:nvSpPr>
          <p:spPr>
            <a:xfrm>
              <a:off x="414342" y="9528"/>
              <a:ext cx="28575" cy="4481510"/>
            </a:xfrm>
            <a:prstGeom prst="rect">
              <a:avLst/>
            </a:pr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9">
              <a:extLst>
                <a:ext uri="{FF2B5EF4-FFF2-40B4-BE49-F238E27FC236}">
                  <a16:creationId xmlns:a16="http://schemas.microsoft.com/office/drawing/2014/main" id="{F3B44EB3-DADA-2243-A3B3-DB9AC452B26A}"/>
                </a:ext>
              </a:extLst>
            </p:cNvPr>
            <p:cNvSpPr/>
            <p:nvPr/>
          </p:nvSpPr>
          <p:spPr>
            <a:xfrm>
              <a:off x="333371"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0">
              <a:extLst>
                <a:ext uri="{FF2B5EF4-FFF2-40B4-BE49-F238E27FC236}">
                  <a16:creationId xmlns:a16="http://schemas.microsoft.com/office/drawing/2014/main" id="{095A9C78-21FD-5446-9B2C-00A07A66A536}"/>
                </a:ext>
              </a:extLst>
            </p:cNvPr>
            <p:cNvSpPr/>
            <p:nvPr/>
          </p:nvSpPr>
          <p:spPr>
            <a:xfrm>
              <a:off x="190496" y="9528"/>
              <a:ext cx="152403" cy="908054"/>
            </a:xfrm>
            <a:custGeom>
              <a:avLst/>
              <a:gdLst>
                <a:gd name="f0" fmla="val w"/>
                <a:gd name="f1" fmla="val h"/>
                <a:gd name="f2" fmla="val 0"/>
                <a:gd name="f3" fmla="val 96"/>
                <a:gd name="f4" fmla="val 572"/>
                <a:gd name="f5" fmla="val 15"/>
                <a:gd name="f6" fmla="val 566"/>
                <a:gd name="f7" fmla="val 81"/>
                <a:gd name="f8" fmla="val 380"/>
                <a:gd name="f9" fmla="val 383"/>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CF908CC9-C94B-B14E-80A9-F2CB7A757B8D}"/>
                </a:ext>
              </a:extLst>
            </p:cNvPr>
            <p:cNvSpPr/>
            <p:nvPr/>
          </p:nvSpPr>
          <p:spPr>
            <a:xfrm>
              <a:off x="1290639" y="14292"/>
              <a:ext cx="376239" cy="1801816"/>
            </a:xfrm>
            <a:custGeom>
              <a:avLst/>
              <a:gdLst>
                <a:gd name="f0" fmla="val w"/>
                <a:gd name="f1" fmla="val h"/>
                <a:gd name="f2" fmla="val 0"/>
                <a:gd name="f3" fmla="val 237"/>
                <a:gd name="f4" fmla="val 1135"/>
                <a:gd name="f5" fmla="val 222"/>
                <a:gd name="f6" fmla="val 620"/>
                <a:gd name="f7" fmla="val 18"/>
                <a:gd name="f8" fmla="val 617"/>
                <a:gd name="f9" fmla="val 1129"/>
                <a:gd name="f10" fmla="*/ f0 1 237"/>
                <a:gd name="f11" fmla="*/ f1 1 1135"/>
                <a:gd name="f12" fmla="+- f4 0 f2"/>
                <a:gd name="f13" fmla="+- f3 0 f2"/>
                <a:gd name="f14" fmla="*/ f13 1 237"/>
                <a:gd name="f15" fmla="*/ f12 1 113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7" h="1135">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2">
              <a:extLst>
                <a:ext uri="{FF2B5EF4-FFF2-40B4-BE49-F238E27FC236}">
                  <a16:creationId xmlns:a16="http://schemas.microsoft.com/office/drawing/2014/main" id="{0A2792EF-78A7-344D-8827-BBE3DE2ABFCE}"/>
                </a:ext>
              </a:extLst>
            </p:cNvPr>
            <p:cNvSpPr/>
            <p:nvPr/>
          </p:nvSpPr>
          <p:spPr>
            <a:xfrm>
              <a:off x="1600200" y="1801816"/>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3">
              <a:extLst>
                <a:ext uri="{FF2B5EF4-FFF2-40B4-BE49-F238E27FC236}">
                  <a16:creationId xmlns:a16="http://schemas.microsoft.com/office/drawing/2014/main" id="{B897C515-8EDA-2440-8821-8E0212CA0018}"/>
                </a:ext>
              </a:extLst>
            </p:cNvPr>
            <p:cNvSpPr/>
            <p:nvPr/>
          </p:nvSpPr>
          <p:spPr>
            <a:xfrm>
              <a:off x="1381128" y="9528"/>
              <a:ext cx="371475" cy="1425577"/>
            </a:xfrm>
            <a:custGeom>
              <a:avLst/>
              <a:gdLst>
                <a:gd name="f0" fmla="val w"/>
                <a:gd name="f1" fmla="val h"/>
                <a:gd name="f2" fmla="val 0"/>
                <a:gd name="f3" fmla="val 234"/>
                <a:gd name="f4" fmla="val 898"/>
                <a:gd name="f5" fmla="val 219"/>
                <a:gd name="f6" fmla="val 383"/>
                <a:gd name="f7" fmla="val 15"/>
                <a:gd name="f8" fmla="val 380"/>
                <a:gd name="f9" fmla="val 892"/>
                <a:gd name="f10" fmla="*/ f0 1 234"/>
                <a:gd name="f11" fmla="*/ f1 1 898"/>
                <a:gd name="f12" fmla="+- f4 0 f2"/>
                <a:gd name="f13" fmla="+- f3 0 f2"/>
                <a:gd name="f14" fmla="*/ f13 1 234"/>
                <a:gd name="f15" fmla="*/ f12 1 898"/>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4" h="898">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4">
              <a:extLst>
                <a:ext uri="{FF2B5EF4-FFF2-40B4-BE49-F238E27FC236}">
                  <a16:creationId xmlns:a16="http://schemas.microsoft.com/office/drawing/2014/main" id="{FA577355-7B57-674F-8333-9A5DD446459E}"/>
                </a:ext>
              </a:extLst>
            </p:cNvPr>
            <p:cNvSpPr/>
            <p:nvPr/>
          </p:nvSpPr>
          <p:spPr>
            <a:xfrm>
              <a:off x="164306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5">
              <a:extLst>
                <a:ext uri="{FF2B5EF4-FFF2-40B4-BE49-F238E27FC236}">
                  <a16:creationId xmlns:a16="http://schemas.microsoft.com/office/drawing/2014/main" id="{8F9EFA0A-614C-3E4E-8CE7-5BE32D560CA1}"/>
                </a:ext>
              </a:extLst>
            </p:cNvPr>
            <p:cNvSpPr/>
            <p:nvPr/>
          </p:nvSpPr>
          <p:spPr>
            <a:xfrm>
              <a:off x="1685925" y="14208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6">
              <a:extLst>
                <a:ext uri="{FF2B5EF4-FFF2-40B4-BE49-F238E27FC236}">
                  <a16:creationId xmlns:a16="http://schemas.microsoft.com/office/drawing/2014/main" id="{A11A0645-F3A0-1344-A788-AAFB1CA789BD}"/>
                </a:ext>
              </a:extLst>
            </p:cNvPr>
            <p:cNvSpPr/>
            <p:nvPr/>
          </p:nvSpPr>
          <p:spPr>
            <a:xfrm>
              <a:off x="168592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7">
              <a:extLst>
                <a:ext uri="{FF2B5EF4-FFF2-40B4-BE49-F238E27FC236}">
                  <a16:creationId xmlns:a16="http://schemas.microsoft.com/office/drawing/2014/main" id="{2F308D22-ABA8-854B-9B26-03DD649D5CF7}"/>
                </a:ext>
              </a:extLst>
            </p:cNvPr>
            <p:cNvSpPr/>
            <p:nvPr/>
          </p:nvSpPr>
          <p:spPr>
            <a:xfrm>
              <a:off x="1743075" y="4764"/>
              <a:ext cx="419096" cy="522286"/>
            </a:xfrm>
            <a:custGeom>
              <a:avLst/>
              <a:gdLst>
                <a:gd name="f0" fmla="val w"/>
                <a:gd name="f1" fmla="val h"/>
                <a:gd name="f2" fmla="val 0"/>
                <a:gd name="f3" fmla="val 264"/>
                <a:gd name="f4" fmla="val 329"/>
                <a:gd name="f5" fmla="val 252"/>
                <a:gd name="f6" fmla="val 45"/>
                <a:gd name="f7" fmla="val 120"/>
                <a:gd name="f8" fmla="val 6"/>
                <a:gd name="f9" fmla="val 15"/>
                <a:gd name="f10" fmla="val 60"/>
                <a:gd name="f11" fmla="val 111"/>
                <a:gd name="f12" fmla="val 317"/>
                <a:gd name="f13" fmla="*/ f0 1 264"/>
                <a:gd name="f14" fmla="*/ f1 1 329"/>
                <a:gd name="f15" fmla="+- f4 0 f2"/>
                <a:gd name="f16" fmla="+- f3 0 f2"/>
                <a:gd name="f17" fmla="*/ f16 1 264"/>
                <a:gd name="f18" fmla="*/ f15 1 329"/>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4" h="329">
                  <a:moveTo>
                    <a:pt x="f5" y="f4"/>
                  </a:moveTo>
                  <a:lnTo>
                    <a:pt x="f6" y="f7"/>
                  </a:lnTo>
                  <a:lnTo>
                    <a:pt x="f2" y="f8"/>
                  </a:lnTo>
                  <a:lnTo>
                    <a:pt x="f9" y="f2"/>
                  </a:lnTo>
                  <a:lnTo>
                    <a:pt x="f10" y="f11"/>
                  </a:lnTo>
                  <a:lnTo>
                    <a:pt x="f3" y="f12"/>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18">
              <a:extLst>
                <a:ext uri="{FF2B5EF4-FFF2-40B4-BE49-F238E27FC236}">
                  <a16:creationId xmlns:a16="http://schemas.microsoft.com/office/drawing/2014/main" id="{5147A87E-6346-1F47-A2F2-C4C632102505}"/>
                </a:ext>
              </a:extLst>
            </p:cNvPr>
            <p:cNvSpPr/>
            <p:nvPr/>
          </p:nvSpPr>
          <p:spPr>
            <a:xfrm>
              <a:off x="2119314"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9">
              <a:extLst>
                <a:ext uri="{FF2B5EF4-FFF2-40B4-BE49-F238E27FC236}">
                  <a16:creationId xmlns:a16="http://schemas.microsoft.com/office/drawing/2014/main" id="{D98B227B-3924-8F44-97F9-5C6B5F5B29CF}"/>
                </a:ext>
              </a:extLst>
            </p:cNvPr>
            <p:cNvSpPr/>
            <p:nvPr/>
          </p:nvSpPr>
          <p:spPr>
            <a:xfrm>
              <a:off x="952503" y="4764"/>
              <a:ext cx="152403" cy="908054"/>
            </a:xfrm>
            <a:custGeom>
              <a:avLst/>
              <a:gdLst>
                <a:gd name="f0" fmla="val w"/>
                <a:gd name="f1" fmla="val h"/>
                <a:gd name="f2" fmla="val 0"/>
                <a:gd name="f3" fmla="val 96"/>
                <a:gd name="f4" fmla="val 572"/>
                <a:gd name="f5" fmla="val 15"/>
                <a:gd name="f6" fmla="val 189"/>
                <a:gd name="f7" fmla="val 81"/>
                <a:gd name="f8" fmla="val 6"/>
                <a:gd name="f9" fmla="val 192"/>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20">
              <a:extLst>
                <a:ext uri="{FF2B5EF4-FFF2-40B4-BE49-F238E27FC236}">
                  <a16:creationId xmlns:a16="http://schemas.microsoft.com/office/drawing/2014/main" id="{E212E1ED-6F35-6F49-92A3-11CF33978562}"/>
                </a:ext>
              </a:extLst>
            </p:cNvPr>
            <p:cNvSpPr/>
            <p:nvPr/>
          </p:nvSpPr>
          <p:spPr>
            <a:xfrm>
              <a:off x="866778" y="903290"/>
              <a:ext cx="190496" cy="190496"/>
            </a:xfrm>
            <a:custGeom>
              <a:avLst/>
              <a:gdLst>
                <a:gd name="f0" fmla="val w"/>
                <a:gd name="f1" fmla="val h"/>
                <a:gd name="f2" fmla="val 0"/>
                <a:gd name="f3" fmla="val 40"/>
                <a:gd name="f4" fmla="val 20"/>
                <a:gd name="f5" fmla="val 9"/>
                <a:gd name="f6" fmla="val 31"/>
                <a:gd name="f7" fmla="val 4"/>
                <a:gd name="f8" fmla="val 11"/>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21">
              <a:extLst>
                <a:ext uri="{FF2B5EF4-FFF2-40B4-BE49-F238E27FC236}">
                  <a16:creationId xmlns:a16="http://schemas.microsoft.com/office/drawing/2014/main" id="{55F21DF7-0957-D34F-A04F-690EB3A8126C}"/>
                </a:ext>
              </a:extLst>
            </p:cNvPr>
            <p:cNvSpPr/>
            <p:nvPr/>
          </p:nvSpPr>
          <p:spPr>
            <a:xfrm>
              <a:off x="890589" y="1554159"/>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22">
              <a:extLst>
                <a:ext uri="{FF2B5EF4-FFF2-40B4-BE49-F238E27FC236}">
                  <a16:creationId xmlns:a16="http://schemas.microsoft.com/office/drawing/2014/main" id="{F1C5F12D-052D-4343-B7B5-DA242C5B55A5}"/>
                </a:ext>
              </a:extLst>
            </p:cNvPr>
            <p:cNvSpPr/>
            <p:nvPr/>
          </p:nvSpPr>
          <p:spPr>
            <a:xfrm>
              <a:off x="738185" y="5622929"/>
              <a:ext cx="338135" cy="1216023"/>
            </a:xfrm>
            <a:custGeom>
              <a:avLst/>
              <a:gdLst>
                <a:gd name="f0" fmla="val w"/>
                <a:gd name="f1" fmla="val h"/>
                <a:gd name="f2" fmla="val 0"/>
                <a:gd name="f3" fmla="val 213"/>
                <a:gd name="f4" fmla="val 766"/>
                <a:gd name="f5" fmla="val 195"/>
                <a:gd name="f6" fmla="val 464"/>
                <a:gd name="f7" fmla="val 6"/>
                <a:gd name="f8" fmla="val 12"/>
                <a:gd name="f9" fmla="val 461"/>
                <a:gd name="f10" fmla="*/ f0 1 213"/>
                <a:gd name="f11" fmla="*/ f1 1 766"/>
                <a:gd name="f12" fmla="+- f4 0 f2"/>
                <a:gd name="f13" fmla="+- f3 0 f2"/>
                <a:gd name="f14" fmla="*/ f13 1 213"/>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13" h="766">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23">
              <a:extLst>
                <a:ext uri="{FF2B5EF4-FFF2-40B4-BE49-F238E27FC236}">
                  <a16:creationId xmlns:a16="http://schemas.microsoft.com/office/drawing/2014/main" id="{91056407-BBC5-6249-A23C-776AE77686ED}"/>
                </a:ext>
              </a:extLst>
            </p:cNvPr>
            <p:cNvSpPr/>
            <p:nvPr/>
          </p:nvSpPr>
          <p:spPr>
            <a:xfrm>
              <a:off x="647696" y="5480054"/>
              <a:ext cx="157167" cy="157167"/>
            </a:xfrm>
            <a:custGeom>
              <a:avLst/>
              <a:gdLst>
                <a:gd name="f0" fmla="val w"/>
                <a:gd name="f1" fmla="val h"/>
                <a:gd name="f2" fmla="val 0"/>
                <a:gd name="f3" fmla="val 33"/>
                <a:gd name="f4" fmla="val 17"/>
                <a:gd name="f5" fmla="val 8"/>
                <a:gd name="f6" fmla="val 26"/>
                <a:gd name="f7" fmla="val 4"/>
                <a:gd name="f8" fmla="val 10"/>
                <a:gd name="f9" fmla="val 24"/>
                <a:gd name="f10" fmla="val 29"/>
                <a:gd name="f11" fmla="val 23"/>
                <a:gd name="f12" fmla="*/ f0 1 33"/>
                <a:gd name="f13" fmla="*/ f1 1 33"/>
                <a:gd name="f14" fmla="+- f3 0 f2"/>
                <a:gd name="f15" fmla="*/ f14 1 33"/>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3" h="3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24">
              <a:extLst>
                <a:ext uri="{FF2B5EF4-FFF2-40B4-BE49-F238E27FC236}">
                  <a16:creationId xmlns:a16="http://schemas.microsoft.com/office/drawing/2014/main" id="{9F20E61B-3239-3049-AD55-E4C6CA167045}"/>
                </a:ext>
              </a:extLst>
            </p:cNvPr>
            <p:cNvSpPr/>
            <p:nvPr/>
          </p:nvSpPr>
          <p:spPr>
            <a:xfrm>
              <a:off x="66678" y="903290"/>
              <a:ext cx="190496" cy="190496"/>
            </a:xfrm>
            <a:custGeom>
              <a:avLst/>
              <a:gdLst>
                <a:gd name="f0" fmla="val w"/>
                <a:gd name="f1" fmla="val h"/>
                <a:gd name="f2" fmla="val 0"/>
                <a:gd name="f3" fmla="val 40"/>
                <a:gd name="f4" fmla="val 20"/>
                <a:gd name="f5" fmla="val 9"/>
                <a:gd name="f6" fmla="val 31"/>
                <a:gd name="f7" fmla="val 32"/>
                <a:gd name="f8" fmla="val 4"/>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9"/>
                    <a:pt x="f8" y="f4"/>
                  </a:cubicBezTo>
                  <a:cubicBezTo>
                    <a:pt x="f8" y="f10"/>
                    <a:pt x="f9" y="f11"/>
                    <a:pt x="f4" y="f11"/>
                  </a:cubicBezTo>
                  <a:cubicBezTo>
                    <a:pt x="f10" y="f11"/>
                    <a:pt x="f11" y="f10"/>
                    <a:pt x="f11" y="f4"/>
                  </a:cubicBezTo>
                  <a:cubicBezTo>
                    <a:pt x="f11" y="f9"/>
                    <a:pt x="f10" y="f8"/>
                    <a:pt x="f4" y="f8"/>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25">
              <a:extLst>
                <a:ext uri="{FF2B5EF4-FFF2-40B4-BE49-F238E27FC236}">
                  <a16:creationId xmlns:a16="http://schemas.microsoft.com/office/drawing/2014/main" id="{98A7201C-96DE-9843-B2F2-7611BC8E713B}"/>
                </a:ext>
              </a:extLst>
            </p:cNvPr>
            <p:cNvSpPr/>
            <p:nvPr/>
          </p:nvSpPr>
          <p:spPr>
            <a:xfrm>
              <a:off x="0" y="3897309"/>
              <a:ext cx="133346" cy="266703"/>
            </a:xfrm>
            <a:custGeom>
              <a:avLst/>
              <a:gdLst>
                <a:gd name="f0" fmla="val w"/>
                <a:gd name="f1" fmla="val h"/>
                <a:gd name="f2" fmla="val 0"/>
                <a:gd name="f3" fmla="val 84"/>
                <a:gd name="f4" fmla="val 168"/>
                <a:gd name="f5" fmla="val 69"/>
                <a:gd name="f6" fmla="val 6"/>
                <a:gd name="f7" fmla="val 12"/>
                <a:gd name="f8" fmla="val 162"/>
                <a:gd name="f9" fmla="*/ f0 1 84"/>
                <a:gd name="f10" fmla="*/ f1 1 168"/>
                <a:gd name="f11" fmla="+- f4 0 f2"/>
                <a:gd name="f12" fmla="+- f3 0 f2"/>
                <a:gd name="f13" fmla="*/ f12 1 84"/>
                <a:gd name="f14" fmla="*/ f11 1 16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68">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26">
              <a:extLst>
                <a:ext uri="{FF2B5EF4-FFF2-40B4-BE49-F238E27FC236}">
                  <a16:creationId xmlns:a16="http://schemas.microsoft.com/office/drawing/2014/main" id="{015C2087-F5B1-0748-8848-2E6E7140A26D}"/>
                </a:ext>
              </a:extLst>
            </p:cNvPr>
            <p:cNvSpPr/>
            <p:nvPr/>
          </p:nvSpPr>
          <p:spPr>
            <a:xfrm>
              <a:off x="66678" y="4149720"/>
              <a:ext cx="190496" cy="188915"/>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27">
              <a:extLst>
                <a:ext uri="{FF2B5EF4-FFF2-40B4-BE49-F238E27FC236}">
                  <a16:creationId xmlns:a16="http://schemas.microsoft.com/office/drawing/2014/main" id="{3F20887D-FB97-984B-811A-94EB0D856540}"/>
                </a:ext>
              </a:extLst>
            </p:cNvPr>
            <p:cNvSpPr/>
            <p:nvPr/>
          </p:nvSpPr>
          <p:spPr>
            <a:xfrm>
              <a:off x="0" y="1644648"/>
              <a:ext cx="133346" cy="269876"/>
            </a:xfrm>
            <a:custGeom>
              <a:avLst/>
              <a:gdLst>
                <a:gd name="f0" fmla="val w"/>
                <a:gd name="f1" fmla="val h"/>
                <a:gd name="f2" fmla="val 0"/>
                <a:gd name="f3" fmla="val 84"/>
                <a:gd name="f4" fmla="val 170"/>
                <a:gd name="f5" fmla="val 12"/>
                <a:gd name="f6" fmla="val 164"/>
                <a:gd name="f7" fmla="val 69"/>
                <a:gd name="f8" fmla="val 6"/>
                <a:gd name="f9" fmla="*/ f0 1 84"/>
                <a:gd name="f10" fmla="*/ f1 1 170"/>
                <a:gd name="f11" fmla="+- f4 0 f2"/>
                <a:gd name="f12" fmla="+- f3 0 f2"/>
                <a:gd name="f13" fmla="*/ f12 1 84"/>
                <a:gd name="f14" fmla="*/ f11 1 17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70">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28">
              <a:extLst>
                <a:ext uri="{FF2B5EF4-FFF2-40B4-BE49-F238E27FC236}">
                  <a16:creationId xmlns:a16="http://schemas.microsoft.com/office/drawing/2014/main" id="{C9D8F229-697C-724B-A8CC-20C595132282}"/>
                </a:ext>
              </a:extLst>
            </p:cNvPr>
            <p:cNvSpPr/>
            <p:nvPr/>
          </p:nvSpPr>
          <p:spPr>
            <a:xfrm>
              <a:off x="66678" y="1468434"/>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Freeform 29">
              <a:extLst>
                <a:ext uri="{FF2B5EF4-FFF2-40B4-BE49-F238E27FC236}">
                  <a16:creationId xmlns:a16="http://schemas.microsoft.com/office/drawing/2014/main" id="{1F95F120-A8F8-7C4A-A1EB-AFE4741D9730}"/>
                </a:ext>
              </a:extLst>
            </p:cNvPr>
            <p:cNvSpPr/>
            <p:nvPr/>
          </p:nvSpPr>
          <p:spPr>
            <a:xfrm>
              <a:off x="695328" y="4764"/>
              <a:ext cx="309560" cy="1558923"/>
            </a:xfrm>
            <a:custGeom>
              <a:avLst/>
              <a:gdLst>
                <a:gd name="f0" fmla="val w"/>
                <a:gd name="f1" fmla="val h"/>
                <a:gd name="f2" fmla="val 0"/>
                <a:gd name="f3" fmla="val 195"/>
                <a:gd name="f4" fmla="val 982"/>
                <a:gd name="f5" fmla="val 177"/>
                <a:gd name="f6" fmla="val 805"/>
                <a:gd name="f7" fmla="val 629"/>
                <a:gd name="f8" fmla="val 18"/>
                <a:gd name="f9" fmla="val 623"/>
                <a:gd name="f10" fmla="val 796"/>
                <a:gd name="f11" fmla="*/ f0 1 195"/>
                <a:gd name="f12" fmla="*/ f1 1 982"/>
                <a:gd name="f13" fmla="+- f4 0 f2"/>
                <a:gd name="f14" fmla="+- f3 0 f2"/>
                <a:gd name="f15" fmla="*/ f14 1 195"/>
                <a:gd name="f16" fmla="*/ f13 1 982"/>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5" h="982">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Freeform 30">
              <a:extLst>
                <a:ext uri="{FF2B5EF4-FFF2-40B4-BE49-F238E27FC236}">
                  <a16:creationId xmlns:a16="http://schemas.microsoft.com/office/drawing/2014/main" id="{E89F23AD-051D-1741-B189-E83DE7AC5D2C}"/>
                </a:ext>
              </a:extLst>
            </p:cNvPr>
            <p:cNvSpPr/>
            <p:nvPr/>
          </p:nvSpPr>
          <p:spPr>
            <a:xfrm>
              <a:off x="57150" y="4881560"/>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31">
              <a:extLst>
                <a:ext uri="{FF2B5EF4-FFF2-40B4-BE49-F238E27FC236}">
                  <a16:creationId xmlns:a16="http://schemas.microsoft.com/office/drawing/2014/main" id="{00CA465D-D1DE-BF4E-89A3-A55F8AA3F845}"/>
                </a:ext>
              </a:extLst>
            </p:cNvPr>
            <p:cNvSpPr/>
            <p:nvPr/>
          </p:nvSpPr>
          <p:spPr>
            <a:xfrm>
              <a:off x="138110" y="5060947"/>
              <a:ext cx="304796" cy="1777995"/>
            </a:xfrm>
            <a:custGeom>
              <a:avLst/>
              <a:gdLst>
                <a:gd name="f0" fmla="val 360"/>
                <a:gd name="f1" fmla="val w"/>
                <a:gd name="f2" fmla="val h"/>
                <a:gd name="f3" fmla="val 0"/>
                <a:gd name="f4" fmla="val 192"/>
                <a:gd name="f5" fmla="val 1120"/>
                <a:gd name="f6" fmla="val 177"/>
                <a:gd name="f7" fmla="val 183"/>
                <a:gd name="f8" fmla="val 15"/>
                <a:gd name="f9" fmla="val 354"/>
                <a:gd name="f10" fmla="*/ f1 1 192"/>
                <a:gd name="f11" fmla="*/ f2 1 1120"/>
                <a:gd name="f12" fmla="+- f5 0 f3"/>
                <a:gd name="f13" fmla="+- f4 0 f3"/>
                <a:gd name="f14" fmla="*/ f13 1 192"/>
                <a:gd name="f15" fmla="*/ f12 1 1120"/>
                <a:gd name="f16" fmla="*/ 0 1 f14"/>
                <a:gd name="f17" fmla="*/ f4 1 f14"/>
                <a:gd name="f18" fmla="*/ 0 1 f15"/>
                <a:gd name="f19" fmla="*/ f5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92" h="1120">
                  <a:moveTo>
                    <a:pt x="f4" y="f5"/>
                  </a:moveTo>
                  <a:lnTo>
                    <a:pt x="f6" y="f5"/>
                  </a:lnTo>
                  <a:lnTo>
                    <a:pt x="f6" y="f0"/>
                  </a:lnTo>
                  <a:lnTo>
                    <a:pt x="f3" y="f7"/>
                  </a:lnTo>
                  <a:lnTo>
                    <a:pt x="f3" y="f3"/>
                  </a:lnTo>
                  <a:lnTo>
                    <a:pt x="f8" y="f3"/>
                  </a:lnTo>
                  <a:lnTo>
                    <a:pt x="f8" y="f6"/>
                  </a:lnTo>
                  <a:lnTo>
                    <a:pt x="f4" y="f9"/>
                  </a:lnTo>
                  <a:lnTo>
                    <a:pt x="f4" y="f5"/>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Freeform 32">
              <a:extLst>
                <a:ext uri="{FF2B5EF4-FFF2-40B4-BE49-F238E27FC236}">
                  <a16:creationId xmlns:a16="http://schemas.microsoft.com/office/drawing/2014/main" id="{794B1122-B0B9-664C-AD12-88CC17C73512}"/>
                </a:ext>
              </a:extLst>
            </p:cNvPr>
            <p:cNvSpPr/>
            <p:nvPr/>
          </p:nvSpPr>
          <p:spPr>
            <a:xfrm>
              <a:off x="561971" y="6430966"/>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2" name="Rectangle 33">
              <a:extLst>
                <a:ext uri="{FF2B5EF4-FFF2-40B4-BE49-F238E27FC236}">
                  <a16:creationId xmlns:a16="http://schemas.microsoft.com/office/drawing/2014/main" id="{4E83BD07-095C-0E4D-A3BC-4408D422989C}"/>
                </a:ext>
              </a:extLst>
            </p:cNvPr>
            <p:cNvSpPr/>
            <p:nvPr/>
          </p:nvSpPr>
          <p:spPr>
            <a:xfrm>
              <a:off x="642942" y="6610353"/>
              <a:ext cx="23810" cy="242892"/>
            </a:xfrm>
            <a:prstGeom prst="rect">
              <a:avLst/>
            </a:pr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3" name="Freeform 34">
              <a:extLst>
                <a:ext uri="{FF2B5EF4-FFF2-40B4-BE49-F238E27FC236}">
                  <a16:creationId xmlns:a16="http://schemas.microsoft.com/office/drawing/2014/main" id="{6803BC69-25FC-2643-AD33-4DBC145FB79D}"/>
                </a:ext>
              </a:extLst>
            </p:cNvPr>
            <p:cNvSpPr/>
            <p:nvPr/>
          </p:nvSpPr>
          <p:spPr>
            <a:xfrm>
              <a:off x="76196" y="6430966"/>
              <a:ext cx="190496" cy="188915"/>
            </a:xfrm>
            <a:custGeom>
              <a:avLst/>
              <a:gdLst>
                <a:gd name="f0" fmla="val w"/>
                <a:gd name="f1" fmla="val h"/>
                <a:gd name="f2" fmla="val 0"/>
                <a:gd name="f3" fmla="val 40"/>
                <a:gd name="f4" fmla="val 20"/>
                <a:gd name="f5" fmla="val 9"/>
                <a:gd name="f6" fmla="val 31"/>
                <a:gd name="f7" fmla="val 32"/>
                <a:gd name="f8" fmla="val 4"/>
                <a:gd name="f9" fmla="val 12"/>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10"/>
                    <a:pt x="f8" y="f4"/>
                  </a:cubicBezTo>
                  <a:cubicBezTo>
                    <a:pt x="f8" y="f11"/>
                    <a:pt x="f9" y="f12"/>
                    <a:pt x="f4" y="f12"/>
                  </a:cubicBezTo>
                  <a:cubicBezTo>
                    <a:pt x="f11" y="f12"/>
                    <a:pt x="f12" y="f11"/>
                    <a:pt x="f12" y="f4"/>
                  </a:cubicBezTo>
                  <a:cubicBezTo>
                    <a:pt x="f12" y="f10"/>
                    <a:pt x="f11" y="f8"/>
                    <a:pt x="f4" y="f8"/>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4" name="Freeform 35">
              <a:extLst>
                <a:ext uri="{FF2B5EF4-FFF2-40B4-BE49-F238E27FC236}">
                  <a16:creationId xmlns:a16="http://schemas.microsoft.com/office/drawing/2014/main" id="{C0C709E5-03F9-6649-AC1D-92F773640F48}"/>
                </a:ext>
              </a:extLst>
            </p:cNvPr>
            <p:cNvSpPr/>
            <p:nvPr/>
          </p:nvSpPr>
          <p:spPr>
            <a:xfrm>
              <a:off x="0" y="5978520"/>
              <a:ext cx="190496" cy="461964"/>
            </a:xfrm>
            <a:custGeom>
              <a:avLst/>
              <a:gdLst>
                <a:gd name="f0" fmla="val w"/>
                <a:gd name="f1" fmla="val h"/>
                <a:gd name="f2" fmla="val 0"/>
                <a:gd name="f3" fmla="val 120"/>
                <a:gd name="f4" fmla="val 291"/>
                <a:gd name="f5" fmla="val 105"/>
                <a:gd name="f6" fmla="val 114"/>
                <a:gd name="f7" fmla="val 9"/>
                <a:gd name="f8" fmla="val 12"/>
                <a:gd name="f9" fmla="val 108"/>
                <a:gd name="f10" fmla="*/ f0 1 120"/>
                <a:gd name="f11" fmla="*/ f1 1 291"/>
                <a:gd name="f12" fmla="+- f4 0 f2"/>
                <a:gd name="f13" fmla="+- f3 0 f2"/>
                <a:gd name="f14" fmla="*/ f13 1 120"/>
                <a:gd name="f15" fmla="*/ f12 1 29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20" h="291">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Freeform 36">
              <a:extLst>
                <a:ext uri="{FF2B5EF4-FFF2-40B4-BE49-F238E27FC236}">
                  <a16:creationId xmlns:a16="http://schemas.microsoft.com/office/drawing/2014/main" id="{199147F2-796D-AB4C-A923-FAC2A996CA95}"/>
                </a:ext>
              </a:extLst>
            </p:cNvPr>
            <p:cNvSpPr/>
            <p:nvPr/>
          </p:nvSpPr>
          <p:spPr>
            <a:xfrm>
              <a:off x="1014417" y="1801816"/>
              <a:ext cx="214317" cy="755651"/>
            </a:xfrm>
            <a:custGeom>
              <a:avLst/>
              <a:gdLst>
                <a:gd name="f0" fmla="val w"/>
                <a:gd name="f1" fmla="val h"/>
                <a:gd name="f2" fmla="val 0"/>
                <a:gd name="f3" fmla="val 135"/>
                <a:gd name="f4" fmla="val 476"/>
                <a:gd name="f5" fmla="val 12"/>
                <a:gd name="f6" fmla="val 128"/>
                <a:gd name="f7" fmla="val 126"/>
                <a:gd name="f8" fmla="val 9"/>
                <a:gd name="f9" fmla="val 131"/>
                <a:gd name="f10" fmla="*/ f0 1 135"/>
                <a:gd name="f11" fmla="*/ f1 1 476"/>
                <a:gd name="f12" fmla="+- f4 0 f2"/>
                <a:gd name="f13" fmla="+- f3 0 f2"/>
                <a:gd name="f14" fmla="*/ f13 1 135"/>
                <a:gd name="f15" fmla="*/ f12 1 47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35" h="476">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Freeform 37">
              <a:extLst>
                <a:ext uri="{FF2B5EF4-FFF2-40B4-BE49-F238E27FC236}">
                  <a16:creationId xmlns:a16="http://schemas.microsoft.com/office/drawing/2014/main" id="{36ED3035-3BA8-0149-9EA0-F39B4344116E}"/>
                </a:ext>
              </a:extLst>
            </p:cNvPr>
            <p:cNvSpPr/>
            <p:nvPr/>
          </p:nvSpPr>
          <p:spPr>
            <a:xfrm>
              <a:off x="938210" y="2547939"/>
              <a:ext cx="166685" cy="160340"/>
            </a:xfrm>
            <a:custGeom>
              <a:avLst/>
              <a:gdLst>
                <a:gd name="f0" fmla="val w"/>
                <a:gd name="f1" fmla="val h"/>
                <a:gd name="f2" fmla="val 0"/>
                <a:gd name="f3" fmla="val 35"/>
                <a:gd name="f4" fmla="val 34"/>
                <a:gd name="f5" fmla="val 18"/>
                <a:gd name="f6" fmla="val 8"/>
                <a:gd name="f7" fmla="val 26"/>
                <a:gd name="f8" fmla="val 17"/>
                <a:gd name="f9" fmla="val 7"/>
                <a:gd name="f10" fmla="val 27"/>
                <a:gd name="f11" fmla="val 4"/>
                <a:gd name="f12" fmla="val 10"/>
                <a:gd name="f13" fmla="val 24"/>
                <a:gd name="f14" fmla="val 30"/>
                <a:gd name="f15" fmla="val 25"/>
                <a:gd name="f16" fmla="val 31"/>
                <a:gd name="f17" fmla="*/ f0 1 35"/>
                <a:gd name="f18" fmla="*/ f1 1 34"/>
                <a:gd name="f19" fmla="+- f4 0 f2"/>
                <a:gd name="f20" fmla="+- f3 0 f2"/>
                <a:gd name="f21" fmla="*/ f20 1 35"/>
                <a:gd name="f22" fmla="*/ f19 1 34"/>
                <a:gd name="f23" fmla="*/ 0 1 f21"/>
                <a:gd name="f24" fmla="*/ f3 1 f21"/>
                <a:gd name="f25" fmla="*/ 0 1 f22"/>
                <a:gd name="f26" fmla="*/ f4 1 f22"/>
                <a:gd name="f27" fmla="*/ f23 f17 1"/>
                <a:gd name="f28" fmla="*/ f24 f17 1"/>
                <a:gd name="f29" fmla="*/ f26 f18 1"/>
                <a:gd name="f30" fmla="*/ f25 f18 1"/>
              </a:gdLst>
              <a:ahLst/>
              <a:cxnLst>
                <a:cxn ang="3cd4">
                  <a:pos x="hc" y="t"/>
                </a:cxn>
                <a:cxn ang="0">
                  <a:pos x="r" y="vc"/>
                </a:cxn>
                <a:cxn ang="cd4">
                  <a:pos x="hc" y="b"/>
                </a:cxn>
                <a:cxn ang="cd2">
                  <a:pos x="l" y="vc"/>
                </a:cxn>
              </a:cxnLst>
              <a:rect l="f27" t="f30" r="f28" b="f29"/>
              <a:pathLst>
                <a:path w="35" h="34">
                  <a:moveTo>
                    <a:pt x="f5" y="f4"/>
                  </a:moveTo>
                  <a:cubicBezTo>
                    <a:pt x="f6" y="f4"/>
                    <a:pt x="f2" y="f7"/>
                    <a:pt x="f2" y="f8"/>
                  </a:cubicBezTo>
                  <a:cubicBezTo>
                    <a:pt x="f2" y="f9"/>
                    <a:pt x="f6" y="f2"/>
                    <a:pt x="f5" y="f2"/>
                  </a:cubicBezTo>
                  <a:cubicBezTo>
                    <a:pt x="f10" y="f2"/>
                    <a:pt x="f3" y="f9"/>
                    <a:pt x="f3" y="f8"/>
                  </a:cubicBezTo>
                  <a:cubicBezTo>
                    <a:pt x="f3" y="f7"/>
                    <a:pt x="f10" y="f4"/>
                    <a:pt x="f5" y="f4"/>
                  </a:cubicBezTo>
                  <a:close/>
                  <a:moveTo>
                    <a:pt x="f5" y="f11"/>
                  </a:moveTo>
                  <a:cubicBezTo>
                    <a:pt x="f12" y="f11"/>
                    <a:pt x="f11" y="f12"/>
                    <a:pt x="f11" y="f8"/>
                  </a:cubicBezTo>
                  <a:cubicBezTo>
                    <a:pt x="f11" y="f13"/>
                    <a:pt x="f12" y="f14"/>
                    <a:pt x="f5" y="f14"/>
                  </a:cubicBezTo>
                  <a:cubicBezTo>
                    <a:pt x="f15" y="f14"/>
                    <a:pt x="f16" y="f13"/>
                    <a:pt x="f16" y="f8"/>
                  </a:cubicBezTo>
                  <a:cubicBezTo>
                    <a:pt x="f16" y="f12"/>
                    <a:pt x="f15" y="f11"/>
                    <a:pt x="f5" y="f11"/>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7" name="Freeform 38">
              <a:extLst>
                <a:ext uri="{FF2B5EF4-FFF2-40B4-BE49-F238E27FC236}">
                  <a16:creationId xmlns:a16="http://schemas.microsoft.com/office/drawing/2014/main" id="{242E87B8-E836-694F-8E22-6EE027C1FBF9}"/>
                </a:ext>
              </a:extLst>
            </p:cNvPr>
            <p:cNvSpPr/>
            <p:nvPr/>
          </p:nvSpPr>
          <p:spPr>
            <a:xfrm>
              <a:off x="595310" y="4764"/>
              <a:ext cx="638178" cy="4025902"/>
            </a:xfrm>
            <a:custGeom>
              <a:avLst/>
              <a:gdLst>
                <a:gd name="f0" fmla="val w"/>
                <a:gd name="f1" fmla="val h"/>
                <a:gd name="f2" fmla="val 0"/>
                <a:gd name="f3" fmla="val 402"/>
                <a:gd name="f4" fmla="val 2536"/>
                <a:gd name="f5" fmla="val 387"/>
                <a:gd name="f6" fmla="val 2311"/>
                <a:gd name="f7" fmla="val 1925"/>
                <a:gd name="f8" fmla="val 15"/>
                <a:gd name="f9" fmla="val 1916"/>
                <a:gd name="f10" fmla="val 2302"/>
                <a:gd name="f11" fmla="*/ f0 1 402"/>
                <a:gd name="f12" fmla="*/ f1 1 2536"/>
                <a:gd name="f13" fmla="+- f4 0 f2"/>
                <a:gd name="f14" fmla="+- f3 0 f2"/>
                <a:gd name="f15" fmla="*/ f14 1 402"/>
                <a:gd name="f16" fmla="*/ f13 1 2536"/>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402" h="2536">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Freeform 39">
              <a:extLst>
                <a:ext uri="{FF2B5EF4-FFF2-40B4-BE49-F238E27FC236}">
                  <a16:creationId xmlns:a16="http://schemas.microsoft.com/office/drawing/2014/main" id="{7186C2E1-3D1E-6346-926F-2C9CDB45DF19}"/>
                </a:ext>
              </a:extLst>
            </p:cNvPr>
            <p:cNvSpPr/>
            <p:nvPr/>
          </p:nvSpPr>
          <p:spPr>
            <a:xfrm>
              <a:off x="1223960"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Freeform 40">
              <a:extLst>
                <a:ext uri="{FF2B5EF4-FFF2-40B4-BE49-F238E27FC236}">
                  <a16:creationId xmlns:a16="http://schemas.microsoft.com/office/drawing/2014/main" id="{73EA84BF-63DD-6246-A870-64C9E44C83A9}"/>
                </a:ext>
              </a:extLst>
            </p:cNvPr>
            <p:cNvSpPr/>
            <p:nvPr/>
          </p:nvSpPr>
          <p:spPr>
            <a:xfrm>
              <a:off x="1300167" y="1849438"/>
              <a:ext cx="109535" cy="107954"/>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Freeform 41">
              <a:extLst>
                <a:ext uri="{FF2B5EF4-FFF2-40B4-BE49-F238E27FC236}">
                  <a16:creationId xmlns:a16="http://schemas.microsoft.com/office/drawing/2014/main" id="{B32B6CE0-5E2E-E44A-9129-0DFF89AB6A8F}"/>
                </a:ext>
              </a:extLst>
            </p:cNvPr>
            <p:cNvSpPr/>
            <p:nvPr/>
          </p:nvSpPr>
          <p:spPr>
            <a:xfrm>
              <a:off x="280985" y="3417890"/>
              <a:ext cx="142875" cy="474665"/>
            </a:xfrm>
            <a:custGeom>
              <a:avLst/>
              <a:gdLst>
                <a:gd name="f0" fmla="val w"/>
                <a:gd name="f1" fmla="val h"/>
                <a:gd name="f2" fmla="val 0"/>
                <a:gd name="f3" fmla="val 90"/>
                <a:gd name="f4" fmla="val 299"/>
                <a:gd name="f5" fmla="val 12"/>
                <a:gd name="f6" fmla="val 80"/>
                <a:gd name="f7" fmla="val 81"/>
                <a:gd name="f8" fmla="val 8"/>
                <a:gd name="f9" fmla="val 83"/>
                <a:gd name="f10" fmla="*/ f0 1 90"/>
                <a:gd name="f11" fmla="*/ f1 1 299"/>
                <a:gd name="f12" fmla="+- f4 0 f2"/>
                <a:gd name="f13" fmla="+- f3 0 f2"/>
                <a:gd name="f14" fmla="*/ f13 1 90"/>
                <a:gd name="f15" fmla="*/ f12 1 299"/>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0" h="299">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Freeform 42">
              <a:extLst>
                <a:ext uri="{FF2B5EF4-FFF2-40B4-BE49-F238E27FC236}">
                  <a16:creationId xmlns:a16="http://schemas.microsoft.com/office/drawing/2014/main" id="{0620A498-5B4B-8F49-8720-BD0A1F9A468D}"/>
                </a:ext>
              </a:extLst>
            </p:cNvPr>
            <p:cNvSpPr/>
            <p:nvPr/>
          </p:nvSpPr>
          <p:spPr>
            <a:xfrm>
              <a:off x="238128" y="3883027"/>
              <a:ext cx="109535" cy="109535"/>
            </a:xfrm>
            <a:custGeom>
              <a:avLst/>
              <a:gdLst>
                <a:gd name="f0" fmla="val w"/>
                <a:gd name="f1" fmla="val h"/>
                <a:gd name="f2" fmla="val 0"/>
                <a:gd name="f3" fmla="val 23"/>
                <a:gd name="f4" fmla="val 11"/>
                <a:gd name="f5" fmla="val 5"/>
                <a:gd name="f6" fmla="val 18"/>
                <a:gd name="f7" fmla="val 12"/>
                <a:gd name="f8" fmla="val 17"/>
                <a:gd name="f9" fmla="val 4"/>
                <a:gd name="f10" fmla="val 7"/>
                <a:gd name="f11" fmla="val 8"/>
                <a:gd name="f12" fmla="val 16"/>
                <a:gd name="f13" fmla="val 19"/>
                <a:gd name="f14" fmla="val 15"/>
                <a:gd name="f15" fmla="*/ f0 1 23"/>
                <a:gd name="f16" fmla="*/ f1 1 23"/>
                <a:gd name="f17" fmla="+- f3 0 f2"/>
                <a:gd name="f18" fmla="*/ f17 1 2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23" h="23">
                  <a:moveTo>
                    <a:pt x="f4" y="f3"/>
                  </a:moveTo>
                  <a:cubicBezTo>
                    <a:pt x="f5" y="f3"/>
                    <a:pt x="f2" y="f6"/>
                    <a:pt x="f2" y="f7"/>
                  </a:cubicBezTo>
                  <a:cubicBezTo>
                    <a:pt x="f2" y="f5"/>
                    <a:pt x="f5" y="f2"/>
                    <a:pt x="f4" y="f2"/>
                  </a:cubicBezTo>
                  <a:cubicBezTo>
                    <a:pt x="f8" y="f2"/>
                    <a:pt x="f3" y="f5"/>
                    <a:pt x="f3" y="f7"/>
                  </a:cubicBezTo>
                  <a:cubicBezTo>
                    <a:pt x="f3" y="f6"/>
                    <a:pt x="f8" y="f3"/>
                    <a:pt x="f4" y="f3"/>
                  </a:cubicBezTo>
                  <a:close/>
                  <a:moveTo>
                    <a:pt x="f4" y="f9"/>
                  </a:moveTo>
                  <a:cubicBezTo>
                    <a:pt x="f10" y="f9"/>
                    <a:pt x="f9" y="f11"/>
                    <a:pt x="f9" y="f7"/>
                  </a:cubicBezTo>
                  <a:cubicBezTo>
                    <a:pt x="f9" y="f12"/>
                    <a:pt x="f10" y="f13"/>
                    <a:pt x="f4" y="f13"/>
                  </a:cubicBezTo>
                  <a:cubicBezTo>
                    <a:pt x="f14" y="f13"/>
                    <a:pt x="f13" y="f12"/>
                    <a:pt x="f13" y="f7"/>
                  </a:cubicBezTo>
                  <a:cubicBezTo>
                    <a:pt x="f13" y="f11"/>
                    <a:pt x="f14" y="f9"/>
                    <a:pt x="f4" y="f9"/>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2" name="Freeform 43">
              <a:extLst>
                <a:ext uri="{FF2B5EF4-FFF2-40B4-BE49-F238E27FC236}">
                  <a16:creationId xmlns:a16="http://schemas.microsoft.com/office/drawing/2014/main" id="{2DE53E08-3F80-424F-8EAE-2BFDDB93E7FF}"/>
                </a:ext>
              </a:extLst>
            </p:cNvPr>
            <p:cNvSpPr/>
            <p:nvPr/>
          </p:nvSpPr>
          <p:spPr>
            <a:xfrm>
              <a:off x="4764" y="2166935"/>
              <a:ext cx="114300" cy="452435"/>
            </a:xfrm>
            <a:custGeom>
              <a:avLst/>
              <a:gdLst>
                <a:gd name="f0" fmla="val w"/>
                <a:gd name="f1" fmla="val h"/>
                <a:gd name="f2" fmla="val 0"/>
                <a:gd name="f3" fmla="val 72"/>
                <a:gd name="f4" fmla="val 285"/>
                <a:gd name="f5" fmla="val 6"/>
                <a:gd name="f6" fmla="val 276"/>
                <a:gd name="f7" fmla="val 60"/>
                <a:gd name="f8" fmla="val 216"/>
                <a:gd name="f9" fmla="val 222"/>
                <a:gd name="f10" fmla="*/ f0 1 72"/>
                <a:gd name="f11" fmla="*/ f1 1 285"/>
                <a:gd name="f12" fmla="+- f4 0 f2"/>
                <a:gd name="f13" fmla="+- f3 0 f2"/>
                <a:gd name="f14" fmla="*/ f13 1 72"/>
                <a:gd name="f15" fmla="*/ f12 1 28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72" h="28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3" name="Freeform 44">
              <a:extLst>
                <a:ext uri="{FF2B5EF4-FFF2-40B4-BE49-F238E27FC236}">
                  <a16:creationId xmlns:a16="http://schemas.microsoft.com/office/drawing/2014/main" id="{55AE469C-B10E-DC42-A858-7352EE624562}"/>
                </a:ext>
              </a:extLst>
            </p:cNvPr>
            <p:cNvSpPr/>
            <p:nvPr/>
          </p:nvSpPr>
          <p:spPr>
            <a:xfrm>
              <a:off x="52385" y="2066928"/>
              <a:ext cx="109535" cy="109535"/>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4" name="Rectangle 45">
              <a:extLst>
                <a:ext uri="{FF2B5EF4-FFF2-40B4-BE49-F238E27FC236}">
                  <a16:creationId xmlns:a16="http://schemas.microsoft.com/office/drawing/2014/main" id="{9001C98A-B48C-5B4F-9EE6-36814C5CD826}"/>
                </a:ext>
              </a:extLst>
            </p:cNvPr>
            <p:cNvSpPr/>
            <p:nvPr/>
          </p:nvSpPr>
          <p:spPr>
            <a:xfrm>
              <a:off x="1228725" y="4662489"/>
              <a:ext cx="23810" cy="2181228"/>
            </a:xfrm>
            <a:prstGeom prst="rect">
              <a:avLst/>
            </a:pr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5" name="Freeform 46">
              <a:extLst>
                <a:ext uri="{FF2B5EF4-FFF2-40B4-BE49-F238E27FC236}">
                  <a16:creationId xmlns:a16="http://schemas.microsoft.com/office/drawing/2014/main" id="{5F65F8EC-56C9-D348-89CB-66F71C58FE02}"/>
                </a:ext>
              </a:extLst>
            </p:cNvPr>
            <p:cNvSpPr/>
            <p:nvPr/>
          </p:nvSpPr>
          <p:spPr>
            <a:xfrm>
              <a:off x="1319214" y="5041901"/>
              <a:ext cx="371475" cy="1801816"/>
            </a:xfrm>
            <a:custGeom>
              <a:avLst/>
              <a:gdLst>
                <a:gd name="f0" fmla="val w"/>
                <a:gd name="f1" fmla="val h"/>
                <a:gd name="f2" fmla="val 0"/>
                <a:gd name="f3" fmla="val 234"/>
                <a:gd name="f4" fmla="val 1135"/>
                <a:gd name="f5" fmla="val 15"/>
                <a:gd name="f6" fmla="val 515"/>
                <a:gd name="f7" fmla="val 512"/>
                <a:gd name="f8" fmla="val 219"/>
                <a:gd name="f9" fmla="val 6"/>
                <a:gd name="f10" fmla="val 518"/>
                <a:gd name="f11" fmla="*/ f0 1 234"/>
                <a:gd name="f12" fmla="*/ f1 1 1135"/>
                <a:gd name="f13" fmla="+- f4 0 f2"/>
                <a:gd name="f14" fmla="+- f3 0 f2"/>
                <a:gd name="f15" fmla="*/ f14 1 234"/>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1135">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6" name="Freeform 47">
              <a:extLst>
                <a:ext uri="{FF2B5EF4-FFF2-40B4-BE49-F238E27FC236}">
                  <a16:creationId xmlns:a16="http://schemas.microsoft.com/office/drawing/2014/main" id="{86F424FF-A1C6-474E-A29A-09AC4FB00AE3}"/>
                </a:ext>
              </a:extLst>
            </p:cNvPr>
            <p:cNvSpPr/>
            <p:nvPr/>
          </p:nvSpPr>
          <p:spPr>
            <a:xfrm>
              <a:off x="1147764"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7" name="Freeform 48">
              <a:extLst>
                <a:ext uri="{FF2B5EF4-FFF2-40B4-BE49-F238E27FC236}">
                  <a16:creationId xmlns:a16="http://schemas.microsoft.com/office/drawing/2014/main" id="{2CC19E61-CC64-3841-A456-3B86850021A9}"/>
                </a:ext>
              </a:extLst>
            </p:cNvPr>
            <p:cNvSpPr/>
            <p:nvPr/>
          </p:nvSpPr>
          <p:spPr>
            <a:xfrm>
              <a:off x="819146" y="3983034"/>
              <a:ext cx="347664" cy="2860672"/>
            </a:xfrm>
            <a:custGeom>
              <a:avLst/>
              <a:gdLst>
                <a:gd name="f0" fmla="val w"/>
                <a:gd name="f1" fmla="val h"/>
                <a:gd name="f2" fmla="val 0"/>
                <a:gd name="f3" fmla="val 219"/>
                <a:gd name="f4" fmla="val 1802"/>
                <a:gd name="f5" fmla="val 201"/>
                <a:gd name="f6" fmla="val 1185"/>
                <a:gd name="f7" fmla="val 3"/>
                <a:gd name="f8" fmla="val 15"/>
                <a:gd name="f9" fmla="*/ f0 1 219"/>
                <a:gd name="f10" fmla="*/ f1 1 1802"/>
                <a:gd name="f11" fmla="+- f4 0 f2"/>
                <a:gd name="f12" fmla="+- f3 0 f2"/>
                <a:gd name="f13" fmla="*/ f12 1 219"/>
                <a:gd name="f14" fmla="*/ f11 1 1802"/>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19" h="1802">
                  <a:moveTo>
                    <a:pt x="f3" y="f4"/>
                  </a:moveTo>
                  <a:lnTo>
                    <a:pt x="f5" y="f4"/>
                  </a:lnTo>
                  <a:lnTo>
                    <a:pt x="f5" y="f6"/>
                  </a:lnTo>
                  <a:lnTo>
                    <a:pt x="f2" y="f7"/>
                  </a:lnTo>
                  <a:lnTo>
                    <a:pt x="f8" y="f2"/>
                  </a:lnTo>
                  <a:lnTo>
                    <a:pt x="f3" y="f6"/>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Freeform 49">
              <a:extLst>
                <a:ext uri="{FF2B5EF4-FFF2-40B4-BE49-F238E27FC236}">
                  <a16:creationId xmlns:a16="http://schemas.microsoft.com/office/drawing/2014/main" id="{297DB069-2B42-3D4C-AE1C-D43CE4F1D699}"/>
                </a:ext>
              </a:extLst>
            </p:cNvPr>
            <p:cNvSpPr/>
            <p:nvPr/>
          </p:nvSpPr>
          <p:spPr>
            <a:xfrm>
              <a:off x="728667" y="3806820"/>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9" name="Freeform 50">
              <a:extLst>
                <a:ext uri="{FF2B5EF4-FFF2-40B4-BE49-F238E27FC236}">
                  <a16:creationId xmlns:a16="http://schemas.microsoft.com/office/drawing/2014/main" id="{89B6B970-7553-0C4E-B753-3D6A3205BB95}"/>
                </a:ext>
              </a:extLst>
            </p:cNvPr>
            <p:cNvSpPr/>
            <p:nvPr/>
          </p:nvSpPr>
          <p:spPr>
            <a:xfrm>
              <a:off x="1624010"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0" name="Freeform 51">
              <a:extLst>
                <a:ext uri="{FF2B5EF4-FFF2-40B4-BE49-F238E27FC236}">
                  <a16:creationId xmlns:a16="http://schemas.microsoft.com/office/drawing/2014/main" id="{4F48991B-D345-7B4B-B824-79BAB55BD7B2}"/>
                </a:ext>
              </a:extLst>
            </p:cNvPr>
            <p:cNvSpPr/>
            <p:nvPr/>
          </p:nvSpPr>
          <p:spPr>
            <a:xfrm>
              <a:off x="1404939" y="5422904"/>
              <a:ext cx="371475" cy="1425577"/>
            </a:xfrm>
            <a:custGeom>
              <a:avLst/>
              <a:gdLst>
                <a:gd name="f0" fmla="val w"/>
                <a:gd name="f1" fmla="val h"/>
                <a:gd name="f2" fmla="val 0"/>
                <a:gd name="f3" fmla="val 234"/>
                <a:gd name="f4" fmla="val 898"/>
                <a:gd name="f5" fmla="val 18"/>
                <a:gd name="f6" fmla="val 515"/>
                <a:gd name="f7" fmla="val 512"/>
                <a:gd name="f8" fmla="val 222"/>
                <a:gd name="f9" fmla="val 6"/>
                <a:gd name="f10" fmla="val 518"/>
                <a:gd name="f11" fmla="*/ f0 1 234"/>
                <a:gd name="f12" fmla="*/ f1 1 898"/>
                <a:gd name="f13" fmla="+- f4 0 f2"/>
                <a:gd name="f14" fmla="+- f3 0 f2"/>
                <a:gd name="f15" fmla="*/ f14 1 234"/>
                <a:gd name="f16" fmla="*/ f13 1 898"/>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898">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1" name="Freeform 52">
              <a:extLst>
                <a:ext uri="{FF2B5EF4-FFF2-40B4-BE49-F238E27FC236}">
                  <a16:creationId xmlns:a16="http://schemas.microsoft.com/office/drawing/2014/main" id="{3EB61BAA-0F17-0C48-BF84-DA63F1C339D3}"/>
                </a:ext>
              </a:extLst>
            </p:cNvPr>
            <p:cNvSpPr/>
            <p:nvPr/>
          </p:nvSpPr>
          <p:spPr>
            <a:xfrm>
              <a:off x="166687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2" name="Freeform 53">
              <a:extLst>
                <a:ext uri="{FF2B5EF4-FFF2-40B4-BE49-F238E27FC236}">
                  <a16:creationId xmlns:a16="http://schemas.microsoft.com/office/drawing/2014/main" id="{5353AD5B-ECAA-5840-A0C7-FE16C245282B}"/>
                </a:ext>
              </a:extLst>
            </p:cNvPr>
            <p:cNvSpPr/>
            <p:nvPr/>
          </p:nvSpPr>
          <p:spPr>
            <a:xfrm>
              <a:off x="1709735" y="52466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3" name="Freeform 54">
              <a:extLst>
                <a:ext uri="{FF2B5EF4-FFF2-40B4-BE49-F238E27FC236}">
                  <a16:creationId xmlns:a16="http://schemas.microsoft.com/office/drawing/2014/main" id="{5A88C3E3-7DF4-D246-8074-CF3374B0E9E8}"/>
                </a:ext>
              </a:extLst>
            </p:cNvPr>
            <p:cNvSpPr/>
            <p:nvPr/>
          </p:nvSpPr>
          <p:spPr>
            <a:xfrm>
              <a:off x="1709735" y="57642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4" name="Freeform 55">
              <a:extLst>
                <a:ext uri="{FF2B5EF4-FFF2-40B4-BE49-F238E27FC236}">
                  <a16:creationId xmlns:a16="http://schemas.microsoft.com/office/drawing/2014/main" id="{2CAFFC3F-7530-AB4A-A376-8481BB93BE22}"/>
                </a:ext>
              </a:extLst>
            </p:cNvPr>
            <p:cNvSpPr/>
            <p:nvPr/>
          </p:nvSpPr>
          <p:spPr>
            <a:xfrm>
              <a:off x="1766885" y="6330948"/>
              <a:ext cx="419096" cy="527051"/>
            </a:xfrm>
            <a:custGeom>
              <a:avLst/>
              <a:gdLst>
                <a:gd name="f0" fmla="val w"/>
                <a:gd name="f1" fmla="val h"/>
                <a:gd name="f2" fmla="val 0"/>
                <a:gd name="f3" fmla="val 264"/>
                <a:gd name="f4" fmla="val 332"/>
                <a:gd name="f5" fmla="val 12"/>
                <a:gd name="f6" fmla="val 326"/>
                <a:gd name="f7" fmla="val 45"/>
                <a:gd name="f8" fmla="val 206"/>
                <a:gd name="f9" fmla="val 255"/>
                <a:gd name="f10" fmla="val 60"/>
                <a:gd name="f11" fmla="val 215"/>
                <a:gd name="f12" fmla="*/ f0 1 264"/>
                <a:gd name="f13" fmla="*/ f1 1 332"/>
                <a:gd name="f14" fmla="+- f4 0 f2"/>
                <a:gd name="f15" fmla="+- f3 0 f2"/>
                <a:gd name="f16" fmla="*/ f15 1 264"/>
                <a:gd name="f17" fmla="*/ f14 1 332"/>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64" h="332">
                  <a:moveTo>
                    <a:pt x="f5" y="f4"/>
                  </a:moveTo>
                  <a:lnTo>
                    <a:pt x="f2" y="f6"/>
                  </a:lnTo>
                  <a:lnTo>
                    <a:pt x="f7" y="f8"/>
                  </a:lnTo>
                  <a:lnTo>
                    <a:pt x="f9" y="f2"/>
                  </a:lnTo>
                  <a:lnTo>
                    <a:pt x="f3" y="f5"/>
                  </a:lnTo>
                  <a:lnTo>
                    <a:pt x="f10" y="f11"/>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5" name="Freeform 56">
              <a:extLst>
                <a:ext uri="{FF2B5EF4-FFF2-40B4-BE49-F238E27FC236}">
                  <a16:creationId xmlns:a16="http://schemas.microsoft.com/office/drawing/2014/main" id="{B932B984-7CDB-F541-B796-B32102C9B9FA}"/>
                </a:ext>
              </a:extLst>
            </p:cNvPr>
            <p:cNvSpPr/>
            <p:nvPr/>
          </p:nvSpPr>
          <p:spPr>
            <a:xfrm>
              <a:off x="2147889"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6" name="Freeform 57">
              <a:extLst>
                <a:ext uri="{FF2B5EF4-FFF2-40B4-BE49-F238E27FC236}">
                  <a16:creationId xmlns:a16="http://schemas.microsoft.com/office/drawing/2014/main" id="{8BA5A18F-6609-6144-8B25-7EADF1DFC251}"/>
                </a:ext>
              </a:extLst>
            </p:cNvPr>
            <p:cNvSpPr/>
            <p:nvPr/>
          </p:nvSpPr>
          <p:spPr>
            <a:xfrm>
              <a:off x="504821" y="9528"/>
              <a:ext cx="233364" cy="5103815"/>
            </a:xfrm>
            <a:custGeom>
              <a:avLst/>
              <a:gdLst>
                <a:gd name="f0" fmla="val w"/>
                <a:gd name="f1" fmla="val h"/>
                <a:gd name="f2" fmla="val 0"/>
                <a:gd name="f3" fmla="val 147"/>
                <a:gd name="f4" fmla="val 3215"/>
                <a:gd name="f5" fmla="val 132"/>
                <a:gd name="f6" fmla="val 129"/>
                <a:gd name="f7" fmla="val 2754"/>
                <a:gd name="f8" fmla="val 1901"/>
                <a:gd name="f9" fmla="val 15"/>
                <a:gd name="f10" fmla="val 1898"/>
                <a:gd name="f11" fmla="val 144"/>
                <a:gd name="f12" fmla="*/ f0 1 147"/>
                <a:gd name="f13" fmla="*/ f1 1 3215"/>
                <a:gd name="f14" fmla="+- f4 0 f2"/>
                <a:gd name="f15" fmla="+- f3 0 f2"/>
                <a:gd name="f16" fmla="*/ f15 1 147"/>
                <a:gd name="f17" fmla="*/ f14 1 3215"/>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47" h="3215">
                  <a:moveTo>
                    <a:pt x="f5" y="f4"/>
                  </a:moveTo>
                  <a:lnTo>
                    <a:pt x="f6" y="f7"/>
                  </a:lnTo>
                  <a:lnTo>
                    <a:pt x="f2" y="f8"/>
                  </a:lnTo>
                  <a:lnTo>
                    <a:pt x="f2" y="f2"/>
                  </a:lnTo>
                  <a:lnTo>
                    <a:pt x="f9" y="f2"/>
                  </a:lnTo>
                  <a:lnTo>
                    <a:pt x="f9" y="f10"/>
                  </a:lnTo>
                  <a:lnTo>
                    <a:pt x="f11" y="f7"/>
                  </a:lnTo>
                  <a:lnTo>
                    <a:pt x="f3" y="f4"/>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7" name="Freeform 58">
              <a:extLst>
                <a:ext uri="{FF2B5EF4-FFF2-40B4-BE49-F238E27FC236}">
                  <a16:creationId xmlns:a16="http://schemas.microsoft.com/office/drawing/2014/main" id="{2F34A22C-D09E-3548-8997-627AE6D3BD37}"/>
                </a:ext>
              </a:extLst>
            </p:cNvPr>
            <p:cNvSpPr/>
            <p:nvPr/>
          </p:nvSpPr>
          <p:spPr>
            <a:xfrm>
              <a:off x="633414" y="5103815"/>
              <a:ext cx="185742" cy="185742"/>
            </a:xfrm>
            <a:custGeom>
              <a:avLst/>
              <a:gdLst>
                <a:gd name="f0" fmla="val w"/>
                <a:gd name="f1" fmla="val h"/>
                <a:gd name="f2" fmla="val 0"/>
                <a:gd name="f3" fmla="val 39"/>
                <a:gd name="f4" fmla="val 20"/>
                <a:gd name="f5" fmla="val 9"/>
                <a:gd name="f6" fmla="val 30"/>
                <a:gd name="f7" fmla="val 19"/>
                <a:gd name="f8" fmla="val 4"/>
                <a:gd name="f9" fmla="val 11"/>
                <a:gd name="f10" fmla="val 28"/>
                <a:gd name="f11" fmla="val 35"/>
                <a:gd name="f12" fmla="*/ f0 1 39"/>
                <a:gd name="f13" fmla="*/ f1 1 39"/>
                <a:gd name="f14" fmla="+- f3 0 f2"/>
                <a:gd name="f15" fmla="*/ f14 1 39"/>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9" h="39">
                  <a:moveTo>
                    <a:pt x="f4" y="f3"/>
                  </a:moveTo>
                  <a:cubicBezTo>
                    <a:pt x="f5" y="f3"/>
                    <a:pt x="f2" y="f6"/>
                    <a:pt x="f2" y="f7"/>
                  </a:cubicBezTo>
                  <a:cubicBezTo>
                    <a:pt x="f2" y="f5"/>
                    <a:pt x="f5" y="f2"/>
                    <a:pt x="f4" y="f2"/>
                  </a:cubicBezTo>
                  <a:cubicBezTo>
                    <a:pt x="f6" y="f2"/>
                    <a:pt x="f3" y="f5"/>
                    <a:pt x="f3" y="f7"/>
                  </a:cubicBezTo>
                  <a:cubicBezTo>
                    <a:pt x="f3" y="f6"/>
                    <a:pt x="f6" y="f3"/>
                    <a:pt x="f4" y="f3"/>
                  </a:cubicBezTo>
                  <a:close/>
                  <a:moveTo>
                    <a:pt x="f4" y="f8"/>
                  </a:moveTo>
                  <a:cubicBezTo>
                    <a:pt x="f9" y="f8"/>
                    <a:pt x="f8" y="f9"/>
                    <a:pt x="f8" y="f7"/>
                  </a:cubicBezTo>
                  <a:cubicBezTo>
                    <a:pt x="f8" y="f10"/>
                    <a:pt x="f9" y="f11"/>
                    <a:pt x="f4" y="f11"/>
                  </a:cubicBezTo>
                  <a:cubicBezTo>
                    <a:pt x="f10" y="f11"/>
                    <a:pt x="f11" y="f10"/>
                    <a:pt x="f11" y="f7"/>
                  </a:cubicBezTo>
                  <a:cubicBezTo>
                    <a:pt x="f11" y="f9"/>
                    <a:pt x="f10" y="f8"/>
                    <a:pt x="f4" y="f8"/>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8" name="Title 1">
            <a:extLst>
              <a:ext uri="{FF2B5EF4-FFF2-40B4-BE49-F238E27FC236}">
                <a16:creationId xmlns:a16="http://schemas.microsoft.com/office/drawing/2014/main" id="{34B2F788-BA43-4248-8571-66724E3F1B46}"/>
              </a:ext>
            </a:extLst>
          </p:cNvPr>
          <p:cNvSpPr txBox="1">
            <a:spLocks noGrp="1"/>
          </p:cNvSpPr>
          <p:nvPr>
            <p:ph type="ctrTitle"/>
          </p:nvPr>
        </p:nvSpPr>
        <p:spPr>
          <a:xfrm>
            <a:off x="1876421" y="1122361"/>
            <a:ext cx="8791571" cy="2387598"/>
          </a:xfrm>
        </p:spPr>
        <p:txBody>
          <a:bodyPr anchor="b"/>
          <a:lstStyle>
            <a:lvl1pPr>
              <a:defRPr sz="4800"/>
            </a:lvl1pPr>
          </a:lstStyle>
          <a:p>
            <a:pPr lvl="0"/>
            <a:r>
              <a:rPr lang="en-US"/>
              <a:t>Click to edit Master title style</a:t>
            </a:r>
          </a:p>
        </p:txBody>
      </p:sp>
      <p:sp>
        <p:nvSpPr>
          <p:cNvPr id="59" name="Subtitle 2">
            <a:extLst>
              <a:ext uri="{FF2B5EF4-FFF2-40B4-BE49-F238E27FC236}">
                <a16:creationId xmlns:a16="http://schemas.microsoft.com/office/drawing/2014/main" id="{7974EF01-D668-D448-A9CC-17C349D95712}"/>
              </a:ext>
            </a:extLst>
          </p:cNvPr>
          <p:cNvSpPr txBox="1">
            <a:spLocks noGrp="1"/>
          </p:cNvSpPr>
          <p:nvPr>
            <p:ph type="subTitle" idx="1"/>
          </p:nvPr>
        </p:nvSpPr>
        <p:spPr>
          <a:xfrm>
            <a:off x="1876421" y="3602041"/>
            <a:ext cx="8791571" cy="1655758"/>
          </a:xfrm>
        </p:spPr>
        <p:txBody>
          <a:bodyPr/>
          <a:lstStyle>
            <a:lvl1pPr marL="0" indent="0">
              <a:buNone/>
              <a:defRPr sz="2000" cap="all">
                <a:solidFill>
                  <a:srgbClr val="82FFFF"/>
                </a:solidFill>
              </a:defRPr>
            </a:lvl1pPr>
          </a:lstStyle>
          <a:p>
            <a:pPr lvl="0"/>
            <a:r>
              <a:rPr lang="en-US"/>
              <a:t>Click to edit Master subtitle style</a:t>
            </a:r>
          </a:p>
        </p:txBody>
      </p:sp>
      <p:sp>
        <p:nvSpPr>
          <p:cNvPr id="60" name="Date Placeholder 3">
            <a:extLst>
              <a:ext uri="{FF2B5EF4-FFF2-40B4-BE49-F238E27FC236}">
                <a16:creationId xmlns:a16="http://schemas.microsoft.com/office/drawing/2014/main" id="{934BCB7B-9762-CD4F-B4F3-4E86E4F97326}"/>
              </a:ext>
            </a:extLst>
          </p:cNvPr>
          <p:cNvSpPr txBox="1">
            <a:spLocks noGrp="1"/>
          </p:cNvSpPr>
          <p:nvPr>
            <p:ph type="dt" sz="half" idx="7"/>
          </p:nvPr>
        </p:nvSpPr>
        <p:spPr>
          <a:xfrm>
            <a:off x="7077510" y="5410203"/>
            <a:ext cx="2743200" cy="365129"/>
          </a:xfrm>
        </p:spPr>
        <p:txBody>
          <a:bodyPr/>
          <a:lstStyle>
            <a:lvl1pPr>
              <a:defRPr/>
            </a:lvl1pPr>
          </a:lstStyle>
          <a:p>
            <a:pPr lvl="0"/>
            <a:fld id="{91FBCA42-D89B-954B-886F-0B5A9D3E6896}" type="datetime1">
              <a:rPr lang="en-US"/>
              <a:pPr lvl="0"/>
              <a:t>1/10/20</a:t>
            </a:fld>
            <a:endParaRPr lang="en-US"/>
          </a:p>
        </p:txBody>
      </p:sp>
      <p:sp>
        <p:nvSpPr>
          <p:cNvPr id="61" name="Footer Placeholder 4">
            <a:extLst>
              <a:ext uri="{FF2B5EF4-FFF2-40B4-BE49-F238E27FC236}">
                <a16:creationId xmlns:a16="http://schemas.microsoft.com/office/drawing/2014/main" id="{E10FDE80-7BE2-934B-8436-400AF8B810C3}"/>
              </a:ext>
            </a:extLst>
          </p:cNvPr>
          <p:cNvSpPr txBox="1">
            <a:spLocks noGrp="1"/>
          </p:cNvSpPr>
          <p:nvPr>
            <p:ph type="ftr" sz="quarter" idx="9"/>
          </p:nvPr>
        </p:nvSpPr>
        <p:spPr>
          <a:xfrm>
            <a:off x="1876421" y="5410203"/>
            <a:ext cx="5124882" cy="365129"/>
          </a:xfrm>
        </p:spPr>
        <p:txBody>
          <a:bodyPr/>
          <a:lstStyle>
            <a:lvl1pPr>
              <a:defRPr/>
            </a:lvl1pPr>
          </a:lstStyle>
          <a:p>
            <a:pPr lvl="0"/>
            <a:endParaRPr lang="en-US"/>
          </a:p>
        </p:txBody>
      </p:sp>
      <p:sp>
        <p:nvSpPr>
          <p:cNvPr id="62" name="Slide Number Placeholder 5">
            <a:extLst>
              <a:ext uri="{FF2B5EF4-FFF2-40B4-BE49-F238E27FC236}">
                <a16:creationId xmlns:a16="http://schemas.microsoft.com/office/drawing/2014/main" id="{E561749E-982D-034D-AB26-B1B62903E68A}"/>
              </a:ext>
            </a:extLst>
          </p:cNvPr>
          <p:cNvSpPr txBox="1">
            <a:spLocks noGrp="1"/>
          </p:cNvSpPr>
          <p:nvPr>
            <p:ph type="sldNum" sz="quarter" idx="8"/>
          </p:nvPr>
        </p:nvSpPr>
        <p:spPr>
          <a:xfrm>
            <a:off x="9896907" y="5410203"/>
            <a:ext cx="771086" cy="365129"/>
          </a:xfrm>
        </p:spPr>
        <p:txBody>
          <a:bodyPr/>
          <a:lstStyle>
            <a:lvl1pPr>
              <a:defRPr/>
            </a:lvl1pPr>
          </a:lstStyle>
          <a:p>
            <a:pPr lvl="0"/>
            <a:fld id="{2054E40C-41D0-B34D-A8BC-19D8F650E905}" type="slidenum">
              <a:t>‹#›</a:t>
            </a:fld>
            <a:endParaRPr lang="en-US"/>
          </a:p>
        </p:txBody>
      </p:sp>
    </p:spTree>
    <p:extLst>
      <p:ext uri="{BB962C8B-B14F-4D97-AF65-F5344CB8AC3E}">
        <p14:creationId xmlns:p14="http://schemas.microsoft.com/office/powerpoint/2010/main" val="1139692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00940-35B0-B04B-A851-8337623C483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D6F7915-AE7C-7E47-A479-CA7A298614F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A870EA-5D0B-DA46-B2CA-7F146E9A4F3C}"/>
              </a:ext>
            </a:extLst>
          </p:cNvPr>
          <p:cNvSpPr txBox="1">
            <a:spLocks noGrp="1"/>
          </p:cNvSpPr>
          <p:nvPr>
            <p:ph type="dt" sz="half" idx="7"/>
          </p:nvPr>
        </p:nvSpPr>
        <p:spPr/>
        <p:txBody>
          <a:bodyPr/>
          <a:lstStyle>
            <a:lvl1pPr>
              <a:defRPr/>
            </a:lvl1pPr>
          </a:lstStyle>
          <a:p>
            <a:pPr lvl="0"/>
            <a:fld id="{8B9CF3A7-FB54-BE44-8934-17B04634871B}" type="datetime1">
              <a:rPr lang="en-US"/>
              <a:pPr lvl="0"/>
              <a:t>1/10/20</a:t>
            </a:fld>
            <a:endParaRPr lang="en-US"/>
          </a:p>
        </p:txBody>
      </p:sp>
      <p:sp>
        <p:nvSpPr>
          <p:cNvPr id="5" name="Footer Placeholder 4">
            <a:extLst>
              <a:ext uri="{FF2B5EF4-FFF2-40B4-BE49-F238E27FC236}">
                <a16:creationId xmlns:a16="http://schemas.microsoft.com/office/drawing/2014/main" id="{9677FB66-6411-F44A-83E9-D327D63FC1B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3B227B5-3154-DC4D-AA46-CE9B3A0797A0}"/>
              </a:ext>
            </a:extLst>
          </p:cNvPr>
          <p:cNvSpPr txBox="1">
            <a:spLocks noGrp="1"/>
          </p:cNvSpPr>
          <p:nvPr>
            <p:ph type="sldNum" sz="quarter" idx="8"/>
          </p:nvPr>
        </p:nvSpPr>
        <p:spPr/>
        <p:txBody>
          <a:bodyPr/>
          <a:lstStyle>
            <a:lvl1pPr>
              <a:defRPr/>
            </a:lvl1pPr>
          </a:lstStyle>
          <a:p>
            <a:pPr lvl="0"/>
            <a:fld id="{5C8C6683-EF7D-AB42-A997-EF97E91DA1A3}" type="slidenum">
              <a:t>‹#›</a:t>
            </a:fld>
            <a:endParaRPr lang="en-US"/>
          </a:p>
        </p:txBody>
      </p:sp>
    </p:spTree>
    <p:extLst>
      <p:ext uri="{BB962C8B-B14F-4D97-AF65-F5344CB8AC3E}">
        <p14:creationId xmlns:p14="http://schemas.microsoft.com/office/powerpoint/2010/main" val="12477870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75FA6-4344-164D-9468-F9BFF8A00BD6}"/>
              </a:ext>
            </a:extLst>
          </p:cNvPr>
          <p:cNvSpPr txBox="1">
            <a:spLocks noGrp="1"/>
          </p:cNvSpPr>
          <p:nvPr>
            <p:ph type="title"/>
          </p:nvPr>
        </p:nvSpPr>
        <p:spPr>
          <a:xfrm>
            <a:off x="1141408" y="1419221"/>
            <a:ext cx="9905996"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F72F168-B48D-C646-A6D4-0A73398CACD0}"/>
              </a:ext>
            </a:extLst>
          </p:cNvPr>
          <p:cNvSpPr txBox="1">
            <a:spLocks noGrp="1"/>
          </p:cNvSpPr>
          <p:nvPr>
            <p:ph type="body" idx="1"/>
          </p:nvPr>
        </p:nvSpPr>
        <p:spPr>
          <a:xfrm>
            <a:off x="1141408" y="4424360"/>
            <a:ext cx="9905996" cy="1374772"/>
          </a:xfrm>
        </p:spPr>
        <p:txBody>
          <a:bodyPr/>
          <a:lstStyle>
            <a:lvl1pPr marL="0" indent="0">
              <a:buNone/>
              <a:defRPr sz="1800" cap="all"/>
            </a:lvl1pPr>
          </a:lstStyle>
          <a:p>
            <a:pPr lvl="0"/>
            <a:r>
              <a:rPr lang="en-US"/>
              <a:t>Click to edit Master text styles</a:t>
            </a:r>
          </a:p>
        </p:txBody>
      </p:sp>
      <p:sp>
        <p:nvSpPr>
          <p:cNvPr id="4" name="Date Placeholder 3">
            <a:extLst>
              <a:ext uri="{FF2B5EF4-FFF2-40B4-BE49-F238E27FC236}">
                <a16:creationId xmlns:a16="http://schemas.microsoft.com/office/drawing/2014/main" id="{ECE77B59-147C-F248-9D7A-8E1FEF0D1EED}"/>
              </a:ext>
            </a:extLst>
          </p:cNvPr>
          <p:cNvSpPr txBox="1">
            <a:spLocks noGrp="1"/>
          </p:cNvSpPr>
          <p:nvPr>
            <p:ph type="dt" sz="half" idx="7"/>
          </p:nvPr>
        </p:nvSpPr>
        <p:spPr/>
        <p:txBody>
          <a:bodyPr/>
          <a:lstStyle>
            <a:lvl1pPr>
              <a:defRPr/>
            </a:lvl1pPr>
          </a:lstStyle>
          <a:p>
            <a:pPr lvl="0"/>
            <a:fld id="{A4E55090-1C68-0349-B0AC-F6E99634AC8F}" type="datetime1">
              <a:rPr lang="en-US"/>
              <a:pPr lvl="0"/>
              <a:t>1/10/20</a:t>
            </a:fld>
            <a:endParaRPr lang="en-US"/>
          </a:p>
        </p:txBody>
      </p:sp>
      <p:sp>
        <p:nvSpPr>
          <p:cNvPr id="5" name="Footer Placeholder 4">
            <a:extLst>
              <a:ext uri="{FF2B5EF4-FFF2-40B4-BE49-F238E27FC236}">
                <a16:creationId xmlns:a16="http://schemas.microsoft.com/office/drawing/2014/main" id="{3CF06CC0-5716-204E-8F7C-85F04CCB11F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FBB1CA7-00B6-C142-8B0E-6350F1EED529}"/>
              </a:ext>
            </a:extLst>
          </p:cNvPr>
          <p:cNvSpPr txBox="1">
            <a:spLocks noGrp="1"/>
          </p:cNvSpPr>
          <p:nvPr>
            <p:ph type="sldNum" sz="quarter" idx="8"/>
          </p:nvPr>
        </p:nvSpPr>
        <p:spPr/>
        <p:txBody>
          <a:bodyPr/>
          <a:lstStyle>
            <a:lvl1pPr>
              <a:defRPr/>
            </a:lvl1pPr>
          </a:lstStyle>
          <a:p>
            <a:pPr lvl="0"/>
            <a:fld id="{C0962EFF-6E1A-2F4B-ABD6-5DBD4CB8CCB0}" type="slidenum">
              <a:t>‹#›</a:t>
            </a:fld>
            <a:endParaRPr lang="en-US"/>
          </a:p>
        </p:txBody>
      </p:sp>
    </p:spTree>
    <p:extLst>
      <p:ext uri="{BB962C8B-B14F-4D97-AF65-F5344CB8AC3E}">
        <p14:creationId xmlns:p14="http://schemas.microsoft.com/office/powerpoint/2010/main" val="785648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E6AB-6EAF-404C-A0EB-262B8CFAAF8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4D34BB6-81B0-BB4E-9AFA-97D40D56A1FF}"/>
              </a:ext>
            </a:extLst>
          </p:cNvPr>
          <p:cNvSpPr txBox="1">
            <a:spLocks noGrp="1"/>
          </p:cNvSpPr>
          <p:nvPr>
            <p:ph idx="1"/>
          </p:nvPr>
        </p:nvSpPr>
        <p:spPr>
          <a:xfrm>
            <a:off x="1141408" y="2249488"/>
            <a:ext cx="4878388"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CBAEA7-C966-744D-9570-2D35295F1D9E}"/>
              </a:ext>
            </a:extLst>
          </p:cNvPr>
          <p:cNvSpPr txBox="1">
            <a:spLocks noGrp="1"/>
          </p:cNvSpPr>
          <p:nvPr>
            <p:ph idx="2"/>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D19E14-ED06-2B4C-B5CA-48D656538D21}"/>
              </a:ext>
            </a:extLst>
          </p:cNvPr>
          <p:cNvSpPr txBox="1">
            <a:spLocks noGrp="1"/>
          </p:cNvSpPr>
          <p:nvPr>
            <p:ph type="dt" sz="half" idx="7"/>
          </p:nvPr>
        </p:nvSpPr>
        <p:spPr/>
        <p:txBody>
          <a:bodyPr/>
          <a:lstStyle>
            <a:lvl1pPr>
              <a:defRPr/>
            </a:lvl1pPr>
          </a:lstStyle>
          <a:p>
            <a:pPr lvl="0"/>
            <a:fld id="{B9C06FD1-AEB9-154B-B355-444E94CA3D03}" type="datetime1">
              <a:rPr lang="en-US"/>
              <a:pPr lvl="0"/>
              <a:t>1/10/20</a:t>
            </a:fld>
            <a:endParaRPr lang="en-US"/>
          </a:p>
        </p:txBody>
      </p:sp>
      <p:sp>
        <p:nvSpPr>
          <p:cNvPr id="6" name="Footer Placeholder 5">
            <a:extLst>
              <a:ext uri="{FF2B5EF4-FFF2-40B4-BE49-F238E27FC236}">
                <a16:creationId xmlns:a16="http://schemas.microsoft.com/office/drawing/2014/main" id="{EC0D3864-A05F-A640-9FAB-A70A5EDBBC3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C2E1546-450F-0A45-96B2-84BAB5FFBFBA}"/>
              </a:ext>
            </a:extLst>
          </p:cNvPr>
          <p:cNvSpPr txBox="1">
            <a:spLocks noGrp="1"/>
          </p:cNvSpPr>
          <p:nvPr>
            <p:ph type="sldNum" sz="quarter" idx="8"/>
          </p:nvPr>
        </p:nvSpPr>
        <p:spPr/>
        <p:txBody>
          <a:bodyPr/>
          <a:lstStyle>
            <a:lvl1pPr>
              <a:defRPr/>
            </a:lvl1pPr>
          </a:lstStyle>
          <a:p>
            <a:pPr lvl="0"/>
            <a:fld id="{AC4A0C32-EE71-4047-911B-2F12A5191CCB}" type="slidenum">
              <a:t>‹#›</a:t>
            </a:fld>
            <a:endParaRPr lang="en-US"/>
          </a:p>
        </p:txBody>
      </p:sp>
    </p:spTree>
    <p:extLst>
      <p:ext uri="{BB962C8B-B14F-4D97-AF65-F5344CB8AC3E}">
        <p14:creationId xmlns:p14="http://schemas.microsoft.com/office/powerpoint/2010/main" val="2617608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520B-E156-574E-A86D-53CC1B58CA71}"/>
              </a:ext>
            </a:extLst>
          </p:cNvPr>
          <p:cNvSpPr txBox="1">
            <a:spLocks noGrp="1"/>
          </p:cNvSpPr>
          <p:nvPr>
            <p:ph type="title"/>
          </p:nvPr>
        </p:nvSpPr>
        <p:spPr>
          <a:xfrm>
            <a:off x="1141408" y="619121"/>
            <a:ext cx="9905996" cy="147796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551B5B7-EC72-D749-8652-97BAEF9EDC9F}"/>
              </a:ext>
            </a:extLst>
          </p:cNvPr>
          <p:cNvSpPr txBox="1">
            <a:spLocks noGrp="1"/>
          </p:cNvSpPr>
          <p:nvPr>
            <p:ph type="body" idx="1"/>
          </p:nvPr>
        </p:nvSpPr>
        <p:spPr>
          <a:xfrm>
            <a:off x="1370018" y="2249488"/>
            <a:ext cx="4649778" cy="823910"/>
          </a:xfrm>
        </p:spPr>
        <p:txBody>
          <a:bodyPr anchor="b"/>
          <a:lstStyle>
            <a:lvl1pPr marL="0" indent="0">
              <a:lnSpc>
                <a:spcPct val="90000"/>
              </a:lnSpc>
              <a:buNone/>
              <a:defRPr cap="all"/>
            </a:lvl1pPr>
          </a:lstStyle>
          <a:p>
            <a:pPr lvl="0"/>
            <a:r>
              <a:rPr lang="en-US"/>
              <a:t>Click to edit Master text styles</a:t>
            </a:r>
          </a:p>
        </p:txBody>
      </p:sp>
      <p:sp>
        <p:nvSpPr>
          <p:cNvPr id="4" name="Content Placeholder 3">
            <a:extLst>
              <a:ext uri="{FF2B5EF4-FFF2-40B4-BE49-F238E27FC236}">
                <a16:creationId xmlns:a16="http://schemas.microsoft.com/office/drawing/2014/main" id="{36987BFF-95E8-E844-9471-250102504747}"/>
              </a:ext>
            </a:extLst>
          </p:cNvPr>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17C826-4D63-3F49-9FB8-359235AF01D7}"/>
              </a:ext>
            </a:extLst>
          </p:cNvPr>
          <p:cNvSpPr txBox="1">
            <a:spLocks noGrp="1"/>
          </p:cNvSpPr>
          <p:nvPr>
            <p:ph type="body" idx="3"/>
          </p:nvPr>
        </p:nvSpPr>
        <p:spPr>
          <a:xfrm>
            <a:off x="6400809" y="2249488"/>
            <a:ext cx="4646605" cy="823910"/>
          </a:xfrm>
        </p:spPr>
        <p:txBody>
          <a:bodyPr anchor="b"/>
          <a:lstStyle>
            <a:lvl1pPr marL="0" indent="0">
              <a:lnSpc>
                <a:spcPct val="90000"/>
              </a:lnSpc>
              <a:buNone/>
              <a:defRPr cap="all"/>
            </a:lvl1pPr>
          </a:lstStyle>
          <a:p>
            <a:pPr lvl="0"/>
            <a:r>
              <a:rPr lang="en-US"/>
              <a:t>Click to edit Master text styles</a:t>
            </a:r>
          </a:p>
        </p:txBody>
      </p:sp>
      <p:sp>
        <p:nvSpPr>
          <p:cNvPr id="6" name="Content Placeholder 5">
            <a:extLst>
              <a:ext uri="{FF2B5EF4-FFF2-40B4-BE49-F238E27FC236}">
                <a16:creationId xmlns:a16="http://schemas.microsoft.com/office/drawing/2014/main" id="{29108553-49ED-1143-A7EC-4FE206A363D1}"/>
              </a:ext>
            </a:extLst>
          </p:cNvPr>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91A9FD-CCA9-CD43-B9E3-44AA8539EB01}"/>
              </a:ext>
            </a:extLst>
          </p:cNvPr>
          <p:cNvSpPr txBox="1">
            <a:spLocks noGrp="1"/>
          </p:cNvSpPr>
          <p:nvPr>
            <p:ph type="dt" sz="half" idx="7"/>
          </p:nvPr>
        </p:nvSpPr>
        <p:spPr/>
        <p:txBody>
          <a:bodyPr/>
          <a:lstStyle>
            <a:lvl1pPr>
              <a:defRPr/>
            </a:lvl1pPr>
          </a:lstStyle>
          <a:p>
            <a:pPr lvl="0"/>
            <a:fld id="{C0D95EF8-0260-F449-B257-A57DA1A3697D}" type="datetime1">
              <a:rPr lang="en-US"/>
              <a:pPr lvl="0"/>
              <a:t>1/10/20</a:t>
            </a:fld>
            <a:endParaRPr lang="en-US"/>
          </a:p>
        </p:txBody>
      </p:sp>
      <p:sp>
        <p:nvSpPr>
          <p:cNvPr id="8" name="Footer Placeholder 7">
            <a:extLst>
              <a:ext uri="{FF2B5EF4-FFF2-40B4-BE49-F238E27FC236}">
                <a16:creationId xmlns:a16="http://schemas.microsoft.com/office/drawing/2014/main" id="{2E72C630-50BA-D348-9EDE-C8B84B39F9B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4326EA3D-199B-C341-9CA4-18C30E6C930F}"/>
              </a:ext>
            </a:extLst>
          </p:cNvPr>
          <p:cNvSpPr txBox="1">
            <a:spLocks noGrp="1"/>
          </p:cNvSpPr>
          <p:nvPr>
            <p:ph type="sldNum" sz="quarter" idx="8"/>
          </p:nvPr>
        </p:nvSpPr>
        <p:spPr/>
        <p:txBody>
          <a:bodyPr/>
          <a:lstStyle>
            <a:lvl1pPr>
              <a:defRPr/>
            </a:lvl1pPr>
          </a:lstStyle>
          <a:p>
            <a:pPr lvl="0"/>
            <a:fld id="{4E6F17D6-5BAC-EA44-98F0-D8D1BB3B82C0}" type="slidenum">
              <a:t>‹#›</a:t>
            </a:fld>
            <a:endParaRPr lang="en-US"/>
          </a:p>
        </p:txBody>
      </p:sp>
    </p:spTree>
    <p:extLst>
      <p:ext uri="{BB962C8B-B14F-4D97-AF65-F5344CB8AC3E}">
        <p14:creationId xmlns:p14="http://schemas.microsoft.com/office/powerpoint/2010/main" val="1394824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B6DD8-B2B2-7945-A32A-A39CE08316D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A823623-B0F2-D04B-B00A-7CCA58B24500}"/>
              </a:ext>
            </a:extLst>
          </p:cNvPr>
          <p:cNvSpPr txBox="1">
            <a:spLocks noGrp="1"/>
          </p:cNvSpPr>
          <p:nvPr>
            <p:ph type="dt" sz="half" idx="7"/>
          </p:nvPr>
        </p:nvSpPr>
        <p:spPr/>
        <p:txBody>
          <a:bodyPr/>
          <a:lstStyle>
            <a:lvl1pPr>
              <a:defRPr/>
            </a:lvl1pPr>
          </a:lstStyle>
          <a:p>
            <a:pPr lvl="0"/>
            <a:fld id="{4E427FE5-02B7-9E44-9CE8-7A3C91B74687}" type="datetime1">
              <a:rPr lang="en-US"/>
              <a:pPr lvl="0"/>
              <a:t>1/10/20</a:t>
            </a:fld>
            <a:endParaRPr lang="en-US"/>
          </a:p>
        </p:txBody>
      </p:sp>
      <p:sp>
        <p:nvSpPr>
          <p:cNvPr id="4" name="Footer Placeholder 3">
            <a:extLst>
              <a:ext uri="{FF2B5EF4-FFF2-40B4-BE49-F238E27FC236}">
                <a16:creationId xmlns:a16="http://schemas.microsoft.com/office/drawing/2014/main" id="{4516CBE2-3D45-874A-829B-D9F88F214F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BAE2FAC3-5014-C242-9680-B9C056126C76}"/>
              </a:ext>
            </a:extLst>
          </p:cNvPr>
          <p:cNvSpPr txBox="1">
            <a:spLocks noGrp="1"/>
          </p:cNvSpPr>
          <p:nvPr>
            <p:ph type="sldNum" sz="quarter" idx="8"/>
          </p:nvPr>
        </p:nvSpPr>
        <p:spPr/>
        <p:txBody>
          <a:bodyPr/>
          <a:lstStyle>
            <a:lvl1pPr>
              <a:defRPr/>
            </a:lvl1pPr>
          </a:lstStyle>
          <a:p>
            <a:pPr lvl="0"/>
            <a:fld id="{AD8081F6-B26A-4947-B020-142BB44D66DC}" type="slidenum">
              <a:t>‹#›</a:t>
            </a:fld>
            <a:endParaRPr lang="en-US"/>
          </a:p>
        </p:txBody>
      </p:sp>
    </p:spTree>
    <p:extLst>
      <p:ext uri="{BB962C8B-B14F-4D97-AF65-F5344CB8AC3E}">
        <p14:creationId xmlns:p14="http://schemas.microsoft.com/office/powerpoint/2010/main" val="198419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571444-F856-8740-BB5A-AE084E1DB63F}"/>
              </a:ext>
            </a:extLst>
          </p:cNvPr>
          <p:cNvSpPr txBox="1">
            <a:spLocks noGrp="1"/>
          </p:cNvSpPr>
          <p:nvPr>
            <p:ph type="dt" sz="half" idx="7"/>
          </p:nvPr>
        </p:nvSpPr>
        <p:spPr/>
        <p:txBody>
          <a:bodyPr/>
          <a:lstStyle>
            <a:lvl1pPr>
              <a:defRPr/>
            </a:lvl1pPr>
          </a:lstStyle>
          <a:p>
            <a:pPr lvl="0"/>
            <a:fld id="{AB964F5B-7E59-5E46-8FB1-929EBEB53E30}" type="datetime1">
              <a:rPr lang="en-US"/>
              <a:pPr lvl="0"/>
              <a:t>1/10/20</a:t>
            </a:fld>
            <a:endParaRPr lang="en-US"/>
          </a:p>
        </p:txBody>
      </p:sp>
      <p:sp>
        <p:nvSpPr>
          <p:cNvPr id="3" name="Footer Placeholder 2">
            <a:extLst>
              <a:ext uri="{FF2B5EF4-FFF2-40B4-BE49-F238E27FC236}">
                <a16:creationId xmlns:a16="http://schemas.microsoft.com/office/drawing/2014/main" id="{B61F85BA-C36E-0146-8328-C75CD0DFC1E9}"/>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167BBE9D-D71F-FA4B-92B4-E75C3407665C}"/>
              </a:ext>
            </a:extLst>
          </p:cNvPr>
          <p:cNvSpPr txBox="1">
            <a:spLocks noGrp="1"/>
          </p:cNvSpPr>
          <p:nvPr>
            <p:ph type="sldNum" sz="quarter" idx="8"/>
          </p:nvPr>
        </p:nvSpPr>
        <p:spPr/>
        <p:txBody>
          <a:bodyPr/>
          <a:lstStyle>
            <a:lvl1pPr>
              <a:defRPr/>
            </a:lvl1pPr>
          </a:lstStyle>
          <a:p>
            <a:pPr lvl="0"/>
            <a:fld id="{DFC65522-C049-A044-AAD0-18FE2260E56F}" type="slidenum">
              <a:t>‹#›</a:t>
            </a:fld>
            <a:endParaRPr lang="en-US"/>
          </a:p>
        </p:txBody>
      </p:sp>
    </p:spTree>
    <p:extLst>
      <p:ext uri="{BB962C8B-B14F-4D97-AF65-F5344CB8AC3E}">
        <p14:creationId xmlns:p14="http://schemas.microsoft.com/office/powerpoint/2010/main" val="3079798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39AE4-17E5-A44B-85DC-4A76218380CA}"/>
              </a:ext>
            </a:extLst>
          </p:cNvPr>
          <p:cNvSpPr txBox="1">
            <a:spLocks noGrp="1"/>
          </p:cNvSpPr>
          <p:nvPr>
            <p:ph type="title"/>
          </p:nvPr>
        </p:nvSpPr>
        <p:spPr>
          <a:xfrm>
            <a:off x="1146703" y="609603"/>
            <a:ext cx="3856033" cy="1639884"/>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6ABB4233-7734-204C-8D83-092705EA8AF4}"/>
              </a:ext>
            </a:extLst>
          </p:cNvPr>
          <p:cNvSpPr txBox="1">
            <a:spLocks noGrp="1"/>
          </p:cNvSpPr>
          <p:nvPr>
            <p:ph idx="1"/>
          </p:nvPr>
        </p:nvSpPr>
        <p:spPr>
          <a:xfrm>
            <a:off x="5156201" y="592668"/>
            <a:ext cx="5891204" cy="519853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FECE0A-BF9F-1848-B208-8CA32B4E73C7}"/>
              </a:ext>
            </a:extLst>
          </p:cNvPr>
          <p:cNvSpPr txBox="1">
            <a:spLocks noGrp="1"/>
          </p:cNvSpPr>
          <p:nvPr>
            <p:ph type="body" idx="2"/>
          </p:nvPr>
        </p:nvSpPr>
        <p:spPr>
          <a:xfrm>
            <a:off x="1146703" y="2249488"/>
            <a:ext cx="3856033"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E93A2D9-AEC5-0E44-9A49-66DA7C4ADB41}"/>
              </a:ext>
            </a:extLst>
          </p:cNvPr>
          <p:cNvSpPr txBox="1">
            <a:spLocks noGrp="1"/>
          </p:cNvSpPr>
          <p:nvPr>
            <p:ph type="dt" sz="half" idx="7"/>
          </p:nvPr>
        </p:nvSpPr>
        <p:spPr/>
        <p:txBody>
          <a:bodyPr/>
          <a:lstStyle>
            <a:lvl1pPr>
              <a:defRPr/>
            </a:lvl1pPr>
          </a:lstStyle>
          <a:p>
            <a:pPr lvl="0"/>
            <a:fld id="{F29BD40D-9139-2345-8323-ADE88D7E83EF}" type="datetime1">
              <a:rPr lang="en-US"/>
              <a:pPr lvl="0"/>
              <a:t>1/10/20</a:t>
            </a:fld>
            <a:endParaRPr lang="en-US"/>
          </a:p>
        </p:txBody>
      </p:sp>
      <p:sp>
        <p:nvSpPr>
          <p:cNvPr id="6" name="Footer Placeholder 5">
            <a:extLst>
              <a:ext uri="{FF2B5EF4-FFF2-40B4-BE49-F238E27FC236}">
                <a16:creationId xmlns:a16="http://schemas.microsoft.com/office/drawing/2014/main" id="{2BB6A72E-9213-C249-A0FD-591FEA19B53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30BFCCA-294A-694D-A5B6-A36F2801C541}"/>
              </a:ext>
            </a:extLst>
          </p:cNvPr>
          <p:cNvSpPr txBox="1">
            <a:spLocks noGrp="1"/>
          </p:cNvSpPr>
          <p:nvPr>
            <p:ph type="sldNum" sz="quarter" idx="8"/>
          </p:nvPr>
        </p:nvSpPr>
        <p:spPr/>
        <p:txBody>
          <a:bodyPr/>
          <a:lstStyle>
            <a:lvl1pPr>
              <a:defRPr/>
            </a:lvl1pPr>
          </a:lstStyle>
          <a:p>
            <a:pPr lvl="0"/>
            <a:fld id="{974D1ADC-B8F6-CA48-BBB7-F57C9C87453D}" type="slidenum">
              <a:t>‹#›</a:t>
            </a:fld>
            <a:endParaRPr lang="en-US"/>
          </a:p>
        </p:txBody>
      </p:sp>
    </p:spTree>
    <p:extLst>
      <p:ext uri="{BB962C8B-B14F-4D97-AF65-F5344CB8AC3E}">
        <p14:creationId xmlns:p14="http://schemas.microsoft.com/office/powerpoint/2010/main" val="3634222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3A69-A3B8-E446-89DD-91F910394ED7}"/>
              </a:ext>
            </a:extLst>
          </p:cNvPr>
          <p:cNvSpPr txBox="1">
            <a:spLocks noGrp="1"/>
          </p:cNvSpPr>
          <p:nvPr>
            <p:ph type="title"/>
          </p:nvPr>
        </p:nvSpPr>
        <p:spPr>
          <a:xfrm>
            <a:off x="1141408" y="609603"/>
            <a:ext cx="5934510" cy="1639884"/>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0800E2D4-83EA-CF4F-A962-D5155E8B9BF9}"/>
              </a:ext>
            </a:extLst>
          </p:cNvPr>
          <p:cNvSpPr txBox="1">
            <a:spLocks noGrp="1"/>
          </p:cNvSpPr>
          <p:nvPr>
            <p:ph type="pic" idx="1"/>
          </p:nvPr>
        </p:nvSpPr>
        <p:spPr>
          <a:xfrm>
            <a:off x="7380716" y="609603"/>
            <a:ext cx="3666689" cy="51816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93067F33-B9AA-F44A-9C3A-15432566BC7C}"/>
              </a:ext>
            </a:extLst>
          </p:cNvPr>
          <p:cNvSpPr txBox="1">
            <a:spLocks noGrp="1"/>
          </p:cNvSpPr>
          <p:nvPr>
            <p:ph type="body" idx="2"/>
          </p:nvPr>
        </p:nvSpPr>
        <p:spPr>
          <a:xfrm>
            <a:off x="1141408" y="2249488"/>
            <a:ext cx="5934510"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3B994FA-F8E5-C440-A1EF-78C559D1EEC4}"/>
              </a:ext>
            </a:extLst>
          </p:cNvPr>
          <p:cNvSpPr txBox="1">
            <a:spLocks noGrp="1"/>
          </p:cNvSpPr>
          <p:nvPr>
            <p:ph type="dt" sz="half" idx="7"/>
          </p:nvPr>
        </p:nvSpPr>
        <p:spPr/>
        <p:txBody>
          <a:bodyPr/>
          <a:lstStyle>
            <a:lvl1pPr>
              <a:defRPr/>
            </a:lvl1pPr>
          </a:lstStyle>
          <a:p>
            <a:pPr lvl="0"/>
            <a:fld id="{1628B60A-A448-B44F-AE10-60E34B67DFBD}" type="datetime1">
              <a:rPr lang="en-US"/>
              <a:pPr lvl="0"/>
              <a:t>1/10/20</a:t>
            </a:fld>
            <a:endParaRPr lang="en-US"/>
          </a:p>
        </p:txBody>
      </p:sp>
      <p:sp>
        <p:nvSpPr>
          <p:cNvPr id="6" name="Footer Placeholder 5">
            <a:extLst>
              <a:ext uri="{FF2B5EF4-FFF2-40B4-BE49-F238E27FC236}">
                <a16:creationId xmlns:a16="http://schemas.microsoft.com/office/drawing/2014/main" id="{94085E67-297E-0544-A64D-48AAAB4C4EA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E21E214-5691-A440-9600-D141B46659C1}"/>
              </a:ext>
            </a:extLst>
          </p:cNvPr>
          <p:cNvSpPr txBox="1">
            <a:spLocks noGrp="1"/>
          </p:cNvSpPr>
          <p:nvPr>
            <p:ph type="sldNum" sz="quarter" idx="8"/>
          </p:nvPr>
        </p:nvSpPr>
        <p:spPr/>
        <p:txBody>
          <a:bodyPr/>
          <a:lstStyle>
            <a:lvl1pPr>
              <a:defRPr/>
            </a:lvl1pPr>
          </a:lstStyle>
          <a:p>
            <a:pPr lvl="0"/>
            <a:fld id="{88624CFB-BE8D-4240-868A-1AAAB41732DB}" type="slidenum">
              <a:t>‹#›</a:t>
            </a:fld>
            <a:endParaRPr lang="en-US"/>
          </a:p>
        </p:txBody>
      </p:sp>
    </p:spTree>
    <p:extLst>
      <p:ext uri="{BB962C8B-B14F-4D97-AF65-F5344CB8AC3E}">
        <p14:creationId xmlns:p14="http://schemas.microsoft.com/office/powerpoint/2010/main" val="1401162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4E80-DEFA-DE4C-907A-883ACD6D2A50}"/>
              </a:ext>
            </a:extLst>
          </p:cNvPr>
          <p:cNvSpPr txBox="1">
            <a:spLocks noGrp="1"/>
          </p:cNvSpPr>
          <p:nvPr>
            <p:ph type="title"/>
          </p:nvPr>
        </p:nvSpPr>
        <p:spPr>
          <a:xfrm>
            <a:off x="1141408" y="4304666"/>
            <a:ext cx="9912352" cy="819357"/>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B05BFF34-4792-E341-BDF8-05E0B72FDD44}"/>
              </a:ext>
            </a:extLst>
          </p:cNvPr>
          <p:cNvSpPr txBox="1">
            <a:spLocks noGrp="1"/>
          </p:cNvSpPr>
          <p:nvPr>
            <p:ph type="pic" idx="4294967295"/>
          </p:nvPr>
        </p:nvSpPr>
        <p:spPr>
          <a:xfrm>
            <a:off x="1141408" y="606430"/>
            <a:ext cx="9912352" cy="3299776"/>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B00CF6F-0CEB-B34E-80A8-96A190F12572}"/>
              </a:ext>
            </a:extLst>
          </p:cNvPr>
          <p:cNvSpPr txBox="1">
            <a:spLocks noGrp="1"/>
          </p:cNvSpPr>
          <p:nvPr>
            <p:ph type="body" idx="4294967295"/>
          </p:nvPr>
        </p:nvSpPr>
        <p:spPr>
          <a:xfrm>
            <a:off x="1141363" y="5124023"/>
            <a:ext cx="9910861" cy="68247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E10BA38-E135-344A-9810-3B9891EC4B1B}"/>
              </a:ext>
            </a:extLst>
          </p:cNvPr>
          <p:cNvSpPr txBox="1">
            <a:spLocks noGrp="1"/>
          </p:cNvSpPr>
          <p:nvPr>
            <p:ph type="dt" sz="half" idx="7"/>
          </p:nvPr>
        </p:nvSpPr>
        <p:spPr/>
        <p:txBody>
          <a:bodyPr/>
          <a:lstStyle>
            <a:lvl1pPr>
              <a:defRPr/>
            </a:lvl1pPr>
          </a:lstStyle>
          <a:p>
            <a:pPr lvl="0"/>
            <a:fld id="{0B3A394F-E145-174D-90C5-F4CEC55A5C6A}" type="datetime1">
              <a:rPr lang="en-US"/>
              <a:pPr lvl="0"/>
              <a:t>1/10/20</a:t>
            </a:fld>
            <a:endParaRPr lang="en-US"/>
          </a:p>
        </p:txBody>
      </p:sp>
      <p:sp>
        <p:nvSpPr>
          <p:cNvPr id="6" name="Footer Placeholder 5">
            <a:extLst>
              <a:ext uri="{FF2B5EF4-FFF2-40B4-BE49-F238E27FC236}">
                <a16:creationId xmlns:a16="http://schemas.microsoft.com/office/drawing/2014/main" id="{146942AE-A428-B84A-A7E3-D1D601A1AFD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0696278-93AE-A444-B515-A16B786336E5}"/>
              </a:ext>
            </a:extLst>
          </p:cNvPr>
          <p:cNvSpPr txBox="1">
            <a:spLocks noGrp="1"/>
          </p:cNvSpPr>
          <p:nvPr>
            <p:ph type="sldNum" sz="quarter" idx="8"/>
          </p:nvPr>
        </p:nvSpPr>
        <p:spPr/>
        <p:txBody>
          <a:bodyPr/>
          <a:lstStyle>
            <a:lvl1pPr>
              <a:defRPr/>
            </a:lvl1pPr>
          </a:lstStyle>
          <a:p>
            <a:pPr lvl="0"/>
            <a:fld id="{CD4DCCFC-16A8-C240-B1F0-DA45B12FEA26}" type="slidenum">
              <a:t>‹#›</a:t>
            </a:fld>
            <a:endParaRPr lang="en-US"/>
          </a:p>
        </p:txBody>
      </p:sp>
    </p:spTree>
    <p:extLst>
      <p:ext uri="{BB962C8B-B14F-4D97-AF65-F5344CB8AC3E}">
        <p14:creationId xmlns:p14="http://schemas.microsoft.com/office/powerpoint/2010/main" val="2597849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5307-77A7-9848-9D95-ABC3E92E3F16}"/>
              </a:ext>
            </a:extLst>
          </p:cNvPr>
          <p:cNvSpPr txBox="1">
            <a:spLocks noGrp="1"/>
          </p:cNvSpPr>
          <p:nvPr>
            <p:ph type="title"/>
          </p:nvPr>
        </p:nvSpPr>
        <p:spPr>
          <a:xfrm>
            <a:off x="1141454" y="609603"/>
            <a:ext cx="9905951" cy="342900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501D3614-299D-CE45-85A5-D0EF134E637A}"/>
              </a:ext>
            </a:extLst>
          </p:cNvPr>
          <p:cNvSpPr txBox="1">
            <a:spLocks noGrp="1"/>
          </p:cNvSpPr>
          <p:nvPr>
            <p:ph type="body" idx="4294967295"/>
          </p:nvPr>
        </p:nvSpPr>
        <p:spPr>
          <a:xfrm>
            <a:off x="1141408" y="4419596"/>
            <a:ext cx="9904460" cy="1371600"/>
          </a:xfrm>
        </p:spPr>
        <p:txBody>
          <a:bodyPr anchor="ct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F1C0D265-07D6-9D4A-BE52-11D6AF33C2F9}"/>
              </a:ext>
            </a:extLst>
          </p:cNvPr>
          <p:cNvSpPr txBox="1">
            <a:spLocks noGrp="1"/>
          </p:cNvSpPr>
          <p:nvPr>
            <p:ph type="dt" sz="half" idx="7"/>
          </p:nvPr>
        </p:nvSpPr>
        <p:spPr/>
        <p:txBody>
          <a:bodyPr/>
          <a:lstStyle>
            <a:lvl1pPr>
              <a:defRPr/>
            </a:lvl1pPr>
          </a:lstStyle>
          <a:p>
            <a:pPr lvl="0"/>
            <a:fld id="{EEE1A41D-F9B0-9A42-8253-94681DDD794F}" type="datetime1">
              <a:rPr lang="en-US"/>
              <a:pPr lvl="0"/>
              <a:t>1/10/20</a:t>
            </a:fld>
            <a:endParaRPr lang="en-US"/>
          </a:p>
        </p:txBody>
      </p:sp>
      <p:sp>
        <p:nvSpPr>
          <p:cNvPr id="5" name="Footer Placeholder 5">
            <a:extLst>
              <a:ext uri="{FF2B5EF4-FFF2-40B4-BE49-F238E27FC236}">
                <a16:creationId xmlns:a16="http://schemas.microsoft.com/office/drawing/2014/main" id="{E05AA851-410E-2948-A81C-81F24FA3D5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743DF492-1DDE-7140-996B-FDD31BADB007}"/>
              </a:ext>
            </a:extLst>
          </p:cNvPr>
          <p:cNvSpPr txBox="1">
            <a:spLocks noGrp="1"/>
          </p:cNvSpPr>
          <p:nvPr>
            <p:ph type="sldNum" sz="quarter" idx="8"/>
          </p:nvPr>
        </p:nvSpPr>
        <p:spPr/>
        <p:txBody>
          <a:bodyPr/>
          <a:lstStyle>
            <a:lvl1pPr>
              <a:defRPr/>
            </a:lvl1pPr>
          </a:lstStyle>
          <a:p>
            <a:pPr lvl="0"/>
            <a:fld id="{F006C47D-2E9B-254C-A8C7-78E44679A461}" type="slidenum">
              <a:t>‹#›</a:t>
            </a:fld>
            <a:endParaRPr lang="en-US"/>
          </a:p>
        </p:txBody>
      </p:sp>
    </p:spTree>
    <p:extLst>
      <p:ext uri="{BB962C8B-B14F-4D97-AF65-F5344CB8AC3E}">
        <p14:creationId xmlns:p14="http://schemas.microsoft.com/office/powerpoint/2010/main" val="625219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89DE3-1C8E-4242-8673-8D54E4998C74}"/>
              </a:ext>
            </a:extLst>
          </p:cNvPr>
          <p:cNvSpPr txBox="1">
            <a:spLocks noGrp="1"/>
          </p:cNvSpPr>
          <p:nvPr>
            <p:ph type="title"/>
          </p:nvPr>
        </p:nvSpPr>
        <p:spPr>
          <a:xfrm>
            <a:off x="1446215" y="609603"/>
            <a:ext cx="9302748" cy="274843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27782E43-EB0A-9D42-B08E-058B7EA7EDE6}"/>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US"/>
              <a:t>Click to edit Master text styles</a:t>
            </a:r>
          </a:p>
        </p:txBody>
      </p:sp>
      <p:sp>
        <p:nvSpPr>
          <p:cNvPr id="4" name="Text Placeholder 3">
            <a:extLst>
              <a:ext uri="{FF2B5EF4-FFF2-40B4-BE49-F238E27FC236}">
                <a16:creationId xmlns:a16="http://schemas.microsoft.com/office/drawing/2014/main" id="{1ED6AABA-EEA7-D94B-9A38-E4DDE6A2A5C3}"/>
              </a:ext>
            </a:extLst>
          </p:cNvPr>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A6CC53C8-D95B-5D47-9CC7-EA68E33BDE34}"/>
              </a:ext>
            </a:extLst>
          </p:cNvPr>
          <p:cNvSpPr txBox="1">
            <a:spLocks noGrp="1"/>
          </p:cNvSpPr>
          <p:nvPr>
            <p:ph type="dt" sz="half" idx="7"/>
          </p:nvPr>
        </p:nvSpPr>
        <p:spPr/>
        <p:txBody>
          <a:bodyPr/>
          <a:lstStyle>
            <a:lvl1pPr>
              <a:defRPr/>
            </a:lvl1pPr>
          </a:lstStyle>
          <a:p>
            <a:pPr lvl="0"/>
            <a:fld id="{CEEE208F-55A4-1A4B-B68D-A5A601CE3821}" type="datetime1">
              <a:rPr lang="en-US"/>
              <a:pPr lvl="0"/>
              <a:t>1/10/20</a:t>
            </a:fld>
            <a:endParaRPr lang="en-US"/>
          </a:p>
        </p:txBody>
      </p:sp>
      <p:sp>
        <p:nvSpPr>
          <p:cNvPr id="6" name="Footer Placeholder 5">
            <a:extLst>
              <a:ext uri="{FF2B5EF4-FFF2-40B4-BE49-F238E27FC236}">
                <a16:creationId xmlns:a16="http://schemas.microsoft.com/office/drawing/2014/main" id="{804D2243-3C85-A14F-A73D-A1A0FEFAFC5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585C45D-5DB1-6144-A86C-4038BE913CE0}"/>
              </a:ext>
            </a:extLst>
          </p:cNvPr>
          <p:cNvSpPr txBox="1">
            <a:spLocks noGrp="1"/>
          </p:cNvSpPr>
          <p:nvPr>
            <p:ph type="sldNum" sz="quarter" idx="8"/>
          </p:nvPr>
        </p:nvSpPr>
        <p:spPr/>
        <p:txBody>
          <a:bodyPr/>
          <a:lstStyle>
            <a:lvl1pPr>
              <a:defRPr/>
            </a:lvl1pPr>
          </a:lstStyle>
          <a:p>
            <a:pPr lvl="0"/>
            <a:fld id="{830129B6-92F5-3B49-A7EA-26484D8D713B}" type="slidenum">
              <a:t>‹#›</a:t>
            </a:fld>
            <a:endParaRPr lang="en-US"/>
          </a:p>
        </p:txBody>
      </p:sp>
      <p:sp>
        <p:nvSpPr>
          <p:cNvPr id="8" name="TextBox 59">
            <a:extLst>
              <a:ext uri="{FF2B5EF4-FFF2-40B4-BE49-F238E27FC236}">
                <a16:creationId xmlns:a16="http://schemas.microsoft.com/office/drawing/2014/main" id="{A153F116-257C-6942-8F86-3E4A5766BFC1}"/>
              </a:ext>
            </a:extLst>
          </p:cNvPr>
          <p:cNvSpPr txBox="1"/>
          <p:nvPr/>
        </p:nvSpPr>
        <p:spPr>
          <a:xfrm>
            <a:off x="903509" y="73239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
        <p:nvSpPr>
          <p:cNvPr id="9" name="TextBox 60">
            <a:extLst>
              <a:ext uri="{FF2B5EF4-FFF2-40B4-BE49-F238E27FC236}">
                <a16:creationId xmlns:a16="http://schemas.microsoft.com/office/drawing/2014/main" id="{9B66CCB5-C641-9349-BCFF-CD2BFAACC8C8}"/>
              </a:ext>
            </a:extLst>
          </p:cNvPr>
          <p:cNvSpPr txBox="1"/>
          <p:nvPr/>
        </p:nvSpPr>
        <p:spPr>
          <a:xfrm>
            <a:off x="10537371" y="276497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Tree>
    <p:extLst>
      <p:ext uri="{BB962C8B-B14F-4D97-AF65-F5344CB8AC3E}">
        <p14:creationId xmlns:p14="http://schemas.microsoft.com/office/powerpoint/2010/main" val="494878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E392-7C78-D041-94DD-A041A20D3E9B}"/>
              </a:ext>
            </a:extLst>
          </p:cNvPr>
          <p:cNvSpPr txBox="1">
            <a:spLocks noGrp="1"/>
          </p:cNvSpPr>
          <p:nvPr>
            <p:ph type="title"/>
          </p:nvPr>
        </p:nvSpPr>
        <p:spPr>
          <a:xfrm>
            <a:off x="1141408" y="2134045"/>
            <a:ext cx="9905996" cy="2511838"/>
          </a:xfrm>
        </p:spPr>
        <p:txBody>
          <a:bodyPr anchor="b"/>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E61CD780-4D9C-D84B-A15A-FF8F93841C1B}"/>
              </a:ext>
            </a:extLst>
          </p:cNvPr>
          <p:cNvSpPr txBox="1">
            <a:spLocks noGrp="1"/>
          </p:cNvSpPr>
          <p:nvPr>
            <p:ph type="body" idx="4294967295"/>
          </p:nvPr>
        </p:nvSpPr>
        <p:spPr>
          <a:xfrm>
            <a:off x="1141363" y="4657651"/>
            <a:ext cx="9904506" cy="1140640"/>
          </a:xfrm>
        </p:spPr>
        <p:txBody>
          <a:bodyP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9DEE80E1-D318-BB4D-B237-67D7E3D2B357}"/>
              </a:ext>
            </a:extLst>
          </p:cNvPr>
          <p:cNvSpPr txBox="1">
            <a:spLocks noGrp="1"/>
          </p:cNvSpPr>
          <p:nvPr>
            <p:ph type="dt" sz="half" idx="7"/>
          </p:nvPr>
        </p:nvSpPr>
        <p:spPr/>
        <p:txBody>
          <a:bodyPr/>
          <a:lstStyle>
            <a:lvl1pPr>
              <a:defRPr/>
            </a:lvl1pPr>
          </a:lstStyle>
          <a:p>
            <a:pPr lvl="0"/>
            <a:fld id="{C6FCF65C-C82E-A047-84F9-121055081E5A}" type="datetime1">
              <a:rPr lang="en-US"/>
              <a:pPr lvl="0"/>
              <a:t>1/10/20</a:t>
            </a:fld>
            <a:endParaRPr lang="en-US"/>
          </a:p>
        </p:txBody>
      </p:sp>
      <p:sp>
        <p:nvSpPr>
          <p:cNvPr id="5" name="Footer Placeholder 5">
            <a:extLst>
              <a:ext uri="{FF2B5EF4-FFF2-40B4-BE49-F238E27FC236}">
                <a16:creationId xmlns:a16="http://schemas.microsoft.com/office/drawing/2014/main" id="{272A7236-E88D-A243-9A96-6E2D047BF230}"/>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3FF3A563-BE44-4049-AE92-68B8D2E34A19}"/>
              </a:ext>
            </a:extLst>
          </p:cNvPr>
          <p:cNvSpPr txBox="1">
            <a:spLocks noGrp="1"/>
          </p:cNvSpPr>
          <p:nvPr>
            <p:ph type="sldNum" sz="quarter" idx="8"/>
          </p:nvPr>
        </p:nvSpPr>
        <p:spPr/>
        <p:txBody>
          <a:bodyPr/>
          <a:lstStyle>
            <a:lvl1pPr>
              <a:defRPr/>
            </a:lvl1pPr>
          </a:lstStyle>
          <a:p>
            <a:pPr lvl="0"/>
            <a:fld id="{79501F6D-6B03-7F4F-B620-88C617B7A9B6}" type="slidenum">
              <a:t>‹#›</a:t>
            </a:fld>
            <a:endParaRPr lang="en-US"/>
          </a:p>
        </p:txBody>
      </p:sp>
    </p:spTree>
    <p:extLst>
      <p:ext uri="{BB962C8B-B14F-4D97-AF65-F5344CB8AC3E}">
        <p14:creationId xmlns:p14="http://schemas.microsoft.com/office/powerpoint/2010/main" val="3807288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115C-51E0-C14F-8BBF-4534C1D2399A}"/>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2372D8A-B6FC-744D-87E7-90001496355A}"/>
              </a:ext>
            </a:extLst>
          </p:cNvPr>
          <p:cNvSpPr txBox="1">
            <a:spLocks noGrp="1"/>
          </p:cNvSpPr>
          <p:nvPr>
            <p:ph type="body" idx="4294967295"/>
          </p:nvPr>
        </p:nvSpPr>
        <p:spPr>
          <a:xfrm>
            <a:off x="1141408" y="2674464"/>
            <a:ext cx="3196897" cy="685800"/>
          </a:xfrm>
        </p:spPr>
        <p:txBody>
          <a:bodyPr anchor="b">
            <a:noAutofit/>
          </a:bodyPr>
          <a:lstStyle>
            <a:lvl1pPr marL="0" indent="0">
              <a:lnSpc>
                <a:spcPct val="90000"/>
              </a:lnSpc>
              <a:buNone/>
              <a:defRPr cap="all"/>
            </a:lvl1pPr>
          </a:lstStyle>
          <a:p>
            <a:pPr lvl="0"/>
            <a:r>
              <a:rPr lang="en-US"/>
              <a:t>Click to edit Master text styles</a:t>
            </a:r>
          </a:p>
        </p:txBody>
      </p:sp>
      <p:sp>
        <p:nvSpPr>
          <p:cNvPr id="4" name="Text Placeholder 3">
            <a:extLst>
              <a:ext uri="{FF2B5EF4-FFF2-40B4-BE49-F238E27FC236}">
                <a16:creationId xmlns:a16="http://schemas.microsoft.com/office/drawing/2014/main" id="{24DD8C9A-4719-CB4E-B1D2-AF93BA5F9654}"/>
              </a:ext>
            </a:extLst>
          </p:cNvPr>
          <p:cNvSpPr txBox="1">
            <a:spLocks noGrp="1"/>
          </p:cNvSpPr>
          <p:nvPr>
            <p:ph type="body" idx="4294967295"/>
          </p:nvPr>
        </p:nvSpPr>
        <p:spPr>
          <a:xfrm>
            <a:off x="1127921" y="3360264"/>
            <a:ext cx="3208739" cy="2430932"/>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F548CA99-5670-2E4A-9860-4BDC6FC7C850}"/>
              </a:ext>
            </a:extLst>
          </p:cNvPr>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US"/>
              <a:t>Click to edit Master text styles</a:t>
            </a:r>
          </a:p>
        </p:txBody>
      </p:sp>
      <p:sp>
        <p:nvSpPr>
          <p:cNvPr id="6" name="Text Placeholder 3">
            <a:extLst>
              <a:ext uri="{FF2B5EF4-FFF2-40B4-BE49-F238E27FC236}">
                <a16:creationId xmlns:a16="http://schemas.microsoft.com/office/drawing/2014/main" id="{A6D39094-A11A-3E4D-B87E-2AF22FB3F201}"/>
              </a:ext>
            </a:extLst>
          </p:cNvPr>
          <p:cNvSpPr txBox="1">
            <a:spLocks noGrp="1"/>
          </p:cNvSpPr>
          <p:nvPr>
            <p:ph type="body" idx="4294967295"/>
          </p:nvPr>
        </p:nvSpPr>
        <p:spPr>
          <a:xfrm>
            <a:off x="4504215" y="3363437"/>
            <a:ext cx="3195827" cy="2430932"/>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9360ABC4-DD75-424C-A800-28C7E98352FA}"/>
              </a:ext>
            </a:extLst>
          </p:cNvPr>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US"/>
              <a:t>Click to edit Master text styles</a:t>
            </a:r>
          </a:p>
        </p:txBody>
      </p:sp>
      <p:sp>
        <p:nvSpPr>
          <p:cNvPr id="8" name="Text Placeholder 3">
            <a:extLst>
              <a:ext uri="{FF2B5EF4-FFF2-40B4-BE49-F238E27FC236}">
                <a16:creationId xmlns:a16="http://schemas.microsoft.com/office/drawing/2014/main" id="{4346407E-1F18-D848-BDB9-E52BF2277A93}"/>
              </a:ext>
            </a:extLst>
          </p:cNvPr>
          <p:cNvSpPr txBox="1">
            <a:spLocks noGrp="1"/>
          </p:cNvSpPr>
          <p:nvPr>
            <p:ph type="body" idx="4294967295"/>
          </p:nvPr>
        </p:nvSpPr>
        <p:spPr>
          <a:xfrm>
            <a:off x="7852437" y="3360264"/>
            <a:ext cx="3194968" cy="2430932"/>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9A784C85-9C04-2E41-B613-86D6F9719D8E}"/>
              </a:ext>
            </a:extLst>
          </p:cNvPr>
          <p:cNvSpPr txBox="1">
            <a:spLocks noGrp="1"/>
          </p:cNvSpPr>
          <p:nvPr>
            <p:ph type="dt" sz="half" idx="7"/>
          </p:nvPr>
        </p:nvSpPr>
        <p:spPr/>
        <p:txBody>
          <a:bodyPr/>
          <a:lstStyle>
            <a:lvl1pPr>
              <a:defRPr/>
            </a:lvl1pPr>
          </a:lstStyle>
          <a:p>
            <a:pPr lvl="0"/>
            <a:fld id="{463758F3-A110-E64E-8A9D-E4CAA21483DB}" type="datetime1">
              <a:rPr lang="en-US"/>
              <a:pPr lvl="0"/>
              <a:t>1/10/20</a:t>
            </a:fld>
            <a:endParaRPr lang="en-US"/>
          </a:p>
        </p:txBody>
      </p:sp>
      <p:sp>
        <p:nvSpPr>
          <p:cNvPr id="10" name="Footer Placeholder 3">
            <a:extLst>
              <a:ext uri="{FF2B5EF4-FFF2-40B4-BE49-F238E27FC236}">
                <a16:creationId xmlns:a16="http://schemas.microsoft.com/office/drawing/2014/main" id="{CAFEA4D6-9779-104E-BFE1-5A76E5FD850E}"/>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C5D4708F-B981-4848-ACC3-DB5232D434A3}"/>
              </a:ext>
            </a:extLst>
          </p:cNvPr>
          <p:cNvSpPr txBox="1">
            <a:spLocks noGrp="1"/>
          </p:cNvSpPr>
          <p:nvPr>
            <p:ph type="sldNum" sz="quarter" idx="8"/>
          </p:nvPr>
        </p:nvSpPr>
        <p:spPr/>
        <p:txBody>
          <a:bodyPr/>
          <a:lstStyle>
            <a:lvl1pPr>
              <a:defRPr/>
            </a:lvl1pPr>
          </a:lstStyle>
          <a:p>
            <a:pPr lvl="0"/>
            <a:fld id="{FDA3C4D7-6E00-C044-8960-85083A9D90B7}" type="slidenum">
              <a:t>‹#›</a:t>
            </a:fld>
            <a:endParaRPr lang="en-US"/>
          </a:p>
        </p:txBody>
      </p:sp>
    </p:spTree>
    <p:extLst>
      <p:ext uri="{BB962C8B-B14F-4D97-AF65-F5344CB8AC3E}">
        <p14:creationId xmlns:p14="http://schemas.microsoft.com/office/powerpoint/2010/main" val="4220071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9373D-38F2-F841-B3A4-5DEBAF77BD95}"/>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0046CA6-D5D5-2142-866A-9250F9E4F917}"/>
              </a:ext>
            </a:extLst>
          </p:cNvPr>
          <p:cNvSpPr txBox="1">
            <a:spLocks noGrp="1"/>
          </p:cNvSpPr>
          <p:nvPr>
            <p:ph type="body" idx="4294967295"/>
          </p:nvPr>
        </p:nvSpPr>
        <p:spPr>
          <a:xfrm>
            <a:off x="1141408" y="4404591"/>
            <a:ext cx="3195242"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4" name="Picture Placeholder 2">
            <a:extLst>
              <a:ext uri="{FF2B5EF4-FFF2-40B4-BE49-F238E27FC236}">
                <a16:creationId xmlns:a16="http://schemas.microsoft.com/office/drawing/2014/main" id="{A1E8231C-E8AC-984E-9D3C-1963C17B63C8}"/>
              </a:ext>
            </a:extLst>
          </p:cNvPr>
          <p:cNvSpPr txBox="1">
            <a:spLocks noGrp="1"/>
          </p:cNvSpPr>
          <p:nvPr>
            <p:ph type="pic" idx="4294967295"/>
          </p:nvPr>
        </p:nvSpPr>
        <p:spPr>
          <a:xfrm>
            <a:off x="1141408" y="2666993"/>
            <a:ext cx="3195242"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5" name="Text Placeholder 3">
            <a:extLst>
              <a:ext uri="{FF2B5EF4-FFF2-40B4-BE49-F238E27FC236}">
                <a16:creationId xmlns:a16="http://schemas.microsoft.com/office/drawing/2014/main" id="{B90E1C86-225F-FF4B-B6BD-A314BDA70D22}"/>
              </a:ext>
            </a:extLst>
          </p:cNvPr>
          <p:cNvSpPr txBox="1">
            <a:spLocks noGrp="1"/>
          </p:cNvSpPr>
          <p:nvPr>
            <p:ph type="body" idx="4294967295"/>
          </p:nvPr>
        </p:nvSpPr>
        <p:spPr>
          <a:xfrm>
            <a:off x="1141408" y="4980855"/>
            <a:ext cx="3195242" cy="817839"/>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5D8936E1-D295-4B4D-8D69-5D74250CAD48}"/>
              </a:ext>
            </a:extLst>
          </p:cNvPr>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7" name="Picture Placeholder 2">
            <a:extLst>
              <a:ext uri="{FF2B5EF4-FFF2-40B4-BE49-F238E27FC236}">
                <a16:creationId xmlns:a16="http://schemas.microsoft.com/office/drawing/2014/main" id="{174E3B1F-FBB2-8248-8566-36868B4BA72D}"/>
              </a:ext>
            </a:extLst>
          </p:cNvPr>
          <p:cNvSpPr txBox="1">
            <a:spLocks noGrp="1"/>
          </p:cNvSpPr>
          <p:nvPr>
            <p:ph type="pic" idx="4294967295"/>
          </p:nvPr>
        </p:nvSpPr>
        <p:spPr>
          <a:xfrm>
            <a:off x="4489054" y="2666993"/>
            <a:ext cx="3198936"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8" name="Text Placeholder 3">
            <a:extLst>
              <a:ext uri="{FF2B5EF4-FFF2-40B4-BE49-F238E27FC236}">
                <a16:creationId xmlns:a16="http://schemas.microsoft.com/office/drawing/2014/main" id="{E553231F-F62B-EA4F-8D71-09D73CA97363}"/>
              </a:ext>
            </a:extLst>
          </p:cNvPr>
          <p:cNvSpPr txBox="1">
            <a:spLocks noGrp="1"/>
          </p:cNvSpPr>
          <p:nvPr>
            <p:ph type="body" idx="4294967295"/>
          </p:nvPr>
        </p:nvSpPr>
        <p:spPr>
          <a:xfrm>
            <a:off x="4487591" y="4980855"/>
            <a:ext cx="3200400" cy="810341"/>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A51BF40-AAEE-D541-8FF3-4A36F4651386}"/>
              </a:ext>
            </a:extLst>
          </p:cNvPr>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10" name="Picture Placeholder 2">
            <a:extLst>
              <a:ext uri="{FF2B5EF4-FFF2-40B4-BE49-F238E27FC236}">
                <a16:creationId xmlns:a16="http://schemas.microsoft.com/office/drawing/2014/main" id="{88AD94F5-3A7D-A44F-9E0A-7F81E6A32983}"/>
              </a:ext>
            </a:extLst>
          </p:cNvPr>
          <p:cNvSpPr txBox="1">
            <a:spLocks noGrp="1"/>
          </p:cNvSpPr>
          <p:nvPr>
            <p:ph type="pic" idx="4294967295"/>
          </p:nvPr>
        </p:nvSpPr>
        <p:spPr>
          <a:xfrm>
            <a:off x="7852437" y="2666993"/>
            <a:ext cx="3194968"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11" name="Text Placeholder 3">
            <a:extLst>
              <a:ext uri="{FF2B5EF4-FFF2-40B4-BE49-F238E27FC236}">
                <a16:creationId xmlns:a16="http://schemas.microsoft.com/office/drawing/2014/main" id="{AFDEDAB0-84F9-2648-BC05-5DD5E033DC85}"/>
              </a:ext>
            </a:extLst>
          </p:cNvPr>
          <p:cNvSpPr txBox="1">
            <a:spLocks noGrp="1"/>
          </p:cNvSpPr>
          <p:nvPr>
            <p:ph type="body" idx="4294967295"/>
          </p:nvPr>
        </p:nvSpPr>
        <p:spPr>
          <a:xfrm>
            <a:off x="7852437" y="4980855"/>
            <a:ext cx="3194968" cy="810341"/>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881E9D44-95BE-CF4F-9212-FC215ED00A02}"/>
              </a:ext>
            </a:extLst>
          </p:cNvPr>
          <p:cNvSpPr txBox="1">
            <a:spLocks noGrp="1"/>
          </p:cNvSpPr>
          <p:nvPr>
            <p:ph type="dt" sz="half" idx="7"/>
          </p:nvPr>
        </p:nvSpPr>
        <p:spPr/>
        <p:txBody>
          <a:bodyPr/>
          <a:lstStyle>
            <a:lvl1pPr>
              <a:defRPr/>
            </a:lvl1pPr>
          </a:lstStyle>
          <a:p>
            <a:pPr lvl="0"/>
            <a:fld id="{DB9FD59D-B439-D343-B070-26F3160CAD45}" type="datetime1">
              <a:rPr lang="en-US"/>
              <a:pPr lvl="0"/>
              <a:t>1/10/20</a:t>
            </a:fld>
            <a:endParaRPr lang="en-US"/>
          </a:p>
        </p:txBody>
      </p:sp>
      <p:sp>
        <p:nvSpPr>
          <p:cNvPr id="13" name="Footer Placeholder 3">
            <a:extLst>
              <a:ext uri="{FF2B5EF4-FFF2-40B4-BE49-F238E27FC236}">
                <a16:creationId xmlns:a16="http://schemas.microsoft.com/office/drawing/2014/main" id="{9B0A3212-0CE7-F845-BCFF-171AD2858D98}"/>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8DC59A3C-B74D-104D-809A-09E2874E2D8A}"/>
              </a:ext>
            </a:extLst>
          </p:cNvPr>
          <p:cNvSpPr txBox="1">
            <a:spLocks noGrp="1"/>
          </p:cNvSpPr>
          <p:nvPr>
            <p:ph type="sldNum" sz="quarter" idx="8"/>
          </p:nvPr>
        </p:nvSpPr>
        <p:spPr/>
        <p:txBody>
          <a:bodyPr/>
          <a:lstStyle>
            <a:lvl1pPr>
              <a:defRPr/>
            </a:lvl1pPr>
          </a:lstStyle>
          <a:p>
            <a:pPr lvl="0"/>
            <a:fld id="{FA689C13-8BBD-B644-A6C5-D67D88398CF3}" type="slidenum">
              <a:t>‹#›</a:t>
            </a:fld>
            <a:endParaRPr lang="en-US"/>
          </a:p>
        </p:txBody>
      </p:sp>
    </p:spTree>
    <p:extLst>
      <p:ext uri="{BB962C8B-B14F-4D97-AF65-F5344CB8AC3E}">
        <p14:creationId xmlns:p14="http://schemas.microsoft.com/office/powerpoint/2010/main" val="584957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95B8F-AA00-8B4C-AFA3-38DD6E89BD4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9DBC4EB-0E00-5C4D-8990-5B57B9ECCDA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41DED8-08F2-A94A-9EA3-7C6B2D78A345}"/>
              </a:ext>
            </a:extLst>
          </p:cNvPr>
          <p:cNvSpPr txBox="1">
            <a:spLocks noGrp="1"/>
          </p:cNvSpPr>
          <p:nvPr>
            <p:ph type="dt" sz="half" idx="7"/>
          </p:nvPr>
        </p:nvSpPr>
        <p:spPr/>
        <p:txBody>
          <a:bodyPr/>
          <a:lstStyle>
            <a:lvl1pPr>
              <a:defRPr/>
            </a:lvl1pPr>
          </a:lstStyle>
          <a:p>
            <a:pPr lvl="0"/>
            <a:fld id="{A69BC12C-BEDC-D047-A477-8E116F9FCEC5}" type="datetime1">
              <a:rPr lang="en-US"/>
              <a:pPr lvl="0"/>
              <a:t>1/10/20</a:t>
            </a:fld>
            <a:endParaRPr lang="en-US"/>
          </a:p>
        </p:txBody>
      </p:sp>
      <p:sp>
        <p:nvSpPr>
          <p:cNvPr id="5" name="Footer Placeholder 4">
            <a:extLst>
              <a:ext uri="{FF2B5EF4-FFF2-40B4-BE49-F238E27FC236}">
                <a16:creationId xmlns:a16="http://schemas.microsoft.com/office/drawing/2014/main" id="{F4350872-1D7B-1446-AA14-47E97674425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D0B99E-ECCB-C649-A3D3-3FE65726ADD5}"/>
              </a:ext>
            </a:extLst>
          </p:cNvPr>
          <p:cNvSpPr txBox="1">
            <a:spLocks noGrp="1"/>
          </p:cNvSpPr>
          <p:nvPr>
            <p:ph type="sldNum" sz="quarter" idx="8"/>
          </p:nvPr>
        </p:nvSpPr>
        <p:spPr/>
        <p:txBody>
          <a:bodyPr/>
          <a:lstStyle>
            <a:lvl1pPr>
              <a:defRPr/>
            </a:lvl1pPr>
          </a:lstStyle>
          <a:p>
            <a:pPr lvl="0"/>
            <a:fld id="{B1CBECE9-98A1-4B4D-9270-DE7850E3CB31}" type="slidenum">
              <a:t>‹#›</a:t>
            </a:fld>
            <a:endParaRPr lang="en-US"/>
          </a:p>
        </p:txBody>
      </p:sp>
    </p:spTree>
    <p:extLst>
      <p:ext uri="{BB962C8B-B14F-4D97-AF65-F5344CB8AC3E}">
        <p14:creationId xmlns:p14="http://schemas.microsoft.com/office/powerpoint/2010/main" val="488931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90977C-C00D-9149-AEC4-A01C2A9E945B}"/>
              </a:ext>
            </a:extLst>
          </p:cNvPr>
          <p:cNvSpPr txBox="1">
            <a:spLocks noGrp="1"/>
          </p:cNvSpPr>
          <p:nvPr>
            <p:ph type="title" orient="vert"/>
          </p:nvPr>
        </p:nvSpPr>
        <p:spPr>
          <a:xfrm>
            <a:off x="9042401" y="609603"/>
            <a:ext cx="2005014" cy="51816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F206DD1-CE90-3A48-803E-5248A90EC5CC}"/>
              </a:ext>
            </a:extLst>
          </p:cNvPr>
          <p:cNvSpPr txBox="1">
            <a:spLocks noGrp="1"/>
          </p:cNvSpPr>
          <p:nvPr>
            <p:ph type="body" orient="vert" idx="1"/>
          </p:nvPr>
        </p:nvSpPr>
        <p:spPr>
          <a:xfrm>
            <a:off x="1141408" y="609603"/>
            <a:ext cx="7748589"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C47382-3558-1948-8717-63A229E71F2C}"/>
              </a:ext>
            </a:extLst>
          </p:cNvPr>
          <p:cNvSpPr txBox="1">
            <a:spLocks noGrp="1"/>
          </p:cNvSpPr>
          <p:nvPr>
            <p:ph type="dt" sz="half" idx="7"/>
          </p:nvPr>
        </p:nvSpPr>
        <p:spPr/>
        <p:txBody>
          <a:bodyPr/>
          <a:lstStyle>
            <a:lvl1pPr>
              <a:defRPr/>
            </a:lvl1pPr>
          </a:lstStyle>
          <a:p>
            <a:pPr lvl="0"/>
            <a:fld id="{A85BDC11-1FA6-8041-A2F0-F32C09180CB5}" type="datetime1">
              <a:rPr lang="en-US"/>
              <a:pPr lvl="0"/>
              <a:t>1/10/20</a:t>
            </a:fld>
            <a:endParaRPr lang="en-US"/>
          </a:p>
        </p:txBody>
      </p:sp>
      <p:sp>
        <p:nvSpPr>
          <p:cNvPr id="5" name="Footer Placeholder 4">
            <a:extLst>
              <a:ext uri="{FF2B5EF4-FFF2-40B4-BE49-F238E27FC236}">
                <a16:creationId xmlns:a16="http://schemas.microsoft.com/office/drawing/2014/main" id="{6DCBF830-2004-5B40-AE77-28E312217DC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78BFF36-D792-B645-BF16-65678F681823}"/>
              </a:ext>
            </a:extLst>
          </p:cNvPr>
          <p:cNvSpPr txBox="1">
            <a:spLocks noGrp="1"/>
          </p:cNvSpPr>
          <p:nvPr>
            <p:ph type="sldNum" sz="quarter" idx="8"/>
          </p:nvPr>
        </p:nvSpPr>
        <p:spPr/>
        <p:txBody>
          <a:bodyPr/>
          <a:lstStyle>
            <a:lvl1pPr>
              <a:defRPr/>
            </a:lvl1pPr>
          </a:lstStyle>
          <a:p>
            <a:pPr lvl="0"/>
            <a:fld id="{AA7C9E56-A765-5A4B-A454-D3ACC1A4EE16}" type="slidenum">
              <a:t>‹#›</a:t>
            </a:fld>
            <a:endParaRPr lang="en-US"/>
          </a:p>
        </p:txBody>
      </p:sp>
    </p:spTree>
    <p:extLst>
      <p:ext uri="{BB962C8B-B14F-4D97-AF65-F5344CB8AC3E}">
        <p14:creationId xmlns:p14="http://schemas.microsoft.com/office/powerpoint/2010/main" val="15460627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F1740-6E16-6E41-9F18-FCD1012B2EB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DA777C3F-8A00-644A-9B06-77B3EF0FE619}"/>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4A5DDC2B-EC19-3B41-8E23-C58BAF3A9973}"/>
              </a:ext>
            </a:extLst>
          </p:cNvPr>
          <p:cNvSpPr txBox="1">
            <a:spLocks noGrp="1"/>
          </p:cNvSpPr>
          <p:nvPr>
            <p:ph type="dt" sz="half" idx="7"/>
          </p:nvPr>
        </p:nvSpPr>
        <p:spPr/>
        <p:txBody>
          <a:bodyPr/>
          <a:lstStyle>
            <a:lvl1pPr>
              <a:defRPr/>
            </a:lvl1pPr>
          </a:lstStyle>
          <a:p>
            <a:pPr lvl="0"/>
            <a:fld id="{63185FD5-4CA2-4142-8374-18AA656B831E}" type="datetime1">
              <a:rPr lang="en-US"/>
              <a:pPr lvl="0"/>
              <a:t>1/10/20</a:t>
            </a:fld>
            <a:endParaRPr lang="en-US"/>
          </a:p>
        </p:txBody>
      </p:sp>
      <p:sp>
        <p:nvSpPr>
          <p:cNvPr id="5" name="Footer Placeholder 4">
            <a:extLst>
              <a:ext uri="{FF2B5EF4-FFF2-40B4-BE49-F238E27FC236}">
                <a16:creationId xmlns:a16="http://schemas.microsoft.com/office/drawing/2014/main" id="{92DB113A-89E4-2044-BC83-AA63395B44B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0FAD8A9-651C-1A4C-B1CA-3181FCAE7223}"/>
              </a:ext>
            </a:extLst>
          </p:cNvPr>
          <p:cNvSpPr txBox="1">
            <a:spLocks noGrp="1"/>
          </p:cNvSpPr>
          <p:nvPr>
            <p:ph type="sldNum" sz="quarter" idx="8"/>
          </p:nvPr>
        </p:nvSpPr>
        <p:spPr/>
        <p:txBody>
          <a:bodyPr/>
          <a:lstStyle>
            <a:lvl1pPr>
              <a:defRPr/>
            </a:lvl1pPr>
          </a:lstStyle>
          <a:p>
            <a:pPr lvl="0"/>
            <a:fld id="{E0BCE163-EFE9-2448-A932-771CDA60BDE3}" type="slidenum">
              <a:t>‹#›</a:t>
            </a:fld>
            <a:endParaRPr lang="en-US"/>
          </a:p>
        </p:txBody>
      </p:sp>
    </p:spTree>
    <p:extLst>
      <p:ext uri="{BB962C8B-B14F-4D97-AF65-F5344CB8AC3E}">
        <p14:creationId xmlns:p14="http://schemas.microsoft.com/office/powerpoint/2010/main" val="332403603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24A2-AE88-FA41-8BE2-D4B6F2AFC5B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61809E2E-C2D0-EF48-9DFB-58FEAAC1E9D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07EDA8-642E-FC4E-95F7-E6818D5BBBCC}"/>
              </a:ext>
            </a:extLst>
          </p:cNvPr>
          <p:cNvSpPr txBox="1">
            <a:spLocks noGrp="1"/>
          </p:cNvSpPr>
          <p:nvPr>
            <p:ph type="dt" sz="half" idx="7"/>
          </p:nvPr>
        </p:nvSpPr>
        <p:spPr/>
        <p:txBody>
          <a:bodyPr/>
          <a:lstStyle>
            <a:lvl1pPr>
              <a:defRPr/>
            </a:lvl1pPr>
          </a:lstStyle>
          <a:p>
            <a:pPr lvl="0"/>
            <a:fld id="{9C9ABE18-6F35-8F47-8123-E81F008ADA68}" type="datetime1">
              <a:rPr lang="en-US"/>
              <a:pPr lvl="0"/>
              <a:t>1/10/20</a:t>
            </a:fld>
            <a:endParaRPr lang="en-US"/>
          </a:p>
        </p:txBody>
      </p:sp>
      <p:sp>
        <p:nvSpPr>
          <p:cNvPr id="5" name="Footer Placeholder 4">
            <a:extLst>
              <a:ext uri="{FF2B5EF4-FFF2-40B4-BE49-F238E27FC236}">
                <a16:creationId xmlns:a16="http://schemas.microsoft.com/office/drawing/2014/main" id="{E2573990-9EC9-8546-AE92-0FB47C97B9B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469B90C-5991-C94C-B096-444071A49897}"/>
              </a:ext>
            </a:extLst>
          </p:cNvPr>
          <p:cNvSpPr txBox="1">
            <a:spLocks noGrp="1"/>
          </p:cNvSpPr>
          <p:nvPr>
            <p:ph type="sldNum" sz="quarter" idx="8"/>
          </p:nvPr>
        </p:nvSpPr>
        <p:spPr/>
        <p:txBody>
          <a:bodyPr/>
          <a:lstStyle>
            <a:lvl1pPr>
              <a:defRPr/>
            </a:lvl1pPr>
          </a:lstStyle>
          <a:p>
            <a:pPr lvl="0"/>
            <a:fld id="{2B69E7B5-482B-E84B-A5AB-508DEE2A6C6D}" type="slidenum">
              <a:t>‹#›</a:t>
            </a:fld>
            <a:endParaRPr lang="en-US"/>
          </a:p>
        </p:txBody>
      </p:sp>
    </p:spTree>
    <p:extLst>
      <p:ext uri="{BB962C8B-B14F-4D97-AF65-F5344CB8AC3E}">
        <p14:creationId xmlns:p14="http://schemas.microsoft.com/office/powerpoint/2010/main" val="56586029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A7D98-BE30-414F-ABD6-2917749F3AD9}"/>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715FAD7-7C3A-E648-A441-F3FA29FDBEEA}"/>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6884A449-9BCB-C747-8B9A-DA12CD38AC8D}"/>
              </a:ext>
            </a:extLst>
          </p:cNvPr>
          <p:cNvSpPr txBox="1">
            <a:spLocks noGrp="1"/>
          </p:cNvSpPr>
          <p:nvPr>
            <p:ph type="dt" sz="half" idx="7"/>
          </p:nvPr>
        </p:nvSpPr>
        <p:spPr/>
        <p:txBody>
          <a:bodyPr/>
          <a:lstStyle>
            <a:lvl1pPr>
              <a:defRPr/>
            </a:lvl1pPr>
          </a:lstStyle>
          <a:p>
            <a:pPr lvl="0"/>
            <a:fld id="{62749C14-BC2C-A749-BEDF-656D0E538758}" type="datetime1">
              <a:rPr lang="en-US"/>
              <a:pPr lvl="0"/>
              <a:t>1/10/20</a:t>
            </a:fld>
            <a:endParaRPr lang="en-US"/>
          </a:p>
        </p:txBody>
      </p:sp>
      <p:sp>
        <p:nvSpPr>
          <p:cNvPr id="5" name="Footer Placeholder 4">
            <a:extLst>
              <a:ext uri="{FF2B5EF4-FFF2-40B4-BE49-F238E27FC236}">
                <a16:creationId xmlns:a16="http://schemas.microsoft.com/office/drawing/2014/main" id="{BB7CB2DB-CE6A-3842-AB97-03C27CA9C2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FCF76E7-4B0D-2341-AD4D-3D49EF6E974A}"/>
              </a:ext>
            </a:extLst>
          </p:cNvPr>
          <p:cNvSpPr txBox="1">
            <a:spLocks noGrp="1"/>
          </p:cNvSpPr>
          <p:nvPr>
            <p:ph type="sldNum" sz="quarter" idx="8"/>
          </p:nvPr>
        </p:nvSpPr>
        <p:spPr/>
        <p:txBody>
          <a:bodyPr/>
          <a:lstStyle>
            <a:lvl1pPr>
              <a:defRPr/>
            </a:lvl1pPr>
          </a:lstStyle>
          <a:p>
            <a:pPr lvl="0"/>
            <a:fld id="{344F049B-B047-E64C-A1D1-D1044A2231E3}" type="slidenum">
              <a:t>‹#›</a:t>
            </a:fld>
            <a:endParaRPr lang="en-US"/>
          </a:p>
        </p:txBody>
      </p:sp>
    </p:spTree>
    <p:extLst>
      <p:ext uri="{BB962C8B-B14F-4D97-AF65-F5344CB8AC3E}">
        <p14:creationId xmlns:p14="http://schemas.microsoft.com/office/powerpoint/2010/main" val="33220461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60F76-AD4E-3B42-AEC2-95F9C217D93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ABBD4207-8823-F041-855C-A01C418AF14A}"/>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40DB746-F011-574F-9F9E-26C23E2388A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9DAB365-BC2C-4B49-A325-673F325F56DA}"/>
              </a:ext>
            </a:extLst>
          </p:cNvPr>
          <p:cNvSpPr txBox="1">
            <a:spLocks noGrp="1"/>
          </p:cNvSpPr>
          <p:nvPr>
            <p:ph type="dt" sz="half" idx="7"/>
          </p:nvPr>
        </p:nvSpPr>
        <p:spPr/>
        <p:txBody>
          <a:bodyPr/>
          <a:lstStyle>
            <a:lvl1pPr>
              <a:defRPr/>
            </a:lvl1pPr>
          </a:lstStyle>
          <a:p>
            <a:pPr lvl="0"/>
            <a:fld id="{7F059BBA-2517-0E40-ADA5-C498D68B2E6B}" type="datetime1">
              <a:rPr lang="en-US"/>
              <a:pPr lvl="0"/>
              <a:t>1/10/20</a:t>
            </a:fld>
            <a:endParaRPr lang="en-US"/>
          </a:p>
        </p:txBody>
      </p:sp>
      <p:sp>
        <p:nvSpPr>
          <p:cNvPr id="6" name="Footer Placeholder 5">
            <a:extLst>
              <a:ext uri="{FF2B5EF4-FFF2-40B4-BE49-F238E27FC236}">
                <a16:creationId xmlns:a16="http://schemas.microsoft.com/office/drawing/2014/main" id="{2E49A3CB-03B7-F842-9B54-98C0E71326B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58D9FFE-8B79-ED46-8A67-39495578D754}"/>
              </a:ext>
            </a:extLst>
          </p:cNvPr>
          <p:cNvSpPr txBox="1">
            <a:spLocks noGrp="1"/>
          </p:cNvSpPr>
          <p:nvPr>
            <p:ph type="sldNum" sz="quarter" idx="8"/>
          </p:nvPr>
        </p:nvSpPr>
        <p:spPr/>
        <p:txBody>
          <a:bodyPr/>
          <a:lstStyle>
            <a:lvl1pPr>
              <a:defRPr/>
            </a:lvl1pPr>
          </a:lstStyle>
          <a:p>
            <a:pPr lvl="0"/>
            <a:fld id="{72F6DB4E-D561-F24E-BDC9-551BF7EFFC06}" type="slidenum">
              <a:t>‹#›</a:t>
            </a:fld>
            <a:endParaRPr lang="en-US"/>
          </a:p>
        </p:txBody>
      </p:sp>
    </p:spTree>
    <p:extLst>
      <p:ext uri="{BB962C8B-B14F-4D97-AF65-F5344CB8AC3E}">
        <p14:creationId xmlns:p14="http://schemas.microsoft.com/office/powerpoint/2010/main" val="29142996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29D4A-D1EE-3B41-AEE5-3978A98E4BDA}"/>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60B1050-45DC-414F-B7AE-252E28E03C7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B2C737DF-379B-C44C-8F08-B27AB8D5A17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ECA517-72A2-0F4B-BCE7-B75FC83FD2C1}"/>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1484FCC3-9A54-EB4E-B920-C3FEEF75923E}"/>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252EBC7-BA44-BB48-9AFF-8E152154B4D0}"/>
              </a:ext>
            </a:extLst>
          </p:cNvPr>
          <p:cNvSpPr txBox="1">
            <a:spLocks noGrp="1"/>
          </p:cNvSpPr>
          <p:nvPr>
            <p:ph type="dt" sz="half" idx="7"/>
          </p:nvPr>
        </p:nvSpPr>
        <p:spPr/>
        <p:txBody>
          <a:bodyPr/>
          <a:lstStyle>
            <a:lvl1pPr>
              <a:defRPr/>
            </a:lvl1pPr>
          </a:lstStyle>
          <a:p>
            <a:pPr lvl="0"/>
            <a:fld id="{112B520C-9978-E64A-A74E-506255E25A41}" type="datetime1">
              <a:rPr lang="en-US"/>
              <a:pPr lvl="0"/>
              <a:t>1/10/20</a:t>
            </a:fld>
            <a:endParaRPr lang="en-US"/>
          </a:p>
        </p:txBody>
      </p:sp>
      <p:sp>
        <p:nvSpPr>
          <p:cNvPr id="8" name="Footer Placeholder 7">
            <a:extLst>
              <a:ext uri="{FF2B5EF4-FFF2-40B4-BE49-F238E27FC236}">
                <a16:creationId xmlns:a16="http://schemas.microsoft.com/office/drawing/2014/main" id="{48BCFB8F-7091-AC41-9964-8533649586E3}"/>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F14AA345-D1C9-0B44-841F-3ADB4AE6CF65}"/>
              </a:ext>
            </a:extLst>
          </p:cNvPr>
          <p:cNvSpPr txBox="1">
            <a:spLocks noGrp="1"/>
          </p:cNvSpPr>
          <p:nvPr>
            <p:ph type="sldNum" sz="quarter" idx="8"/>
          </p:nvPr>
        </p:nvSpPr>
        <p:spPr/>
        <p:txBody>
          <a:bodyPr/>
          <a:lstStyle>
            <a:lvl1pPr>
              <a:defRPr/>
            </a:lvl1pPr>
          </a:lstStyle>
          <a:p>
            <a:pPr lvl="0"/>
            <a:fld id="{7FB09164-12AA-124B-9677-2A674F2E9E96}" type="slidenum">
              <a:t>‹#›</a:t>
            </a:fld>
            <a:endParaRPr lang="en-US"/>
          </a:p>
        </p:txBody>
      </p:sp>
    </p:spTree>
    <p:extLst>
      <p:ext uri="{BB962C8B-B14F-4D97-AF65-F5344CB8AC3E}">
        <p14:creationId xmlns:p14="http://schemas.microsoft.com/office/powerpoint/2010/main" val="12282843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8A443-E98D-9E4D-9E4A-AD5886C9971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D0535E2B-DF86-8646-AE53-E73FD0E85E62}"/>
              </a:ext>
            </a:extLst>
          </p:cNvPr>
          <p:cNvSpPr txBox="1">
            <a:spLocks noGrp="1"/>
          </p:cNvSpPr>
          <p:nvPr>
            <p:ph type="dt" sz="half" idx="7"/>
          </p:nvPr>
        </p:nvSpPr>
        <p:spPr/>
        <p:txBody>
          <a:bodyPr/>
          <a:lstStyle>
            <a:lvl1pPr>
              <a:defRPr/>
            </a:lvl1pPr>
          </a:lstStyle>
          <a:p>
            <a:pPr lvl="0"/>
            <a:fld id="{A5BAD48E-BDDC-A444-9EEA-47C63A7FA90D}" type="datetime1">
              <a:rPr lang="en-US"/>
              <a:pPr lvl="0"/>
              <a:t>1/10/20</a:t>
            </a:fld>
            <a:endParaRPr lang="en-US"/>
          </a:p>
        </p:txBody>
      </p:sp>
      <p:sp>
        <p:nvSpPr>
          <p:cNvPr id="4" name="Footer Placeholder 3">
            <a:extLst>
              <a:ext uri="{FF2B5EF4-FFF2-40B4-BE49-F238E27FC236}">
                <a16:creationId xmlns:a16="http://schemas.microsoft.com/office/drawing/2014/main" id="{50C934FD-9CE6-6E40-B8FC-6A4152236C2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62F70550-B28B-A64F-9364-367AADF6D84E}"/>
              </a:ext>
            </a:extLst>
          </p:cNvPr>
          <p:cNvSpPr txBox="1">
            <a:spLocks noGrp="1"/>
          </p:cNvSpPr>
          <p:nvPr>
            <p:ph type="sldNum" sz="quarter" idx="8"/>
          </p:nvPr>
        </p:nvSpPr>
        <p:spPr/>
        <p:txBody>
          <a:bodyPr/>
          <a:lstStyle>
            <a:lvl1pPr>
              <a:defRPr/>
            </a:lvl1pPr>
          </a:lstStyle>
          <a:p>
            <a:pPr lvl="0"/>
            <a:fld id="{D6264032-B830-5449-82B1-4D997A692A41}" type="slidenum">
              <a:t>‹#›</a:t>
            </a:fld>
            <a:endParaRPr lang="en-US"/>
          </a:p>
        </p:txBody>
      </p:sp>
    </p:spTree>
    <p:extLst>
      <p:ext uri="{BB962C8B-B14F-4D97-AF65-F5344CB8AC3E}">
        <p14:creationId xmlns:p14="http://schemas.microsoft.com/office/powerpoint/2010/main" val="37169576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FC6105-4E67-734C-AFBE-E0C1415674E1}"/>
              </a:ext>
            </a:extLst>
          </p:cNvPr>
          <p:cNvSpPr txBox="1">
            <a:spLocks noGrp="1"/>
          </p:cNvSpPr>
          <p:nvPr>
            <p:ph type="dt" sz="half" idx="7"/>
          </p:nvPr>
        </p:nvSpPr>
        <p:spPr/>
        <p:txBody>
          <a:bodyPr/>
          <a:lstStyle>
            <a:lvl1pPr>
              <a:defRPr/>
            </a:lvl1pPr>
          </a:lstStyle>
          <a:p>
            <a:pPr lvl="0"/>
            <a:fld id="{C3A62842-9EFA-4C4C-98BA-96B553370A95}" type="datetime1">
              <a:rPr lang="en-US"/>
              <a:pPr lvl="0"/>
              <a:t>1/10/20</a:t>
            </a:fld>
            <a:endParaRPr lang="en-US"/>
          </a:p>
        </p:txBody>
      </p:sp>
      <p:sp>
        <p:nvSpPr>
          <p:cNvPr id="3" name="Footer Placeholder 2">
            <a:extLst>
              <a:ext uri="{FF2B5EF4-FFF2-40B4-BE49-F238E27FC236}">
                <a16:creationId xmlns:a16="http://schemas.microsoft.com/office/drawing/2014/main" id="{41BFCC26-A10D-F944-BB1B-A0213391B1B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963FA6B-53D5-B74A-A4F8-75B6B825A38F}"/>
              </a:ext>
            </a:extLst>
          </p:cNvPr>
          <p:cNvSpPr txBox="1">
            <a:spLocks noGrp="1"/>
          </p:cNvSpPr>
          <p:nvPr>
            <p:ph type="sldNum" sz="quarter" idx="8"/>
          </p:nvPr>
        </p:nvSpPr>
        <p:spPr/>
        <p:txBody>
          <a:bodyPr/>
          <a:lstStyle>
            <a:lvl1pPr>
              <a:defRPr/>
            </a:lvl1pPr>
          </a:lstStyle>
          <a:p>
            <a:pPr lvl="0"/>
            <a:fld id="{CE72D503-74E1-0146-B680-80301BE6EC2E}" type="slidenum">
              <a:t>‹#›</a:t>
            </a:fld>
            <a:endParaRPr lang="en-US"/>
          </a:p>
        </p:txBody>
      </p:sp>
    </p:spTree>
    <p:extLst>
      <p:ext uri="{BB962C8B-B14F-4D97-AF65-F5344CB8AC3E}">
        <p14:creationId xmlns:p14="http://schemas.microsoft.com/office/powerpoint/2010/main" val="20185068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C395-FCD3-A444-BFB0-3DCC6259892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F696CF8-C0C5-7E44-9D36-718E58F54CC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A04CBEB-BCBE-BD49-A0CE-FCC86BBD9A9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AEDF550-0515-A248-963A-872416DB5035}"/>
              </a:ext>
            </a:extLst>
          </p:cNvPr>
          <p:cNvSpPr txBox="1">
            <a:spLocks noGrp="1"/>
          </p:cNvSpPr>
          <p:nvPr>
            <p:ph type="dt" sz="half" idx="7"/>
          </p:nvPr>
        </p:nvSpPr>
        <p:spPr/>
        <p:txBody>
          <a:bodyPr/>
          <a:lstStyle>
            <a:lvl1pPr>
              <a:defRPr/>
            </a:lvl1pPr>
          </a:lstStyle>
          <a:p>
            <a:pPr lvl="0"/>
            <a:fld id="{18A35C1F-7AF6-724C-A928-33EDA8B4308A}" type="datetime1">
              <a:rPr lang="en-US"/>
              <a:pPr lvl="0"/>
              <a:t>1/10/20</a:t>
            </a:fld>
            <a:endParaRPr lang="en-US"/>
          </a:p>
        </p:txBody>
      </p:sp>
      <p:sp>
        <p:nvSpPr>
          <p:cNvPr id="6" name="Footer Placeholder 5">
            <a:extLst>
              <a:ext uri="{FF2B5EF4-FFF2-40B4-BE49-F238E27FC236}">
                <a16:creationId xmlns:a16="http://schemas.microsoft.com/office/drawing/2014/main" id="{6589518E-D54D-0F46-8E4A-58176173393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2259950-B087-F94E-B840-09E105A1017B}"/>
              </a:ext>
            </a:extLst>
          </p:cNvPr>
          <p:cNvSpPr txBox="1">
            <a:spLocks noGrp="1"/>
          </p:cNvSpPr>
          <p:nvPr>
            <p:ph type="sldNum" sz="quarter" idx="8"/>
          </p:nvPr>
        </p:nvSpPr>
        <p:spPr/>
        <p:txBody>
          <a:bodyPr/>
          <a:lstStyle>
            <a:lvl1pPr>
              <a:defRPr/>
            </a:lvl1pPr>
          </a:lstStyle>
          <a:p>
            <a:pPr lvl="0"/>
            <a:fld id="{7F20D620-E5F8-A744-8B76-CD5308448603}" type="slidenum">
              <a:t>‹#›</a:t>
            </a:fld>
            <a:endParaRPr lang="en-US"/>
          </a:p>
        </p:txBody>
      </p:sp>
    </p:spTree>
    <p:extLst>
      <p:ext uri="{BB962C8B-B14F-4D97-AF65-F5344CB8AC3E}">
        <p14:creationId xmlns:p14="http://schemas.microsoft.com/office/powerpoint/2010/main" val="28585051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1DE90-8633-574B-8850-E0C1B18E80B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FFD1880B-ADD5-3343-8B52-B70F044BD1FD}"/>
              </a:ext>
            </a:extLst>
          </p:cNvPr>
          <p:cNvSpPr txBox="1">
            <a:spLocks noGrp="1"/>
          </p:cNvSpPr>
          <p:nvPr>
            <p:ph type="pic" idx="1"/>
          </p:nvPr>
        </p:nvSpPr>
        <p:spPr>
          <a:xfrm>
            <a:off x="5183184" y="987423"/>
            <a:ext cx="6172200" cy="4873623"/>
          </a:xfrm>
        </p:spPr>
        <p:txBody>
          <a:bodyPr/>
          <a:lstStyle>
            <a:lvl1pPr marL="0" indent="0">
              <a:buNone/>
              <a:defRPr lang="en-US" sz="3200"/>
            </a:lvl1pPr>
          </a:lstStyle>
          <a:p>
            <a:pPr lvl="0"/>
            <a:endParaRPr lang="en-US"/>
          </a:p>
        </p:txBody>
      </p:sp>
      <p:sp>
        <p:nvSpPr>
          <p:cNvPr id="4" name="Text Placeholder 3">
            <a:extLst>
              <a:ext uri="{FF2B5EF4-FFF2-40B4-BE49-F238E27FC236}">
                <a16:creationId xmlns:a16="http://schemas.microsoft.com/office/drawing/2014/main" id="{30975285-A5C1-6840-91EF-95AC4C76EFA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5D9FCA4D-79A5-D046-A710-15A7DFD4D8C7}"/>
              </a:ext>
            </a:extLst>
          </p:cNvPr>
          <p:cNvSpPr txBox="1">
            <a:spLocks noGrp="1"/>
          </p:cNvSpPr>
          <p:nvPr>
            <p:ph type="dt" sz="half" idx="7"/>
          </p:nvPr>
        </p:nvSpPr>
        <p:spPr/>
        <p:txBody>
          <a:bodyPr/>
          <a:lstStyle>
            <a:lvl1pPr>
              <a:defRPr/>
            </a:lvl1pPr>
          </a:lstStyle>
          <a:p>
            <a:pPr lvl="0"/>
            <a:fld id="{4BD91C24-ACDB-0B46-BDF8-FB4452F9587E}" type="datetime1">
              <a:rPr lang="en-US"/>
              <a:pPr lvl="0"/>
              <a:t>1/10/20</a:t>
            </a:fld>
            <a:endParaRPr lang="en-US"/>
          </a:p>
        </p:txBody>
      </p:sp>
      <p:sp>
        <p:nvSpPr>
          <p:cNvPr id="6" name="Footer Placeholder 5">
            <a:extLst>
              <a:ext uri="{FF2B5EF4-FFF2-40B4-BE49-F238E27FC236}">
                <a16:creationId xmlns:a16="http://schemas.microsoft.com/office/drawing/2014/main" id="{C1E2A4C6-2399-CE4C-8611-9718EFEC3FE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F6C79A-C9F0-104B-BC37-0C4111A18639}"/>
              </a:ext>
            </a:extLst>
          </p:cNvPr>
          <p:cNvSpPr txBox="1">
            <a:spLocks noGrp="1"/>
          </p:cNvSpPr>
          <p:nvPr>
            <p:ph type="sldNum" sz="quarter" idx="8"/>
          </p:nvPr>
        </p:nvSpPr>
        <p:spPr/>
        <p:txBody>
          <a:bodyPr/>
          <a:lstStyle>
            <a:lvl1pPr>
              <a:defRPr/>
            </a:lvl1pPr>
          </a:lstStyle>
          <a:p>
            <a:pPr lvl="0"/>
            <a:fld id="{62D4581A-04EE-A84E-A26C-46A595987AC9}" type="slidenum">
              <a:t>‹#›</a:t>
            </a:fld>
            <a:endParaRPr lang="en-US"/>
          </a:p>
        </p:txBody>
      </p:sp>
    </p:spTree>
    <p:extLst>
      <p:ext uri="{BB962C8B-B14F-4D97-AF65-F5344CB8AC3E}">
        <p14:creationId xmlns:p14="http://schemas.microsoft.com/office/powerpoint/2010/main" val="13782431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7D66-1260-E747-BB30-A6365A61C5D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5040E7D6-7C42-2B44-A24C-D62D92881F8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F6FC7F-0781-A148-8207-3F1F82AE0225}"/>
              </a:ext>
            </a:extLst>
          </p:cNvPr>
          <p:cNvSpPr txBox="1">
            <a:spLocks noGrp="1"/>
          </p:cNvSpPr>
          <p:nvPr>
            <p:ph type="dt" sz="half" idx="7"/>
          </p:nvPr>
        </p:nvSpPr>
        <p:spPr/>
        <p:txBody>
          <a:bodyPr/>
          <a:lstStyle>
            <a:lvl1pPr>
              <a:defRPr/>
            </a:lvl1pPr>
          </a:lstStyle>
          <a:p>
            <a:pPr lvl="0"/>
            <a:fld id="{34B695CC-B1B4-DF45-9781-32275472FA70}" type="datetime1">
              <a:rPr lang="en-US"/>
              <a:pPr lvl="0"/>
              <a:t>1/10/20</a:t>
            </a:fld>
            <a:endParaRPr lang="en-US"/>
          </a:p>
        </p:txBody>
      </p:sp>
      <p:sp>
        <p:nvSpPr>
          <p:cNvPr id="5" name="Footer Placeholder 4">
            <a:extLst>
              <a:ext uri="{FF2B5EF4-FFF2-40B4-BE49-F238E27FC236}">
                <a16:creationId xmlns:a16="http://schemas.microsoft.com/office/drawing/2014/main" id="{151227BA-A955-7E4E-97C0-417AE92650D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6C85D47-FD61-604C-9372-D95BA40545C6}"/>
              </a:ext>
            </a:extLst>
          </p:cNvPr>
          <p:cNvSpPr txBox="1">
            <a:spLocks noGrp="1"/>
          </p:cNvSpPr>
          <p:nvPr>
            <p:ph type="sldNum" sz="quarter" idx="8"/>
          </p:nvPr>
        </p:nvSpPr>
        <p:spPr/>
        <p:txBody>
          <a:bodyPr/>
          <a:lstStyle>
            <a:lvl1pPr>
              <a:defRPr/>
            </a:lvl1pPr>
          </a:lstStyle>
          <a:p>
            <a:pPr lvl="0"/>
            <a:fld id="{726F9388-1EB9-3F47-AE7C-B9D3D786E646}" type="slidenum">
              <a:t>‹#›</a:t>
            </a:fld>
            <a:endParaRPr lang="en-US"/>
          </a:p>
        </p:txBody>
      </p:sp>
    </p:spTree>
    <p:extLst>
      <p:ext uri="{BB962C8B-B14F-4D97-AF65-F5344CB8AC3E}">
        <p14:creationId xmlns:p14="http://schemas.microsoft.com/office/powerpoint/2010/main" val="7007771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F1F840-CC71-3F47-92A6-DA91D3D2A378}"/>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460C6F88-7A60-8C40-A300-255B7DE951C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0FC7EA-E679-8C40-9BE1-381ED8425644}"/>
              </a:ext>
            </a:extLst>
          </p:cNvPr>
          <p:cNvSpPr txBox="1">
            <a:spLocks noGrp="1"/>
          </p:cNvSpPr>
          <p:nvPr>
            <p:ph type="dt" sz="half" idx="7"/>
          </p:nvPr>
        </p:nvSpPr>
        <p:spPr/>
        <p:txBody>
          <a:bodyPr/>
          <a:lstStyle>
            <a:lvl1pPr>
              <a:defRPr/>
            </a:lvl1pPr>
          </a:lstStyle>
          <a:p>
            <a:pPr lvl="0"/>
            <a:fld id="{251FB19D-043F-0340-9D9F-2A8646A80402}" type="datetime1">
              <a:rPr lang="en-US"/>
              <a:pPr lvl="0"/>
              <a:t>1/10/20</a:t>
            </a:fld>
            <a:endParaRPr lang="en-US"/>
          </a:p>
        </p:txBody>
      </p:sp>
      <p:sp>
        <p:nvSpPr>
          <p:cNvPr id="5" name="Footer Placeholder 4">
            <a:extLst>
              <a:ext uri="{FF2B5EF4-FFF2-40B4-BE49-F238E27FC236}">
                <a16:creationId xmlns:a16="http://schemas.microsoft.com/office/drawing/2014/main" id="{723C13C2-16DA-224D-804F-A69481E2E51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362CFB5-1935-CF44-99BA-61D27B687D6D}"/>
              </a:ext>
            </a:extLst>
          </p:cNvPr>
          <p:cNvSpPr txBox="1">
            <a:spLocks noGrp="1"/>
          </p:cNvSpPr>
          <p:nvPr>
            <p:ph type="sldNum" sz="quarter" idx="8"/>
          </p:nvPr>
        </p:nvSpPr>
        <p:spPr/>
        <p:txBody>
          <a:bodyPr/>
          <a:lstStyle>
            <a:lvl1pPr>
              <a:defRPr/>
            </a:lvl1pPr>
          </a:lstStyle>
          <a:p>
            <a:pPr lvl="0"/>
            <a:fld id="{54654B95-381B-3C4F-BE26-CE93DAD0391E}" type="slidenum">
              <a:t>‹#›</a:t>
            </a:fld>
            <a:endParaRPr lang="en-US"/>
          </a:p>
        </p:txBody>
      </p:sp>
    </p:spTree>
    <p:extLst>
      <p:ext uri="{BB962C8B-B14F-4D97-AF65-F5344CB8AC3E}">
        <p14:creationId xmlns:p14="http://schemas.microsoft.com/office/powerpoint/2010/main" val="1420293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AD8EB24-81E8-3C44-AADD-9CD154AE166C}"/>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96486F3E-75E4-F942-B381-DB50B1CDB502}"/>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EC5BBC20-C6CF-8B4E-B0E8-D76149480ED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737F0C78-31A4-604F-B05C-A25A6EE07E6C}"/>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3445A092-75FA-7B4B-A2C4-93A5D88F94FF}"/>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FDAC828F-187C-9340-B0F5-6C3D9172888A}"/>
              </a:ext>
            </a:extLst>
          </p:cNvPr>
          <p:cNvSpPr txBox="1">
            <a:spLocks noGrp="1"/>
          </p:cNvSpPr>
          <p:nvPr>
            <p:ph type="dt" sz="half" idx="7"/>
          </p:nvPr>
        </p:nvSpPr>
        <p:spPr>
          <a:xfrm rot="5400013">
            <a:off x="10158993" y="1792224"/>
            <a:ext cx="990596" cy="304796"/>
          </a:xfrm>
        </p:spPr>
        <p:txBody>
          <a:bodyPr anchor="t"/>
          <a:lstStyle>
            <a:lvl1pPr algn="l">
              <a:defRPr b="0">
                <a:solidFill>
                  <a:srgbClr val="FFFFFF"/>
                </a:solidFill>
              </a:defRPr>
            </a:lvl1pPr>
          </a:lstStyle>
          <a:p>
            <a:pPr lvl="0"/>
            <a:fld id="{0AE1B8FB-1024-FA4E-B2F1-48B55696C445}" type="datetime1">
              <a:rPr lang="en-GB"/>
              <a:pPr lvl="0"/>
              <a:t>10/01/2020</a:t>
            </a:fld>
            <a:endParaRPr lang="en-GB"/>
          </a:p>
        </p:txBody>
      </p:sp>
      <p:sp>
        <p:nvSpPr>
          <p:cNvPr id="8" name="Footer Placeholder 4">
            <a:extLst>
              <a:ext uri="{FF2B5EF4-FFF2-40B4-BE49-F238E27FC236}">
                <a16:creationId xmlns:a16="http://schemas.microsoft.com/office/drawing/2014/main" id="{875DB0D9-3D5B-3D4D-982F-52E8099BE6B9}"/>
              </a:ext>
            </a:extLst>
          </p:cNvPr>
          <p:cNvSpPr txBox="1">
            <a:spLocks noGrp="1"/>
          </p:cNvSpPr>
          <p:nvPr>
            <p:ph type="ftr" sz="quarter" idx="9"/>
          </p:nvPr>
        </p:nvSpPr>
        <p:spPr>
          <a:xfrm rot="5400013">
            <a:off x="8951980"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4B1F1CCE-E3A4-5847-AAE2-FD53208A47E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042AF5B9-DA3B-FD49-B60D-7E88B4A3BBB4}"/>
              </a:ext>
            </a:extLst>
          </p:cNvPr>
          <p:cNvSpPr txBox="1">
            <a:spLocks noGrp="1"/>
          </p:cNvSpPr>
          <p:nvPr>
            <p:ph type="sldNum" sz="quarter" idx="8"/>
          </p:nvPr>
        </p:nvSpPr>
        <p:spPr/>
        <p:txBody>
          <a:bodyPr/>
          <a:lstStyle>
            <a:lvl1pPr>
              <a:defRPr/>
            </a:lvl1pPr>
          </a:lstStyle>
          <a:p>
            <a:pPr lvl="0"/>
            <a:fld id="{4B8A686C-DEF0-8648-B30B-C4341F4D83E0}" type="slidenum">
              <a:t>‹#›</a:t>
            </a:fld>
            <a:endParaRPr lang="en-GB"/>
          </a:p>
        </p:txBody>
      </p:sp>
    </p:spTree>
    <p:extLst>
      <p:ext uri="{BB962C8B-B14F-4D97-AF65-F5344CB8AC3E}">
        <p14:creationId xmlns:p14="http://schemas.microsoft.com/office/powerpoint/2010/main" val="412355975"/>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0CF1-E3BA-B44A-B8CC-3CD3802917A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17DB9C7-9E47-1646-897A-E16514680B3E}"/>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C5E60F-F7A5-BC48-B81D-CC45E2AA78D5}"/>
              </a:ext>
            </a:extLst>
          </p:cNvPr>
          <p:cNvSpPr txBox="1">
            <a:spLocks noGrp="1"/>
          </p:cNvSpPr>
          <p:nvPr>
            <p:ph type="dt" sz="half" idx="7"/>
          </p:nvPr>
        </p:nvSpPr>
        <p:spPr/>
        <p:txBody>
          <a:bodyPr/>
          <a:lstStyle>
            <a:lvl1pPr>
              <a:defRPr/>
            </a:lvl1pPr>
          </a:lstStyle>
          <a:p>
            <a:pPr lvl="0"/>
            <a:fld id="{BD21D68E-BAB0-054E-B653-5DFFA492FB04}" type="datetime1">
              <a:rPr lang="en-GB"/>
              <a:pPr lvl="0"/>
              <a:t>10/01/2020</a:t>
            </a:fld>
            <a:endParaRPr lang="en-GB"/>
          </a:p>
        </p:txBody>
      </p:sp>
      <p:sp>
        <p:nvSpPr>
          <p:cNvPr id="5" name="Footer Placeholder 4">
            <a:extLst>
              <a:ext uri="{FF2B5EF4-FFF2-40B4-BE49-F238E27FC236}">
                <a16:creationId xmlns:a16="http://schemas.microsoft.com/office/drawing/2014/main" id="{63DB81F8-D48A-D840-AFE0-4E95E0B1127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C37BF2D-A5A4-7247-AAC2-51DD1985F8E5}"/>
              </a:ext>
            </a:extLst>
          </p:cNvPr>
          <p:cNvSpPr txBox="1">
            <a:spLocks noGrp="1"/>
          </p:cNvSpPr>
          <p:nvPr>
            <p:ph type="sldNum" sz="quarter" idx="8"/>
          </p:nvPr>
        </p:nvSpPr>
        <p:spPr/>
        <p:txBody>
          <a:bodyPr/>
          <a:lstStyle>
            <a:lvl1pPr>
              <a:defRPr/>
            </a:lvl1pPr>
          </a:lstStyle>
          <a:p>
            <a:pPr lvl="0"/>
            <a:fld id="{7DD2F9A9-31AB-754C-ACD3-E2F6839E0461}" type="slidenum">
              <a:t>‹#›</a:t>
            </a:fld>
            <a:endParaRPr lang="en-GB"/>
          </a:p>
        </p:txBody>
      </p:sp>
    </p:spTree>
    <p:extLst>
      <p:ext uri="{BB962C8B-B14F-4D97-AF65-F5344CB8AC3E}">
        <p14:creationId xmlns:p14="http://schemas.microsoft.com/office/powerpoint/2010/main" val="303190575"/>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4B24E79A-6B9B-C841-A206-7461EDC0BC75}"/>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21117DB8-8735-BF40-9F31-D57FAF9CD12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4C2D4510-A883-5441-9355-5C48A9FCEA9D}"/>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7E07E71C-2DA8-E942-8CC8-8ED2DE5A4C1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586B3378-D35C-D948-989F-0D0697C2B42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BCC55849-E052-1F4F-AE44-E8460B8DCFF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78558F79-CB68-8749-8F70-E36BB4C944B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EE7AE6BD-ACA4-A84D-AF6A-1D7D9B6DD91E}"/>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591BB847-C1B2-E247-AAF7-E2ED1A9234D4}"/>
                </a:ext>
              </a:extLst>
            </p:cNvPr>
            <p:cNvSpPr/>
            <p:nvPr/>
          </p:nvSpPr>
          <p:spPr>
            <a:xfrm rot="16200004">
              <a:off x="378724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5DD0C5DB-3FA5-5C4F-A097-F9E6ADB0910C}"/>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47612E9B-EE71-3041-BDF6-422C72FC381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8DFB567E-A822-0845-9340-39FDFDDDAF85}"/>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04A40C68-BB42-E14A-BF00-42C55E66B03F}"/>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3B49DF65-C095-DB4C-95E0-7A117DD1FF8F}"/>
              </a:ext>
            </a:extLst>
          </p:cNvPr>
          <p:cNvSpPr txBox="1">
            <a:spLocks noGrp="1"/>
          </p:cNvSpPr>
          <p:nvPr>
            <p:ph type="dt" sz="half" idx="7"/>
          </p:nvPr>
        </p:nvSpPr>
        <p:spPr/>
        <p:txBody>
          <a:bodyPr/>
          <a:lstStyle>
            <a:lvl1pPr>
              <a:defRPr/>
            </a:lvl1pPr>
          </a:lstStyle>
          <a:p>
            <a:pPr lvl="0"/>
            <a:fld id="{404C41C9-71C8-0341-87F8-3677E554FCAF}" type="datetime1">
              <a:rPr lang="en-GB"/>
              <a:pPr lvl="0"/>
              <a:t>10/01/2020</a:t>
            </a:fld>
            <a:endParaRPr lang="en-GB"/>
          </a:p>
        </p:txBody>
      </p:sp>
      <p:sp>
        <p:nvSpPr>
          <p:cNvPr id="16" name="Footer Placeholder 4">
            <a:extLst>
              <a:ext uri="{FF2B5EF4-FFF2-40B4-BE49-F238E27FC236}">
                <a16:creationId xmlns:a16="http://schemas.microsoft.com/office/drawing/2014/main" id="{E4765B0F-422F-D644-A238-FDDA57463E59}"/>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17D1F3A2-46E0-B340-A3E2-BBB82D24945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CDC5B0A0-CC7E-8E4D-A9F8-A83C08661F77}"/>
              </a:ext>
            </a:extLst>
          </p:cNvPr>
          <p:cNvSpPr txBox="1">
            <a:spLocks noGrp="1"/>
          </p:cNvSpPr>
          <p:nvPr>
            <p:ph type="sldNum" sz="quarter" idx="8"/>
          </p:nvPr>
        </p:nvSpPr>
        <p:spPr/>
        <p:txBody>
          <a:bodyPr/>
          <a:lstStyle>
            <a:lvl1pPr>
              <a:defRPr/>
            </a:lvl1pPr>
          </a:lstStyle>
          <a:p>
            <a:pPr lvl="0"/>
            <a:fld id="{B89C4D0E-190A-A548-AAAC-8A99BEC82BC5}" type="slidenum">
              <a:t>‹#›</a:t>
            </a:fld>
            <a:endParaRPr lang="en-GB"/>
          </a:p>
        </p:txBody>
      </p:sp>
    </p:spTree>
    <p:extLst>
      <p:ext uri="{BB962C8B-B14F-4D97-AF65-F5344CB8AC3E}">
        <p14:creationId xmlns:p14="http://schemas.microsoft.com/office/powerpoint/2010/main" val="6017334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FB2E4-A994-2248-8A85-DF58B32FF4A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B29A930-498F-3143-8006-C9367604C178}"/>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D8BD2B4-1E5A-2B4A-9724-D1C39F9B6926}"/>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4F1A10-E341-DF4C-BAD8-C91DB0233C1C}"/>
              </a:ext>
            </a:extLst>
          </p:cNvPr>
          <p:cNvSpPr txBox="1">
            <a:spLocks noGrp="1"/>
          </p:cNvSpPr>
          <p:nvPr>
            <p:ph type="dt" sz="half" idx="7"/>
          </p:nvPr>
        </p:nvSpPr>
        <p:spPr/>
        <p:txBody>
          <a:bodyPr/>
          <a:lstStyle>
            <a:lvl1pPr>
              <a:defRPr/>
            </a:lvl1pPr>
          </a:lstStyle>
          <a:p>
            <a:pPr lvl="0"/>
            <a:fld id="{AE7618C9-45A6-9642-B7A0-56AC424DA5D6}" type="datetime1">
              <a:rPr lang="en-GB"/>
              <a:pPr lvl="0"/>
              <a:t>10/01/2020</a:t>
            </a:fld>
            <a:endParaRPr lang="en-GB"/>
          </a:p>
        </p:txBody>
      </p:sp>
      <p:sp>
        <p:nvSpPr>
          <p:cNvPr id="6" name="Footer Placeholder 5">
            <a:extLst>
              <a:ext uri="{FF2B5EF4-FFF2-40B4-BE49-F238E27FC236}">
                <a16:creationId xmlns:a16="http://schemas.microsoft.com/office/drawing/2014/main" id="{7161731A-42FE-8048-B28F-FF4F906F104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55B4A2C-4A74-9C47-8073-57CD331BB9B8}"/>
              </a:ext>
            </a:extLst>
          </p:cNvPr>
          <p:cNvSpPr txBox="1">
            <a:spLocks noGrp="1"/>
          </p:cNvSpPr>
          <p:nvPr>
            <p:ph type="sldNum" sz="quarter" idx="8"/>
          </p:nvPr>
        </p:nvSpPr>
        <p:spPr/>
        <p:txBody>
          <a:bodyPr/>
          <a:lstStyle>
            <a:lvl1pPr>
              <a:defRPr/>
            </a:lvl1pPr>
          </a:lstStyle>
          <a:p>
            <a:pPr lvl="0"/>
            <a:fld id="{818D3E36-975C-FC46-92AC-766D98610A0E}" type="slidenum">
              <a:t>‹#›</a:t>
            </a:fld>
            <a:endParaRPr lang="en-GB"/>
          </a:p>
        </p:txBody>
      </p:sp>
    </p:spTree>
    <p:extLst>
      <p:ext uri="{BB962C8B-B14F-4D97-AF65-F5344CB8AC3E}">
        <p14:creationId xmlns:p14="http://schemas.microsoft.com/office/powerpoint/2010/main" val="28121351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4D6E-2F65-314C-98DD-E154EB43ED3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04E37DE-53D1-644F-AF0B-CCB3DC07A8AA}"/>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7EBB3BD-0CD5-0541-A703-208B30F47979}"/>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B62F7E-C8AE-054A-A200-0DFB0A667ABA}"/>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4A1142BF-0FA0-4545-941F-A219BD3E6FD6}"/>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F1DE5F8-7541-B34B-9335-26D27536D123}"/>
              </a:ext>
            </a:extLst>
          </p:cNvPr>
          <p:cNvSpPr txBox="1">
            <a:spLocks noGrp="1"/>
          </p:cNvSpPr>
          <p:nvPr>
            <p:ph type="dt" sz="half" idx="7"/>
          </p:nvPr>
        </p:nvSpPr>
        <p:spPr/>
        <p:txBody>
          <a:bodyPr/>
          <a:lstStyle>
            <a:lvl1pPr>
              <a:defRPr/>
            </a:lvl1pPr>
          </a:lstStyle>
          <a:p>
            <a:pPr lvl="0"/>
            <a:fld id="{47C6515E-E5E0-C34A-851E-DCA31E1E5CEF}" type="datetime1">
              <a:rPr lang="en-GB"/>
              <a:pPr lvl="0"/>
              <a:t>10/01/2020</a:t>
            </a:fld>
            <a:endParaRPr lang="en-GB"/>
          </a:p>
        </p:txBody>
      </p:sp>
      <p:sp>
        <p:nvSpPr>
          <p:cNvPr id="8" name="Footer Placeholder 7">
            <a:extLst>
              <a:ext uri="{FF2B5EF4-FFF2-40B4-BE49-F238E27FC236}">
                <a16:creationId xmlns:a16="http://schemas.microsoft.com/office/drawing/2014/main" id="{D62C8233-C08B-E546-AEC1-3A6EFDCADED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7125AC4D-2DB0-C646-B5EB-01997281F73B}"/>
              </a:ext>
            </a:extLst>
          </p:cNvPr>
          <p:cNvSpPr txBox="1">
            <a:spLocks noGrp="1"/>
          </p:cNvSpPr>
          <p:nvPr>
            <p:ph type="sldNum" sz="quarter" idx="8"/>
          </p:nvPr>
        </p:nvSpPr>
        <p:spPr/>
        <p:txBody>
          <a:bodyPr/>
          <a:lstStyle>
            <a:lvl1pPr>
              <a:defRPr/>
            </a:lvl1pPr>
          </a:lstStyle>
          <a:p>
            <a:pPr lvl="0"/>
            <a:fld id="{F84E3B5C-A304-954E-BE6A-411EF38D64E9}" type="slidenum">
              <a:t>‹#›</a:t>
            </a:fld>
            <a:endParaRPr lang="en-GB"/>
          </a:p>
        </p:txBody>
      </p:sp>
    </p:spTree>
    <p:extLst>
      <p:ext uri="{BB962C8B-B14F-4D97-AF65-F5344CB8AC3E}">
        <p14:creationId xmlns:p14="http://schemas.microsoft.com/office/powerpoint/2010/main" val="2572128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606A2-225C-174B-AE2F-69C69F078C7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5FB4609-5AF8-A14F-81DC-782316ADDE45}"/>
              </a:ext>
            </a:extLst>
          </p:cNvPr>
          <p:cNvSpPr txBox="1">
            <a:spLocks noGrp="1"/>
          </p:cNvSpPr>
          <p:nvPr>
            <p:ph type="dt" sz="half" idx="7"/>
          </p:nvPr>
        </p:nvSpPr>
        <p:spPr/>
        <p:txBody>
          <a:bodyPr/>
          <a:lstStyle>
            <a:lvl1pPr>
              <a:defRPr/>
            </a:lvl1pPr>
          </a:lstStyle>
          <a:p>
            <a:pPr lvl="0"/>
            <a:fld id="{069AD7BA-76D9-1E46-8929-8FD8DA1D978E}" type="datetime1">
              <a:rPr lang="en-GB"/>
              <a:pPr lvl="0"/>
              <a:t>10/01/2020</a:t>
            </a:fld>
            <a:endParaRPr lang="en-GB"/>
          </a:p>
        </p:txBody>
      </p:sp>
      <p:sp>
        <p:nvSpPr>
          <p:cNvPr id="4" name="Footer Placeholder 3">
            <a:extLst>
              <a:ext uri="{FF2B5EF4-FFF2-40B4-BE49-F238E27FC236}">
                <a16:creationId xmlns:a16="http://schemas.microsoft.com/office/drawing/2014/main" id="{F263B812-49B9-BF41-9596-C3A7A5858BC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178AB0E-ACEE-6743-A563-70D842D3E16C}"/>
              </a:ext>
            </a:extLst>
          </p:cNvPr>
          <p:cNvSpPr txBox="1">
            <a:spLocks noGrp="1"/>
          </p:cNvSpPr>
          <p:nvPr>
            <p:ph type="sldNum" sz="quarter" idx="8"/>
          </p:nvPr>
        </p:nvSpPr>
        <p:spPr/>
        <p:txBody>
          <a:bodyPr/>
          <a:lstStyle>
            <a:lvl1pPr>
              <a:defRPr/>
            </a:lvl1pPr>
          </a:lstStyle>
          <a:p>
            <a:pPr lvl="0"/>
            <a:fld id="{EF87377E-6347-084C-AC27-299DCC8CB7B6}" type="slidenum">
              <a:t>‹#›</a:t>
            </a:fld>
            <a:endParaRPr lang="en-GB"/>
          </a:p>
        </p:txBody>
      </p:sp>
    </p:spTree>
    <p:extLst>
      <p:ext uri="{BB962C8B-B14F-4D97-AF65-F5344CB8AC3E}">
        <p14:creationId xmlns:p14="http://schemas.microsoft.com/office/powerpoint/2010/main" val="100268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0DFCFA-6602-7143-A581-A49C612AAEF6}"/>
              </a:ext>
            </a:extLst>
          </p:cNvPr>
          <p:cNvSpPr txBox="1">
            <a:spLocks noGrp="1"/>
          </p:cNvSpPr>
          <p:nvPr>
            <p:ph type="dt" sz="half" idx="7"/>
          </p:nvPr>
        </p:nvSpPr>
        <p:spPr/>
        <p:txBody>
          <a:bodyPr/>
          <a:lstStyle>
            <a:lvl1pPr>
              <a:defRPr/>
            </a:lvl1pPr>
          </a:lstStyle>
          <a:p>
            <a:pPr lvl="0"/>
            <a:fld id="{B53AB68E-98EC-3540-99B5-57DB31838281}" type="datetime1">
              <a:rPr lang="en-GB"/>
              <a:pPr lvl="0"/>
              <a:t>10/01/2020</a:t>
            </a:fld>
            <a:endParaRPr lang="en-GB"/>
          </a:p>
        </p:txBody>
      </p:sp>
      <p:sp>
        <p:nvSpPr>
          <p:cNvPr id="3" name="Footer Placeholder 2">
            <a:extLst>
              <a:ext uri="{FF2B5EF4-FFF2-40B4-BE49-F238E27FC236}">
                <a16:creationId xmlns:a16="http://schemas.microsoft.com/office/drawing/2014/main" id="{71F4BAE4-E218-3040-99F5-3CE0EA88DBBB}"/>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9A8AFFB3-C670-9D48-A63D-F43436D783E6}"/>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273453D1-8B14-AE45-8BF2-A4E58367EF67}"/>
              </a:ext>
            </a:extLst>
          </p:cNvPr>
          <p:cNvSpPr txBox="1">
            <a:spLocks noGrp="1"/>
          </p:cNvSpPr>
          <p:nvPr>
            <p:ph type="sldNum" sz="quarter" idx="8"/>
          </p:nvPr>
        </p:nvSpPr>
        <p:spPr/>
        <p:txBody>
          <a:bodyPr/>
          <a:lstStyle>
            <a:lvl1pPr>
              <a:defRPr/>
            </a:lvl1pPr>
          </a:lstStyle>
          <a:p>
            <a:pPr lvl="0"/>
            <a:fld id="{A4A6279F-1A26-B94B-BEF4-033B74F09E76}" type="slidenum">
              <a:t>‹#›</a:t>
            </a:fld>
            <a:endParaRPr lang="en-GB"/>
          </a:p>
        </p:txBody>
      </p:sp>
    </p:spTree>
    <p:extLst>
      <p:ext uri="{BB962C8B-B14F-4D97-AF65-F5344CB8AC3E}">
        <p14:creationId xmlns:p14="http://schemas.microsoft.com/office/powerpoint/2010/main" val="4189831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F6064E17-B959-C743-BF3F-764A27096172}"/>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C1E718CA-B1B2-9140-B2DC-4D860EDF317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29CA6444-EDF2-8B46-A721-2E859A765C8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43FA3C14-67AF-B84D-8CFF-D93025F499B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7D211134-526B-B743-8FC8-A9B2440F3F7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39F3E3AB-B0AD-C440-87A8-F0DF61CAD23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85892E1B-DFA0-6B48-ACF5-7DF2F023C3F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59C4A02B-7337-5D4E-916C-50D43ED561D0}"/>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E909FF05-5410-3446-9703-A608003CEE4D}"/>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158ED1EA-0782-6E4B-8450-8B82EC54F695}"/>
                </a:ext>
              </a:extLst>
            </p:cNvPr>
            <p:cNvSpPr/>
            <p:nvPr/>
          </p:nvSpPr>
          <p:spPr>
            <a:xfrm rot="16200004">
              <a:off x="2229375"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BDF8C7E0-B756-3F49-970E-A8872AEA6BE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F2D6F7B5-5E9F-9747-9495-13968CAF83A2}"/>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5896A575-2D68-924F-B04C-F406C9405637}"/>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6C19AAA8-E973-6B4A-8EFC-553F4596E3F9}"/>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1620BE89-7BD7-0749-95CA-3BF36169E210}"/>
              </a:ext>
            </a:extLst>
          </p:cNvPr>
          <p:cNvSpPr txBox="1">
            <a:spLocks noGrp="1"/>
          </p:cNvSpPr>
          <p:nvPr>
            <p:ph type="dt" sz="half" idx="7"/>
          </p:nvPr>
        </p:nvSpPr>
        <p:spPr/>
        <p:txBody>
          <a:bodyPr/>
          <a:lstStyle>
            <a:lvl1pPr>
              <a:defRPr/>
            </a:lvl1pPr>
          </a:lstStyle>
          <a:p>
            <a:pPr lvl="0"/>
            <a:fld id="{891FAC77-DD77-5E4A-9465-53ED6696F5CF}" type="datetime1">
              <a:rPr lang="en-GB"/>
              <a:pPr lvl="0"/>
              <a:t>10/01/2020</a:t>
            </a:fld>
            <a:endParaRPr lang="en-GB"/>
          </a:p>
        </p:txBody>
      </p:sp>
      <p:sp>
        <p:nvSpPr>
          <p:cNvPr id="17" name="Footer Placeholder 5">
            <a:extLst>
              <a:ext uri="{FF2B5EF4-FFF2-40B4-BE49-F238E27FC236}">
                <a16:creationId xmlns:a16="http://schemas.microsoft.com/office/drawing/2014/main" id="{016C7969-4CB8-724D-A6DE-8E1E0697018B}"/>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46CA7AFD-26E3-4E46-B277-B479D4E3EA60}"/>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07EE40CA-F984-9442-9250-EC315831CF45}"/>
              </a:ext>
            </a:extLst>
          </p:cNvPr>
          <p:cNvSpPr txBox="1">
            <a:spLocks noGrp="1"/>
          </p:cNvSpPr>
          <p:nvPr>
            <p:ph type="sldNum" sz="quarter" idx="8"/>
          </p:nvPr>
        </p:nvSpPr>
        <p:spPr/>
        <p:txBody>
          <a:bodyPr/>
          <a:lstStyle>
            <a:lvl1pPr>
              <a:defRPr/>
            </a:lvl1pPr>
          </a:lstStyle>
          <a:p>
            <a:pPr lvl="0"/>
            <a:fld id="{57C2CDED-5074-8543-894F-B915B4E2E3FD}" type="slidenum">
              <a:t>‹#›</a:t>
            </a:fld>
            <a:endParaRPr lang="en-GB"/>
          </a:p>
        </p:txBody>
      </p:sp>
    </p:spTree>
    <p:extLst>
      <p:ext uri="{BB962C8B-B14F-4D97-AF65-F5344CB8AC3E}">
        <p14:creationId xmlns:p14="http://schemas.microsoft.com/office/powerpoint/2010/main" val="8467964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75350EAC-C242-1347-8C53-7868FAAA247A}"/>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A92E5ADA-20BD-B344-930A-919BAD5AD59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DF0F218F-9C9B-8B42-B73C-064D9CB0A03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589D17B0-2120-344E-B6B9-9F7BE29A9EB5}"/>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0B798477-1C56-6045-A75B-FA719D49459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D72529EC-0CA4-B74E-8A76-50F0E58F46F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E0FE34E9-0500-194B-AAEE-D34A6728B2D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6D43918B-21D3-D946-AC38-5B137FD0668A}"/>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8D5315A-E392-5B43-BF89-54D5ED549CBA}"/>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BA844B42-947E-5348-BFD7-97D6C0DCDD72}"/>
                </a:ext>
              </a:extLst>
            </p:cNvPr>
            <p:cNvSpPr/>
            <p:nvPr/>
          </p:nvSpPr>
          <p:spPr>
            <a:xfrm rot="16200004">
              <a:off x="329543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28728F83-F8DD-8240-9335-B00E1557239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610EA8C5-B198-CA49-9C99-C15F5BEC302C}"/>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24C61C13-64CA-274E-88D7-441E45551E1B}"/>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5A6A335E-56FF-8645-BA4A-DE2779C4B980}"/>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C946CF42-E262-E446-A82B-4522BC0256DE}"/>
              </a:ext>
            </a:extLst>
          </p:cNvPr>
          <p:cNvSpPr txBox="1">
            <a:spLocks noGrp="1"/>
          </p:cNvSpPr>
          <p:nvPr>
            <p:ph type="dt" sz="half" idx="7"/>
          </p:nvPr>
        </p:nvSpPr>
        <p:spPr/>
        <p:txBody>
          <a:bodyPr/>
          <a:lstStyle>
            <a:lvl1pPr>
              <a:defRPr/>
            </a:lvl1pPr>
          </a:lstStyle>
          <a:p>
            <a:pPr lvl="0"/>
            <a:fld id="{30287FEB-4F69-5C48-865F-313871AE48A9}" type="datetime1">
              <a:rPr lang="en-GB"/>
              <a:pPr lvl="0"/>
              <a:t>10/01/2020</a:t>
            </a:fld>
            <a:endParaRPr lang="en-GB"/>
          </a:p>
        </p:txBody>
      </p:sp>
      <p:sp>
        <p:nvSpPr>
          <p:cNvPr id="17" name="Footer Placeholder 5">
            <a:extLst>
              <a:ext uri="{FF2B5EF4-FFF2-40B4-BE49-F238E27FC236}">
                <a16:creationId xmlns:a16="http://schemas.microsoft.com/office/drawing/2014/main" id="{DF0F1DA1-0D4A-7146-9B3B-38828AB74031}"/>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5D409AFE-80D2-954B-A8F7-5AF61D7161F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33AE7D1E-8440-B74F-B4AE-95BF817D1E24}"/>
              </a:ext>
            </a:extLst>
          </p:cNvPr>
          <p:cNvSpPr txBox="1">
            <a:spLocks noGrp="1"/>
          </p:cNvSpPr>
          <p:nvPr>
            <p:ph type="sldNum" sz="quarter" idx="8"/>
          </p:nvPr>
        </p:nvSpPr>
        <p:spPr/>
        <p:txBody>
          <a:bodyPr/>
          <a:lstStyle>
            <a:lvl1pPr>
              <a:defRPr/>
            </a:lvl1pPr>
          </a:lstStyle>
          <a:p>
            <a:pPr lvl="0"/>
            <a:fld id="{E6A03B17-E7CD-1249-857E-12EE305D5346}" type="slidenum">
              <a:t>‹#›</a:t>
            </a:fld>
            <a:endParaRPr lang="en-GB"/>
          </a:p>
        </p:txBody>
      </p:sp>
    </p:spTree>
    <p:extLst>
      <p:ext uri="{BB962C8B-B14F-4D97-AF65-F5344CB8AC3E}">
        <p14:creationId xmlns:p14="http://schemas.microsoft.com/office/powerpoint/2010/main" val="2835615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DEF9FDC9-E0B3-CB49-B139-B7E27D40CFA0}"/>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BB3C3CA2-2C2F-D04C-A78F-F1095E74388C}"/>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F20CFC0D-EF9C-2A45-8966-71A394D87D1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E3EEC860-6726-0B4C-B95C-41F64A3B54A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47519452-D77D-4049-84DC-951F45F374D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55DEC838-7942-BB4F-9E1A-47531500D2B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A07F6279-F0A7-CA41-A67E-F95E845A658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C7E9E0A8-29A0-9647-BD0E-C6823E862CE0}"/>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E183140E-CC72-A644-8BB4-E70A3EBFBFCC}"/>
                </a:ext>
              </a:extLst>
            </p:cNvPr>
            <p:cNvSpPr/>
            <p:nvPr/>
          </p:nvSpPr>
          <p:spPr>
            <a:xfrm rot="10799991">
              <a:off x="459513" y="321137"/>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DC18DB2-7EB0-8249-81A9-7643FBFFD67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89069D1D-B06F-1A43-9705-C8197AA1CA52}"/>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EFBBA581-3400-1E47-8AEB-30261630636E}"/>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8D1EF717-F09C-9346-A7BA-B29F89C77AA9}"/>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9FF18B7B-BD7E-BC47-A484-D288E9D1266C}"/>
              </a:ext>
            </a:extLst>
          </p:cNvPr>
          <p:cNvSpPr txBox="1">
            <a:spLocks noGrp="1"/>
          </p:cNvSpPr>
          <p:nvPr>
            <p:ph type="dt" sz="half" idx="7"/>
          </p:nvPr>
        </p:nvSpPr>
        <p:spPr/>
        <p:txBody>
          <a:bodyPr/>
          <a:lstStyle>
            <a:lvl1pPr>
              <a:defRPr/>
            </a:lvl1pPr>
          </a:lstStyle>
          <a:p>
            <a:pPr lvl="0"/>
            <a:fld id="{52271AAA-5D2B-E049-A064-0440C539186C}" type="datetime1">
              <a:rPr lang="en-GB"/>
              <a:pPr lvl="0"/>
              <a:t>10/01/2020</a:t>
            </a:fld>
            <a:endParaRPr lang="en-GB"/>
          </a:p>
        </p:txBody>
      </p:sp>
      <p:sp>
        <p:nvSpPr>
          <p:cNvPr id="16" name="Footer Placeholder 5">
            <a:extLst>
              <a:ext uri="{FF2B5EF4-FFF2-40B4-BE49-F238E27FC236}">
                <a16:creationId xmlns:a16="http://schemas.microsoft.com/office/drawing/2014/main" id="{1C89DEBB-B970-104F-B163-89A1C336F6B8}"/>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758EAC96-F462-A94B-9EF4-AEB094604D8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8ADFD992-81F0-784A-8145-709052F4DE88}"/>
              </a:ext>
            </a:extLst>
          </p:cNvPr>
          <p:cNvSpPr txBox="1">
            <a:spLocks noGrp="1"/>
          </p:cNvSpPr>
          <p:nvPr>
            <p:ph type="sldNum" sz="quarter" idx="8"/>
          </p:nvPr>
        </p:nvSpPr>
        <p:spPr/>
        <p:txBody>
          <a:bodyPr/>
          <a:lstStyle>
            <a:lvl1pPr>
              <a:defRPr/>
            </a:lvl1pPr>
          </a:lstStyle>
          <a:p>
            <a:pPr lvl="0"/>
            <a:fld id="{D0C54F23-EF88-F04E-A608-058C5D4D4ED0}" type="slidenum">
              <a:t>‹#›</a:t>
            </a:fld>
            <a:endParaRPr lang="en-GB"/>
          </a:p>
        </p:txBody>
      </p:sp>
    </p:spTree>
    <p:extLst>
      <p:ext uri="{BB962C8B-B14F-4D97-AF65-F5344CB8AC3E}">
        <p14:creationId xmlns:p14="http://schemas.microsoft.com/office/powerpoint/2010/main" val="34114249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04AD65F4-AFA6-1243-962A-01F088BD21FA}"/>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1C384243-47BD-D541-8C22-052DBB61A64D}"/>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5016844A-8F63-9A43-9A41-E40D1332FA5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24219D8F-668F-4645-AB94-8E0C1708967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F7B01E0D-89FC-5149-8745-FF7C9D7BE99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A0A6F539-01B8-E24F-9162-8D09F5489ED4}"/>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C16C4C90-B72C-B544-A604-8A74D8BDD1B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9DED1CC6-B28D-4D44-BB56-B5D7A590B8D9}"/>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83FD73EF-A2A2-9D41-81CD-5D03D1A34329}"/>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F1300FA-6C8A-D542-A959-BB158CD42AF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9D2F39A7-5A35-6446-804D-43DD5D947639}"/>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F4DBE8B6-BF0A-484F-BB7B-5AD3CD0F46FF}"/>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5A4BF663-1089-0F40-96F8-2B02861DE196}"/>
              </a:ext>
            </a:extLst>
          </p:cNvPr>
          <p:cNvSpPr txBox="1">
            <a:spLocks noGrp="1"/>
          </p:cNvSpPr>
          <p:nvPr>
            <p:ph type="dt" sz="half" idx="7"/>
          </p:nvPr>
        </p:nvSpPr>
        <p:spPr/>
        <p:txBody>
          <a:bodyPr/>
          <a:lstStyle>
            <a:lvl1pPr>
              <a:defRPr/>
            </a:lvl1pPr>
          </a:lstStyle>
          <a:p>
            <a:pPr lvl="0"/>
            <a:fld id="{1AE2568F-E906-1141-85E8-082CE1EB36B7}" type="datetime1">
              <a:rPr lang="en-GB"/>
              <a:pPr lvl="0"/>
              <a:t>10/01/2020</a:t>
            </a:fld>
            <a:endParaRPr lang="en-GB"/>
          </a:p>
        </p:txBody>
      </p:sp>
      <p:sp>
        <p:nvSpPr>
          <p:cNvPr id="15" name="Footer Placeholder 4">
            <a:extLst>
              <a:ext uri="{FF2B5EF4-FFF2-40B4-BE49-F238E27FC236}">
                <a16:creationId xmlns:a16="http://schemas.microsoft.com/office/drawing/2014/main" id="{D2B83FA4-3810-8845-99A6-04ABE714FFDA}"/>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332FFBAC-F8C7-1D4B-87D5-48557C55598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F7772BAE-E5AB-0049-9199-9E0C14311CE2}"/>
              </a:ext>
            </a:extLst>
          </p:cNvPr>
          <p:cNvSpPr txBox="1">
            <a:spLocks noGrp="1"/>
          </p:cNvSpPr>
          <p:nvPr>
            <p:ph type="sldNum" sz="quarter" idx="8"/>
          </p:nvPr>
        </p:nvSpPr>
        <p:spPr/>
        <p:txBody>
          <a:bodyPr/>
          <a:lstStyle>
            <a:lvl1pPr>
              <a:defRPr/>
            </a:lvl1pPr>
          </a:lstStyle>
          <a:p>
            <a:pPr lvl="0"/>
            <a:fld id="{52727630-4558-884B-98DD-4ADAF1A304A2}" type="slidenum">
              <a:t>‹#›</a:t>
            </a:fld>
            <a:endParaRPr lang="en-GB"/>
          </a:p>
        </p:txBody>
      </p:sp>
    </p:spTree>
    <p:extLst>
      <p:ext uri="{BB962C8B-B14F-4D97-AF65-F5344CB8AC3E}">
        <p14:creationId xmlns:p14="http://schemas.microsoft.com/office/powerpoint/2010/main" val="19476180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4F73AB5D-937F-6947-9AE5-BF15A53A7C90}"/>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8B40CC64-CA88-F442-8E99-EE5A6DF3335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94568866-B3FD-404F-AE1D-DA3F1BA03F73}"/>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AD1CCC76-6636-D949-8B57-D376FB82C4D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D155CF7A-0E88-234A-97D1-8C8911DD23F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E0E0BA2B-D11F-F54A-B0B7-75FDE8F331B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23CF203D-1F26-6844-A346-742B382223A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E5F696B6-28C7-6C42-95BB-D4883D3B89A3}"/>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552B94CA-400D-BD4B-AADE-26BE0D900833}"/>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2CB7E8CD-6DE7-E14E-B554-76A7E9F6465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544AC350-4C15-4F4A-8C65-032947395D6A}"/>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025E188C-724F-DC4C-BF74-EFA6480E8D58}"/>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A58780C6-6E17-9C49-9020-4C9862DE7031}"/>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D7091023-E596-0243-A290-27ED19A5637C}"/>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3C2EDC51-0356-D649-87F0-76971F34AE84}"/>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8E606C0F-D300-1C47-830D-37EDFBAE1DC9}"/>
              </a:ext>
            </a:extLst>
          </p:cNvPr>
          <p:cNvSpPr txBox="1">
            <a:spLocks noGrp="1"/>
          </p:cNvSpPr>
          <p:nvPr>
            <p:ph type="dt" sz="half" idx="7"/>
          </p:nvPr>
        </p:nvSpPr>
        <p:spPr/>
        <p:txBody>
          <a:bodyPr/>
          <a:lstStyle>
            <a:lvl1pPr>
              <a:defRPr/>
            </a:lvl1pPr>
          </a:lstStyle>
          <a:p>
            <a:pPr lvl="0"/>
            <a:fld id="{C89273E7-9C00-E34B-807A-FE1E3A53391E}" type="datetime1">
              <a:rPr lang="en-GB"/>
              <a:pPr lvl="0"/>
              <a:t>10/01/2020</a:t>
            </a:fld>
            <a:endParaRPr lang="en-GB"/>
          </a:p>
        </p:txBody>
      </p:sp>
      <p:sp>
        <p:nvSpPr>
          <p:cNvPr id="18" name="Footer Placeholder 4">
            <a:extLst>
              <a:ext uri="{FF2B5EF4-FFF2-40B4-BE49-F238E27FC236}">
                <a16:creationId xmlns:a16="http://schemas.microsoft.com/office/drawing/2014/main" id="{414F20FE-100F-5A4C-8935-7384FC6D353F}"/>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2E552543-53F4-8145-A6D7-C993E58D85D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0AD6C723-0CA4-4845-B326-4CCE88458B35}"/>
              </a:ext>
            </a:extLst>
          </p:cNvPr>
          <p:cNvSpPr txBox="1">
            <a:spLocks noGrp="1"/>
          </p:cNvSpPr>
          <p:nvPr>
            <p:ph type="sldNum" sz="quarter" idx="8"/>
          </p:nvPr>
        </p:nvSpPr>
        <p:spPr/>
        <p:txBody>
          <a:bodyPr/>
          <a:lstStyle>
            <a:lvl1pPr>
              <a:defRPr/>
            </a:lvl1pPr>
          </a:lstStyle>
          <a:p>
            <a:pPr lvl="0"/>
            <a:fld id="{7CEF2A4C-726E-9B46-BA1B-33A4E7A6318F}" type="slidenum">
              <a:t>‹#›</a:t>
            </a:fld>
            <a:endParaRPr lang="en-GB"/>
          </a:p>
        </p:txBody>
      </p:sp>
    </p:spTree>
    <p:extLst>
      <p:ext uri="{BB962C8B-B14F-4D97-AF65-F5344CB8AC3E}">
        <p14:creationId xmlns:p14="http://schemas.microsoft.com/office/powerpoint/2010/main" val="28780641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BA84AE3D-7B5E-E348-9BB5-550AFF47D9E9}"/>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D2808B46-1808-7042-BAA9-2DA7B71CD7D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79760F48-1FE8-D44B-9936-8BC6D4BC43E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E9C21FB4-DC67-6E48-A2C1-8A73E8449525}"/>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E15792DE-0AC6-8B48-9D9F-F872D8A0172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3B9332BC-08FF-B94F-8E4F-2C4588270D1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5AC1E953-9645-C049-A99A-163B1746C4B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D77C9581-2616-1046-A312-983F42DB9221}"/>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134CAFFF-A695-6C40-8B91-625DAF31A8BF}"/>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56E277BE-4E36-2140-AF84-4FF6EBBDA96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51822449-E909-4F4F-B928-2AB4EFC60CC2}"/>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FC44063E-FC15-1D42-AA29-FAB8F16A0574}"/>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C3D7DE04-CA86-FB4D-989A-99E528053077}"/>
              </a:ext>
            </a:extLst>
          </p:cNvPr>
          <p:cNvSpPr txBox="1">
            <a:spLocks noGrp="1"/>
          </p:cNvSpPr>
          <p:nvPr>
            <p:ph type="dt" sz="half" idx="7"/>
          </p:nvPr>
        </p:nvSpPr>
        <p:spPr/>
        <p:txBody>
          <a:bodyPr/>
          <a:lstStyle>
            <a:lvl1pPr>
              <a:defRPr/>
            </a:lvl1pPr>
          </a:lstStyle>
          <a:p>
            <a:pPr lvl="0"/>
            <a:fld id="{DD3A4F3F-5F7F-794D-A239-4D25A9327BAF}" type="datetime1">
              <a:rPr lang="en-GB"/>
              <a:pPr lvl="0"/>
              <a:t>10/01/2020</a:t>
            </a:fld>
            <a:endParaRPr lang="en-GB"/>
          </a:p>
        </p:txBody>
      </p:sp>
      <p:sp>
        <p:nvSpPr>
          <p:cNvPr id="15" name="Footer Placeholder 4">
            <a:extLst>
              <a:ext uri="{FF2B5EF4-FFF2-40B4-BE49-F238E27FC236}">
                <a16:creationId xmlns:a16="http://schemas.microsoft.com/office/drawing/2014/main" id="{3E6A0AC1-55CB-1B45-BEB6-9B99F276D70B}"/>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5C5C14CA-E088-FC4D-B6C6-3A93202068C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4BB89BCF-A34D-CC46-A0D2-33B3988E98E9}"/>
              </a:ext>
            </a:extLst>
          </p:cNvPr>
          <p:cNvSpPr txBox="1">
            <a:spLocks noGrp="1"/>
          </p:cNvSpPr>
          <p:nvPr>
            <p:ph type="sldNum" sz="quarter" idx="8"/>
          </p:nvPr>
        </p:nvSpPr>
        <p:spPr/>
        <p:txBody>
          <a:bodyPr/>
          <a:lstStyle>
            <a:lvl1pPr>
              <a:defRPr/>
            </a:lvl1pPr>
          </a:lstStyle>
          <a:p>
            <a:pPr lvl="0"/>
            <a:fld id="{F683B326-7B38-444C-955C-B6C080069664}" type="slidenum">
              <a:t>‹#›</a:t>
            </a:fld>
            <a:endParaRPr lang="en-GB"/>
          </a:p>
        </p:txBody>
      </p:sp>
    </p:spTree>
    <p:extLst>
      <p:ext uri="{BB962C8B-B14F-4D97-AF65-F5344CB8AC3E}">
        <p14:creationId xmlns:p14="http://schemas.microsoft.com/office/powerpoint/2010/main" val="6580132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95DB7-0DF1-AF4F-AB8F-C2D168455A90}"/>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0A8E3C9-3821-6644-9E7E-22CB3E59D6E2}"/>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11B6841B-117F-A744-8D38-4C726EB4CAF1}"/>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3296BBCF-BDB2-9242-9019-0F84DDE90B8F}"/>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847658B7-2C82-8747-8835-57F3463A9496}"/>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6FB31216-4F51-FA48-A856-D1F5FBBC0384}"/>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420559B-676D-004D-953C-A0CAA5444264}"/>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F0D564B7-2574-B24A-B4BD-FAE17BDC7161}"/>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DE817972-777B-A245-BDFC-0BF6FEC50925}"/>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7E9A577F-CC3B-1746-B369-31534860CD00}"/>
              </a:ext>
            </a:extLst>
          </p:cNvPr>
          <p:cNvSpPr txBox="1">
            <a:spLocks noGrp="1"/>
          </p:cNvSpPr>
          <p:nvPr>
            <p:ph type="dt" sz="half" idx="7"/>
          </p:nvPr>
        </p:nvSpPr>
        <p:spPr/>
        <p:txBody>
          <a:bodyPr/>
          <a:lstStyle>
            <a:lvl1pPr>
              <a:defRPr/>
            </a:lvl1pPr>
          </a:lstStyle>
          <a:p>
            <a:pPr lvl="0"/>
            <a:fld id="{0D857A06-EF79-444D-9A17-448CEB65BF44}" type="datetime1">
              <a:rPr lang="en-GB"/>
              <a:pPr lvl="0"/>
              <a:t>10/01/2020</a:t>
            </a:fld>
            <a:endParaRPr lang="en-GB"/>
          </a:p>
        </p:txBody>
      </p:sp>
      <p:sp>
        <p:nvSpPr>
          <p:cNvPr id="12" name="Footer Placeholder 7">
            <a:extLst>
              <a:ext uri="{FF2B5EF4-FFF2-40B4-BE49-F238E27FC236}">
                <a16:creationId xmlns:a16="http://schemas.microsoft.com/office/drawing/2014/main" id="{899D46BC-0B1F-AF48-A109-1BFDA99C9440}"/>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64D1A561-CEB2-1C40-A89D-3AEBD0F8685B}"/>
              </a:ext>
            </a:extLst>
          </p:cNvPr>
          <p:cNvSpPr txBox="1">
            <a:spLocks noGrp="1"/>
          </p:cNvSpPr>
          <p:nvPr>
            <p:ph type="sldNum" sz="quarter" idx="8"/>
          </p:nvPr>
        </p:nvSpPr>
        <p:spPr/>
        <p:txBody>
          <a:bodyPr/>
          <a:lstStyle>
            <a:lvl1pPr>
              <a:defRPr/>
            </a:lvl1pPr>
          </a:lstStyle>
          <a:p>
            <a:pPr lvl="0"/>
            <a:fld id="{C0213362-A24A-634A-85B1-A31B55811406}" type="slidenum">
              <a:t>‹#›</a:t>
            </a:fld>
            <a:endParaRPr lang="en-GB"/>
          </a:p>
        </p:txBody>
      </p:sp>
    </p:spTree>
    <p:extLst>
      <p:ext uri="{BB962C8B-B14F-4D97-AF65-F5344CB8AC3E}">
        <p14:creationId xmlns:p14="http://schemas.microsoft.com/office/powerpoint/2010/main" val="12201877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D156E-B4F3-4048-B2CE-AD1B6A73493B}"/>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D445919-C994-C54B-A35F-E5792F6BA4DE}"/>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C83AC19F-DF28-7C45-ABBC-2A8A7A460539}"/>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AF965E0C-DC8E-2547-AA76-20EF5DE4DB55}"/>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762AD54-D9DB-D14F-8A10-867707E2C583}"/>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CF4EEF2B-A41A-AC48-B9F8-5DD46876BA4B}"/>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05FB597B-7C02-5D49-BF60-E62D1EE56D05}"/>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139D0347-B793-C041-8907-31740A826EE5}"/>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69F3A779-CFD1-614C-8C4F-8109BDB46C5E}"/>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3C12988-9B07-D24B-A770-BDA2FC4E7CA8}"/>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8D074494-20B8-9C47-86B1-1DB8936C5CA6}"/>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F16E5A91-19AF-4A40-A83B-132E211AF5BB}"/>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A8B0A31A-6DE6-4949-99BC-44D4A75970BA}"/>
              </a:ext>
            </a:extLst>
          </p:cNvPr>
          <p:cNvSpPr txBox="1">
            <a:spLocks noGrp="1"/>
          </p:cNvSpPr>
          <p:nvPr>
            <p:ph type="dt" sz="half" idx="7"/>
          </p:nvPr>
        </p:nvSpPr>
        <p:spPr/>
        <p:txBody>
          <a:bodyPr/>
          <a:lstStyle>
            <a:lvl1pPr>
              <a:defRPr/>
            </a:lvl1pPr>
          </a:lstStyle>
          <a:p>
            <a:pPr lvl="0"/>
            <a:fld id="{CB90EDF7-B129-A84F-AF04-1D5907596D38}" type="datetime1">
              <a:rPr lang="en-GB"/>
              <a:pPr lvl="0"/>
              <a:t>10/01/2020</a:t>
            </a:fld>
            <a:endParaRPr lang="en-GB"/>
          </a:p>
        </p:txBody>
      </p:sp>
      <p:sp>
        <p:nvSpPr>
          <p:cNvPr id="15" name="Footer Placeholder 7">
            <a:extLst>
              <a:ext uri="{FF2B5EF4-FFF2-40B4-BE49-F238E27FC236}">
                <a16:creationId xmlns:a16="http://schemas.microsoft.com/office/drawing/2014/main" id="{E009E21B-0081-3940-840D-F39AC9FE56E7}"/>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134886CF-F4B8-1243-8680-19DA3E3EDF4D}"/>
              </a:ext>
            </a:extLst>
          </p:cNvPr>
          <p:cNvSpPr txBox="1">
            <a:spLocks noGrp="1"/>
          </p:cNvSpPr>
          <p:nvPr>
            <p:ph type="sldNum" sz="quarter" idx="8"/>
          </p:nvPr>
        </p:nvSpPr>
        <p:spPr/>
        <p:txBody>
          <a:bodyPr/>
          <a:lstStyle>
            <a:lvl1pPr>
              <a:defRPr/>
            </a:lvl1pPr>
          </a:lstStyle>
          <a:p>
            <a:pPr lvl="0"/>
            <a:fld id="{2DFB977E-26CF-704A-82B4-BB0B9BE55A99}" type="slidenum">
              <a:t>‹#›</a:t>
            </a:fld>
            <a:endParaRPr lang="en-GB"/>
          </a:p>
        </p:txBody>
      </p:sp>
    </p:spTree>
    <p:extLst>
      <p:ext uri="{BB962C8B-B14F-4D97-AF65-F5344CB8AC3E}">
        <p14:creationId xmlns:p14="http://schemas.microsoft.com/office/powerpoint/2010/main" val="347004394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BD0D5-D29C-3446-A3BF-99D2CC75EE8B}"/>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B24D4C7-2C10-7943-A56D-380689020D56}"/>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71A29F-DE45-8540-ACE6-C3AF21C619BE}"/>
              </a:ext>
            </a:extLst>
          </p:cNvPr>
          <p:cNvSpPr txBox="1">
            <a:spLocks noGrp="1"/>
          </p:cNvSpPr>
          <p:nvPr>
            <p:ph type="dt" sz="half" idx="7"/>
          </p:nvPr>
        </p:nvSpPr>
        <p:spPr>
          <a:xfrm>
            <a:off x="10695435" y="6391838"/>
            <a:ext cx="990596" cy="304796"/>
          </a:xfrm>
        </p:spPr>
        <p:txBody>
          <a:bodyPr/>
          <a:lstStyle>
            <a:lvl1pPr>
              <a:defRPr/>
            </a:lvl1pPr>
          </a:lstStyle>
          <a:p>
            <a:pPr lvl="0"/>
            <a:fld id="{CFB27969-A272-B549-B54E-F1564028576C}" type="datetime1">
              <a:rPr lang="en-GB"/>
              <a:pPr lvl="0"/>
              <a:t>10/01/2020</a:t>
            </a:fld>
            <a:endParaRPr lang="en-GB"/>
          </a:p>
        </p:txBody>
      </p:sp>
      <p:sp>
        <p:nvSpPr>
          <p:cNvPr id="5" name="Footer Placeholder 4">
            <a:extLst>
              <a:ext uri="{FF2B5EF4-FFF2-40B4-BE49-F238E27FC236}">
                <a16:creationId xmlns:a16="http://schemas.microsoft.com/office/drawing/2014/main" id="{ED460776-8926-1340-8825-FB875A4AF9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2CEAB90-D84E-664D-97CB-0221BB434554}"/>
              </a:ext>
            </a:extLst>
          </p:cNvPr>
          <p:cNvSpPr txBox="1">
            <a:spLocks noGrp="1"/>
          </p:cNvSpPr>
          <p:nvPr>
            <p:ph type="sldNum" sz="quarter" idx="8"/>
          </p:nvPr>
        </p:nvSpPr>
        <p:spPr/>
        <p:txBody>
          <a:bodyPr/>
          <a:lstStyle>
            <a:lvl1pPr>
              <a:defRPr/>
            </a:lvl1pPr>
          </a:lstStyle>
          <a:p>
            <a:pPr lvl="0"/>
            <a:fld id="{E410A903-0DB8-B447-B77B-43669190E8B2}" type="slidenum">
              <a:t>‹#›</a:t>
            </a:fld>
            <a:endParaRPr lang="en-GB"/>
          </a:p>
        </p:txBody>
      </p:sp>
    </p:spTree>
    <p:extLst>
      <p:ext uri="{BB962C8B-B14F-4D97-AF65-F5344CB8AC3E}">
        <p14:creationId xmlns:p14="http://schemas.microsoft.com/office/powerpoint/2010/main" val="30712722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38D80B8-C457-A54C-B688-BA31ED65E9EA}"/>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A8D87FE3-4C5F-2B40-8A61-311FF10DD77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336B3892-B599-5E44-9494-4FF9E48CBF5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78D928F5-5C09-AE46-BE90-DA70E6BD0F1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0807F09B-6B43-5643-94BF-E0822CAE393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B4C318A1-39F6-5845-8428-3182274238A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401D6513-D33F-EC42-B060-E776DEA7CE4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1B6C2E4C-B883-DE45-8D97-6AF2B3DB86B7}"/>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9BE7CBF4-9AB9-3744-930D-DE626C972CA7}"/>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FC0420E3-24CF-A746-98DC-816FBBCFA02F}"/>
                </a:ext>
              </a:extLst>
            </p:cNvPr>
            <p:cNvSpPr/>
            <p:nvPr/>
          </p:nvSpPr>
          <p:spPr>
            <a:xfrm rot="5400013">
              <a:off x="4449237" y="280172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8E1BFDB0-0828-0646-869D-269A57810D7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4E407980-98A9-2B48-813C-B28F34D2CE0E}"/>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4932B71F-ECE1-6641-B38B-C7CA5F6B51D3}"/>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8AAEFE37-79A9-CD42-B027-10E6B46412C6}"/>
              </a:ext>
            </a:extLst>
          </p:cNvPr>
          <p:cNvSpPr txBox="1">
            <a:spLocks noGrp="1"/>
          </p:cNvSpPr>
          <p:nvPr>
            <p:ph type="dt" sz="half" idx="7"/>
          </p:nvPr>
        </p:nvSpPr>
        <p:spPr>
          <a:xfrm>
            <a:off x="10653107" y="6391838"/>
            <a:ext cx="992133" cy="304796"/>
          </a:xfrm>
        </p:spPr>
        <p:txBody>
          <a:bodyPr/>
          <a:lstStyle>
            <a:lvl1pPr>
              <a:defRPr/>
            </a:lvl1pPr>
          </a:lstStyle>
          <a:p>
            <a:pPr lvl="0"/>
            <a:fld id="{77D1CA3C-02CC-864F-82ED-700834D7A2F3}" type="datetime1">
              <a:rPr lang="en-GB"/>
              <a:pPr lvl="0"/>
              <a:t>10/01/2020</a:t>
            </a:fld>
            <a:endParaRPr lang="en-GB"/>
          </a:p>
        </p:txBody>
      </p:sp>
      <p:sp>
        <p:nvSpPr>
          <p:cNvPr id="16" name="Footer Placeholder 4">
            <a:extLst>
              <a:ext uri="{FF2B5EF4-FFF2-40B4-BE49-F238E27FC236}">
                <a16:creationId xmlns:a16="http://schemas.microsoft.com/office/drawing/2014/main" id="{91B7EB89-B5AE-EC49-8B5D-A766A0DDB14E}"/>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69351D15-4A3C-B54F-9BB4-CF5BEAE0641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29539310-C595-524F-B6FE-B6073C68B432}"/>
              </a:ext>
            </a:extLst>
          </p:cNvPr>
          <p:cNvSpPr txBox="1">
            <a:spLocks noGrp="1"/>
          </p:cNvSpPr>
          <p:nvPr>
            <p:ph type="sldNum" sz="quarter" idx="8"/>
          </p:nvPr>
        </p:nvSpPr>
        <p:spPr/>
        <p:txBody>
          <a:bodyPr/>
          <a:lstStyle>
            <a:lvl1pPr>
              <a:defRPr/>
            </a:lvl1pPr>
          </a:lstStyle>
          <a:p>
            <a:pPr lvl="0"/>
            <a:fld id="{586CB797-8D0F-E04C-903F-A2122EC2734B}" type="slidenum">
              <a:t>‹#›</a:t>
            </a:fld>
            <a:endParaRPr lang="en-GB"/>
          </a:p>
        </p:txBody>
      </p:sp>
    </p:spTree>
    <p:extLst>
      <p:ext uri="{BB962C8B-B14F-4D97-AF65-F5344CB8AC3E}">
        <p14:creationId xmlns:p14="http://schemas.microsoft.com/office/powerpoint/2010/main" val="35384081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27FF35D-4067-0E48-B4EC-6A909D986104}"/>
              </a:ext>
            </a:extLst>
          </p:cNvPr>
          <p:cNvSpPr/>
          <p:nvPr/>
        </p:nvSpPr>
        <p:spPr>
          <a:xfrm>
            <a:off x="3172" y="6400800"/>
            <a:ext cx="12188823" cy="457200"/>
          </a:xfrm>
          <a:prstGeom prst="rect">
            <a:avLst/>
          </a:prstGeom>
          <a:solidFill>
            <a:srgbClr val="262626"/>
          </a:solidFill>
          <a:ln cap="flat">
            <a:noFill/>
            <a:prstDash val="solid"/>
          </a:ln>
        </p:spPr>
        <p:txBody>
          <a:bodyPr lIns="0" tIns="0" rIns="0" bIns="0"/>
          <a:lstStyle/>
          <a:p>
            <a:endParaRPr lang="en-US"/>
          </a:p>
        </p:txBody>
      </p:sp>
      <p:sp>
        <p:nvSpPr>
          <p:cNvPr id="3" name="Title 1">
            <a:extLst>
              <a:ext uri="{FF2B5EF4-FFF2-40B4-BE49-F238E27FC236}">
                <a16:creationId xmlns:a16="http://schemas.microsoft.com/office/drawing/2014/main" id="{63A81785-2CB2-874E-9743-44B6BA4A00D5}"/>
              </a:ext>
            </a:extLst>
          </p:cNvPr>
          <p:cNvSpPr txBox="1">
            <a:spLocks noGrp="1"/>
          </p:cNvSpPr>
          <p:nvPr>
            <p:ph type="ctr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3AEC7114-35E8-CA47-9825-89123D0F026E}"/>
              </a:ext>
            </a:extLst>
          </p:cNvPr>
          <p:cNvSpPr txBox="1">
            <a:spLocks noGrp="1"/>
          </p:cNvSpPr>
          <p:nvPr>
            <p:ph type="subTitle" idx="1"/>
          </p:nvPr>
        </p:nvSpPr>
        <p:spPr>
          <a:xfrm>
            <a:off x="1100050" y="4645152"/>
            <a:ext cx="10058400" cy="1143000"/>
          </a:xfrm>
        </p:spPr>
        <p:txBody>
          <a:bodyPr lIns="91440" rIns="91440"/>
          <a:lstStyle>
            <a:lvl1pPr marL="0" indent="0">
              <a:buNone/>
              <a:defRPr sz="2400" cap="all" spc="200">
                <a:solidFill>
                  <a:srgbClr val="000000"/>
                </a:solidFill>
              </a:defRPr>
            </a:lvl1pPr>
          </a:lstStyle>
          <a:p>
            <a:pPr lvl="0"/>
            <a:r>
              <a:rPr lang="en-US"/>
              <a:t>Click to edit Master subtitle style</a:t>
            </a:r>
          </a:p>
        </p:txBody>
      </p:sp>
      <p:cxnSp>
        <p:nvCxnSpPr>
          <p:cNvPr id="5" name="Straight Connector 8">
            <a:extLst>
              <a:ext uri="{FF2B5EF4-FFF2-40B4-BE49-F238E27FC236}">
                <a16:creationId xmlns:a16="http://schemas.microsoft.com/office/drawing/2014/main" id="{0191FED2-A171-9F43-8172-AB937EADAAED}"/>
              </a:ext>
            </a:extLst>
          </p:cNvPr>
          <p:cNvCxnSpPr/>
          <p:nvPr/>
        </p:nvCxnSpPr>
        <p:spPr>
          <a:xfrm>
            <a:off x="1207657" y="4474744"/>
            <a:ext cx="9875520" cy="0"/>
          </a:xfrm>
          <a:prstGeom prst="straightConnector1">
            <a:avLst/>
          </a:prstGeom>
          <a:noFill/>
          <a:ln w="12701" cap="flat">
            <a:solidFill>
              <a:srgbClr val="404040"/>
            </a:solidFill>
            <a:prstDash val="solid"/>
            <a:miter/>
          </a:ln>
        </p:spPr>
      </p:cxnSp>
      <p:sp>
        <p:nvSpPr>
          <p:cNvPr id="6" name="Date Placeholder 3">
            <a:extLst>
              <a:ext uri="{FF2B5EF4-FFF2-40B4-BE49-F238E27FC236}">
                <a16:creationId xmlns:a16="http://schemas.microsoft.com/office/drawing/2014/main" id="{3A989CDC-ED9E-2144-84E1-C699F4718CBB}"/>
              </a:ext>
            </a:extLst>
          </p:cNvPr>
          <p:cNvSpPr txBox="1">
            <a:spLocks noGrp="1"/>
          </p:cNvSpPr>
          <p:nvPr>
            <p:ph type="dt" sz="half" idx="7"/>
          </p:nvPr>
        </p:nvSpPr>
        <p:spPr/>
        <p:txBody>
          <a:bodyPr/>
          <a:lstStyle>
            <a:lvl1pPr>
              <a:defRPr/>
            </a:lvl1pPr>
          </a:lstStyle>
          <a:p>
            <a:pPr lvl="0"/>
            <a:fld id="{E7481488-9193-8343-8565-ADF6387C6DCA}" type="datetime1">
              <a:rPr lang="en-US"/>
              <a:pPr lvl="0"/>
              <a:t>1/10/20</a:t>
            </a:fld>
            <a:endParaRPr lang="en-US"/>
          </a:p>
        </p:txBody>
      </p:sp>
      <p:sp>
        <p:nvSpPr>
          <p:cNvPr id="7" name="Footer Placeholder 4">
            <a:extLst>
              <a:ext uri="{FF2B5EF4-FFF2-40B4-BE49-F238E27FC236}">
                <a16:creationId xmlns:a16="http://schemas.microsoft.com/office/drawing/2014/main" id="{06EE27D6-D9A8-0841-8A61-DBFE71748B8D}"/>
              </a:ext>
            </a:extLst>
          </p:cNvPr>
          <p:cNvSpPr txBox="1">
            <a:spLocks noGrp="1"/>
          </p:cNvSpPr>
          <p:nvPr>
            <p:ph type="ftr" sz="quarter" idx="9"/>
          </p:nvPr>
        </p:nvSpPr>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32316143-D580-8643-9E81-762D645A5226}"/>
              </a:ext>
            </a:extLst>
          </p:cNvPr>
          <p:cNvSpPr txBox="1">
            <a:spLocks noGrp="1"/>
          </p:cNvSpPr>
          <p:nvPr>
            <p:ph type="sldNum" sz="quarter" idx="8"/>
          </p:nvPr>
        </p:nvSpPr>
        <p:spPr/>
        <p:txBody>
          <a:bodyPr/>
          <a:lstStyle>
            <a:lvl1pPr>
              <a:defRPr/>
            </a:lvl1pPr>
          </a:lstStyle>
          <a:p>
            <a:pPr lvl="0"/>
            <a:fld id="{570B3CCF-E877-F94A-817F-43202FAE5059}" type="slidenum">
              <a:t>‹#›</a:t>
            </a:fld>
            <a:endParaRPr lang="en-US"/>
          </a:p>
        </p:txBody>
      </p:sp>
    </p:spTree>
    <p:extLst>
      <p:ext uri="{BB962C8B-B14F-4D97-AF65-F5344CB8AC3E}">
        <p14:creationId xmlns:p14="http://schemas.microsoft.com/office/powerpoint/2010/main" val="2071364114"/>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66B4-1EA2-5D42-AD11-E78A6250674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DB71E84-B604-544B-8F1D-A596C9C2D2E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46048B3B-2368-E049-A334-43DC0312062A}"/>
              </a:ext>
            </a:extLst>
          </p:cNvPr>
          <p:cNvSpPr txBox="1">
            <a:spLocks noGrp="1"/>
          </p:cNvSpPr>
          <p:nvPr>
            <p:ph type="dt" sz="half" idx="7"/>
          </p:nvPr>
        </p:nvSpPr>
        <p:spPr/>
        <p:txBody>
          <a:bodyPr/>
          <a:lstStyle>
            <a:lvl1pPr>
              <a:defRPr/>
            </a:lvl1pPr>
          </a:lstStyle>
          <a:p>
            <a:pPr lvl="0"/>
            <a:fld id="{50463EF7-A120-FC4F-BE7B-53C3CCD36CFC}" type="datetime1">
              <a:rPr lang="en-US"/>
              <a:pPr lvl="0"/>
              <a:t>1/10/20</a:t>
            </a:fld>
            <a:endParaRPr lang="en-US"/>
          </a:p>
        </p:txBody>
      </p:sp>
      <p:sp>
        <p:nvSpPr>
          <p:cNvPr id="5" name="Footer Placeholder 7">
            <a:extLst>
              <a:ext uri="{FF2B5EF4-FFF2-40B4-BE49-F238E27FC236}">
                <a16:creationId xmlns:a16="http://schemas.microsoft.com/office/drawing/2014/main" id="{3462144E-69AE-D749-B54F-7094F368A9BB}"/>
              </a:ext>
            </a:extLst>
          </p:cNvPr>
          <p:cNvSpPr txBox="1">
            <a:spLocks noGrp="1"/>
          </p:cNvSpPr>
          <p:nvPr>
            <p:ph type="ftr" sz="quarter" idx="9"/>
          </p:nvPr>
        </p:nvSpPr>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6C7E1532-6DAC-A746-8D96-AA7ACBC1E9D5}"/>
              </a:ext>
            </a:extLst>
          </p:cNvPr>
          <p:cNvSpPr txBox="1">
            <a:spLocks noGrp="1"/>
          </p:cNvSpPr>
          <p:nvPr>
            <p:ph type="sldNum" sz="quarter" idx="8"/>
          </p:nvPr>
        </p:nvSpPr>
        <p:spPr/>
        <p:txBody>
          <a:bodyPr/>
          <a:lstStyle>
            <a:lvl1pPr>
              <a:defRPr/>
            </a:lvl1pPr>
          </a:lstStyle>
          <a:p>
            <a:pPr lvl="0"/>
            <a:fld id="{68D8D1CD-E677-6643-A188-72A9035B41CF}" type="slidenum">
              <a:t>‹#›</a:t>
            </a:fld>
            <a:endParaRPr lang="en-US"/>
          </a:p>
        </p:txBody>
      </p:sp>
    </p:spTree>
    <p:extLst>
      <p:ext uri="{BB962C8B-B14F-4D97-AF65-F5344CB8AC3E}">
        <p14:creationId xmlns:p14="http://schemas.microsoft.com/office/powerpoint/2010/main" val="2494396371"/>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15E615C-FDA5-9C48-9099-A225564A4CAC}"/>
              </a:ext>
            </a:extLst>
          </p:cNvPr>
          <p:cNvSpPr/>
          <p:nvPr/>
        </p:nvSpPr>
        <p:spPr>
          <a:xfrm>
            <a:off x="3172" y="6400800"/>
            <a:ext cx="12188823" cy="457200"/>
          </a:xfrm>
          <a:prstGeom prst="rect">
            <a:avLst/>
          </a:prstGeom>
          <a:solidFill>
            <a:srgbClr val="262626"/>
          </a:solidFill>
          <a:ln cap="flat">
            <a:noFill/>
            <a:prstDash val="solid"/>
          </a:ln>
        </p:spPr>
        <p:txBody>
          <a:bodyPr lIns="0" tIns="0" rIns="0" bIns="0"/>
          <a:lstStyle/>
          <a:p>
            <a:endParaRPr lang="en-US"/>
          </a:p>
        </p:txBody>
      </p:sp>
      <p:sp>
        <p:nvSpPr>
          <p:cNvPr id="3" name="Title 1">
            <a:extLst>
              <a:ext uri="{FF2B5EF4-FFF2-40B4-BE49-F238E27FC236}">
                <a16:creationId xmlns:a16="http://schemas.microsoft.com/office/drawing/2014/main" id="{AAF01E66-23AE-0146-B2FD-D64CFDB2C2CA}"/>
              </a:ext>
            </a:extLst>
          </p:cNvPr>
          <p:cNvSpPr txBox="1">
            <a:spLocks noGrp="1"/>
          </p:cNvSpPr>
          <p:nvPr>
            <p:ph type="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4" name="Text Placeholder 2">
            <a:extLst>
              <a:ext uri="{FF2B5EF4-FFF2-40B4-BE49-F238E27FC236}">
                <a16:creationId xmlns:a16="http://schemas.microsoft.com/office/drawing/2014/main" id="{3D97B7B1-012A-FB42-9E9B-0BFF0B25D74D}"/>
              </a:ext>
            </a:extLst>
          </p:cNvPr>
          <p:cNvSpPr txBox="1">
            <a:spLocks noGrp="1"/>
          </p:cNvSpPr>
          <p:nvPr>
            <p:ph type="body" idx="1"/>
          </p:nvPr>
        </p:nvSpPr>
        <p:spPr>
          <a:xfrm>
            <a:off x="1097280" y="4663440"/>
            <a:ext cx="10058400" cy="1143000"/>
          </a:xfrm>
        </p:spPr>
        <p:txBody>
          <a:bodyPr lIns="91440" rIns="91440"/>
          <a:lstStyle>
            <a:lvl1pPr marL="0" indent="0">
              <a:buNone/>
              <a:defRPr sz="2400" cap="all" spc="200">
                <a:solidFill>
                  <a:srgbClr val="000000"/>
                </a:solidFill>
              </a:defRPr>
            </a:lvl1pPr>
          </a:lstStyle>
          <a:p>
            <a:pPr lvl="0"/>
            <a:r>
              <a:rPr lang="en-US"/>
              <a:t>Click to edit Master text styles</a:t>
            </a:r>
          </a:p>
        </p:txBody>
      </p:sp>
      <p:cxnSp>
        <p:nvCxnSpPr>
          <p:cNvPr id="5" name="Straight Connector 8">
            <a:extLst>
              <a:ext uri="{FF2B5EF4-FFF2-40B4-BE49-F238E27FC236}">
                <a16:creationId xmlns:a16="http://schemas.microsoft.com/office/drawing/2014/main" id="{52DFEB3A-6D1D-8344-A863-384CB59E7751}"/>
              </a:ext>
            </a:extLst>
          </p:cNvPr>
          <p:cNvCxnSpPr/>
          <p:nvPr/>
        </p:nvCxnSpPr>
        <p:spPr>
          <a:xfrm>
            <a:off x="1207657" y="4485132"/>
            <a:ext cx="9875520" cy="0"/>
          </a:xfrm>
          <a:prstGeom prst="straightConnector1">
            <a:avLst/>
          </a:prstGeom>
          <a:noFill/>
          <a:ln w="12701" cap="flat">
            <a:solidFill>
              <a:srgbClr val="404040"/>
            </a:solidFill>
            <a:prstDash val="solid"/>
            <a:miter/>
          </a:ln>
        </p:spPr>
      </p:cxnSp>
      <p:sp>
        <p:nvSpPr>
          <p:cNvPr id="6" name="Date Placeholder 6">
            <a:extLst>
              <a:ext uri="{FF2B5EF4-FFF2-40B4-BE49-F238E27FC236}">
                <a16:creationId xmlns:a16="http://schemas.microsoft.com/office/drawing/2014/main" id="{CA2BB7AC-17BE-9D43-8E8E-1919797FBBA5}"/>
              </a:ext>
            </a:extLst>
          </p:cNvPr>
          <p:cNvSpPr txBox="1">
            <a:spLocks noGrp="1"/>
          </p:cNvSpPr>
          <p:nvPr>
            <p:ph type="dt" sz="half" idx="7"/>
          </p:nvPr>
        </p:nvSpPr>
        <p:spPr/>
        <p:txBody>
          <a:bodyPr/>
          <a:lstStyle>
            <a:lvl1pPr>
              <a:defRPr/>
            </a:lvl1pPr>
          </a:lstStyle>
          <a:p>
            <a:pPr lvl="0"/>
            <a:fld id="{684A0133-7A1D-2C44-920B-7A0AD1C3E63E}" type="datetime1">
              <a:rPr lang="en-US"/>
              <a:pPr lvl="0"/>
              <a:t>1/10/20</a:t>
            </a:fld>
            <a:endParaRPr lang="en-US"/>
          </a:p>
        </p:txBody>
      </p:sp>
      <p:sp>
        <p:nvSpPr>
          <p:cNvPr id="7" name="Footer Placeholder 7">
            <a:extLst>
              <a:ext uri="{FF2B5EF4-FFF2-40B4-BE49-F238E27FC236}">
                <a16:creationId xmlns:a16="http://schemas.microsoft.com/office/drawing/2014/main" id="{6BD9C669-90BC-CD49-A62E-522469BF05DE}"/>
              </a:ext>
            </a:extLst>
          </p:cNvPr>
          <p:cNvSpPr txBox="1">
            <a:spLocks noGrp="1"/>
          </p:cNvSpPr>
          <p:nvPr>
            <p:ph type="ftr" sz="quarter" idx="9"/>
          </p:nvPr>
        </p:nvSpPr>
        <p:spPr/>
        <p:txBody>
          <a:bodyPr/>
          <a:lstStyle>
            <a:lvl1pPr>
              <a:defRPr/>
            </a:lvl1pPr>
          </a:lstStyle>
          <a:p>
            <a:pPr lvl="0"/>
            <a:endParaRPr lang="en-US"/>
          </a:p>
        </p:txBody>
      </p:sp>
      <p:sp>
        <p:nvSpPr>
          <p:cNvPr id="8" name="Slide Number Placeholder 10">
            <a:extLst>
              <a:ext uri="{FF2B5EF4-FFF2-40B4-BE49-F238E27FC236}">
                <a16:creationId xmlns:a16="http://schemas.microsoft.com/office/drawing/2014/main" id="{B7F967AE-093F-0E44-AAD1-E8A28073DAAF}"/>
              </a:ext>
            </a:extLst>
          </p:cNvPr>
          <p:cNvSpPr txBox="1">
            <a:spLocks noGrp="1"/>
          </p:cNvSpPr>
          <p:nvPr>
            <p:ph type="sldNum" sz="quarter" idx="8"/>
          </p:nvPr>
        </p:nvSpPr>
        <p:spPr/>
        <p:txBody>
          <a:bodyPr/>
          <a:lstStyle>
            <a:lvl1pPr>
              <a:defRPr/>
            </a:lvl1pPr>
          </a:lstStyle>
          <a:p>
            <a:pPr lvl="0"/>
            <a:fld id="{86FE5D95-F559-A445-A103-F3343039B8E2}" type="slidenum">
              <a:t>‹#›</a:t>
            </a:fld>
            <a:endParaRPr lang="en-US"/>
          </a:p>
        </p:txBody>
      </p:sp>
    </p:spTree>
    <p:extLst>
      <p:ext uri="{BB962C8B-B14F-4D97-AF65-F5344CB8AC3E}">
        <p14:creationId xmlns:p14="http://schemas.microsoft.com/office/powerpoint/2010/main" val="35926340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5E6E7414-0CAE-6E49-9F6D-58756CACB82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52132D8-3002-244A-A197-9E96574B2096}"/>
              </a:ext>
            </a:extLst>
          </p:cNvPr>
          <p:cNvSpPr txBox="1">
            <a:spLocks noGrp="1"/>
          </p:cNvSpPr>
          <p:nvPr>
            <p:ph idx="1"/>
          </p:nvPr>
        </p:nvSpPr>
        <p:spPr>
          <a:xfrm>
            <a:off x="1097280" y="2120895"/>
            <a:ext cx="4639738" cy="374818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287A88A-4494-9244-9608-2CDDBE5DC2B6}"/>
              </a:ext>
            </a:extLst>
          </p:cNvPr>
          <p:cNvSpPr txBox="1">
            <a:spLocks noGrp="1"/>
          </p:cNvSpPr>
          <p:nvPr>
            <p:ph idx="2"/>
          </p:nvPr>
        </p:nvSpPr>
        <p:spPr>
          <a:xfrm>
            <a:off x="6515941" y="2120895"/>
            <a:ext cx="4639738" cy="374818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
            <a:extLst>
              <a:ext uri="{FF2B5EF4-FFF2-40B4-BE49-F238E27FC236}">
                <a16:creationId xmlns:a16="http://schemas.microsoft.com/office/drawing/2014/main" id="{956862FF-836D-1343-8EB5-DD248EE24EC5}"/>
              </a:ext>
            </a:extLst>
          </p:cNvPr>
          <p:cNvSpPr txBox="1">
            <a:spLocks noGrp="1"/>
          </p:cNvSpPr>
          <p:nvPr>
            <p:ph type="dt" sz="half" idx="7"/>
          </p:nvPr>
        </p:nvSpPr>
        <p:spPr/>
        <p:txBody>
          <a:bodyPr/>
          <a:lstStyle>
            <a:lvl1pPr>
              <a:defRPr/>
            </a:lvl1pPr>
          </a:lstStyle>
          <a:p>
            <a:pPr lvl="0"/>
            <a:fld id="{60888A94-DB53-E24A-8E27-604778B4DD7E}" type="datetime1">
              <a:rPr lang="en-US"/>
              <a:pPr lvl="0"/>
              <a:t>1/10/20</a:t>
            </a:fld>
            <a:endParaRPr lang="en-US"/>
          </a:p>
        </p:txBody>
      </p:sp>
      <p:sp>
        <p:nvSpPr>
          <p:cNvPr id="6" name="Footer Placeholder 8">
            <a:extLst>
              <a:ext uri="{FF2B5EF4-FFF2-40B4-BE49-F238E27FC236}">
                <a16:creationId xmlns:a16="http://schemas.microsoft.com/office/drawing/2014/main" id="{E2CDD115-D13A-2C4D-A037-DF7D09987E94}"/>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AFBF30FA-D7D6-454E-B7AA-EF0C89EAB794}"/>
              </a:ext>
            </a:extLst>
          </p:cNvPr>
          <p:cNvSpPr txBox="1">
            <a:spLocks noGrp="1"/>
          </p:cNvSpPr>
          <p:nvPr>
            <p:ph type="sldNum" sz="quarter" idx="8"/>
          </p:nvPr>
        </p:nvSpPr>
        <p:spPr/>
        <p:txBody>
          <a:bodyPr/>
          <a:lstStyle>
            <a:lvl1pPr>
              <a:defRPr/>
            </a:lvl1pPr>
          </a:lstStyle>
          <a:p>
            <a:pPr lvl="0"/>
            <a:fld id="{5BE12EA6-5B0C-C74F-A263-5549F8435F15}" type="slidenum">
              <a:t>‹#›</a:t>
            </a:fld>
            <a:endParaRPr lang="en-US"/>
          </a:p>
        </p:txBody>
      </p:sp>
    </p:spTree>
    <p:extLst>
      <p:ext uri="{BB962C8B-B14F-4D97-AF65-F5344CB8AC3E}">
        <p14:creationId xmlns:p14="http://schemas.microsoft.com/office/powerpoint/2010/main" val="215275799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A5C76F2-A874-CC4A-A887-2B7B67CE1852}"/>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A619A17-ED2F-6241-B887-645C7AAF430D}"/>
              </a:ext>
            </a:extLst>
          </p:cNvPr>
          <p:cNvSpPr txBox="1">
            <a:spLocks noGrp="1"/>
          </p:cNvSpPr>
          <p:nvPr>
            <p:ph type="body" idx="1"/>
          </p:nvPr>
        </p:nvSpPr>
        <p:spPr>
          <a:xfrm>
            <a:off x="1097280" y="2057400"/>
            <a:ext cx="4639738" cy="736284"/>
          </a:xfrm>
        </p:spPr>
        <p:txBody>
          <a:bodyPr lIns="91440" rIns="91440" anchor="ctr"/>
          <a:lstStyle>
            <a:lvl1pPr marL="0" indent="0">
              <a:buNone/>
              <a:defRPr sz="2000" cap="all">
                <a:solidFill>
                  <a:srgbClr val="000000"/>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9C8D998E-42C2-D14F-A78B-2EE62262D4A5}"/>
              </a:ext>
            </a:extLst>
          </p:cNvPr>
          <p:cNvSpPr txBox="1">
            <a:spLocks noGrp="1"/>
          </p:cNvSpPr>
          <p:nvPr>
            <p:ph idx="2"/>
          </p:nvPr>
        </p:nvSpPr>
        <p:spPr>
          <a:xfrm>
            <a:off x="1097280" y="2958276"/>
            <a:ext cx="4639738" cy="29108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AB5603B-2657-554A-B120-5CA7391BE549}"/>
              </a:ext>
            </a:extLst>
          </p:cNvPr>
          <p:cNvSpPr txBox="1">
            <a:spLocks noGrp="1"/>
          </p:cNvSpPr>
          <p:nvPr>
            <p:ph type="body" idx="3"/>
          </p:nvPr>
        </p:nvSpPr>
        <p:spPr>
          <a:xfrm>
            <a:off x="6515941" y="2057400"/>
            <a:ext cx="4639738" cy="736284"/>
          </a:xfrm>
        </p:spPr>
        <p:txBody>
          <a:bodyPr lIns="91440" rIns="91440" anchor="ctr"/>
          <a:lstStyle>
            <a:lvl1pPr marL="0" indent="0">
              <a:buNone/>
              <a:defRPr sz="2000" cap="all">
                <a:solidFill>
                  <a:srgbClr val="000000"/>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48F0D0D4-C7F9-6B40-984D-F29EFE710957}"/>
              </a:ext>
            </a:extLst>
          </p:cNvPr>
          <p:cNvSpPr txBox="1">
            <a:spLocks noGrp="1"/>
          </p:cNvSpPr>
          <p:nvPr>
            <p:ph idx="4"/>
          </p:nvPr>
        </p:nvSpPr>
        <p:spPr>
          <a:xfrm>
            <a:off x="6515941" y="2958276"/>
            <a:ext cx="4639738" cy="29108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
            <a:extLst>
              <a:ext uri="{FF2B5EF4-FFF2-40B4-BE49-F238E27FC236}">
                <a16:creationId xmlns:a16="http://schemas.microsoft.com/office/drawing/2014/main" id="{B0165F5D-6B6E-8643-BFE1-90087B3A9CAA}"/>
              </a:ext>
            </a:extLst>
          </p:cNvPr>
          <p:cNvSpPr txBox="1">
            <a:spLocks noGrp="1"/>
          </p:cNvSpPr>
          <p:nvPr>
            <p:ph type="dt" sz="half" idx="7"/>
          </p:nvPr>
        </p:nvSpPr>
        <p:spPr/>
        <p:txBody>
          <a:bodyPr/>
          <a:lstStyle>
            <a:lvl1pPr>
              <a:defRPr/>
            </a:lvl1pPr>
          </a:lstStyle>
          <a:p>
            <a:pPr lvl="0"/>
            <a:fld id="{BF2B5D65-E716-B546-8963-C4E11B3F895E}" type="datetime1">
              <a:rPr lang="en-US"/>
              <a:pPr lvl="0"/>
              <a:t>1/10/20</a:t>
            </a:fld>
            <a:endParaRPr lang="en-US"/>
          </a:p>
        </p:txBody>
      </p:sp>
      <p:sp>
        <p:nvSpPr>
          <p:cNvPr id="8" name="Footer Placeholder 10">
            <a:extLst>
              <a:ext uri="{FF2B5EF4-FFF2-40B4-BE49-F238E27FC236}">
                <a16:creationId xmlns:a16="http://schemas.microsoft.com/office/drawing/2014/main" id="{5B4D0FAB-3C39-AE4D-88EB-AAC5012BECAB}"/>
              </a:ext>
            </a:extLst>
          </p:cNvPr>
          <p:cNvSpPr txBox="1">
            <a:spLocks noGrp="1"/>
          </p:cNvSpPr>
          <p:nvPr>
            <p:ph type="ftr" sz="quarter" idx="9"/>
          </p:nvPr>
        </p:nvSpPr>
        <p:spPr/>
        <p:txBody>
          <a:bodyPr/>
          <a:lstStyle>
            <a:lvl1pPr>
              <a:defRPr/>
            </a:lvl1pPr>
          </a:lstStyle>
          <a:p>
            <a:pPr lvl="0"/>
            <a:endParaRPr lang="en-US"/>
          </a:p>
        </p:txBody>
      </p:sp>
      <p:sp>
        <p:nvSpPr>
          <p:cNvPr id="9" name="Slide Number Placeholder 11">
            <a:extLst>
              <a:ext uri="{FF2B5EF4-FFF2-40B4-BE49-F238E27FC236}">
                <a16:creationId xmlns:a16="http://schemas.microsoft.com/office/drawing/2014/main" id="{CB4170B4-B6DF-D543-9EF1-A097886BEFA5}"/>
              </a:ext>
            </a:extLst>
          </p:cNvPr>
          <p:cNvSpPr txBox="1">
            <a:spLocks noGrp="1"/>
          </p:cNvSpPr>
          <p:nvPr>
            <p:ph type="sldNum" sz="quarter" idx="8"/>
          </p:nvPr>
        </p:nvSpPr>
        <p:spPr/>
        <p:txBody>
          <a:bodyPr/>
          <a:lstStyle>
            <a:lvl1pPr>
              <a:defRPr/>
            </a:lvl1pPr>
          </a:lstStyle>
          <a:p>
            <a:pPr lvl="0"/>
            <a:fld id="{5DE9E107-FF7C-E94D-B1C4-12F7624733AC}" type="slidenum">
              <a:t>‹#›</a:t>
            </a:fld>
            <a:endParaRPr lang="en-US"/>
          </a:p>
        </p:txBody>
      </p:sp>
    </p:spTree>
    <p:extLst>
      <p:ext uri="{BB962C8B-B14F-4D97-AF65-F5344CB8AC3E}">
        <p14:creationId xmlns:p14="http://schemas.microsoft.com/office/powerpoint/2010/main" val="23171101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3687E-D648-1244-886A-E706E4037B8C}"/>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5">
            <a:extLst>
              <a:ext uri="{FF2B5EF4-FFF2-40B4-BE49-F238E27FC236}">
                <a16:creationId xmlns:a16="http://schemas.microsoft.com/office/drawing/2014/main" id="{F31C4C62-C47F-9047-BE30-988240EA1054}"/>
              </a:ext>
            </a:extLst>
          </p:cNvPr>
          <p:cNvSpPr txBox="1">
            <a:spLocks noGrp="1"/>
          </p:cNvSpPr>
          <p:nvPr>
            <p:ph type="dt" sz="half" idx="7"/>
          </p:nvPr>
        </p:nvSpPr>
        <p:spPr/>
        <p:txBody>
          <a:bodyPr/>
          <a:lstStyle>
            <a:lvl1pPr>
              <a:defRPr/>
            </a:lvl1pPr>
          </a:lstStyle>
          <a:p>
            <a:pPr lvl="0"/>
            <a:fld id="{C7F4514C-20F4-6C43-B466-8B75EE475A3F}" type="datetime1">
              <a:rPr lang="en-US"/>
              <a:pPr lvl="0"/>
              <a:t>1/10/20</a:t>
            </a:fld>
            <a:endParaRPr lang="en-US"/>
          </a:p>
        </p:txBody>
      </p:sp>
      <p:sp>
        <p:nvSpPr>
          <p:cNvPr id="4" name="Footer Placeholder 6">
            <a:extLst>
              <a:ext uri="{FF2B5EF4-FFF2-40B4-BE49-F238E27FC236}">
                <a16:creationId xmlns:a16="http://schemas.microsoft.com/office/drawing/2014/main" id="{03CED92D-7447-A749-A71C-480154967506}"/>
              </a:ext>
            </a:extLst>
          </p:cNvPr>
          <p:cNvSpPr txBox="1">
            <a:spLocks noGrp="1"/>
          </p:cNvSpPr>
          <p:nvPr>
            <p:ph type="ftr" sz="quarter" idx="9"/>
          </p:nvPr>
        </p:nvSpPr>
        <p:spPr/>
        <p:txBody>
          <a:bodyPr/>
          <a:lstStyle>
            <a:lvl1pPr>
              <a:defRPr/>
            </a:lvl1pPr>
          </a:lstStyle>
          <a:p>
            <a:pPr lvl="0"/>
            <a:endParaRPr lang="en-US"/>
          </a:p>
        </p:txBody>
      </p:sp>
      <p:sp>
        <p:nvSpPr>
          <p:cNvPr id="5" name="Slide Number Placeholder 7">
            <a:extLst>
              <a:ext uri="{FF2B5EF4-FFF2-40B4-BE49-F238E27FC236}">
                <a16:creationId xmlns:a16="http://schemas.microsoft.com/office/drawing/2014/main" id="{92AF4D68-9941-0F4E-AF7A-11D5E5E0938A}"/>
              </a:ext>
            </a:extLst>
          </p:cNvPr>
          <p:cNvSpPr txBox="1">
            <a:spLocks noGrp="1"/>
          </p:cNvSpPr>
          <p:nvPr>
            <p:ph type="sldNum" sz="quarter" idx="8"/>
          </p:nvPr>
        </p:nvSpPr>
        <p:spPr/>
        <p:txBody>
          <a:bodyPr/>
          <a:lstStyle>
            <a:lvl1pPr>
              <a:defRPr/>
            </a:lvl1pPr>
          </a:lstStyle>
          <a:p>
            <a:pPr lvl="0"/>
            <a:fld id="{D0B7F045-FA3B-D249-81A8-5D74BF32A626}" type="slidenum">
              <a:t>‹#›</a:t>
            </a:fld>
            <a:endParaRPr lang="en-US"/>
          </a:p>
        </p:txBody>
      </p:sp>
    </p:spTree>
    <p:extLst>
      <p:ext uri="{BB962C8B-B14F-4D97-AF65-F5344CB8AC3E}">
        <p14:creationId xmlns:p14="http://schemas.microsoft.com/office/powerpoint/2010/main" val="4376835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20613DDA-D1E1-2E41-B882-CB3F541E4D93}"/>
              </a:ext>
            </a:extLst>
          </p:cNvPr>
          <p:cNvSpPr/>
          <p:nvPr/>
        </p:nvSpPr>
        <p:spPr>
          <a:xfrm>
            <a:off x="3172" y="6400800"/>
            <a:ext cx="12188823" cy="457200"/>
          </a:xfrm>
          <a:prstGeom prst="rect">
            <a:avLst/>
          </a:prstGeom>
          <a:solidFill>
            <a:srgbClr val="262626"/>
          </a:solidFill>
          <a:ln cap="flat">
            <a:noFill/>
            <a:prstDash val="solid"/>
          </a:ln>
        </p:spPr>
        <p:txBody>
          <a:bodyPr lIns="0" tIns="0" rIns="0" bIns="0"/>
          <a:lstStyle/>
          <a:p>
            <a:endParaRPr lang="en-US"/>
          </a:p>
        </p:txBody>
      </p:sp>
      <p:sp>
        <p:nvSpPr>
          <p:cNvPr id="3" name="Date Placeholder 1">
            <a:extLst>
              <a:ext uri="{FF2B5EF4-FFF2-40B4-BE49-F238E27FC236}">
                <a16:creationId xmlns:a16="http://schemas.microsoft.com/office/drawing/2014/main" id="{A6425FC1-13C4-B94F-ABC7-86AAC44EA250}"/>
              </a:ext>
            </a:extLst>
          </p:cNvPr>
          <p:cNvSpPr txBox="1">
            <a:spLocks noGrp="1"/>
          </p:cNvSpPr>
          <p:nvPr>
            <p:ph type="dt" sz="half" idx="7"/>
          </p:nvPr>
        </p:nvSpPr>
        <p:spPr/>
        <p:txBody>
          <a:bodyPr/>
          <a:lstStyle>
            <a:lvl1pPr>
              <a:defRPr/>
            </a:lvl1pPr>
          </a:lstStyle>
          <a:p>
            <a:pPr lvl="0"/>
            <a:fld id="{30D512B1-15DF-DB44-B2FE-7AC4785DA9CE}" type="datetime1">
              <a:rPr lang="en-US"/>
              <a:pPr lvl="0"/>
              <a:t>1/10/20</a:t>
            </a:fld>
            <a:endParaRPr lang="en-US"/>
          </a:p>
        </p:txBody>
      </p:sp>
      <p:sp>
        <p:nvSpPr>
          <p:cNvPr id="4" name="Footer Placeholder 2">
            <a:extLst>
              <a:ext uri="{FF2B5EF4-FFF2-40B4-BE49-F238E27FC236}">
                <a16:creationId xmlns:a16="http://schemas.microsoft.com/office/drawing/2014/main" id="{498CA28D-C67A-5041-B35F-0CE7A31C8F57}"/>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7F08F75E-F6BF-A043-A6F4-65C6BC9A1E5C}"/>
              </a:ext>
            </a:extLst>
          </p:cNvPr>
          <p:cNvSpPr txBox="1">
            <a:spLocks noGrp="1"/>
          </p:cNvSpPr>
          <p:nvPr>
            <p:ph type="sldNum" sz="quarter" idx="8"/>
          </p:nvPr>
        </p:nvSpPr>
        <p:spPr/>
        <p:txBody>
          <a:bodyPr/>
          <a:lstStyle>
            <a:lvl1pPr>
              <a:defRPr/>
            </a:lvl1pPr>
          </a:lstStyle>
          <a:p>
            <a:pPr lvl="0"/>
            <a:fld id="{53367738-05DF-5B4C-858F-D80FC121EF52}" type="slidenum">
              <a:t>‹#›</a:t>
            </a:fld>
            <a:endParaRPr lang="en-US"/>
          </a:p>
        </p:txBody>
      </p:sp>
    </p:spTree>
    <p:extLst>
      <p:ext uri="{BB962C8B-B14F-4D97-AF65-F5344CB8AC3E}">
        <p14:creationId xmlns:p14="http://schemas.microsoft.com/office/powerpoint/2010/main" val="22075476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F1824F0-2BC8-704D-8964-9C1E7E119C25}"/>
              </a:ext>
            </a:extLst>
          </p:cNvPr>
          <p:cNvSpPr/>
          <p:nvPr/>
        </p:nvSpPr>
        <p:spPr>
          <a:xfrm>
            <a:off x="18" y="0"/>
            <a:ext cx="4654296" cy="6858000"/>
          </a:xfrm>
          <a:prstGeom prst="rect">
            <a:avLst/>
          </a:prstGeom>
          <a:solidFill>
            <a:srgbClr val="262626"/>
          </a:solidFill>
          <a:ln cap="flat">
            <a:noFill/>
            <a:prstDash val="solid"/>
          </a:ln>
        </p:spPr>
        <p:txBody>
          <a:bodyPr lIns="0" tIns="0" rIns="0" bIns="0"/>
          <a:lstStyle/>
          <a:p>
            <a:endParaRPr lang="en-US"/>
          </a:p>
        </p:txBody>
      </p:sp>
      <p:sp>
        <p:nvSpPr>
          <p:cNvPr id="3" name="Title 1">
            <a:extLst>
              <a:ext uri="{FF2B5EF4-FFF2-40B4-BE49-F238E27FC236}">
                <a16:creationId xmlns:a16="http://schemas.microsoft.com/office/drawing/2014/main" id="{694EDA17-9A71-0D47-8F2D-DEEDFDCF2D08}"/>
              </a:ext>
            </a:extLst>
          </p:cNvPr>
          <p:cNvSpPr txBox="1">
            <a:spLocks noGrp="1"/>
          </p:cNvSpPr>
          <p:nvPr>
            <p:ph type="title"/>
          </p:nvPr>
        </p:nvSpPr>
        <p:spPr>
          <a:xfrm>
            <a:off x="643463" y="786384"/>
            <a:ext cx="3517568" cy="2093976"/>
          </a:xfrm>
        </p:spPr>
        <p:txBody>
          <a:bodyPr/>
          <a:lstStyle>
            <a:lvl1pPr>
              <a:defRPr sz="3600">
                <a:solidFill>
                  <a:srgbClr val="FFFFFF"/>
                </a:solidFill>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9C9EED4-015E-714B-83C0-60BDD42BEAD6}"/>
              </a:ext>
            </a:extLst>
          </p:cNvPr>
          <p:cNvSpPr txBox="1">
            <a:spLocks noGrp="1"/>
          </p:cNvSpPr>
          <p:nvPr>
            <p:ph idx="1"/>
          </p:nvPr>
        </p:nvSpPr>
        <p:spPr>
          <a:xfrm>
            <a:off x="5458986" y="812801"/>
            <a:ext cx="5928347" cy="52947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A62B961E-2299-234D-A77C-27BD29E69351}"/>
              </a:ext>
            </a:extLst>
          </p:cNvPr>
          <p:cNvSpPr txBox="1">
            <a:spLocks noGrp="1"/>
          </p:cNvSpPr>
          <p:nvPr>
            <p:ph type="body" idx="2"/>
          </p:nvPr>
        </p:nvSpPr>
        <p:spPr>
          <a:xfrm>
            <a:off x="643463" y="3043050"/>
            <a:ext cx="3517568" cy="3064501"/>
          </a:xfrm>
        </p:spPr>
        <p:txBody>
          <a:bodyPr lIns="91440" rIns="91440"/>
          <a:lstStyle>
            <a:lvl1pPr marL="0" indent="0">
              <a:buNone/>
              <a:defRPr>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F238BE66-A343-9D47-A8EE-7E2986861982}"/>
              </a:ext>
            </a:extLst>
          </p:cNvPr>
          <p:cNvSpPr txBox="1">
            <a:spLocks noGrp="1"/>
          </p:cNvSpPr>
          <p:nvPr>
            <p:ph type="dt" sz="half" idx="7"/>
          </p:nvPr>
        </p:nvSpPr>
        <p:spPr>
          <a:xfrm>
            <a:off x="643463" y="6446520"/>
            <a:ext cx="3517568" cy="365129"/>
          </a:xfrm>
        </p:spPr>
        <p:txBody>
          <a:bodyPr/>
          <a:lstStyle>
            <a:lvl1pPr algn="l">
              <a:defRPr/>
            </a:lvl1pPr>
          </a:lstStyle>
          <a:p>
            <a:pPr lvl="0"/>
            <a:fld id="{20BD819C-DB85-F243-AB2F-89431C630E77}" type="datetime1">
              <a:rPr lang="en-US"/>
              <a:pPr lvl="0"/>
              <a:t>1/10/20</a:t>
            </a:fld>
            <a:endParaRPr lang="en-US"/>
          </a:p>
        </p:txBody>
      </p:sp>
      <p:sp>
        <p:nvSpPr>
          <p:cNvPr id="7" name="Footer Placeholder 5">
            <a:extLst>
              <a:ext uri="{FF2B5EF4-FFF2-40B4-BE49-F238E27FC236}">
                <a16:creationId xmlns:a16="http://schemas.microsoft.com/office/drawing/2014/main" id="{F32E3E6B-A7DE-6B46-A78E-801888E2AB72}"/>
              </a:ext>
            </a:extLst>
          </p:cNvPr>
          <p:cNvSpPr txBox="1">
            <a:spLocks noGrp="1"/>
          </p:cNvSpPr>
          <p:nvPr>
            <p:ph type="ftr" sz="quarter" idx="9"/>
          </p:nvPr>
        </p:nvSpPr>
        <p:spPr>
          <a:xfrm>
            <a:off x="5458986" y="6446520"/>
            <a:ext cx="5334015" cy="365129"/>
          </a:xfrm>
        </p:spPr>
        <p:txBody>
          <a:bodyPr/>
          <a:lstStyle>
            <a:lvl1pPr>
              <a:defRPr>
                <a:solidFill>
                  <a:srgbClr val="2E3948"/>
                </a:solidFill>
              </a:defRPr>
            </a:lvl1pPr>
          </a:lstStyle>
          <a:p>
            <a:pPr lvl="0"/>
            <a:endParaRPr lang="en-US"/>
          </a:p>
        </p:txBody>
      </p:sp>
      <p:sp>
        <p:nvSpPr>
          <p:cNvPr id="8" name="Slide Number Placeholder 6">
            <a:extLst>
              <a:ext uri="{FF2B5EF4-FFF2-40B4-BE49-F238E27FC236}">
                <a16:creationId xmlns:a16="http://schemas.microsoft.com/office/drawing/2014/main" id="{2C314A13-1E43-4840-AC2D-7758DF9260BF}"/>
              </a:ext>
            </a:extLst>
          </p:cNvPr>
          <p:cNvSpPr txBox="1">
            <a:spLocks noGrp="1"/>
          </p:cNvSpPr>
          <p:nvPr>
            <p:ph type="sldNum" sz="quarter" idx="8"/>
          </p:nvPr>
        </p:nvSpPr>
        <p:spPr/>
        <p:txBody>
          <a:bodyPr/>
          <a:lstStyle>
            <a:lvl1pPr>
              <a:defRPr>
                <a:solidFill>
                  <a:srgbClr val="2E3948"/>
                </a:solidFill>
              </a:defRPr>
            </a:lvl1pPr>
          </a:lstStyle>
          <a:p>
            <a:pPr lvl="0"/>
            <a:fld id="{5ED7323F-5AF6-2448-87C7-B78191D5C47E}" type="slidenum">
              <a:t>‹#›</a:t>
            </a:fld>
            <a:endParaRPr lang="en-US"/>
          </a:p>
        </p:txBody>
      </p:sp>
    </p:spTree>
    <p:extLst>
      <p:ext uri="{BB962C8B-B14F-4D97-AF65-F5344CB8AC3E}">
        <p14:creationId xmlns:p14="http://schemas.microsoft.com/office/powerpoint/2010/main" val="35973276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0C8666C-4361-0444-B162-A9C8C3A5A396}"/>
              </a:ext>
            </a:extLst>
          </p:cNvPr>
          <p:cNvSpPr/>
          <p:nvPr/>
        </p:nvSpPr>
        <p:spPr>
          <a:xfrm>
            <a:off x="0" y="4578345"/>
            <a:ext cx="12188823" cy="2279654"/>
          </a:xfrm>
          <a:prstGeom prst="rect">
            <a:avLst/>
          </a:prstGeom>
          <a:solidFill>
            <a:srgbClr val="262626"/>
          </a:solidFill>
          <a:ln cap="flat">
            <a:noFill/>
            <a:prstDash val="solid"/>
          </a:ln>
        </p:spPr>
        <p:txBody>
          <a:bodyPr lIns="0" tIns="0" rIns="0" bIns="0"/>
          <a:lstStyle/>
          <a:p>
            <a:endParaRPr lang="en-US"/>
          </a:p>
        </p:txBody>
      </p:sp>
      <p:sp>
        <p:nvSpPr>
          <p:cNvPr id="3" name="Picture Placeholder 2">
            <a:extLst>
              <a:ext uri="{FF2B5EF4-FFF2-40B4-BE49-F238E27FC236}">
                <a16:creationId xmlns:a16="http://schemas.microsoft.com/office/drawing/2014/main" id="{A76F0FCC-57FF-F248-80EA-5E765B5B2428}"/>
              </a:ext>
            </a:extLst>
          </p:cNvPr>
          <p:cNvSpPr txBox="1">
            <a:spLocks noGrp="1"/>
          </p:cNvSpPr>
          <p:nvPr>
            <p:ph type="pic" idx="1"/>
          </p:nvPr>
        </p:nvSpPr>
        <p:spPr>
          <a:xfrm>
            <a:off x="18" y="0"/>
            <a:ext cx="12191987" cy="4578345"/>
          </a:xfrm>
          <a:solidFill>
            <a:srgbClr val="D9D9D9"/>
          </a:solidFill>
        </p:spPr>
        <p:txBody>
          <a:bodyPr lIns="457200" tIns="457200"/>
          <a:lstStyle>
            <a:lvl1pPr marL="0" indent="0">
              <a:buNone/>
              <a:defRPr sz="3200"/>
            </a:lvl1pPr>
          </a:lstStyle>
          <a:p>
            <a:pPr lvl="0"/>
            <a:r>
              <a:rPr lang="en-US"/>
              <a:t>Click icon to add picture</a:t>
            </a:r>
          </a:p>
        </p:txBody>
      </p:sp>
      <p:sp>
        <p:nvSpPr>
          <p:cNvPr id="4" name="Title 1">
            <a:extLst>
              <a:ext uri="{FF2B5EF4-FFF2-40B4-BE49-F238E27FC236}">
                <a16:creationId xmlns:a16="http://schemas.microsoft.com/office/drawing/2014/main" id="{8C4A9E02-5269-AA4C-AFC9-B7539038EAF9}"/>
              </a:ext>
            </a:extLst>
          </p:cNvPr>
          <p:cNvSpPr txBox="1">
            <a:spLocks noGrp="1"/>
          </p:cNvSpPr>
          <p:nvPr>
            <p:ph type="title"/>
          </p:nvPr>
        </p:nvSpPr>
        <p:spPr>
          <a:xfrm>
            <a:off x="1097280" y="4799365"/>
            <a:ext cx="10113648" cy="743681"/>
          </a:xfrm>
        </p:spPr>
        <p:txBody>
          <a:bodyPr tIns="0" bIns="0">
            <a:noAutofit/>
          </a:bodyPr>
          <a:lstStyle>
            <a:lvl1pPr>
              <a:defRPr sz="3600">
                <a:solidFill>
                  <a:srgbClr val="FFFFFF"/>
                </a:solidFill>
              </a:defRPr>
            </a:lvl1pPr>
          </a:lstStyle>
          <a:p>
            <a:pPr lvl="0"/>
            <a:r>
              <a:rPr lang="en-US"/>
              <a:t>Click to edit Master title style</a:t>
            </a:r>
          </a:p>
        </p:txBody>
      </p:sp>
      <p:sp>
        <p:nvSpPr>
          <p:cNvPr id="5" name="Text Placeholder 3">
            <a:extLst>
              <a:ext uri="{FF2B5EF4-FFF2-40B4-BE49-F238E27FC236}">
                <a16:creationId xmlns:a16="http://schemas.microsoft.com/office/drawing/2014/main" id="{0D80A6FC-6577-B645-9E84-2E004690C71D}"/>
              </a:ext>
            </a:extLst>
          </p:cNvPr>
          <p:cNvSpPr txBox="1">
            <a:spLocks noGrp="1"/>
          </p:cNvSpPr>
          <p:nvPr>
            <p:ph type="body" idx="2"/>
          </p:nvPr>
        </p:nvSpPr>
        <p:spPr>
          <a:xfrm>
            <a:off x="1097280" y="5715000"/>
            <a:ext cx="10113264" cy="609603"/>
          </a:xfrm>
        </p:spPr>
        <p:txBody>
          <a:bodyPr lIns="91440" tIns="0" rIns="91440" bIns="0"/>
          <a:lstStyle>
            <a:lvl1pPr marL="0" indent="0">
              <a:spcBef>
                <a:spcPts val="0"/>
              </a:spcBef>
              <a:spcAft>
                <a:spcPts val="600"/>
              </a:spcAft>
              <a:buNone/>
              <a:defRPr>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02A2CCA7-8505-E443-B093-55FAD608911E}"/>
              </a:ext>
            </a:extLst>
          </p:cNvPr>
          <p:cNvSpPr txBox="1">
            <a:spLocks noGrp="1"/>
          </p:cNvSpPr>
          <p:nvPr>
            <p:ph type="dt" sz="half" idx="7"/>
          </p:nvPr>
        </p:nvSpPr>
        <p:spPr/>
        <p:txBody>
          <a:bodyPr/>
          <a:lstStyle>
            <a:lvl1pPr>
              <a:defRPr/>
            </a:lvl1pPr>
          </a:lstStyle>
          <a:p>
            <a:pPr lvl="0"/>
            <a:fld id="{2D712BF6-021F-EE46-A866-438C9D2992B5}" type="datetime1">
              <a:rPr lang="en-US"/>
              <a:pPr lvl="0"/>
              <a:t>1/10/20</a:t>
            </a:fld>
            <a:endParaRPr lang="en-US"/>
          </a:p>
        </p:txBody>
      </p:sp>
      <p:sp>
        <p:nvSpPr>
          <p:cNvPr id="7" name="Footer Placeholder 5">
            <a:extLst>
              <a:ext uri="{FF2B5EF4-FFF2-40B4-BE49-F238E27FC236}">
                <a16:creationId xmlns:a16="http://schemas.microsoft.com/office/drawing/2014/main" id="{D5FFCE84-7873-394D-A7A3-EE9612E992D4}"/>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BDA1F994-901F-9840-877B-FC0DE835650D}"/>
              </a:ext>
            </a:extLst>
          </p:cNvPr>
          <p:cNvSpPr txBox="1">
            <a:spLocks noGrp="1"/>
          </p:cNvSpPr>
          <p:nvPr>
            <p:ph type="sldNum" sz="quarter" idx="8"/>
          </p:nvPr>
        </p:nvSpPr>
        <p:spPr/>
        <p:txBody>
          <a:bodyPr/>
          <a:lstStyle>
            <a:lvl1pPr>
              <a:defRPr/>
            </a:lvl1pPr>
          </a:lstStyle>
          <a:p>
            <a:pPr lvl="0"/>
            <a:fld id="{9C92ED4E-0536-D444-A4AD-F4ED90C2F3E9}" type="slidenum">
              <a:t>‹#›</a:t>
            </a:fld>
            <a:endParaRPr lang="en-US"/>
          </a:p>
        </p:txBody>
      </p:sp>
    </p:spTree>
    <p:extLst>
      <p:ext uri="{BB962C8B-B14F-4D97-AF65-F5344CB8AC3E}">
        <p14:creationId xmlns:p14="http://schemas.microsoft.com/office/powerpoint/2010/main" val="259752414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66C84-B9A6-0047-851B-E5D6789A0376}"/>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D90AB58-0453-E64A-8D62-6473DE254F06}"/>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75A279FC-DD4D-3047-9792-AB46E755AB1B}"/>
              </a:ext>
            </a:extLst>
          </p:cNvPr>
          <p:cNvSpPr txBox="1">
            <a:spLocks noGrp="1"/>
          </p:cNvSpPr>
          <p:nvPr>
            <p:ph type="dt" sz="half" idx="7"/>
          </p:nvPr>
        </p:nvSpPr>
        <p:spPr/>
        <p:txBody>
          <a:bodyPr/>
          <a:lstStyle>
            <a:lvl1pPr>
              <a:defRPr/>
            </a:lvl1pPr>
          </a:lstStyle>
          <a:p>
            <a:pPr lvl="0"/>
            <a:fld id="{540DA4EE-7005-4040-99E1-09C26708AD2A}" type="datetime1">
              <a:rPr lang="en-US"/>
              <a:pPr lvl="0"/>
              <a:t>1/10/20</a:t>
            </a:fld>
            <a:endParaRPr lang="en-US"/>
          </a:p>
        </p:txBody>
      </p:sp>
      <p:sp>
        <p:nvSpPr>
          <p:cNvPr id="5" name="Footer Placeholder 7">
            <a:extLst>
              <a:ext uri="{FF2B5EF4-FFF2-40B4-BE49-F238E27FC236}">
                <a16:creationId xmlns:a16="http://schemas.microsoft.com/office/drawing/2014/main" id="{8E6E1322-2DF7-E744-A457-6C979E95926B}"/>
              </a:ext>
            </a:extLst>
          </p:cNvPr>
          <p:cNvSpPr txBox="1">
            <a:spLocks noGrp="1"/>
          </p:cNvSpPr>
          <p:nvPr>
            <p:ph type="ftr" sz="quarter" idx="9"/>
          </p:nvPr>
        </p:nvSpPr>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EE211489-0A9B-5E4B-9EF5-D8D3DB2752FC}"/>
              </a:ext>
            </a:extLst>
          </p:cNvPr>
          <p:cNvSpPr txBox="1">
            <a:spLocks noGrp="1"/>
          </p:cNvSpPr>
          <p:nvPr>
            <p:ph type="sldNum" sz="quarter" idx="8"/>
          </p:nvPr>
        </p:nvSpPr>
        <p:spPr/>
        <p:txBody>
          <a:bodyPr/>
          <a:lstStyle>
            <a:lvl1pPr>
              <a:defRPr/>
            </a:lvl1pPr>
          </a:lstStyle>
          <a:p>
            <a:pPr lvl="0"/>
            <a:fld id="{8EA6E0A8-296D-814D-81DF-D5605C4BA918}" type="slidenum">
              <a:t>‹#›</a:t>
            </a:fld>
            <a:endParaRPr lang="en-US"/>
          </a:p>
        </p:txBody>
      </p:sp>
    </p:spTree>
    <p:extLst>
      <p:ext uri="{BB962C8B-B14F-4D97-AF65-F5344CB8AC3E}">
        <p14:creationId xmlns:p14="http://schemas.microsoft.com/office/powerpoint/2010/main" val="1245545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0215A48-2B21-D842-9B41-E267750C015B}"/>
              </a:ext>
            </a:extLst>
          </p:cNvPr>
          <p:cNvSpPr/>
          <p:nvPr/>
        </p:nvSpPr>
        <p:spPr>
          <a:xfrm>
            <a:off x="3172" y="6400800"/>
            <a:ext cx="12188823" cy="457200"/>
          </a:xfrm>
          <a:prstGeom prst="rect">
            <a:avLst/>
          </a:prstGeom>
          <a:solidFill>
            <a:srgbClr val="262626"/>
          </a:solidFill>
          <a:ln cap="flat">
            <a:noFill/>
            <a:prstDash val="solid"/>
          </a:ln>
        </p:spPr>
        <p:txBody>
          <a:bodyPr lIns="0" tIns="0" rIns="0" bIns="0"/>
          <a:lstStyle/>
          <a:p>
            <a:endParaRPr lang="en-US"/>
          </a:p>
        </p:txBody>
      </p:sp>
      <p:sp>
        <p:nvSpPr>
          <p:cNvPr id="3" name="Vertical Title 1">
            <a:extLst>
              <a:ext uri="{FF2B5EF4-FFF2-40B4-BE49-F238E27FC236}">
                <a16:creationId xmlns:a16="http://schemas.microsoft.com/office/drawing/2014/main" id="{E2923DE0-F1DF-E340-9C88-F06B93CABED1}"/>
              </a:ext>
            </a:extLst>
          </p:cNvPr>
          <p:cNvSpPr txBox="1">
            <a:spLocks noGrp="1"/>
          </p:cNvSpPr>
          <p:nvPr>
            <p:ph type="title" orient="vert"/>
          </p:nvPr>
        </p:nvSpPr>
        <p:spPr>
          <a:xfrm>
            <a:off x="8724903" y="412302"/>
            <a:ext cx="2628899" cy="5759897"/>
          </a:xfrm>
        </p:spPr>
        <p:txBody>
          <a:bodyPr vert="eaVert"/>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AA75C179-569F-6642-BB5B-1320BA9D3D9D}"/>
              </a:ext>
            </a:extLst>
          </p:cNvPr>
          <p:cNvSpPr txBox="1">
            <a:spLocks noGrp="1"/>
          </p:cNvSpPr>
          <p:nvPr>
            <p:ph type="body" orient="vert" idx="1"/>
          </p:nvPr>
        </p:nvSpPr>
        <p:spPr>
          <a:xfrm>
            <a:off x="838203" y="412302"/>
            <a:ext cx="7734296" cy="5759897"/>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0AD78101-3333-454E-987D-3982B299F41B}"/>
              </a:ext>
            </a:extLst>
          </p:cNvPr>
          <p:cNvSpPr txBox="1">
            <a:spLocks noGrp="1"/>
          </p:cNvSpPr>
          <p:nvPr>
            <p:ph type="dt" sz="half" idx="7"/>
          </p:nvPr>
        </p:nvSpPr>
        <p:spPr/>
        <p:txBody>
          <a:bodyPr/>
          <a:lstStyle>
            <a:lvl1pPr>
              <a:defRPr/>
            </a:lvl1pPr>
          </a:lstStyle>
          <a:p>
            <a:pPr lvl="0"/>
            <a:fld id="{DD20009B-1F0E-DD48-8726-085DEEECAE65}" type="datetime1">
              <a:rPr lang="en-US"/>
              <a:pPr lvl="0"/>
              <a:t>1/10/20</a:t>
            </a:fld>
            <a:endParaRPr lang="en-US"/>
          </a:p>
        </p:txBody>
      </p:sp>
      <p:sp>
        <p:nvSpPr>
          <p:cNvPr id="6" name="Footer Placeholder 7">
            <a:extLst>
              <a:ext uri="{FF2B5EF4-FFF2-40B4-BE49-F238E27FC236}">
                <a16:creationId xmlns:a16="http://schemas.microsoft.com/office/drawing/2014/main" id="{0FDA599A-2AC6-9F4A-9A13-B79E016BB3F0}"/>
              </a:ext>
            </a:extLst>
          </p:cNvPr>
          <p:cNvSpPr txBox="1">
            <a:spLocks noGrp="1"/>
          </p:cNvSpPr>
          <p:nvPr>
            <p:ph type="ftr" sz="quarter" idx="9"/>
          </p:nvPr>
        </p:nvSpPr>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7D41B927-5BE8-F342-AC2E-53A856F5552A}"/>
              </a:ext>
            </a:extLst>
          </p:cNvPr>
          <p:cNvSpPr txBox="1">
            <a:spLocks noGrp="1"/>
          </p:cNvSpPr>
          <p:nvPr>
            <p:ph type="sldNum" sz="quarter" idx="8"/>
          </p:nvPr>
        </p:nvSpPr>
        <p:spPr/>
        <p:txBody>
          <a:bodyPr/>
          <a:lstStyle>
            <a:lvl1pPr>
              <a:defRPr/>
            </a:lvl1pPr>
          </a:lstStyle>
          <a:p>
            <a:pPr lvl="0"/>
            <a:fld id="{751D678A-F151-4741-A78D-3392185FCD41}" type="slidenum">
              <a:t>‹#›</a:t>
            </a:fld>
            <a:endParaRPr lang="en-US"/>
          </a:p>
        </p:txBody>
      </p:sp>
    </p:spTree>
    <p:extLst>
      <p:ext uri="{BB962C8B-B14F-4D97-AF65-F5344CB8AC3E}">
        <p14:creationId xmlns:p14="http://schemas.microsoft.com/office/powerpoint/2010/main" val="2221818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19" Type="http://schemas.openxmlformats.org/officeDocument/2006/relationships/image" Target="../media/image3.png"/><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639F0379-DBFD-914B-BFE8-1A32645BFA63}"/>
              </a:ext>
            </a:extLst>
          </p:cNvPr>
          <p:cNvPicPr>
            <a:picLocks noChangeAspect="1"/>
          </p:cNvPicPr>
          <p:nvPr/>
        </p:nvPicPr>
        <p:blipFill>
          <a:blip r:embed="rId20">
            <a:alphaModFix amt="30000"/>
          </a:blip>
          <a:srcRect/>
          <a:stretch>
            <a:fillRect/>
          </a:stretch>
        </p:blipFill>
        <p:spPr>
          <a:xfrm>
            <a:off x="0" y="0"/>
            <a:ext cx="12192006" cy="6858000"/>
          </a:xfrm>
          <a:prstGeom prst="rect">
            <a:avLst/>
          </a:prstGeom>
          <a:noFill/>
          <a:ln cap="flat">
            <a:noFill/>
          </a:ln>
        </p:spPr>
      </p:pic>
      <p:grpSp>
        <p:nvGrpSpPr>
          <p:cNvPr id="3" name="Group 7">
            <a:extLst>
              <a:ext uri="{FF2B5EF4-FFF2-40B4-BE49-F238E27FC236}">
                <a16:creationId xmlns:a16="http://schemas.microsoft.com/office/drawing/2014/main" id="{F99A4CEB-5ADF-9047-902D-699D26B5EDDE}"/>
              </a:ext>
            </a:extLst>
          </p:cNvPr>
          <p:cNvGrpSpPr/>
          <p:nvPr/>
        </p:nvGrpSpPr>
        <p:grpSpPr>
          <a:xfrm>
            <a:off x="-14292" y="0"/>
            <a:ext cx="12053884" cy="6857999"/>
            <a:chOff x="-14292" y="0"/>
            <a:chExt cx="12053884" cy="6857999"/>
          </a:xfrm>
        </p:grpSpPr>
        <p:grpSp>
          <p:nvGrpSpPr>
            <p:cNvPr id="4" name="Group 8">
              <a:extLst>
                <a:ext uri="{FF2B5EF4-FFF2-40B4-BE49-F238E27FC236}">
                  <a16:creationId xmlns:a16="http://schemas.microsoft.com/office/drawing/2014/main" id="{18A4E099-FC03-1148-B1BB-7BE61F4857FE}"/>
                </a:ext>
              </a:extLst>
            </p:cNvPr>
            <p:cNvGrpSpPr/>
            <p:nvPr/>
          </p:nvGrpSpPr>
          <p:grpSpPr>
            <a:xfrm>
              <a:off x="-14292" y="0"/>
              <a:ext cx="1220797" cy="6857999"/>
              <a:chOff x="-14292" y="0"/>
              <a:chExt cx="1220797" cy="6857999"/>
            </a:xfrm>
          </p:grpSpPr>
          <p:sp>
            <p:nvSpPr>
              <p:cNvPr id="5" name="Rectangle 5">
                <a:extLst>
                  <a:ext uri="{FF2B5EF4-FFF2-40B4-BE49-F238E27FC236}">
                    <a16:creationId xmlns:a16="http://schemas.microsoft.com/office/drawing/2014/main" id="{219C9FF9-3CE3-3046-9BE3-EDF7E611939C}"/>
                  </a:ext>
                </a:extLst>
              </p:cNvPr>
              <p:cNvSpPr/>
              <p:nvPr/>
            </p:nvSpPr>
            <p:spPr>
              <a:xfrm>
                <a:off x="114300" y="4764"/>
                <a:ext cx="23810" cy="2181228"/>
              </a:xfrm>
              <a:prstGeom prst="rect">
                <a:avLst/>
              </a:pr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819D95E3-7701-054A-8093-6150B58D2FE3}"/>
                  </a:ext>
                </a:extLst>
              </p:cNvPr>
              <p:cNvSpPr/>
              <p:nvPr/>
            </p:nvSpPr>
            <p:spPr>
              <a:xfrm>
                <a:off x="33339"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7">
                <a:extLst>
                  <a:ext uri="{FF2B5EF4-FFF2-40B4-BE49-F238E27FC236}">
                    <a16:creationId xmlns:a16="http://schemas.microsoft.com/office/drawing/2014/main" id="{7DFD34A6-DEC9-F341-9C24-202BF9075239}"/>
                  </a:ext>
                </a:extLst>
              </p:cNvPr>
              <p:cNvSpPr/>
              <p:nvPr/>
            </p:nvSpPr>
            <p:spPr>
              <a:xfrm>
                <a:off x="28575" y="4021138"/>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8">
                <a:extLst>
                  <a:ext uri="{FF2B5EF4-FFF2-40B4-BE49-F238E27FC236}">
                    <a16:creationId xmlns:a16="http://schemas.microsoft.com/office/drawing/2014/main" id="{DC38E9EF-F8D4-AA4F-8AD8-2FE4FB5CB20B}"/>
                  </a:ext>
                </a:extLst>
              </p:cNvPr>
              <p:cNvSpPr/>
              <p:nvPr/>
            </p:nvSpPr>
            <p:spPr>
              <a:xfrm>
                <a:off x="200025" y="4764"/>
                <a:ext cx="369883" cy="1811334"/>
              </a:xfrm>
              <a:custGeom>
                <a:avLst/>
                <a:gdLst>
                  <a:gd name="f0" fmla="val w"/>
                  <a:gd name="f1" fmla="val h"/>
                  <a:gd name="f2" fmla="val 0"/>
                  <a:gd name="f3" fmla="val 233"/>
                  <a:gd name="f4" fmla="val 1141"/>
                  <a:gd name="f5" fmla="val 218"/>
                  <a:gd name="f6" fmla="val 626"/>
                  <a:gd name="f7" fmla="val 15"/>
                  <a:gd name="f8" fmla="val 623"/>
                  <a:gd name="f9" fmla="val 1135"/>
                  <a:gd name="f10" fmla="*/ f0 1 233"/>
                  <a:gd name="f11" fmla="*/ f1 1 1141"/>
                  <a:gd name="f12" fmla="+- f4 0 f2"/>
                  <a:gd name="f13" fmla="+- f3 0 f2"/>
                  <a:gd name="f14" fmla="*/ f13 1 233"/>
                  <a:gd name="f15" fmla="*/ f12 1 114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1141">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57E8860A-E5C5-CF4F-AD3C-61398773FE0A}"/>
                  </a:ext>
                </a:extLst>
              </p:cNvPr>
              <p:cNvSpPr/>
              <p:nvPr/>
            </p:nvSpPr>
            <p:spPr>
              <a:xfrm>
                <a:off x="503240" y="1801816"/>
                <a:ext cx="190496" cy="188915"/>
              </a:xfrm>
              <a:custGeom>
                <a:avLst/>
                <a:gdLst>
                  <a:gd name="f0" fmla="val w"/>
                  <a:gd name="f1" fmla="val h"/>
                  <a:gd name="f2" fmla="val 0"/>
                  <a:gd name="f3" fmla="val 40"/>
                  <a:gd name="f4" fmla="val 20"/>
                  <a:gd name="f5" fmla="val 9"/>
                  <a:gd name="f6" fmla="val 31"/>
                  <a:gd name="f7" fmla="val 33"/>
                  <a:gd name="f8" fmla="val 6"/>
                  <a:gd name="f9" fmla="val 4"/>
                  <a:gd name="f10" fmla="val 11"/>
                  <a:gd name="f11" fmla="val 29"/>
                  <a:gd name="f12" fmla="val 36"/>
                  <a:gd name="f13" fmla="val 28"/>
                  <a:gd name="f14" fmla="*/ f0 1 40"/>
                  <a:gd name="f15" fmla="*/ f1 1 40"/>
                  <a:gd name="f16" fmla="+- f3 0 f2"/>
                  <a:gd name="f17" fmla="*/ f16 1 40"/>
                  <a:gd name="f18" fmla="*/ 0 1 f17"/>
                  <a:gd name="f19" fmla="*/ f3 1 f17"/>
                  <a:gd name="f20" fmla="*/ f18 f14 1"/>
                  <a:gd name="f21" fmla="*/ f19 f14 1"/>
                  <a:gd name="f22" fmla="*/ f19 f15 1"/>
                  <a:gd name="f23" fmla="*/ f18 f15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3" y="f12"/>
                      <a:pt x="f12" y="f11"/>
                      <a:pt x="f12" y="f4"/>
                    </a:cubicBezTo>
                    <a:cubicBezTo>
                      <a:pt x="f12" y="f5"/>
                      <a:pt x="f6" y="f9"/>
                      <a:pt x="f4" y="f9"/>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0">
                <a:extLst>
                  <a:ext uri="{FF2B5EF4-FFF2-40B4-BE49-F238E27FC236}">
                    <a16:creationId xmlns:a16="http://schemas.microsoft.com/office/drawing/2014/main" id="{2A184D04-F4EE-E443-B753-D8522B60E730}"/>
                  </a:ext>
                </a:extLst>
              </p:cNvPr>
              <p:cNvSpPr/>
              <p:nvPr/>
            </p:nvSpPr>
            <p:spPr>
              <a:xfrm>
                <a:off x="285750" y="4764"/>
                <a:ext cx="369883" cy="1430341"/>
              </a:xfrm>
              <a:custGeom>
                <a:avLst/>
                <a:gdLst>
                  <a:gd name="f0" fmla="val w"/>
                  <a:gd name="f1" fmla="val h"/>
                  <a:gd name="f2" fmla="val 0"/>
                  <a:gd name="f3" fmla="val 233"/>
                  <a:gd name="f4" fmla="val 901"/>
                  <a:gd name="f5" fmla="val 221"/>
                  <a:gd name="f6" fmla="val 383"/>
                  <a:gd name="f7" fmla="val 18"/>
                  <a:gd name="f8" fmla="val 380"/>
                  <a:gd name="f9" fmla="val 895"/>
                  <a:gd name="f10" fmla="*/ f0 1 233"/>
                  <a:gd name="f11" fmla="*/ f1 1 901"/>
                  <a:gd name="f12" fmla="+- f4 0 f2"/>
                  <a:gd name="f13" fmla="+- f3 0 f2"/>
                  <a:gd name="f14" fmla="*/ f13 1 233"/>
                  <a:gd name="f15" fmla="*/ f12 1 90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901">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EEAD608F-33CA-AD49-8E16-AF6700B7FF16}"/>
                  </a:ext>
                </a:extLst>
              </p:cNvPr>
              <p:cNvSpPr/>
              <p:nvPr/>
            </p:nvSpPr>
            <p:spPr>
              <a:xfrm>
                <a:off x="54609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2">
                <a:extLst>
                  <a:ext uri="{FF2B5EF4-FFF2-40B4-BE49-F238E27FC236}">
                    <a16:creationId xmlns:a16="http://schemas.microsoft.com/office/drawing/2014/main" id="{F06CDFCB-7464-734E-BF91-530E1EBD7049}"/>
                  </a:ext>
                </a:extLst>
              </p:cNvPr>
              <p:cNvSpPr/>
              <p:nvPr/>
            </p:nvSpPr>
            <p:spPr>
              <a:xfrm>
                <a:off x="588965" y="1420813"/>
                <a:ext cx="190496" cy="190496"/>
              </a:xfrm>
              <a:custGeom>
                <a:avLst/>
                <a:gdLst>
                  <a:gd name="f0" fmla="val w"/>
                  <a:gd name="f1" fmla="val h"/>
                  <a:gd name="f2" fmla="val 0"/>
                  <a:gd name="f3" fmla="val 40"/>
                  <a:gd name="f4" fmla="val 20"/>
                  <a:gd name="f5" fmla="val 9"/>
                  <a:gd name="f6" fmla="val 31"/>
                  <a:gd name="f7" fmla="val 33"/>
                  <a:gd name="f8" fmla="val 7"/>
                  <a:gd name="f9" fmla="val 4"/>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1" y="f12"/>
                      <a:pt x="f12" y="f11"/>
                      <a:pt x="f12" y="f4"/>
                    </a:cubicBezTo>
                    <a:cubicBezTo>
                      <a:pt x="f12" y="f5"/>
                      <a:pt x="f6" y="f9"/>
                      <a:pt x="f4" y="f9"/>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3">
                <a:extLst>
                  <a:ext uri="{FF2B5EF4-FFF2-40B4-BE49-F238E27FC236}">
                    <a16:creationId xmlns:a16="http://schemas.microsoft.com/office/drawing/2014/main" id="{6597AE1F-9469-9C45-A894-EC3126582512}"/>
                  </a:ext>
                </a:extLst>
              </p:cNvPr>
              <p:cNvSpPr/>
              <p:nvPr/>
            </p:nvSpPr>
            <p:spPr>
              <a:xfrm>
                <a:off x="58896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4">
                <a:extLst>
                  <a:ext uri="{FF2B5EF4-FFF2-40B4-BE49-F238E27FC236}">
                    <a16:creationId xmlns:a16="http://schemas.microsoft.com/office/drawing/2014/main" id="{A8498EC5-1E40-E748-A9FF-40CB2C6CF6E2}"/>
                  </a:ext>
                </a:extLst>
              </p:cNvPr>
              <p:cNvSpPr/>
              <p:nvPr/>
            </p:nvSpPr>
            <p:spPr>
              <a:xfrm>
                <a:off x="641351" y="0"/>
                <a:ext cx="422279" cy="527051"/>
              </a:xfrm>
              <a:custGeom>
                <a:avLst/>
                <a:gdLst>
                  <a:gd name="f0" fmla="val w"/>
                  <a:gd name="f1" fmla="val h"/>
                  <a:gd name="f2" fmla="val 0"/>
                  <a:gd name="f3" fmla="val 266"/>
                  <a:gd name="f4" fmla="val 332"/>
                  <a:gd name="f5" fmla="val 257"/>
                  <a:gd name="f6" fmla="val 48"/>
                  <a:gd name="f7" fmla="val 123"/>
                  <a:gd name="f8" fmla="val 6"/>
                  <a:gd name="f9" fmla="val 15"/>
                  <a:gd name="f10" fmla="val 63"/>
                  <a:gd name="f11" fmla="val 114"/>
                  <a:gd name="f12" fmla="val 320"/>
                  <a:gd name="f13" fmla="*/ f0 1 266"/>
                  <a:gd name="f14" fmla="*/ f1 1 332"/>
                  <a:gd name="f15" fmla="+- f4 0 f2"/>
                  <a:gd name="f16" fmla="+- f3 0 f2"/>
                  <a:gd name="f17" fmla="*/ f16 1 266"/>
                  <a:gd name="f18" fmla="*/ f15 1 332"/>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6" h="332">
                    <a:moveTo>
                      <a:pt x="f5" y="f4"/>
                    </a:moveTo>
                    <a:lnTo>
                      <a:pt x="f6" y="f7"/>
                    </a:lnTo>
                    <a:lnTo>
                      <a:pt x="f2" y="f8"/>
                    </a:lnTo>
                    <a:lnTo>
                      <a:pt x="f9" y="f2"/>
                    </a:lnTo>
                    <a:lnTo>
                      <a:pt x="f10" y="f11"/>
                    </a:lnTo>
                    <a:lnTo>
                      <a:pt x="f3" y="f12"/>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5">
                <a:extLst>
                  <a:ext uri="{FF2B5EF4-FFF2-40B4-BE49-F238E27FC236}">
                    <a16:creationId xmlns:a16="http://schemas.microsoft.com/office/drawing/2014/main" id="{F4BA8AA6-08E4-DA4A-8BA3-AC6A6A3DF5B6}"/>
                  </a:ext>
                </a:extLst>
              </p:cNvPr>
              <p:cNvSpPr/>
              <p:nvPr/>
            </p:nvSpPr>
            <p:spPr>
              <a:xfrm>
                <a:off x="1020763"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Line 16">
                <a:extLst>
                  <a:ext uri="{FF2B5EF4-FFF2-40B4-BE49-F238E27FC236}">
                    <a16:creationId xmlns:a16="http://schemas.microsoft.com/office/drawing/2014/main" id="{F237BB0C-5D33-B442-98AF-50D9D6A05B20}"/>
                  </a:ext>
                </a:extLst>
              </p:cNvPr>
              <p:cNvSpPr/>
              <p:nvPr/>
            </p:nvSpPr>
            <p:spPr>
              <a:xfrm>
                <a:off x="-4764" y="9528"/>
                <a:ext cx="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8"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17">
                <a:extLst>
                  <a:ext uri="{FF2B5EF4-FFF2-40B4-BE49-F238E27FC236}">
                    <a16:creationId xmlns:a16="http://schemas.microsoft.com/office/drawing/2014/main" id="{602F5F7E-DC41-FA4F-B545-5D1C38C13114}"/>
                  </a:ext>
                </a:extLst>
              </p:cNvPr>
              <p:cNvSpPr/>
              <p:nvPr/>
            </p:nvSpPr>
            <p:spPr>
              <a:xfrm>
                <a:off x="9528" y="1801816"/>
                <a:ext cx="123828" cy="127001"/>
              </a:xfrm>
              <a:custGeom>
                <a:avLst/>
                <a:gdLst>
                  <a:gd name="f0" fmla="val w"/>
                  <a:gd name="f1" fmla="val h"/>
                  <a:gd name="f2" fmla="val 0"/>
                  <a:gd name="f3" fmla="val 78"/>
                  <a:gd name="f4" fmla="val 80"/>
                  <a:gd name="f5" fmla="val 6"/>
                  <a:gd name="f6" fmla="val 71"/>
                  <a:gd name="f7" fmla="val 69"/>
                  <a:gd name="f8" fmla="val 9"/>
                  <a:gd name="f9" fmla="*/ f0 1 78"/>
                  <a:gd name="f10" fmla="*/ f1 1 80"/>
                  <a:gd name="f11" fmla="+- f4 0 f2"/>
                  <a:gd name="f12" fmla="+- f3 0 f2"/>
                  <a:gd name="f13" fmla="*/ f12 1 78"/>
                  <a:gd name="f14" fmla="*/ f11 1 8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78" h="80">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8">
                <a:extLst>
                  <a:ext uri="{FF2B5EF4-FFF2-40B4-BE49-F238E27FC236}">
                    <a16:creationId xmlns:a16="http://schemas.microsoft.com/office/drawing/2014/main" id="{0314052F-F5EA-5C45-B252-570D03A5EA0A}"/>
                  </a:ext>
                </a:extLst>
              </p:cNvPr>
              <p:cNvSpPr/>
              <p:nvPr/>
            </p:nvSpPr>
            <p:spPr>
              <a:xfrm>
                <a:off x="-9528" y="3549645"/>
                <a:ext cx="147639" cy="481010"/>
              </a:xfrm>
              <a:custGeom>
                <a:avLst/>
                <a:gdLst>
                  <a:gd name="f0" fmla="val w"/>
                  <a:gd name="f1" fmla="val h"/>
                  <a:gd name="f2" fmla="val 0"/>
                  <a:gd name="f3" fmla="val 93"/>
                  <a:gd name="f4" fmla="val 303"/>
                  <a:gd name="f5" fmla="val 78"/>
                  <a:gd name="f6" fmla="val 12"/>
                  <a:gd name="f7" fmla="val 69"/>
                  <a:gd name="f8" fmla="*/ f0 1 93"/>
                  <a:gd name="f9" fmla="*/ f1 1 303"/>
                  <a:gd name="f10" fmla="+- f4 0 f2"/>
                  <a:gd name="f11" fmla="+- f3 0 f2"/>
                  <a:gd name="f12" fmla="*/ f11 1 93"/>
                  <a:gd name="f13" fmla="*/ f10 1 30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93" h="303">
                    <a:moveTo>
                      <a:pt x="f3" y="f4"/>
                    </a:moveTo>
                    <a:lnTo>
                      <a:pt x="f5" y="f4"/>
                    </a:lnTo>
                    <a:lnTo>
                      <a:pt x="f5" y="f5"/>
                    </a:lnTo>
                    <a:lnTo>
                      <a:pt x="f2" y="f6"/>
                    </a:lnTo>
                    <a:lnTo>
                      <a:pt x="f6" y="f2"/>
                    </a:lnTo>
                    <a:lnTo>
                      <a:pt x="f3" y="f7"/>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19">
                <a:extLst>
                  <a:ext uri="{FF2B5EF4-FFF2-40B4-BE49-F238E27FC236}">
                    <a16:creationId xmlns:a16="http://schemas.microsoft.com/office/drawing/2014/main" id="{005D0649-757C-2E4D-A7D7-C03EDBAC4F92}"/>
                  </a:ext>
                </a:extLst>
              </p:cNvPr>
              <p:cNvSpPr/>
              <p:nvPr/>
            </p:nvSpPr>
            <p:spPr>
              <a:xfrm>
                <a:off x="128582"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20">
                <a:extLst>
                  <a:ext uri="{FF2B5EF4-FFF2-40B4-BE49-F238E27FC236}">
                    <a16:creationId xmlns:a16="http://schemas.microsoft.com/office/drawing/2014/main" id="{65E0782A-54A4-A348-B7D0-8F188AFB31A4}"/>
                  </a:ext>
                </a:extLst>
              </p:cNvPr>
              <p:cNvSpPr/>
              <p:nvPr/>
            </p:nvSpPr>
            <p:spPr>
              <a:xfrm>
                <a:off x="204789" y="1849438"/>
                <a:ext cx="114300" cy="107954"/>
              </a:xfrm>
              <a:custGeom>
                <a:avLst/>
                <a:gdLst>
                  <a:gd name="f0" fmla="val w"/>
                  <a:gd name="f1" fmla="val h"/>
                  <a:gd name="f2" fmla="val 0"/>
                  <a:gd name="f3" fmla="val 24"/>
                  <a:gd name="f4" fmla="val 23"/>
                  <a:gd name="f5" fmla="val 12"/>
                  <a:gd name="f6" fmla="val 6"/>
                  <a:gd name="f7" fmla="val 18"/>
                  <a:gd name="f8" fmla="val 5"/>
                  <a:gd name="f9" fmla="val 4"/>
                  <a:gd name="f10" fmla="val 8"/>
                  <a:gd name="f11" fmla="val 16"/>
                  <a:gd name="f12" fmla="val 19"/>
                  <a:gd name="f13" fmla="val 20"/>
                  <a:gd name="f14" fmla="*/ f0 1 24"/>
                  <a:gd name="f15" fmla="*/ f1 1 23"/>
                  <a:gd name="f16" fmla="+- f4 0 f2"/>
                  <a:gd name="f17" fmla="+- f3 0 f2"/>
                  <a:gd name="f18" fmla="*/ f17 1 24"/>
                  <a:gd name="f19" fmla="*/ f16 1 23"/>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4" h="23">
                    <a:moveTo>
                      <a:pt x="f5" y="f4"/>
                    </a:moveTo>
                    <a:cubicBezTo>
                      <a:pt x="f6" y="f4"/>
                      <a:pt x="f2" y="f7"/>
                      <a:pt x="f2" y="f5"/>
                    </a:cubicBezTo>
                    <a:cubicBezTo>
                      <a:pt x="f2" y="f8"/>
                      <a:pt x="f6" y="f2"/>
                      <a:pt x="f5" y="f2"/>
                    </a:cubicBezTo>
                    <a:cubicBezTo>
                      <a:pt x="f7" y="f2"/>
                      <a:pt x="f3" y="f8"/>
                      <a:pt x="f3" y="f5"/>
                    </a:cubicBezTo>
                    <a:cubicBezTo>
                      <a:pt x="f3" y="f7"/>
                      <a:pt x="f7" y="f4"/>
                      <a:pt x="f5" y="f4"/>
                    </a:cubicBezTo>
                    <a:close/>
                    <a:moveTo>
                      <a:pt x="f5" y="f9"/>
                    </a:moveTo>
                    <a:cubicBezTo>
                      <a:pt x="f10" y="f9"/>
                      <a:pt x="f9" y="f10"/>
                      <a:pt x="f9" y="f5"/>
                    </a:cubicBezTo>
                    <a:cubicBezTo>
                      <a:pt x="f9" y="f11"/>
                      <a:pt x="f10" y="f12"/>
                      <a:pt x="f5" y="f12"/>
                    </a:cubicBezTo>
                    <a:cubicBezTo>
                      <a:pt x="f11" y="f12"/>
                      <a:pt x="f13" y="f11"/>
                      <a:pt x="f13" y="f5"/>
                    </a:cubicBezTo>
                    <a:cubicBezTo>
                      <a:pt x="f13" y="f10"/>
                      <a:pt x="f11" y="f9"/>
                      <a:pt x="f5" y="f9"/>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Rectangle 21">
                <a:extLst>
                  <a:ext uri="{FF2B5EF4-FFF2-40B4-BE49-F238E27FC236}">
                    <a16:creationId xmlns:a16="http://schemas.microsoft.com/office/drawing/2014/main" id="{8FF971F2-4346-914F-B425-7286F3FA97F2}"/>
                  </a:ext>
                </a:extLst>
              </p:cNvPr>
              <p:cNvSpPr/>
              <p:nvPr/>
            </p:nvSpPr>
            <p:spPr>
              <a:xfrm>
                <a:off x="133346" y="4662489"/>
                <a:ext cx="23810" cy="2181228"/>
              </a:xfrm>
              <a:prstGeom prst="rect">
                <a:avLst/>
              </a:pr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22">
                <a:extLst>
                  <a:ext uri="{FF2B5EF4-FFF2-40B4-BE49-F238E27FC236}">
                    <a16:creationId xmlns:a16="http://schemas.microsoft.com/office/drawing/2014/main" id="{F2EACE5F-56A5-0441-BFB9-D796827DABD3}"/>
                  </a:ext>
                </a:extLst>
              </p:cNvPr>
              <p:cNvSpPr/>
              <p:nvPr/>
            </p:nvSpPr>
            <p:spPr>
              <a:xfrm>
                <a:off x="223835" y="5041901"/>
                <a:ext cx="369883" cy="1801816"/>
              </a:xfrm>
              <a:custGeom>
                <a:avLst/>
                <a:gdLst>
                  <a:gd name="f0" fmla="val w"/>
                  <a:gd name="f1" fmla="val h"/>
                  <a:gd name="f2" fmla="val 0"/>
                  <a:gd name="f3" fmla="val 233"/>
                  <a:gd name="f4" fmla="val 1135"/>
                  <a:gd name="f5" fmla="val 15"/>
                  <a:gd name="f6" fmla="val 515"/>
                  <a:gd name="f7" fmla="val 512"/>
                  <a:gd name="f8" fmla="val 218"/>
                  <a:gd name="f9" fmla="val 6"/>
                  <a:gd name="f10" fmla="val 518"/>
                  <a:gd name="f11" fmla="*/ f0 1 233"/>
                  <a:gd name="f12" fmla="*/ f1 1 1135"/>
                  <a:gd name="f13" fmla="+- f4 0 f2"/>
                  <a:gd name="f14" fmla="+- f3 0 f2"/>
                  <a:gd name="f15" fmla="*/ f14 1 233"/>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3" h="1135">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23">
                <a:extLst>
                  <a:ext uri="{FF2B5EF4-FFF2-40B4-BE49-F238E27FC236}">
                    <a16:creationId xmlns:a16="http://schemas.microsoft.com/office/drawing/2014/main" id="{97670B2B-1AAB-B149-9EC0-DE401A62B1D7}"/>
                  </a:ext>
                </a:extLst>
              </p:cNvPr>
              <p:cNvSpPr/>
              <p:nvPr/>
            </p:nvSpPr>
            <p:spPr>
              <a:xfrm>
                <a:off x="52385"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24">
                <a:extLst>
                  <a:ext uri="{FF2B5EF4-FFF2-40B4-BE49-F238E27FC236}">
                    <a16:creationId xmlns:a16="http://schemas.microsoft.com/office/drawing/2014/main" id="{00A16ED2-23B8-A847-AF59-6963F1514918}"/>
                  </a:ext>
                </a:extLst>
              </p:cNvPr>
              <p:cNvSpPr/>
              <p:nvPr/>
            </p:nvSpPr>
            <p:spPr>
              <a:xfrm>
                <a:off x="-14292" y="5627683"/>
                <a:ext cx="85725" cy="1216023"/>
              </a:xfrm>
              <a:custGeom>
                <a:avLst/>
                <a:gdLst>
                  <a:gd name="f0" fmla="val w"/>
                  <a:gd name="f1" fmla="val h"/>
                  <a:gd name="f2" fmla="val 0"/>
                  <a:gd name="f3" fmla="val 54"/>
                  <a:gd name="f4" fmla="val 766"/>
                  <a:gd name="f5" fmla="val 36"/>
                  <a:gd name="f6" fmla="val 149"/>
                  <a:gd name="f7" fmla="val 3"/>
                  <a:gd name="f8" fmla="val 18"/>
                  <a:gd name="f9" fmla="val 146"/>
                  <a:gd name="f10" fmla="*/ f0 1 54"/>
                  <a:gd name="f11" fmla="*/ f1 1 766"/>
                  <a:gd name="f12" fmla="+- f4 0 f2"/>
                  <a:gd name="f13" fmla="+- f3 0 f2"/>
                  <a:gd name="f14" fmla="*/ f13 1 54"/>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54" h="766">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25">
                <a:extLst>
                  <a:ext uri="{FF2B5EF4-FFF2-40B4-BE49-F238E27FC236}">
                    <a16:creationId xmlns:a16="http://schemas.microsoft.com/office/drawing/2014/main" id="{7B44C38B-7430-E44C-B68B-B8CDC9B6A59A}"/>
                  </a:ext>
                </a:extLst>
              </p:cNvPr>
              <p:cNvSpPr/>
              <p:nvPr/>
            </p:nvSpPr>
            <p:spPr>
              <a:xfrm>
                <a:off x="527051"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26">
                <a:extLst>
                  <a:ext uri="{FF2B5EF4-FFF2-40B4-BE49-F238E27FC236}">
                    <a16:creationId xmlns:a16="http://schemas.microsoft.com/office/drawing/2014/main" id="{38D2523C-2838-4348-A446-1CF82BFB3FB3}"/>
                  </a:ext>
                </a:extLst>
              </p:cNvPr>
              <p:cNvSpPr/>
              <p:nvPr/>
            </p:nvSpPr>
            <p:spPr>
              <a:xfrm>
                <a:off x="309560" y="5422904"/>
                <a:ext cx="374647" cy="1425577"/>
              </a:xfrm>
              <a:custGeom>
                <a:avLst/>
                <a:gdLst>
                  <a:gd name="f0" fmla="val w"/>
                  <a:gd name="f1" fmla="val h"/>
                  <a:gd name="f2" fmla="val 0"/>
                  <a:gd name="f3" fmla="val 236"/>
                  <a:gd name="f4" fmla="val 898"/>
                  <a:gd name="f5" fmla="val 18"/>
                  <a:gd name="f6" fmla="val 515"/>
                  <a:gd name="f7" fmla="val 3"/>
                  <a:gd name="f8" fmla="val 512"/>
                  <a:gd name="f9" fmla="val 221"/>
                  <a:gd name="f10" fmla="val 6"/>
                  <a:gd name="f11" fmla="val 518"/>
                  <a:gd name="f12" fmla="*/ f0 1 236"/>
                  <a:gd name="f13" fmla="*/ f1 1 898"/>
                  <a:gd name="f14" fmla="+- f4 0 f2"/>
                  <a:gd name="f15" fmla="+- f3 0 f2"/>
                  <a:gd name="f16" fmla="*/ f15 1 236"/>
                  <a:gd name="f17" fmla="*/ f14 1 898"/>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36" h="898">
                    <a:moveTo>
                      <a:pt x="f5" y="f4"/>
                    </a:moveTo>
                    <a:lnTo>
                      <a:pt x="f2" y="f4"/>
                    </a:lnTo>
                    <a:lnTo>
                      <a:pt x="f2" y="f6"/>
                    </a:lnTo>
                    <a:lnTo>
                      <a:pt x="f7" y="f8"/>
                    </a:lnTo>
                    <a:lnTo>
                      <a:pt x="f9" y="f2"/>
                    </a:lnTo>
                    <a:lnTo>
                      <a:pt x="f3" y="f10"/>
                    </a:lnTo>
                    <a:lnTo>
                      <a:pt x="f5" y="f11"/>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27">
                <a:extLst>
                  <a:ext uri="{FF2B5EF4-FFF2-40B4-BE49-F238E27FC236}">
                    <a16:creationId xmlns:a16="http://schemas.microsoft.com/office/drawing/2014/main" id="{3EB63635-B56F-5349-B8E5-1C619FB3AAE3}"/>
                  </a:ext>
                </a:extLst>
              </p:cNvPr>
              <p:cNvSpPr/>
              <p:nvPr/>
            </p:nvSpPr>
            <p:spPr>
              <a:xfrm>
                <a:off x="56990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Freeform 28">
                <a:extLst>
                  <a:ext uri="{FF2B5EF4-FFF2-40B4-BE49-F238E27FC236}">
                    <a16:creationId xmlns:a16="http://schemas.microsoft.com/office/drawing/2014/main" id="{022E449B-E1CE-1C40-98EB-8C726E9B0B48}"/>
                  </a:ext>
                </a:extLst>
              </p:cNvPr>
              <p:cNvSpPr/>
              <p:nvPr/>
            </p:nvSpPr>
            <p:spPr>
              <a:xfrm>
                <a:off x="612776" y="5246690"/>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Freeform 29">
                <a:extLst>
                  <a:ext uri="{FF2B5EF4-FFF2-40B4-BE49-F238E27FC236}">
                    <a16:creationId xmlns:a16="http://schemas.microsoft.com/office/drawing/2014/main" id="{B5418DE3-A678-1E4A-867C-10EFBB2CBE35}"/>
                  </a:ext>
                </a:extLst>
              </p:cNvPr>
              <p:cNvSpPr/>
              <p:nvPr/>
            </p:nvSpPr>
            <p:spPr>
              <a:xfrm>
                <a:off x="612776" y="5764213"/>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30">
                <a:extLst>
                  <a:ext uri="{FF2B5EF4-FFF2-40B4-BE49-F238E27FC236}">
                    <a16:creationId xmlns:a16="http://schemas.microsoft.com/office/drawing/2014/main" id="{C53FFDC1-B340-BF4C-AB1D-581C9699AFCD}"/>
                  </a:ext>
                </a:extLst>
              </p:cNvPr>
              <p:cNvSpPr/>
              <p:nvPr/>
            </p:nvSpPr>
            <p:spPr>
              <a:xfrm>
                <a:off x="669926" y="6330948"/>
                <a:ext cx="417515" cy="517522"/>
              </a:xfrm>
              <a:custGeom>
                <a:avLst/>
                <a:gdLst>
                  <a:gd name="f0" fmla="val w"/>
                  <a:gd name="f1" fmla="val h"/>
                  <a:gd name="f2" fmla="val 0"/>
                  <a:gd name="f3" fmla="val 263"/>
                  <a:gd name="f4" fmla="val 326"/>
                  <a:gd name="f5" fmla="val 15"/>
                  <a:gd name="f6" fmla="val 320"/>
                  <a:gd name="f7" fmla="val 45"/>
                  <a:gd name="f8" fmla="val 206"/>
                  <a:gd name="f9" fmla="val 48"/>
                  <a:gd name="f10" fmla="val 254"/>
                  <a:gd name="f11" fmla="val 12"/>
                  <a:gd name="f12" fmla="val 60"/>
                  <a:gd name="f13" fmla="val 215"/>
                  <a:gd name="f14" fmla="*/ f0 1 263"/>
                  <a:gd name="f15" fmla="*/ f1 1 326"/>
                  <a:gd name="f16" fmla="+- f4 0 f2"/>
                  <a:gd name="f17" fmla="+- f3 0 f2"/>
                  <a:gd name="f18" fmla="*/ f17 1 263"/>
                  <a:gd name="f19" fmla="*/ f16 1 326"/>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63" h="326">
                    <a:moveTo>
                      <a:pt x="f5" y="f4"/>
                    </a:moveTo>
                    <a:lnTo>
                      <a:pt x="f2" y="f6"/>
                    </a:lnTo>
                    <a:lnTo>
                      <a:pt x="f7" y="f8"/>
                    </a:lnTo>
                    <a:lnTo>
                      <a:pt x="f9" y="f8"/>
                    </a:lnTo>
                    <a:lnTo>
                      <a:pt x="f10" y="f2"/>
                    </a:lnTo>
                    <a:lnTo>
                      <a:pt x="f3" y="f11"/>
                    </a:lnTo>
                    <a:lnTo>
                      <a:pt x="f12" y="f13"/>
                    </a:lnTo>
                    <a:lnTo>
                      <a:pt x="f5" y="f4"/>
                    </a:ln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Freeform 31">
                <a:extLst>
                  <a:ext uri="{FF2B5EF4-FFF2-40B4-BE49-F238E27FC236}">
                    <a16:creationId xmlns:a16="http://schemas.microsoft.com/office/drawing/2014/main" id="{AE5094D7-754F-354B-BD8C-9AD062D55454}"/>
                  </a:ext>
                </a:extLst>
              </p:cNvPr>
              <p:cNvSpPr/>
              <p:nvPr/>
            </p:nvSpPr>
            <p:spPr>
              <a:xfrm>
                <a:off x="1049338"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82FFFF"/>
                  </a:gs>
                  <a:gs pos="100000">
                    <a:srgbClr val="3D97DE"/>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nvGrpSpPr>
            <p:cNvPr id="32" name="Group 9">
              <a:extLst>
                <a:ext uri="{FF2B5EF4-FFF2-40B4-BE49-F238E27FC236}">
                  <a16:creationId xmlns:a16="http://schemas.microsoft.com/office/drawing/2014/main" id="{3C8F64B5-B788-3647-B3A4-784DC870F7DF}"/>
                </a:ext>
              </a:extLst>
            </p:cNvPr>
            <p:cNvGrpSpPr/>
            <p:nvPr/>
          </p:nvGrpSpPr>
          <p:grpSpPr>
            <a:xfrm>
              <a:off x="11364913" y="0"/>
              <a:ext cx="674679" cy="6848481"/>
              <a:chOff x="11364913" y="0"/>
              <a:chExt cx="674679" cy="6848481"/>
            </a:xfrm>
          </p:grpSpPr>
          <p:sp>
            <p:nvSpPr>
              <p:cNvPr id="33" name="Freeform 32">
                <a:extLst>
                  <a:ext uri="{FF2B5EF4-FFF2-40B4-BE49-F238E27FC236}">
                    <a16:creationId xmlns:a16="http://schemas.microsoft.com/office/drawing/2014/main" id="{5FEF0EBB-4691-E347-8419-30D698327DAC}"/>
                  </a:ext>
                </a:extLst>
              </p:cNvPr>
              <p:cNvSpPr/>
              <p:nvPr/>
            </p:nvSpPr>
            <p:spPr>
              <a:xfrm>
                <a:off x="11483977" y="0"/>
                <a:ext cx="417515" cy="512758"/>
              </a:xfrm>
              <a:custGeom>
                <a:avLst/>
                <a:gdLst>
                  <a:gd name="f0" fmla="val w"/>
                  <a:gd name="f1" fmla="val h"/>
                  <a:gd name="f2" fmla="val 0"/>
                  <a:gd name="f3" fmla="val 263"/>
                  <a:gd name="f4" fmla="val 323"/>
                  <a:gd name="f5" fmla="val 12"/>
                  <a:gd name="f6" fmla="val 314"/>
                  <a:gd name="f7" fmla="val 203"/>
                  <a:gd name="f8" fmla="val 108"/>
                  <a:gd name="f9" fmla="val 248"/>
                  <a:gd name="f10" fmla="val 6"/>
                  <a:gd name="f11" fmla="val 218"/>
                  <a:gd name="f12" fmla="val 117"/>
                  <a:gd name="f13" fmla="*/ f0 1 263"/>
                  <a:gd name="f14" fmla="*/ f1 1 323"/>
                  <a:gd name="f15" fmla="+- f4 0 f2"/>
                  <a:gd name="f16" fmla="+- f3 0 f2"/>
                  <a:gd name="f17" fmla="*/ f16 1 263"/>
                  <a:gd name="f18" fmla="*/ f15 1 323"/>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3" h="323">
                    <a:moveTo>
                      <a:pt x="f5" y="f4"/>
                    </a:moveTo>
                    <a:lnTo>
                      <a:pt x="f2" y="f6"/>
                    </a:lnTo>
                    <a:lnTo>
                      <a:pt x="f7" y="f8"/>
                    </a:lnTo>
                    <a:lnTo>
                      <a:pt x="f9" y="f2"/>
                    </a:lnTo>
                    <a:lnTo>
                      <a:pt x="f3" y="f10"/>
                    </a:lnTo>
                    <a:lnTo>
                      <a:pt x="f11" y="f12"/>
                    </a:lnTo>
                    <a:lnTo>
                      <a:pt x="f11" y="f12"/>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4" name="Freeform 33">
                <a:extLst>
                  <a:ext uri="{FF2B5EF4-FFF2-40B4-BE49-F238E27FC236}">
                    <a16:creationId xmlns:a16="http://schemas.microsoft.com/office/drawing/2014/main" id="{660E2C23-8F25-E141-BD0D-F17B066149A0}"/>
                  </a:ext>
                </a:extLst>
              </p:cNvPr>
              <p:cNvSpPr/>
              <p:nvPr/>
            </p:nvSpPr>
            <p:spPr>
              <a:xfrm>
                <a:off x="11364913" y="474665"/>
                <a:ext cx="157167" cy="152403"/>
              </a:xfrm>
              <a:custGeom>
                <a:avLst/>
                <a:gdLst>
                  <a:gd name="f0" fmla="val w"/>
                  <a:gd name="f1" fmla="val h"/>
                  <a:gd name="f2" fmla="val 0"/>
                  <a:gd name="f3" fmla="val 33"/>
                  <a:gd name="f4" fmla="val 32"/>
                  <a:gd name="f5" fmla="val 17"/>
                  <a:gd name="f6" fmla="val 13"/>
                  <a:gd name="f7" fmla="val 9"/>
                  <a:gd name="f8" fmla="val 30"/>
                  <a:gd name="f9" fmla="val 6"/>
                  <a:gd name="f10" fmla="val 27"/>
                  <a:gd name="f11" fmla="val 21"/>
                  <a:gd name="f12" fmla="val 11"/>
                  <a:gd name="f13" fmla="val 5"/>
                  <a:gd name="f14" fmla="val 2"/>
                  <a:gd name="f15" fmla="val 25"/>
                  <a:gd name="f16" fmla="val 28"/>
                  <a:gd name="f17" fmla="val 31"/>
                  <a:gd name="f18" fmla="val 8"/>
                  <a:gd name="f19" fmla="val 12"/>
                  <a:gd name="f20" fmla="val 16"/>
                  <a:gd name="f21" fmla="val 20"/>
                  <a:gd name="f22" fmla="val 24"/>
                  <a:gd name="f23" fmla="val 4"/>
                  <a:gd name="f24" fmla="val 14"/>
                  <a:gd name="f25" fmla="val 23"/>
                  <a:gd name="f26" fmla="val 26"/>
                  <a:gd name="f27" fmla="*/ f0 1 33"/>
                  <a:gd name="f28" fmla="*/ f1 1 32"/>
                  <a:gd name="f29" fmla="+- f4 0 f2"/>
                  <a:gd name="f30" fmla="+- f3 0 f2"/>
                  <a:gd name="f31" fmla="*/ f30 1 33"/>
                  <a:gd name="f32" fmla="*/ f29 1 32"/>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2">
                    <a:moveTo>
                      <a:pt x="f5" y="f4"/>
                    </a:moveTo>
                    <a:cubicBezTo>
                      <a:pt x="f6" y="f4"/>
                      <a:pt x="f7" y="f8"/>
                      <a:pt x="f9" y="f10"/>
                    </a:cubicBezTo>
                    <a:cubicBezTo>
                      <a:pt x="f2" y="f11"/>
                      <a:pt x="f2" y="f12"/>
                      <a:pt x="f9" y="f13"/>
                    </a:cubicBezTo>
                    <a:cubicBezTo>
                      <a:pt x="f7" y="f14"/>
                      <a:pt x="f6" y="f2"/>
                      <a:pt x="f5" y="f2"/>
                    </a:cubicBezTo>
                    <a:cubicBezTo>
                      <a:pt x="f11" y="f2"/>
                      <a:pt x="f15" y="f14"/>
                      <a:pt x="f16" y="f13"/>
                    </a:cubicBezTo>
                    <a:cubicBezTo>
                      <a:pt x="f17" y="f18"/>
                      <a:pt x="f3" y="f19"/>
                      <a:pt x="f3" y="f20"/>
                    </a:cubicBezTo>
                    <a:cubicBezTo>
                      <a:pt x="f3" y="f21"/>
                      <a:pt x="f17" y="f22"/>
                      <a:pt x="f16" y="f10"/>
                    </a:cubicBezTo>
                    <a:cubicBezTo>
                      <a:pt x="f15" y="f8"/>
                      <a:pt x="f11" y="f4"/>
                      <a:pt x="f5" y="f4"/>
                    </a:cubicBezTo>
                    <a:close/>
                    <a:moveTo>
                      <a:pt x="f5" y="f23"/>
                    </a:moveTo>
                    <a:cubicBezTo>
                      <a:pt x="f24" y="f23"/>
                      <a:pt x="f12" y="f9"/>
                      <a:pt x="f7" y="f18"/>
                    </a:cubicBezTo>
                    <a:cubicBezTo>
                      <a:pt x="f23" y="f19"/>
                      <a:pt x="f23" y="f21"/>
                      <a:pt x="f7" y="f22"/>
                    </a:cubicBezTo>
                    <a:cubicBezTo>
                      <a:pt x="f12" y="f10"/>
                      <a:pt x="f24" y="f16"/>
                      <a:pt x="f5" y="f16"/>
                    </a:cubicBezTo>
                    <a:cubicBezTo>
                      <a:pt x="f21" y="f16"/>
                      <a:pt x="f25" y="f10"/>
                      <a:pt x="f26" y="f22"/>
                    </a:cubicBezTo>
                    <a:cubicBezTo>
                      <a:pt x="f8" y="f21"/>
                      <a:pt x="f8" y="f19"/>
                      <a:pt x="f26" y="f18"/>
                    </a:cubicBezTo>
                    <a:cubicBezTo>
                      <a:pt x="f25" y="f9"/>
                      <a:pt x="f21" y="f23"/>
                      <a:pt x="f5" y="f23"/>
                    </a:cubicBez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Freeform 34">
                <a:extLst>
                  <a:ext uri="{FF2B5EF4-FFF2-40B4-BE49-F238E27FC236}">
                    <a16:creationId xmlns:a16="http://schemas.microsoft.com/office/drawing/2014/main" id="{CF1E08FF-9565-9D40-BCCD-E0C746F0B06D}"/>
                  </a:ext>
                </a:extLst>
              </p:cNvPr>
              <p:cNvSpPr/>
              <p:nvPr/>
            </p:nvSpPr>
            <p:spPr>
              <a:xfrm>
                <a:off x="11631616" y="1539877"/>
                <a:ext cx="188915"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Freeform 35">
                <a:extLst>
                  <a:ext uri="{FF2B5EF4-FFF2-40B4-BE49-F238E27FC236}">
                    <a16:creationId xmlns:a16="http://schemas.microsoft.com/office/drawing/2014/main" id="{9DCA87A1-989D-F244-B4F1-32F9702DF985}"/>
                  </a:ext>
                </a:extLst>
              </p:cNvPr>
              <p:cNvSpPr/>
              <p:nvPr/>
            </p:nvSpPr>
            <p:spPr>
              <a:xfrm>
                <a:off x="11531598" y="5694361"/>
                <a:ext cx="298451" cy="1154109"/>
              </a:xfrm>
              <a:custGeom>
                <a:avLst/>
                <a:gdLst>
                  <a:gd name="f0" fmla="val w"/>
                  <a:gd name="f1" fmla="val h"/>
                  <a:gd name="f2" fmla="val 0"/>
                  <a:gd name="f3" fmla="val 188"/>
                  <a:gd name="f4" fmla="val 727"/>
                  <a:gd name="f5" fmla="val 15"/>
                  <a:gd name="f6" fmla="val 407"/>
                  <a:gd name="f7" fmla="val 176"/>
                  <a:gd name="f8" fmla="val 6"/>
                  <a:gd name="f9" fmla="val 410"/>
                  <a:gd name="f10" fmla="*/ f0 1 188"/>
                  <a:gd name="f11" fmla="*/ f1 1 727"/>
                  <a:gd name="f12" fmla="+- f4 0 f2"/>
                  <a:gd name="f13" fmla="+- f3 0 f2"/>
                  <a:gd name="f14" fmla="*/ f13 1 188"/>
                  <a:gd name="f15" fmla="*/ f12 1 727"/>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88" h="727">
                    <a:moveTo>
                      <a:pt x="f5" y="f4"/>
                    </a:moveTo>
                    <a:lnTo>
                      <a:pt x="f2" y="f4"/>
                    </a:lnTo>
                    <a:lnTo>
                      <a:pt x="f2" y="f6"/>
                    </a:lnTo>
                    <a:lnTo>
                      <a:pt x="f2" y="f6"/>
                    </a:lnTo>
                    <a:lnTo>
                      <a:pt x="f7" y="f2"/>
                    </a:lnTo>
                    <a:lnTo>
                      <a:pt x="f3" y="f8"/>
                    </a:lnTo>
                    <a:lnTo>
                      <a:pt x="f5" y="f9"/>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7" name="Freeform 36">
                <a:extLst>
                  <a:ext uri="{FF2B5EF4-FFF2-40B4-BE49-F238E27FC236}">
                    <a16:creationId xmlns:a16="http://schemas.microsoft.com/office/drawing/2014/main" id="{9D41189E-ACB9-6C4E-9010-FED27F158D17}"/>
                  </a:ext>
                </a:extLst>
              </p:cNvPr>
              <p:cNvSpPr/>
              <p:nvPr/>
            </p:nvSpPr>
            <p:spPr>
              <a:xfrm>
                <a:off x="11772900" y="5551486"/>
                <a:ext cx="157167" cy="155576"/>
              </a:xfrm>
              <a:custGeom>
                <a:avLst/>
                <a:gdLst>
                  <a:gd name="f0" fmla="val w"/>
                  <a:gd name="f1" fmla="val h"/>
                  <a:gd name="f2" fmla="val 0"/>
                  <a:gd name="f3" fmla="val 33"/>
                  <a:gd name="f4" fmla="val 17"/>
                  <a:gd name="f5" fmla="val 8"/>
                  <a:gd name="f6" fmla="val 25"/>
                  <a:gd name="f7" fmla="val 16"/>
                  <a:gd name="f8" fmla="val 7"/>
                  <a:gd name="f9" fmla="val 26"/>
                  <a:gd name="f10" fmla="val 4"/>
                  <a:gd name="f11" fmla="val 10"/>
                  <a:gd name="f12" fmla="val 9"/>
                  <a:gd name="f13" fmla="val 23"/>
                  <a:gd name="f14" fmla="val 29"/>
                  <a:gd name="f15" fmla="*/ f0 1 33"/>
                  <a:gd name="f16" fmla="*/ f1 1 33"/>
                  <a:gd name="f17" fmla="+- f3 0 f2"/>
                  <a:gd name="f18" fmla="*/ f17 1 3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33" h="33">
                    <a:moveTo>
                      <a:pt x="f4" y="f3"/>
                    </a:moveTo>
                    <a:cubicBezTo>
                      <a:pt x="f5" y="f3"/>
                      <a:pt x="f2" y="f6"/>
                      <a:pt x="f2" y="f7"/>
                    </a:cubicBezTo>
                    <a:cubicBezTo>
                      <a:pt x="f2" y="f8"/>
                      <a:pt x="f5" y="f2"/>
                      <a:pt x="f4" y="f2"/>
                    </a:cubicBezTo>
                    <a:cubicBezTo>
                      <a:pt x="f9" y="f2"/>
                      <a:pt x="f3" y="f8"/>
                      <a:pt x="f3" y="f7"/>
                    </a:cubicBezTo>
                    <a:cubicBezTo>
                      <a:pt x="f3" y="f6"/>
                      <a:pt x="f9" y="f3"/>
                      <a:pt x="f4" y="f3"/>
                    </a:cubicBezTo>
                    <a:close/>
                    <a:moveTo>
                      <a:pt x="f4" y="f10"/>
                    </a:moveTo>
                    <a:cubicBezTo>
                      <a:pt x="f11" y="f10"/>
                      <a:pt x="f10" y="f12"/>
                      <a:pt x="f10" y="f7"/>
                    </a:cubicBezTo>
                    <a:cubicBezTo>
                      <a:pt x="f10" y="f13"/>
                      <a:pt x="f11" y="f14"/>
                      <a:pt x="f4" y="f14"/>
                    </a:cubicBezTo>
                    <a:cubicBezTo>
                      <a:pt x="f13" y="f14"/>
                      <a:pt x="f14" y="f13"/>
                      <a:pt x="f14" y="f7"/>
                    </a:cubicBezTo>
                    <a:cubicBezTo>
                      <a:pt x="f14" y="f12"/>
                      <a:pt x="f13" y="f10"/>
                      <a:pt x="f4" y="f10"/>
                    </a:cubicBez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Freeform 37">
                <a:extLst>
                  <a:ext uri="{FF2B5EF4-FFF2-40B4-BE49-F238E27FC236}">
                    <a16:creationId xmlns:a16="http://schemas.microsoft.com/office/drawing/2014/main" id="{E0AAB0D6-002D-8B47-BD27-EAD66751B6B1}"/>
                  </a:ext>
                </a:extLst>
              </p:cNvPr>
              <p:cNvSpPr/>
              <p:nvPr/>
            </p:nvSpPr>
            <p:spPr>
              <a:xfrm>
                <a:off x="11710985" y="4764"/>
                <a:ext cx="304796" cy="1544641"/>
              </a:xfrm>
              <a:custGeom>
                <a:avLst/>
                <a:gdLst>
                  <a:gd name="f0" fmla="val w"/>
                  <a:gd name="f1" fmla="val h"/>
                  <a:gd name="f2" fmla="val 0"/>
                  <a:gd name="f3" fmla="val 192"/>
                  <a:gd name="f4" fmla="val 973"/>
                  <a:gd name="f5" fmla="val 15"/>
                  <a:gd name="f6" fmla="val 790"/>
                  <a:gd name="f7" fmla="val 174"/>
                  <a:gd name="f8" fmla="val 614"/>
                  <a:gd name="f9" fmla="val 620"/>
                  <a:gd name="f10" fmla="val 796"/>
                  <a:gd name="f11" fmla="*/ f0 1 192"/>
                  <a:gd name="f12" fmla="*/ f1 1 973"/>
                  <a:gd name="f13" fmla="+- f4 0 f2"/>
                  <a:gd name="f14" fmla="+- f3 0 f2"/>
                  <a:gd name="f15" fmla="*/ f14 1 192"/>
                  <a:gd name="f16" fmla="*/ f13 1 973"/>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2" h="973">
                    <a:moveTo>
                      <a:pt x="f5" y="f4"/>
                    </a:moveTo>
                    <a:lnTo>
                      <a:pt x="f2" y="f4"/>
                    </a:lnTo>
                    <a:lnTo>
                      <a:pt x="f2" y="f6"/>
                    </a:lnTo>
                    <a:lnTo>
                      <a:pt x="f7" y="f8"/>
                    </a:lnTo>
                    <a:lnTo>
                      <a:pt x="f7" y="f2"/>
                    </a:lnTo>
                    <a:lnTo>
                      <a:pt x="f3" y="f2"/>
                    </a:lnTo>
                    <a:lnTo>
                      <a:pt x="f3" y="f9"/>
                    </a:lnTo>
                    <a:lnTo>
                      <a:pt x="f5" y="f10"/>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Freeform 38">
                <a:extLst>
                  <a:ext uri="{FF2B5EF4-FFF2-40B4-BE49-F238E27FC236}">
                    <a16:creationId xmlns:a16="http://schemas.microsoft.com/office/drawing/2014/main" id="{64679345-CABA-ED4A-836B-E875551C4938}"/>
                  </a:ext>
                </a:extLst>
              </p:cNvPr>
              <p:cNvSpPr/>
              <p:nvPr/>
            </p:nvSpPr>
            <p:spPr>
              <a:xfrm>
                <a:off x="11636370" y="4867278"/>
                <a:ext cx="188915"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Freeform 39">
                <a:extLst>
                  <a:ext uri="{FF2B5EF4-FFF2-40B4-BE49-F238E27FC236}">
                    <a16:creationId xmlns:a16="http://schemas.microsoft.com/office/drawing/2014/main" id="{7712C6F9-D6CB-F04F-BAB8-8F3D0B6B88CC}"/>
                  </a:ext>
                </a:extLst>
              </p:cNvPr>
              <p:cNvSpPr/>
              <p:nvPr/>
            </p:nvSpPr>
            <p:spPr>
              <a:xfrm>
                <a:off x="11441109" y="5046665"/>
                <a:ext cx="307979" cy="1801816"/>
              </a:xfrm>
              <a:custGeom>
                <a:avLst/>
                <a:gdLst>
                  <a:gd name="f0" fmla="val 360"/>
                  <a:gd name="f1" fmla="val w"/>
                  <a:gd name="f2" fmla="val h"/>
                  <a:gd name="f3" fmla="val 0"/>
                  <a:gd name="f4" fmla="val 194"/>
                  <a:gd name="f5" fmla="val 1135"/>
                  <a:gd name="f6" fmla="val 18"/>
                  <a:gd name="f7" fmla="val 354"/>
                  <a:gd name="f8" fmla="val 176"/>
                  <a:gd name="f9" fmla="val 177"/>
                  <a:gd name="f10" fmla="val 183"/>
                  <a:gd name="f11" fmla="*/ f1 1 194"/>
                  <a:gd name="f12" fmla="*/ f2 1 1135"/>
                  <a:gd name="f13" fmla="+- f5 0 f3"/>
                  <a:gd name="f14" fmla="+- f4 0 f3"/>
                  <a:gd name="f15" fmla="*/ f14 1 194"/>
                  <a:gd name="f16" fmla="*/ f13 1 1135"/>
                  <a:gd name="f17" fmla="*/ 0 1 f15"/>
                  <a:gd name="f18" fmla="*/ f4 1 f15"/>
                  <a:gd name="f19" fmla="*/ 0 1 f16"/>
                  <a:gd name="f20" fmla="*/ f5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4" h="1135">
                    <a:moveTo>
                      <a:pt x="f6" y="f5"/>
                    </a:moveTo>
                    <a:lnTo>
                      <a:pt x="f3" y="f5"/>
                    </a:lnTo>
                    <a:lnTo>
                      <a:pt x="f3" y="f7"/>
                    </a:lnTo>
                    <a:lnTo>
                      <a:pt x="f8" y="f9"/>
                    </a:lnTo>
                    <a:lnTo>
                      <a:pt x="f8" y="f3"/>
                    </a:lnTo>
                    <a:lnTo>
                      <a:pt x="f4" y="f3"/>
                    </a:lnTo>
                    <a:lnTo>
                      <a:pt x="f4" y="f10"/>
                    </a:lnTo>
                    <a:lnTo>
                      <a:pt x="f6" y="f0"/>
                    </a:lnTo>
                    <a:lnTo>
                      <a:pt x="f6" y="f5"/>
                    </a:ln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Freeform 40">
                <a:extLst>
                  <a:ext uri="{FF2B5EF4-FFF2-40B4-BE49-F238E27FC236}">
                    <a16:creationId xmlns:a16="http://schemas.microsoft.com/office/drawing/2014/main" id="{333CD92E-6AA5-6345-8225-4702635F6A7B}"/>
                  </a:ext>
                </a:extLst>
              </p:cNvPr>
              <p:cNvSpPr/>
              <p:nvPr/>
            </p:nvSpPr>
            <p:spPr>
              <a:xfrm>
                <a:off x="11849096" y="6416673"/>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2" name="Rectangle 41">
                <a:extLst>
                  <a:ext uri="{FF2B5EF4-FFF2-40B4-BE49-F238E27FC236}">
                    <a16:creationId xmlns:a16="http://schemas.microsoft.com/office/drawing/2014/main" id="{94197B89-AFE1-C546-AB61-050C86865787}"/>
                  </a:ext>
                </a:extLst>
              </p:cNvPr>
              <p:cNvSpPr/>
              <p:nvPr/>
            </p:nvSpPr>
            <p:spPr>
              <a:xfrm>
                <a:off x="11939585" y="6596060"/>
                <a:ext cx="23810" cy="252410"/>
              </a:xfrm>
              <a:prstGeom prst="rect">
                <a:avLst/>
              </a:prstGeom>
              <a:gradFill>
                <a:gsLst>
                  <a:gs pos="0">
                    <a:srgbClr val="82FFFF">
                      <a:alpha val="80000"/>
                    </a:srgbClr>
                  </a:gs>
                  <a:gs pos="100000">
                    <a:srgbClr val="3D97DE">
                      <a:alpha val="60000"/>
                    </a:srgbClr>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sp>
        <p:nvSpPr>
          <p:cNvPr id="43" name="Title Placeholder 1">
            <a:extLst>
              <a:ext uri="{FF2B5EF4-FFF2-40B4-BE49-F238E27FC236}">
                <a16:creationId xmlns:a16="http://schemas.microsoft.com/office/drawing/2014/main" id="{533C7B7C-AC1B-B542-9E66-380C8A7D0D95}"/>
              </a:ext>
            </a:extLst>
          </p:cNvPr>
          <p:cNvSpPr txBox="1">
            <a:spLocks noGrp="1"/>
          </p:cNvSpPr>
          <p:nvPr>
            <p:ph type="title"/>
          </p:nvPr>
        </p:nvSpPr>
        <p:spPr>
          <a:xfrm>
            <a:off x="1141408" y="618518"/>
            <a:ext cx="9905996" cy="1478566"/>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44" name="Text Placeholder 2">
            <a:extLst>
              <a:ext uri="{FF2B5EF4-FFF2-40B4-BE49-F238E27FC236}">
                <a16:creationId xmlns:a16="http://schemas.microsoft.com/office/drawing/2014/main" id="{166311EE-0002-D349-878E-EE86772736A4}"/>
              </a:ext>
            </a:extLst>
          </p:cNvPr>
          <p:cNvSpPr txBox="1">
            <a:spLocks noGrp="1"/>
          </p:cNvSpPr>
          <p:nvPr>
            <p:ph type="body" idx="1"/>
          </p:nvPr>
        </p:nvSpPr>
        <p:spPr>
          <a:xfrm>
            <a:off x="1141408" y="2249488"/>
            <a:ext cx="9905996" cy="354171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5" name="Date Placeholder 3">
            <a:extLst>
              <a:ext uri="{FF2B5EF4-FFF2-40B4-BE49-F238E27FC236}">
                <a16:creationId xmlns:a16="http://schemas.microsoft.com/office/drawing/2014/main" id="{20A85ADF-369E-8A49-AEF0-16899D7FBE85}"/>
              </a:ext>
            </a:extLst>
          </p:cNvPr>
          <p:cNvSpPr txBox="1">
            <a:spLocks noGrp="1"/>
          </p:cNvSpPr>
          <p:nvPr>
            <p:ph type="dt" sz="half" idx="2"/>
          </p:nvPr>
        </p:nvSpPr>
        <p:spPr>
          <a:xfrm>
            <a:off x="7456922"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EB6F10CE-7F9C-0C4E-BA97-A1DEF12ED3F3}" type="datetime1">
              <a:rPr lang="en-US"/>
              <a:pPr lvl="0"/>
              <a:t>1/10/20</a:t>
            </a:fld>
            <a:endParaRPr lang="en-US"/>
          </a:p>
        </p:txBody>
      </p:sp>
      <p:sp>
        <p:nvSpPr>
          <p:cNvPr id="46" name="Footer Placeholder 4">
            <a:extLst>
              <a:ext uri="{FF2B5EF4-FFF2-40B4-BE49-F238E27FC236}">
                <a16:creationId xmlns:a16="http://schemas.microsoft.com/office/drawing/2014/main" id="{A68759F2-1B8D-8F4C-AB4E-CED4B8B441F1}"/>
              </a:ext>
            </a:extLst>
          </p:cNvPr>
          <p:cNvSpPr txBox="1">
            <a:spLocks noGrp="1"/>
          </p:cNvSpPr>
          <p:nvPr>
            <p:ph type="ftr" sz="quarter" idx="3"/>
          </p:nvPr>
        </p:nvSpPr>
        <p:spPr>
          <a:xfrm>
            <a:off x="1141408" y="5883277"/>
            <a:ext cx="6239307"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all" spc="0" baseline="0">
                <a:solidFill>
                  <a:srgbClr val="FFFFFF"/>
                </a:solidFill>
                <a:uFillTx/>
                <a:latin typeface="Tw Cen MT"/>
              </a:defRPr>
            </a:lvl1pPr>
          </a:lstStyle>
          <a:p>
            <a:pPr lvl="0"/>
            <a:endParaRPr lang="en-US"/>
          </a:p>
        </p:txBody>
      </p:sp>
      <p:sp>
        <p:nvSpPr>
          <p:cNvPr id="47" name="Slide Number Placeholder 5">
            <a:extLst>
              <a:ext uri="{FF2B5EF4-FFF2-40B4-BE49-F238E27FC236}">
                <a16:creationId xmlns:a16="http://schemas.microsoft.com/office/drawing/2014/main" id="{3F140555-CE66-F548-92B5-BACE20AAD133}"/>
              </a:ext>
            </a:extLst>
          </p:cNvPr>
          <p:cNvSpPr txBox="1">
            <a:spLocks noGrp="1"/>
          </p:cNvSpPr>
          <p:nvPr>
            <p:ph type="sldNum" sz="quarter" idx="4"/>
          </p:nvPr>
        </p:nvSpPr>
        <p:spPr>
          <a:xfrm>
            <a:off x="10276319" y="5883277"/>
            <a:ext cx="77108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0F4DE886-76E9-5741-A457-5F5EC73D8B5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all" spc="0" baseline="0">
          <a:solidFill>
            <a:srgbClr val="FFFFFF"/>
          </a:solidFill>
          <a:uFillTx/>
          <a:latin typeface="Tw Cen MT"/>
        </a:defRPr>
      </a:lvl1pPr>
    </p:titleStyle>
    <p:bodyStyle>
      <a:lvl1pPr marL="228600" marR="0" lvl="0" indent="-228600" algn="l" defTabSz="914400" rtl="0" fontAlgn="auto" hangingPunct="1">
        <a:lnSpc>
          <a:spcPct val="120000"/>
        </a:lnSpc>
        <a:spcBef>
          <a:spcPts val="1000"/>
        </a:spcBef>
        <a:spcAft>
          <a:spcPts val="0"/>
        </a:spcAft>
        <a:buSzPct val="125000"/>
        <a:buFont typeface="Arial" pitchFamily="34"/>
        <a:buChar char="•"/>
        <a:tabLst/>
        <a:defRPr lang="en-US" sz="2400" b="0" i="0" u="none" strike="noStrike" kern="1200" cap="none" spc="0" baseline="0">
          <a:solidFill>
            <a:srgbClr val="FFFFFF"/>
          </a:solidFill>
          <a:uFillTx/>
          <a:latin typeface="Tw Cen MT"/>
        </a:defRPr>
      </a:lvl1pPr>
      <a:lvl2pPr marL="685800" marR="0" lvl="1" indent="-228600" algn="l" defTabSz="914400" rtl="0" fontAlgn="auto" hangingPunct="1">
        <a:lnSpc>
          <a:spcPct val="120000"/>
        </a:lnSpc>
        <a:spcBef>
          <a:spcPts val="500"/>
        </a:spcBef>
        <a:spcAft>
          <a:spcPts val="0"/>
        </a:spcAft>
        <a:buSzPct val="125000"/>
        <a:buFont typeface="Arial" pitchFamily="34"/>
        <a:buChar char="•"/>
        <a:tabLst/>
        <a:defRPr lang="en-US" sz="2000" b="0" i="0" u="none" strike="noStrike" kern="1200" cap="none" spc="0" baseline="0">
          <a:solidFill>
            <a:srgbClr val="FFFFFF"/>
          </a:solidFill>
          <a:uFillTx/>
          <a:latin typeface="Tw Cen MT"/>
        </a:defRPr>
      </a:lvl2pPr>
      <a:lvl3pPr marL="1143000" marR="0" lvl="2" indent="-228600" algn="l" defTabSz="914400" rtl="0" fontAlgn="auto" hangingPunct="1">
        <a:lnSpc>
          <a:spcPct val="120000"/>
        </a:lnSpc>
        <a:spcBef>
          <a:spcPts val="500"/>
        </a:spcBef>
        <a:spcAft>
          <a:spcPts val="0"/>
        </a:spcAft>
        <a:buSzPct val="125000"/>
        <a:buFont typeface="Arial" pitchFamily="34"/>
        <a:buChar char="•"/>
        <a:tabLst/>
        <a:defRPr lang="en-US" sz="1800" b="0" i="0" u="none" strike="noStrike" kern="1200" cap="none" spc="0" baseline="0">
          <a:solidFill>
            <a:srgbClr val="FFFFFF"/>
          </a:solidFill>
          <a:uFillTx/>
          <a:latin typeface="Tw Cen MT"/>
        </a:defRPr>
      </a:lvl3pPr>
      <a:lvl4pPr marL="1600200" marR="0" lvl="3"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4pPr>
      <a:lvl5pPr marL="2057400" marR="0" lvl="4"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35D0CC-8BE8-E548-8903-31CFA1FA30AB}"/>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2836D1E-DBA4-814D-944F-4617EEBBCF6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4B8058-43D3-444C-894A-D19AFB03D1C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ECD14965-AFDB-BB44-AC0F-E75D4C91B4A8}" type="datetime1">
              <a:rPr lang="en-US"/>
              <a:pPr lvl="0"/>
              <a:t>1/10/20</a:t>
            </a:fld>
            <a:endParaRPr lang="en-US"/>
          </a:p>
        </p:txBody>
      </p:sp>
      <p:sp>
        <p:nvSpPr>
          <p:cNvPr id="5" name="Footer Placeholder 4">
            <a:extLst>
              <a:ext uri="{FF2B5EF4-FFF2-40B4-BE49-F238E27FC236}">
                <a16:creationId xmlns:a16="http://schemas.microsoft.com/office/drawing/2014/main" id="{F0BE0D48-8567-1344-9E71-DCB999D5246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6C3922B4-D299-9B4E-9B0A-88D43C67F47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3F122E30-1FB9-2C4B-BD52-AE804C294BC2}" type="slidenum">
              <a:t>‹#›</a:t>
            </a:fld>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8AE13B0C-5841-4840-AF82-890254FFB5B1}"/>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869C7654-1229-B045-98D3-D1923E2C392B}"/>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E5DFA94C-77CF-9345-BC8D-D780F433BDD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59978D98-A2BC-034A-B059-70931D3F40F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A129002A-0583-3741-9616-A052B965198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8852E1AE-DC38-4D41-9169-8786981625C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4F6A2DFE-A0E9-044C-AABB-3BD75F3F49C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6DA69DCA-EE4F-3F48-A5DC-05E0C71B4529}"/>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2599239D-2E80-1E4E-9BB6-2BC0ECB312EC}"/>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0ADE5589-33DA-4140-B249-5BDDBD502F5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2AFD7C42-20F4-6645-A522-77159820AAAC}"/>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496D624E-7C3D-2E4A-AB9F-B6A0FA7154AA}"/>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510A6382-C362-C64B-95A1-04A05EF25C2D}"/>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7917A572-0AE1-9148-9CFC-F0B7954E9D65}" type="datetime1">
              <a:rPr lang="en-GB"/>
              <a:pPr lvl="0"/>
              <a:t>10/01/2020</a:t>
            </a:fld>
            <a:endParaRPr lang="en-GB"/>
          </a:p>
        </p:txBody>
      </p:sp>
      <p:sp>
        <p:nvSpPr>
          <p:cNvPr id="15" name="Footer Placeholder 4">
            <a:extLst>
              <a:ext uri="{FF2B5EF4-FFF2-40B4-BE49-F238E27FC236}">
                <a16:creationId xmlns:a16="http://schemas.microsoft.com/office/drawing/2014/main" id="{E4A19E43-A10D-E940-B7B3-286D687547C4}"/>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D6F89763-6FBC-1C42-BB53-558D9628C38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94E9D693-AC8D-AE48-A65A-2634B17AD082}"/>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BA7A8785-7EFF-7C4E-A491-0DA1E0F14497}" type="slidenum">
              <a:t>‹#›</a:t>
            </a:fld>
            <a:endParaRPr lang="en-GB"/>
          </a:p>
        </p:txBody>
      </p:sp>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4538443B-24C9-9140-B1DA-B4032CCA95C9}"/>
              </a:ext>
            </a:extLst>
          </p:cNvPr>
          <p:cNvSpPr/>
          <p:nvPr/>
        </p:nvSpPr>
        <p:spPr>
          <a:xfrm>
            <a:off x="3172" y="6400800"/>
            <a:ext cx="12188823" cy="457200"/>
          </a:xfrm>
          <a:prstGeom prst="rect">
            <a:avLst/>
          </a:prstGeom>
          <a:solidFill>
            <a:srgbClr val="262626"/>
          </a:solidFill>
          <a:ln cap="flat">
            <a:noFill/>
            <a:prstDash val="solid"/>
          </a:ln>
        </p:spPr>
        <p:txBody>
          <a:bodyPr lIns="0" tIns="0" rIns="0" bIns="0"/>
          <a:lstStyle/>
          <a:p>
            <a:endParaRPr lang="en-US"/>
          </a:p>
        </p:txBody>
      </p:sp>
      <p:sp>
        <p:nvSpPr>
          <p:cNvPr id="3" name="Title Placeholder 1">
            <a:extLst>
              <a:ext uri="{FF2B5EF4-FFF2-40B4-BE49-F238E27FC236}">
                <a16:creationId xmlns:a16="http://schemas.microsoft.com/office/drawing/2014/main" id="{039A3884-9BA3-7343-8901-4A4A898D7B1C}"/>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999AD3B2-FB31-384A-A37D-E259D0EA451D}"/>
              </a:ext>
            </a:extLst>
          </p:cNvPr>
          <p:cNvSpPr txBox="1">
            <a:spLocks noGrp="1"/>
          </p:cNvSpPr>
          <p:nvPr>
            <p:ph type="body" idx="1"/>
          </p:nvPr>
        </p:nvSpPr>
        <p:spPr>
          <a:xfrm>
            <a:off x="1097280" y="2108204"/>
            <a:ext cx="10058400" cy="376089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1913481-983B-2A4D-BCD9-FD2DF0242F68}"/>
              </a:ext>
            </a:extLst>
          </p:cNvPr>
          <p:cNvSpPr txBox="1">
            <a:spLocks noGrp="1"/>
          </p:cNvSpPr>
          <p:nvPr>
            <p:ph type="dt" sz="half" idx="2"/>
          </p:nvPr>
        </p:nvSpPr>
        <p:spPr>
          <a:xfrm>
            <a:off x="8218426" y="6446840"/>
            <a:ext cx="2584853"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rial Nova"/>
              </a:defRPr>
            </a:lvl1pPr>
          </a:lstStyle>
          <a:p>
            <a:pPr lvl="0"/>
            <a:fld id="{1FBC47CB-C3C3-EE4D-BDA3-DF5BE2A8FD07}" type="datetime1">
              <a:rPr lang="en-US"/>
              <a:pPr lvl="0"/>
              <a:t>1/10/20</a:t>
            </a:fld>
            <a:endParaRPr lang="en-US"/>
          </a:p>
        </p:txBody>
      </p:sp>
      <p:sp>
        <p:nvSpPr>
          <p:cNvPr id="6" name="Footer Placeholder 4">
            <a:extLst>
              <a:ext uri="{FF2B5EF4-FFF2-40B4-BE49-F238E27FC236}">
                <a16:creationId xmlns:a16="http://schemas.microsoft.com/office/drawing/2014/main" id="{99DD0BAB-400F-5D46-A853-307253D2A5A3}"/>
              </a:ext>
            </a:extLst>
          </p:cNvPr>
          <p:cNvSpPr txBox="1">
            <a:spLocks noGrp="1"/>
          </p:cNvSpPr>
          <p:nvPr>
            <p:ph type="ftr" sz="quarter" idx="3"/>
          </p:nvPr>
        </p:nvSpPr>
        <p:spPr>
          <a:xfrm>
            <a:off x="1097280" y="6446840"/>
            <a:ext cx="681826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0" baseline="0">
                <a:solidFill>
                  <a:srgbClr val="FFFFFF"/>
                </a:solidFill>
                <a:uFillTx/>
                <a:latin typeface="Arial Nova"/>
              </a:defRPr>
            </a:lvl1pPr>
          </a:lstStyle>
          <a:p>
            <a:pPr lvl="0"/>
            <a:endParaRPr lang="en-US"/>
          </a:p>
        </p:txBody>
      </p:sp>
      <p:sp>
        <p:nvSpPr>
          <p:cNvPr id="7" name="Slide Number Placeholder 5">
            <a:extLst>
              <a:ext uri="{FF2B5EF4-FFF2-40B4-BE49-F238E27FC236}">
                <a16:creationId xmlns:a16="http://schemas.microsoft.com/office/drawing/2014/main" id="{72587F56-6753-3B43-8111-D45C7DAF7C63}"/>
              </a:ext>
            </a:extLst>
          </p:cNvPr>
          <p:cNvSpPr txBox="1">
            <a:spLocks noGrp="1"/>
          </p:cNvSpPr>
          <p:nvPr>
            <p:ph type="sldNum" sz="quarter" idx="4"/>
          </p:nvPr>
        </p:nvSpPr>
        <p:spPr>
          <a:xfrm>
            <a:off x="10993584" y="6446840"/>
            <a:ext cx="78001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rial Nova"/>
              </a:defRPr>
            </a:lvl1pPr>
          </a:lstStyle>
          <a:p>
            <a:pPr lvl="0"/>
            <a:fld id="{4E383E94-5EA7-3F4F-9DC0-3211B923E082}" type="slidenum">
              <a:t>‹#›</a:t>
            </a:fld>
            <a:endParaRPr lang="en-US"/>
          </a:p>
        </p:txBody>
      </p:sp>
      <p:cxnSp>
        <p:nvCxnSpPr>
          <p:cNvPr id="8" name="Straight Connector 9">
            <a:extLst>
              <a:ext uri="{FF2B5EF4-FFF2-40B4-BE49-F238E27FC236}">
                <a16:creationId xmlns:a16="http://schemas.microsoft.com/office/drawing/2014/main" id="{17E08387-991E-4143-9DBD-4DF17E5ABBE5}"/>
              </a:ext>
            </a:extLst>
          </p:cNvPr>
          <p:cNvCxnSpPr/>
          <p:nvPr/>
        </p:nvCxnSpPr>
        <p:spPr>
          <a:xfrm>
            <a:off x="1193529" y="1897379"/>
            <a:ext cx="9966960" cy="0"/>
          </a:xfrm>
          <a:prstGeom prst="straightConnector1">
            <a:avLst/>
          </a:prstGeom>
          <a:noFill/>
          <a:ln w="12701" cap="flat">
            <a:solidFill>
              <a:srgbClr val="404040"/>
            </a:solidFill>
            <a:prstDash val="solid"/>
            <a:miter/>
          </a:ln>
        </p:spPr>
      </p:cxn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marL="0" marR="0" lvl="0" indent="0" algn="l" defTabSz="914400" rtl="0" fontAlgn="auto" hangingPunct="1">
        <a:lnSpc>
          <a:spcPct val="90000"/>
        </a:lnSpc>
        <a:spcBef>
          <a:spcPts val="0"/>
        </a:spcBef>
        <a:spcAft>
          <a:spcPts val="0"/>
        </a:spcAft>
        <a:buNone/>
        <a:tabLst/>
        <a:defRPr lang="en-US" sz="4200" b="0" i="0" u="none" strike="noStrike" kern="1200" cap="none" spc="-50" baseline="0">
          <a:solidFill>
            <a:srgbClr val="404040"/>
          </a:solidFill>
          <a:uFillTx/>
          <a:latin typeface="Arial Nova Light"/>
        </a:defRPr>
      </a:lvl1pPr>
    </p:titleStyle>
    <p:bodyStyle>
      <a:lvl1pPr marL="91440" marR="0" lvl="0" indent="-91440" algn="l" defTabSz="914400" rtl="0" fontAlgn="auto" hangingPunct="1">
        <a:lnSpc>
          <a:spcPct val="120000"/>
        </a:lnSpc>
        <a:spcBef>
          <a:spcPts val="1200"/>
        </a:spcBef>
        <a:spcAft>
          <a:spcPts val="200"/>
        </a:spcAft>
        <a:buClr>
          <a:srgbClr val="5A82CB"/>
        </a:buClr>
        <a:buSzPct val="100000"/>
        <a:buFont typeface="Calibri" pitchFamily="34"/>
        <a:buChar char=" "/>
        <a:tabLst/>
        <a:defRPr lang="en-US" sz="1800" b="0" i="0" u="none" strike="noStrike" kern="1200" cap="none" spc="0" baseline="0">
          <a:solidFill>
            <a:srgbClr val="404040"/>
          </a:solidFill>
          <a:uFillTx/>
          <a:latin typeface="Arial Nova"/>
        </a:defRPr>
      </a:lvl1pPr>
      <a:lvl2pPr marL="384048" marR="0" lvl="1" indent="-182880" algn="l" defTabSz="914400" rtl="0" fontAlgn="auto" hangingPunct="1">
        <a:lnSpc>
          <a:spcPct val="100000"/>
        </a:lnSpc>
        <a:spcBef>
          <a:spcPts val="200"/>
        </a:spcBef>
        <a:spcAft>
          <a:spcPts val="400"/>
        </a:spcAft>
        <a:buSzPct val="100000"/>
        <a:buFont typeface="Calibri" pitchFamily="34"/>
        <a:buChar char="◦"/>
        <a:tabLst/>
        <a:defRPr lang="en-US" sz="1600" b="0" i="0" u="none" strike="noStrike" kern="1200" cap="none" spc="0" baseline="0">
          <a:solidFill>
            <a:srgbClr val="404040"/>
          </a:solidFill>
          <a:uFillTx/>
          <a:latin typeface="Arial Nova"/>
        </a:defRPr>
      </a:lvl2pPr>
      <a:lvl3pPr marL="566928" marR="0" lvl="2" indent="-182880" algn="l" defTabSz="914400" rtl="0" fontAlgn="auto" hangingPunct="1">
        <a:lnSpc>
          <a:spcPct val="100000"/>
        </a:lnSpc>
        <a:spcBef>
          <a:spcPts val="200"/>
        </a:spcBef>
        <a:spcAft>
          <a:spcPts val="400"/>
        </a:spcAft>
        <a:buSzPct val="100000"/>
        <a:buFont typeface="Calibri" pitchFamily="34"/>
        <a:buChar char="◦"/>
        <a:tabLst/>
        <a:defRPr lang="en-US" sz="1200" b="0" i="0" u="none" strike="noStrike" kern="1200" cap="none" spc="0" baseline="0">
          <a:solidFill>
            <a:srgbClr val="404040"/>
          </a:solidFill>
          <a:uFillTx/>
          <a:latin typeface="Arial Nova"/>
        </a:defRPr>
      </a:lvl3pPr>
      <a:lvl4pPr marL="749808" marR="0" lvl="3" indent="-182880" algn="l" defTabSz="914400" rtl="0" fontAlgn="auto" hangingPunct="1">
        <a:lnSpc>
          <a:spcPct val="100000"/>
        </a:lnSpc>
        <a:spcBef>
          <a:spcPts val="200"/>
        </a:spcBef>
        <a:spcAft>
          <a:spcPts val="400"/>
        </a:spcAft>
        <a:buSzPct val="100000"/>
        <a:buFont typeface="Calibri" pitchFamily="34"/>
        <a:buChar char="◦"/>
        <a:tabLst/>
        <a:defRPr lang="en-US" sz="1200" b="0" i="0" u="none" strike="noStrike" kern="1200" cap="none" spc="0" baseline="0">
          <a:solidFill>
            <a:srgbClr val="404040"/>
          </a:solidFill>
          <a:uFillTx/>
          <a:latin typeface="Arial Nova"/>
        </a:defRPr>
      </a:lvl4pPr>
      <a:lvl5pPr marL="932688" marR="0" lvl="4" indent="-182880" algn="l" defTabSz="914400" rtl="0" fontAlgn="auto" hangingPunct="1">
        <a:lnSpc>
          <a:spcPct val="100000"/>
        </a:lnSpc>
        <a:spcBef>
          <a:spcPts val="200"/>
        </a:spcBef>
        <a:spcAft>
          <a:spcPts val="400"/>
        </a:spcAft>
        <a:buSzPct val="100000"/>
        <a:buFont typeface="Calibri" pitchFamily="34"/>
        <a:buChar char="◦"/>
        <a:tabLst/>
        <a:defRPr lang="en-US" sz="1200" b="0" i="0" u="none" strike="noStrike" kern="1200" cap="none" spc="0" baseline="0">
          <a:solidFill>
            <a:srgbClr val="404040"/>
          </a:solidFill>
          <a:uFillTx/>
          <a:latin typeface="Arial Nov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0FAHTrFzALc" TargetMode="External"/><Relationship Id="rId2" Type="http://schemas.openxmlformats.org/officeDocument/2006/relationships/hyperlink" Target="https://www.youtube.com/watch?v=cF0C3BDKUxk" TargetMode="External"/><Relationship Id="rId1" Type="http://schemas.openxmlformats.org/officeDocument/2006/relationships/slideLayout" Target="../slideLayouts/slideLayout30.xml"/><Relationship Id="rId6" Type="http://schemas.openxmlformats.org/officeDocument/2006/relationships/hyperlink" Target="https://www.youtube.com/watch?v=xLgXrG4qQ8k" TargetMode="External"/><Relationship Id="rId5" Type="http://schemas.openxmlformats.org/officeDocument/2006/relationships/hyperlink" Target="https://www.youtube.com/watch?v=4zeWvuZ-rHA" TargetMode="External"/><Relationship Id="rId4" Type="http://schemas.openxmlformats.org/officeDocument/2006/relationships/hyperlink" Target="https://www.youtube.com/watch?v=E401rg6wdHw"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hyperlink" Target="http://content.time.com/time/world/article/0,8599,1832434,00.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8" Type="http://schemas.openxmlformats.org/officeDocument/2006/relationships/hyperlink" Target="https://www.youtube.com/watch?v=E401rg6wdHw" TargetMode="External"/><Relationship Id="rId3" Type="http://schemas.openxmlformats.org/officeDocument/2006/relationships/hyperlink" Target="https://laws.worldrugby.org/index.php?&amp;language=EN" TargetMode="External"/><Relationship Id="rId7" Type="http://schemas.openxmlformats.org/officeDocument/2006/relationships/hyperlink" Target="https://www.youtube.com/watch?v=4zeWvuZ-rHA" TargetMode="External"/><Relationship Id="rId2" Type="http://schemas.openxmlformats.org/officeDocument/2006/relationships/hyperlink" Target="https://football-technology.fifa.com/en/media-tiles/video-assistant-referee-var/" TargetMode="External"/><Relationship Id="rId1" Type="http://schemas.openxmlformats.org/officeDocument/2006/relationships/slideLayout" Target="../slideLayouts/slideLayout30.xml"/><Relationship Id="rId6" Type="http://schemas.openxmlformats.org/officeDocument/2006/relationships/hyperlink" Target="https://www.youtube.com/watch?v=xLgXrG4qQ8k" TargetMode="External"/><Relationship Id="rId5" Type="http://schemas.openxmlformats.org/officeDocument/2006/relationships/hyperlink" Target="https://www.quora.com/What-are-the-pros-and-cons-of-VAR-Visual-Assistant-Referee-in-football-matches" TargetMode="External"/><Relationship Id="rId10" Type="http://schemas.openxmlformats.org/officeDocument/2006/relationships/hyperlink" Target="https://www.youtube.com/watch?v=cF0C3BDKUxk" TargetMode="External"/><Relationship Id="rId4" Type="http://schemas.openxmlformats.org/officeDocument/2006/relationships/hyperlink" Target="https://www.rugbyworld.com/tournaments/rugby-world-cup-2019/tmo-television-match-official-explained-88934" TargetMode="External"/><Relationship Id="rId9" Type="http://schemas.openxmlformats.org/officeDocument/2006/relationships/hyperlink" Target="https://www.youtube.com/watch?v=0FAHTrFzALc"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computerweekly.com/feature/Data-takes-to-the-road-the-technology-behind-the-Tour-de-France" TargetMode="External"/><Relationship Id="rId2" Type="http://schemas.openxmlformats.org/officeDocument/2006/relationships/hyperlink" Target="https://www.hire-intelligence.co.uk/evolution-of-technology-in-sport/" TargetMode="External"/><Relationship Id="rId1" Type="http://schemas.openxmlformats.org/officeDocument/2006/relationships/slideLayout" Target="../slideLayouts/slideLayout2.xml"/><Relationship Id="rId4" Type="http://schemas.openxmlformats.org/officeDocument/2006/relationships/hyperlink" Target="https://www.wellspring.com/blog/2016/08/17/olympic-innovations-how-technology-impacted-swimming"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eis2win.co.uk/service/performance-analysis/" TargetMode="External"/><Relationship Id="rId2" Type="http://schemas.openxmlformats.org/officeDocument/2006/relationships/hyperlink" Target="http://www.sportni.net/performance/sports-institute-northern-ireland/performance-science/performance-analysis/"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E333C756-039F-CA44-92D8-8CC5762829EA}"/>
              </a:ext>
            </a:extLst>
          </p:cNvPr>
          <p:cNvSpPr>
            <a:spLocks noMove="1" noResize="1"/>
          </p:cNvSpPr>
          <p:nvPr/>
        </p:nvSpPr>
        <p:spPr>
          <a:xfrm>
            <a:off x="-6217" y="0"/>
            <a:ext cx="4641311" cy="6858000"/>
          </a:xfrm>
          <a:prstGeom prst="rect">
            <a:avLst/>
          </a:prstGeom>
          <a:solidFill>
            <a:srgbClr val="262626"/>
          </a:solidFill>
          <a:ln cap="flat">
            <a:noFill/>
            <a:prstDash val="solid"/>
          </a:ln>
        </p:spPr>
        <p:txBody>
          <a:bodyPr lIns="0" tIns="0" rIns="0" bIns="0">
            <a:noAutofit/>
          </a:bodyPr>
          <a:lstStyle/>
          <a:p>
            <a:endParaRPr lang="en-US"/>
          </a:p>
        </p:txBody>
      </p:sp>
      <p:sp>
        <p:nvSpPr>
          <p:cNvPr id="3" name="Title 1">
            <a:extLst>
              <a:ext uri="{FF2B5EF4-FFF2-40B4-BE49-F238E27FC236}">
                <a16:creationId xmlns:a16="http://schemas.microsoft.com/office/drawing/2014/main" id="{00A1CE65-CCDE-9C45-9B30-A4D564844CF4}"/>
              </a:ext>
            </a:extLst>
          </p:cNvPr>
          <p:cNvSpPr txBox="1">
            <a:spLocks noGrp="1"/>
          </p:cNvSpPr>
          <p:nvPr>
            <p:ph type="ctrTitle"/>
          </p:nvPr>
        </p:nvSpPr>
        <p:spPr>
          <a:xfrm>
            <a:off x="484814" y="640080"/>
            <a:ext cx="3659245" cy="2850321"/>
          </a:xfrm>
        </p:spPr>
        <p:txBody>
          <a:bodyPr/>
          <a:lstStyle/>
          <a:p>
            <a:pPr lvl="0"/>
            <a:r>
              <a:rPr lang="en-US" sz="4600">
                <a:solidFill>
                  <a:srgbClr val="FFFFFF"/>
                </a:solidFill>
              </a:rPr>
              <a:t>How has technology affected the way we train?</a:t>
            </a:r>
          </a:p>
        </p:txBody>
      </p:sp>
      <p:cxnSp>
        <p:nvCxnSpPr>
          <p:cNvPr id="4" name="Straight Connector 19">
            <a:extLst>
              <a:ext uri="{FF2B5EF4-FFF2-40B4-BE49-F238E27FC236}">
                <a16:creationId xmlns:a16="http://schemas.microsoft.com/office/drawing/2014/main" id="{79E8DBBD-849D-7D4C-9ED0-950DEC1FAEC0}"/>
              </a:ext>
            </a:extLst>
          </p:cNvPr>
          <p:cNvCxnSpPr>
            <a:cxnSpLocks noMove="1" noResize="1"/>
          </p:cNvCxnSpPr>
          <p:nvPr/>
        </p:nvCxnSpPr>
        <p:spPr>
          <a:xfrm>
            <a:off x="622797" y="3651272"/>
            <a:ext cx="3383280" cy="0"/>
          </a:xfrm>
          <a:prstGeom prst="straightConnector1">
            <a:avLst/>
          </a:prstGeom>
          <a:noFill/>
          <a:ln w="19046" cap="flat">
            <a:solidFill>
              <a:srgbClr val="5A82CB"/>
            </a:solidFill>
            <a:prstDash val="solid"/>
            <a:miter/>
          </a:ln>
        </p:spPr>
      </p:cxnSp>
      <p:pic>
        <p:nvPicPr>
          <p:cNvPr id="5" name="Picture 3">
            <a:extLst>
              <a:ext uri="{FF2B5EF4-FFF2-40B4-BE49-F238E27FC236}">
                <a16:creationId xmlns:a16="http://schemas.microsoft.com/office/drawing/2014/main" id="{A0CECE1A-E61B-3F43-842E-C16AD77E2931}"/>
              </a:ext>
            </a:extLst>
          </p:cNvPr>
          <p:cNvPicPr>
            <a:picLocks noChangeAspect="1"/>
          </p:cNvPicPr>
          <p:nvPr/>
        </p:nvPicPr>
        <p:blipFill>
          <a:blip r:embed="rId4"/>
          <a:srcRect l="9979" r="17019" b="-1"/>
          <a:stretch>
            <a:fillRect/>
          </a:stretch>
        </p:blipFill>
        <p:spPr>
          <a:xfrm>
            <a:off x="4635093" y="9"/>
            <a:ext cx="7556885" cy="6857990"/>
          </a:xfrm>
          <a:prstGeom prst="rect">
            <a:avLst/>
          </a:prstGeom>
          <a:noFill/>
          <a:ln cap="flat">
            <a:noFill/>
          </a:ln>
        </p:spPr>
      </p:pic>
      <p:pic>
        <p:nvPicPr>
          <p:cNvPr id="6" name="Audio 4">
            <a:extLst>
              <a:ext uri="{FF2B5EF4-FFF2-40B4-BE49-F238E27FC236}">
                <a16:creationId xmlns:a16="http://schemas.microsoft.com/office/drawing/2014/main" id="{E612DB9B-55FD-7A43-88D3-6E80297B85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296" y="5829300"/>
            <a:ext cx="812801" cy="812801"/>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574"/>
    </mc:Choice>
    <mc:Fallback>
      <p:transition spd="slow" advTm="2574"/>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1D51-FEB3-A248-B26F-BFAFA66A7D57}"/>
              </a:ext>
            </a:extLst>
          </p:cNvPr>
          <p:cNvSpPr txBox="1">
            <a:spLocks noGrp="1"/>
          </p:cNvSpPr>
          <p:nvPr>
            <p:ph type="title"/>
          </p:nvPr>
        </p:nvSpPr>
        <p:spPr/>
        <p:txBody>
          <a:bodyPr/>
          <a:lstStyle/>
          <a:p>
            <a:pPr lvl="0"/>
            <a:r>
              <a:rPr lang="en-GB"/>
              <a:t>Technology in sport #1- VAR</a:t>
            </a:r>
          </a:p>
        </p:txBody>
      </p:sp>
      <p:sp>
        <p:nvSpPr>
          <p:cNvPr id="3" name="Content Placeholder 2">
            <a:extLst>
              <a:ext uri="{FF2B5EF4-FFF2-40B4-BE49-F238E27FC236}">
                <a16:creationId xmlns:a16="http://schemas.microsoft.com/office/drawing/2014/main" id="{98F2A821-E7F5-E94D-8F61-E1C999EC4306}"/>
              </a:ext>
            </a:extLst>
          </p:cNvPr>
          <p:cNvSpPr txBox="1">
            <a:spLocks noGrp="1"/>
          </p:cNvSpPr>
          <p:nvPr>
            <p:ph idx="1"/>
          </p:nvPr>
        </p:nvSpPr>
        <p:spPr/>
        <p:txBody>
          <a:bodyPr/>
          <a:lstStyle/>
          <a:p>
            <a:pPr marL="0" lvl="0" indent="0">
              <a:buNone/>
            </a:pPr>
            <a:r>
              <a:rPr lang="en-GB"/>
              <a:t>Content – what is VAR?</a:t>
            </a:r>
          </a:p>
          <a:p>
            <a:pPr marL="0" lvl="0" indent="0">
              <a:buNone/>
            </a:pPr>
            <a:r>
              <a:rPr lang="en-GB"/>
              <a:t>               - what positives does it have</a:t>
            </a:r>
          </a:p>
          <a:p>
            <a:pPr marL="0" lvl="0" indent="0">
              <a:buNone/>
            </a:pPr>
            <a:r>
              <a:rPr lang="en-GB"/>
              <a:t>               - what negatives does it have</a:t>
            </a:r>
          </a:p>
          <a:p>
            <a:pPr marL="0" lvl="0" indent="0">
              <a:buNone/>
            </a:pPr>
            <a:r>
              <a:rPr lang="en-GB"/>
              <a:t>               - What are your thought?</a:t>
            </a:r>
          </a:p>
          <a:p>
            <a:pPr marL="0" lvl="0" indent="0">
              <a:buNone/>
            </a:pPr>
            <a:r>
              <a:rPr lang="en-GB"/>
              <a:t>               - Activity.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03048-6DF7-7F4E-8883-0A67B6BB1FB8}"/>
              </a:ext>
            </a:extLst>
          </p:cNvPr>
          <p:cNvSpPr txBox="1">
            <a:spLocks noGrp="1"/>
          </p:cNvSpPr>
          <p:nvPr>
            <p:ph type="ctrTitle"/>
          </p:nvPr>
        </p:nvSpPr>
        <p:spPr/>
        <p:txBody>
          <a:bodyPr/>
          <a:lstStyle/>
          <a:p>
            <a:pPr lvl="0"/>
            <a:r>
              <a:rPr lang="en-GB"/>
              <a:t>Video assistant referee (VAR) </a:t>
            </a:r>
          </a:p>
        </p:txBody>
      </p:sp>
      <p:sp>
        <p:nvSpPr>
          <p:cNvPr id="3" name="Subtitle 2">
            <a:extLst>
              <a:ext uri="{FF2B5EF4-FFF2-40B4-BE49-F238E27FC236}">
                <a16:creationId xmlns:a16="http://schemas.microsoft.com/office/drawing/2014/main" id="{45E9ACC4-1337-1849-8250-17160C554999}"/>
              </a:ext>
            </a:extLst>
          </p:cNvPr>
          <p:cNvSpPr txBox="1">
            <a:spLocks noGrp="1"/>
          </p:cNvSpPr>
          <p:nvPr>
            <p:ph type="subTitle" idx="1"/>
          </p:nvPr>
        </p:nvSpPr>
        <p:spPr/>
        <p:txBody>
          <a:bodyP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50E63-67F2-4B41-9FF8-60CE460BC464}"/>
              </a:ext>
            </a:extLst>
          </p:cNvPr>
          <p:cNvSpPr txBox="1">
            <a:spLocks noGrp="1"/>
          </p:cNvSpPr>
          <p:nvPr>
            <p:ph type="title"/>
          </p:nvPr>
        </p:nvSpPr>
        <p:spPr/>
        <p:txBody>
          <a:bodyPr/>
          <a:lstStyle/>
          <a:p>
            <a:pPr lvl="0"/>
            <a:r>
              <a:rPr lang="en-GB"/>
              <a:t>What is a Video assistant referee?</a:t>
            </a:r>
          </a:p>
        </p:txBody>
      </p:sp>
      <p:sp>
        <p:nvSpPr>
          <p:cNvPr id="3" name="Content Placeholder 2">
            <a:extLst>
              <a:ext uri="{FF2B5EF4-FFF2-40B4-BE49-F238E27FC236}">
                <a16:creationId xmlns:a16="http://schemas.microsoft.com/office/drawing/2014/main" id="{D2BE4DE3-6F73-F24E-90B3-8AFE94CFA4DB}"/>
              </a:ext>
            </a:extLst>
          </p:cNvPr>
          <p:cNvSpPr txBox="1">
            <a:spLocks noGrp="1"/>
          </p:cNvSpPr>
          <p:nvPr>
            <p:ph idx="1"/>
          </p:nvPr>
        </p:nvSpPr>
        <p:spPr/>
        <p:txBody>
          <a:bodyPr/>
          <a:lstStyle/>
          <a:p>
            <a:pPr lvl="0"/>
            <a:r>
              <a:rPr lang="en-GB"/>
              <a:t>Introduced into rugby union in 2001 later established into the most recent sport to adapt football in 2017.</a:t>
            </a:r>
          </a:p>
          <a:p>
            <a:pPr lvl="0"/>
            <a:r>
              <a:rPr lang="en-GB"/>
              <a:t>“The VAR is a match official that helps assist the head referee in decision making throughout the fixture”</a:t>
            </a:r>
          </a:p>
          <a:p>
            <a:pPr lvl="0"/>
            <a:r>
              <a:rPr lang="en-GB"/>
              <a:t>Uses Multiple camera angles, slow motion tools and visual aids such as indicators of offside lines etc.</a:t>
            </a:r>
          </a:p>
          <a:p>
            <a:pPr lvl="0"/>
            <a:r>
              <a:rPr lang="en-GB"/>
              <a:t>The VAR or TMO can “intervene if there is foul play that the head refree has missed” however they can only </a:t>
            </a:r>
            <a:r>
              <a:rPr lang="en-GB" b="1" u="sng"/>
              <a:t>suggest</a:t>
            </a:r>
            <a:r>
              <a:rPr lang="en-GB"/>
              <a:t> actions or punishment to the head referee. </a:t>
            </a:r>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CAD3-319E-9E49-9D2E-83560F271A1B}"/>
              </a:ext>
            </a:extLst>
          </p:cNvPr>
          <p:cNvSpPr txBox="1">
            <a:spLocks noGrp="1"/>
          </p:cNvSpPr>
          <p:nvPr>
            <p:ph type="title"/>
          </p:nvPr>
        </p:nvSpPr>
        <p:spPr/>
        <p:txBody>
          <a:bodyPr/>
          <a:lstStyle/>
          <a:p>
            <a:pPr lvl="0"/>
            <a:r>
              <a:rPr lang="en-GB"/>
              <a:t>What positives does VAR provide? </a:t>
            </a:r>
          </a:p>
        </p:txBody>
      </p:sp>
      <p:sp>
        <p:nvSpPr>
          <p:cNvPr id="3" name="Content Placeholder 2">
            <a:extLst>
              <a:ext uri="{FF2B5EF4-FFF2-40B4-BE49-F238E27FC236}">
                <a16:creationId xmlns:a16="http://schemas.microsoft.com/office/drawing/2014/main" id="{6B92ABC1-9F93-6A42-8E7D-7960A6392383}"/>
              </a:ext>
            </a:extLst>
          </p:cNvPr>
          <p:cNvSpPr txBox="1">
            <a:spLocks noGrp="1"/>
          </p:cNvSpPr>
          <p:nvPr>
            <p:ph idx="1"/>
          </p:nvPr>
        </p:nvSpPr>
        <p:spPr>
          <a:xfrm>
            <a:off x="838203" y="2247650"/>
            <a:ext cx="10515600" cy="4351336"/>
          </a:xfrm>
        </p:spPr>
        <p:txBody>
          <a:bodyPr/>
          <a:lstStyle/>
          <a:p>
            <a:pPr marL="0" lvl="0" indent="0">
              <a:buNone/>
            </a:pPr>
            <a:r>
              <a:rPr lang="en-GB"/>
              <a:t>According to carlos et al (2019) , Kothora (2019) and Armentos et al (2019) positives associated with VAR include….</a:t>
            </a:r>
          </a:p>
          <a:p>
            <a:pPr lvl="0"/>
            <a:r>
              <a:rPr lang="en-GB"/>
              <a:t> possibility to review footage live.</a:t>
            </a:r>
          </a:p>
          <a:p>
            <a:pPr lvl="0"/>
            <a:r>
              <a:rPr lang="en-GB"/>
              <a:t>A second opinion within the heat of the game.</a:t>
            </a:r>
          </a:p>
          <a:p>
            <a:pPr lvl="0"/>
            <a:r>
              <a:rPr lang="en-GB"/>
              <a:t>Different angels and points of view</a:t>
            </a:r>
          </a:p>
          <a:p>
            <a:pPr lvl="0"/>
            <a:r>
              <a:rPr lang="en-GB"/>
              <a:t>It enhances the drama of the game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E414-B5F3-0549-AB5B-CC21C41DCCF5}"/>
              </a:ext>
            </a:extLst>
          </p:cNvPr>
          <p:cNvSpPr txBox="1">
            <a:spLocks noGrp="1"/>
          </p:cNvSpPr>
          <p:nvPr>
            <p:ph type="title"/>
          </p:nvPr>
        </p:nvSpPr>
        <p:spPr/>
        <p:txBody>
          <a:bodyPr/>
          <a:lstStyle/>
          <a:p>
            <a:pPr lvl="0"/>
            <a:r>
              <a:rPr lang="en-GB"/>
              <a:t>What negatives are associated with VAR?</a:t>
            </a:r>
          </a:p>
        </p:txBody>
      </p:sp>
      <p:sp>
        <p:nvSpPr>
          <p:cNvPr id="3" name="Content Placeholder 2">
            <a:extLst>
              <a:ext uri="{FF2B5EF4-FFF2-40B4-BE49-F238E27FC236}">
                <a16:creationId xmlns:a16="http://schemas.microsoft.com/office/drawing/2014/main" id="{BEFD2ABF-F731-6540-BE3D-DC21CAF01C82}"/>
              </a:ext>
            </a:extLst>
          </p:cNvPr>
          <p:cNvSpPr txBox="1">
            <a:spLocks noGrp="1"/>
          </p:cNvSpPr>
          <p:nvPr>
            <p:ph idx="1"/>
          </p:nvPr>
        </p:nvSpPr>
        <p:spPr/>
        <p:txBody>
          <a:bodyPr/>
          <a:lstStyle/>
          <a:p>
            <a:pPr marL="0" lvl="0" indent="0">
              <a:buNone/>
            </a:pPr>
            <a:r>
              <a:rPr lang="en-GB"/>
              <a:t>According to Gilis et al (2008)  and pearey (2019) </a:t>
            </a:r>
          </a:p>
          <a:p>
            <a:pPr lvl="0"/>
            <a:r>
              <a:rPr lang="en-GB"/>
              <a:t>Time consuming and can effect momentum in a negative manor</a:t>
            </a:r>
          </a:p>
          <a:p>
            <a:pPr lvl="0"/>
            <a:r>
              <a:rPr lang="en-GB"/>
              <a:t>Over- analyses and bias decisions</a:t>
            </a:r>
          </a:p>
          <a:p>
            <a:pPr lvl="0"/>
            <a:r>
              <a:rPr lang="en-GB"/>
              <a:t>VAR can be misunderstood to the tempo of a fixture.</a:t>
            </a: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9A2A3-C0A2-9948-8433-B3474F5ECD9D}"/>
              </a:ext>
            </a:extLst>
          </p:cNvPr>
          <p:cNvSpPr txBox="1">
            <a:spLocks noGrp="1"/>
          </p:cNvSpPr>
          <p:nvPr>
            <p:ph type="title"/>
          </p:nvPr>
        </p:nvSpPr>
        <p:spPr/>
        <p:txBody>
          <a:bodyPr/>
          <a:lstStyle/>
          <a:p>
            <a:pPr lvl="0"/>
            <a:r>
              <a:rPr lang="en-GB"/>
              <a:t>What's your thoughts?</a:t>
            </a:r>
          </a:p>
        </p:txBody>
      </p:sp>
      <p:sp>
        <p:nvSpPr>
          <p:cNvPr id="3" name="Content Placeholder 2">
            <a:extLst>
              <a:ext uri="{FF2B5EF4-FFF2-40B4-BE49-F238E27FC236}">
                <a16:creationId xmlns:a16="http://schemas.microsoft.com/office/drawing/2014/main" id="{81CECFC2-9603-B24D-82D0-53ABF1DD028C}"/>
              </a:ext>
            </a:extLst>
          </p:cNvPr>
          <p:cNvSpPr txBox="1">
            <a:spLocks noGrp="1"/>
          </p:cNvSpPr>
          <p:nvPr>
            <p:ph idx="1"/>
          </p:nvPr>
        </p:nvSpPr>
        <p:spPr/>
        <p:txBody>
          <a:bodyPr/>
          <a:lstStyle/>
          <a:p>
            <a:pPr lvl="0"/>
            <a:r>
              <a:rPr lang="en-GB"/>
              <a:t>Does the use of this technology relate to grass roots and should sport today rely on it so heavily?</a:t>
            </a:r>
          </a:p>
          <a:p>
            <a:pPr lvl="0"/>
            <a:r>
              <a:rPr lang="en-GB"/>
              <a:t>What does this technology mean to a referee who still makes a mistake even though they had this technology?</a:t>
            </a:r>
          </a:p>
          <a:p>
            <a:pPr lvl="0"/>
            <a:r>
              <a:rPr lang="en-GB"/>
              <a:t>Does VAR actually enhance the performance aspect for the athletes or does it just make the occasion more dramatic?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7F17C-0159-3949-950A-61AEB200CF7C}"/>
              </a:ext>
            </a:extLst>
          </p:cNvPr>
          <p:cNvSpPr txBox="1">
            <a:spLocks noGrp="1"/>
          </p:cNvSpPr>
          <p:nvPr>
            <p:ph type="title"/>
          </p:nvPr>
        </p:nvSpPr>
        <p:spPr/>
        <p:txBody>
          <a:bodyPr/>
          <a:lstStyle/>
          <a:p>
            <a:pPr lvl="0"/>
            <a:r>
              <a:rPr lang="en-GB"/>
              <a:t>Activity</a:t>
            </a:r>
          </a:p>
        </p:txBody>
      </p:sp>
      <p:sp>
        <p:nvSpPr>
          <p:cNvPr id="3" name="Content Placeholder 2">
            <a:extLst>
              <a:ext uri="{FF2B5EF4-FFF2-40B4-BE49-F238E27FC236}">
                <a16:creationId xmlns:a16="http://schemas.microsoft.com/office/drawing/2014/main" id="{330605A7-D340-C549-A900-FB27EF0A6C78}"/>
              </a:ext>
            </a:extLst>
          </p:cNvPr>
          <p:cNvSpPr txBox="1">
            <a:spLocks noGrp="1"/>
          </p:cNvSpPr>
          <p:nvPr>
            <p:ph idx="1"/>
          </p:nvPr>
        </p:nvSpPr>
        <p:spPr/>
        <p:txBody>
          <a:bodyPr/>
          <a:lstStyle/>
          <a:p>
            <a:pPr lvl="0"/>
            <a:r>
              <a:rPr lang="en-GB"/>
              <a:t>In touch or not? </a:t>
            </a:r>
            <a:r>
              <a:rPr lang="en-GB">
                <a:hlinkClick r:id="rId2"/>
              </a:rPr>
              <a:t>https://www.youtube.com/watch?v=cF0C3BDKUxk</a:t>
            </a:r>
            <a:endParaRPr lang="en-GB"/>
          </a:p>
          <a:p>
            <a:pPr lvl="0"/>
            <a:r>
              <a:rPr lang="en-GB"/>
              <a:t>Try or no try? </a:t>
            </a:r>
            <a:r>
              <a:rPr lang="en-GB">
                <a:hlinkClick r:id="rId3"/>
              </a:rPr>
              <a:t>https://www.youtube.com/watch?v=0FAHTrFzALc</a:t>
            </a:r>
            <a:r>
              <a:rPr lang="en-GB"/>
              <a:t> </a:t>
            </a:r>
          </a:p>
          <a:p>
            <a:pPr lvl="0"/>
            <a:r>
              <a:rPr lang="en-GB"/>
              <a:t>Deliberate handball or not? </a:t>
            </a:r>
            <a:r>
              <a:rPr lang="en-GB">
                <a:hlinkClick r:id="rId4"/>
              </a:rPr>
              <a:t>https://www.youtube.com/watch?v=E401rg6wdHw</a:t>
            </a:r>
            <a:r>
              <a:rPr lang="en-GB"/>
              <a:t> </a:t>
            </a:r>
          </a:p>
          <a:p>
            <a:pPr lvl="0"/>
            <a:r>
              <a:rPr lang="en-GB"/>
              <a:t>Was the ball going to hit the wicket? </a:t>
            </a:r>
            <a:r>
              <a:rPr lang="en-GB">
                <a:hlinkClick r:id="rId5"/>
              </a:rPr>
              <a:t>https://www.youtube.com/watch?v=4zeWvuZ-rHA</a:t>
            </a:r>
            <a:r>
              <a:rPr lang="en-GB"/>
              <a:t> </a:t>
            </a:r>
          </a:p>
          <a:p>
            <a:pPr lvl="0"/>
            <a:r>
              <a:rPr lang="en-GB"/>
              <a:t>Yellow or red card?(#4 in red and blue) </a:t>
            </a:r>
            <a:r>
              <a:rPr lang="en-GB">
                <a:hlinkClick r:id="rId6"/>
              </a:rPr>
              <a:t>https://www.youtube.com/watch?v=xLgXrG4qQ8k</a:t>
            </a: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93272-B565-7D46-A038-6B69988C301B}"/>
              </a:ext>
            </a:extLst>
          </p:cNvPr>
          <p:cNvSpPr txBox="1">
            <a:spLocks noGrp="1"/>
          </p:cNvSpPr>
          <p:nvPr>
            <p:ph type="title"/>
          </p:nvPr>
        </p:nvSpPr>
        <p:spPr>
          <a:xfrm>
            <a:off x="1022262" y="672815"/>
            <a:ext cx="8761415" cy="706968"/>
          </a:xfrm>
        </p:spPr>
        <p:txBody>
          <a:bodyPr/>
          <a:lstStyle/>
          <a:p>
            <a:pPr lvl="0"/>
            <a:r>
              <a:rPr lang="en-GB"/>
              <a:t>Who touched the ball down green or white?</a:t>
            </a:r>
          </a:p>
        </p:txBody>
      </p:sp>
      <p:pic>
        <p:nvPicPr>
          <p:cNvPr id="3" name="Video_4">
            <a:extLst>
              <a:ext uri="{FF2B5EF4-FFF2-40B4-BE49-F238E27FC236}">
                <a16:creationId xmlns:a16="http://schemas.microsoft.com/office/drawing/2014/main" id="{7F8648D3-5684-9E44-99B0-48163D77E6D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22262" y="1807631"/>
            <a:ext cx="9550487" cy="4377561"/>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6204-B705-6441-AC16-5B53FBE4CC2E}"/>
              </a:ext>
            </a:extLst>
          </p:cNvPr>
          <p:cNvSpPr txBox="1">
            <a:spLocks noGrp="1"/>
          </p:cNvSpPr>
          <p:nvPr>
            <p:ph type="title"/>
          </p:nvPr>
        </p:nvSpPr>
        <p:spPr/>
        <p:txBody>
          <a:bodyPr/>
          <a:lstStyle/>
          <a:p>
            <a:pPr lvl="0"/>
            <a:r>
              <a:rPr lang="en-GB"/>
              <a:t>Did he go out of play?</a:t>
            </a:r>
          </a:p>
        </p:txBody>
      </p:sp>
      <p:pic>
        <p:nvPicPr>
          <p:cNvPr id="3" name="Video 66">
            <a:extLst>
              <a:ext uri="{FF2B5EF4-FFF2-40B4-BE49-F238E27FC236}">
                <a16:creationId xmlns:a16="http://schemas.microsoft.com/office/drawing/2014/main" id="{7B6E0540-42B4-584B-8991-EF522A16007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57453" y="1788575"/>
            <a:ext cx="10143896" cy="425841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26CB0-0879-344E-9A60-7AF9963AB55B}"/>
              </a:ext>
            </a:extLst>
          </p:cNvPr>
          <p:cNvSpPr txBox="1">
            <a:spLocks noGrp="1"/>
          </p:cNvSpPr>
          <p:nvPr>
            <p:ph type="title"/>
          </p:nvPr>
        </p:nvSpPr>
        <p:spPr/>
        <p:txBody>
          <a:bodyPr/>
          <a:lstStyle/>
          <a:p>
            <a:pPr lvl="0"/>
            <a:r>
              <a:rPr lang="en-GB"/>
              <a:t>Would the ball have hit the wicket?</a:t>
            </a:r>
          </a:p>
        </p:txBody>
      </p:sp>
      <p:pic>
        <p:nvPicPr>
          <p:cNvPr id="3" name="Video_3">
            <a:extLst>
              <a:ext uri="{FF2B5EF4-FFF2-40B4-BE49-F238E27FC236}">
                <a16:creationId xmlns:a16="http://schemas.microsoft.com/office/drawing/2014/main" id="{4302564A-0317-6040-B55F-D7A070310BD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396" y="2003916"/>
            <a:ext cx="9867903" cy="401588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70327-CA29-B349-8F22-25181860A1DF}"/>
              </a:ext>
            </a:extLst>
          </p:cNvPr>
          <p:cNvSpPr txBox="1">
            <a:spLocks noGrp="1"/>
          </p:cNvSpPr>
          <p:nvPr>
            <p:ph type="title"/>
          </p:nvPr>
        </p:nvSpPr>
        <p:spPr>
          <a:xfrm>
            <a:off x="1112943" y="838203"/>
            <a:ext cx="8761415" cy="706968"/>
          </a:xfrm>
        </p:spPr>
        <p:txBody>
          <a:bodyPr/>
          <a:lstStyle/>
          <a:p>
            <a:pPr lvl="0"/>
            <a:r>
              <a:rPr lang="en-GB"/>
              <a:t>Did he deliberately block the ball with his hand?</a:t>
            </a:r>
          </a:p>
        </p:txBody>
      </p:sp>
      <p:pic>
        <p:nvPicPr>
          <p:cNvPr id="3" name="Video_2">
            <a:extLst>
              <a:ext uri="{FF2B5EF4-FFF2-40B4-BE49-F238E27FC236}">
                <a16:creationId xmlns:a16="http://schemas.microsoft.com/office/drawing/2014/main" id="{6612ABD3-E5C8-E342-848B-107B5EDAF8D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66955" y="2019296"/>
            <a:ext cx="9853391" cy="40005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FEF2-DA7E-C64E-8A23-3344E883FC13}"/>
              </a:ext>
            </a:extLst>
          </p:cNvPr>
          <p:cNvSpPr txBox="1">
            <a:spLocks noGrp="1"/>
          </p:cNvSpPr>
          <p:nvPr>
            <p:ph type="title"/>
          </p:nvPr>
        </p:nvSpPr>
        <p:spPr/>
        <p:txBody>
          <a:bodyPr/>
          <a:lstStyle/>
          <a:p>
            <a:pPr lvl="0"/>
            <a:r>
              <a:rPr lang="en-GB"/>
              <a:t>Is this worthy a red card?</a:t>
            </a:r>
          </a:p>
        </p:txBody>
      </p:sp>
      <p:pic>
        <p:nvPicPr>
          <p:cNvPr id="3" name="Video (1)">
            <a:extLst>
              <a:ext uri="{FF2B5EF4-FFF2-40B4-BE49-F238E27FC236}">
                <a16:creationId xmlns:a16="http://schemas.microsoft.com/office/drawing/2014/main" id="{8078BF04-8947-A64F-9B6C-6209CE0AAA3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50074" y="2057400"/>
            <a:ext cx="10132219" cy="396239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E5B7B-B1A7-0E42-8A23-7729100CE1E1}"/>
              </a:ext>
            </a:extLst>
          </p:cNvPr>
          <p:cNvSpPr txBox="1">
            <a:spLocks noGrp="1"/>
          </p:cNvSpPr>
          <p:nvPr>
            <p:ph type="title"/>
          </p:nvPr>
        </p:nvSpPr>
        <p:spPr/>
        <p:txBody>
          <a:bodyPr/>
          <a:lstStyle/>
          <a:p>
            <a:pPr lvl="0"/>
            <a:r>
              <a:rPr lang="en-GB"/>
              <a:t>Technology in sport #2- equipment</a:t>
            </a:r>
          </a:p>
        </p:txBody>
      </p:sp>
      <p:sp>
        <p:nvSpPr>
          <p:cNvPr id="3" name="Content Placeholder 2">
            <a:extLst>
              <a:ext uri="{FF2B5EF4-FFF2-40B4-BE49-F238E27FC236}">
                <a16:creationId xmlns:a16="http://schemas.microsoft.com/office/drawing/2014/main" id="{8035915B-C064-544B-8F5E-1BB5F1FEEB97}"/>
              </a:ext>
            </a:extLst>
          </p:cNvPr>
          <p:cNvSpPr txBox="1">
            <a:spLocks noGrp="1"/>
          </p:cNvSpPr>
          <p:nvPr>
            <p:ph idx="1"/>
          </p:nvPr>
        </p:nvSpPr>
        <p:spPr/>
        <p:txBody>
          <a:bodyPr/>
          <a:lstStyle/>
          <a:p>
            <a:pPr marL="0" lvl="0" indent="0">
              <a:buNone/>
            </a:pPr>
            <a:r>
              <a:rPr lang="en-GB"/>
              <a:t>Content- history of equipment in sport</a:t>
            </a:r>
          </a:p>
          <a:p>
            <a:pPr marL="0" lvl="0" indent="0">
              <a:buNone/>
            </a:pPr>
            <a:r>
              <a:rPr lang="en-GB"/>
              <a:t>              - world records dictated by equipment</a:t>
            </a:r>
          </a:p>
          <a:p>
            <a:pPr marL="0" lvl="0" indent="0">
              <a:buNone/>
            </a:pPr>
            <a:r>
              <a:rPr lang="en-GB"/>
              <a:t>              - how advanced is this new technology?</a:t>
            </a:r>
          </a:p>
          <a:p>
            <a:pPr marL="0" lvl="0" indent="0">
              <a:buNone/>
            </a:pPr>
            <a:r>
              <a:rPr lang="en-GB"/>
              <a:t>              - is this technology beneficial to the public?</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BAE8DA9-EC6A-D64E-A0F4-FB273B963C83}"/>
              </a:ext>
            </a:extLst>
          </p:cNvPr>
          <p:cNvSpPr txBox="1">
            <a:spLocks noGrp="1"/>
          </p:cNvSpPr>
          <p:nvPr>
            <p:ph idx="1"/>
          </p:nvPr>
        </p:nvSpPr>
        <p:spPr>
          <a:xfrm>
            <a:off x="890845" y="1013813"/>
            <a:ext cx="10626809" cy="4766401"/>
          </a:xfrm>
        </p:spPr>
        <p:txBody>
          <a:bodyPr/>
          <a:lstStyle/>
          <a:p>
            <a:pPr lvl="0"/>
            <a:r>
              <a:rPr lang="en-GB">
                <a:latin typeface="Times New Roman" pitchFamily="18"/>
                <a:cs typeface="Times New Roman" pitchFamily="18"/>
              </a:rPr>
              <a:t>Modern Triathlon history dates to the early 1970s and originated with the San Diego Track Club. The triathlon was designed to be an alternative to hard track training. The first triathlon event was held on September 25, 1974. Don Shanahan and Jack Johnstone are pioneers in the history of the triathlon.</a:t>
            </a:r>
            <a:r>
              <a:rPr lang="en-GB">
                <a:latin typeface="open sans"/>
              </a:rPr>
              <a:t> </a:t>
            </a:r>
          </a:p>
          <a:p>
            <a:pPr lvl="0"/>
            <a:r>
              <a:rPr lang="en-GB">
                <a:latin typeface="Times New Roman" pitchFamily="18"/>
                <a:cs typeface="Times New Roman" pitchFamily="18"/>
              </a:rPr>
              <a:t>Triathlon races are held over four distances, known as sprint, Olympic, long course, and ultra. The Olympic triathlon comprises a 1.5km swim, a 40km bike ride, and a 10km run</a:t>
            </a:r>
            <a:r>
              <a:rPr lang="en-GB">
                <a:latin typeface="open sans"/>
              </a:rPr>
              <a:t>.</a:t>
            </a:r>
          </a:p>
          <a:p>
            <a:pPr lvl="0"/>
            <a:r>
              <a:rPr lang="en-GB">
                <a:latin typeface="Times New Roman" pitchFamily="18"/>
                <a:cs typeface="Times New Roman" pitchFamily="18"/>
              </a:rPr>
              <a:t>Women are expected to finish in just over 2 hours, with men requiring about 1 hour 50 minutes.</a:t>
            </a:r>
            <a:endParaRPr lang="en-US">
              <a:latin typeface="Times New Roman" pitchFamily="18"/>
              <a:cs typeface="Times New Roman" pitchFamily="1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E823FA3-F232-5844-A4EF-D52F2569FCB2}"/>
              </a:ext>
            </a:extLst>
          </p:cNvPr>
          <p:cNvPicPr>
            <a:picLocks noChangeAspect="1"/>
          </p:cNvPicPr>
          <p:nvPr/>
        </p:nvPicPr>
        <p:blipFill>
          <a:blip r:embed="rId3"/>
          <a:stretch>
            <a:fillRect/>
          </a:stretch>
        </p:blipFill>
        <p:spPr>
          <a:xfrm rot="16200004">
            <a:off x="-660119" y="1399320"/>
            <a:ext cx="5739030" cy="3585682"/>
          </a:xfrm>
          <a:prstGeom prst="rect">
            <a:avLst/>
          </a:prstGeom>
          <a:noFill/>
          <a:ln cap="flat">
            <a:noFill/>
          </a:ln>
        </p:spPr>
      </p:pic>
      <p:pic>
        <p:nvPicPr>
          <p:cNvPr id="3" name="Picture 8">
            <a:extLst>
              <a:ext uri="{FF2B5EF4-FFF2-40B4-BE49-F238E27FC236}">
                <a16:creationId xmlns:a16="http://schemas.microsoft.com/office/drawing/2014/main" id="{C0E31E3A-796D-884A-A3D7-F1956A806852}"/>
              </a:ext>
            </a:extLst>
          </p:cNvPr>
          <p:cNvPicPr>
            <a:picLocks noChangeAspect="1"/>
          </p:cNvPicPr>
          <p:nvPr/>
        </p:nvPicPr>
        <p:blipFill>
          <a:blip r:embed="rId4"/>
          <a:stretch>
            <a:fillRect/>
          </a:stretch>
        </p:blipFill>
        <p:spPr>
          <a:xfrm>
            <a:off x="4794802" y="673208"/>
            <a:ext cx="6916649" cy="5299222"/>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60AAB6F-FDA7-2341-9C85-AEF37C57D2D1}"/>
              </a:ext>
            </a:extLst>
          </p:cNvPr>
          <p:cNvSpPr txBox="1">
            <a:spLocks noGrp="1"/>
          </p:cNvSpPr>
          <p:nvPr>
            <p:ph idx="1"/>
          </p:nvPr>
        </p:nvSpPr>
        <p:spPr>
          <a:xfrm>
            <a:off x="798170" y="695538"/>
            <a:ext cx="10775993" cy="6071286"/>
          </a:xfrm>
        </p:spPr>
        <p:txBody>
          <a:bodyPr/>
          <a:lstStyle/>
          <a:p>
            <a:pPr lvl="0"/>
            <a:r>
              <a:rPr lang="en-GB">
                <a:latin typeface="Times New Roman" pitchFamily="18"/>
                <a:cs typeface="Times New Roman" pitchFamily="18"/>
              </a:rPr>
              <a:t>Nearly every Olympics, we hear about a new broken world record in one sport or another. While much of this can be attributed to better training, coaching, and dietary techniques, the headlines never focus on the impact that technology has on these records.</a:t>
            </a:r>
          </a:p>
          <a:p>
            <a:pPr lvl="0"/>
            <a:r>
              <a:rPr lang="en-GB">
                <a:latin typeface="Times New Roman" pitchFamily="18"/>
                <a:cs typeface="Times New Roman" pitchFamily="18"/>
              </a:rPr>
              <a:t>When introduced into Olympic swimming in the 2008 Beijing Olympics, the LZR had a tremendous impact on the competition results. Nearly 94% of races won and 98% of records broken were </a:t>
            </a:r>
            <a:r>
              <a:rPr lang="en-GB">
                <a:latin typeface="Times New Roman" pitchFamily="18"/>
                <a:cs typeface="Times New Roman" pitchFamily="18"/>
                <a:hlinkClick r:id="rId3"/>
              </a:rPr>
              <a:t>done by competitors wearing the suit</a:t>
            </a:r>
            <a:r>
              <a:rPr lang="en-GB">
                <a:latin typeface="Times New Roman" pitchFamily="18"/>
                <a:cs typeface="Times New Roman" pitchFamily="18"/>
              </a:rPr>
              <a:t>. With the buoyancy and drag advantages apparently, competition got to the point where individuals were wearing two suits to maximize their competitive advantage. This led to significant claims of LZR being a form of ‘technological doping’, as it decreased natural ability as the primary influence on performance. In the graph below, a significant drop is identified the year the suit was certified for competition.</a:t>
            </a:r>
            <a:endParaRPr lang="en-US">
              <a:latin typeface="Times New Roman" pitchFamily="18"/>
              <a:cs typeface="Times New Roman" pitchFamily="1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9F8C4961-D2C3-C445-8415-DA5DC7C9F8B1}"/>
              </a:ext>
            </a:extLst>
          </p:cNvPr>
          <p:cNvPicPr>
            <a:picLocks noChangeAspect="1"/>
          </p:cNvPicPr>
          <p:nvPr/>
        </p:nvPicPr>
        <p:blipFill>
          <a:blip r:embed="rId3"/>
          <a:stretch>
            <a:fillRect/>
          </a:stretch>
        </p:blipFill>
        <p:spPr>
          <a:xfrm>
            <a:off x="126562" y="103967"/>
            <a:ext cx="2983220" cy="4351574"/>
          </a:xfrm>
          <a:prstGeom prst="rect">
            <a:avLst/>
          </a:prstGeom>
          <a:noFill/>
          <a:ln cap="flat">
            <a:noFill/>
          </a:ln>
        </p:spPr>
      </p:pic>
      <p:pic>
        <p:nvPicPr>
          <p:cNvPr id="3" name="Picture 6">
            <a:extLst>
              <a:ext uri="{FF2B5EF4-FFF2-40B4-BE49-F238E27FC236}">
                <a16:creationId xmlns:a16="http://schemas.microsoft.com/office/drawing/2014/main" id="{BCC0AAB7-F06E-AE4E-9EBE-1542E5D887DE}"/>
              </a:ext>
            </a:extLst>
          </p:cNvPr>
          <p:cNvPicPr>
            <a:picLocks noChangeAspect="1"/>
          </p:cNvPicPr>
          <p:nvPr/>
        </p:nvPicPr>
        <p:blipFill>
          <a:blip r:embed="rId4"/>
          <a:stretch>
            <a:fillRect/>
          </a:stretch>
        </p:blipFill>
        <p:spPr>
          <a:xfrm>
            <a:off x="3241319" y="3116650"/>
            <a:ext cx="5165619" cy="3625788"/>
          </a:xfrm>
          <a:prstGeom prst="rect">
            <a:avLst/>
          </a:prstGeom>
          <a:noFill/>
          <a:ln cap="flat">
            <a:noFill/>
          </a:ln>
        </p:spPr>
      </p:pic>
      <p:pic>
        <p:nvPicPr>
          <p:cNvPr id="4" name="Picture 8">
            <a:extLst>
              <a:ext uri="{FF2B5EF4-FFF2-40B4-BE49-F238E27FC236}">
                <a16:creationId xmlns:a16="http://schemas.microsoft.com/office/drawing/2014/main" id="{4A1C5AF9-D32D-F74E-813D-F059F5FC9E34}"/>
              </a:ext>
            </a:extLst>
          </p:cNvPr>
          <p:cNvPicPr>
            <a:picLocks noChangeAspect="1"/>
          </p:cNvPicPr>
          <p:nvPr/>
        </p:nvPicPr>
        <p:blipFill>
          <a:blip r:embed="rId5"/>
          <a:stretch>
            <a:fillRect/>
          </a:stretch>
        </p:blipFill>
        <p:spPr>
          <a:xfrm>
            <a:off x="8538466" y="69640"/>
            <a:ext cx="3596088" cy="4049274"/>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0EDC97A-B9CA-A840-A49A-51036874A16E}"/>
              </a:ext>
            </a:extLst>
          </p:cNvPr>
          <p:cNvSpPr txBox="1">
            <a:spLocks noGrp="1"/>
          </p:cNvSpPr>
          <p:nvPr>
            <p:ph idx="1"/>
          </p:nvPr>
        </p:nvSpPr>
        <p:spPr>
          <a:xfrm>
            <a:off x="789456" y="967947"/>
            <a:ext cx="10702320" cy="5471294"/>
          </a:xfrm>
        </p:spPr>
        <p:txBody>
          <a:bodyPr/>
          <a:lstStyle/>
          <a:p>
            <a:pPr lvl="0">
              <a:lnSpc>
                <a:spcPct val="100000"/>
              </a:lnSpc>
            </a:pPr>
            <a:r>
              <a:rPr lang="en-GB" sz="2200" b="1">
                <a:latin typeface="Times New Roman" pitchFamily="18"/>
                <a:cs typeface="Times New Roman" pitchFamily="18"/>
              </a:rPr>
              <a:t>Virtual Imaging</a:t>
            </a:r>
          </a:p>
          <a:p>
            <a:pPr lvl="0">
              <a:lnSpc>
                <a:spcPct val="100000"/>
              </a:lnSpc>
            </a:pPr>
            <a:r>
              <a:rPr lang="en-GB" sz="2200" b="1">
                <a:latin typeface="Times New Roman" pitchFamily="18"/>
                <a:cs typeface="Times New Roman" pitchFamily="18"/>
              </a:rPr>
              <a:t>2000</a:t>
            </a:r>
            <a:r>
              <a:rPr lang="en-GB" sz="2200">
                <a:latin typeface="Times New Roman" pitchFamily="18"/>
                <a:cs typeface="Times New Roman" pitchFamily="18"/>
              </a:rPr>
              <a:t>Orad Hi-Tec Systems introduces virtual imaging including its Virtual World Record Line in professional swimming trials and events.</a:t>
            </a:r>
          </a:p>
          <a:p>
            <a:pPr lvl="0">
              <a:lnSpc>
                <a:spcPct val="100000"/>
              </a:lnSpc>
            </a:pPr>
            <a:r>
              <a:rPr lang="en-GB" sz="2200">
                <a:latin typeface="Times New Roman" pitchFamily="18"/>
                <a:cs typeface="Times New Roman" pitchFamily="18"/>
              </a:rPr>
              <a:t>The technology creates a superimposed line on the surface of the water and graphics to show existing world records.</a:t>
            </a:r>
          </a:p>
          <a:p>
            <a:pPr lvl="0">
              <a:lnSpc>
                <a:spcPct val="100000"/>
              </a:lnSpc>
            </a:pPr>
            <a:r>
              <a:rPr lang="en-GB" sz="2200">
                <a:latin typeface="Times New Roman" pitchFamily="18"/>
                <a:cs typeface="Times New Roman" pitchFamily="18"/>
              </a:rPr>
              <a:t>Virtual flags designed by Orad, representing each swimmer in their lane, are also used in swimming events.</a:t>
            </a:r>
          </a:p>
          <a:p>
            <a:pPr lvl="0">
              <a:lnSpc>
                <a:spcPct val="100000"/>
              </a:lnSpc>
            </a:pPr>
            <a:r>
              <a:rPr lang="en-GB" sz="2200" b="1">
                <a:latin typeface="Times New Roman" pitchFamily="18"/>
                <a:cs typeface="Times New Roman" pitchFamily="18"/>
              </a:rPr>
              <a:t>DiveCam</a:t>
            </a:r>
          </a:p>
          <a:p>
            <a:pPr lvl="0">
              <a:lnSpc>
                <a:spcPct val="100000"/>
              </a:lnSpc>
            </a:pPr>
            <a:r>
              <a:rPr lang="en-GB" sz="2200" b="1">
                <a:latin typeface="Times New Roman" pitchFamily="18"/>
                <a:cs typeface="Times New Roman" pitchFamily="18"/>
              </a:rPr>
              <a:t>2008</a:t>
            </a:r>
            <a:r>
              <a:rPr lang="en-GB" sz="2200">
                <a:latin typeface="Times New Roman" pitchFamily="18"/>
                <a:cs typeface="Times New Roman" pitchFamily="18"/>
              </a:rPr>
              <a:t>The Drop-Gravity 'DiveCam' is developed to steadily film each diver's motion in free fall.</a:t>
            </a:r>
          </a:p>
          <a:p>
            <a:pPr lvl="0">
              <a:lnSpc>
                <a:spcPct val="100000"/>
              </a:lnSpc>
            </a:pPr>
            <a:r>
              <a:rPr lang="en-GB" sz="2200">
                <a:latin typeface="Times New Roman" pitchFamily="18"/>
                <a:cs typeface="Times New Roman" pitchFamily="18"/>
              </a:rPr>
              <a:t>The camera moves up and down a 50ft tube above and below water level and films each diver in smooth, linear motion.</a:t>
            </a:r>
          </a:p>
          <a:p>
            <a:pPr lvl="0">
              <a:lnSpc>
                <a:spcPct val="100000"/>
              </a:lnSpc>
            </a:pPr>
            <a:r>
              <a:rPr lang="en-GB" sz="2200">
                <a:latin typeface="Times New Roman" pitchFamily="18"/>
                <a:cs typeface="Times New Roman" pitchFamily="18"/>
              </a:rPr>
              <a:t>Due to the laws of physics, the camera is always in line with the diver as they descend.</a:t>
            </a:r>
          </a:p>
          <a:p>
            <a:pPr lvl="0">
              <a:lnSpc>
                <a:spcPct val="100000"/>
              </a:lnSpc>
            </a:pPr>
            <a:endParaRPr lang="en-US" sz="19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5B37BC28-5E3B-E841-880B-6C183EAE0B27}"/>
              </a:ext>
            </a:extLst>
          </p:cNvPr>
          <p:cNvPicPr>
            <a:picLocks noChangeAspect="1"/>
          </p:cNvPicPr>
          <p:nvPr/>
        </p:nvPicPr>
        <p:blipFill>
          <a:blip r:embed="rId3"/>
          <a:stretch>
            <a:fillRect/>
          </a:stretch>
        </p:blipFill>
        <p:spPr>
          <a:xfrm>
            <a:off x="75428" y="72027"/>
            <a:ext cx="5376050" cy="3388071"/>
          </a:xfrm>
          <a:prstGeom prst="rect">
            <a:avLst/>
          </a:prstGeom>
          <a:noFill/>
          <a:ln cap="flat">
            <a:noFill/>
          </a:ln>
        </p:spPr>
      </p:pic>
      <p:pic>
        <p:nvPicPr>
          <p:cNvPr id="3" name="Picture 8">
            <a:extLst>
              <a:ext uri="{FF2B5EF4-FFF2-40B4-BE49-F238E27FC236}">
                <a16:creationId xmlns:a16="http://schemas.microsoft.com/office/drawing/2014/main" id="{8E3D59A7-719A-314F-8113-27D507AA11DE}"/>
              </a:ext>
            </a:extLst>
          </p:cNvPr>
          <p:cNvPicPr>
            <a:picLocks noChangeAspect="1"/>
          </p:cNvPicPr>
          <p:nvPr/>
        </p:nvPicPr>
        <p:blipFill>
          <a:blip r:embed="rId4"/>
          <a:stretch>
            <a:fillRect/>
          </a:stretch>
        </p:blipFill>
        <p:spPr>
          <a:xfrm>
            <a:off x="144072" y="3576392"/>
            <a:ext cx="5307397" cy="3209589"/>
          </a:xfrm>
          <a:prstGeom prst="rect">
            <a:avLst/>
          </a:prstGeom>
          <a:noFill/>
          <a:ln cap="flat">
            <a:noFill/>
          </a:ln>
        </p:spPr>
      </p:pic>
      <p:pic>
        <p:nvPicPr>
          <p:cNvPr id="4" name="Picture 10">
            <a:extLst>
              <a:ext uri="{FF2B5EF4-FFF2-40B4-BE49-F238E27FC236}">
                <a16:creationId xmlns:a16="http://schemas.microsoft.com/office/drawing/2014/main" id="{A42ECFF1-4D0A-1B4C-803F-C65D21F07DCA}"/>
              </a:ext>
            </a:extLst>
          </p:cNvPr>
          <p:cNvPicPr>
            <a:picLocks noChangeAspect="1"/>
          </p:cNvPicPr>
          <p:nvPr/>
        </p:nvPicPr>
        <p:blipFill>
          <a:blip r:embed="rId5"/>
          <a:stretch>
            <a:fillRect/>
          </a:stretch>
        </p:blipFill>
        <p:spPr>
          <a:xfrm>
            <a:off x="6310530" y="72027"/>
            <a:ext cx="5744178" cy="3407566"/>
          </a:xfrm>
          <a:prstGeom prst="rect">
            <a:avLst/>
          </a:prstGeom>
          <a:noFill/>
          <a:ln cap="flat">
            <a:noFill/>
          </a:ln>
        </p:spPr>
      </p:pic>
      <p:pic>
        <p:nvPicPr>
          <p:cNvPr id="5" name="Picture 12">
            <a:extLst>
              <a:ext uri="{FF2B5EF4-FFF2-40B4-BE49-F238E27FC236}">
                <a16:creationId xmlns:a16="http://schemas.microsoft.com/office/drawing/2014/main" id="{C6BCA54D-297E-7447-A113-EA4FD227A803}"/>
              </a:ext>
            </a:extLst>
          </p:cNvPr>
          <p:cNvPicPr>
            <a:picLocks noChangeAspect="1"/>
          </p:cNvPicPr>
          <p:nvPr/>
        </p:nvPicPr>
        <p:blipFill>
          <a:blip r:embed="rId6"/>
          <a:stretch>
            <a:fillRect/>
          </a:stretch>
        </p:blipFill>
        <p:spPr>
          <a:xfrm>
            <a:off x="6310530" y="3576392"/>
            <a:ext cx="5710025" cy="3209589"/>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345F31EE-8A90-714A-8F4E-94A6F2415180}"/>
              </a:ext>
            </a:extLst>
          </p:cNvPr>
          <p:cNvSpPr txBox="1"/>
          <p:nvPr/>
        </p:nvSpPr>
        <p:spPr>
          <a:xfrm>
            <a:off x="4514081" y="407602"/>
            <a:ext cx="3626025"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Times New Roman" pitchFamily="18"/>
                <a:cs typeface="Times New Roman" pitchFamily="18"/>
              </a:rPr>
              <a:t>Pinerello F10 X-Light</a:t>
            </a:r>
            <a:endParaRPr lang="en-US" sz="2400" b="0" i="0" u="none" strike="noStrike" kern="1200" cap="none" spc="0" baseline="0">
              <a:solidFill>
                <a:srgbClr val="FFFFFF"/>
              </a:solidFill>
              <a:uFillTx/>
              <a:latin typeface="Times New Roman" pitchFamily="18"/>
              <a:cs typeface="Times New Roman" pitchFamily="18"/>
            </a:endParaRPr>
          </a:p>
        </p:txBody>
      </p:sp>
      <p:pic>
        <p:nvPicPr>
          <p:cNvPr id="3" name="Picture 7">
            <a:extLst>
              <a:ext uri="{FF2B5EF4-FFF2-40B4-BE49-F238E27FC236}">
                <a16:creationId xmlns:a16="http://schemas.microsoft.com/office/drawing/2014/main" id="{0F837B9F-70A4-3342-BBBF-9A5F8638A7DB}"/>
              </a:ext>
            </a:extLst>
          </p:cNvPr>
          <p:cNvPicPr>
            <a:picLocks noChangeAspect="1"/>
          </p:cNvPicPr>
          <p:nvPr/>
        </p:nvPicPr>
        <p:blipFill>
          <a:blip r:embed="rId3"/>
          <a:stretch>
            <a:fillRect/>
          </a:stretch>
        </p:blipFill>
        <p:spPr>
          <a:xfrm>
            <a:off x="1622419" y="940487"/>
            <a:ext cx="8947166" cy="5660940"/>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33EF383-5027-B242-A480-F3997C5A0B86}"/>
              </a:ext>
            </a:extLst>
          </p:cNvPr>
          <p:cNvSpPr txBox="1">
            <a:spLocks noGrp="1"/>
          </p:cNvSpPr>
          <p:nvPr>
            <p:ph idx="1"/>
          </p:nvPr>
        </p:nvSpPr>
        <p:spPr>
          <a:xfrm>
            <a:off x="878701" y="930191"/>
            <a:ext cx="10880811" cy="4997625"/>
          </a:xfrm>
        </p:spPr>
        <p:txBody>
          <a:bodyPr/>
          <a:lstStyle/>
          <a:p>
            <a:pPr lvl="0"/>
            <a:r>
              <a:rPr lang="en-GB">
                <a:latin typeface="Times New Roman" pitchFamily="18"/>
                <a:cs typeface="Times New Roman" pitchFamily="18"/>
              </a:rPr>
              <a:t>Each of the 198 riders that start the race has a bespoke sensor attached to a clip below the saddle of their bike. The sensor, which weighs just 100g for a weight-obsessed sport, contains a global positioning system (GPS) chip, a radio frequency (RF) chip, and a rechargeable battery with enough power to last the longest of the Tour’s 21 stages.</a:t>
            </a:r>
          </a:p>
          <a:p>
            <a:pPr lvl="0"/>
            <a:r>
              <a:rPr lang="en-GB">
                <a:latin typeface="Times New Roman" pitchFamily="18"/>
                <a:cs typeface="Times New Roman" pitchFamily="18"/>
              </a:rPr>
              <a:t>As a result, race organisers, teams, broadcasters, commentators, TV viewers and fans using the Tour de France mobile app, now have access to in-depth statistics on progress of the race and their favourite riders. The riders wear earpiece radios so their teams can relay real-time data to them while they cycle – no need to keep an eye out for that chalkboard anymore.</a:t>
            </a:r>
            <a:endParaRPr lang="en-US">
              <a:latin typeface="Times New Roman" pitchFamily="18"/>
              <a:cs typeface="Times New Roman" pitchFamily="18"/>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83F00B22-5C33-464C-B034-EB2F6EB73FF1}"/>
              </a:ext>
            </a:extLst>
          </p:cNvPr>
          <p:cNvPicPr>
            <a:picLocks noChangeAspect="1"/>
          </p:cNvPicPr>
          <p:nvPr/>
        </p:nvPicPr>
        <p:blipFill>
          <a:blip r:embed="rId3"/>
          <a:stretch>
            <a:fillRect/>
          </a:stretch>
        </p:blipFill>
        <p:spPr>
          <a:xfrm>
            <a:off x="192435" y="1313160"/>
            <a:ext cx="5984181" cy="3991401"/>
          </a:xfrm>
          <a:prstGeom prst="rect">
            <a:avLst/>
          </a:prstGeom>
          <a:noFill/>
          <a:ln cap="flat">
            <a:noFill/>
          </a:ln>
        </p:spPr>
      </p:pic>
      <p:pic>
        <p:nvPicPr>
          <p:cNvPr id="3" name="Picture 10">
            <a:extLst>
              <a:ext uri="{FF2B5EF4-FFF2-40B4-BE49-F238E27FC236}">
                <a16:creationId xmlns:a16="http://schemas.microsoft.com/office/drawing/2014/main" id="{83AD43CB-6AFA-1D4A-8EEC-0ABE5F3FF980}"/>
              </a:ext>
            </a:extLst>
          </p:cNvPr>
          <p:cNvPicPr>
            <a:picLocks noChangeAspect="1"/>
          </p:cNvPicPr>
          <p:nvPr/>
        </p:nvPicPr>
        <p:blipFill>
          <a:blip r:embed="rId4"/>
          <a:stretch>
            <a:fillRect/>
          </a:stretch>
        </p:blipFill>
        <p:spPr>
          <a:xfrm rot="5400013">
            <a:off x="7568506" y="-586944"/>
            <a:ext cx="3226487" cy="4565132"/>
          </a:xfrm>
          <a:prstGeom prst="rect">
            <a:avLst/>
          </a:prstGeom>
          <a:noFill/>
          <a:ln cap="flat">
            <a:noFill/>
          </a:ln>
        </p:spPr>
      </p:pic>
      <p:pic>
        <p:nvPicPr>
          <p:cNvPr id="4" name="Picture 12">
            <a:extLst>
              <a:ext uri="{FF2B5EF4-FFF2-40B4-BE49-F238E27FC236}">
                <a16:creationId xmlns:a16="http://schemas.microsoft.com/office/drawing/2014/main" id="{C7A8E20F-B393-A74D-93FB-7280933DB17E}"/>
              </a:ext>
            </a:extLst>
          </p:cNvPr>
          <p:cNvPicPr>
            <a:picLocks noChangeAspect="1"/>
          </p:cNvPicPr>
          <p:nvPr/>
        </p:nvPicPr>
        <p:blipFill>
          <a:blip r:embed="rId5"/>
          <a:stretch>
            <a:fillRect/>
          </a:stretch>
        </p:blipFill>
        <p:spPr>
          <a:xfrm>
            <a:off x="6308811" y="3396099"/>
            <a:ext cx="5690750" cy="3379521"/>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01C18F6F-9639-3740-AEC1-C070CA4A7F00}"/>
              </a:ext>
            </a:extLst>
          </p:cNvPr>
          <p:cNvPicPr>
            <a:picLocks noChangeAspect="1"/>
          </p:cNvPicPr>
          <p:nvPr/>
        </p:nvPicPr>
        <p:blipFill>
          <a:blip r:embed="rId3"/>
          <a:stretch>
            <a:fillRect/>
          </a:stretch>
        </p:blipFill>
        <p:spPr>
          <a:xfrm>
            <a:off x="169904" y="1073066"/>
            <a:ext cx="5715000" cy="4565937"/>
          </a:xfrm>
          <a:prstGeom prst="rect">
            <a:avLst/>
          </a:prstGeom>
          <a:noFill/>
          <a:ln cap="flat">
            <a:noFill/>
          </a:ln>
        </p:spPr>
      </p:pic>
      <p:pic>
        <p:nvPicPr>
          <p:cNvPr id="3" name="Picture 6">
            <a:extLst>
              <a:ext uri="{FF2B5EF4-FFF2-40B4-BE49-F238E27FC236}">
                <a16:creationId xmlns:a16="http://schemas.microsoft.com/office/drawing/2014/main" id="{14131DD8-529E-4642-8513-7696CEFD41E9}"/>
              </a:ext>
            </a:extLst>
          </p:cNvPr>
          <p:cNvPicPr>
            <a:picLocks noChangeAspect="1"/>
          </p:cNvPicPr>
          <p:nvPr/>
        </p:nvPicPr>
        <p:blipFill>
          <a:blip r:embed="rId4"/>
          <a:stretch>
            <a:fillRect/>
          </a:stretch>
        </p:blipFill>
        <p:spPr>
          <a:xfrm>
            <a:off x="6096003" y="1146035"/>
            <a:ext cx="5993379" cy="4565937"/>
          </a:xfrm>
          <a:prstGeom prst="rect">
            <a:avLst/>
          </a:prstGeom>
          <a:noFill/>
          <a:ln cap="flat">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36">
    <p:bg>
      <p:bgPr>
        <a:solidFill>
          <a:srgbClr val="FFFFFF"/>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71F36E35-41DB-664B-AFA1-ED6A598AAB54}"/>
              </a:ext>
            </a:extLst>
          </p:cNvPr>
          <p:cNvSpPr>
            <a:spLocks noMove="1" noResize="1"/>
          </p:cNvSpPr>
          <p:nvPr/>
        </p:nvSpPr>
        <p:spPr>
          <a:xfrm>
            <a:off x="0" y="0"/>
            <a:ext cx="504824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0D0BE69-10D9-7646-8196-3898895CEE5B}"/>
              </a:ext>
            </a:extLst>
          </p:cNvPr>
          <p:cNvSpPr txBox="1">
            <a:spLocks noGrp="1"/>
          </p:cNvSpPr>
          <p:nvPr>
            <p:ph type="title"/>
          </p:nvPr>
        </p:nvSpPr>
        <p:spPr>
          <a:xfrm>
            <a:off x="838203" y="624571"/>
            <a:ext cx="3766459" cy="5412918"/>
          </a:xfrm>
        </p:spPr>
        <p:txBody>
          <a:bodyPr/>
          <a:lstStyle/>
          <a:p>
            <a:pPr lvl="0"/>
            <a:r>
              <a:rPr lang="en-US">
                <a:solidFill>
                  <a:srgbClr val="FFFFFF"/>
                </a:solidFill>
              </a:rPr>
              <a:t>Technology in sport #3 -Performance analysis in sport</a:t>
            </a:r>
          </a:p>
        </p:txBody>
      </p:sp>
      <p:sp>
        <p:nvSpPr>
          <p:cNvPr id="4" name="Content Placeholder 2">
            <a:extLst>
              <a:ext uri="{FF2B5EF4-FFF2-40B4-BE49-F238E27FC236}">
                <a16:creationId xmlns:a16="http://schemas.microsoft.com/office/drawing/2014/main" id="{3672174D-97A1-DA45-AC43-D440B4E414D2}"/>
              </a:ext>
            </a:extLst>
          </p:cNvPr>
          <p:cNvSpPr txBox="1">
            <a:spLocks noGrp="1"/>
          </p:cNvSpPr>
          <p:nvPr>
            <p:ph idx="1"/>
          </p:nvPr>
        </p:nvSpPr>
        <p:spPr>
          <a:xfrm>
            <a:off x="5600699" y="624571"/>
            <a:ext cx="5753093" cy="5412918"/>
          </a:xfrm>
        </p:spPr>
        <p:txBody>
          <a:bodyPr anchor="ctr"/>
          <a:lstStyle/>
          <a:p>
            <a:pPr marL="0" lvl="0" indent="0">
              <a:buNone/>
            </a:pPr>
            <a:r>
              <a:rPr lang="en-US" sz="2400"/>
              <a:t>Content- what is performance analysis?</a:t>
            </a:r>
          </a:p>
          <a:p>
            <a:pPr marL="0" lvl="0" indent="0">
              <a:buNone/>
            </a:pPr>
            <a:r>
              <a:rPr lang="en-US" sz="2400"/>
              <a:t>              - why use performance analysis?</a:t>
            </a:r>
          </a:p>
          <a:p>
            <a:pPr marL="0" lvl="0" indent="0">
              <a:buNone/>
            </a:pPr>
            <a:r>
              <a:rPr lang="en-US" sz="2400"/>
              <a:t>              - who uses performance analysis?</a:t>
            </a:r>
          </a:p>
          <a:p>
            <a:pPr marL="0" lvl="0" indent="0">
              <a:buNone/>
            </a:pPr>
            <a:r>
              <a:rPr lang="en-US" sz="2400"/>
              <a:t>              - how does this help athletes?</a:t>
            </a:r>
          </a:p>
          <a:p>
            <a:pPr marL="0" lvl="0" indent="0">
              <a:buNone/>
            </a:pPr>
            <a:r>
              <a:rPr lang="en-US" sz="2400"/>
              <a:t>              -what is analyzed in a game?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sp>
        <p:nvSpPr>
          <p:cNvPr id="2" name="Rectangle 26">
            <a:extLst>
              <a:ext uri="{FF2B5EF4-FFF2-40B4-BE49-F238E27FC236}">
                <a16:creationId xmlns:a16="http://schemas.microsoft.com/office/drawing/2014/main" id="{E16C8A1A-3BE9-A744-A3F3-B6EFD307E889}"/>
              </a:ext>
            </a:extLst>
          </p:cNvPr>
          <p:cNvSpPr>
            <a:spLocks noMove="1" noResize="1"/>
          </p:cNvSpPr>
          <p:nvPr/>
        </p:nvSpPr>
        <p:spPr>
          <a:xfrm>
            <a:off x="475488"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28">
            <a:extLst>
              <a:ext uri="{FF2B5EF4-FFF2-40B4-BE49-F238E27FC236}">
                <a16:creationId xmlns:a16="http://schemas.microsoft.com/office/drawing/2014/main" id="{3A88692B-E10B-7748-A625-5786926590BE}"/>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C9E9AD51-9FD9-B745-BE1F-892F4A5297C7}"/>
              </a:ext>
            </a:extLst>
          </p:cNvPr>
          <p:cNvSpPr txBox="1">
            <a:spLocks noGrp="1"/>
          </p:cNvSpPr>
          <p:nvPr>
            <p:ph type="ctrTitle"/>
          </p:nvPr>
        </p:nvSpPr>
        <p:spPr>
          <a:xfrm>
            <a:off x="3045363" y="2043665"/>
            <a:ext cx="6105192" cy="2031056"/>
          </a:xfrm>
        </p:spPr>
        <p:txBody>
          <a:bodyPr/>
          <a:lstStyle/>
          <a:p>
            <a:pPr lvl="0"/>
            <a:r>
              <a:rPr lang="en-US">
                <a:solidFill>
                  <a:srgbClr val="FFFFFF"/>
                </a:solidFill>
              </a:rPr>
              <a:t>Performance Analysis in Sport</a:t>
            </a:r>
          </a:p>
        </p:txBody>
      </p:sp>
      <p:sp>
        <p:nvSpPr>
          <p:cNvPr id="5" name="Subtitle 2">
            <a:extLst>
              <a:ext uri="{FF2B5EF4-FFF2-40B4-BE49-F238E27FC236}">
                <a16:creationId xmlns:a16="http://schemas.microsoft.com/office/drawing/2014/main" id="{681AEA3F-4A9F-A34D-B1F2-86B3CE7C8DC8}"/>
              </a:ext>
            </a:extLst>
          </p:cNvPr>
          <p:cNvSpPr txBox="1">
            <a:spLocks noGrp="1"/>
          </p:cNvSpPr>
          <p:nvPr>
            <p:ph type="subTitle" idx="1"/>
          </p:nvPr>
        </p:nvSpPr>
        <p:spPr>
          <a:xfrm>
            <a:off x="3045363" y="4074721"/>
            <a:ext cx="6105192" cy="682078"/>
          </a:xfrm>
        </p:spPr>
        <p:txBody>
          <a:bodyPr/>
          <a:lstStyle/>
          <a:p>
            <a:pPr lvl="0"/>
            <a:r>
              <a:rPr lang="en-US" sz="1500">
                <a:solidFill>
                  <a:srgbClr val="FFFFFF"/>
                </a:solidFill>
              </a:rPr>
              <a:t>For tactics and refinement for performers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0">
    <p:bg>
      <p:bgPr>
        <a:solidFill>
          <a:srgbClr val="000000"/>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D7C52D0B-0E29-EA4C-8698-9A46A04AA0F5}"/>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20">
            <a:extLst>
              <a:ext uri="{FF2B5EF4-FFF2-40B4-BE49-F238E27FC236}">
                <a16:creationId xmlns:a16="http://schemas.microsoft.com/office/drawing/2014/main" id="{F5270878-A3FC-6242-956F-849E0FC28B42}"/>
              </a:ext>
            </a:extLst>
          </p:cNvPr>
          <p:cNvPicPr>
            <a:picLocks noMove="1" noResize="1"/>
          </p:cNvPicPr>
          <p:nvPr/>
        </p:nvPicPr>
        <p:blipFill>
          <a:blip r:embed="rId3"/>
          <a:srcRect l="42959" t="3968" b="3968"/>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5327425D-CDFB-CD48-B2D2-F1EBDCAE6115}"/>
              </a:ext>
            </a:extLst>
          </p:cNvPr>
          <p:cNvSpPr txBox="1">
            <a:spLocks noGrp="1"/>
          </p:cNvSpPr>
          <p:nvPr>
            <p:ph type="title"/>
          </p:nvPr>
        </p:nvSpPr>
        <p:spPr>
          <a:xfrm>
            <a:off x="640080" y="1243017"/>
            <a:ext cx="3855723" cy="4371975"/>
          </a:xfrm>
        </p:spPr>
        <p:txBody>
          <a:bodyPr/>
          <a:lstStyle/>
          <a:p>
            <a:pPr lvl="0"/>
            <a:r>
              <a:rPr lang="en-US">
                <a:solidFill>
                  <a:srgbClr val="FFFFFF"/>
                </a:solidFill>
              </a:rPr>
              <a:t>What is performance analysis</a:t>
            </a:r>
          </a:p>
        </p:txBody>
      </p:sp>
      <p:sp>
        <p:nvSpPr>
          <p:cNvPr id="5" name="Rectangle 22">
            <a:extLst>
              <a:ext uri="{FF2B5EF4-FFF2-40B4-BE49-F238E27FC236}">
                <a16:creationId xmlns:a16="http://schemas.microsoft.com/office/drawing/2014/main" id="{8E1E8546-ECC3-DF46-A280-DB6052962DDB}"/>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F9A8D0F9-C72B-4A44-8CE3-8D6E28AC69D2}"/>
              </a:ext>
            </a:extLst>
          </p:cNvPr>
          <p:cNvSpPr txBox="1">
            <a:spLocks noGrp="1"/>
          </p:cNvSpPr>
          <p:nvPr>
            <p:ph idx="1"/>
          </p:nvPr>
        </p:nvSpPr>
        <p:spPr>
          <a:xfrm>
            <a:off x="6172200" y="804672"/>
            <a:ext cx="5221224" cy="5230368"/>
          </a:xfrm>
        </p:spPr>
        <p:txBody>
          <a:bodyPr anchor="ctr"/>
          <a:lstStyle/>
          <a:p>
            <a:pPr lvl="0"/>
            <a:r>
              <a:rPr lang="en-US" sz="2400"/>
              <a:t>”Performance analysis provides the athletes and coaches with objective information that helps them understand performance.” (1)</a:t>
            </a:r>
          </a:p>
          <a:p>
            <a:pPr lvl="0"/>
            <a:endParaRPr lang="en-GB" sz="2400"/>
          </a:p>
          <a:p>
            <a:pPr lvl="0"/>
            <a:r>
              <a:rPr lang="en-GB" sz="2400"/>
              <a:t>Collecting and interpreting performance data enables coaches to improve their training programmes, athletes to make better tactical decisions, sports organisations to manage teams more effectively, and researchers to develop a better understanding of sports performance. (</a:t>
            </a:r>
            <a:r>
              <a:rPr lang="en-GB" sz="2400" i="1"/>
              <a:t>2)</a:t>
            </a:r>
            <a:endParaRPr lang="en-GB" sz="2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1">
    <p:bg>
      <p:bgPr>
        <a:solidFill>
          <a:srgbClr val="000000"/>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89BBB696-FFF4-0840-B8D0-7ACDF418954F}"/>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18">
            <a:extLst>
              <a:ext uri="{FF2B5EF4-FFF2-40B4-BE49-F238E27FC236}">
                <a16:creationId xmlns:a16="http://schemas.microsoft.com/office/drawing/2014/main" id="{17CDF4FC-2F3C-ED4E-A188-D5A1A2BE4AA5}"/>
              </a:ext>
            </a:extLst>
          </p:cNvPr>
          <p:cNvPicPr>
            <a:picLocks noMove="1" noResize="1"/>
          </p:cNvPicPr>
          <p:nvPr/>
        </p:nvPicPr>
        <p:blipFill>
          <a:blip r:embed="rId3"/>
          <a:srcRect l="42959" t="3968" b="3968"/>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F733BA6C-FF7A-2A41-AC79-19A75158392B}"/>
              </a:ext>
            </a:extLst>
          </p:cNvPr>
          <p:cNvSpPr txBox="1">
            <a:spLocks noGrp="1"/>
          </p:cNvSpPr>
          <p:nvPr>
            <p:ph type="title"/>
          </p:nvPr>
        </p:nvSpPr>
        <p:spPr>
          <a:xfrm>
            <a:off x="640080" y="1243017"/>
            <a:ext cx="3855723" cy="4371975"/>
          </a:xfrm>
        </p:spPr>
        <p:txBody>
          <a:bodyPr/>
          <a:lstStyle/>
          <a:p>
            <a:pPr lvl="0"/>
            <a:r>
              <a:rPr lang="en-US">
                <a:solidFill>
                  <a:srgbClr val="FFFFFF"/>
                </a:solidFill>
              </a:rPr>
              <a:t>Why use performance analysis?</a:t>
            </a:r>
          </a:p>
        </p:txBody>
      </p:sp>
      <p:sp>
        <p:nvSpPr>
          <p:cNvPr id="5" name="Rectangle 20">
            <a:extLst>
              <a:ext uri="{FF2B5EF4-FFF2-40B4-BE49-F238E27FC236}">
                <a16:creationId xmlns:a16="http://schemas.microsoft.com/office/drawing/2014/main" id="{A79204F3-8653-824F-B43A-F5CB3A03E55C}"/>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4227A068-8396-E640-852F-3DF56BC5A92C}"/>
              </a:ext>
            </a:extLst>
          </p:cNvPr>
          <p:cNvSpPr txBox="1">
            <a:spLocks noGrp="1"/>
          </p:cNvSpPr>
          <p:nvPr>
            <p:ph idx="1"/>
          </p:nvPr>
        </p:nvSpPr>
        <p:spPr>
          <a:xfrm>
            <a:off x="6172200" y="804672"/>
            <a:ext cx="5221224" cy="5230368"/>
          </a:xfrm>
        </p:spPr>
        <p:txBody>
          <a:bodyPr anchor="ctr"/>
          <a:lstStyle/>
          <a:p>
            <a:pPr lvl="0"/>
            <a:r>
              <a:rPr lang="en-US" sz="2400"/>
              <a:t>To understand areas of performance that require attention</a:t>
            </a:r>
          </a:p>
          <a:p>
            <a:pPr lvl="0"/>
            <a:r>
              <a:rPr lang="en-US" sz="2400"/>
              <a:t>Performance analysis is used to provide coaches with valid, accurate and reliable information</a:t>
            </a:r>
          </a:p>
          <a:p>
            <a:pPr lvl="0"/>
            <a:r>
              <a:rPr lang="en-US" sz="2400"/>
              <a:t>Information helps with decision making for the coach and athlete</a:t>
            </a:r>
          </a:p>
          <a:p>
            <a:pPr marL="0" lvl="0" indent="0">
              <a:buNone/>
            </a:pPr>
            <a:r>
              <a:rPr lang="en-US" sz="2400"/>
              <a:t>    (2)</a:t>
            </a:r>
          </a:p>
          <a:p>
            <a:pPr marL="0" lvl="0" indent="0">
              <a:buNone/>
            </a:pPr>
            <a:endParaRPr 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2">
    <p:bg>
      <p:bgPr>
        <a:solidFill>
          <a:srgbClr val="000000"/>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E4F65D3C-F0D7-A742-8433-3B51FE7C6DF3}"/>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18">
            <a:extLst>
              <a:ext uri="{FF2B5EF4-FFF2-40B4-BE49-F238E27FC236}">
                <a16:creationId xmlns:a16="http://schemas.microsoft.com/office/drawing/2014/main" id="{7CECAD4B-98C5-764B-B8EA-00B18C56B7AA}"/>
              </a:ext>
            </a:extLst>
          </p:cNvPr>
          <p:cNvPicPr>
            <a:picLocks noMove="1" noResize="1"/>
          </p:cNvPicPr>
          <p:nvPr/>
        </p:nvPicPr>
        <p:blipFill>
          <a:blip r:embed="rId3"/>
          <a:srcRect l="42959" t="3968" b="3968"/>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2CA556B7-885F-7749-9BEA-DDEF50386879}"/>
              </a:ext>
            </a:extLst>
          </p:cNvPr>
          <p:cNvSpPr txBox="1">
            <a:spLocks noGrp="1"/>
          </p:cNvSpPr>
          <p:nvPr>
            <p:ph type="title"/>
          </p:nvPr>
        </p:nvSpPr>
        <p:spPr>
          <a:xfrm>
            <a:off x="640080" y="1243017"/>
            <a:ext cx="3855723" cy="4371975"/>
          </a:xfrm>
        </p:spPr>
        <p:txBody>
          <a:bodyPr/>
          <a:lstStyle/>
          <a:p>
            <a:pPr lvl="0"/>
            <a:r>
              <a:rPr lang="en-US">
                <a:solidFill>
                  <a:srgbClr val="FFFFFF"/>
                </a:solidFill>
              </a:rPr>
              <a:t>Who uses performance analysis?</a:t>
            </a:r>
          </a:p>
        </p:txBody>
      </p:sp>
      <p:sp>
        <p:nvSpPr>
          <p:cNvPr id="5" name="Rectangle 20">
            <a:extLst>
              <a:ext uri="{FF2B5EF4-FFF2-40B4-BE49-F238E27FC236}">
                <a16:creationId xmlns:a16="http://schemas.microsoft.com/office/drawing/2014/main" id="{A54C0C56-3149-0144-97F9-474214340897}"/>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FC4BE7F8-2C21-9440-88A1-5CC879CFCB75}"/>
              </a:ext>
            </a:extLst>
          </p:cNvPr>
          <p:cNvSpPr txBox="1">
            <a:spLocks noGrp="1"/>
          </p:cNvSpPr>
          <p:nvPr>
            <p:ph idx="1"/>
          </p:nvPr>
        </p:nvSpPr>
        <p:spPr>
          <a:xfrm>
            <a:off x="6172200" y="804672"/>
            <a:ext cx="5221224" cy="5230368"/>
          </a:xfrm>
        </p:spPr>
        <p:txBody>
          <a:bodyPr anchor="ctr"/>
          <a:lstStyle/>
          <a:p>
            <a:pPr lvl="0"/>
            <a:r>
              <a:rPr lang="en-US" sz="2400"/>
              <a:t>Mainly used within coaching context </a:t>
            </a:r>
          </a:p>
          <a:p>
            <a:pPr lvl="0"/>
            <a:r>
              <a:rPr lang="en-US" sz="2400"/>
              <a:t>Helps provide feedback to the athlete</a:t>
            </a:r>
          </a:p>
          <a:p>
            <a:pPr lvl="0"/>
            <a:r>
              <a:rPr lang="en-US" sz="2400"/>
              <a:t>Used for coaching development</a:t>
            </a:r>
          </a:p>
          <a:p>
            <a:pPr marL="0" lvl="0" indent="0">
              <a:buNone/>
            </a:pPr>
            <a:r>
              <a:rPr lang="en-US" sz="2400"/>
              <a:t>(2)</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3">
    <p:bg>
      <p:bgPr>
        <a:solidFill>
          <a:srgbClr val="000000"/>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21CF4B61-0712-C24E-9A91-DE03D051BA41}"/>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18">
            <a:extLst>
              <a:ext uri="{FF2B5EF4-FFF2-40B4-BE49-F238E27FC236}">
                <a16:creationId xmlns:a16="http://schemas.microsoft.com/office/drawing/2014/main" id="{7924EA32-7629-C94E-9AF6-617484945BC2}"/>
              </a:ext>
            </a:extLst>
          </p:cNvPr>
          <p:cNvPicPr>
            <a:picLocks noMove="1" noResize="1"/>
          </p:cNvPicPr>
          <p:nvPr/>
        </p:nvPicPr>
        <p:blipFill>
          <a:blip r:embed="rId3"/>
          <a:srcRect l="42959" t="3968" b="3968"/>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42CB3EAB-2855-914D-9860-EFF358766184}"/>
              </a:ext>
            </a:extLst>
          </p:cNvPr>
          <p:cNvSpPr txBox="1">
            <a:spLocks noGrp="1"/>
          </p:cNvSpPr>
          <p:nvPr>
            <p:ph type="title"/>
          </p:nvPr>
        </p:nvSpPr>
        <p:spPr>
          <a:xfrm>
            <a:off x="640080" y="1243017"/>
            <a:ext cx="3855723" cy="4371975"/>
          </a:xfrm>
        </p:spPr>
        <p:txBody>
          <a:bodyPr/>
          <a:lstStyle/>
          <a:p>
            <a:pPr lvl="0"/>
            <a:r>
              <a:rPr lang="en-US">
                <a:solidFill>
                  <a:srgbClr val="FFFFFF"/>
                </a:solidFill>
              </a:rPr>
              <a:t>How does performance analysis help athletes?</a:t>
            </a:r>
          </a:p>
        </p:txBody>
      </p:sp>
      <p:sp>
        <p:nvSpPr>
          <p:cNvPr id="5" name="Rectangle 20">
            <a:extLst>
              <a:ext uri="{FF2B5EF4-FFF2-40B4-BE49-F238E27FC236}">
                <a16:creationId xmlns:a16="http://schemas.microsoft.com/office/drawing/2014/main" id="{94CD3A7C-D47A-F84C-9344-1910697E8896}"/>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CC69030-08E3-7148-909C-EB3A2E89817D}"/>
              </a:ext>
            </a:extLst>
          </p:cNvPr>
          <p:cNvSpPr txBox="1">
            <a:spLocks noGrp="1"/>
          </p:cNvSpPr>
          <p:nvPr>
            <p:ph idx="1"/>
          </p:nvPr>
        </p:nvSpPr>
        <p:spPr>
          <a:xfrm>
            <a:off x="6172200" y="804672"/>
            <a:ext cx="5221224" cy="5230368"/>
          </a:xfrm>
        </p:spPr>
        <p:txBody>
          <a:bodyPr anchor="ctr"/>
          <a:lstStyle/>
          <a:p>
            <a:pPr lvl="0"/>
            <a:r>
              <a:rPr lang="en-GB" sz="2400"/>
              <a:t>To achieve repeated success coaches and athletes must know and understand what they have done to make them successful/unsuccessful. </a:t>
            </a:r>
            <a:r>
              <a:rPr lang="en-US" sz="2400"/>
              <a:t>(1)</a:t>
            </a:r>
          </a:p>
          <a:p>
            <a:pPr lvl="0"/>
            <a:r>
              <a:rPr lang="en-US" sz="2400"/>
              <a:t>Athletes and coaches on average only remember 30% of performance correctly. (3)</a:t>
            </a:r>
          </a:p>
          <a:p>
            <a:pPr lvl="0"/>
            <a:r>
              <a:rPr lang="en-US" sz="2400"/>
              <a:t>What are the benefits for athletes?</a:t>
            </a:r>
          </a:p>
          <a:p>
            <a:pPr lvl="0"/>
            <a:r>
              <a:rPr lang="en-US" sz="2400"/>
              <a:t>What are the benefits for coaches?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4">
    <p:bg>
      <p:bgPr>
        <a:solidFill>
          <a:srgbClr val="FFFFFF"/>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CD51577B-A1F0-5F4E-9131-71C24F7A4FDC}"/>
              </a:ext>
            </a:extLst>
          </p:cNvPr>
          <p:cNvSpPr>
            <a:spLocks noMove="1" noResize="1"/>
          </p:cNvSpPr>
          <p:nvPr/>
        </p:nvSpPr>
        <p:spPr>
          <a:xfrm>
            <a:off x="0" y="0"/>
            <a:ext cx="5446916" cy="6858000"/>
          </a:xfrm>
          <a:prstGeom prst="rect">
            <a:avLst/>
          </a:prstGeom>
          <a:gradFill>
            <a:gsLst>
              <a:gs pos="0">
                <a:srgbClr val="5B9BD5"/>
              </a:gs>
              <a:gs pos="100000">
                <a:srgbClr val="5B9BD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25">
            <a:extLst>
              <a:ext uri="{FF2B5EF4-FFF2-40B4-BE49-F238E27FC236}">
                <a16:creationId xmlns:a16="http://schemas.microsoft.com/office/drawing/2014/main" id="{4F380BDB-CB57-434B-8E50-5F7DB3611703}"/>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B17B46D3-201B-3F40-B617-109530972C6F}"/>
              </a:ext>
            </a:extLst>
          </p:cNvPr>
          <p:cNvSpPr txBox="1">
            <a:spLocks noGrp="1"/>
          </p:cNvSpPr>
          <p:nvPr>
            <p:ph type="title"/>
          </p:nvPr>
        </p:nvSpPr>
        <p:spPr>
          <a:xfrm>
            <a:off x="640080" y="2023238"/>
            <a:ext cx="3659776" cy="2820905"/>
          </a:xfrm>
        </p:spPr>
        <p:txBody>
          <a:bodyPr/>
          <a:lstStyle/>
          <a:p>
            <a:pPr lvl="0"/>
            <a:r>
              <a:rPr lang="en-US" sz="4000">
                <a:solidFill>
                  <a:srgbClr val="FFFFFF"/>
                </a:solidFill>
              </a:rPr>
              <a:t>What is analyzed during performance?</a:t>
            </a:r>
          </a:p>
        </p:txBody>
      </p:sp>
      <p:grpSp>
        <p:nvGrpSpPr>
          <p:cNvPr id="5" name="Content Placeholder 2">
            <a:extLst>
              <a:ext uri="{FF2B5EF4-FFF2-40B4-BE49-F238E27FC236}">
                <a16:creationId xmlns:a16="http://schemas.microsoft.com/office/drawing/2014/main" id="{0CDC6AA1-4C0C-404C-8762-E82EA5D7CE0C}"/>
              </a:ext>
            </a:extLst>
          </p:cNvPr>
          <p:cNvGrpSpPr/>
          <p:nvPr/>
        </p:nvGrpSpPr>
        <p:grpSpPr>
          <a:xfrm>
            <a:off x="7728197" y="957011"/>
            <a:ext cx="1841574" cy="4945093"/>
            <a:chOff x="7728197" y="957011"/>
            <a:chExt cx="1841574" cy="4945093"/>
          </a:xfrm>
        </p:grpSpPr>
        <p:sp>
          <p:nvSpPr>
            <p:cNvPr id="6" name="Freeform: Shape 5">
              <a:extLst>
                <a:ext uri="{FF2B5EF4-FFF2-40B4-BE49-F238E27FC236}">
                  <a16:creationId xmlns:a16="http://schemas.microsoft.com/office/drawing/2014/main" id="{236FD84A-E004-5348-A4A1-1805D59C2A65}"/>
                </a:ext>
              </a:extLst>
            </p:cNvPr>
            <p:cNvSpPr/>
            <p:nvPr/>
          </p:nvSpPr>
          <p:spPr>
            <a:xfrm>
              <a:off x="7728197" y="957011"/>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 f7 0 f5"/>
                <a:gd name="f18" fmla="+- f6 0 f5"/>
                <a:gd name="f19" fmla="*/ f14 f0 1"/>
                <a:gd name="f20" fmla="*/ f18 1 1841576"/>
                <a:gd name="f21" fmla="*/ f17 1 791216"/>
                <a:gd name="f22" fmla="*/ 0 f18 1"/>
                <a:gd name="f23" fmla="*/ 131872 f17 1"/>
                <a:gd name="f24" fmla="*/ 131872 f18 1"/>
                <a:gd name="f25" fmla="*/ 0 f17 1"/>
                <a:gd name="f26" fmla="*/ 1709704 f18 1"/>
                <a:gd name="f27" fmla="*/ 1841576 f18 1"/>
                <a:gd name="f28" fmla="*/ 659344 f17 1"/>
                <a:gd name="f29" fmla="*/ 791216 f17 1"/>
                <a:gd name="f30" fmla="*/ f19 1 f2"/>
                <a:gd name="f31" fmla="*/ f22 1 1841576"/>
                <a:gd name="f32" fmla="*/ f23 1 791216"/>
                <a:gd name="f33" fmla="*/ f24 1 1841576"/>
                <a:gd name="f34" fmla="*/ f25 1 791216"/>
                <a:gd name="f35" fmla="*/ f26 1 1841576"/>
                <a:gd name="f36" fmla="*/ f27 1 1841576"/>
                <a:gd name="f37" fmla="*/ f28 1 791216"/>
                <a:gd name="f38" fmla="*/ f29 1 79121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Analysis of technique </a:t>
              </a:r>
              <a:endParaRPr lang="en-US" sz="1900" b="0" i="0" u="none" strike="noStrike" kern="1200" cap="none" spc="0" baseline="0">
                <a:solidFill>
                  <a:srgbClr val="FFFFFF"/>
                </a:solidFill>
                <a:uFillTx/>
                <a:latin typeface="Calibri"/>
              </a:endParaRPr>
            </a:p>
          </p:txBody>
        </p:sp>
        <p:sp>
          <p:nvSpPr>
            <p:cNvPr id="7" name="Freeform: Shape 6">
              <a:extLst>
                <a:ext uri="{FF2B5EF4-FFF2-40B4-BE49-F238E27FC236}">
                  <a16:creationId xmlns:a16="http://schemas.microsoft.com/office/drawing/2014/main" id="{19C19615-A3B2-334C-B8CE-E52DCCEAB033}"/>
                </a:ext>
              </a:extLst>
            </p:cNvPr>
            <p:cNvSpPr/>
            <p:nvPr/>
          </p:nvSpPr>
          <p:spPr>
            <a:xfrm>
              <a:off x="7728197" y="1787789"/>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 f7 0 f5"/>
                <a:gd name="f18" fmla="+- f6 0 f5"/>
                <a:gd name="f19" fmla="*/ f14 f0 1"/>
                <a:gd name="f20" fmla="*/ f18 1 1841576"/>
                <a:gd name="f21" fmla="*/ f17 1 791216"/>
                <a:gd name="f22" fmla="*/ 0 f18 1"/>
                <a:gd name="f23" fmla="*/ 131872 f17 1"/>
                <a:gd name="f24" fmla="*/ 131872 f18 1"/>
                <a:gd name="f25" fmla="*/ 0 f17 1"/>
                <a:gd name="f26" fmla="*/ 1709704 f18 1"/>
                <a:gd name="f27" fmla="*/ 1841576 f18 1"/>
                <a:gd name="f28" fmla="*/ 659344 f17 1"/>
                <a:gd name="f29" fmla="*/ 791216 f17 1"/>
                <a:gd name="f30" fmla="*/ f19 1 f2"/>
                <a:gd name="f31" fmla="*/ f22 1 1841576"/>
                <a:gd name="f32" fmla="*/ f23 1 791216"/>
                <a:gd name="f33" fmla="*/ f24 1 1841576"/>
                <a:gd name="f34" fmla="*/ f25 1 791216"/>
                <a:gd name="f35" fmla="*/ f26 1 1841576"/>
                <a:gd name="f36" fmla="*/ f27 1 1841576"/>
                <a:gd name="f37" fmla="*/ f28 1 791216"/>
                <a:gd name="f38" fmla="*/ f29 1 79121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Analysis of effectiveness</a:t>
              </a:r>
              <a:endParaRPr lang="en-US" sz="1900" b="0" i="0" u="none" strike="noStrike" kern="1200" cap="none" spc="0" baseline="0">
                <a:solidFill>
                  <a:srgbClr val="FFFFFF"/>
                </a:solidFill>
                <a:uFillTx/>
                <a:latin typeface="Calibri"/>
              </a:endParaRPr>
            </a:p>
          </p:txBody>
        </p:sp>
        <p:sp>
          <p:nvSpPr>
            <p:cNvPr id="8" name="Freeform: Shape 7">
              <a:extLst>
                <a:ext uri="{FF2B5EF4-FFF2-40B4-BE49-F238E27FC236}">
                  <a16:creationId xmlns:a16="http://schemas.microsoft.com/office/drawing/2014/main" id="{6A1CC7E5-E28C-344D-B5F6-5DB7EDDB4ED1}"/>
                </a:ext>
              </a:extLst>
            </p:cNvPr>
            <p:cNvSpPr/>
            <p:nvPr/>
          </p:nvSpPr>
          <p:spPr>
            <a:xfrm>
              <a:off x="7728197" y="2618567"/>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 f7 0 f5"/>
                <a:gd name="f18" fmla="+- f6 0 f5"/>
                <a:gd name="f19" fmla="*/ f14 f0 1"/>
                <a:gd name="f20" fmla="*/ f18 1 1841576"/>
                <a:gd name="f21" fmla="*/ f17 1 791216"/>
                <a:gd name="f22" fmla="*/ 0 f18 1"/>
                <a:gd name="f23" fmla="*/ 131872 f17 1"/>
                <a:gd name="f24" fmla="*/ 131872 f18 1"/>
                <a:gd name="f25" fmla="*/ 0 f17 1"/>
                <a:gd name="f26" fmla="*/ 1709704 f18 1"/>
                <a:gd name="f27" fmla="*/ 1841576 f18 1"/>
                <a:gd name="f28" fmla="*/ 659344 f17 1"/>
                <a:gd name="f29" fmla="*/ 791216 f17 1"/>
                <a:gd name="f30" fmla="*/ f19 1 f2"/>
                <a:gd name="f31" fmla="*/ f22 1 1841576"/>
                <a:gd name="f32" fmla="*/ f23 1 791216"/>
                <a:gd name="f33" fmla="*/ f24 1 1841576"/>
                <a:gd name="f34" fmla="*/ f25 1 791216"/>
                <a:gd name="f35" fmla="*/ f26 1 1841576"/>
                <a:gd name="f36" fmla="*/ f27 1 1841576"/>
                <a:gd name="f37" fmla="*/ f28 1 791216"/>
                <a:gd name="f38" fmla="*/ f29 1 79121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Tactical analysis </a:t>
              </a:r>
              <a:endParaRPr lang="en-US" sz="1900" b="0" i="0" u="none" strike="noStrike" kern="1200" cap="none" spc="0" baseline="0">
                <a:solidFill>
                  <a:srgbClr val="FFFFFF"/>
                </a:solidFill>
                <a:uFillTx/>
                <a:latin typeface="Calibri"/>
              </a:endParaRPr>
            </a:p>
          </p:txBody>
        </p:sp>
        <p:sp>
          <p:nvSpPr>
            <p:cNvPr id="9" name="Freeform: Shape 8">
              <a:extLst>
                <a:ext uri="{FF2B5EF4-FFF2-40B4-BE49-F238E27FC236}">
                  <a16:creationId xmlns:a16="http://schemas.microsoft.com/office/drawing/2014/main" id="{0DC9BD0B-9881-0946-AC42-A65C1BB1C140}"/>
                </a:ext>
              </a:extLst>
            </p:cNvPr>
            <p:cNvSpPr/>
            <p:nvPr/>
          </p:nvSpPr>
          <p:spPr>
            <a:xfrm>
              <a:off x="7728197" y="3449345"/>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 f7 0 f5"/>
                <a:gd name="f18" fmla="+- f6 0 f5"/>
                <a:gd name="f19" fmla="*/ f14 f0 1"/>
                <a:gd name="f20" fmla="*/ f18 1 1841576"/>
                <a:gd name="f21" fmla="*/ f17 1 791216"/>
                <a:gd name="f22" fmla="*/ 0 f18 1"/>
                <a:gd name="f23" fmla="*/ 131872 f17 1"/>
                <a:gd name="f24" fmla="*/ 131872 f18 1"/>
                <a:gd name="f25" fmla="*/ 0 f17 1"/>
                <a:gd name="f26" fmla="*/ 1709704 f18 1"/>
                <a:gd name="f27" fmla="*/ 1841576 f18 1"/>
                <a:gd name="f28" fmla="*/ 659344 f17 1"/>
                <a:gd name="f29" fmla="*/ 791216 f17 1"/>
                <a:gd name="f30" fmla="*/ f19 1 f2"/>
                <a:gd name="f31" fmla="*/ f22 1 1841576"/>
                <a:gd name="f32" fmla="*/ f23 1 791216"/>
                <a:gd name="f33" fmla="*/ f24 1 1841576"/>
                <a:gd name="f34" fmla="*/ f25 1 791216"/>
                <a:gd name="f35" fmla="*/ f26 1 1841576"/>
                <a:gd name="f36" fmla="*/ f27 1 1841576"/>
                <a:gd name="f37" fmla="*/ f28 1 791216"/>
                <a:gd name="f38" fmla="*/ f29 1 79121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Movement analysis</a:t>
              </a:r>
              <a:endParaRPr lang="en-US" sz="1900" b="0" i="0" u="none" strike="noStrike" kern="1200" cap="none" spc="0" baseline="0">
                <a:solidFill>
                  <a:srgbClr val="FFFFFF"/>
                </a:solidFill>
                <a:uFillTx/>
                <a:latin typeface="Calibri"/>
              </a:endParaRPr>
            </a:p>
          </p:txBody>
        </p:sp>
        <p:sp>
          <p:nvSpPr>
            <p:cNvPr id="10" name="Freeform: Shape 9">
              <a:extLst>
                <a:ext uri="{FF2B5EF4-FFF2-40B4-BE49-F238E27FC236}">
                  <a16:creationId xmlns:a16="http://schemas.microsoft.com/office/drawing/2014/main" id="{A07AB027-AF8A-F44F-918B-E431EC26F684}"/>
                </a:ext>
              </a:extLst>
            </p:cNvPr>
            <p:cNvSpPr/>
            <p:nvPr/>
          </p:nvSpPr>
          <p:spPr>
            <a:xfrm>
              <a:off x="7728197" y="4280123"/>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 f7 0 f5"/>
                <a:gd name="f18" fmla="+- f6 0 f5"/>
                <a:gd name="f19" fmla="*/ f14 f0 1"/>
                <a:gd name="f20" fmla="*/ f18 1 1841576"/>
                <a:gd name="f21" fmla="*/ f17 1 791216"/>
                <a:gd name="f22" fmla="*/ 0 f18 1"/>
                <a:gd name="f23" fmla="*/ 131872 f17 1"/>
                <a:gd name="f24" fmla="*/ 131872 f18 1"/>
                <a:gd name="f25" fmla="*/ 0 f17 1"/>
                <a:gd name="f26" fmla="*/ 1709704 f18 1"/>
                <a:gd name="f27" fmla="*/ 1841576 f18 1"/>
                <a:gd name="f28" fmla="*/ 659344 f17 1"/>
                <a:gd name="f29" fmla="*/ 791216 f17 1"/>
                <a:gd name="f30" fmla="*/ f19 1 f2"/>
                <a:gd name="f31" fmla="*/ f22 1 1841576"/>
                <a:gd name="f32" fmla="*/ f23 1 791216"/>
                <a:gd name="f33" fmla="*/ f24 1 1841576"/>
                <a:gd name="f34" fmla="*/ f25 1 791216"/>
                <a:gd name="f35" fmla="*/ f26 1 1841576"/>
                <a:gd name="f36" fmla="*/ f27 1 1841576"/>
                <a:gd name="f37" fmla="*/ f28 1 791216"/>
                <a:gd name="f38" fmla="*/ f29 1 79121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Analysis of decision making</a:t>
              </a:r>
              <a:endParaRPr lang="en-US" sz="1900" b="0" i="0" u="none" strike="noStrike" kern="1200" cap="none" spc="0" baseline="0">
                <a:solidFill>
                  <a:srgbClr val="FFFFFF"/>
                </a:solidFill>
                <a:uFillTx/>
                <a:latin typeface="Calibri"/>
              </a:endParaRPr>
            </a:p>
          </p:txBody>
        </p:sp>
        <p:sp>
          <p:nvSpPr>
            <p:cNvPr id="11" name="Freeform: Shape 10">
              <a:extLst>
                <a:ext uri="{FF2B5EF4-FFF2-40B4-BE49-F238E27FC236}">
                  <a16:creationId xmlns:a16="http://schemas.microsoft.com/office/drawing/2014/main" id="{0C11CAA1-5924-1F43-BB94-74CED7FF2A3C}"/>
                </a:ext>
              </a:extLst>
            </p:cNvPr>
            <p:cNvSpPr/>
            <p:nvPr/>
          </p:nvSpPr>
          <p:spPr>
            <a:xfrm>
              <a:off x="7728197" y="5110892"/>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 f7 0 f5"/>
                <a:gd name="f18" fmla="+- f6 0 f5"/>
                <a:gd name="f19" fmla="*/ f14 f0 1"/>
                <a:gd name="f20" fmla="*/ f18 1 1841576"/>
                <a:gd name="f21" fmla="*/ f17 1 791216"/>
                <a:gd name="f22" fmla="*/ 0 f18 1"/>
                <a:gd name="f23" fmla="*/ 131872 f17 1"/>
                <a:gd name="f24" fmla="*/ 131872 f18 1"/>
                <a:gd name="f25" fmla="*/ 0 f17 1"/>
                <a:gd name="f26" fmla="*/ 1709704 f18 1"/>
                <a:gd name="f27" fmla="*/ 1841576 f18 1"/>
                <a:gd name="f28" fmla="*/ 659344 f17 1"/>
                <a:gd name="f29" fmla="*/ 791216 f17 1"/>
                <a:gd name="f30" fmla="*/ f19 1 f2"/>
                <a:gd name="f31" fmla="*/ f22 1 1841576"/>
                <a:gd name="f32" fmla="*/ f23 1 791216"/>
                <a:gd name="f33" fmla="*/ f24 1 1841576"/>
                <a:gd name="f34" fmla="*/ f25 1 791216"/>
                <a:gd name="f35" fmla="*/ f26 1 1841576"/>
                <a:gd name="f36" fmla="*/ f27 1 1841576"/>
                <a:gd name="f37" fmla="*/ f28 1 791216"/>
                <a:gd name="f38" fmla="*/ f29 1 79121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900" b="0" i="0" u="none" strike="noStrike" kern="1200" cap="none" spc="0" baseline="0">
                  <a:solidFill>
                    <a:srgbClr val="FFFFFF"/>
                  </a:solidFill>
                  <a:uFillTx/>
                  <a:latin typeface="Calibri"/>
                </a:rPr>
                <a:t>(2)</a:t>
              </a: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40">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AE88E77-5673-524B-822F-52A863BFF2D7}"/>
              </a:ext>
            </a:extLst>
          </p:cNvPr>
          <p:cNvSpPr>
            <a:spLocks noMove="1" noResize="1"/>
          </p:cNvSpPr>
          <p:nvPr/>
        </p:nvSpPr>
        <p:spPr>
          <a:xfrm>
            <a:off x="0" y="0"/>
            <a:ext cx="12186318"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a:endParaRPr>
          </a:p>
        </p:txBody>
      </p:sp>
      <p:sp>
        <p:nvSpPr>
          <p:cNvPr id="3" name="Rectangle 9">
            <a:extLst>
              <a:ext uri="{FF2B5EF4-FFF2-40B4-BE49-F238E27FC236}">
                <a16:creationId xmlns:a16="http://schemas.microsoft.com/office/drawing/2014/main" id="{35F4B95E-B4AC-1E47-91E9-2EA6DD317171}"/>
              </a:ext>
            </a:extLst>
          </p:cNvPr>
          <p:cNvSpPr>
            <a:spLocks noMove="1" noResize="1"/>
          </p:cNvSpPr>
          <p:nvPr/>
        </p:nvSpPr>
        <p:spPr>
          <a:xfrm>
            <a:off x="18" y="0"/>
            <a:ext cx="4648590" cy="6858000"/>
          </a:xfrm>
          <a:prstGeom prst="rect">
            <a:avLst/>
          </a:prstGeom>
          <a:solidFill>
            <a:srgbClr val="262626"/>
          </a:solidFill>
          <a:ln cap="flat">
            <a:noFill/>
            <a:prstDash val="solid"/>
          </a:ln>
        </p:spPr>
        <p:txBody>
          <a:bodyPr lIns="0" tIns="0" rIns="0" bIns="0">
            <a:noAutofit/>
          </a:bodyPr>
          <a:lstStyle/>
          <a:p>
            <a:endParaRPr lang="en-US"/>
          </a:p>
        </p:txBody>
      </p:sp>
      <p:sp>
        <p:nvSpPr>
          <p:cNvPr id="4" name="Title 1">
            <a:extLst>
              <a:ext uri="{FF2B5EF4-FFF2-40B4-BE49-F238E27FC236}">
                <a16:creationId xmlns:a16="http://schemas.microsoft.com/office/drawing/2014/main" id="{A2D1968F-FAB3-924B-8C88-57AA58182C83}"/>
              </a:ext>
            </a:extLst>
          </p:cNvPr>
          <p:cNvSpPr txBox="1">
            <a:spLocks noGrp="1"/>
          </p:cNvSpPr>
          <p:nvPr>
            <p:ph type="title"/>
          </p:nvPr>
        </p:nvSpPr>
        <p:spPr>
          <a:xfrm>
            <a:off x="492367" y="605899"/>
            <a:ext cx="3642311" cy="5646209"/>
          </a:xfrm>
        </p:spPr>
        <p:txBody>
          <a:bodyPr anchor="ctr"/>
          <a:lstStyle/>
          <a:p>
            <a:pPr lvl="0"/>
            <a:r>
              <a:rPr lang="en-US" sz="4400">
                <a:solidFill>
                  <a:srgbClr val="FFFFFF"/>
                </a:solidFill>
              </a:rPr>
              <a:t>overview</a:t>
            </a:r>
          </a:p>
        </p:txBody>
      </p:sp>
      <p:sp>
        <p:nvSpPr>
          <p:cNvPr id="5" name="Content Placeholder 2">
            <a:extLst>
              <a:ext uri="{FF2B5EF4-FFF2-40B4-BE49-F238E27FC236}">
                <a16:creationId xmlns:a16="http://schemas.microsoft.com/office/drawing/2014/main" id="{2DF16A72-B336-F34C-9229-E49CF52911A7}"/>
              </a:ext>
            </a:extLst>
          </p:cNvPr>
          <p:cNvSpPr txBox="1">
            <a:spLocks noGrp="1"/>
          </p:cNvSpPr>
          <p:nvPr>
            <p:ph idx="1"/>
          </p:nvPr>
        </p:nvSpPr>
        <p:spPr>
          <a:xfrm>
            <a:off x="5231959" y="605899"/>
            <a:ext cx="5923720" cy="5646209"/>
          </a:xfrm>
        </p:spPr>
        <p:txBody>
          <a:bodyPr anchor="ctr"/>
          <a:lstStyle/>
          <a:p>
            <a:pPr lvl="0"/>
            <a:r>
              <a:rPr lang="en-US" sz="2400"/>
              <a:t>Using the posted notes provided, write as many ways that technology has effected the way that you train.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310B65C-4356-2A43-BC0A-DF5558ADA691}"/>
              </a:ext>
            </a:extLst>
          </p:cNvPr>
          <p:cNvSpPr>
            <a:spLocks noMove="1" noResize="1"/>
          </p:cNvSpPr>
          <p:nvPr/>
        </p:nvSpPr>
        <p:spPr>
          <a:xfrm>
            <a:off x="0" y="0"/>
            <a:ext cx="12186318"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a:endParaRPr>
          </a:p>
        </p:txBody>
      </p:sp>
      <p:sp>
        <p:nvSpPr>
          <p:cNvPr id="3" name="Rectangle 9">
            <a:extLst>
              <a:ext uri="{FF2B5EF4-FFF2-40B4-BE49-F238E27FC236}">
                <a16:creationId xmlns:a16="http://schemas.microsoft.com/office/drawing/2014/main" id="{41223EF8-C235-8B49-B609-4A87138704E9}"/>
              </a:ext>
            </a:extLst>
          </p:cNvPr>
          <p:cNvSpPr>
            <a:spLocks noMove="1" noResize="1"/>
          </p:cNvSpPr>
          <p:nvPr/>
        </p:nvSpPr>
        <p:spPr>
          <a:xfrm>
            <a:off x="18" y="0"/>
            <a:ext cx="4648590" cy="6858000"/>
          </a:xfrm>
          <a:prstGeom prst="rect">
            <a:avLst/>
          </a:prstGeom>
          <a:solidFill>
            <a:srgbClr val="262626"/>
          </a:solidFill>
          <a:ln cap="flat">
            <a:noFill/>
            <a:prstDash val="solid"/>
          </a:ln>
        </p:spPr>
        <p:txBody>
          <a:bodyPr lIns="0" tIns="0" rIns="0" bIns="0">
            <a:noAutofit/>
          </a:bodyPr>
          <a:lstStyle/>
          <a:p>
            <a:endParaRPr lang="en-US"/>
          </a:p>
        </p:txBody>
      </p:sp>
      <p:sp>
        <p:nvSpPr>
          <p:cNvPr id="4" name="Title 1">
            <a:extLst>
              <a:ext uri="{FF2B5EF4-FFF2-40B4-BE49-F238E27FC236}">
                <a16:creationId xmlns:a16="http://schemas.microsoft.com/office/drawing/2014/main" id="{5023160E-E973-4D43-90B0-0FD39A56ED7C}"/>
              </a:ext>
            </a:extLst>
          </p:cNvPr>
          <p:cNvSpPr txBox="1">
            <a:spLocks noGrp="1"/>
          </p:cNvSpPr>
          <p:nvPr>
            <p:ph type="title"/>
          </p:nvPr>
        </p:nvSpPr>
        <p:spPr>
          <a:xfrm>
            <a:off x="492367" y="605899"/>
            <a:ext cx="3642311" cy="5646209"/>
          </a:xfrm>
        </p:spPr>
        <p:txBody>
          <a:bodyPr anchor="ctr"/>
          <a:lstStyle/>
          <a:p>
            <a:endParaRPr lang="en-US"/>
          </a:p>
        </p:txBody>
      </p:sp>
      <p:sp>
        <p:nvSpPr>
          <p:cNvPr id="5" name="Content Placeholder 2">
            <a:extLst>
              <a:ext uri="{FF2B5EF4-FFF2-40B4-BE49-F238E27FC236}">
                <a16:creationId xmlns:a16="http://schemas.microsoft.com/office/drawing/2014/main" id="{665A728D-D93E-1B4E-8A17-F207A5CCBCEE}"/>
              </a:ext>
            </a:extLst>
          </p:cNvPr>
          <p:cNvSpPr txBox="1">
            <a:spLocks noGrp="1"/>
          </p:cNvSpPr>
          <p:nvPr>
            <p:ph idx="1"/>
          </p:nvPr>
        </p:nvSpPr>
        <p:spPr>
          <a:xfrm>
            <a:off x="5231959" y="605899"/>
            <a:ext cx="5923720" cy="5646209"/>
          </a:xfrm>
        </p:spPr>
        <p:txBody>
          <a:bodyPr anchor="ctr"/>
          <a:lstStyle/>
          <a:p>
            <a:pPr lvl="0"/>
            <a:r>
              <a:rPr lang="en-US" sz="2400"/>
              <a:t>Using the posted notes provided, write as many ways that technology has effected the way that you train.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37515-E5B6-C647-B77C-F35ED7408CB3}"/>
              </a:ext>
            </a:extLst>
          </p:cNvPr>
          <p:cNvSpPr txBox="1">
            <a:spLocks noGrp="1"/>
          </p:cNvSpPr>
          <p:nvPr>
            <p:ph type="title"/>
          </p:nvPr>
        </p:nvSpPr>
        <p:spPr/>
        <p:txBody>
          <a:bodyPr/>
          <a:lstStyle/>
          <a:p>
            <a:pPr lvl="0"/>
            <a:r>
              <a:rPr lang="en-US"/>
              <a:t>Wearable technology  </a:t>
            </a:r>
          </a:p>
        </p:txBody>
      </p:sp>
      <p:sp>
        <p:nvSpPr>
          <p:cNvPr id="3" name="Content Placeholder 2">
            <a:extLst>
              <a:ext uri="{FF2B5EF4-FFF2-40B4-BE49-F238E27FC236}">
                <a16:creationId xmlns:a16="http://schemas.microsoft.com/office/drawing/2014/main" id="{47A9B782-B68C-8441-91DC-FDFAF1BCB34C}"/>
              </a:ext>
            </a:extLst>
          </p:cNvPr>
          <p:cNvSpPr txBox="1">
            <a:spLocks noGrp="1"/>
          </p:cNvSpPr>
          <p:nvPr>
            <p:ph idx="1"/>
          </p:nvPr>
        </p:nvSpPr>
        <p:spPr/>
        <p:txBody>
          <a:bodyPr/>
          <a:lstStyle/>
          <a:p>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F8D3-9EB0-4E47-B4CC-3946A1590D16}"/>
              </a:ext>
            </a:extLst>
          </p:cNvPr>
          <p:cNvSpPr txBox="1">
            <a:spLocks noGrp="1"/>
          </p:cNvSpPr>
          <p:nvPr>
            <p:ph type="title"/>
          </p:nvPr>
        </p:nvSpPr>
        <p:spPr/>
        <p:txBody>
          <a:bodyPr/>
          <a:lstStyle/>
          <a:p>
            <a:pPr lvl="0"/>
            <a:r>
              <a:rPr lang="en-US"/>
              <a:t>Perfecting movements </a:t>
            </a:r>
          </a:p>
        </p:txBody>
      </p:sp>
      <p:sp>
        <p:nvSpPr>
          <p:cNvPr id="3" name="Content Placeholder 2">
            <a:extLst>
              <a:ext uri="{FF2B5EF4-FFF2-40B4-BE49-F238E27FC236}">
                <a16:creationId xmlns:a16="http://schemas.microsoft.com/office/drawing/2014/main" id="{4B203801-99F1-0541-A64F-FB2D102E902E}"/>
              </a:ext>
            </a:extLst>
          </p:cNvPr>
          <p:cNvSpPr txBox="1">
            <a:spLocks noGrp="1"/>
          </p:cNvSpPr>
          <p:nvPr>
            <p:ph idx="1"/>
          </p:nvPr>
        </p:nvSpPr>
        <p:spPr/>
        <p:txBody>
          <a:bodyPr/>
          <a:lstStyle/>
          <a:p>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6FE5B-ED75-1248-8844-626944EC9A60}"/>
              </a:ext>
            </a:extLst>
          </p:cNvPr>
          <p:cNvSpPr txBox="1">
            <a:spLocks noGrp="1"/>
          </p:cNvSpPr>
          <p:nvPr>
            <p:ph type="title"/>
          </p:nvPr>
        </p:nvSpPr>
        <p:spPr/>
        <p:txBody>
          <a:bodyPr/>
          <a:lstStyle/>
          <a:p>
            <a:pPr lvl="0"/>
            <a:r>
              <a:rPr lang="en-US"/>
              <a:t>The improvement of communication </a:t>
            </a:r>
          </a:p>
        </p:txBody>
      </p:sp>
      <p:sp>
        <p:nvSpPr>
          <p:cNvPr id="3" name="Content Placeholder 2">
            <a:extLst>
              <a:ext uri="{FF2B5EF4-FFF2-40B4-BE49-F238E27FC236}">
                <a16:creationId xmlns:a16="http://schemas.microsoft.com/office/drawing/2014/main" id="{32AF0902-B66E-3F47-9FA9-ED2733595254}"/>
              </a:ext>
            </a:extLst>
          </p:cNvPr>
          <p:cNvSpPr txBox="1">
            <a:spLocks noGrp="1"/>
          </p:cNvSpPr>
          <p:nvPr>
            <p:ph idx="1"/>
          </p:nvPr>
        </p:nvSpPr>
        <p:spPr/>
        <p:txBody>
          <a:bodyPr/>
          <a:lstStyle/>
          <a:p>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E9636-C91E-0644-9FDC-BA96F890F8A8}"/>
              </a:ext>
            </a:extLst>
          </p:cNvPr>
          <p:cNvSpPr txBox="1">
            <a:spLocks noGrp="1"/>
          </p:cNvSpPr>
          <p:nvPr>
            <p:ph type="title"/>
          </p:nvPr>
        </p:nvSpPr>
        <p:spPr/>
        <p:txBody>
          <a:bodyPr/>
          <a:lstStyle/>
          <a:p>
            <a:pPr lvl="0"/>
            <a:r>
              <a:rPr lang="en-US"/>
              <a:t>Reducing the amount of injuries suffered in sports.</a:t>
            </a:r>
          </a:p>
        </p:txBody>
      </p:sp>
      <p:sp>
        <p:nvSpPr>
          <p:cNvPr id="3" name="Content Placeholder 2">
            <a:extLst>
              <a:ext uri="{FF2B5EF4-FFF2-40B4-BE49-F238E27FC236}">
                <a16:creationId xmlns:a16="http://schemas.microsoft.com/office/drawing/2014/main" id="{3E594E57-E8B5-1047-98E7-96774EF1BDE4}"/>
              </a:ext>
            </a:extLst>
          </p:cNvPr>
          <p:cNvSpPr txBox="1">
            <a:spLocks noGrp="1"/>
          </p:cNvSpPr>
          <p:nvPr>
            <p:ph idx="1"/>
          </p:nvPr>
        </p:nvSpPr>
        <p:spPr/>
        <p:txBody>
          <a:bodyPr/>
          <a:lstStyle/>
          <a:p>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23B95-6CA7-D444-AA3D-017C4267835D}"/>
              </a:ext>
            </a:extLst>
          </p:cNvPr>
          <p:cNvSpPr txBox="1">
            <a:spLocks noGrp="1"/>
          </p:cNvSpPr>
          <p:nvPr>
            <p:ph type="title"/>
          </p:nvPr>
        </p:nvSpPr>
        <p:spPr/>
        <p:txBody>
          <a:bodyPr/>
          <a:lstStyle/>
          <a:p>
            <a:pPr lvl="0"/>
            <a:r>
              <a:rPr lang="en-GB"/>
              <a:t>Final activity</a:t>
            </a:r>
          </a:p>
        </p:txBody>
      </p:sp>
      <p:pic>
        <p:nvPicPr>
          <p:cNvPr id="3" name="Picture 3">
            <a:extLst>
              <a:ext uri="{FF2B5EF4-FFF2-40B4-BE49-F238E27FC236}">
                <a16:creationId xmlns:a16="http://schemas.microsoft.com/office/drawing/2014/main" id="{BCC13446-8BE8-AC48-8A7D-53185E0F75A0}"/>
              </a:ext>
            </a:extLst>
          </p:cNvPr>
          <p:cNvPicPr>
            <a:picLocks noChangeAspect="1"/>
          </p:cNvPicPr>
          <p:nvPr/>
        </p:nvPicPr>
        <p:blipFill>
          <a:blip r:embed="rId2"/>
          <a:stretch>
            <a:fillRect/>
          </a:stretch>
        </p:blipFill>
        <p:spPr>
          <a:xfrm>
            <a:off x="1021073" y="1301127"/>
            <a:ext cx="9234269" cy="5191743"/>
          </a:xfrm>
          <a:prstGeom prst="rect">
            <a:avLst/>
          </a:prstGeom>
          <a:noFill/>
          <a:ln cap="flat">
            <a:noFill/>
          </a:ln>
        </p:spPr>
      </p:pic>
      <p:sp>
        <p:nvSpPr>
          <p:cNvPr id="4" name="Oval 4">
            <a:extLst>
              <a:ext uri="{FF2B5EF4-FFF2-40B4-BE49-F238E27FC236}">
                <a16:creationId xmlns:a16="http://schemas.microsoft.com/office/drawing/2014/main" id="{37061DD8-BF2C-BB41-9F68-DAF273589678}"/>
              </a:ext>
            </a:extLst>
          </p:cNvPr>
          <p:cNvSpPr/>
          <p:nvPr/>
        </p:nvSpPr>
        <p:spPr>
          <a:xfrm>
            <a:off x="6400800" y="1856936"/>
            <a:ext cx="1645920" cy="3938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cxnSp>
        <p:nvCxnSpPr>
          <p:cNvPr id="5" name="Straight Arrow Connector 6">
            <a:extLst>
              <a:ext uri="{FF2B5EF4-FFF2-40B4-BE49-F238E27FC236}">
                <a16:creationId xmlns:a16="http://schemas.microsoft.com/office/drawing/2014/main" id="{01BE47C8-76A9-B847-BD3B-D37F779821C3}"/>
              </a:ext>
            </a:extLst>
          </p:cNvPr>
          <p:cNvCxnSpPr/>
          <p:nvPr/>
        </p:nvCxnSpPr>
        <p:spPr>
          <a:xfrm>
            <a:off x="5302340" y="2095503"/>
            <a:ext cx="793663" cy="0"/>
          </a:xfrm>
          <a:prstGeom prst="straightConnector1">
            <a:avLst/>
          </a:prstGeom>
          <a:noFill/>
          <a:ln w="6345" cap="flat">
            <a:solidFill>
              <a:srgbClr val="FF0000"/>
            </a:solidFill>
            <a:prstDash val="solid"/>
            <a:miter/>
            <a:tailEnd type="arrow"/>
          </a:ln>
        </p:spPr>
      </p:cxn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40C0B-B887-5146-8589-F045D2EFD36E}"/>
              </a:ext>
            </a:extLst>
          </p:cNvPr>
          <p:cNvSpPr txBox="1">
            <a:spLocks noGrp="1"/>
          </p:cNvSpPr>
          <p:nvPr>
            <p:ph type="title"/>
          </p:nvPr>
        </p:nvSpPr>
        <p:spPr/>
        <p:txBody>
          <a:bodyPr/>
          <a:lstStyle/>
          <a:p>
            <a:pPr lvl="0"/>
            <a:r>
              <a:rPr lang="en-GB"/>
              <a:t>In conclusion…</a:t>
            </a:r>
          </a:p>
        </p:txBody>
      </p:sp>
      <p:sp>
        <p:nvSpPr>
          <p:cNvPr id="3" name="Content Placeholder 2">
            <a:extLst>
              <a:ext uri="{FF2B5EF4-FFF2-40B4-BE49-F238E27FC236}">
                <a16:creationId xmlns:a16="http://schemas.microsoft.com/office/drawing/2014/main" id="{407F542A-E760-DA44-869F-F9F9EAD0976F}"/>
              </a:ext>
            </a:extLst>
          </p:cNvPr>
          <p:cNvSpPr txBox="1">
            <a:spLocks noGrp="1"/>
          </p:cNvSpPr>
          <p:nvPr>
            <p:ph idx="1"/>
          </p:nvPr>
        </p:nvSpPr>
        <p:spPr/>
        <p:txBody>
          <a:bodyPr/>
          <a:lstStyle/>
          <a:p>
            <a:pPr lvl="0">
              <a:lnSpc>
                <a:spcPct val="80000"/>
              </a:lnSpc>
            </a:pPr>
            <a:r>
              <a:rPr lang="en-GB" sz="2600"/>
              <a:t>VAR is more for officials and spectators it does not refine performance to make them perform better. It enforces athletes to use the rules to win a game rather then bend rules or cheat. This forces athletes to need the other technologies more.</a:t>
            </a:r>
          </a:p>
          <a:p>
            <a:pPr lvl="0">
              <a:lnSpc>
                <a:spcPct val="80000"/>
              </a:lnSpc>
            </a:pPr>
            <a:r>
              <a:rPr lang="en-GB" sz="2600"/>
              <a:t>Actual equipment has developed to extensive lengths but only with appropriate sport analyses can these forms of equipment's be progressed to make better performers and highlight athlete strengths.</a:t>
            </a:r>
          </a:p>
          <a:p>
            <a:pPr lvl="0">
              <a:lnSpc>
                <a:spcPct val="80000"/>
              </a:lnSpc>
            </a:pPr>
            <a:r>
              <a:rPr lang="en-GB" sz="2600"/>
              <a:t>This equipment is irrelevant without effective training regime and training facility it is hard to compete with the top level performers.</a:t>
            </a:r>
          </a:p>
          <a:p>
            <a:pPr lvl="0">
              <a:lnSpc>
                <a:spcPct val="80000"/>
              </a:lnSpc>
            </a:pPr>
            <a:r>
              <a:rPr lang="en-GB" sz="2600"/>
              <a:t>Technology has developed sport into a forever breaking records regime. All of these forms of technology ultimately made sport even more competitive.</a:t>
            </a:r>
          </a:p>
          <a:p>
            <a:pPr lvl="0">
              <a:lnSpc>
                <a:spcPct val="80000"/>
              </a:lnSpc>
            </a:pPr>
            <a:endParaRPr lang="en-GB" sz="26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C862-A723-444F-A8B8-B41AEAD8C2A8}"/>
              </a:ext>
            </a:extLst>
          </p:cNvPr>
          <p:cNvSpPr txBox="1">
            <a:spLocks noGrp="1"/>
          </p:cNvSpPr>
          <p:nvPr>
            <p:ph type="title"/>
          </p:nvPr>
        </p:nvSpPr>
        <p:spPr/>
        <p:txBody>
          <a:bodyPr/>
          <a:lstStyle/>
          <a:p>
            <a:pPr lvl="0"/>
            <a:r>
              <a:rPr lang="en-GB"/>
              <a:t>Reference list #1</a:t>
            </a:r>
          </a:p>
        </p:txBody>
      </p:sp>
      <p:sp>
        <p:nvSpPr>
          <p:cNvPr id="3" name="Content Placeholder 2">
            <a:extLst>
              <a:ext uri="{FF2B5EF4-FFF2-40B4-BE49-F238E27FC236}">
                <a16:creationId xmlns:a16="http://schemas.microsoft.com/office/drawing/2014/main" id="{747D6120-EFFF-684E-A5A1-5EFF4D70418C}"/>
              </a:ext>
            </a:extLst>
          </p:cNvPr>
          <p:cNvSpPr txBox="1">
            <a:spLocks noGrp="1"/>
          </p:cNvSpPr>
          <p:nvPr>
            <p:ph idx="1"/>
          </p:nvPr>
        </p:nvSpPr>
        <p:spPr>
          <a:xfrm>
            <a:off x="1154951" y="2400300"/>
            <a:ext cx="8825660" cy="4127107"/>
          </a:xfrm>
        </p:spPr>
        <p:txBody>
          <a:bodyPr/>
          <a:lstStyle/>
          <a:p>
            <a:pPr lvl="0">
              <a:lnSpc>
                <a:spcPct val="60000"/>
              </a:lnSpc>
            </a:pPr>
            <a:r>
              <a:rPr lang="en-GB" sz="1000"/>
              <a:t>Fifa (2018). Football technology. Video analyses referee. </a:t>
            </a:r>
            <a:r>
              <a:rPr lang="en-GB" sz="1000">
                <a:hlinkClick r:id="rId2"/>
              </a:rPr>
              <a:t>https://football-technology.fifa.com/en/media-tiles/video-assistant-referee-var/</a:t>
            </a:r>
            <a:r>
              <a:rPr lang="en-GB" sz="1000"/>
              <a:t> </a:t>
            </a:r>
          </a:p>
          <a:p>
            <a:pPr lvl="0">
              <a:lnSpc>
                <a:spcPct val="60000"/>
              </a:lnSpc>
            </a:pPr>
            <a:r>
              <a:rPr lang="en-GB" sz="1000"/>
              <a:t>World rugby (2009) Laws of the game rugby union. </a:t>
            </a:r>
            <a:r>
              <a:rPr lang="en-GB" sz="1000">
                <a:hlinkClick r:id="rId3"/>
              </a:rPr>
              <a:t>https://laws.worldrugby.org/index.php?&amp;language=EN</a:t>
            </a:r>
            <a:r>
              <a:rPr lang="en-GB" sz="1000"/>
              <a:t> </a:t>
            </a:r>
          </a:p>
          <a:p>
            <a:pPr lvl="0">
              <a:lnSpc>
                <a:spcPct val="60000"/>
              </a:lnSpc>
            </a:pPr>
            <a:r>
              <a:rPr lang="en-GB" sz="1000"/>
              <a:t>Pearey, A(2019) rugby world: TMO: television match official explained. </a:t>
            </a:r>
            <a:r>
              <a:rPr lang="en-GB" sz="1000">
                <a:hlinkClick r:id="rId4"/>
              </a:rPr>
              <a:t>https://www.rugbyworld.com/tournaments/rugby-world-cup-2019/tmo-television-match-official-explained-88934</a:t>
            </a:r>
            <a:r>
              <a:rPr lang="en-GB" sz="1000"/>
              <a:t> </a:t>
            </a:r>
          </a:p>
          <a:p>
            <a:pPr lvl="0">
              <a:lnSpc>
                <a:spcPct val="60000"/>
              </a:lnSpc>
            </a:pPr>
            <a:r>
              <a:rPr lang="en-GB" sz="1000"/>
              <a:t>Armenteros, M., Benitez, A.J. and Betancor, M.Á. eds., 2019. The Use of Video Technologies in Refereeing Football and Other Sports. Routledge. </a:t>
            </a:r>
          </a:p>
          <a:p>
            <a:pPr lvl="0">
              <a:lnSpc>
                <a:spcPct val="60000"/>
              </a:lnSpc>
            </a:pPr>
            <a:r>
              <a:rPr lang="en-GB" sz="1000"/>
              <a:t>Carlos, L.P., Ezequiel, R. and Anton, K., 2019. How does Video Assistant Referee (VAR) modify the game in elite soccer?. International Journal of Performance Analysis in Sport, 19(4), pp.646-653.</a:t>
            </a:r>
          </a:p>
          <a:p>
            <a:pPr lvl="0">
              <a:lnSpc>
                <a:spcPct val="60000"/>
              </a:lnSpc>
            </a:pPr>
            <a:r>
              <a:rPr lang="en-GB" sz="1000"/>
              <a:t>Gilis, B., Helsen, W., Catteeuw, P. and Wagemans, J., 2008. Offside decisions by expert assistant referees in association football: Perception and recall of spatial positions in complex dynamic events. Journal of Experimental Psychology: Applied, 14(1), p.21.</a:t>
            </a:r>
          </a:p>
          <a:p>
            <a:pPr lvl="0">
              <a:lnSpc>
                <a:spcPct val="60000"/>
              </a:lnSpc>
            </a:pPr>
            <a:r>
              <a:rPr lang="en-GB" sz="1000"/>
              <a:t>Kothari (2019) Quora What are the pros and cons of VAR (Visual Assistant Referee) in football matches? </a:t>
            </a:r>
            <a:r>
              <a:rPr lang="en-GB" sz="1000">
                <a:hlinkClick r:id="rId5"/>
              </a:rPr>
              <a:t>https://www.quora.com/What-are-the-pros-and-cons-of-VAR-Visual-Assistant-Referee-in-football-matches</a:t>
            </a:r>
            <a:r>
              <a:rPr lang="en-GB" sz="1000"/>
              <a:t> </a:t>
            </a:r>
          </a:p>
          <a:p>
            <a:pPr lvl="0">
              <a:lnSpc>
                <a:spcPct val="60000"/>
              </a:lnSpc>
            </a:pPr>
            <a:r>
              <a:rPr lang="en-GB" sz="1000"/>
              <a:t>BT sport (2020) Premier League referee uses VAR footage to upgrade yellow card to red in FA Cup. Available at: </a:t>
            </a:r>
            <a:r>
              <a:rPr lang="en-GB" sz="1000">
                <a:hlinkClick r:id="rId6"/>
              </a:rPr>
              <a:t>https://www.youtube.com/watch?v=xLgXrG4qQ8k</a:t>
            </a:r>
            <a:r>
              <a:rPr lang="en-GB" sz="1000"/>
              <a:t> (Accessed on:10/01/2020)</a:t>
            </a:r>
          </a:p>
          <a:p>
            <a:pPr lvl="0">
              <a:lnSpc>
                <a:spcPct val="60000"/>
              </a:lnSpc>
            </a:pPr>
            <a:r>
              <a:rPr lang="en-GB" sz="1000"/>
              <a:t>Cric Clevers (2016) Worst Decisions By DRS In Cricket History - Best Fails Of DRS - Funny Umpire. Available at: </a:t>
            </a:r>
            <a:r>
              <a:rPr lang="en-GB" sz="1000">
                <a:hlinkClick r:id="rId7"/>
              </a:rPr>
              <a:t>https://www.youtube.com/watch?v=4zeWvuZ-rHA</a:t>
            </a:r>
            <a:r>
              <a:rPr lang="en-GB" sz="1000"/>
              <a:t> (Accessed on:10/01/2020) </a:t>
            </a:r>
          </a:p>
          <a:p>
            <a:pPr lvl="0">
              <a:lnSpc>
                <a:spcPct val="60000"/>
              </a:lnSpc>
            </a:pPr>
            <a:r>
              <a:rPr lang="en-GB" sz="1400"/>
              <a:t>Bt sport (2019) VAR failure? Otamendi's handball and Schalke's penalties analysed | Schalke vs Man City. Available at: </a:t>
            </a:r>
            <a:r>
              <a:rPr lang="en-GB" sz="1400">
                <a:hlinkClick r:id="rId8"/>
              </a:rPr>
              <a:t>https://www.youtube.com/watch?v=E401rg6wdHw</a:t>
            </a:r>
            <a:r>
              <a:rPr lang="en-GB" sz="1400"/>
              <a:t> (Accessed on: 10/01/2020)</a:t>
            </a:r>
          </a:p>
          <a:p>
            <a:pPr lvl="0">
              <a:lnSpc>
                <a:spcPct val="60000"/>
              </a:lnSpc>
            </a:pPr>
            <a:r>
              <a:rPr lang="en-GB" sz="1400"/>
              <a:t>Tightfive upfront (2013) Poor officiating from TMO after Habana stops Scotland try. Available at: </a:t>
            </a:r>
            <a:r>
              <a:rPr lang="en-GB" sz="1400">
                <a:hlinkClick r:id="rId9"/>
              </a:rPr>
              <a:t>https://www.youtube.com/watch?v=0FAHTrFzALc</a:t>
            </a:r>
            <a:r>
              <a:rPr lang="en-GB" sz="1400"/>
              <a:t> (Accessed on:10/01/2020)</a:t>
            </a:r>
          </a:p>
          <a:p>
            <a:pPr lvl="0">
              <a:lnSpc>
                <a:spcPct val="60000"/>
              </a:lnSpc>
            </a:pPr>
            <a:r>
              <a:rPr lang="en-GB" sz="1400"/>
              <a:t>Guinness six nations (2017) 40 metre break from Kearney needs TMO decision! | RBS 6 Nations. Available at: </a:t>
            </a:r>
            <a:r>
              <a:rPr lang="en-GB" sz="1400">
                <a:hlinkClick r:id="rId10"/>
              </a:rPr>
              <a:t>https://www.youtube.com/watch?v=cF0C3BDKUxk</a:t>
            </a:r>
            <a:r>
              <a:rPr lang="en-GB" sz="1400"/>
              <a:t> (Accessed on:10/01/2020)</a:t>
            </a:r>
          </a:p>
          <a:p>
            <a:pPr lvl="0">
              <a:lnSpc>
                <a:spcPct val="60000"/>
              </a:lnSpc>
            </a:pPr>
            <a:endParaRPr lang="en-GB" sz="14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702B-56B4-CF49-A9C4-1CBB03CEA3E6}"/>
              </a:ext>
            </a:extLst>
          </p:cNvPr>
          <p:cNvSpPr txBox="1">
            <a:spLocks noGrp="1"/>
          </p:cNvSpPr>
          <p:nvPr>
            <p:ph type="title"/>
          </p:nvPr>
        </p:nvSpPr>
        <p:spPr>
          <a:xfrm>
            <a:off x="1304318" y="618518"/>
            <a:ext cx="9743087" cy="1478566"/>
          </a:xfrm>
        </p:spPr>
        <p:txBody>
          <a:bodyPr/>
          <a:lstStyle/>
          <a:p>
            <a:pPr lvl="0"/>
            <a:r>
              <a:rPr lang="en-GB" sz="2800" b="1" u="sng">
                <a:latin typeface="Times New Roman" pitchFamily="18"/>
                <a:cs typeface="Times New Roman" pitchFamily="18"/>
              </a:rPr>
              <a:t>References #2</a:t>
            </a:r>
            <a:endParaRPr lang="en-US" sz="2800" b="1" u="sng">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0E5DB4E8-A77D-A940-8A5E-83243402E755}"/>
              </a:ext>
            </a:extLst>
          </p:cNvPr>
          <p:cNvSpPr txBox="1">
            <a:spLocks noGrp="1"/>
          </p:cNvSpPr>
          <p:nvPr>
            <p:ph idx="1"/>
          </p:nvPr>
        </p:nvSpPr>
        <p:spPr/>
        <p:txBody>
          <a:bodyPr/>
          <a:lstStyle/>
          <a:p>
            <a:pPr lvl="0">
              <a:lnSpc>
                <a:spcPct val="110000"/>
              </a:lnSpc>
            </a:pPr>
            <a:r>
              <a:rPr lang="en-US">
                <a:latin typeface="Times New Roman" pitchFamily="18"/>
                <a:cs typeface="Times New Roman" pitchFamily="18"/>
                <a:hlinkClick r:id="rId2"/>
              </a:rPr>
              <a:t>https://www.hire-intelligence.co.uk/evolution-of-technology-in-sport/</a:t>
            </a:r>
            <a:endParaRPr lang="en-GB">
              <a:latin typeface="Times New Roman" pitchFamily="18"/>
              <a:cs typeface="Times New Roman" pitchFamily="18"/>
            </a:endParaRPr>
          </a:p>
          <a:p>
            <a:pPr lvl="0">
              <a:lnSpc>
                <a:spcPct val="110000"/>
              </a:lnSpc>
            </a:pPr>
            <a:r>
              <a:rPr lang="en-US">
                <a:latin typeface="Times New Roman" pitchFamily="18"/>
                <a:cs typeface="Times New Roman" pitchFamily="18"/>
                <a:hlinkClick r:id="rId3"/>
              </a:rPr>
              <a:t>https://www.computerweekly.com/feature/Data-takes-to-the-road-the-technology-behind-the-Tour-de-France</a:t>
            </a:r>
            <a:endParaRPr lang="en-GB">
              <a:latin typeface="Times New Roman" pitchFamily="18"/>
              <a:cs typeface="Times New Roman" pitchFamily="18"/>
            </a:endParaRPr>
          </a:p>
          <a:p>
            <a:pPr lvl="0">
              <a:lnSpc>
                <a:spcPct val="110000"/>
              </a:lnSpc>
            </a:pPr>
            <a:r>
              <a:rPr lang="en-GB">
                <a:latin typeface="Times New Roman" pitchFamily="18"/>
                <a:cs typeface="Times New Roman" pitchFamily="18"/>
                <a:hlinkClick r:id="rId3"/>
              </a:rPr>
              <a:t>https://www.computerweekly.com/feature/Data-takes-to-the-road-the-technology-behind-the-Tour-de-France</a:t>
            </a:r>
            <a:endParaRPr lang="en-GB">
              <a:latin typeface="Times New Roman" pitchFamily="18"/>
              <a:cs typeface="Times New Roman" pitchFamily="18"/>
            </a:endParaRPr>
          </a:p>
          <a:p>
            <a:pPr lvl="0">
              <a:lnSpc>
                <a:spcPct val="110000"/>
              </a:lnSpc>
            </a:pPr>
            <a:r>
              <a:rPr lang="en-GB">
                <a:latin typeface="Times New Roman" pitchFamily="18"/>
                <a:cs typeface="Times New Roman" pitchFamily="18"/>
                <a:hlinkClick r:id="rId4"/>
              </a:rPr>
              <a:t>https://www.wellspring.com/blog/2016/08/17/olympic-innovations-how-technology-impacted-swimming</a:t>
            </a:r>
            <a:endParaRPr lang="en-GB">
              <a:latin typeface="Times New Roman" pitchFamily="18"/>
              <a:cs typeface="Times New Roman" pitchFamily="18"/>
            </a:endParaRPr>
          </a:p>
          <a:p>
            <a:pPr lvl="0">
              <a:lnSpc>
                <a:spcPct val="110000"/>
              </a:lnSpc>
            </a:pPr>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25">
    <p:bg>
      <p:bgPr>
        <a:solidFill>
          <a:srgbClr val="FFFFFF"/>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3F9CAFDB-26ED-9848-BEA2-DB761CAE782F}"/>
              </a:ext>
            </a:extLst>
          </p:cNvPr>
          <p:cNvSpPr>
            <a:spLocks noMove="1" noResize="1"/>
          </p:cNvSpPr>
          <p:nvPr/>
        </p:nvSpPr>
        <p:spPr>
          <a:xfrm>
            <a:off x="0" y="0"/>
            <a:ext cx="504824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C6FE3BBB-6AF6-144C-B2A6-95137D8DDB6F}"/>
              </a:ext>
            </a:extLst>
          </p:cNvPr>
          <p:cNvSpPr txBox="1">
            <a:spLocks noGrp="1"/>
          </p:cNvSpPr>
          <p:nvPr>
            <p:ph type="title"/>
          </p:nvPr>
        </p:nvSpPr>
        <p:spPr>
          <a:xfrm>
            <a:off x="838203" y="624571"/>
            <a:ext cx="3766459" cy="5412918"/>
          </a:xfrm>
        </p:spPr>
        <p:txBody>
          <a:bodyPr/>
          <a:lstStyle/>
          <a:p>
            <a:pPr lvl="0"/>
            <a:r>
              <a:rPr lang="en-US">
                <a:solidFill>
                  <a:srgbClr val="FFFFFF"/>
                </a:solidFill>
              </a:rPr>
              <a:t>Reference List #3</a:t>
            </a:r>
          </a:p>
        </p:txBody>
      </p:sp>
      <p:sp>
        <p:nvSpPr>
          <p:cNvPr id="4" name="Content Placeholder 2">
            <a:extLst>
              <a:ext uri="{FF2B5EF4-FFF2-40B4-BE49-F238E27FC236}">
                <a16:creationId xmlns:a16="http://schemas.microsoft.com/office/drawing/2014/main" id="{BF450D9C-3543-0A4C-BD5D-3611B13740C3}"/>
              </a:ext>
            </a:extLst>
          </p:cNvPr>
          <p:cNvSpPr txBox="1">
            <a:spLocks noGrp="1"/>
          </p:cNvSpPr>
          <p:nvPr>
            <p:ph idx="1"/>
          </p:nvPr>
        </p:nvSpPr>
        <p:spPr>
          <a:xfrm>
            <a:off x="5600699" y="624571"/>
            <a:ext cx="5753093" cy="5412918"/>
          </a:xfrm>
        </p:spPr>
        <p:txBody>
          <a:bodyPr anchor="ctr"/>
          <a:lstStyle/>
          <a:p>
            <a:pPr marL="0" lvl="0" indent="0">
              <a:buNone/>
            </a:pPr>
            <a:r>
              <a:rPr lang="en-US" sz="2400"/>
              <a:t>(1) </a:t>
            </a:r>
            <a:r>
              <a:rPr lang="en-GB" sz="2400"/>
              <a:t>Sport Northern Ireland. (2020) ‘Sport Institute’. Available at : </a:t>
            </a:r>
            <a:r>
              <a:rPr lang="en-GB" sz="2400">
                <a:hlinkClick r:id="rId2"/>
              </a:rPr>
              <a:t>http://www.sportni.net/performance/sports-institute-northern-ireland/performance-science/performance-analysis/</a:t>
            </a:r>
            <a:r>
              <a:rPr lang="en-GB" sz="2400"/>
              <a:t>. (Accessed: 6</a:t>
            </a:r>
            <a:r>
              <a:rPr lang="en-GB" sz="2400" baseline="30000"/>
              <a:t>th</a:t>
            </a:r>
            <a:r>
              <a:rPr lang="en-GB" sz="2400"/>
              <a:t> January 2020).</a:t>
            </a:r>
            <a:endParaRPr lang="en-US" sz="2400"/>
          </a:p>
          <a:p>
            <a:pPr marL="0" lvl="0" indent="0">
              <a:buNone/>
            </a:pPr>
            <a:r>
              <a:rPr lang="en-GB" sz="2400"/>
              <a:t>(2) Peter O'Donoghue (2014). </a:t>
            </a:r>
            <a:r>
              <a:rPr lang="en-GB" sz="2400" i="1"/>
              <a:t>An Introduction to Performance Analysis of Sport</a:t>
            </a:r>
            <a:r>
              <a:rPr lang="en-GB" sz="2400"/>
              <a:t>. London: Routledge.</a:t>
            </a:r>
          </a:p>
          <a:p>
            <a:pPr marL="0" lvl="0" indent="0">
              <a:buNone/>
            </a:pPr>
            <a:r>
              <a:rPr lang="en-GB" sz="2400"/>
              <a:t>(3) Department for Culture Media &amp; Sport (2019) ‘English Institute of Sport’. Available at: </a:t>
            </a:r>
            <a:r>
              <a:rPr lang="en-GB" sz="2400">
                <a:hlinkClick r:id="rId3"/>
              </a:rPr>
              <a:t>https://www.eis2win.co.uk/service/performance-analysis/</a:t>
            </a:r>
            <a:r>
              <a:rPr lang="en-GB" sz="2400"/>
              <a:t>. (Accessed: 3</a:t>
            </a:r>
            <a:r>
              <a:rPr lang="en-GB" sz="2400" baseline="30000"/>
              <a:t>rd</a:t>
            </a:r>
            <a:r>
              <a:rPr lang="en-GB" sz="2400"/>
              <a:t> January 2020)</a:t>
            </a:r>
          </a:p>
          <a:p>
            <a:pPr marL="0" lvl="0" indent="0">
              <a:buNone/>
            </a:pPr>
            <a:endParaRPr lang="en-US" sz="2400"/>
          </a:p>
        </p:txBody>
      </p:sp>
    </p:spTree>
  </p:cSld>
  <p:clrMapOvr>
    <a:masterClrMapping/>
  </p:clrMapOvr>
</p:sld>
</file>

<file path=ppt/theme/theme1.xml><?xml version="1.0" encoding="utf-8"?>
<a:theme xmlns:a="http://schemas.openxmlformats.org/drawingml/2006/main" name="Circui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Retrospec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1132</TotalTime>
  <Words>2975</Words>
  <Application>Microsoft Macintosh PowerPoint</Application>
  <PresentationFormat>Widescreen</PresentationFormat>
  <Paragraphs>194</Paragraphs>
  <Slides>42</Slides>
  <Notes>11</Notes>
  <HiddenSlides>0</HiddenSlides>
  <MMClips>6</MMClips>
  <ScaleCrop>false</ScaleCrop>
  <HeadingPairs>
    <vt:vector size="6" baseType="variant">
      <vt:variant>
        <vt:lpstr>Fonts Used</vt:lpstr>
      </vt:variant>
      <vt:variant>
        <vt:i4>18</vt:i4>
      </vt:variant>
      <vt:variant>
        <vt:lpstr>Theme</vt:lpstr>
      </vt:variant>
      <vt:variant>
        <vt:i4>4</vt:i4>
      </vt:variant>
      <vt:variant>
        <vt:lpstr>Slide Titles</vt:lpstr>
      </vt:variant>
      <vt:variant>
        <vt:i4>42</vt:i4>
      </vt:variant>
    </vt:vector>
  </HeadingPairs>
  <TitlesOfParts>
    <vt:vector size="64" baseType="lpstr">
      <vt:lpstr>Arial</vt:lpstr>
      <vt:lpstr>Arial Nova</vt:lpstr>
      <vt:lpstr>Arial Nova Light</vt:lpstr>
      <vt:lpstr>Calibri</vt:lpstr>
      <vt:lpstr>Calibri Light</vt:lpstr>
      <vt:lpstr>Century Gothic</vt:lpstr>
      <vt:lpstr>Charter</vt:lpstr>
      <vt:lpstr>ElizabethSerif</vt:lpstr>
      <vt:lpstr>Exo 2</vt:lpstr>
      <vt:lpstr>Helvetica Neue</vt:lpstr>
      <vt:lpstr>LeagueSpartan</vt:lpstr>
      <vt:lpstr>Open Sans</vt:lpstr>
      <vt:lpstr>Open Sans</vt:lpstr>
      <vt:lpstr>Proximanova</vt:lpstr>
      <vt:lpstr>Source Sans Pro</vt:lpstr>
      <vt:lpstr>Times New Roman</vt:lpstr>
      <vt:lpstr>Tw Cen MT</vt:lpstr>
      <vt:lpstr>Wingdings 3</vt:lpstr>
      <vt:lpstr>Circuit</vt:lpstr>
      <vt:lpstr>1_Office Theme</vt:lpstr>
      <vt:lpstr>Ion Boardroom</vt:lpstr>
      <vt:lpstr>RetrospectVTI</vt:lpstr>
      <vt:lpstr>How has technology affected the way we train?</vt:lpstr>
      <vt:lpstr>Technology in sport #1- VAR</vt:lpstr>
      <vt:lpstr>Video assistant referee (VAR) </vt:lpstr>
      <vt:lpstr>What is a Video assistant referee?</vt:lpstr>
      <vt:lpstr>What positives does VAR provide? </vt:lpstr>
      <vt:lpstr>What negatives are associated with VAR?</vt:lpstr>
      <vt:lpstr>What's your thoughts?</vt:lpstr>
      <vt:lpstr>Activity</vt:lpstr>
      <vt:lpstr>Who touched the ball down green or white?</vt:lpstr>
      <vt:lpstr>Did he go out of play?</vt:lpstr>
      <vt:lpstr>Would the ball have hit the wicket?</vt:lpstr>
      <vt:lpstr>Did he deliberately block the ball with his hand?</vt:lpstr>
      <vt:lpstr>Is this worthy a red card?</vt:lpstr>
      <vt:lpstr>Technology in sport #2- equipment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Technology in sport #3 -Performance analysis in sport</vt:lpstr>
      <vt:lpstr>Performance Analysis in Sport</vt:lpstr>
      <vt:lpstr>What is performance analysis</vt:lpstr>
      <vt:lpstr>Why use performance analysis?</vt:lpstr>
      <vt:lpstr>Who uses performance analysis?</vt:lpstr>
      <vt:lpstr>How does performance analysis help athletes?</vt:lpstr>
      <vt:lpstr>What is analyzed during performance?</vt:lpstr>
      <vt:lpstr>overview</vt:lpstr>
      <vt:lpstr>PowerPoint Presentation</vt:lpstr>
      <vt:lpstr>Wearable technology  </vt:lpstr>
      <vt:lpstr>Perfecting movements </vt:lpstr>
      <vt:lpstr>The improvement of communication </vt:lpstr>
      <vt:lpstr>Reducing the amount of injuries suffered in sports.</vt:lpstr>
      <vt:lpstr>Final activity</vt:lpstr>
      <vt:lpstr>In conclusion…</vt:lpstr>
      <vt:lpstr>Reference list #1</vt:lpstr>
      <vt:lpstr>References #2</vt:lpstr>
      <vt:lpstr>Reference List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VAR</dc:title>
  <dc:creator>Taya Gibbons</dc:creator>
  <cp:lastModifiedBy>Ellis Hudson (1701612)</cp:lastModifiedBy>
  <cp:revision>28</cp:revision>
  <dcterms:created xsi:type="dcterms:W3CDTF">2020-01-06T18:23:09Z</dcterms:created>
  <dcterms:modified xsi:type="dcterms:W3CDTF">2020-01-10T14:33:31Z</dcterms:modified>
</cp:coreProperties>
</file>