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</p:sldMasterIdLst>
  <p:notesMasterIdLst>
    <p:notesMasterId r:id="rId18"/>
  </p:notesMasterIdLst>
  <p:handoutMasterIdLst>
    <p:handoutMasterId r:id="rId19"/>
  </p:handoutMasterIdLst>
  <p:sldIdLst>
    <p:sldId id="256" r:id="rId5"/>
    <p:sldId id="337" r:id="rId6"/>
    <p:sldId id="365" r:id="rId7"/>
    <p:sldId id="366" r:id="rId8"/>
    <p:sldId id="308" r:id="rId9"/>
    <p:sldId id="352" r:id="rId10"/>
    <p:sldId id="354" r:id="rId11"/>
    <p:sldId id="356" r:id="rId12"/>
    <p:sldId id="357" r:id="rId13"/>
    <p:sldId id="358" r:id="rId14"/>
    <p:sldId id="359" r:id="rId15"/>
    <p:sldId id="360" r:id="rId16"/>
    <p:sldId id="362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B98B7"/>
    <a:srgbClr val="24BADA"/>
    <a:srgbClr val="000000"/>
    <a:srgbClr val="00B0F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FCF7794-54D0-4169-9687-2FEBAFA11CAF}" v="73" dt="2025-10-12T22:05:23.67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78" d="100"/>
          <a:sy n="78" d="100"/>
        </p:scale>
        <p:origin x="1594" y="6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hail Catalin Butoi" userId="44f5208ae284a528" providerId="LiveId" clId="{7436C009-F452-4598-8CF6-AC9D3BEDF221}"/>
    <pc:docChg chg="modSld">
      <pc:chgData name="Mihail Catalin Butoi" userId="44f5208ae284a528" providerId="LiveId" clId="{7436C009-F452-4598-8CF6-AC9D3BEDF221}" dt="2025-10-12T22:05:37.814" v="218" actId="20577"/>
      <pc:docMkLst>
        <pc:docMk/>
      </pc:docMkLst>
      <pc:sldChg chg="addSp modSp mod">
        <pc:chgData name="Mihail Catalin Butoi" userId="44f5208ae284a528" providerId="LiveId" clId="{7436C009-F452-4598-8CF6-AC9D3BEDF221}" dt="2025-10-12T22:01:44.257" v="198" actId="20577"/>
        <pc:sldMkLst>
          <pc:docMk/>
          <pc:sldMk cId="0" sldId="308"/>
        </pc:sldMkLst>
        <pc:spChg chg="add">
          <ac:chgData name="Mihail Catalin Butoi" userId="44f5208ae284a528" providerId="LiveId" clId="{7436C009-F452-4598-8CF6-AC9D3BEDF221}" dt="2025-10-12T21:57:50.094" v="184"/>
          <ac:spMkLst>
            <pc:docMk/>
            <pc:sldMk cId="0" sldId="308"/>
            <ac:spMk id="4" creationId="{557ACF87-DF4C-2E25-F437-81E62445F0B2}"/>
          </ac:spMkLst>
        </pc:spChg>
        <pc:spChg chg="mod">
          <ac:chgData name="Mihail Catalin Butoi" userId="44f5208ae284a528" providerId="LiveId" clId="{7436C009-F452-4598-8CF6-AC9D3BEDF221}" dt="2025-10-12T22:01:44.257" v="198" actId="20577"/>
          <ac:spMkLst>
            <pc:docMk/>
            <pc:sldMk cId="0" sldId="308"/>
            <ac:spMk id="5" creationId="{00000000-0000-0000-0000-000000000000}"/>
          </ac:spMkLst>
        </pc:spChg>
      </pc:sldChg>
      <pc:sldChg chg="addSp modSp mod">
        <pc:chgData name="Mihail Catalin Butoi" userId="44f5208ae284a528" providerId="LiveId" clId="{7436C009-F452-4598-8CF6-AC9D3BEDF221}" dt="2025-10-12T21:33:29.870" v="114" actId="255"/>
        <pc:sldMkLst>
          <pc:docMk/>
          <pc:sldMk cId="0" sldId="352"/>
        </pc:sldMkLst>
        <pc:spChg chg="add mod">
          <ac:chgData name="Mihail Catalin Butoi" userId="44f5208ae284a528" providerId="LiveId" clId="{7436C009-F452-4598-8CF6-AC9D3BEDF221}" dt="2025-10-12T21:33:29.870" v="114" actId="255"/>
          <ac:spMkLst>
            <pc:docMk/>
            <pc:sldMk cId="0" sldId="352"/>
            <ac:spMk id="3" creationId="{5177DC47-7522-7CE4-432F-ED73A5916333}"/>
          </ac:spMkLst>
        </pc:spChg>
      </pc:sldChg>
      <pc:sldChg chg="addSp delSp modSp mod">
        <pc:chgData name="Mihail Catalin Butoi" userId="44f5208ae284a528" providerId="LiveId" clId="{7436C009-F452-4598-8CF6-AC9D3BEDF221}" dt="2025-10-12T22:05:03.764" v="213" actId="20577"/>
        <pc:sldMkLst>
          <pc:docMk/>
          <pc:sldMk cId="0" sldId="354"/>
        </pc:sldMkLst>
        <pc:spChg chg="add del">
          <ac:chgData name="Mihail Catalin Butoi" userId="44f5208ae284a528" providerId="LiveId" clId="{7436C009-F452-4598-8CF6-AC9D3BEDF221}" dt="2025-10-12T21:42:09.686" v="157" actId="478"/>
          <ac:spMkLst>
            <pc:docMk/>
            <pc:sldMk cId="0" sldId="354"/>
            <ac:spMk id="3" creationId="{4939F970-0508-5730-3EDB-ADA1FE7FD149}"/>
          </ac:spMkLst>
        </pc:spChg>
        <pc:spChg chg="add del mod">
          <ac:chgData name="Mihail Catalin Butoi" userId="44f5208ae284a528" providerId="LiveId" clId="{7436C009-F452-4598-8CF6-AC9D3BEDF221}" dt="2025-10-12T21:42:19.335" v="160" actId="20577"/>
          <ac:spMkLst>
            <pc:docMk/>
            <pc:sldMk cId="0" sldId="354"/>
            <ac:spMk id="6" creationId="{30C2D759-CFA9-922E-6729-56BD55F50514}"/>
          </ac:spMkLst>
        </pc:spChg>
        <pc:spChg chg="mod">
          <ac:chgData name="Mihail Catalin Butoi" userId="44f5208ae284a528" providerId="LiveId" clId="{7436C009-F452-4598-8CF6-AC9D3BEDF221}" dt="2025-10-12T22:05:03.764" v="213" actId="20577"/>
          <ac:spMkLst>
            <pc:docMk/>
            <pc:sldMk cId="0" sldId="354"/>
            <ac:spMk id="9" creationId="{33CF983F-A412-982E-D956-618805585A52}"/>
          </ac:spMkLst>
        </pc:spChg>
      </pc:sldChg>
      <pc:sldChg chg="modSp mod">
        <pc:chgData name="Mihail Catalin Butoi" userId="44f5208ae284a528" providerId="LiveId" clId="{7436C009-F452-4598-8CF6-AC9D3BEDF221}" dt="2025-10-12T21:31:09.798" v="98" actId="20577"/>
        <pc:sldMkLst>
          <pc:docMk/>
          <pc:sldMk cId="0" sldId="356"/>
        </pc:sldMkLst>
        <pc:spChg chg="mod">
          <ac:chgData name="Mihail Catalin Butoi" userId="44f5208ae284a528" providerId="LiveId" clId="{7436C009-F452-4598-8CF6-AC9D3BEDF221}" dt="2025-10-12T21:31:09.798" v="98" actId="20577"/>
          <ac:spMkLst>
            <pc:docMk/>
            <pc:sldMk cId="0" sldId="356"/>
            <ac:spMk id="5" creationId="{00000000-0000-0000-0000-000000000000}"/>
          </ac:spMkLst>
        </pc:spChg>
      </pc:sldChg>
      <pc:sldChg chg="addSp modSp mod">
        <pc:chgData name="Mihail Catalin Butoi" userId="44f5208ae284a528" providerId="LiveId" clId="{7436C009-F452-4598-8CF6-AC9D3BEDF221}" dt="2025-10-12T21:32:25.126" v="107" actId="1076"/>
        <pc:sldMkLst>
          <pc:docMk/>
          <pc:sldMk cId="0" sldId="357"/>
        </pc:sldMkLst>
        <pc:spChg chg="add mod">
          <ac:chgData name="Mihail Catalin Butoi" userId="44f5208ae284a528" providerId="LiveId" clId="{7436C009-F452-4598-8CF6-AC9D3BEDF221}" dt="2025-10-12T21:32:25.126" v="107" actId="1076"/>
          <ac:spMkLst>
            <pc:docMk/>
            <pc:sldMk cId="0" sldId="357"/>
            <ac:spMk id="4" creationId="{1933E25C-3B02-103F-D77C-33580B468540}"/>
          </ac:spMkLst>
        </pc:spChg>
      </pc:sldChg>
      <pc:sldChg chg="addSp delSp modSp mod">
        <pc:chgData name="Mihail Catalin Butoi" userId="44f5208ae284a528" providerId="LiveId" clId="{7436C009-F452-4598-8CF6-AC9D3BEDF221}" dt="2025-10-12T21:44:00.828" v="178" actId="20577"/>
        <pc:sldMkLst>
          <pc:docMk/>
          <pc:sldMk cId="0" sldId="358"/>
        </pc:sldMkLst>
        <pc:spChg chg="del">
          <ac:chgData name="Mihail Catalin Butoi" userId="44f5208ae284a528" providerId="LiveId" clId="{7436C009-F452-4598-8CF6-AC9D3BEDF221}" dt="2025-10-12T21:08:22.512" v="0" actId="3680"/>
          <ac:spMkLst>
            <pc:docMk/>
            <pc:sldMk cId="0" sldId="358"/>
            <ac:spMk id="5" creationId="{00000000-0000-0000-0000-000000000000}"/>
          </ac:spMkLst>
        </pc:spChg>
        <pc:graphicFrameChg chg="add mod ord modGraphic">
          <ac:chgData name="Mihail Catalin Butoi" userId="44f5208ae284a528" providerId="LiveId" clId="{7436C009-F452-4598-8CF6-AC9D3BEDF221}" dt="2025-10-12T21:44:00.828" v="178" actId="20577"/>
          <ac:graphicFrameMkLst>
            <pc:docMk/>
            <pc:sldMk cId="0" sldId="358"/>
            <ac:graphicFrameMk id="3" creationId="{930586A8-0A2F-0164-220E-20C13C2AFA54}"/>
          </ac:graphicFrameMkLst>
        </pc:graphicFrameChg>
        <pc:picChg chg="add mod">
          <ac:chgData name="Mihail Catalin Butoi" userId="44f5208ae284a528" providerId="LiveId" clId="{7436C009-F452-4598-8CF6-AC9D3BEDF221}" dt="2025-10-12T21:13:04.757" v="38" actId="1076"/>
          <ac:picMkLst>
            <pc:docMk/>
            <pc:sldMk cId="0" sldId="358"/>
            <ac:picMk id="1026" creationId="{2EAB6A68-9CCF-5C97-AFC2-EE2F5F1DE5C5}"/>
          </ac:picMkLst>
        </pc:picChg>
      </pc:sldChg>
      <pc:sldChg chg="addSp delSp modSp mod">
        <pc:chgData name="Mihail Catalin Butoi" userId="44f5208ae284a528" providerId="LiveId" clId="{7436C009-F452-4598-8CF6-AC9D3BEDF221}" dt="2025-10-12T21:30:23.372" v="94" actId="255"/>
        <pc:sldMkLst>
          <pc:docMk/>
          <pc:sldMk cId="0" sldId="359"/>
        </pc:sldMkLst>
        <pc:spChg chg="add mod">
          <ac:chgData name="Mihail Catalin Butoi" userId="44f5208ae284a528" providerId="LiveId" clId="{7436C009-F452-4598-8CF6-AC9D3BEDF221}" dt="2025-10-12T21:30:23.372" v="94" actId="255"/>
          <ac:spMkLst>
            <pc:docMk/>
            <pc:sldMk cId="0" sldId="359"/>
            <ac:spMk id="4" creationId="{43E84872-3CB7-5815-A6EC-9A71F2656193}"/>
          </ac:spMkLst>
        </pc:spChg>
        <pc:spChg chg="del">
          <ac:chgData name="Mihail Catalin Butoi" userId="44f5208ae284a528" providerId="LiveId" clId="{7436C009-F452-4598-8CF6-AC9D3BEDF221}" dt="2025-10-12T21:13:49.171" v="40" actId="3680"/>
          <ac:spMkLst>
            <pc:docMk/>
            <pc:sldMk cId="0" sldId="359"/>
            <ac:spMk id="5" creationId="{00000000-0000-0000-0000-000000000000}"/>
          </ac:spMkLst>
        </pc:spChg>
        <pc:graphicFrameChg chg="add mod ord modGraphic">
          <ac:chgData name="Mihail Catalin Butoi" userId="44f5208ae284a528" providerId="LiveId" clId="{7436C009-F452-4598-8CF6-AC9D3BEDF221}" dt="2025-10-12T21:17:08.429" v="67" actId="255"/>
          <ac:graphicFrameMkLst>
            <pc:docMk/>
            <pc:sldMk cId="0" sldId="359"/>
            <ac:graphicFrameMk id="3" creationId="{BAD06827-5759-32EB-D9CA-161F28DBD85F}"/>
          </ac:graphicFrameMkLst>
        </pc:graphicFrameChg>
      </pc:sldChg>
      <pc:sldChg chg="addSp delSp modSp mod">
        <pc:chgData name="Mihail Catalin Butoi" userId="44f5208ae284a528" providerId="LiveId" clId="{7436C009-F452-4598-8CF6-AC9D3BEDF221}" dt="2025-10-12T22:05:37.814" v="218" actId="20577"/>
        <pc:sldMkLst>
          <pc:docMk/>
          <pc:sldMk cId="0" sldId="362"/>
        </pc:sldMkLst>
        <pc:spChg chg="add del mod">
          <ac:chgData name="Mihail Catalin Butoi" userId="44f5208ae284a528" providerId="LiveId" clId="{7436C009-F452-4598-8CF6-AC9D3BEDF221}" dt="2025-10-12T21:40:29.336" v="152" actId="21"/>
          <ac:spMkLst>
            <pc:docMk/>
            <pc:sldMk cId="0" sldId="362"/>
            <ac:spMk id="3" creationId="{9D2382F4-0A63-0A29-4930-025069CF4C33}"/>
          </ac:spMkLst>
        </pc:spChg>
        <pc:spChg chg="mod">
          <ac:chgData name="Mihail Catalin Butoi" userId="44f5208ae284a528" providerId="LiveId" clId="{7436C009-F452-4598-8CF6-AC9D3BEDF221}" dt="2025-10-12T22:05:37.814" v="218" actId="20577"/>
          <ac:spMkLst>
            <pc:docMk/>
            <pc:sldMk cId="0" sldId="362"/>
            <ac:spMk id="5" creationId="{00000000-0000-0000-0000-000000000000}"/>
          </ac:spMkLst>
        </pc:spChg>
      </pc:sldChg>
      <pc:sldChg chg="modSp mod">
        <pc:chgData name="Mihail Catalin Butoi" userId="44f5208ae284a528" providerId="LiveId" clId="{7436C009-F452-4598-8CF6-AC9D3BEDF221}" dt="2025-10-12T21:34:40.844" v="129" actId="113"/>
        <pc:sldMkLst>
          <pc:docMk/>
          <pc:sldMk cId="0" sldId="365"/>
        </pc:sldMkLst>
        <pc:spChg chg="mod">
          <ac:chgData name="Mihail Catalin Butoi" userId="44f5208ae284a528" providerId="LiveId" clId="{7436C009-F452-4598-8CF6-AC9D3BEDF221}" dt="2025-10-12T21:34:40.844" v="129" actId="113"/>
          <ac:spMkLst>
            <pc:docMk/>
            <pc:sldMk cId="0" sldId="365"/>
            <ac:spMk id="3" creationId="{00000000-0000-0000-0000-000000000000}"/>
          </ac:spMkLst>
        </pc:spChg>
      </pc:sldChg>
      <pc:sldChg chg="addSp modSp mod">
        <pc:chgData name="Mihail Catalin Butoi" userId="44f5208ae284a528" providerId="LiveId" clId="{7436C009-F452-4598-8CF6-AC9D3BEDF221}" dt="2025-10-12T21:39:33.530" v="141" actId="255"/>
        <pc:sldMkLst>
          <pc:docMk/>
          <pc:sldMk cId="0" sldId="366"/>
        </pc:sldMkLst>
        <pc:spChg chg="add mod">
          <ac:chgData name="Mihail Catalin Butoi" userId="44f5208ae284a528" providerId="LiveId" clId="{7436C009-F452-4598-8CF6-AC9D3BEDF221}" dt="2025-10-12T21:39:33.530" v="141" actId="255"/>
          <ac:spMkLst>
            <pc:docMk/>
            <pc:sldMk cId="0" sldId="366"/>
            <ac:spMk id="3" creationId="{680EA192-3D7B-F679-BDCA-33055F8F0D94}"/>
          </ac:spMkLst>
        </pc:spChg>
        <pc:spChg chg="add">
          <ac:chgData name="Mihail Catalin Butoi" userId="44f5208ae284a528" providerId="LiveId" clId="{7436C009-F452-4598-8CF6-AC9D3BEDF221}" dt="2025-10-12T21:38:46.142" v="133"/>
          <ac:spMkLst>
            <pc:docMk/>
            <pc:sldMk cId="0" sldId="366"/>
            <ac:spMk id="4" creationId="{81DB54C7-38BD-97B0-45F9-1F2E328F3F8F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0595FAB-2241-4E27-BC49-B937AEA6EC00}" type="doc">
      <dgm:prSet loTypeId="urn:microsoft.com/office/officeart/2005/8/layout/pyramid2" loCatId="pyramid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BD043B2B-8786-4A4A-B4C7-C8E6E4682CCC}">
      <dgm:prSet custT="1"/>
      <dgm:spPr/>
      <dgm:t>
        <a:bodyPr/>
        <a:lstStyle/>
        <a:p>
          <a:r>
            <a:rPr lang="en-GB" sz="1100" b="1" dirty="0">
              <a:latin typeface="Arial" panose="020B0604020202020204" pitchFamily="34" charset="0"/>
              <a:cs typeface="Arial" panose="020B0604020202020204" pitchFamily="34" charset="0"/>
            </a:rPr>
            <a:t>Introduction to the Company- </a:t>
          </a:r>
          <a:r>
            <a:rPr lang="en-GB" sz="1100" b="1" dirty="0" err="1">
              <a:latin typeface="Arial" panose="020B0604020202020204" pitchFamily="34" charset="0"/>
              <a:cs typeface="Arial" panose="020B0604020202020204" pitchFamily="34" charset="0"/>
            </a:rPr>
            <a:t>InnovateX</a:t>
          </a:r>
          <a:r>
            <a:rPr lang="en-GB" sz="1100" b="1" dirty="0">
              <a:latin typeface="Arial" panose="020B0604020202020204" pitchFamily="34" charset="0"/>
              <a:cs typeface="Arial" panose="020B0604020202020204" pitchFamily="34" charset="0"/>
            </a:rPr>
            <a:t> Consulting Ltd.</a:t>
          </a:r>
          <a:endParaRPr lang="en-GB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9591962-188E-4C7B-B02E-080142ADF281}" type="parTrans" cxnId="{6C73152C-5191-4CF1-943D-990637228A6D}">
      <dgm:prSet/>
      <dgm:spPr/>
      <dgm:t>
        <a:bodyPr/>
        <a:lstStyle/>
        <a:p>
          <a:endParaRPr lang="en-GB"/>
        </a:p>
      </dgm:t>
    </dgm:pt>
    <dgm:pt modelId="{75AF51B6-3152-47A2-9F11-B8AC85A0040D}" type="sibTrans" cxnId="{6C73152C-5191-4CF1-943D-990637228A6D}">
      <dgm:prSet/>
      <dgm:spPr/>
      <dgm:t>
        <a:bodyPr/>
        <a:lstStyle/>
        <a:p>
          <a:endParaRPr lang="en-GB"/>
        </a:p>
      </dgm:t>
    </dgm:pt>
    <dgm:pt modelId="{8C091DED-7C5C-4C88-B56D-CAA476F16522}">
      <dgm:prSet custT="1"/>
      <dgm:spPr/>
      <dgm:t>
        <a:bodyPr/>
        <a:lstStyle/>
        <a:p>
          <a:r>
            <a:rPr lang="en-GB" sz="1100" b="1" dirty="0">
              <a:latin typeface="Arial" panose="020B0604020202020204" pitchFamily="34" charset="0"/>
              <a:cs typeface="Arial" panose="020B0604020202020204" pitchFamily="34" charset="0"/>
            </a:rPr>
            <a:t>Recruitment Process</a:t>
          </a:r>
          <a:endParaRPr lang="en-GB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E0AEBFE-F35E-4601-BA55-DA1B66DB3DCC}" type="parTrans" cxnId="{B535B1F1-6109-4D27-8102-44A81C16F4E6}">
      <dgm:prSet/>
      <dgm:spPr/>
      <dgm:t>
        <a:bodyPr/>
        <a:lstStyle/>
        <a:p>
          <a:endParaRPr lang="en-GB"/>
        </a:p>
      </dgm:t>
    </dgm:pt>
    <dgm:pt modelId="{E69FEA97-7B16-40BF-883E-5E58034835B7}" type="sibTrans" cxnId="{B535B1F1-6109-4D27-8102-44A81C16F4E6}">
      <dgm:prSet/>
      <dgm:spPr/>
      <dgm:t>
        <a:bodyPr/>
        <a:lstStyle/>
        <a:p>
          <a:endParaRPr lang="en-GB"/>
        </a:p>
      </dgm:t>
    </dgm:pt>
    <dgm:pt modelId="{BD91277F-25B9-43BC-9D9B-C5691946DD01}">
      <dgm:prSet custT="1"/>
      <dgm:spPr/>
      <dgm:t>
        <a:bodyPr/>
        <a:lstStyle/>
        <a:p>
          <a:r>
            <a:rPr lang="en-GB" sz="1100" b="1" dirty="0">
              <a:latin typeface="Arial" panose="020B0604020202020204" pitchFamily="34" charset="0"/>
              <a:cs typeface="Arial" panose="020B0604020202020204" pitchFamily="34" charset="0"/>
            </a:rPr>
            <a:t>Job Analysis, Job Description &amp; Person Specification</a:t>
          </a:r>
          <a:endParaRPr lang="en-GB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7283226-4E79-439D-BED3-F8693A6E3EFA}" type="parTrans" cxnId="{B581B5FE-0A36-4DE2-8DD9-386E27C02697}">
      <dgm:prSet/>
      <dgm:spPr/>
      <dgm:t>
        <a:bodyPr/>
        <a:lstStyle/>
        <a:p>
          <a:endParaRPr lang="en-GB"/>
        </a:p>
      </dgm:t>
    </dgm:pt>
    <dgm:pt modelId="{1565CEF5-8C4D-4680-9B23-705204EAE410}" type="sibTrans" cxnId="{B581B5FE-0A36-4DE2-8DD9-386E27C02697}">
      <dgm:prSet/>
      <dgm:spPr/>
      <dgm:t>
        <a:bodyPr/>
        <a:lstStyle/>
        <a:p>
          <a:endParaRPr lang="en-GB"/>
        </a:p>
      </dgm:t>
    </dgm:pt>
    <dgm:pt modelId="{66099104-B10A-45ED-BC6D-96966E4ED6DF}">
      <dgm:prSet custT="1"/>
      <dgm:spPr/>
      <dgm:t>
        <a:bodyPr/>
        <a:lstStyle/>
        <a:p>
          <a:r>
            <a:rPr lang="en-GB" sz="1100" b="1" dirty="0">
              <a:latin typeface="Arial" panose="020B0604020202020204" pitchFamily="34" charset="0"/>
              <a:cs typeface="Arial" panose="020B0604020202020204" pitchFamily="34" charset="0"/>
            </a:rPr>
            <a:t>Interview Types (3 slides)</a:t>
          </a:r>
          <a:endParaRPr lang="en-GB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3FE5197-D04E-4237-8C6E-F1F27C8043CA}" type="parTrans" cxnId="{2EFBBF90-2AAA-42BE-9773-9F3A79EE2904}">
      <dgm:prSet/>
      <dgm:spPr/>
      <dgm:t>
        <a:bodyPr/>
        <a:lstStyle/>
        <a:p>
          <a:endParaRPr lang="en-GB"/>
        </a:p>
      </dgm:t>
    </dgm:pt>
    <dgm:pt modelId="{32204762-6C75-40E7-8495-FA729E1773A0}" type="sibTrans" cxnId="{2EFBBF90-2AAA-42BE-9773-9F3A79EE2904}">
      <dgm:prSet/>
      <dgm:spPr/>
      <dgm:t>
        <a:bodyPr/>
        <a:lstStyle/>
        <a:p>
          <a:endParaRPr lang="en-GB"/>
        </a:p>
      </dgm:t>
    </dgm:pt>
    <dgm:pt modelId="{3BEFE5D1-680F-44EA-9568-EDAADED4B53F}">
      <dgm:prSet custT="1"/>
      <dgm:spPr/>
      <dgm:t>
        <a:bodyPr/>
        <a:lstStyle/>
        <a:p>
          <a:r>
            <a:rPr lang="en-GB" sz="1100" b="1" dirty="0">
              <a:latin typeface="Arial" panose="020B0604020202020204" pitchFamily="34" charset="0"/>
              <a:cs typeface="Arial" panose="020B0604020202020204" pitchFamily="34" charset="0"/>
            </a:rPr>
            <a:t>Questioning Techniques</a:t>
          </a:r>
          <a:endParaRPr lang="en-GB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F16A839-7317-488F-8861-37033F7F25FA}" type="parTrans" cxnId="{3F501E0A-8EC2-4EDA-8A0A-4A22D96BE629}">
      <dgm:prSet/>
      <dgm:spPr/>
      <dgm:t>
        <a:bodyPr/>
        <a:lstStyle/>
        <a:p>
          <a:endParaRPr lang="en-GB"/>
        </a:p>
      </dgm:t>
    </dgm:pt>
    <dgm:pt modelId="{27445030-B7DF-4EFF-B2AF-D94A318D0901}" type="sibTrans" cxnId="{3F501E0A-8EC2-4EDA-8A0A-4A22D96BE629}">
      <dgm:prSet/>
      <dgm:spPr/>
      <dgm:t>
        <a:bodyPr/>
        <a:lstStyle/>
        <a:p>
          <a:endParaRPr lang="en-GB"/>
        </a:p>
      </dgm:t>
    </dgm:pt>
    <dgm:pt modelId="{9089E7D6-6C19-4292-8FB4-0DF97C99A0B2}">
      <dgm:prSet custT="1"/>
      <dgm:spPr/>
      <dgm:t>
        <a:bodyPr/>
        <a:lstStyle/>
        <a:p>
          <a:r>
            <a:rPr lang="en-GB" sz="1100" b="1" dirty="0">
              <a:latin typeface="Arial" panose="020B0604020202020204" pitchFamily="34" charset="0"/>
              <a:cs typeface="Arial" panose="020B0604020202020204" pitchFamily="34" charset="0"/>
            </a:rPr>
            <a:t>Face-to-Face vs Online Interviews</a:t>
          </a:r>
          <a:endParaRPr lang="en-GB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BF5C27B-2BFA-476D-8EC0-274CEA6C908A}" type="parTrans" cxnId="{C5F11FA5-E45E-4D5B-960B-4C65D93F159A}">
      <dgm:prSet/>
      <dgm:spPr/>
      <dgm:t>
        <a:bodyPr/>
        <a:lstStyle/>
        <a:p>
          <a:endParaRPr lang="en-GB"/>
        </a:p>
      </dgm:t>
    </dgm:pt>
    <dgm:pt modelId="{598525B3-8E48-4005-9FCC-E370711CD3B6}" type="sibTrans" cxnId="{C5F11FA5-E45E-4D5B-960B-4C65D93F159A}">
      <dgm:prSet/>
      <dgm:spPr/>
      <dgm:t>
        <a:bodyPr/>
        <a:lstStyle/>
        <a:p>
          <a:endParaRPr lang="en-GB"/>
        </a:p>
      </dgm:t>
    </dgm:pt>
    <dgm:pt modelId="{27752CFD-F0A9-4604-869A-2775E01FBB20}">
      <dgm:prSet custT="1"/>
      <dgm:spPr/>
      <dgm:t>
        <a:bodyPr/>
        <a:lstStyle/>
        <a:p>
          <a:r>
            <a:rPr lang="en-GB" sz="1100" b="1" dirty="0">
              <a:latin typeface="Arial" panose="020B0604020202020204" pitchFamily="34" charset="0"/>
              <a:cs typeface="Arial" panose="020B0604020202020204" pitchFamily="34" charset="0"/>
            </a:rPr>
            <a:t>Conclusion</a:t>
          </a:r>
          <a:endParaRPr lang="en-GB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EBADF8A-6F19-4C29-90AC-7022B792FD7D}" type="parTrans" cxnId="{143C2222-0967-465A-90ED-DAA90EA2BBE8}">
      <dgm:prSet/>
      <dgm:spPr/>
      <dgm:t>
        <a:bodyPr/>
        <a:lstStyle/>
        <a:p>
          <a:endParaRPr lang="en-GB"/>
        </a:p>
      </dgm:t>
    </dgm:pt>
    <dgm:pt modelId="{9AD9072C-4B36-4FDA-A29C-8235B0C7698D}" type="sibTrans" cxnId="{143C2222-0967-465A-90ED-DAA90EA2BBE8}">
      <dgm:prSet/>
      <dgm:spPr/>
      <dgm:t>
        <a:bodyPr/>
        <a:lstStyle/>
        <a:p>
          <a:endParaRPr lang="en-GB"/>
        </a:p>
      </dgm:t>
    </dgm:pt>
    <dgm:pt modelId="{B0759E52-A454-4B76-BD70-7473DE71C18F}">
      <dgm:prSet custT="1"/>
      <dgm:spPr/>
      <dgm:t>
        <a:bodyPr/>
        <a:lstStyle/>
        <a:p>
          <a:r>
            <a:rPr lang="en-GB" sz="1100" b="1" dirty="0">
              <a:latin typeface="Arial" panose="020B0604020202020204" pitchFamily="34" charset="0"/>
              <a:cs typeface="Arial" panose="020B0604020202020204" pitchFamily="34" charset="0"/>
            </a:rPr>
            <a:t>References</a:t>
          </a:r>
          <a:endParaRPr lang="en-GB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7C3FEF4-A2DB-42AE-9120-23D306900FDE}" type="parTrans" cxnId="{D5432C5D-2FF6-4126-B17D-FE31C7831D02}">
      <dgm:prSet/>
      <dgm:spPr/>
      <dgm:t>
        <a:bodyPr/>
        <a:lstStyle/>
        <a:p>
          <a:endParaRPr lang="en-GB"/>
        </a:p>
      </dgm:t>
    </dgm:pt>
    <dgm:pt modelId="{9C5D0705-B8D5-4FC0-8D52-A60BC93DEBE3}" type="sibTrans" cxnId="{D5432C5D-2FF6-4126-B17D-FE31C7831D02}">
      <dgm:prSet/>
      <dgm:spPr/>
      <dgm:t>
        <a:bodyPr/>
        <a:lstStyle/>
        <a:p>
          <a:endParaRPr lang="en-GB"/>
        </a:p>
      </dgm:t>
    </dgm:pt>
    <dgm:pt modelId="{6C8588A2-FCDB-4454-8D67-C25328587A4D}" type="pres">
      <dgm:prSet presAssocID="{E0595FAB-2241-4E27-BC49-B937AEA6EC00}" presName="compositeShape" presStyleCnt="0">
        <dgm:presLayoutVars>
          <dgm:dir/>
          <dgm:resizeHandles/>
        </dgm:presLayoutVars>
      </dgm:prSet>
      <dgm:spPr/>
    </dgm:pt>
    <dgm:pt modelId="{833FE785-BADA-48DB-96D9-6800F7361D91}" type="pres">
      <dgm:prSet presAssocID="{E0595FAB-2241-4E27-BC49-B937AEA6EC00}" presName="pyramid" presStyleLbl="node1" presStyleIdx="0" presStyleCnt="1"/>
      <dgm:spPr/>
    </dgm:pt>
    <dgm:pt modelId="{CC0CCD28-D3CC-4556-AC02-1580482B0E88}" type="pres">
      <dgm:prSet presAssocID="{E0595FAB-2241-4E27-BC49-B937AEA6EC00}" presName="theList" presStyleCnt="0"/>
      <dgm:spPr/>
    </dgm:pt>
    <dgm:pt modelId="{47356D15-B1B8-45C4-ABF1-8B4A4213D209}" type="pres">
      <dgm:prSet presAssocID="{BD043B2B-8786-4A4A-B4C7-C8E6E4682CCC}" presName="aNode" presStyleLbl="fgAcc1" presStyleIdx="0" presStyleCnt="8">
        <dgm:presLayoutVars>
          <dgm:bulletEnabled val="1"/>
        </dgm:presLayoutVars>
      </dgm:prSet>
      <dgm:spPr/>
    </dgm:pt>
    <dgm:pt modelId="{11B7E21B-7389-4C3E-ABB0-066422A7CD3C}" type="pres">
      <dgm:prSet presAssocID="{BD043B2B-8786-4A4A-B4C7-C8E6E4682CCC}" presName="aSpace" presStyleCnt="0"/>
      <dgm:spPr/>
    </dgm:pt>
    <dgm:pt modelId="{85B4F2FD-992D-4181-9290-A7DFB7565292}" type="pres">
      <dgm:prSet presAssocID="{8C091DED-7C5C-4C88-B56D-CAA476F16522}" presName="aNode" presStyleLbl="fgAcc1" presStyleIdx="1" presStyleCnt="8">
        <dgm:presLayoutVars>
          <dgm:bulletEnabled val="1"/>
        </dgm:presLayoutVars>
      </dgm:prSet>
      <dgm:spPr/>
    </dgm:pt>
    <dgm:pt modelId="{49094240-29FA-486D-8B91-EA54E8146D52}" type="pres">
      <dgm:prSet presAssocID="{8C091DED-7C5C-4C88-B56D-CAA476F16522}" presName="aSpace" presStyleCnt="0"/>
      <dgm:spPr/>
    </dgm:pt>
    <dgm:pt modelId="{AE040942-8DD5-4696-B171-3EFCB14EB3EF}" type="pres">
      <dgm:prSet presAssocID="{BD91277F-25B9-43BC-9D9B-C5691946DD01}" presName="aNode" presStyleLbl="fgAcc1" presStyleIdx="2" presStyleCnt="8">
        <dgm:presLayoutVars>
          <dgm:bulletEnabled val="1"/>
        </dgm:presLayoutVars>
      </dgm:prSet>
      <dgm:spPr/>
    </dgm:pt>
    <dgm:pt modelId="{92571169-BB2D-48AF-A0DF-CCC816470387}" type="pres">
      <dgm:prSet presAssocID="{BD91277F-25B9-43BC-9D9B-C5691946DD01}" presName="aSpace" presStyleCnt="0"/>
      <dgm:spPr/>
    </dgm:pt>
    <dgm:pt modelId="{E823B0AE-1646-44A2-8149-FB44BA17237A}" type="pres">
      <dgm:prSet presAssocID="{66099104-B10A-45ED-BC6D-96966E4ED6DF}" presName="aNode" presStyleLbl="fgAcc1" presStyleIdx="3" presStyleCnt="8">
        <dgm:presLayoutVars>
          <dgm:bulletEnabled val="1"/>
        </dgm:presLayoutVars>
      </dgm:prSet>
      <dgm:spPr/>
    </dgm:pt>
    <dgm:pt modelId="{AF72BA26-D2A6-4012-8ACB-FFA7C6E5F6D1}" type="pres">
      <dgm:prSet presAssocID="{66099104-B10A-45ED-BC6D-96966E4ED6DF}" presName="aSpace" presStyleCnt="0"/>
      <dgm:spPr/>
    </dgm:pt>
    <dgm:pt modelId="{77A8659A-9519-43AA-B911-D8E5C86F21F0}" type="pres">
      <dgm:prSet presAssocID="{3BEFE5D1-680F-44EA-9568-EDAADED4B53F}" presName="aNode" presStyleLbl="fgAcc1" presStyleIdx="4" presStyleCnt="8">
        <dgm:presLayoutVars>
          <dgm:bulletEnabled val="1"/>
        </dgm:presLayoutVars>
      </dgm:prSet>
      <dgm:spPr/>
    </dgm:pt>
    <dgm:pt modelId="{7E8707A8-176E-4480-8FED-3DA696D3A6A6}" type="pres">
      <dgm:prSet presAssocID="{3BEFE5D1-680F-44EA-9568-EDAADED4B53F}" presName="aSpace" presStyleCnt="0"/>
      <dgm:spPr/>
    </dgm:pt>
    <dgm:pt modelId="{5C147897-FC6F-4F7E-BAEF-B369FFA299ED}" type="pres">
      <dgm:prSet presAssocID="{9089E7D6-6C19-4292-8FB4-0DF97C99A0B2}" presName="aNode" presStyleLbl="fgAcc1" presStyleIdx="5" presStyleCnt="8">
        <dgm:presLayoutVars>
          <dgm:bulletEnabled val="1"/>
        </dgm:presLayoutVars>
      </dgm:prSet>
      <dgm:spPr/>
    </dgm:pt>
    <dgm:pt modelId="{935B09E5-4B7B-46D7-AC3D-72AB2095E3CC}" type="pres">
      <dgm:prSet presAssocID="{9089E7D6-6C19-4292-8FB4-0DF97C99A0B2}" presName="aSpace" presStyleCnt="0"/>
      <dgm:spPr/>
    </dgm:pt>
    <dgm:pt modelId="{D28A9AD3-52FC-419E-9624-2AFF18DDA5C7}" type="pres">
      <dgm:prSet presAssocID="{27752CFD-F0A9-4604-869A-2775E01FBB20}" presName="aNode" presStyleLbl="fgAcc1" presStyleIdx="6" presStyleCnt="8">
        <dgm:presLayoutVars>
          <dgm:bulletEnabled val="1"/>
        </dgm:presLayoutVars>
      </dgm:prSet>
      <dgm:spPr/>
    </dgm:pt>
    <dgm:pt modelId="{19611365-7548-44FA-9EEE-D9CA6831BB54}" type="pres">
      <dgm:prSet presAssocID="{27752CFD-F0A9-4604-869A-2775E01FBB20}" presName="aSpace" presStyleCnt="0"/>
      <dgm:spPr/>
    </dgm:pt>
    <dgm:pt modelId="{7F7AE759-DAA2-41AB-A3C9-7A1F595446F5}" type="pres">
      <dgm:prSet presAssocID="{B0759E52-A454-4B76-BD70-7473DE71C18F}" presName="aNode" presStyleLbl="fgAcc1" presStyleIdx="7" presStyleCnt="8" custLinFactNeighborX="370" custLinFactNeighborY="30174">
        <dgm:presLayoutVars>
          <dgm:bulletEnabled val="1"/>
        </dgm:presLayoutVars>
      </dgm:prSet>
      <dgm:spPr/>
    </dgm:pt>
    <dgm:pt modelId="{FCD651C6-182C-42F2-91A8-478A53198405}" type="pres">
      <dgm:prSet presAssocID="{B0759E52-A454-4B76-BD70-7473DE71C18F}" presName="aSpace" presStyleCnt="0"/>
      <dgm:spPr/>
    </dgm:pt>
  </dgm:ptLst>
  <dgm:cxnLst>
    <dgm:cxn modelId="{3F501E0A-8EC2-4EDA-8A0A-4A22D96BE629}" srcId="{E0595FAB-2241-4E27-BC49-B937AEA6EC00}" destId="{3BEFE5D1-680F-44EA-9568-EDAADED4B53F}" srcOrd="4" destOrd="0" parTransId="{5F16A839-7317-488F-8861-37033F7F25FA}" sibTransId="{27445030-B7DF-4EFF-B2AF-D94A318D0901}"/>
    <dgm:cxn modelId="{143C2222-0967-465A-90ED-DAA90EA2BBE8}" srcId="{E0595FAB-2241-4E27-BC49-B937AEA6EC00}" destId="{27752CFD-F0A9-4604-869A-2775E01FBB20}" srcOrd="6" destOrd="0" parTransId="{5EBADF8A-6F19-4C29-90AC-7022B792FD7D}" sibTransId="{9AD9072C-4B36-4FDA-A29C-8235B0C7698D}"/>
    <dgm:cxn modelId="{6D363E22-B0A3-4882-A5ED-25F4C519238A}" type="presOf" srcId="{27752CFD-F0A9-4604-869A-2775E01FBB20}" destId="{D28A9AD3-52FC-419E-9624-2AFF18DDA5C7}" srcOrd="0" destOrd="0" presId="urn:microsoft.com/office/officeart/2005/8/layout/pyramid2"/>
    <dgm:cxn modelId="{6C73152C-5191-4CF1-943D-990637228A6D}" srcId="{E0595FAB-2241-4E27-BC49-B937AEA6EC00}" destId="{BD043B2B-8786-4A4A-B4C7-C8E6E4682CCC}" srcOrd="0" destOrd="0" parTransId="{E9591962-188E-4C7B-B02E-080142ADF281}" sibTransId="{75AF51B6-3152-47A2-9F11-B8AC85A0040D}"/>
    <dgm:cxn modelId="{D5432C5D-2FF6-4126-B17D-FE31C7831D02}" srcId="{E0595FAB-2241-4E27-BC49-B937AEA6EC00}" destId="{B0759E52-A454-4B76-BD70-7473DE71C18F}" srcOrd="7" destOrd="0" parTransId="{57C3FEF4-A2DB-42AE-9120-23D306900FDE}" sibTransId="{9C5D0705-B8D5-4FC0-8D52-A60BC93DEBE3}"/>
    <dgm:cxn modelId="{719B9C42-9789-4467-ABA0-47D7C719CFB7}" type="presOf" srcId="{66099104-B10A-45ED-BC6D-96966E4ED6DF}" destId="{E823B0AE-1646-44A2-8149-FB44BA17237A}" srcOrd="0" destOrd="0" presId="urn:microsoft.com/office/officeart/2005/8/layout/pyramid2"/>
    <dgm:cxn modelId="{68B87645-CB89-49E1-B1A7-FD9C85428CB7}" type="presOf" srcId="{BD91277F-25B9-43BC-9D9B-C5691946DD01}" destId="{AE040942-8DD5-4696-B171-3EFCB14EB3EF}" srcOrd="0" destOrd="0" presId="urn:microsoft.com/office/officeart/2005/8/layout/pyramid2"/>
    <dgm:cxn modelId="{AAFDB947-9EA9-4140-92F6-98A99D8EA04D}" type="presOf" srcId="{B0759E52-A454-4B76-BD70-7473DE71C18F}" destId="{7F7AE759-DAA2-41AB-A3C9-7A1F595446F5}" srcOrd="0" destOrd="0" presId="urn:microsoft.com/office/officeart/2005/8/layout/pyramid2"/>
    <dgm:cxn modelId="{2EFBBF90-2AAA-42BE-9773-9F3A79EE2904}" srcId="{E0595FAB-2241-4E27-BC49-B937AEA6EC00}" destId="{66099104-B10A-45ED-BC6D-96966E4ED6DF}" srcOrd="3" destOrd="0" parTransId="{53FE5197-D04E-4237-8C6E-F1F27C8043CA}" sibTransId="{32204762-6C75-40E7-8495-FA729E1773A0}"/>
    <dgm:cxn modelId="{C5F11FA5-E45E-4D5B-960B-4C65D93F159A}" srcId="{E0595FAB-2241-4E27-BC49-B937AEA6EC00}" destId="{9089E7D6-6C19-4292-8FB4-0DF97C99A0B2}" srcOrd="5" destOrd="0" parTransId="{EBF5C27B-2BFA-476D-8EC0-274CEA6C908A}" sibTransId="{598525B3-8E48-4005-9FCC-E370711CD3B6}"/>
    <dgm:cxn modelId="{A7D365A8-F243-4DC9-B552-472FFB5A3AB6}" type="presOf" srcId="{3BEFE5D1-680F-44EA-9568-EDAADED4B53F}" destId="{77A8659A-9519-43AA-B911-D8E5C86F21F0}" srcOrd="0" destOrd="0" presId="urn:microsoft.com/office/officeart/2005/8/layout/pyramid2"/>
    <dgm:cxn modelId="{7DAAC4AF-D91F-41B6-A056-844EE5BC44A7}" type="presOf" srcId="{BD043B2B-8786-4A4A-B4C7-C8E6E4682CCC}" destId="{47356D15-B1B8-45C4-ABF1-8B4A4213D209}" srcOrd="0" destOrd="0" presId="urn:microsoft.com/office/officeart/2005/8/layout/pyramid2"/>
    <dgm:cxn modelId="{089DDEB7-79E3-4715-9878-4A4C14DA4E42}" type="presOf" srcId="{9089E7D6-6C19-4292-8FB4-0DF97C99A0B2}" destId="{5C147897-FC6F-4F7E-BAEF-B369FFA299ED}" srcOrd="0" destOrd="0" presId="urn:microsoft.com/office/officeart/2005/8/layout/pyramid2"/>
    <dgm:cxn modelId="{3A5DF4DB-8017-42DA-96C0-D28403AD5D63}" type="presOf" srcId="{8C091DED-7C5C-4C88-B56D-CAA476F16522}" destId="{85B4F2FD-992D-4181-9290-A7DFB7565292}" srcOrd="0" destOrd="0" presId="urn:microsoft.com/office/officeart/2005/8/layout/pyramid2"/>
    <dgm:cxn modelId="{197B68E7-4B9A-4B12-ACA4-F0FCCAB8A70F}" type="presOf" srcId="{E0595FAB-2241-4E27-BC49-B937AEA6EC00}" destId="{6C8588A2-FCDB-4454-8D67-C25328587A4D}" srcOrd="0" destOrd="0" presId="urn:microsoft.com/office/officeart/2005/8/layout/pyramid2"/>
    <dgm:cxn modelId="{B535B1F1-6109-4D27-8102-44A81C16F4E6}" srcId="{E0595FAB-2241-4E27-BC49-B937AEA6EC00}" destId="{8C091DED-7C5C-4C88-B56D-CAA476F16522}" srcOrd="1" destOrd="0" parTransId="{9E0AEBFE-F35E-4601-BA55-DA1B66DB3DCC}" sibTransId="{E69FEA97-7B16-40BF-883E-5E58034835B7}"/>
    <dgm:cxn modelId="{B581B5FE-0A36-4DE2-8DD9-386E27C02697}" srcId="{E0595FAB-2241-4E27-BC49-B937AEA6EC00}" destId="{BD91277F-25B9-43BC-9D9B-C5691946DD01}" srcOrd="2" destOrd="0" parTransId="{C7283226-4E79-439D-BED3-F8693A6E3EFA}" sibTransId="{1565CEF5-8C4D-4680-9B23-705204EAE410}"/>
    <dgm:cxn modelId="{D1F57308-AC31-439E-B683-D39CCF305546}" type="presParOf" srcId="{6C8588A2-FCDB-4454-8D67-C25328587A4D}" destId="{833FE785-BADA-48DB-96D9-6800F7361D91}" srcOrd="0" destOrd="0" presId="urn:microsoft.com/office/officeart/2005/8/layout/pyramid2"/>
    <dgm:cxn modelId="{51160AB2-CC83-4AC9-8A70-98A253B03942}" type="presParOf" srcId="{6C8588A2-FCDB-4454-8D67-C25328587A4D}" destId="{CC0CCD28-D3CC-4556-AC02-1580482B0E88}" srcOrd="1" destOrd="0" presId="urn:microsoft.com/office/officeart/2005/8/layout/pyramid2"/>
    <dgm:cxn modelId="{DED1B2B2-CE93-47CC-A082-F6AEED0752B3}" type="presParOf" srcId="{CC0CCD28-D3CC-4556-AC02-1580482B0E88}" destId="{47356D15-B1B8-45C4-ABF1-8B4A4213D209}" srcOrd="0" destOrd="0" presId="urn:microsoft.com/office/officeart/2005/8/layout/pyramid2"/>
    <dgm:cxn modelId="{9CA2F30B-E764-4083-94FA-926971FB9EA0}" type="presParOf" srcId="{CC0CCD28-D3CC-4556-AC02-1580482B0E88}" destId="{11B7E21B-7389-4C3E-ABB0-066422A7CD3C}" srcOrd="1" destOrd="0" presId="urn:microsoft.com/office/officeart/2005/8/layout/pyramid2"/>
    <dgm:cxn modelId="{CDFAA555-23D8-4D34-834E-45C690E45141}" type="presParOf" srcId="{CC0CCD28-D3CC-4556-AC02-1580482B0E88}" destId="{85B4F2FD-992D-4181-9290-A7DFB7565292}" srcOrd="2" destOrd="0" presId="urn:microsoft.com/office/officeart/2005/8/layout/pyramid2"/>
    <dgm:cxn modelId="{43424655-630A-4D0D-9B08-42323AA6F372}" type="presParOf" srcId="{CC0CCD28-D3CC-4556-AC02-1580482B0E88}" destId="{49094240-29FA-486D-8B91-EA54E8146D52}" srcOrd="3" destOrd="0" presId="urn:microsoft.com/office/officeart/2005/8/layout/pyramid2"/>
    <dgm:cxn modelId="{5E856E7C-1F22-4275-8C2A-71F1278AB3DC}" type="presParOf" srcId="{CC0CCD28-D3CC-4556-AC02-1580482B0E88}" destId="{AE040942-8DD5-4696-B171-3EFCB14EB3EF}" srcOrd="4" destOrd="0" presId="urn:microsoft.com/office/officeart/2005/8/layout/pyramid2"/>
    <dgm:cxn modelId="{BCB3156B-4E6C-4579-A560-5E031423099B}" type="presParOf" srcId="{CC0CCD28-D3CC-4556-AC02-1580482B0E88}" destId="{92571169-BB2D-48AF-A0DF-CCC816470387}" srcOrd="5" destOrd="0" presId="urn:microsoft.com/office/officeart/2005/8/layout/pyramid2"/>
    <dgm:cxn modelId="{5ABF4825-56D8-4BD1-B5DC-36220892A4DB}" type="presParOf" srcId="{CC0CCD28-D3CC-4556-AC02-1580482B0E88}" destId="{E823B0AE-1646-44A2-8149-FB44BA17237A}" srcOrd="6" destOrd="0" presId="urn:microsoft.com/office/officeart/2005/8/layout/pyramid2"/>
    <dgm:cxn modelId="{D8CFDC8F-DC00-4EB9-ABDE-7F9F900C092E}" type="presParOf" srcId="{CC0CCD28-D3CC-4556-AC02-1580482B0E88}" destId="{AF72BA26-D2A6-4012-8ACB-FFA7C6E5F6D1}" srcOrd="7" destOrd="0" presId="urn:microsoft.com/office/officeart/2005/8/layout/pyramid2"/>
    <dgm:cxn modelId="{FBBDF1DA-3043-40C0-A76E-3CD3002733DC}" type="presParOf" srcId="{CC0CCD28-D3CC-4556-AC02-1580482B0E88}" destId="{77A8659A-9519-43AA-B911-D8E5C86F21F0}" srcOrd="8" destOrd="0" presId="urn:microsoft.com/office/officeart/2005/8/layout/pyramid2"/>
    <dgm:cxn modelId="{E324543A-9847-498A-931F-140E4B948D72}" type="presParOf" srcId="{CC0CCD28-D3CC-4556-AC02-1580482B0E88}" destId="{7E8707A8-176E-4480-8FED-3DA696D3A6A6}" srcOrd="9" destOrd="0" presId="urn:microsoft.com/office/officeart/2005/8/layout/pyramid2"/>
    <dgm:cxn modelId="{134E9A6A-1024-4DAB-8F0F-D5E81B2463F6}" type="presParOf" srcId="{CC0CCD28-D3CC-4556-AC02-1580482B0E88}" destId="{5C147897-FC6F-4F7E-BAEF-B369FFA299ED}" srcOrd="10" destOrd="0" presId="urn:microsoft.com/office/officeart/2005/8/layout/pyramid2"/>
    <dgm:cxn modelId="{C25FB174-662F-4A1D-8A1A-628627D43964}" type="presParOf" srcId="{CC0CCD28-D3CC-4556-AC02-1580482B0E88}" destId="{935B09E5-4B7B-46D7-AC3D-72AB2095E3CC}" srcOrd="11" destOrd="0" presId="urn:microsoft.com/office/officeart/2005/8/layout/pyramid2"/>
    <dgm:cxn modelId="{1AAC986C-F865-4CE9-AFAE-7FCC7AEAE35B}" type="presParOf" srcId="{CC0CCD28-D3CC-4556-AC02-1580482B0E88}" destId="{D28A9AD3-52FC-419E-9624-2AFF18DDA5C7}" srcOrd="12" destOrd="0" presId="urn:microsoft.com/office/officeart/2005/8/layout/pyramid2"/>
    <dgm:cxn modelId="{5CE0CB24-6E5B-4E41-8699-E66DD24D7C35}" type="presParOf" srcId="{CC0CCD28-D3CC-4556-AC02-1580482B0E88}" destId="{19611365-7548-44FA-9EEE-D9CA6831BB54}" srcOrd="13" destOrd="0" presId="urn:microsoft.com/office/officeart/2005/8/layout/pyramid2"/>
    <dgm:cxn modelId="{E784C8AC-7DAD-44A5-BF75-9F58B043B4B2}" type="presParOf" srcId="{CC0CCD28-D3CC-4556-AC02-1580482B0E88}" destId="{7F7AE759-DAA2-41AB-A3C9-7A1F595446F5}" srcOrd="14" destOrd="0" presId="urn:microsoft.com/office/officeart/2005/8/layout/pyramid2"/>
    <dgm:cxn modelId="{354967FB-6309-4A2D-84D1-1C9C2A14A4F6}" type="presParOf" srcId="{CC0CCD28-D3CC-4556-AC02-1580482B0E88}" destId="{FCD651C6-182C-42F2-91A8-478A53198405}" srcOrd="1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561E10E-B2C4-4F0E-A91D-D9D69CF1B9C1}" type="doc">
      <dgm:prSet loTypeId="urn:microsoft.com/office/officeart/2005/8/layout/cycle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05FBA66-ADF0-407C-A502-013117DF8D81}">
      <dgm:prSet phldrT="[Text]" phldr="0" custT="1"/>
      <dgm:spPr/>
      <dgm:t>
        <a:bodyPr/>
        <a:lstStyle/>
        <a:p>
          <a:r>
            <a:rPr lang="en-GB" sz="1100" b="0" dirty="0">
              <a:latin typeface="Arial" panose="020B0604020202020204" pitchFamily="34" charset="0"/>
              <a:cs typeface="Arial" panose="020B0604020202020204" pitchFamily="34" charset="0"/>
            </a:rPr>
            <a:t>Workforce Planning</a:t>
          </a:r>
        </a:p>
      </dgm:t>
    </dgm:pt>
    <dgm:pt modelId="{5AFCD9D7-2804-4A5E-99C4-5C2D02222D01}" type="parTrans" cxnId="{2EFFF65E-EDEA-491E-97EA-C7D21211CCAE}">
      <dgm:prSet/>
      <dgm:spPr/>
      <dgm:t>
        <a:bodyPr/>
        <a:lstStyle/>
        <a:p>
          <a:endParaRPr lang="en-GB"/>
        </a:p>
      </dgm:t>
    </dgm:pt>
    <dgm:pt modelId="{21ED36B1-516D-4AAA-B3CA-53F4B251F0D2}" type="sibTrans" cxnId="{2EFFF65E-EDEA-491E-97EA-C7D21211CCAE}">
      <dgm:prSet/>
      <dgm:spPr/>
      <dgm:t>
        <a:bodyPr/>
        <a:lstStyle/>
        <a:p>
          <a:endParaRPr lang="en-GB"/>
        </a:p>
      </dgm:t>
    </dgm:pt>
    <dgm:pt modelId="{61886BE0-29D8-421E-9C97-227E068F112D}">
      <dgm:prSet phldrT="[Text]" phldr="0" custT="1"/>
      <dgm:spPr/>
      <dgm:t>
        <a:bodyPr/>
        <a:lstStyle/>
        <a:p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Job Analysis, Job Description &amp; Person Specification</a:t>
          </a:r>
        </a:p>
      </dgm:t>
    </dgm:pt>
    <dgm:pt modelId="{AF52A317-163C-45F7-913B-C17D71CB5472}" type="parTrans" cxnId="{CB35A577-72E8-4355-A9FB-562A9E7A12E4}">
      <dgm:prSet/>
      <dgm:spPr/>
      <dgm:t>
        <a:bodyPr/>
        <a:lstStyle/>
        <a:p>
          <a:endParaRPr lang="en-GB"/>
        </a:p>
      </dgm:t>
    </dgm:pt>
    <dgm:pt modelId="{FF2FDD1F-4A35-4119-B0C3-5AC35D7CC5A9}" type="sibTrans" cxnId="{CB35A577-72E8-4355-A9FB-562A9E7A12E4}">
      <dgm:prSet/>
      <dgm:spPr/>
      <dgm:t>
        <a:bodyPr/>
        <a:lstStyle/>
        <a:p>
          <a:endParaRPr lang="en-GB"/>
        </a:p>
      </dgm:t>
    </dgm:pt>
    <dgm:pt modelId="{C46C3142-AF24-4801-940F-2FB295D32DA7}">
      <dgm:prSet phldrT="[Text]" phldr="0" custT="1"/>
      <dgm:spPr/>
      <dgm:t>
        <a:bodyPr/>
        <a:lstStyle/>
        <a:p>
          <a:r>
            <a:rPr lang="en-GB" sz="1100" dirty="0"/>
            <a:t>Attracting Candidates</a:t>
          </a:r>
        </a:p>
      </dgm:t>
    </dgm:pt>
    <dgm:pt modelId="{39DF37B7-412E-4DAC-A762-A36321E09D13}" type="parTrans" cxnId="{68E79544-18D1-457E-AAF4-76D9AE776F76}">
      <dgm:prSet/>
      <dgm:spPr/>
      <dgm:t>
        <a:bodyPr/>
        <a:lstStyle/>
        <a:p>
          <a:endParaRPr lang="en-GB"/>
        </a:p>
      </dgm:t>
    </dgm:pt>
    <dgm:pt modelId="{C20EC064-96E4-4AD1-95E4-DE4E6867C384}" type="sibTrans" cxnId="{68E79544-18D1-457E-AAF4-76D9AE776F76}">
      <dgm:prSet/>
      <dgm:spPr/>
      <dgm:t>
        <a:bodyPr/>
        <a:lstStyle/>
        <a:p>
          <a:endParaRPr lang="en-GB"/>
        </a:p>
      </dgm:t>
    </dgm:pt>
    <dgm:pt modelId="{E215ECE5-2D9A-46A6-98C6-78D9EE513E10}">
      <dgm:prSet phldrT="[Text]" phldr="0" custT="1"/>
      <dgm:spPr/>
      <dgm:t>
        <a:bodyPr/>
        <a:lstStyle/>
        <a:p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Selection Process</a:t>
          </a:r>
        </a:p>
      </dgm:t>
    </dgm:pt>
    <dgm:pt modelId="{EBBC8985-22E3-4C5D-B4DB-C40106F94D6B}" type="parTrans" cxnId="{3BA17B76-8AC8-4C3D-B7A9-843F4E48179B}">
      <dgm:prSet/>
      <dgm:spPr/>
      <dgm:t>
        <a:bodyPr/>
        <a:lstStyle/>
        <a:p>
          <a:endParaRPr lang="en-GB"/>
        </a:p>
      </dgm:t>
    </dgm:pt>
    <dgm:pt modelId="{8F94B26B-8EBA-4F1B-9FCC-C986C5C58BC5}" type="sibTrans" cxnId="{3BA17B76-8AC8-4C3D-B7A9-843F4E48179B}">
      <dgm:prSet/>
      <dgm:spPr/>
      <dgm:t>
        <a:bodyPr/>
        <a:lstStyle/>
        <a:p>
          <a:endParaRPr lang="en-GB"/>
        </a:p>
      </dgm:t>
    </dgm:pt>
    <dgm:pt modelId="{3936194B-00AE-4A26-839C-2A4073CC7664}">
      <dgm:prSet phldrT="[Text]" phldr="0" custT="1"/>
      <dgm:spPr/>
      <dgm:t>
        <a:bodyPr/>
        <a:lstStyle/>
        <a:p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Job Offer and Onboarding</a:t>
          </a:r>
        </a:p>
      </dgm:t>
    </dgm:pt>
    <dgm:pt modelId="{92E0957C-FD48-484E-BD06-09A77772D124}" type="parTrans" cxnId="{1FC859D7-4D4F-4682-A996-7872261ECA99}">
      <dgm:prSet/>
      <dgm:spPr/>
      <dgm:t>
        <a:bodyPr/>
        <a:lstStyle/>
        <a:p>
          <a:endParaRPr lang="en-GB"/>
        </a:p>
      </dgm:t>
    </dgm:pt>
    <dgm:pt modelId="{4322624F-6BB0-4108-816C-0C1CB83E00E8}" type="sibTrans" cxnId="{1FC859D7-4D4F-4682-A996-7872261ECA99}">
      <dgm:prSet/>
      <dgm:spPr/>
      <dgm:t>
        <a:bodyPr/>
        <a:lstStyle/>
        <a:p>
          <a:endParaRPr lang="en-GB"/>
        </a:p>
      </dgm:t>
    </dgm:pt>
    <dgm:pt modelId="{5FC0B4AE-420A-4A01-94FA-9882E8BE98B1}" type="pres">
      <dgm:prSet presAssocID="{E561E10E-B2C4-4F0E-A91D-D9D69CF1B9C1}" presName="cycle" presStyleCnt="0">
        <dgm:presLayoutVars>
          <dgm:dir/>
          <dgm:resizeHandles val="exact"/>
        </dgm:presLayoutVars>
      </dgm:prSet>
      <dgm:spPr/>
    </dgm:pt>
    <dgm:pt modelId="{99AF8BCE-EDC5-4722-87FE-ED157B87C7F5}" type="pres">
      <dgm:prSet presAssocID="{205FBA66-ADF0-407C-A502-013117DF8D81}" presName="node" presStyleLbl="node1" presStyleIdx="0" presStyleCnt="5">
        <dgm:presLayoutVars>
          <dgm:bulletEnabled val="1"/>
        </dgm:presLayoutVars>
      </dgm:prSet>
      <dgm:spPr/>
    </dgm:pt>
    <dgm:pt modelId="{43E8A822-2312-4D8B-9668-BA7DB845E849}" type="pres">
      <dgm:prSet presAssocID="{205FBA66-ADF0-407C-A502-013117DF8D81}" presName="spNode" presStyleCnt="0"/>
      <dgm:spPr/>
    </dgm:pt>
    <dgm:pt modelId="{C0E4573E-C3E1-4185-B6C2-850D33693E7A}" type="pres">
      <dgm:prSet presAssocID="{21ED36B1-516D-4AAA-B3CA-53F4B251F0D2}" presName="sibTrans" presStyleLbl="sibTrans1D1" presStyleIdx="0" presStyleCnt="5"/>
      <dgm:spPr/>
    </dgm:pt>
    <dgm:pt modelId="{CE83A853-B7EA-42E1-A223-78C5B244FE0D}" type="pres">
      <dgm:prSet presAssocID="{61886BE0-29D8-421E-9C97-227E068F112D}" presName="node" presStyleLbl="node1" presStyleIdx="1" presStyleCnt="5">
        <dgm:presLayoutVars>
          <dgm:bulletEnabled val="1"/>
        </dgm:presLayoutVars>
      </dgm:prSet>
      <dgm:spPr/>
    </dgm:pt>
    <dgm:pt modelId="{F7836BA6-EBB1-4D17-82FA-00B0FE0BA877}" type="pres">
      <dgm:prSet presAssocID="{61886BE0-29D8-421E-9C97-227E068F112D}" presName="spNode" presStyleCnt="0"/>
      <dgm:spPr/>
    </dgm:pt>
    <dgm:pt modelId="{13699350-5159-4A84-A691-C3F97BA3EC01}" type="pres">
      <dgm:prSet presAssocID="{FF2FDD1F-4A35-4119-B0C3-5AC35D7CC5A9}" presName="sibTrans" presStyleLbl="sibTrans1D1" presStyleIdx="1" presStyleCnt="5"/>
      <dgm:spPr/>
    </dgm:pt>
    <dgm:pt modelId="{41548410-2C61-417D-850D-6B69FAA96B8A}" type="pres">
      <dgm:prSet presAssocID="{C46C3142-AF24-4801-940F-2FB295D32DA7}" presName="node" presStyleLbl="node1" presStyleIdx="2" presStyleCnt="5">
        <dgm:presLayoutVars>
          <dgm:bulletEnabled val="1"/>
        </dgm:presLayoutVars>
      </dgm:prSet>
      <dgm:spPr/>
    </dgm:pt>
    <dgm:pt modelId="{5A793420-C586-4D27-8357-222EF23898A3}" type="pres">
      <dgm:prSet presAssocID="{C46C3142-AF24-4801-940F-2FB295D32DA7}" presName="spNode" presStyleCnt="0"/>
      <dgm:spPr/>
    </dgm:pt>
    <dgm:pt modelId="{447E7E17-7945-4D73-8157-23BB68206F9B}" type="pres">
      <dgm:prSet presAssocID="{C20EC064-96E4-4AD1-95E4-DE4E6867C384}" presName="sibTrans" presStyleLbl="sibTrans1D1" presStyleIdx="2" presStyleCnt="5"/>
      <dgm:spPr/>
    </dgm:pt>
    <dgm:pt modelId="{15AB3F9B-7621-4E3E-AE5E-0C7DAA93EF02}" type="pres">
      <dgm:prSet presAssocID="{E215ECE5-2D9A-46A6-98C6-78D9EE513E10}" presName="node" presStyleLbl="node1" presStyleIdx="3" presStyleCnt="5">
        <dgm:presLayoutVars>
          <dgm:bulletEnabled val="1"/>
        </dgm:presLayoutVars>
      </dgm:prSet>
      <dgm:spPr/>
    </dgm:pt>
    <dgm:pt modelId="{A335731D-0795-4302-882E-83048167EB27}" type="pres">
      <dgm:prSet presAssocID="{E215ECE5-2D9A-46A6-98C6-78D9EE513E10}" presName="spNode" presStyleCnt="0"/>
      <dgm:spPr/>
    </dgm:pt>
    <dgm:pt modelId="{D5DE2D13-5334-469B-BB09-6DD47055F972}" type="pres">
      <dgm:prSet presAssocID="{8F94B26B-8EBA-4F1B-9FCC-C986C5C58BC5}" presName="sibTrans" presStyleLbl="sibTrans1D1" presStyleIdx="3" presStyleCnt="5"/>
      <dgm:spPr/>
    </dgm:pt>
    <dgm:pt modelId="{675AE5EF-6F9F-412B-B33E-1BDA90514FB4}" type="pres">
      <dgm:prSet presAssocID="{3936194B-00AE-4A26-839C-2A4073CC7664}" presName="node" presStyleLbl="node1" presStyleIdx="4" presStyleCnt="5">
        <dgm:presLayoutVars>
          <dgm:bulletEnabled val="1"/>
        </dgm:presLayoutVars>
      </dgm:prSet>
      <dgm:spPr/>
    </dgm:pt>
    <dgm:pt modelId="{2A8D7328-75FC-4DD2-AFFC-07D7E684F4EA}" type="pres">
      <dgm:prSet presAssocID="{3936194B-00AE-4A26-839C-2A4073CC7664}" presName="spNode" presStyleCnt="0"/>
      <dgm:spPr/>
    </dgm:pt>
    <dgm:pt modelId="{AB7AF828-E394-4737-A2A1-2409214D0F9B}" type="pres">
      <dgm:prSet presAssocID="{4322624F-6BB0-4108-816C-0C1CB83E00E8}" presName="sibTrans" presStyleLbl="sibTrans1D1" presStyleIdx="4" presStyleCnt="5"/>
      <dgm:spPr/>
    </dgm:pt>
  </dgm:ptLst>
  <dgm:cxnLst>
    <dgm:cxn modelId="{CE641006-DB2A-4CE4-9E8C-D04A49D6E3B0}" type="presOf" srcId="{E215ECE5-2D9A-46A6-98C6-78D9EE513E10}" destId="{15AB3F9B-7621-4E3E-AE5E-0C7DAA93EF02}" srcOrd="0" destOrd="0" presId="urn:microsoft.com/office/officeart/2005/8/layout/cycle5"/>
    <dgm:cxn modelId="{903E5F21-515D-4432-B935-E895CA5F65E5}" type="presOf" srcId="{205FBA66-ADF0-407C-A502-013117DF8D81}" destId="{99AF8BCE-EDC5-4722-87FE-ED157B87C7F5}" srcOrd="0" destOrd="0" presId="urn:microsoft.com/office/officeart/2005/8/layout/cycle5"/>
    <dgm:cxn modelId="{500C1E26-946B-498F-819F-E383588916EA}" type="presOf" srcId="{C20EC064-96E4-4AD1-95E4-DE4E6867C384}" destId="{447E7E17-7945-4D73-8157-23BB68206F9B}" srcOrd="0" destOrd="0" presId="urn:microsoft.com/office/officeart/2005/8/layout/cycle5"/>
    <dgm:cxn modelId="{30534628-71A1-4FCB-B2E0-3AE2DA8BBADC}" type="presOf" srcId="{FF2FDD1F-4A35-4119-B0C3-5AC35D7CC5A9}" destId="{13699350-5159-4A84-A691-C3F97BA3EC01}" srcOrd="0" destOrd="0" presId="urn:microsoft.com/office/officeart/2005/8/layout/cycle5"/>
    <dgm:cxn modelId="{2EFFF65E-EDEA-491E-97EA-C7D21211CCAE}" srcId="{E561E10E-B2C4-4F0E-A91D-D9D69CF1B9C1}" destId="{205FBA66-ADF0-407C-A502-013117DF8D81}" srcOrd="0" destOrd="0" parTransId="{5AFCD9D7-2804-4A5E-99C4-5C2D02222D01}" sibTransId="{21ED36B1-516D-4AAA-B3CA-53F4B251F0D2}"/>
    <dgm:cxn modelId="{E6F6C460-4259-4E9B-B47B-0BA8B56B5F5E}" type="presOf" srcId="{8F94B26B-8EBA-4F1B-9FCC-C986C5C58BC5}" destId="{D5DE2D13-5334-469B-BB09-6DD47055F972}" srcOrd="0" destOrd="0" presId="urn:microsoft.com/office/officeart/2005/8/layout/cycle5"/>
    <dgm:cxn modelId="{68E79544-18D1-457E-AAF4-76D9AE776F76}" srcId="{E561E10E-B2C4-4F0E-A91D-D9D69CF1B9C1}" destId="{C46C3142-AF24-4801-940F-2FB295D32DA7}" srcOrd="2" destOrd="0" parTransId="{39DF37B7-412E-4DAC-A762-A36321E09D13}" sibTransId="{C20EC064-96E4-4AD1-95E4-DE4E6867C384}"/>
    <dgm:cxn modelId="{3B423C6C-5BE9-4098-A4DA-D0CF5FA353D5}" type="presOf" srcId="{E561E10E-B2C4-4F0E-A91D-D9D69CF1B9C1}" destId="{5FC0B4AE-420A-4A01-94FA-9882E8BE98B1}" srcOrd="0" destOrd="0" presId="urn:microsoft.com/office/officeart/2005/8/layout/cycle5"/>
    <dgm:cxn modelId="{3BA17B76-8AC8-4C3D-B7A9-843F4E48179B}" srcId="{E561E10E-B2C4-4F0E-A91D-D9D69CF1B9C1}" destId="{E215ECE5-2D9A-46A6-98C6-78D9EE513E10}" srcOrd="3" destOrd="0" parTransId="{EBBC8985-22E3-4C5D-B4DB-C40106F94D6B}" sibTransId="{8F94B26B-8EBA-4F1B-9FCC-C986C5C58BC5}"/>
    <dgm:cxn modelId="{CB35A577-72E8-4355-A9FB-562A9E7A12E4}" srcId="{E561E10E-B2C4-4F0E-A91D-D9D69CF1B9C1}" destId="{61886BE0-29D8-421E-9C97-227E068F112D}" srcOrd="1" destOrd="0" parTransId="{AF52A317-163C-45F7-913B-C17D71CB5472}" sibTransId="{FF2FDD1F-4A35-4119-B0C3-5AC35D7CC5A9}"/>
    <dgm:cxn modelId="{F4FEE593-339A-42C7-970A-1C5DFDA94D29}" type="presOf" srcId="{3936194B-00AE-4A26-839C-2A4073CC7664}" destId="{675AE5EF-6F9F-412B-B33E-1BDA90514FB4}" srcOrd="0" destOrd="0" presId="urn:microsoft.com/office/officeart/2005/8/layout/cycle5"/>
    <dgm:cxn modelId="{B0281ECA-726B-4C9C-912B-5A70B6966E22}" type="presOf" srcId="{4322624F-6BB0-4108-816C-0C1CB83E00E8}" destId="{AB7AF828-E394-4737-A2A1-2409214D0F9B}" srcOrd="0" destOrd="0" presId="urn:microsoft.com/office/officeart/2005/8/layout/cycle5"/>
    <dgm:cxn modelId="{1FC859D7-4D4F-4682-A996-7872261ECA99}" srcId="{E561E10E-B2C4-4F0E-A91D-D9D69CF1B9C1}" destId="{3936194B-00AE-4A26-839C-2A4073CC7664}" srcOrd="4" destOrd="0" parTransId="{92E0957C-FD48-484E-BD06-09A77772D124}" sibTransId="{4322624F-6BB0-4108-816C-0C1CB83E00E8}"/>
    <dgm:cxn modelId="{5672E5E0-17B5-461D-8D62-14F9FF7F8331}" type="presOf" srcId="{21ED36B1-516D-4AAA-B3CA-53F4B251F0D2}" destId="{C0E4573E-C3E1-4185-B6C2-850D33693E7A}" srcOrd="0" destOrd="0" presId="urn:microsoft.com/office/officeart/2005/8/layout/cycle5"/>
    <dgm:cxn modelId="{E97419E9-5E77-4709-AB9D-B10B10631830}" type="presOf" srcId="{61886BE0-29D8-421E-9C97-227E068F112D}" destId="{CE83A853-B7EA-42E1-A223-78C5B244FE0D}" srcOrd="0" destOrd="0" presId="urn:microsoft.com/office/officeart/2005/8/layout/cycle5"/>
    <dgm:cxn modelId="{F38F3BF1-090D-4213-B229-4D3F1343A5D3}" type="presOf" srcId="{C46C3142-AF24-4801-940F-2FB295D32DA7}" destId="{41548410-2C61-417D-850D-6B69FAA96B8A}" srcOrd="0" destOrd="0" presId="urn:microsoft.com/office/officeart/2005/8/layout/cycle5"/>
    <dgm:cxn modelId="{637D78F0-268F-47C3-B527-0D7C666C0A2F}" type="presParOf" srcId="{5FC0B4AE-420A-4A01-94FA-9882E8BE98B1}" destId="{99AF8BCE-EDC5-4722-87FE-ED157B87C7F5}" srcOrd="0" destOrd="0" presId="urn:microsoft.com/office/officeart/2005/8/layout/cycle5"/>
    <dgm:cxn modelId="{222F7BD6-9B9B-418C-9100-51318BBF29D4}" type="presParOf" srcId="{5FC0B4AE-420A-4A01-94FA-9882E8BE98B1}" destId="{43E8A822-2312-4D8B-9668-BA7DB845E849}" srcOrd="1" destOrd="0" presId="urn:microsoft.com/office/officeart/2005/8/layout/cycle5"/>
    <dgm:cxn modelId="{660A426B-69AC-4F40-A456-68CD1BCA364A}" type="presParOf" srcId="{5FC0B4AE-420A-4A01-94FA-9882E8BE98B1}" destId="{C0E4573E-C3E1-4185-B6C2-850D33693E7A}" srcOrd="2" destOrd="0" presId="urn:microsoft.com/office/officeart/2005/8/layout/cycle5"/>
    <dgm:cxn modelId="{90B5FE12-D523-4DBA-B1F1-5DA6822D0977}" type="presParOf" srcId="{5FC0B4AE-420A-4A01-94FA-9882E8BE98B1}" destId="{CE83A853-B7EA-42E1-A223-78C5B244FE0D}" srcOrd="3" destOrd="0" presId="urn:microsoft.com/office/officeart/2005/8/layout/cycle5"/>
    <dgm:cxn modelId="{8EB0E9B9-857A-479C-8476-0F1A6B76484B}" type="presParOf" srcId="{5FC0B4AE-420A-4A01-94FA-9882E8BE98B1}" destId="{F7836BA6-EBB1-4D17-82FA-00B0FE0BA877}" srcOrd="4" destOrd="0" presId="urn:microsoft.com/office/officeart/2005/8/layout/cycle5"/>
    <dgm:cxn modelId="{8BFC5829-89E2-4BAF-8C92-6BA00EA1D76A}" type="presParOf" srcId="{5FC0B4AE-420A-4A01-94FA-9882E8BE98B1}" destId="{13699350-5159-4A84-A691-C3F97BA3EC01}" srcOrd="5" destOrd="0" presId="urn:microsoft.com/office/officeart/2005/8/layout/cycle5"/>
    <dgm:cxn modelId="{8D0D93C6-A602-4EFC-B12F-CBE04D8B26EC}" type="presParOf" srcId="{5FC0B4AE-420A-4A01-94FA-9882E8BE98B1}" destId="{41548410-2C61-417D-850D-6B69FAA96B8A}" srcOrd="6" destOrd="0" presId="urn:microsoft.com/office/officeart/2005/8/layout/cycle5"/>
    <dgm:cxn modelId="{B33AA1B6-E350-4EBE-B72A-87A2BA4B2880}" type="presParOf" srcId="{5FC0B4AE-420A-4A01-94FA-9882E8BE98B1}" destId="{5A793420-C586-4D27-8357-222EF23898A3}" srcOrd="7" destOrd="0" presId="urn:microsoft.com/office/officeart/2005/8/layout/cycle5"/>
    <dgm:cxn modelId="{D80CD1A2-5113-4849-8EC5-971E09A1A0E4}" type="presParOf" srcId="{5FC0B4AE-420A-4A01-94FA-9882E8BE98B1}" destId="{447E7E17-7945-4D73-8157-23BB68206F9B}" srcOrd="8" destOrd="0" presId="urn:microsoft.com/office/officeart/2005/8/layout/cycle5"/>
    <dgm:cxn modelId="{4565CDEF-DDEF-4D45-8D6E-BA4DC6C64CA7}" type="presParOf" srcId="{5FC0B4AE-420A-4A01-94FA-9882E8BE98B1}" destId="{15AB3F9B-7621-4E3E-AE5E-0C7DAA93EF02}" srcOrd="9" destOrd="0" presId="urn:microsoft.com/office/officeart/2005/8/layout/cycle5"/>
    <dgm:cxn modelId="{6457F3D2-E9C7-4A51-BF4E-278FC32B9F89}" type="presParOf" srcId="{5FC0B4AE-420A-4A01-94FA-9882E8BE98B1}" destId="{A335731D-0795-4302-882E-83048167EB27}" srcOrd="10" destOrd="0" presId="urn:microsoft.com/office/officeart/2005/8/layout/cycle5"/>
    <dgm:cxn modelId="{0CF9F3F6-DE5F-4291-B932-21A248CAAA0E}" type="presParOf" srcId="{5FC0B4AE-420A-4A01-94FA-9882E8BE98B1}" destId="{D5DE2D13-5334-469B-BB09-6DD47055F972}" srcOrd="11" destOrd="0" presId="urn:microsoft.com/office/officeart/2005/8/layout/cycle5"/>
    <dgm:cxn modelId="{9F48951B-216D-463D-AF68-BBB51EBDD992}" type="presParOf" srcId="{5FC0B4AE-420A-4A01-94FA-9882E8BE98B1}" destId="{675AE5EF-6F9F-412B-B33E-1BDA90514FB4}" srcOrd="12" destOrd="0" presId="urn:microsoft.com/office/officeart/2005/8/layout/cycle5"/>
    <dgm:cxn modelId="{52266D03-09C9-487A-B453-6698D7C06F0C}" type="presParOf" srcId="{5FC0B4AE-420A-4A01-94FA-9882E8BE98B1}" destId="{2A8D7328-75FC-4DD2-AFFC-07D7E684F4EA}" srcOrd="13" destOrd="0" presId="urn:microsoft.com/office/officeart/2005/8/layout/cycle5"/>
    <dgm:cxn modelId="{C0897385-1C4B-4F64-AE27-7A4B8B666977}" type="presParOf" srcId="{5FC0B4AE-420A-4A01-94FA-9882E8BE98B1}" destId="{AB7AF828-E394-4737-A2A1-2409214D0F9B}" srcOrd="14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D6E6A39-D7F7-49BB-B79C-44FA341E85D1}" type="doc">
      <dgm:prSet loTypeId="urn:microsoft.com/office/officeart/2005/8/layout/bProcess4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25A7C05-75CA-4291-A26A-08C172ECE56C}">
      <dgm:prSet phldrT="[Text]" phldr="0" custT="1"/>
      <dgm:spPr/>
      <dgm:t>
        <a:bodyPr/>
        <a:lstStyle/>
        <a:p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Define Need: Clarify goals of transformation project.</a:t>
          </a:r>
          <a:endParaRPr lang="en-GB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13F9FCE-BBED-4697-8CB5-0CA418EEF3F6}" type="parTrans" cxnId="{5EBEA260-0A3A-4B78-A516-B10C72EEF356}">
      <dgm:prSet/>
      <dgm:spPr/>
      <dgm:t>
        <a:bodyPr/>
        <a:lstStyle/>
        <a:p>
          <a:endParaRPr lang="en-GB"/>
        </a:p>
      </dgm:t>
    </dgm:pt>
    <dgm:pt modelId="{B69BC56F-09CF-43AA-8992-9818AB35A9C6}" type="sibTrans" cxnId="{5EBEA260-0A3A-4B78-A516-B10C72EEF356}">
      <dgm:prSet/>
      <dgm:spPr/>
      <dgm:t>
        <a:bodyPr/>
        <a:lstStyle/>
        <a:p>
          <a:endParaRPr lang="en-GB"/>
        </a:p>
      </dgm:t>
    </dgm:pt>
    <dgm:pt modelId="{355B3547-9FD2-4CDF-9006-0581C19654DB}">
      <dgm:prSet phldrT="[Text]" phldr="0" custT="1"/>
      <dgm:spPr/>
      <dgm:t>
        <a:bodyPr/>
        <a:lstStyle/>
        <a:p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Prepare Job Description &amp; Person Specification.</a:t>
          </a:r>
        </a:p>
      </dgm:t>
    </dgm:pt>
    <dgm:pt modelId="{F5651DF5-6DDB-49E1-828A-AE1F1768C5C7}" type="parTrans" cxnId="{151BBB5F-DC64-438B-A736-F102506029F1}">
      <dgm:prSet/>
      <dgm:spPr/>
      <dgm:t>
        <a:bodyPr/>
        <a:lstStyle/>
        <a:p>
          <a:endParaRPr lang="en-GB"/>
        </a:p>
      </dgm:t>
    </dgm:pt>
    <dgm:pt modelId="{721787EE-65CC-4E70-8EF4-27F39239FA9E}" type="sibTrans" cxnId="{151BBB5F-DC64-438B-A736-F102506029F1}">
      <dgm:prSet/>
      <dgm:spPr/>
      <dgm:t>
        <a:bodyPr/>
        <a:lstStyle/>
        <a:p>
          <a:endParaRPr lang="en-GB"/>
        </a:p>
      </dgm:t>
    </dgm:pt>
    <dgm:pt modelId="{2482DEDF-D50E-4C12-9C56-4DBC0E5F2CBD}">
      <dgm:prSet phldrT="[Text]" phldr="0" custT="1"/>
      <dgm:spPr/>
      <dgm:t>
        <a:bodyPr/>
        <a:lstStyle/>
        <a:p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Advertise: LinkedIn, Indeed, internal networks.</a:t>
          </a:r>
          <a:endParaRPr lang="en-GB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A9F7E21-EDCD-4980-9CC4-7F89E8E5B6DC}" type="parTrans" cxnId="{D3AB92A1-ED8B-46C2-8BF8-FDB9209710E2}">
      <dgm:prSet/>
      <dgm:spPr/>
      <dgm:t>
        <a:bodyPr/>
        <a:lstStyle/>
        <a:p>
          <a:endParaRPr lang="en-GB"/>
        </a:p>
      </dgm:t>
    </dgm:pt>
    <dgm:pt modelId="{F5517FA4-9598-42BA-9F11-D8071C8711D8}" type="sibTrans" cxnId="{D3AB92A1-ED8B-46C2-8BF8-FDB9209710E2}">
      <dgm:prSet/>
      <dgm:spPr/>
      <dgm:t>
        <a:bodyPr/>
        <a:lstStyle/>
        <a:p>
          <a:endParaRPr lang="en-GB"/>
        </a:p>
      </dgm:t>
    </dgm:pt>
    <dgm:pt modelId="{29552A46-CFD4-497F-A5A5-70DA3A975DC0}">
      <dgm:prSet phldrT="[Text]" phldr="0" custT="1"/>
      <dgm:spPr/>
      <dgm:t>
        <a:bodyPr/>
        <a:lstStyle/>
        <a:p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Assess &amp; Select: Use scoring matrix.</a:t>
          </a:r>
          <a:endParaRPr lang="en-GB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B69D97F-5244-4E75-A670-339EDBD1A308}" type="parTrans" cxnId="{26E3E789-EA09-440F-9E1C-BB1E1C229D56}">
      <dgm:prSet/>
      <dgm:spPr/>
      <dgm:t>
        <a:bodyPr/>
        <a:lstStyle/>
        <a:p>
          <a:endParaRPr lang="en-GB"/>
        </a:p>
      </dgm:t>
    </dgm:pt>
    <dgm:pt modelId="{642C117A-69A0-4D1B-8D27-FFDB9E3A1F58}" type="sibTrans" cxnId="{26E3E789-EA09-440F-9E1C-BB1E1C229D56}">
      <dgm:prSet/>
      <dgm:spPr/>
      <dgm:t>
        <a:bodyPr/>
        <a:lstStyle/>
        <a:p>
          <a:endParaRPr lang="en-GB"/>
        </a:p>
      </dgm:t>
    </dgm:pt>
    <dgm:pt modelId="{2E6F6FC6-BB9F-447E-B11C-FE27BD410A07}">
      <dgm:prSet phldrT="[Text]" phldr="0" custT="1"/>
      <dgm:spPr/>
      <dgm:t>
        <a:bodyPr/>
        <a:lstStyle/>
        <a:p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Conduct Interviews: Competency-based or panel interviews.</a:t>
          </a:r>
          <a:endParaRPr lang="en-GB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7974CED-2EE3-4E7E-91BF-94CB13D72342}" type="parTrans" cxnId="{C6B0640F-3762-4DD9-87B4-9894F02C0A48}">
      <dgm:prSet/>
      <dgm:spPr/>
      <dgm:t>
        <a:bodyPr/>
        <a:lstStyle/>
        <a:p>
          <a:endParaRPr lang="en-GB"/>
        </a:p>
      </dgm:t>
    </dgm:pt>
    <dgm:pt modelId="{6FD1BB6A-C192-492E-B202-21A33C0B235E}" type="sibTrans" cxnId="{C6B0640F-3762-4DD9-87B4-9894F02C0A48}">
      <dgm:prSet/>
      <dgm:spPr/>
      <dgm:t>
        <a:bodyPr/>
        <a:lstStyle/>
        <a:p>
          <a:endParaRPr lang="en-GB"/>
        </a:p>
      </dgm:t>
    </dgm:pt>
    <dgm:pt modelId="{E0645C83-7CF6-4531-B114-CD427EF54A86}">
      <dgm:prSet phldrT="[Text]" phldr="0" custT="1"/>
      <dgm:spPr/>
      <dgm:t>
        <a:bodyPr/>
        <a:lstStyle/>
        <a:p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Screen Applicants: CV shortlisting, initial screening.</a:t>
          </a:r>
          <a:endParaRPr lang="en-GB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9EA7D1C-5982-4A09-9E58-DA04AFEA05D7}" type="parTrans" cxnId="{86373C5D-E8DD-48FD-98F5-A5B1EEBEF030}">
      <dgm:prSet/>
      <dgm:spPr/>
      <dgm:t>
        <a:bodyPr/>
        <a:lstStyle/>
        <a:p>
          <a:endParaRPr lang="en-GB"/>
        </a:p>
      </dgm:t>
    </dgm:pt>
    <dgm:pt modelId="{E846A062-D620-4262-89EF-4A3FF9B672D3}" type="sibTrans" cxnId="{86373C5D-E8DD-48FD-98F5-A5B1EEBEF030}">
      <dgm:prSet/>
      <dgm:spPr/>
      <dgm:t>
        <a:bodyPr/>
        <a:lstStyle/>
        <a:p>
          <a:endParaRPr lang="en-GB"/>
        </a:p>
      </dgm:t>
    </dgm:pt>
    <dgm:pt modelId="{B4D51637-58F5-4EEF-9128-7F4CC4D7341D}">
      <dgm:prSet phldrT="[Text]" phldr="0" custT="1"/>
      <dgm:spPr/>
      <dgm:t>
        <a:bodyPr/>
        <a:lstStyle/>
        <a:p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Make Offer &amp; Onboard.</a:t>
          </a:r>
        </a:p>
      </dgm:t>
    </dgm:pt>
    <dgm:pt modelId="{53516903-7981-4C54-84E4-88F076E6EC1F}" type="parTrans" cxnId="{4CAF9838-9F2F-4B39-8009-126E816E19C9}">
      <dgm:prSet/>
      <dgm:spPr/>
      <dgm:t>
        <a:bodyPr/>
        <a:lstStyle/>
        <a:p>
          <a:endParaRPr lang="en-GB"/>
        </a:p>
      </dgm:t>
    </dgm:pt>
    <dgm:pt modelId="{26D982A5-C459-4EB4-A7C6-C4CF9AFA2ACD}" type="sibTrans" cxnId="{4CAF9838-9F2F-4B39-8009-126E816E19C9}">
      <dgm:prSet/>
      <dgm:spPr/>
      <dgm:t>
        <a:bodyPr/>
        <a:lstStyle/>
        <a:p>
          <a:endParaRPr lang="en-GB"/>
        </a:p>
      </dgm:t>
    </dgm:pt>
    <dgm:pt modelId="{381AA4EE-0E95-48D3-AB13-1AA29F07BCDB}" type="pres">
      <dgm:prSet presAssocID="{2D6E6A39-D7F7-49BB-B79C-44FA341E85D1}" presName="Name0" presStyleCnt="0">
        <dgm:presLayoutVars>
          <dgm:dir/>
          <dgm:resizeHandles/>
        </dgm:presLayoutVars>
      </dgm:prSet>
      <dgm:spPr/>
    </dgm:pt>
    <dgm:pt modelId="{974B6D72-67C7-4B72-B821-301AC2C1D49A}" type="pres">
      <dgm:prSet presAssocID="{B25A7C05-75CA-4291-A26A-08C172ECE56C}" presName="compNode" presStyleCnt="0"/>
      <dgm:spPr/>
    </dgm:pt>
    <dgm:pt modelId="{DBB45069-571A-4EC3-8E5B-4663A94D62EB}" type="pres">
      <dgm:prSet presAssocID="{B25A7C05-75CA-4291-A26A-08C172ECE56C}" presName="dummyConnPt" presStyleCnt="0"/>
      <dgm:spPr/>
    </dgm:pt>
    <dgm:pt modelId="{396813C2-F5F0-41EA-A340-27D66EFCA58E}" type="pres">
      <dgm:prSet presAssocID="{B25A7C05-75CA-4291-A26A-08C172ECE56C}" presName="node" presStyleLbl="node1" presStyleIdx="0" presStyleCnt="7">
        <dgm:presLayoutVars>
          <dgm:bulletEnabled val="1"/>
        </dgm:presLayoutVars>
      </dgm:prSet>
      <dgm:spPr/>
    </dgm:pt>
    <dgm:pt modelId="{7EC61360-B415-4D74-93FA-AAEF37ACE9FD}" type="pres">
      <dgm:prSet presAssocID="{B69BC56F-09CF-43AA-8992-9818AB35A9C6}" presName="sibTrans" presStyleLbl="bgSibTrans2D1" presStyleIdx="0" presStyleCnt="6"/>
      <dgm:spPr/>
    </dgm:pt>
    <dgm:pt modelId="{06C2A6AE-7584-4542-816A-82B084E3FAF8}" type="pres">
      <dgm:prSet presAssocID="{355B3547-9FD2-4CDF-9006-0581C19654DB}" presName="compNode" presStyleCnt="0"/>
      <dgm:spPr/>
    </dgm:pt>
    <dgm:pt modelId="{D7A5063C-BC54-4E77-B77D-1D6FD829DF6E}" type="pres">
      <dgm:prSet presAssocID="{355B3547-9FD2-4CDF-9006-0581C19654DB}" presName="dummyConnPt" presStyleCnt="0"/>
      <dgm:spPr/>
    </dgm:pt>
    <dgm:pt modelId="{926BA155-C11E-4CF7-8A89-5B186F3ECEFB}" type="pres">
      <dgm:prSet presAssocID="{355B3547-9FD2-4CDF-9006-0581C19654DB}" presName="node" presStyleLbl="node1" presStyleIdx="1" presStyleCnt="7" custLinFactNeighborX="1485" custLinFactNeighborY="-185">
        <dgm:presLayoutVars>
          <dgm:bulletEnabled val="1"/>
        </dgm:presLayoutVars>
      </dgm:prSet>
      <dgm:spPr/>
    </dgm:pt>
    <dgm:pt modelId="{97219BA1-3362-4851-8A0C-E02BDED452D0}" type="pres">
      <dgm:prSet presAssocID="{721787EE-65CC-4E70-8EF4-27F39239FA9E}" presName="sibTrans" presStyleLbl="bgSibTrans2D1" presStyleIdx="1" presStyleCnt="6"/>
      <dgm:spPr/>
    </dgm:pt>
    <dgm:pt modelId="{D37265DA-7B5A-4E12-8A5D-C6ABEB05B9D4}" type="pres">
      <dgm:prSet presAssocID="{2482DEDF-D50E-4C12-9C56-4DBC0E5F2CBD}" presName="compNode" presStyleCnt="0"/>
      <dgm:spPr/>
    </dgm:pt>
    <dgm:pt modelId="{C71F2966-0280-4B24-91A0-2626F993B995}" type="pres">
      <dgm:prSet presAssocID="{2482DEDF-D50E-4C12-9C56-4DBC0E5F2CBD}" presName="dummyConnPt" presStyleCnt="0"/>
      <dgm:spPr/>
    </dgm:pt>
    <dgm:pt modelId="{684CDF83-9814-4A88-90B0-912EC6CAE22E}" type="pres">
      <dgm:prSet presAssocID="{2482DEDF-D50E-4C12-9C56-4DBC0E5F2CBD}" presName="node" presStyleLbl="node1" presStyleIdx="2" presStyleCnt="7">
        <dgm:presLayoutVars>
          <dgm:bulletEnabled val="1"/>
        </dgm:presLayoutVars>
      </dgm:prSet>
      <dgm:spPr/>
    </dgm:pt>
    <dgm:pt modelId="{7CFBA9EE-F200-4120-AB7F-CD1249EC6359}" type="pres">
      <dgm:prSet presAssocID="{F5517FA4-9598-42BA-9F11-D8071C8711D8}" presName="sibTrans" presStyleLbl="bgSibTrans2D1" presStyleIdx="2" presStyleCnt="6"/>
      <dgm:spPr/>
    </dgm:pt>
    <dgm:pt modelId="{85A89FB7-6BE9-49F2-985E-21BACC0AED03}" type="pres">
      <dgm:prSet presAssocID="{29552A46-CFD4-497F-A5A5-70DA3A975DC0}" presName="compNode" presStyleCnt="0"/>
      <dgm:spPr/>
    </dgm:pt>
    <dgm:pt modelId="{5B2CB344-0436-4B80-BC31-F36E711B77E6}" type="pres">
      <dgm:prSet presAssocID="{29552A46-CFD4-497F-A5A5-70DA3A975DC0}" presName="dummyConnPt" presStyleCnt="0"/>
      <dgm:spPr/>
    </dgm:pt>
    <dgm:pt modelId="{4791817B-3E86-45A1-8F7C-A2202FAE94FC}" type="pres">
      <dgm:prSet presAssocID="{29552A46-CFD4-497F-A5A5-70DA3A975DC0}" presName="node" presStyleLbl="node1" presStyleIdx="3" presStyleCnt="7">
        <dgm:presLayoutVars>
          <dgm:bulletEnabled val="1"/>
        </dgm:presLayoutVars>
      </dgm:prSet>
      <dgm:spPr/>
    </dgm:pt>
    <dgm:pt modelId="{D66EC3F1-9F99-41EB-BF2C-8E10B29B58FB}" type="pres">
      <dgm:prSet presAssocID="{642C117A-69A0-4D1B-8D27-FFDB9E3A1F58}" presName="sibTrans" presStyleLbl="bgSibTrans2D1" presStyleIdx="3" presStyleCnt="6"/>
      <dgm:spPr/>
    </dgm:pt>
    <dgm:pt modelId="{140D6AED-9294-4570-BA09-84A7ABEEBFC4}" type="pres">
      <dgm:prSet presAssocID="{2E6F6FC6-BB9F-447E-B11C-FE27BD410A07}" presName="compNode" presStyleCnt="0"/>
      <dgm:spPr/>
    </dgm:pt>
    <dgm:pt modelId="{D6860EF6-60DD-4277-8A6B-694378C649CA}" type="pres">
      <dgm:prSet presAssocID="{2E6F6FC6-BB9F-447E-B11C-FE27BD410A07}" presName="dummyConnPt" presStyleCnt="0"/>
      <dgm:spPr/>
    </dgm:pt>
    <dgm:pt modelId="{C0F0E23F-9A63-4AF3-A52D-181622837576}" type="pres">
      <dgm:prSet presAssocID="{2E6F6FC6-BB9F-447E-B11C-FE27BD410A07}" presName="node" presStyleLbl="node1" presStyleIdx="4" presStyleCnt="7">
        <dgm:presLayoutVars>
          <dgm:bulletEnabled val="1"/>
        </dgm:presLayoutVars>
      </dgm:prSet>
      <dgm:spPr/>
    </dgm:pt>
    <dgm:pt modelId="{F4C034A8-BD3A-4FC7-BA7A-7C466ECB8D3B}" type="pres">
      <dgm:prSet presAssocID="{6FD1BB6A-C192-492E-B202-21A33C0B235E}" presName="sibTrans" presStyleLbl="bgSibTrans2D1" presStyleIdx="4" presStyleCnt="6"/>
      <dgm:spPr/>
    </dgm:pt>
    <dgm:pt modelId="{934FC6BF-6E65-4047-ADF3-D1AEF22EB748}" type="pres">
      <dgm:prSet presAssocID="{E0645C83-7CF6-4531-B114-CD427EF54A86}" presName="compNode" presStyleCnt="0"/>
      <dgm:spPr/>
    </dgm:pt>
    <dgm:pt modelId="{15F82865-2020-472B-92D6-1CC5C000DD8A}" type="pres">
      <dgm:prSet presAssocID="{E0645C83-7CF6-4531-B114-CD427EF54A86}" presName="dummyConnPt" presStyleCnt="0"/>
      <dgm:spPr/>
    </dgm:pt>
    <dgm:pt modelId="{C9A1EFB1-64BD-4DBA-9B65-0AC04F0C69DD}" type="pres">
      <dgm:prSet presAssocID="{E0645C83-7CF6-4531-B114-CD427EF54A86}" presName="node" presStyleLbl="node1" presStyleIdx="5" presStyleCnt="7">
        <dgm:presLayoutVars>
          <dgm:bulletEnabled val="1"/>
        </dgm:presLayoutVars>
      </dgm:prSet>
      <dgm:spPr/>
    </dgm:pt>
    <dgm:pt modelId="{DE2CC047-19DE-4C6F-92F9-3A2AE3EA7434}" type="pres">
      <dgm:prSet presAssocID="{E846A062-D620-4262-89EF-4A3FF9B672D3}" presName="sibTrans" presStyleLbl="bgSibTrans2D1" presStyleIdx="5" presStyleCnt="6"/>
      <dgm:spPr/>
    </dgm:pt>
    <dgm:pt modelId="{3B75F7F5-A907-4707-AC02-F90ED0725D28}" type="pres">
      <dgm:prSet presAssocID="{B4D51637-58F5-4EEF-9128-7F4CC4D7341D}" presName="compNode" presStyleCnt="0"/>
      <dgm:spPr/>
    </dgm:pt>
    <dgm:pt modelId="{903D9382-ED76-4034-B326-CC664B7C0790}" type="pres">
      <dgm:prSet presAssocID="{B4D51637-58F5-4EEF-9128-7F4CC4D7341D}" presName="dummyConnPt" presStyleCnt="0"/>
      <dgm:spPr/>
    </dgm:pt>
    <dgm:pt modelId="{FB3BEEC2-E9D7-43B7-AAA0-E25103C40721}" type="pres">
      <dgm:prSet presAssocID="{B4D51637-58F5-4EEF-9128-7F4CC4D7341D}" presName="node" presStyleLbl="node1" presStyleIdx="6" presStyleCnt="7">
        <dgm:presLayoutVars>
          <dgm:bulletEnabled val="1"/>
        </dgm:presLayoutVars>
      </dgm:prSet>
      <dgm:spPr/>
    </dgm:pt>
  </dgm:ptLst>
  <dgm:cxnLst>
    <dgm:cxn modelId="{C6B0640F-3762-4DD9-87B4-9894F02C0A48}" srcId="{2D6E6A39-D7F7-49BB-B79C-44FA341E85D1}" destId="{2E6F6FC6-BB9F-447E-B11C-FE27BD410A07}" srcOrd="4" destOrd="0" parTransId="{17974CED-2EE3-4E7E-91BF-94CB13D72342}" sibTransId="{6FD1BB6A-C192-492E-B202-21A33C0B235E}"/>
    <dgm:cxn modelId="{F6707437-A480-40FD-8963-8AF11E13F663}" type="presOf" srcId="{F5517FA4-9598-42BA-9F11-D8071C8711D8}" destId="{7CFBA9EE-F200-4120-AB7F-CD1249EC6359}" srcOrd="0" destOrd="0" presId="urn:microsoft.com/office/officeart/2005/8/layout/bProcess4"/>
    <dgm:cxn modelId="{4CAF9838-9F2F-4B39-8009-126E816E19C9}" srcId="{2D6E6A39-D7F7-49BB-B79C-44FA341E85D1}" destId="{B4D51637-58F5-4EEF-9128-7F4CC4D7341D}" srcOrd="6" destOrd="0" parTransId="{53516903-7981-4C54-84E4-88F076E6EC1F}" sibTransId="{26D982A5-C459-4EB4-A7C6-C4CF9AFA2ACD}"/>
    <dgm:cxn modelId="{4574103E-8901-4F22-A06F-4639058A8073}" type="presOf" srcId="{2D6E6A39-D7F7-49BB-B79C-44FA341E85D1}" destId="{381AA4EE-0E95-48D3-AB13-1AA29F07BCDB}" srcOrd="0" destOrd="0" presId="urn:microsoft.com/office/officeart/2005/8/layout/bProcess4"/>
    <dgm:cxn modelId="{86373C5D-E8DD-48FD-98F5-A5B1EEBEF030}" srcId="{2D6E6A39-D7F7-49BB-B79C-44FA341E85D1}" destId="{E0645C83-7CF6-4531-B114-CD427EF54A86}" srcOrd="5" destOrd="0" parTransId="{69EA7D1C-5982-4A09-9E58-DA04AFEA05D7}" sibTransId="{E846A062-D620-4262-89EF-4A3FF9B672D3}"/>
    <dgm:cxn modelId="{151BBB5F-DC64-438B-A736-F102506029F1}" srcId="{2D6E6A39-D7F7-49BB-B79C-44FA341E85D1}" destId="{355B3547-9FD2-4CDF-9006-0581C19654DB}" srcOrd="1" destOrd="0" parTransId="{F5651DF5-6DDB-49E1-828A-AE1F1768C5C7}" sibTransId="{721787EE-65CC-4E70-8EF4-27F39239FA9E}"/>
    <dgm:cxn modelId="{5EBEA260-0A3A-4B78-A516-B10C72EEF356}" srcId="{2D6E6A39-D7F7-49BB-B79C-44FA341E85D1}" destId="{B25A7C05-75CA-4291-A26A-08C172ECE56C}" srcOrd="0" destOrd="0" parTransId="{213F9FCE-BBED-4697-8CB5-0CA418EEF3F6}" sibTransId="{B69BC56F-09CF-43AA-8992-9818AB35A9C6}"/>
    <dgm:cxn modelId="{190A1871-45D9-44F7-A722-A75EA2603AC3}" type="presOf" srcId="{E846A062-D620-4262-89EF-4A3FF9B672D3}" destId="{DE2CC047-19DE-4C6F-92F9-3A2AE3EA7434}" srcOrd="0" destOrd="0" presId="urn:microsoft.com/office/officeart/2005/8/layout/bProcess4"/>
    <dgm:cxn modelId="{3CB21777-B7D9-4483-86D6-9EB64C578752}" type="presOf" srcId="{B25A7C05-75CA-4291-A26A-08C172ECE56C}" destId="{396813C2-F5F0-41EA-A340-27D66EFCA58E}" srcOrd="0" destOrd="0" presId="urn:microsoft.com/office/officeart/2005/8/layout/bProcess4"/>
    <dgm:cxn modelId="{8AF03F78-70F9-4409-B9B6-72709134E1F1}" type="presOf" srcId="{29552A46-CFD4-497F-A5A5-70DA3A975DC0}" destId="{4791817B-3E86-45A1-8F7C-A2202FAE94FC}" srcOrd="0" destOrd="0" presId="urn:microsoft.com/office/officeart/2005/8/layout/bProcess4"/>
    <dgm:cxn modelId="{75BB3559-4CE7-48A7-A2EE-80722CBA0F20}" type="presOf" srcId="{2E6F6FC6-BB9F-447E-B11C-FE27BD410A07}" destId="{C0F0E23F-9A63-4AF3-A52D-181622837576}" srcOrd="0" destOrd="0" presId="urn:microsoft.com/office/officeart/2005/8/layout/bProcess4"/>
    <dgm:cxn modelId="{6F3F357D-102A-4268-A1BB-127C6FF2F258}" type="presOf" srcId="{642C117A-69A0-4D1B-8D27-FFDB9E3A1F58}" destId="{D66EC3F1-9F99-41EB-BF2C-8E10B29B58FB}" srcOrd="0" destOrd="0" presId="urn:microsoft.com/office/officeart/2005/8/layout/bProcess4"/>
    <dgm:cxn modelId="{26E3E789-EA09-440F-9E1C-BB1E1C229D56}" srcId="{2D6E6A39-D7F7-49BB-B79C-44FA341E85D1}" destId="{29552A46-CFD4-497F-A5A5-70DA3A975DC0}" srcOrd="3" destOrd="0" parTransId="{CB69D97F-5244-4E75-A670-339EDBD1A308}" sibTransId="{642C117A-69A0-4D1B-8D27-FFDB9E3A1F58}"/>
    <dgm:cxn modelId="{0A055F8A-0B06-4796-8D07-A44D2F4A1BA0}" type="presOf" srcId="{2482DEDF-D50E-4C12-9C56-4DBC0E5F2CBD}" destId="{684CDF83-9814-4A88-90B0-912EC6CAE22E}" srcOrd="0" destOrd="0" presId="urn:microsoft.com/office/officeart/2005/8/layout/bProcess4"/>
    <dgm:cxn modelId="{F59C548D-E5C8-4297-9774-42377916F943}" type="presOf" srcId="{721787EE-65CC-4E70-8EF4-27F39239FA9E}" destId="{97219BA1-3362-4851-8A0C-E02BDED452D0}" srcOrd="0" destOrd="0" presId="urn:microsoft.com/office/officeart/2005/8/layout/bProcess4"/>
    <dgm:cxn modelId="{D3AB92A1-ED8B-46C2-8BF8-FDB9209710E2}" srcId="{2D6E6A39-D7F7-49BB-B79C-44FA341E85D1}" destId="{2482DEDF-D50E-4C12-9C56-4DBC0E5F2CBD}" srcOrd="2" destOrd="0" parTransId="{CA9F7E21-EDCD-4980-9CC4-7F89E8E5B6DC}" sibTransId="{F5517FA4-9598-42BA-9F11-D8071C8711D8}"/>
    <dgm:cxn modelId="{0E89BEB4-12FC-490E-A2E1-DD3E838E844D}" type="presOf" srcId="{B69BC56F-09CF-43AA-8992-9818AB35A9C6}" destId="{7EC61360-B415-4D74-93FA-AAEF37ACE9FD}" srcOrd="0" destOrd="0" presId="urn:microsoft.com/office/officeart/2005/8/layout/bProcess4"/>
    <dgm:cxn modelId="{FD71DAC3-00BA-4C2F-A7D8-ED1FD3479264}" type="presOf" srcId="{E0645C83-7CF6-4531-B114-CD427EF54A86}" destId="{C9A1EFB1-64BD-4DBA-9B65-0AC04F0C69DD}" srcOrd="0" destOrd="0" presId="urn:microsoft.com/office/officeart/2005/8/layout/bProcess4"/>
    <dgm:cxn modelId="{98A7F4D5-31C7-486D-AD6B-7DE3C2979810}" type="presOf" srcId="{6FD1BB6A-C192-492E-B202-21A33C0B235E}" destId="{F4C034A8-BD3A-4FC7-BA7A-7C466ECB8D3B}" srcOrd="0" destOrd="0" presId="urn:microsoft.com/office/officeart/2005/8/layout/bProcess4"/>
    <dgm:cxn modelId="{F12FE1E7-DD5D-4BAC-90AB-25D539B6C531}" type="presOf" srcId="{B4D51637-58F5-4EEF-9128-7F4CC4D7341D}" destId="{FB3BEEC2-E9D7-43B7-AAA0-E25103C40721}" srcOrd="0" destOrd="0" presId="urn:microsoft.com/office/officeart/2005/8/layout/bProcess4"/>
    <dgm:cxn modelId="{A9F636E8-C4DC-4203-8B81-D4053F72347C}" type="presOf" srcId="{355B3547-9FD2-4CDF-9006-0581C19654DB}" destId="{926BA155-C11E-4CF7-8A89-5B186F3ECEFB}" srcOrd="0" destOrd="0" presId="urn:microsoft.com/office/officeart/2005/8/layout/bProcess4"/>
    <dgm:cxn modelId="{6AD8F521-795F-459C-8A01-71977BAA5985}" type="presParOf" srcId="{381AA4EE-0E95-48D3-AB13-1AA29F07BCDB}" destId="{974B6D72-67C7-4B72-B821-301AC2C1D49A}" srcOrd="0" destOrd="0" presId="urn:microsoft.com/office/officeart/2005/8/layout/bProcess4"/>
    <dgm:cxn modelId="{F8147189-B2BD-428F-AF11-6910E39B9828}" type="presParOf" srcId="{974B6D72-67C7-4B72-B821-301AC2C1D49A}" destId="{DBB45069-571A-4EC3-8E5B-4663A94D62EB}" srcOrd="0" destOrd="0" presId="urn:microsoft.com/office/officeart/2005/8/layout/bProcess4"/>
    <dgm:cxn modelId="{4ED60542-D756-4269-B939-CD9AF46FFC29}" type="presParOf" srcId="{974B6D72-67C7-4B72-B821-301AC2C1D49A}" destId="{396813C2-F5F0-41EA-A340-27D66EFCA58E}" srcOrd="1" destOrd="0" presId="urn:microsoft.com/office/officeart/2005/8/layout/bProcess4"/>
    <dgm:cxn modelId="{958A6895-5C7C-4964-A3D2-2C03C36DF932}" type="presParOf" srcId="{381AA4EE-0E95-48D3-AB13-1AA29F07BCDB}" destId="{7EC61360-B415-4D74-93FA-AAEF37ACE9FD}" srcOrd="1" destOrd="0" presId="urn:microsoft.com/office/officeart/2005/8/layout/bProcess4"/>
    <dgm:cxn modelId="{7D422589-9B46-416A-B24A-00060D1F5B1C}" type="presParOf" srcId="{381AA4EE-0E95-48D3-AB13-1AA29F07BCDB}" destId="{06C2A6AE-7584-4542-816A-82B084E3FAF8}" srcOrd="2" destOrd="0" presId="urn:microsoft.com/office/officeart/2005/8/layout/bProcess4"/>
    <dgm:cxn modelId="{E6A2D636-9054-4A5A-ADE1-43C896DF78DE}" type="presParOf" srcId="{06C2A6AE-7584-4542-816A-82B084E3FAF8}" destId="{D7A5063C-BC54-4E77-B77D-1D6FD829DF6E}" srcOrd="0" destOrd="0" presId="urn:microsoft.com/office/officeart/2005/8/layout/bProcess4"/>
    <dgm:cxn modelId="{C57EEDB1-CEBB-48E7-8F80-81C9CE286AA7}" type="presParOf" srcId="{06C2A6AE-7584-4542-816A-82B084E3FAF8}" destId="{926BA155-C11E-4CF7-8A89-5B186F3ECEFB}" srcOrd="1" destOrd="0" presId="urn:microsoft.com/office/officeart/2005/8/layout/bProcess4"/>
    <dgm:cxn modelId="{8BF08B81-A2BE-4B65-96C0-B60A25EDC7F8}" type="presParOf" srcId="{381AA4EE-0E95-48D3-AB13-1AA29F07BCDB}" destId="{97219BA1-3362-4851-8A0C-E02BDED452D0}" srcOrd="3" destOrd="0" presId="urn:microsoft.com/office/officeart/2005/8/layout/bProcess4"/>
    <dgm:cxn modelId="{5DA9FC3F-512B-4966-BD0E-D659DD730DA5}" type="presParOf" srcId="{381AA4EE-0E95-48D3-AB13-1AA29F07BCDB}" destId="{D37265DA-7B5A-4E12-8A5D-C6ABEB05B9D4}" srcOrd="4" destOrd="0" presId="urn:microsoft.com/office/officeart/2005/8/layout/bProcess4"/>
    <dgm:cxn modelId="{7212416B-206C-4FC7-ACEE-FE11C3127397}" type="presParOf" srcId="{D37265DA-7B5A-4E12-8A5D-C6ABEB05B9D4}" destId="{C71F2966-0280-4B24-91A0-2626F993B995}" srcOrd="0" destOrd="0" presId="urn:microsoft.com/office/officeart/2005/8/layout/bProcess4"/>
    <dgm:cxn modelId="{CDC9121F-79EF-414E-AD6A-8D754DF3F80E}" type="presParOf" srcId="{D37265DA-7B5A-4E12-8A5D-C6ABEB05B9D4}" destId="{684CDF83-9814-4A88-90B0-912EC6CAE22E}" srcOrd="1" destOrd="0" presId="urn:microsoft.com/office/officeart/2005/8/layout/bProcess4"/>
    <dgm:cxn modelId="{5FBFC688-38E2-4E48-85D2-0716D4496F0D}" type="presParOf" srcId="{381AA4EE-0E95-48D3-AB13-1AA29F07BCDB}" destId="{7CFBA9EE-F200-4120-AB7F-CD1249EC6359}" srcOrd="5" destOrd="0" presId="urn:microsoft.com/office/officeart/2005/8/layout/bProcess4"/>
    <dgm:cxn modelId="{6BD47A38-EAB4-4393-A82D-23AD2C4D9C11}" type="presParOf" srcId="{381AA4EE-0E95-48D3-AB13-1AA29F07BCDB}" destId="{85A89FB7-6BE9-49F2-985E-21BACC0AED03}" srcOrd="6" destOrd="0" presId="urn:microsoft.com/office/officeart/2005/8/layout/bProcess4"/>
    <dgm:cxn modelId="{D867FA3D-E03E-4C31-A423-65DF3FCDC5F7}" type="presParOf" srcId="{85A89FB7-6BE9-49F2-985E-21BACC0AED03}" destId="{5B2CB344-0436-4B80-BC31-F36E711B77E6}" srcOrd="0" destOrd="0" presId="urn:microsoft.com/office/officeart/2005/8/layout/bProcess4"/>
    <dgm:cxn modelId="{09EA2CA6-07EA-4DE9-9176-913433BA227F}" type="presParOf" srcId="{85A89FB7-6BE9-49F2-985E-21BACC0AED03}" destId="{4791817B-3E86-45A1-8F7C-A2202FAE94FC}" srcOrd="1" destOrd="0" presId="urn:microsoft.com/office/officeart/2005/8/layout/bProcess4"/>
    <dgm:cxn modelId="{446091FB-B562-4E77-B258-EED9E4AEB2E7}" type="presParOf" srcId="{381AA4EE-0E95-48D3-AB13-1AA29F07BCDB}" destId="{D66EC3F1-9F99-41EB-BF2C-8E10B29B58FB}" srcOrd="7" destOrd="0" presId="urn:microsoft.com/office/officeart/2005/8/layout/bProcess4"/>
    <dgm:cxn modelId="{D43D379D-92C7-4ACC-8417-D5B41B11B418}" type="presParOf" srcId="{381AA4EE-0E95-48D3-AB13-1AA29F07BCDB}" destId="{140D6AED-9294-4570-BA09-84A7ABEEBFC4}" srcOrd="8" destOrd="0" presId="urn:microsoft.com/office/officeart/2005/8/layout/bProcess4"/>
    <dgm:cxn modelId="{B787CDA8-E1ED-4E4F-A7FA-B12755E4A028}" type="presParOf" srcId="{140D6AED-9294-4570-BA09-84A7ABEEBFC4}" destId="{D6860EF6-60DD-4277-8A6B-694378C649CA}" srcOrd="0" destOrd="0" presId="urn:microsoft.com/office/officeart/2005/8/layout/bProcess4"/>
    <dgm:cxn modelId="{6D252D3A-5136-4797-855A-AD1139B7D000}" type="presParOf" srcId="{140D6AED-9294-4570-BA09-84A7ABEEBFC4}" destId="{C0F0E23F-9A63-4AF3-A52D-181622837576}" srcOrd="1" destOrd="0" presId="urn:microsoft.com/office/officeart/2005/8/layout/bProcess4"/>
    <dgm:cxn modelId="{4C7C5C76-5827-487F-8CF0-AD744378F213}" type="presParOf" srcId="{381AA4EE-0E95-48D3-AB13-1AA29F07BCDB}" destId="{F4C034A8-BD3A-4FC7-BA7A-7C466ECB8D3B}" srcOrd="9" destOrd="0" presId="urn:microsoft.com/office/officeart/2005/8/layout/bProcess4"/>
    <dgm:cxn modelId="{7A920036-E391-4F7F-ACFB-02E2532631A9}" type="presParOf" srcId="{381AA4EE-0E95-48D3-AB13-1AA29F07BCDB}" destId="{934FC6BF-6E65-4047-ADF3-D1AEF22EB748}" srcOrd="10" destOrd="0" presId="urn:microsoft.com/office/officeart/2005/8/layout/bProcess4"/>
    <dgm:cxn modelId="{736CE3A8-322A-4592-A766-4BB0F1E42193}" type="presParOf" srcId="{934FC6BF-6E65-4047-ADF3-D1AEF22EB748}" destId="{15F82865-2020-472B-92D6-1CC5C000DD8A}" srcOrd="0" destOrd="0" presId="urn:microsoft.com/office/officeart/2005/8/layout/bProcess4"/>
    <dgm:cxn modelId="{B41BBA01-DB89-4926-A5A8-E6ADD31D84CC}" type="presParOf" srcId="{934FC6BF-6E65-4047-ADF3-D1AEF22EB748}" destId="{C9A1EFB1-64BD-4DBA-9B65-0AC04F0C69DD}" srcOrd="1" destOrd="0" presId="urn:microsoft.com/office/officeart/2005/8/layout/bProcess4"/>
    <dgm:cxn modelId="{38A7C548-193C-49A0-A503-FC62BCCF6208}" type="presParOf" srcId="{381AA4EE-0E95-48D3-AB13-1AA29F07BCDB}" destId="{DE2CC047-19DE-4C6F-92F9-3A2AE3EA7434}" srcOrd="11" destOrd="0" presId="urn:microsoft.com/office/officeart/2005/8/layout/bProcess4"/>
    <dgm:cxn modelId="{E3411365-348F-4478-9FA8-0FCE7D342D26}" type="presParOf" srcId="{381AA4EE-0E95-48D3-AB13-1AA29F07BCDB}" destId="{3B75F7F5-A907-4707-AC02-F90ED0725D28}" srcOrd="12" destOrd="0" presId="urn:microsoft.com/office/officeart/2005/8/layout/bProcess4"/>
    <dgm:cxn modelId="{40DBB664-B4BD-4017-94BA-8D3F7C6F1295}" type="presParOf" srcId="{3B75F7F5-A907-4707-AC02-F90ED0725D28}" destId="{903D9382-ED76-4034-B326-CC664B7C0790}" srcOrd="0" destOrd="0" presId="urn:microsoft.com/office/officeart/2005/8/layout/bProcess4"/>
    <dgm:cxn modelId="{B998517D-1A81-48A3-AC59-7D23C6A86373}" type="presParOf" srcId="{3B75F7F5-A907-4707-AC02-F90ED0725D28}" destId="{FB3BEEC2-E9D7-43B7-AAA0-E25103C40721}" srcOrd="1" destOrd="0" presId="urn:microsoft.com/office/officeart/2005/8/layout/b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F3EA5D4-0E7A-4A2F-BB30-E4A90E3804E4}" type="doc">
      <dgm:prSet loTypeId="urn:diagrams.loki3.com/TabbedArc+Icon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DC4D259-2DAA-4C2A-960B-E31D9E1A71E6}">
      <dgm:prSet custT="1"/>
      <dgm:spPr/>
      <dgm:t>
        <a:bodyPr/>
        <a:lstStyle/>
        <a:p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Definition: Evaluates specific competencies aligned with the role.</a:t>
          </a:r>
          <a:endParaRPr lang="en-GB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4445AA1-1DA2-4355-84F9-463EF8AB9A37}" type="parTrans" cxnId="{360A179C-ACDA-46BF-8E1F-9A42CEB20DDA}">
      <dgm:prSet/>
      <dgm:spPr/>
      <dgm:t>
        <a:bodyPr/>
        <a:lstStyle/>
        <a:p>
          <a:endParaRPr lang="en-GB"/>
        </a:p>
      </dgm:t>
    </dgm:pt>
    <dgm:pt modelId="{48BE69F1-F31A-4EA4-9F2D-1CAD3A9CBB48}" type="sibTrans" cxnId="{360A179C-ACDA-46BF-8E1F-9A42CEB20DDA}">
      <dgm:prSet/>
      <dgm:spPr/>
      <dgm:t>
        <a:bodyPr/>
        <a:lstStyle/>
        <a:p>
          <a:endParaRPr lang="en-GB"/>
        </a:p>
      </dgm:t>
    </dgm:pt>
    <dgm:pt modelId="{726F3C5D-823E-4151-A5F2-B402D1229DB2}">
      <dgm:prSet custT="1"/>
      <dgm:spPr/>
      <dgm:t>
        <a:bodyPr/>
        <a:lstStyle/>
        <a:p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Common Competencies: Leadership, problem-solving, communication.</a:t>
          </a:r>
          <a:endParaRPr lang="en-GB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D52BE56-5A1D-44AC-BE9E-254C17A81117}" type="parTrans" cxnId="{367FE63F-E6D8-433C-9972-BAD22DB63AAE}">
      <dgm:prSet/>
      <dgm:spPr/>
      <dgm:t>
        <a:bodyPr/>
        <a:lstStyle/>
        <a:p>
          <a:endParaRPr lang="en-GB"/>
        </a:p>
      </dgm:t>
    </dgm:pt>
    <dgm:pt modelId="{149EF61B-78C9-42A2-9A95-3AC5DD156B8B}" type="sibTrans" cxnId="{367FE63F-E6D8-433C-9972-BAD22DB63AAE}">
      <dgm:prSet/>
      <dgm:spPr/>
      <dgm:t>
        <a:bodyPr/>
        <a:lstStyle/>
        <a:p>
          <a:endParaRPr lang="en-GB"/>
        </a:p>
      </dgm:t>
    </dgm:pt>
    <dgm:pt modelId="{8A4759FF-E6BC-40CD-AFC8-398D96105F6A}">
      <dgm:prSet custT="1"/>
      <dgm:spPr/>
      <dgm:t>
        <a:bodyPr/>
        <a:lstStyle/>
        <a:p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Benefit: Direct link between job requirements and candidate capability.</a:t>
          </a:r>
          <a:endParaRPr lang="en-GB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BC358C0-5966-43C8-BB49-89969BD34AD9}" type="parTrans" cxnId="{693B39C1-BCCA-44C4-9755-33F514548FBA}">
      <dgm:prSet/>
      <dgm:spPr/>
      <dgm:t>
        <a:bodyPr/>
        <a:lstStyle/>
        <a:p>
          <a:endParaRPr lang="en-GB"/>
        </a:p>
      </dgm:t>
    </dgm:pt>
    <dgm:pt modelId="{9006C76A-94A0-4C8C-928A-A7A8404DE9EA}" type="sibTrans" cxnId="{693B39C1-BCCA-44C4-9755-33F514548FBA}">
      <dgm:prSet/>
      <dgm:spPr/>
      <dgm:t>
        <a:bodyPr/>
        <a:lstStyle/>
        <a:p>
          <a:endParaRPr lang="en-GB"/>
        </a:p>
      </dgm:t>
    </dgm:pt>
    <dgm:pt modelId="{3010CDB2-B7A4-4D62-9D08-8D6113D15666}">
      <dgm:prSet custT="1"/>
      <dgm:spPr/>
      <dgm:t>
        <a:bodyPr/>
        <a:lstStyle/>
        <a:p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Example Question: “Give an example of a project you successfully led through major change.”</a:t>
          </a:r>
          <a:endParaRPr lang="en-GB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08EDC6C-E162-4EA5-B9D1-1D84A89228FC}" type="parTrans" cxnId="{38D1ED17-B02F-47A3-A901-CB542A58B4AD}">
      <dgm:prSet/>
      <dgm:spPr/>
      <dgm:t>
        <a:bodyPr/>
        <a:lstStyle/>
        <a:p>
          <a:endParaRPr lang="en-GB"/>
        </a:p>
      </dgm:t>
    </dgm:pt>
    <dgm:pt modelId="{1F370988-DD6F-4BC6-AD7E-D10339086CEC}" type="sibTrans" cxnId="{38D1ED17-B02F-47A3-A901-CB542A58B4AD}">
      <dgm:prSet/>
      <dgm:spPr/>
      <dgm:t>
        <a:bodyPr/>
        <a:lstStyle/>
        <a:p>
          <a:endParaRPr lang="en-GB"/>
        </a:p>
      </dgm:t>
    </dgm:pt>
    <dgm:pt modelId="{49B6D679-4A25-4650-AED7-19A9D89AE4E4}" type="pres">
      <dgm:prSet presAssocID="{1F3EA5D4-0E7A-4A2F-BB30-E4A90E3804E4}" presName="Name0" presStyleCnt="0">
        <dgm:presLayoutVars>
          <dgm:dir/>
          <dgm:resizeHandles val="exact"/>
        </dgm:presLayoutVars>
      </dgm:prSet>
      <dgm:spPr/>
    </dgm:pt>
    <dgm:pt modelId="{E2FA5632-656F-44D5-BB5F-120ED480B24B}" type="pres">
      <dgm:prSet presAssocID="{DDC4D259-2DAA-4C2A-960B-E31D9E1A71E6}" presName="twoplus" presStyleLbl="node1" presStyleIdx="0" presStyleCnt="4">
        <dgm:presLayoutVars>
          <dgm:bulletEnabled val="1"/>
        </dgm:presLayoutVars>
      </dgm:prSet>
      <dgm:spPr/>
    </dgm:pt>
    <dgm:pt modelId="{A3C637E8-F11A-4062-B9BE-C78DCBE6D451}" type="pres">
      <dgm:prSet presAssocID="{726F3C5D-823E-4151-A5F2-B402D1229DB2}" presName="twoplus" presStyleLbl="node1" presStyleIdx="1" presStyleCnt="4">
        <dgm:presLayoutVars>
          <dgm:bulletEnabled val="1"/>
        </dgm:presLayoutVars>
      </dgm:prSet>
      <dgm:spPr/>
    </dgm:pt>
    <dgm:pt modelId="{F596318E-DFA2-46D8-81FC-2DD605BCFF14}" type="pres">
      <dgm:prSet presAssocID="{8A4759FF-E6BC-40CD-AFC8-398D96105F6A}" presName="twoplus" presStyleLbl="node1" presStyleIdx="2" presStyleCnt="4">
        <dgm:presLayoutVars>
          <dgm:bulletEnabled val="1"/>
        </dgm:presLayoutVars>
      </dgm:prSet>
      <dgm:spPr/>
    </dgm:pt>
    <dgm:pt modelId="{E444CD1C-5209-4A62-AB49-F4DB551E8B2D}" type="pres">
      <dgm:prSet presAssocID="{3010CDB2-B7A4-4D62-9D08-8D6113D15666}" presName="twoplus" presStyleLbl="node1" presStyleIdx="3" presStyleCnt="4">
        <dgm:presLayoutVars>
          <dgm:bulletEnabled val="1"/>
        </dgm:presLayoutVars>
      </dgm:prSet>
      <dgm:spPr/>
    </dgm:pt>
  </dgm:ptLst>
  <dgm:cxnLst>
    <dgm:cxn modelId="{88622000-5F62-466F-965A-F2692B34EDCE}" type="presOf" srcId="{1F3EA5D4-0E7A-4A2F-BB30-E4A90E3804E4}" destId="{49B6D679-4A25-4650-AED7-19A9D89AE4E4}" srcOrd="0" destOrd="0" presId="urn:diagrams.loki3.com/TabbedArc+Icon"/>
    <dgm:cxn modelId="{6A0FD715-8837-44D5-8A3D-031CE03917BB}" type="presOf" srcId="{726F3C5D-823E-4151-A5F2-B402D1229DB2}" destId="{A3C637E8-F11A-4062-B9BE-C78DCBE6D451}" srcOrd="0" destOrd="0" presId="urn:diagrams.loki3.com/TabbedArc+Icon"/>
    <dgm:cxn modelId="{38D1ED17-B02F-47A3-A901-CB542A58B4AD}" srcId="{1F3EA5D4-0E7A-4A2F-BB30-E4A90E3804E4}" destId="{3010CDB2-B7A4-4D62-9D08-8D6113D15666}" srcOrd="3" destOrd="0" parTransId="{A08EDC6C-E162-4EA5-B9D1-1D84A89228FC}" sibTransId="{1F370988-DD6F-4BC6-AD7E-D10339086CEC}"/>
    <dgm:cxn modelId="{367FE63F-E6D8-433C-9972-BAD22DB63AAE}" srcId="{1F3EA5D4-0E7A-4A2F-BB30-E4A90E3804E4}" destId="{726F3C5D-823E-4151-A5F2-B402D1229DB2}" srcOrd="1" destOrd="0" parTransId="{4D52BE56-5A1D-44AC-BE9E-254C17A81117}" sibTransId="{149EF61B-78C9-42A2-9A95-3AC5DD156B8B}"/>
    <dgm:cxn modelId="{360A179C-ACDA-46BF-8E1F-9A42CEB20DDA}" srcId="{1F3EA5D4-0E7A-4A2F-BB30-E4A90E3804E4}" destId="{DDC4D259-2DAA-4C2A-960B-E31D9E1A71E6}" srcOrd="0" destOrd="0" parTransId="{C4445AA1-1DA2-4355-84F9-463EF8AB9A37}" sibTransId="{48BE69F1-F31A-4EA4-9F2D-1CAD3A9CBB48}"/>
    <dgm:cxn modelId="{D5EE5FBC-6385-4FA4-9490-87BE15534E7F}" type="presOf" srcId="{DDC4D259-2DAA-4C2A-960B-E31D9E1A71E6}" destId="{E2FA5632-656F-44D5-BB5F-120ED480B24B}" srcOrd="0" destOrd="0" presId="urn:diagrams.loki3.com/TabbedArc+Icon"/>
    <dgm:cxn modelId="{693B39C1-BCCA-44C4-9755-33F514548FBA}" srcId="{1F3EA5D4-0E7A-4A2F-BB30-E4A90E3804E4}" destId="{8A4759FF-E6BC-40CD-AFC8-398D96105F6A}" srcOrd="2" destOrd="0" parTransId="{3BC358C0-5966-43C8-BB49-89969BD34AD9}" sibTransId="{9006C76A-94A0-4C8C-928A-A7A8404DE9EA}"/>
    <dgm:cxn modelId="{7C0F0EC4-511A-4F9E-A6AF-008C45523297}" type="presOf" srcId="{3010CDB2-B7A4-4D62-9D08-8D6113D15666}" destId="{E444CD1C-5209-4A62-AB49-F4DB551E8B2D}" srcOrd="0" destOrd="0" presId="urn:diagrams.loki3.com/TabbedArc+Icon"/>
    <dgm:cxn modelId="{505B9DE4-4131-4B80-887C-BF7DE6BDEAA1}" type="presOf" srcId="{8A4759FF-E6BC-40CD-AFC8-398D96105F6A}" destId="{F596318E-DFA2-46D8-81FC-2DD605BCFF14}" srcOrd="0" destOrd="0" presId="urn:diagrams.loki3.com/TabbedArc+Icon"/>
    <dgm:cxn modelId="{2DF4BFED-E308-48F8-B075-FD3E608B1714}" type="presParOf" srcId="{49B6D679-4A25-4650-AED7-19A9D89AE4E4}" destId="{E2FA5632-656F-44D5-BB5F-120ED480B24B}" srcOrd="0" destOrd="0" presId="urn:diagrams.loki3.com/TabbedArc+Icon"/>
    <dgm:cxn modelId="{F97252D2-387B-4501-A1B3-3B240B00F573}" type="presParOf" srcId="{49B6D679-4A25-4650-AED7-19A9D89AE4E4}" destId="{A3C637E8-F11A-4062-B9BE-C78DCBE6D451}" srcOrd="1" destOrd="0" presId="urn:diagrams.loki3.com/TabbedArc+Icon"/>
    <dgm:cxn modelId="{6971E528-9364-4FEA-A4DD-75DE7F1C8073}" type="presParOf" srcId="{49B6D679-4A25-4650-AED7-19A9D89AE4E4}" destId="{F596318E-DFA2-46D8-81FC-2DD605BCFF14}" srcOrd="2" destOrd="0" presId="urn:diagrams.loki3.com/TabbedArc+Icon"/>
    <dgm:cxn modelId="{B0E79B3D-7E22-40CC-A1C0-311DBCFEDF41}" type="presParOf" srcId="{49B6D679-4A25-4650-AED7-19A9D89AE4E4}" destId="{E444CD1C-5209-4A62-AB49-F4DB551E8B2D}" srcOrd="3" destOrd="0" presId="urn:diagrams.loki3.com/TabbedArc+Icon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3FE785-BADA-48DB-96D9-6800F7361D91}">
      <dsp:nvSpPr>
        <dsp:cNvPr id="0" name=""/>
        <dsp:cNvSpPr/>
      </dsp:nvSpPr>
      <dsp:spPr>
        <a:xfrm>
          <a:off x="179790" y="0"/>
          <a:ext cx="4392489" cy="4392489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356D15-B1B8-45C4-ABF1-8B4A4213D209}">
      <dsp:nvSpPr>
        <dsp:cNvPr id="0" name=""/>
        <dsp:cNvSpPr/>
      </dsp:nvSpPr>
      <dsp:spPr>
        <a:xfrm>
          <a:off x="2376035" y="439677"/>
          <a:ext cx="2855117" cy="390348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latin typeface="Arial" panose="020B0604020202020204" pitchFamily="34" charset="0"/>
              <a:cs typeface="Arial" panose="020B0604020202020204" pitchFamily="34" charset="0"/>
            </a:rPr>
            <a:t>Introduction to the Company- </a:t>
          </a:r>
          <a:r>
            <a:rPr lang="en-GB" sz="1100" b="1" kern="1200" dirty="0" err="1">
              <a:latin typeface="Arial" panose="020B0604020202020204" pitchFamily="34" charset="0"/>
              <a:cs typeface="Arial" panose="020B0604020202020204" pitchFamily="34" charset="0"/>
            </a:rPr>
            <a:t>InnovateX</a:t>
          </a:r>
          <a:r>
            <a:rPr lang="en-GB" sz="1100" b="1" kern="1200" dirty="0">
              <a:latin typeface="Arial" panose="020B0604020202020204" pitchFamily="34" charset="0"/>
              <a:cs typeface="Arial" panose="020B0604020202020204" pitchFamily="34" charset="0"/>
            </a:rPr>
            <a:t> Consulting Ltd.</a:t>
          </a:r>
          <a:endParaRPr lang="en-GB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395090" y="458732"/>
        <a:ext cx="2817007" cy="352238"/>
      </dsp:txXfrm>
    </dsp:sp>
    <dsp:sp modelId="{85B4F2FD-992D-4181-9290-A7DFB7565292}">
      <dsp:nvSpPr>
        <dsp:cNvPr id="0" name=""/>
        <dsp:cNvSpPr/>
      </dsp:nvSpPr>
      <dsp:spPr>
        <a:xfrm>
          <a:off x="2376035" y="878819"/>
          <a:ext cx="2855117" cy="390348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latin typeface="Arial" panose="020B0604020202020204" pitchFamily="34" charset="0"/>
              <a:cs typeface="Arial" panose="020B0604020202020204" pitchFamily="34" charset="0"/>
            </a:rPr>
            <a:t>Recruitment Process</a:t>
          </a:r>
          <a:endParaRPr lang="en-GB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395090" y="897874"/>
        <a:ext cx="2817007" cy="352238"/>
      </dsp:txXfrm>
    </dsp:sp>
    <dsp:sp modelId="{AE040942-8DD5-4696-B171-3EFCB14EB3EF}">
      <dsp:nvSpPr>
        <dsp:cNvPr id="0" name=""/>
        <dsp:cNvSpPr/>
      </dsp:nvSpPr>
      <dsp:spPr>
        <a:xfrm>
          <a:off x="2376035" y="1317961"/>
          <a:ext cx="2855117" cy="390348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latin typeface="Arial" panose="020B0604020202020204" pitchFamily="34" charset="0"/>
              <a:cs typeface="Arial" panose="020B0604020202020204" pitchFamily="34" charset="0"/>
            </a:rPr>
            <a:t>Job Analysis, Job Description &amp; Person Specification</a:t>
          </a:r>
          <a:endParaRPr lang="en-GB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395090" y="1337016"/>
        <a:ext cx="2817007" cy="352238"/>
      </dsp:txXfrm>
    </dsp:sp>
    <dsp:sp modelId="{E823B0AE-1646-44A2-8149-FB44BA17237A}">
      <dsp:nvSpPr>
        <dsp:cNvPr id="0" name=""/>
        <dsp:cNvSpPr/>
      </dsp:nvSpPr>
      <dsp:spPr>
        <a:xfrm>
          <a:off x="2376035" y="1757102"/>
          <a:ext cx="2855117" cy="390348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latin typeface="Arial" panose="020B0604020202020204" pitchFamily="34" charset="0"/>
              <a:cs typeface="Arial" panose="020B0604020202020204" pitchFamily="34" charset="0"/>
            </a:rPr>
            <a:t>Interview Types (3 slides)</a:t>
          </a:r>
          <a:endParaRPr lang="en-GB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395090" y="1776157"/>
        <a:ext cx="2817007" cy="352238"/>
      </dsp:txXfrm>
    </dsp:sp>
    <dsp:sp modelId="{77A8659A-9519-43AA-B911-D8E5C86F21F0}">
      <dsp:nvSpPr>
        <dsp:cNvPr id="0" name=""/>
        <dsp:cNvSpPr/>
      </dsp:nvSpPr>
      <dsp:spPr>
        <a:xfrm>
          <a:off x="2376035" y="2196244"/>
          <a:ext cx="2855117" cy="390348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latin typeface="Arial" panose="020B0604020202020204" pitchFamily="34" charset="0"/>
              <a:cs typeface="Arial" panose="020B0604020202020204" pitchFamily="34" charset="0"/>
            </a:rPr>
            <a:t>Questioning Techniques</a:t>
          </a:r>
          <a:endParaRPr lang="en-GB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395090" y="2215299"/>
        <a:ext cx="2817007" cy="352238"/>
      </dsp:txXfrm>
    </dsp:sp>
    <dsp:sp modelId="{5C147897-FC6F-4F7E-BAEF-B369FFA299ED}">
      <dsp:nvSpPr>
        <dsp:cNvPr id="0" name=""/>
        <dsp:cNvSpPr/>
      </dsp:nvSpPr>
      <dsp:spPr>
        <a:xfrm>
          <a:off x="2376035" y="2635386"/>
          <a:ext cx="2855117" cy="390348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latin typeface="Arial" panose="020B0604020202020204" pitchFamily="34" charset="0"/>
              <a:cs typeface="Arial" panose="020B0604020202020204" pitchFamily="34" charset="0"/>
            </a:rPr>
            <a:t>Face-to-Face vs Online Interviews</a:t>
          </a:r>
          <a:endParaRPr lang="en-GB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395090" y="2654441"/>
        <a:ext cx="2817007" cy="352238"/>
      </dsp:txXfrm>
    </dsp:sp>
    <dsp:sp modelId="{D28A9AD3-52FC-419E-9624-2AFF18DDA5C7}">
      <dsp:nvSpPr>
        <dsp:cNvPr id="0" name=""/>
        <dsp:cNvSpPr/>
      </dsp:nvSpPr>
      <dsp:spPr>
        <a:xfrm>
          <a:off x="2376035" y="3074527"/>
          <a:ext cx="2855117" cy="390348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latin typeface="Arial" panose="020B0604020202020204" pitchFamily="34" charset="0"/>
              <a:cs typeface="Arial" panose="020B0604020202020204" pitchFamily="34" charset="0"/>
            </a:rPr>
            <a:t>Conclusion</a:t>
          </a:r>
          <a:endParaRPr lang="en-GB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395090" y="3093582"/>
        <a:ext cx="2817007" cy="352238"/>
      </dsp:txXfrm>
    </dsp:sp>
    <dsp:sp modelId="{7F7AE759-DAA2-41AB-A3C9-7A1F595446F5}">
      <dsp:nvSpPr>
        <dsp:cNvPr id="0" name=""/>
        <dsp:cNvSpPr/>
      </dsp:nvSpPr>
      <dsp:spPr>
        <a:xfrm>
          <a:off x="2386599" y="3528392"/>
          <a:ext cx="2855117" cy="390348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latin typeface="Arial" panose="020B0604020202020204" pitchFamily="34" charset="0"/>
              <a:cs typeface="Arial" panose="020B0604020202020204" pitchFamily="34" charset="0"/>
            </a:rPr>
            <a:t>References</a:t>
          </a:r>
          <a:endParaRPr lang="en-GB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05654" y="3547447"/>
        <a:ext cx="2817007" cy="35223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AF8BCE-EDC5-4722-87FE-ED157B87C7F5}">
      <dsp:nvSpPr>
        <dsp:cNvPr id="0" name=""/>
        <dsp:cNvSpPr/>
      </dsp:nvSpPr>
      <dsp:spPr>
        <a:xfrm>
          <a:off x="3633992" y="3073"/>
          <a:ext cx="1418815" cy="9222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kern="1200" dirty="0">
              <a:latin typeface="Arial" panose="020B0604020202020204" pitchFamily="34" charset="0"/>
              <a:cs typeface="Arial" panose="020B0604020202020204" pitchFamily="34" charset="0"/>
            </a:rPr>
            <a:t>Workforce Planning</a:t>
          </a:r>
        </a:p>
      </dsp:txBody>
      <dsp:txXfrm>
        <a:off x="3679012" y="48093"/>
        <a:ext cx="1328775" cy="832190"/>
      </dsp:txXfrm>
    </dsp:sp>
    <dsp:sp modelId="{C0E4573E-C3E1-4185-B6C2-850D33693E7A}">
      <dsp:nvSpPr>
        <dsp:cNvPr id="0" name=""/>
        <dsp:cNvSpPr/>
      </dsp:nvSpPr>
      <dsp:spPr>
        <a:xfrm>
          <a:off x="2502254" y="464188"/>
          <a:ext cx="3682291" cy="3682291"/>
        </a:xfrm>
        <a:custGeom>
          <a:avLst/>
          <a:gdLst/>
          <a:ahLst/>
          <a:cxnLst/>
          <a:rect l="0" t="0" r="0" b="0"/>
          <a:pathLst>
            <a:path>
              <a:moveTo>
                <a:pt x="2740291" y="234486"/>
              </a:moveTo>
              <a:arcTo wR="1841145" hR="1841145" stAng="17953980" swAng="1210674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E83A853-B7EA-42E1-A223-78C5B244FE0D}">
      <dsp:nvSpPr>
        <dsp:cNvPr id="0" name=""/>
        <dsp:cNvSpPr/>
      </dsp:nvSpPr>
      <dsp:spPr>
        <a:xfrm>
          <a:off x="5385025" y="1275273"/>
          <a:ext cx="1418815" cy="9222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Job Analysis, Job Description &amp; Person Specification</a:t>
          </a:r>
        </a:p>
      </dsp:txBody>
      <dsp:txXfrm>
        <a:off x="5430045" y="1320293"/>
        <a:ext cx="1328775" cy="832190"/>
      </dsp:txXfrm>
    </dsp:sp>
    <dsp:sp modelId="{13699350-5159-4A84-A691-C3F97BA3EC01}">
      <dsp:nvSpPr>
        <dsp:cNvPr id="0" name=""/>
        <dsp:cNvSpPr/>
      </dsp:nvSpPr>
      <dsp:spPr>
        <a:xfrm>
          <a:off x="2502254" y="464188"/>
          <a:ext cx="3682291" cy="3682291"/>
        </a:xfrm>
        <a:custGeom>
          <a:avLst/>
          <a:gdLst/>
          <a:ahLst/>
          <a:cxnLst/>
          <a:rect l="0" t="0" r="0" b="0"/>
          <a:pathLst>
            <a:path>
              <a:moveTo>
                <a:pt x="3677864" y="1968747"/>
              </a:moveTo>
              <a:arcTo wR="1841145" hR="1841145" stAng="21838447" swAng="1359058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1548410-2C61-417D-850D-6B69FAA96B8A}">
      <dsp:nvSpPr>
        <dsp:cNvPr id="0" name=""/>
        <dsp:cNvSpPr/>
      </dsp:nvSpPr>
      <dsp:spPr>
        <a:xfrm>
          <a:off x="4716190" y="3333737"/>
          <a:ext cx="1418815" cy="9222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Attracting Candidates</a:t>
          </a:r>
        </a:p>
      </dsp:txBody>
      <dsp:txXfrm>
        <a:off x="4761210" y="3378757"/>
        <a:ext cx="1328775" cy="832190"/>
      </dsp:txXfrm>
    </dsp:sp>
    <dsp:sp modelId="{447E7E17-7945-4D73-8157-23BB68206F9B}">
      <dsp:nvSpPr>
        <dsp:cNvPr id="0" name=""/>
        <dsp:cNvSpPr/>
      </dsp:nvSpPr>
      <dsp:spPr>
        <a:xfrm>
          <a:off x="2502254" y="464188"/>
          <a:ext cx="3682291" cy="3682291"/>
        </a:xfrm>
        <a:custGeom>
          <a:avLst/>
          <a:gdLst/>
          <a:ahLst/>
          <a:cxnLst/>
          <a:rect l="0" t="0" r="0" b="0"/>
          <a:pathLst>
            <a:path>
              <a:moveTo>
                <a:pt x="2066846" y="3668405"/>
              </a:moveTo>
              <a:arcTo wR="1841145" hR="1841145" stAng="4977514" swAng="844971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5AB3F9B-7621-4E3E-AE5E-0C7DAA93EF02}">
      <dsp:nvSpPr>
        <dsp:cNvPr id="0" name=""/>
        <dsp:cNvSpPr/>
      </dsp:nvSpPr>
      <dsp:spPr>
        <a:xfrm>
          <a:off x="2551793" y="3333737"/>
          <a:ext cx="1418815" cy="9222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Selection Process</a:t>
          </a:r>
        </a:p>
      </dsp:txBody>
      <dsp:txXfrm>
        <a:off x="2596813" y="3378757"/>
        <a:ext cx="1328775" cy="832190"/>
      </dsp:txXfrm>
    </dsp:sp>
    <dsp:sp modelId="{D5DE2D13-5334-469B-BB09-6DD47055F972}">
      <dsp:nvSpPr>
        <dsp:cNvPr id="0" name=""/>
        <dsp:cNvSpPr/>
      </dsp:nvSpPr>
      <dsp:spPr>
        <a:xfrm>
          <a:off x="2502254" y="464188"/>
          <a:ext cx="3682291" cy="3682291"/>
        </a:xfrm>
        <a:custGeom>
          <a:avLst/>
          <a:gdLst/>
          <a:ahLst/>
          <a:cxnLst/>
          <a:rect l="0" t="0" r="0" b="0"/>
          <a:pathLst>
            <a:path>
              <a:moveTo>
                <a:pt x="195238" y="2666255"/>
              </a:moveTo>
              <a:arcTo wR="1841145" hR="1841145" stAng="9202495" swAng="1359058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75AE5EF-6F9F-412B-B33E-1BDA90514FB4}">
      <dsp:nvSpPr>
        <dsp:cNvPr id="0" name=""/>
        <dsp:cNvSpPr/>
      </dsp:nvSpPr>
      <dsp:spPr>
        <a:xfrm>
          <a:off x="1882958" y="1275273"/>
          <a:ext cx="1418815" cy="9222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Job Offer and Onboarding</a:t>
          </a:r>
        </a:p>
      </dsp:txBody>
      <dsp:txXfrm>
        <a:off x="1927978" y="1320293"/>
        <a:ext cx="1328775" cy="832190"/>
      </dsp:txXfrm>
    </dsp:sp>
    <dsp:sp modelId="{AB7AF828-E394-4737-A2A1-2409214D0F9B}">
      <dsp:nvSpPr>
        <dsp:cNvPr id="0" name=""/>
        <dsp:cNvSpPr/>
      </dsp:nvSpPr>
      <dsp:spPr>
        <a:xfrm>
          <a:off x="2502254" y="464188"/>
          <a:ext cx="3682291" cy="3682291"/>
        </a:xfrm>
        <a:custGeom>
          <a:avLst/>
          <a:gdLst/>
          <a:ahLst/>
          <a:cxnLst/>
          <a:rect l="0" t="0" r="0" b="0"/>
          <a:pathLst>
            <a:path>
              <a:moveTo>
                <a:pt x="442988" y="643241"/>
              </a:moveTo>
              <a:arcTo wR="1841145" hR="1841145" stAng="13235346" swAng="1210674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C61360-B415-4D74-93FA-AAEF37ACE9FD}">
      <dsp:nvSpPr>
        <dsp:cNvPr id="0" name=""/>
        <dsp:cNvSpPr/>
      </dsp:nvSpPr>
      <dsp:spPr>
        <a:xfrm rot="5341707">
          <a:off x="395296" y="891165"/>
          <a:ext cx="1392441" cy="167806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6813C2-F5F0-41EA-A340-27D66EFCA58E}">
      <dsp:nvSpPr>
        <dsp:cNvPr id="0" name=""/>
        <dsp:cNvSpPr/>
      </dsp:nvSpPr>
      <dsp:spPr>
        <a:xfrm>
          <a:off x="702730" y="436"/>
          <a:ext cx="1864518" cy="111871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Define Need: Clarify goals of transformation project.</a:t>
          </a:r>
          <a:endParaRPr lang="en-GB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35496" y="33202"/>
        <a:ext cx="1798986" cy="1053179"/>
      </dsp:txXfrm>
    </dsp:sp>
    <dsp:sp modelId="{97219BA1-3362-4851-8A0C-E02BDED452D0}">
      <dsp:nvSpPr>
        <dsp:cNvPr id="0" name=""/>
        <dsp:cNvSpPr/>
      </dsp:nvSpPr>
      <dsp:spPr>
        <a:xfrm rot="5468356">
          <a:off x="397267" y="2287515"/>
          <a:ext cx="1392577" cy="167806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6BA155-C11E-4CF7-8A89-5B186F3ECEFB}">
      <dsp:nvSpPr>
        <dsp:cNvPr id="0" name=""/>
        <dsp:cNvSpPr/>
      </dsp:nvSpPr>
      <dsp:spPr>
        <a:xfrm>
          <a:off x="730418" y="1396756"/>
          <a:ext cx="1864518" cy="111871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Prepare Job Description &amp; Person Specification.</a:t>
          </a:r>
        </a:p>
      </dsp:txBody>
      <dsp:txXfrm>
        <a:off x="763184" y="1429522"/>
        <a:ext cx="1798986" cy="1053179"/>
      </dsp:txXfrm>
    </dsp:sp>
    <dsp:sp modelId="{7CFBA9EE-F200-4120-AB7F-CD1249EC6359}">
      <dsp:nvSpPr>
        <dsp:cNvPr id="0" name=""/>
        <dsp:cNvSpPr/>
      </dsp:nvSpPr>
      <dsp:spPr>
        <a:xfrm>
          <a:off x="1083790" y="2987744"/>
          <a:ext cx="2471653" cy="167806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4CDF83-9814-4A88-90B0-912EC6CAE22E}">
      <dsp:nvSpPr>
        <dsp:cNvPr id="0" name=""/>
        <dsp:cNvSpPr/>
      </dsp:nvSpPr>
      <dsp:spPr>
        <a:xfrm>
          <a:off x="702730" y="2797214"/>
          <a:ext cx="1864518" cy="111871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Advertise: LinkedIn, Indeed, internal networks.</a:t>
          </a:r>
          <a:endParaRPr lang="en-GB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35496" y="2829980"/>
        <a:ext cx="1798986" cy="1053179"/>
      </dsp:txXfrm>
    </dsp:sp>
    <dsp:sp modelId="{D66EC3F1-9F99-41EB-BF2C-8E10B29B58FB}">
      <dsp:nvSpPr>
        <dsp:cNvPr id="0" name=""/>
        <dsp:cNvSpPr/>
      </dsp:nvSpPr>
      <dsp:spPr>
        <a:xfrm rot="16200000">
          <a:off x="2864406" y="2288550"/>
          <a:ext cx="1390232" cy="167806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91817B-3E86-45A1-8F7C-A2202FAE94FC}">
      <dsp:nvSpPr>
        <dsp:cNvPr id="0" name=""/>
        <dsp:cNvSpPr/>
      </dsp:nvSpPr>
      <dsp:spPr>
        <a:xfrm>
          <a:off x="3182540" y="2797214"/>
          <a:ext cx="1864518" cy="111871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Assess &amp; Select: Use scoring matrix.</a:t>
          </a:r>
          <a:endParaRPr lang="en-GB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215306" y="2829980"/>
        <a:ext cx="1798986" cy="1053179"/>
      </dsp:txXfrm>
    </dsp:sp>
    <dsp:sp modelId="{F4C034A8-BD3A-4FC7-BA7A-7C466ECB8D3B}">
      <dsp:nvSpPr>
        <dsp:cNvPr id="0" name=""/>
        <dsp:cNvSpPr/>
      </dsp:nvSpPr>
      <dsp:spPr>
        <a:xfrm rot="16200000">
          <a:off x="2864406" y="890161"/>
          <a:ext cx="1390232" cy="167806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F0E23F-9A63-4AF3-A52D-181622837576}">
      <dsp:nvSpPr>
        <dsp:cNvPr id="0" name=""/>
        <dsp:cNvSpPr/>
      </dsp:nvSpPr>
      <dsp:spPr>
        <a:xfrm>
          <a:off x="3182540" y="1398825"/>
          <a:ext cx="1864518" cy="111871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Conduct Interviews: Competency-based or panel interviews.</a:t>
          </a:r>
          <a:endParaRPr lang="en-GB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215306" y="1431591"/>
        <a:ext cx="1798986" cy="1053179"/>
      </dsp:txXfrm>
    </dsp:sp>
    <dsp:sp modelId="{DE2CC047-19DE-4C6F-92F9-3A2AE3EA7434}">
      <dsp:nvSpPr>
        <dsp:cNvPr id="0" name=""/>
        <dsp:cNvSpPr/>
      </dsp:nvSpPr>
      <dsp:spPr>
        <a:xfrm>
          <a:off x="3563600" y="190966"/>
          <a:ext cx="2471653" cy="167806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A1EFB1-64BD-4DBA-9B65-0AC04F0C69DD}">
      <dsp:nvSpPr>
        <dsp:cNvPr id="0" name=""/>
        <dsp:cNvSpPr/>
      </dsp:nvSpPr>
      <dsp:spPr>
        <a:xfrm>
          <a:off x="3182540" y="436"/>
          <a:ext cx="1864518" cy="111871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Screen Applicants: CV shortlisting, initial screening.</a:t>
          </a:r>
          <a:endParaRPr lang="en-GB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215306" y="33202"/>
        <a:ext cx="1798986" cy="1053179"/>
      </dsp:txXfrm>
    </dsp:sp>
    <dsp:sp modelId="{FB3BEEC2-E9D7-43B7-AAA0-E25103C40721}">
      <dsp:nvSpPr>
        <dsp:cNvPr id="0" name=""/>
        <dsp:cNvSpPr/>
      </dsp:nvSpPr>
      <dsp:spPr>
        <a:xfrm>
          <a:off x="5662350" y="436"/>
          <a:ext cx="1864518" cy="111871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Make Offer &amp; Onboard.</a:t>
          </a:r>
        </a:p>
      </dsp:txBody>
      <dsp:txXfrm>
        <a:off x="5695116" y="33202"/>
        <a:ext cx="1798986" cy="105317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FA5632-656F-44D5-BB5F-120ED480B24B}">
      <dsp:nvSpPr>
        <dsp:cNvPr id="0" name=""/>
        <dsp:cNvSpPr/>
      </dsp:nvSpPr>
      <dsp:spPr>
        <a:xfrm rot="18000000">
          <a:off x="986" y="2285609"/>
          <a:ext cx="2097583" cy="1363429"/>
        </a:xfrm>
        <a:prstGeom prst="round2Same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13970" rIns="4191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Definition: Evaluates specific competencies aligned with the role.</a:t>
          </a:r>
          <a:endParaRPr lang="en-GB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96363" y="2335527"/>
        <a:ext cx="1964469" cy="1296872"/>
      </dsp:txXfrm>
    </dsp:sp>
    <dsp:sp modelId="{A3C637E8-F11A-4062-B9BE-C78DCBE6D451}">
      <dsp:nvSpPr>
        <dsp:cNvPr id="0" name=""/>
        <dsp:cNvSpPr/>
      </dsp:nvSpPr>
      <dsp:spPr>
        <a:xfrm rot="20400000">
          <a:off x="1855536" y="729457"/>
          <a:ext cx="2097583" cy="1363429"/>
        </a:xfrm>
        <a:prstGeom prst="round2Same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13970" rIns="4191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Common Competencies: Leadership, problem-solving, communication.</a:t>
          </a:r>
          <a:endParaRPr lang="en-GB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933475" y="794007"/>
        <a:ext cx="1964469" cy="1296872"/>
      </dsp:txXfrm>
    </dsp:sp>
    <dsp:sp modelId="{F596318E-DFA2-46D8-81FC-2DD605BCFF14}">
      <dsp:nvSpPr>
        <dsp:cNvPr id="0" name=""/>
        <dsp:cNvSpPr/>
      </dsp:nvSpPr>
      <dsp:spPr>
        <a:xfrm rot="1200000">
          <a:off x="4276479" y="729457"/>
          <a:ext cx="2097583" cy="1363429"/>
        </a:xfrm>
        <a:prstGeom prst="round2Same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13970" rIns="4191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Benefit: Direct link between job requirements and candidate capability.</a:t>
          </a:r>
          <a:endParaRPr lang="en-GB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331654" y="794007"/>
        <a:ext cx="1964469" cy="1296872"/>
      </dsp:txXfrm>
    </dsp:sp>
    <dsp:sp modelId="{E444CD1C-5209-4A62-AB49-F4DB551E8B2D}">
      <dsp:nvSpPr>
        <dsp:cNvPr id="0" name=""/>
        <dsp:cNvSpPr/>
      </dsp:nvSpPr>
      <dsp:spPr>
        <a:xfrm rot="3600000">
          <a:off x="6131029" y="2285609"/>
          <a:ext cx="2097583" cy="1363429"/>
        </a:xfrm>
        <a:prstGeom prst="round2Same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13970" rIns="4191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Example Question: “Give an example of a project you successfully led through major change.”</a:t>
          </a:r>
          <a:endParaRPr lang="en-GB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168766" y="2335527"/>
        <a:ext cx="1964469" cy="129687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bProcess4">
  <dgm:title val=""/>
  <dgm:desc val=""/>
  <dgm:catLst>
    <dgm:cat type="process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/>
    </dgm:varLst>
    <dgm:choose name="Name1">
      <dgm:if name="Name2" func="var" arg="dir" op="equ" val="norm">
        <dgm:alg type="snake">
          <dgm:param type="grDir" val="tL"/>
          <dgm:param type="flowDir" val="col"/>
          <dgm:param type="contDir" val="revDir"/>
          <dgm:param type="bkpt" val="bal"/>
        </dgm:alg>
      </dgm:if>
      <dgm:else name="Name3">
        <dgm:alg type="snake">
          <dgm:param type="grDir" val="tR"/>
          <dgm:param type="flowDir" val="col"/>
          <dgm:param type="contDir" val="revDir"/>
          <dgm:param type="bkpt" val="bal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fact="0.6"/>
      <dgm:constr type="h" for="ch" forName="sibTrans" refType="h" refFor="ch" refForName="compNode" op="equ" fact="0.25"/>
      <dgm:constr type="sp" refType="w" fact="0.33"/>
      <dgm:constr type="primFontSz" for="des" forName="node" op="equ" val="65"/>
    </dgm:constrLst>
    <dgm:ruleLst/>
    <dgm:forEach name="nodes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axis="self" func="var" arg="dir" op="equ" val="norm">
            <dgm:constrLst>
              <dgm:constr type="l" for="ch" forName="dummyConnPt" refType="w" fact="0.2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if>
          <dgm:else name="Name6">
            <dgm:constrLst>
              <dgm:constr type="l" for="ch" forName="dummyConnPt" refType="w" fact="0.8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else>
        </dgm:choose>
        <dgm:ruleLst/>
        <dgm:layoutNode name="dummyConnPt" styleLbl="node1" moveWith="node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node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  <dgm:constr type="primFontSz" val="65"/>
          </dgm:constrLst>
          <dgm:ruleLst>
            <dgm:rule type="primFontSz" val="5" fact="NaN" max="NaN"/>
          </dgm:ruleLst>
        </dgm:layoutNode>
      </dgm:layoutNode>
      <dgm:forEach name="sibTransForEach" axis="followSib" cnt="1">
        <dgm:layoutNode name="sibTrans" styleLbl="bgSibTrans2D1">
          <dgm:choose name="Name7">
            <dgm:if name="Name8" axis="self" func="var" arg="dir" op="equ" val="norm">
              <dgm:alg type="conn">
                <dgm:param type="srcNode" val="dummyConnPt"/>
                <dgm:param type="dstNode" val="dummyConnPt"/>
                <dgm:param type="begPts" val="bCtr, midR, tCtr"/>
                <dgm:param type="endPts" val="tCtr, midL, bCtr"/>
                <dgm:param type="begSty" val="noArr"/>
                <dgm:param type="endSty" val="noArr"/>
              </dgm:alg>
            </dgm:if>
            <dgm:else name="Name9">
              <dgm:alg type="conn">
                <dgm:param type="srcNode" val="dummyConnPt"/>
                <dgm:param type="dstNode" val="dummyConnPt"/>
                <dgm:param type="begPts" val="bCtr, midL, tCtr"/>
                <dgm:param type="endPts" val="tCtr, midR, bCtr"/>
                <dgm:param type="begSty" val="noArr"/>
                <dgm:param type="endSty" val="noAr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/>
            <dgm:constr type="endPad"/>
          </dgm:constrLst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diagrams.loki3.com/TabbedArc+Icon">
  <dgm:title val="Tabbed Arc"/>
  <dgm:desc val="Use to show a set of related items arcing over a common area.  Best with small amounts of text."/>
  <dgm:catLst>
    <dgm:cat type="relationship" pri="20500"/>
    <dgm:cat type="officeonline" pri="4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1">
        <dgm:alg type="cycle"/>
      </dgm:if>
      <dgm:else name="Name3">
        <dgm:choose name="Name4">
          <dgm:if name="Name5" axis="ch" ptType="node" func="cnt" op="lte" val="3">
            <dgm:choose name="Name6">
              <dgm:if name="Name7" func="var" arg="dir" op="equ" val="norm">
                <dgm:alg type="cycle">
                  <dgm:param type="stAng" val="-40"/>
                  <dgm:param type="spanAng" val="80"/>
                  <dgm:param type="rotPath" val="alongPath"/>
                </dgm:alg>
              </dgm:if>
              <dgm:else name="Name8">
                <dgm:alg type="cycle">
                  <dgm:param type="stAng" val="40"/>
                  <dgm:param type="spanAng" val="-80"/>
                  <dgm:param type="rotPath" val="alongPath"/>
                </dgm:alg>
              </dgm:else>
            </dgm:choose>
          </dgm:if>
          <dgm:else name="Name9">
            <dgm:choose name="Name10">
              <dgm:if name="Name11" func="var" arg="dir" op="equ" val="norm">
                <dgm:alg type="cycle">
                  <dgm:param type="stAng" val="-60"/>
                  <dgm:param type="spanAng" val="120"/>
                  <dgm:param type="rotPath" val="alongPath"/>
                </dgm:alg>
              </dgm:if>
              <dgm:else name="Name12">
                <dgm:alg type="cycle">
                  <dgm:param type="stAng" val="60"/>
                  <dgm:param type="spanAng" val="-120"/>
                  <dgm:param type="rotPath" val="alongPath"/>
                </dgm:alg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hoose name="Name13">
      <dgm:if name="Name14" axis="ch" ptType="node" func="cnt" op="equ" val="2">
        <dgm:constrLst>
          <dgm:constr type="w" for="ch" ptType="node" refType="w"/>
          <dgm:constr type="primFontSz" for="ch" ptType="node" op="equ" val="65"/>
          <dgm:constr type="sibSp" refType="w" fact="0.22"/>
        </dgm:constrLst>
      </dgm:if>
      <dgm:else name="Name15">
        <dgm:constrLst>
          <dgm:constr type="w" for="ch" ptType="node" refType="w"/>
          <dgm:constr type="primFontSz" for="ch" ptType="node" op="equ" val="65"/>
          <dgm:constr type="sibSp" refType="w" fact="0.14"/>
        </dgm:constrLst>
      </dgm:else>
    </dgm:choose>
    <dgm:ruleLst/>
    <dgm:forEach name="Name16" axis="ch" ptType="node">
      <dgm:choose name="Name17">
        <dgm:if name="Name18" axis="par ch" ptType="doc node" func="cnt" op="equ" val="1">
          <dgm:layoutNode name="one">
            <dgm:varLst>
              <dgm:bulletEnabled val="1"/>
            </dgm:varLst>
            <dgm:alg type="tx"/>
            <dgm:shape xmlns:r="http://schemas.openxmlformats.org/officeDocument/2006/relationships" type="round2SameRect" r:blip="">
              <dgm:adjLst/>
            </dgm:shape>
            <dgm:presOf axis="desOrSelf" ptType="node"/>
            <dgm:constrLst>
              <dgm:constr type="h" refType="w" fact="0.65"/>
              <dgm:constr type="tMarg" refType="primFontSz" fact="0.1"/>
              <dgm:constr type="bMarg" refType="primFontSz" fact="0.1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9">
          <dgm:layoutNode name="twoplus">
            <dgm:varLst>
              <dgm:bulletEnabled val="1"/>
            </dgm:varLst>
            <dgm:alg type="tx">
              <dgm:param type="autoTxRot" val="grav"/>
            </dgm:alg>
            <dgm:shape xmlns:r="http://schemas.openxmlformats.org/officeDocument/2006/relationships" type="round2SameRect" r:blip="">
              <dgm:adjLst/>
            </dgm:shape>
            <dgm:presOf axis="desOrSelf" ptType="node"/>
            <dgm:constrLst>
              <dgm:constr type="h" refType="w" fact="0.65"/>
              <dgm:constr type="tMarg" refType="primFontSz" fact="0.1"/>
              <dgm:constr type="bMarg" refType="primFontSz" fact="0.1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7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8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9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10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11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12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13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t>12/10/2025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16/0090-2616(90)90061-S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908720"/>
            <a:ext cx="7992888" cy="4824536"/>
          </a:xfrm>
        </p:spPr>
        <p:txBody>
          <a:bodyPr>
            <a:normAutofit fontScale="90000"/>
          </a:bodyPr>
          <a:lstStyle/>
          <a:p>
            <a:r>
              <a:rPr lang="en-GB" sz="2200" b="1" i="1" dirty="0">
                <a:latin typeface="Arial" panose="020B0604020202020204" pitchFamily="34" charset="0"/>
                <a:cs typeface="Arial" panose="020B0604020202020204" pitchFamily="34" charset="0"/>
              </a:rPr>
              <a:t>LCLM 5002</a:t>
            </a:r>
            <a:br>
              <a:rPr lang="en-GB" sz="2200" b="1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b="1" i="1" dirty="0">
                <a:latin typeface="Arial" panose="020B0604020202020204" pitchFamily="34" charset="0"/>
                <a:cs typeface="Arial" panose="020B0604020202020204" pitchFamily="34" charset="0"/>
              </a:rPr>
              <a:t>Module: Developing and Managing Individuals and Teams </a:t>
            </a:r>
            <a:br>
              <a:rPr lang="en-GB" sz="2200" b="1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b="1" i="1" dirty="0">
                <a:latin typeface="Arial" panose="020B0604020202020204" pitchFamily="34" charset="0"/>
                <a:cs typeface="Arial" panose="020B0604020202020204" pitchFamily="34" charset="0"/>
              </a:rPr>
              <a:t>Programme: BA (Hons) Leadership and Management Skills for the Workplace </a:t>
            </a:r>
            <a:br>
              <a:rPr lang="en-GB" sz="2200" b="1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b="1" i="1" dirty="0">
                <a:latin typeface="Arial" panose="020B0604020202020204" pitchFamily="34" charset="0"/>
                <a:cs typeface="Arial" panose="020B0604020202020204" pitchFamily="34" charset="0"/>
              </a:rPr>
              <a:t>C1-Individual Presentation</a:t>
            </a:r>
            <a:br>
              <a:rPr lang="en-GB" altLang="en-US" sz="2400" dirty="0"/>
            </a:br>
            <a:br>
              <a:rPr lang="en-GB" altLang="en-US" dirty="0"/>
            </a:br>
            <a:r>
              <a:rPr lang="en-GB" sz="2200" u="sng" dirty="0">
                <a:latin typeface="Arial" panose="020B0604020202020204" pitchFamily="34" charset="0"/>
                <a:cs typeface="Arial" panose="020B0604020202020204" pitchFamily="34" charset="0"/>
              </a:rPr>
              <a:t> Lecturer: Mudassar Hasan</a:t>
            </a:r>
            <a:br>
              <a:rPr lang="en-GB" sz="2200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u="sng" dirty="0">
                <a:latin typeface="Arial" panose="020B0604020202020204" pitchFamily="34" charset="0"/>
                <a:cs typeface="Arial" panose="020B0604020202020204" pitchFamily="34" charset="0"/>
              </a:rPr>
              <a:t>Student :Felicia Alisa </a:t>
            </a:r>
            <a:r>
              <a:rPr lang="en-GB" sz="2200" u="sng" dirty="0" err="1">
                <a:latin typeface="Arial" panose="020B0604020202020204" pitchFamily="34" charset="0"/>
                <a:cs typeface="Arial" panose="020B0604020202020204" pitchFamily="34" charset="0"/>
              </a:rPr>
              <a:t>Marchidan</a:t>
            </a:r>
            <a:br>
              <a:rPr lang="en-GB" sz="2200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u="sng" dirty="0">
                <a:latin typeface="Arial" panose="020B0604020202020204" pitchFamily="34" charset="0"/>
                <a:cs typeface="Arial" panose="020B0604020202020204" pitchFamily="34" charset="0"/>
              </a:rPr>
              <a:t>No: 2314769</a:t>
            </a:r>
            <a:br>
              <a:rPr lang="en-GB" sz="200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6700" b="1" dirty="0">
                <a:solidFill>
                  <a:schemeClr val="accent2">
                    <a:lumMod val="20000"/>
                    <a:lumOff val="80000"/>
                  </a:schemeClr>
                </a:solidFill>
                <a:highlight>
                  <a:srgbClr val="FFFF00"/>
                </a:highlight>
              </a:rPr>
            </a:br>
            <a:endParaRPr lang="en-GB" altLang="en-US" sz="2700" dirty="0">
              <a:solidFill>
                <a:schemeClr val="accent2">
                  <a:lumMod val="20000"/>
                  <a:lumOff val="80000"/>
                </a:schemeClr>
              </a:solidFill>
              <a:highlight>
                <a:srgbClr val="FFFF00"/>
              </a:highligh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04B8B8D-13E9-ED33-DB15-744B8E16C0AA}"/>
              </a:ext>
            </a:extLst>
          </p:cNvPr>
          <p:cNvSpPr txBox="1"/>
          <p:nvPr/>
        </p:nvSpPr>
        <p:spPr>
          <a:xfrm>
            <a:off x="971600" y="4653136"/>
            <a:ext cx="7596844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b="1" dirty="0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Title: Recruiting the Right Candidate for Business Transformation</a:t>
            </a:r>
          </a:p>
          <a:p>
            <a:r>
              <a:rPr lang="en-US" sz="1100" b="1" dirty="0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Subtitle: “If you hire people just because they can do a job, they’ll work for your money. But if you hire people who believe what you believe, they’ll work for you with blood, sweat, and tears.” — Simon Sinek</a:t>
            </a:r>
            <a:endParaRPr lang="en-GB" sz="1100" b="1" dirty="0">
              <a:highlight>
                <a:srgbClr val="00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en-GB" sz="2000" b="1" dirty="0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In this presentation…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A12F5464-3B1D-4C06-A098-A9EC3E16E1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99931097"/>
              </p:ext>
            </p:extLst>
          </p:nvPr>
        </p:nvGraphicFramePr>
        <p:xfrm>
          <a:off x="457200" y="1124744"/>
          <a:ext cx="5410944" cy="43924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 descr="A blue and purple logo&#10;&#10;AI-generated content may be incorrect.">
            <a:extLst>
              <a:ext uri="{FF2B5EF4-FFF2-40B4-BE49-F238E27FC236}">
                <a16:creationId xmlns:a16="http://schemas.microsoft.com/office/drawing/2014/main" id="{18F6A9CC-FFD9-5AC6-92B9-3CB6A93B460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8875" y="3458650"/>
            <a:ext cx="2447925" cy="18669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b="1" dirty="0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Company: </a:t>
            </a:r>
            <a:r>
              <a:rPr lang="en-GB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InnovateX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 Consulting Ltd.</a:t>
            </a:r>
          </a:p>
          <a:p>
            <a:pPr marL="0" indent="0">
              <a:buNone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Location: Birmingham, UK</a:t>
            </a:r>
          </a:p>
          <a:p>
            <a:pPr marL="0" indent="0">
              <a:buNone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Industry: Business and Digital Transformation Services</a:t>
            </a:r>
          </a:p>
          <a:p>
            <a:pPr marL="0" indent="0">
              <a:buNone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Current Focus: Expanding its transformation division to deliver digital strategy and change management solutions for UK clients.</a:t>
            </a:r>
          </a:p>
          <a:p>
            <a:pPr marL="0" indent="0">
              <a:buNone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Recruiting For: Change Manager / Project Manager to lead transformation initiatives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InnovateX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 Consulting Ltd., 2024) .          </a:t>
            </a:r>
          </a:p>
          <a:p>
            <a:pPr marL="0" indent="0">
              <a:buNone/>
            </a:pPr>
            <a:r>
              <a:rPr lang="en-GB" b="1" dirty="0"/>
              <a:t>          </a:t>
            </a:r>
          </a:p>
          <a:p>
            <a:pPr marL="0" indent="0">
              <a:buNone/>
            </a:pPr>
            <a:r>
              <a:rPr lang="en-GB" dirty="0"/>
              <a:t>                            </a:t>
            </a:r>
            <a:endParaRPr lang="en-GB" sz="4800" dirty="0"/>
          </a:p>
        </p:txBody>
      </p:sp>
      <p:pic>
        <p:nvPicPr>
          <p:cNvPr id="6" name="Picture 5" descr="An aerial view of a city&#10;&#10;AI-generated content may be incorrect.">
            <a:extLst>
              <a:ext uri="{FF2B5EF4-FFF2-40B4-BE49-F238E27FC236}">
                <a16:creationId xmlns:a16="http://schemas.microsoft.com/office/drawing/2014/main" id="{C930E8E3-3FE5-9407-BC55-A2CE2FEAA5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4966" y="3317180"/>
            <a:ext cx="2943225" cy="1552575"/>
          </a:xfrm>
          <a:prstGeom prst="rect">
            <a:avLst/>
          </a:prstGeom>
        </p:spPr>
      </p:pic>
      <p:pic>
        <p:nvPicPr>
          <p:cNvPr id="8" name="Picture 7" descr="A close-up of a logo&#10;&#10;AI-generated content may be incorrect.">
            <a:extLst>
              <a:ext uri="{FF2B5EF4-FFF2-40B4-BE49-F238E27FC236}">
                <a16:creationId xmlns:a16="http://schemas.microsoft.com/office/drawing/2014/main" id="{833CCE9A-DA33-FD38-FCFD-3D8231E27C1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3140968"/>
            <a:ext cx="1905000" cy="190500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b="1" dirty="0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Recruitment Process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9BA41A47-68EF-E5DD-E569-1AF60122664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62210247"/>
              </p:ext>
            </p:extLst>
          </p:nvPr>
        </p:nvGraphicFramePr>
        <p:xfrm>
          <a:off x="457200" y="1196752"/>
          <a:ext cx="8686800" cy="43198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Flowchart: Connector 6">
            <a:extLst>
              <a:ext uri="{FF2B5EF4-FFF2-40B4-BE49-F238E27FC236}">
                <a16:creationId xmlns:a16="http://schemas.microsoft.com/office/drawing/2014/main" id="{67D4DDAD-D029-C885-B1E6-114A60FD1B7E}"/>
              </a:ext>
            </a:extLst>
          </p:cNvPr>
          <p:cNvSpPr/>
          <p:nvPr/>
        </p:nvSpPr>
        <p:spPr>
          <a:xfrm>
            <a:off x="3923928" y="2704136"/>
            <a:ext cx="1596752" cy="1372935"/>
          </a:xfrm>
          <a:prstGeom prst="flowChartConnector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Hire the right person, at the right time, for the right job.</a:t>
            </a:r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80EA192-3D7B-F679-BDCA-33055F8F0D94}"/>
              </a:ext>
            </a:extLst>
          </p:cNvPr>
          <p:cNvSpPr txBox="1"/>
          <p:nvPr/>
        </p:nvSpPr>
        <p:spPr>
          <a:xfrm>
            <a:off x="6732240" y="5013176"/>
            <a:ext cx="21602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(Al-Kassem, 2021).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>
            <a:normAutofit/>
          </a:bodyPr>
          <a:lstStyle/>
          <a:p>
            <a:r>
              <a:rPr lang="en-US" sz="2000" b="1" dirty="0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Job Analysis, Description, and Person Specification</a:t>
            </a:r>
            <a:endParaRPr lang="en-GB" sz="2000" b="1" dirty="0">
              <a:highlight>
                <a:srgbClr val="00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21904" y="1675295"/>
            <a:ext cx="80648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Job Analysis: Identifies tasks, responsibilities, and skills  (Hambrick and Mason, 1984).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Job Description: Defines job title, duties, reporting lines, and key outcomes.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Person Specification: Details the ideal candidate’s qualifications, experience, and attributes </a:t>
            </a:r>
            <a:r>
              <a:rPr lang="fi-FI" sz="1100" b="1" dirty="0">
                <a:latin typeface="Arial" panose="020B0604020202020204" pitchFamily="34" charset="0"/>
                <a:cs typeface="Arial" panose="020B0604020202020204" pitchFamily="34" charset="0"/>
              </a:rPr>
              <a:t>(Nonaka, Toyama and Konno, 2000)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2A0C37B9-89DE-DF9A-4EDC-669434F05D7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77951007"/>
              </p:ext>
            </p:extLst>
          </p:nvPr>
        </p:nvGraphicFramePr>
        <p:xfrm>
          <a:off x="647564" y="2780928"/>
          <a:ext cx="7848872" cy="1965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24436">
                  <a:extLst>
                    <a:ext uri="{9D8B030D-6E8A-4147-A177-3AD203B41FA5}">
                      <a16:colId xmlns:a16="http://schemas.microsoft.com/office/drawing/2014/main" val="3111868002"/>
                    </a:ext>
                  </a:extLst>
                </a:gridCol>
                <a:gridCol w="3924436">
                  <a:extLst>
                    <a:ext uri="{9D8B030D-6E8A-4147-A177-3AD203B41FA5}">
                      <a16:colId xmlns:a16="http://schemas.microsoft.com/office/drawing/2014/main" val="274813026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Component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Example (Change Manager)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529838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1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Job Title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Change Manager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91949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1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Duties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Lead digital transformation, manage stakeholder engagement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981151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1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Leadership, communication, analytical thinking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763668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1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Qualifications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Degree in Business Management or HR; experience in change projects</a:t>
                      </a:r>
                      <a:endParaRPr lang="en-GB" sz="11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31103137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en-US" sz="2000" b="1" dirty="0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Steps in Recruiting the Right Candidate</a:t>
            </a:r>
            <a:endParaRPr lang="en-GB" sz="2000" b="1" dirty="0">
              <a:highlight>
                <a:srgbClr val="00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70BE515-595E-3863-AF8C-79FD3B87C9C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98089342"/>
              </p:ext>
            </p:extLst>
          </p:nvPr>
        </p:nvGraphicFramePr>
        <p:xfrm>
          <a:off x="457200" y="1600200"/>
          <a:ext cx="82296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5177DC47-7522-7CE4-432F-ED73A5916333}"/>
              </a:ext>
            </a:extLst>
          </p:cNvPr>
          <p:cNvSpPr txBox="1"/>
          <p:nvPr/>
        </p:nvSpPr>
        <p:spPr>
          <a:xfrm>
            <a:off x="6516216" y="5157192"/>
            <a:ext cx="237626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(Rees &amp; Smith, 2022).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b="1" dirty="0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1 – Structured Interview</a:t>
            </a:r>
          </a:p>
        </p:txBody>
      </p:sp>
      <p:pic>
        <p:nvPicPr>
          <p:cNvPr id="4" name="Content Placeholder 3" descr="A black check mark and a piece of paper&#10;&#10;AI-generated content may be incorrect.">
            <a:extLst>
              <a:ext uri="{FF2B5EF4-FFF2-40B4-BE49-F238E27FC236}">
                <a16:creationId xmlns:a16="http://schemas.microsoft.com/office/drawing/2014/main" id="{B16AEB24-5825-47FD-D1BE-442C20360CF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83328" y="1073696"/>
            <a:ext cx="1865376" cy="1865376"/>
          </a:xfrm>
        </p:spPr>
      </p:pic>
      <p:sp>
        <p:nvSpPr>
          <p:cNvPr id="6" name="Arrow: Striped Right 5">
            <a:extLst>
              <a:ext uri="{FF2B5EF4-FFF2-40B4-BE49-F238E27FC236}">
                <a16:creationId xmlns:a16="http://schemas.microsoft.com/office/drawing/2014/main" id="{30C2D759-CFA9-922E-6729-56BD55F50514}"/>
              </a:ext>
            </a:extLst>
          </p:cNvPr>
          <p:cNvSpPr/>
          <p:nvPr/>
        </p:nvSpPr>
        <p:spPr>
          <a:xfrm>
            <a:off x="90328" y="2924944"/>
            <a:ext cx="2249424" cy="2376264"/>
          </a:xfrm>
          <a:prstGeom prst="striped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Definition: Pre-determined questions, consistent for all candidates (Bass, 1990).</a:t>
            </a:r>
          </a:p>
        </p:txBody>
      </p:sp>
      <p:sp>
        <p:nvSpPr>
          <p:cNvPr id="7" name="Arrow: Striped Right 6">
            <a:extLst>
              <a:ext uri="{FF2B5EF4-FFF2-40B4-BE49-F238E27FC236}">
                <a16:creationId xmlns:a16="http://schemas.microsoft.com/office/drawing/2014/main" id="{E220DA9C-B16B-6828-B893-B89A1A737A51}"/>
              </a:ext>
            </a:extLst>
          </p:cNvPr>
          <p:cNvSpPr/>
          <p:nvPr/>
        </p:nvSpPr>
        <p:spPr>
          <a:xfrm>
            <a:off x="2456128" y="3080373"/>
            <a:ext cx="2124236" cy="2232248"/>
          </a:xfrm>
          <a:prstGeom prst="striped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Benefits: Fairness, comparability, objectivity.</a:t>
            </a:r>
          </a:p>
        </p:txBody>
      </p:sp>
      <p:sp>
        <p:nvSpPr>
          <p:cNvPr id="8" name="Arrow: Striped Right 7">
            <a:extLst>
              <a:ext uri="{FF2B5EF4-FFF2-40B4-BE49-F238E27FC236}">
                <a16:creationId xmlns:a16="http://schemas.microsoft.com/office/drawing/2014/main" id="{F3858BA7-DB2A-3A9F-7AE3-E96062C610E7}"/>
              </a:ext>
            </a:extLst>
          </p:cNvPr>
          <p:cNvSpPr/>
          <p:nvPr/>
        </p:nvSpPr>
        <p:spPr>
          <a:xfrm>
            <a:off x="4744370" y="3000942"/>
            <a:ext cx="2232248" cy="2540718"/>
          </a:xfrm>
          <a:prstGeom prst="striped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Use: Ideal for Project Manager roles to assess leadership competencies.</a:t>
            </a:r>
            <a:endParaRPr lang="en-GB" sz="11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Arrow: Striped Right 8">
            <a:extLst>
              <a:ext uri="{FF2B5EF4-FFF2-40B4-BE49-F238E27FC236}">
                <a16:creationId xmlns:a16="http://schemas.microsoft.com/office/drawing/2014/main" id="{33CF983F-A412-982E-D956-618805585A52}"/>
              </a:ext>
            </a:extLst>
          </p:cNvPr>
          <p:cNvSpPr/>
          <p:nvPr/>
        </p:nvSpPr>
        <p:spPr>
          <a:xfrm>
            <a:off x="7140624" y="2939072"/>
            <a:ext cx="1938831" cy="2602588"/>
          </a:xfrm>
          <a:prstGeom prst="striped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 Question: “Describe a time when you managed stakeholder resistance.” (Stout, 2010).</a:t>
            </a:r>
            <a:endParaRPr lang="en-GB" sz="11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850106"/>
          </a:xfrm>
        </p:spPr>
        <p:txBody>
          <a:bodyPr>
            <a:normAutofit/>
          </a:bodyPr>
          <a:lstStyle/>
          <a:p>
            <a:r>
              <a:rPr lang="en-GB" sz="2000" b="1" dirty="0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2 – Behavioural Interview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75049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Definition: Focuses on past experiences as predictors of future behavior.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Technique: STAR (Situation, Task, Action, Result).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Benefit: Evaluates soft skills and cultural fit.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Example Question: “Tell me about a time you had to manage conflicting deadlines.” (</a:t>
            </a:r>
            <a:r>
              <a:rPr lang="en-GB" sz="1100" dirty="0"/>
              <a:t>Lussier &amp; Hendon, 2022).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A green and yellow text&#10;&#10;AI-generated content may be incorrect.">
            <a:extLst>
              <a:ext uri="{FF2B5EF4-FFF2-40B4-BE49-F238E27FC236}">
                <a16:creationId xmlns:a16="http://schemas.microsoft.com/office/drawing/2014/main" id="{7BD031C9-BD33-FB1D-7C20-EC1623F87BF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996952"/>
            <a:ext cx="7722604" cy="2376264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163568"/>
            <a:ext cx="8229600" cy="1143000"/>
          </a:xfrm>
        </p:spPr>
        <p:txBody>
          <a:bodyPr>
            <a:normAutofit/>
          </a:bodyPr>
          <a:lstStyle/>
          <a:p>
            <a:r>
              <a:rPr lang="en-GB" sz="2000" b="1" dirty="0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3 – Competency-Based Interview</a:t>
            </a:r>
            <a:endParaRPr lang="en-GB" sz="2000" b="1" dirty="0">
              <a:solidFill>
                <a:srgbClr val="FF0000"/>
              </a:solidFill>
              <a:highlight>
                <a:srgbClr val="00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A9952649-A663-63B2-66AE-292CC8EC55D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94035491"/>
              </p:ext>
            </p:extLst>
          </p:nvPr>
        </p:nvGraphicFramePr>
        <p:xfrm>
          <a:off x="457200" y="1196752"/>
          <a:ext cx="8229600" cy="43784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074" name="Picture 2" descr="How to Handle, Prepare and Nail a Competency-Based Interview - Purple House  HR">
            <a:extLst>
              <a:ext uri="{FF2B5EF4-FFF2-40B4-BE49-F238E27FC236}">
                <a16:creationId xmlns:a16="http://schemas.microsoft.com/office/drawing/2014/main" id="{49A73C85-4CE4-29FB-F952-CEF4C032F8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7537" y="3645024"/>
            <a:ext cx="2828925" cy="1619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933E25C-3B02-103F-D77C-33580B468540}"/>
              </a:ext>
            </a:extLst>
          </p:cNvPr>
          <p:cNvSpPr txBox="1"/>
          <p:nvPr/>
        </p:nvSpPr>
        <p:spPr>
          <a:xfrm>
            <a:off x="7380312" y="5397791"/>
            <a:ext cx="151216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(CIPD, 2023).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en-GB" sz="2000" b="1" dirty="0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Questioning Techniques</a:t>
            </a:r>
            <a:endParaRPr lang="en-GB" sz="2000" dirty="0">
              <a:highlight>
                <a:srgbClr val="00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930586A8-0A2F-0164-220E-20C13C2AFA5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65207305"/>
              </p:ext>
            </p:extLst>
          </p:nvPr>
        </p:nvGraphicFramePr>
        <p:xfrm>
          <a:off x="611560" y="1676239"/>
          <a:ext cx="8229600" cy="191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>
                  <a:extLst>
                    <a:ext uri="{9D8B030D-6E8A-4147-A177-3AD203B41FA5}">
                      <a16:colId xmlns:a16="http://schemas.microsoft.com/office/drawing/2014/main" val="2326970678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3656737096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98556301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Technique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Description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Usefulness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5573517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1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Probing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Follows up to gain deeper insight</a:t>
                      </a:r>
                      <a:endParaRPr lang="en-GB" sz="11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Clarify vague answers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513186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1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Leading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Encourages elaboration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Assess motivation and thought process</a:t>
                      </a:r>
                      <a:endParaRPr lang="en-GB" sz="11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527646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1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Socratic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Encourages reflection and reasoning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Explore problem-solving ability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509100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1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Situational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Presents hypothetical scenario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Tests decision-making (Carin and Sund, 1971).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27896040"/>
                  </a:ext>
                </a:extLst>
              </a:tr>
            </a:tbl>
          </a:graphicData>
        </a:graphic>
      </p:graphicFrame>
      <p:pic>
        <p:nvPicPr>
          <p:cNvPr id="1026" name="Picture 2" descr="InnovateX | LinkedIn">
            <a:extLst>
              <a:ext uri="{FF2B5EF4-FFF2-40B4-BE49-F238E27FC236}">
                <a16:creationId xmlns:a16="http://schemas.microsoft.com/office/drawing/2014/main" id="{2EAB6A68-9CCF-5C97-AFC2-EE2F5F1DE5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9500" y="3789040"/>
            <a:ext cx="1905000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b="1" dirty="0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Face-to-Face vs. Online Interview</a:t>
            </a:r>
            <a:endParaRPr lang="en-GB" sz="2000" b="1" dirty="0">
              <a:solidFill>
                <a:srgbClr val="FF0000"/>
              </a:solidFill>
              <a:highlight>
                <a:srgbClr val="00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BAD06827-5759-32EB-D9CA-161F28DBD85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41036732"/>
              </p:ext>
            </p:extLst>
          </p:nvPr>
        </p:nvGraphicFramePr>
        <p:xfrm>
          <a:off x="683568" y="1600200"/>
          <a:ext cx="8003233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67021">
                  <a:extLst>
                    <a:ext uri="{9D8B030D-6E8A-4147-A177-3AD203B41FA5}">
                      <a16:colId xmlns:a16="http://schemas.microsoft.com/office/drawing/2014/main" val="3698476242"/>
                    </a:ext>
                  </a:extLst>
                </a:gridCol>
                <a:gridCol w="2768106">
                  <a:extLst>
                    <a:ext uri="{9D8B030D-6E8A-4147-A177-3AD203B41FA5}">
                      <a16:colId xmlns:a16="http://schemas.microsoft.com/office/drawing/2014/main" val="3192884325"/>
                    </a:ext>
                  </a:extLst>
                </a:gridCol>
                <a:gridCol w="2768106">
                  <a:extLst>
                    <a:ext uri="{9D8B030D-6E8A-4147-A177-3AD203B41FA5}">
                      <a16:colId xmlns:a16="http://schemas.microsoft.com/office/drawing/2014/main" val="14729251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Aspect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Face-to-Face Interview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Online Interview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372273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1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Communication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Allows full body language and rapport</a:t>
                      </a:r>
                      <a:endParaRPr lang="en-GB" sz="11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Limited non-verbal cues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48561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1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Convenience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Requires travel and scheduling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Flexible, time-efficient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250659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1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Technology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 tech issues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Risk of connectivity problems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425474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1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Assessment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Easier to gauge personality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Focus more on verbal clarity</a:t>
                      </a:r>
                      <a:endParaRPr lang="en-GB" sz="11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12206912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43E84872-3CB7-5815-A6EC-9A71F2656193}"/>
              </a:ext>
            </a:extLst>
          </p:cNvPr>
          <p:cNvSpPr txBox="1"/>
          <p:nvPr/>
        </p:nvSpPr>
        <p:spPr>
          <a:xfrm>
            <a:off x="611560" y="4077072"/>
            <a:ext cx="8532440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For Business Transformation Projects: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→ Online interviews ideal for early screening.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→ Face-to-face interviews preferred for final selection due to team fit evaluation (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Harvard Business Review, 2023).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b="1" dirty="0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75049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Effective recruitment ensures alignment between organizational values and employee motivation.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Selecting the right candidate requires clear job design, structured assessment, and value-driven evaluation.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Combining online efficiency with in-person engagement ensures the best candidate fit for transformation roles.</a:t>
            </a:r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098" name="Picture 2" descr="Hiring The Right Person: Over 1,352 Royalty-Free Licensable Stock  Illustrations &amp; Drawings | Shutterstock">
            <a:extLst>
              <a:ext uri="{FF2B5EF4-FFF2-40B4-BE49-F238E27FC236}">
                <a16:creationId xmlns:a16="http://schemas.microsoft.com/office/drawing/2014/main" id="{5C03A8EE-9B42-9907-7F7E-29505AF3FB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953427"/>
            <a:ext cx="2930822" cy="2621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b="1" dirty="0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GB" sz="2000" dirty="0">
              <a:solidFill>
                <a:srgbClr val="FF0000"/>
              </a:solidFill>
              <a:highlight>
                <a:srgbClr val="00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75049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arenR"/>
            </a:pP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14350" indent="-514350">
              <a:buFont typeface="+mj-lt"/>
              <a:buAutoNum type="arabicParenR"/>
            </a:pP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Al-Kassem, A.H. (2021). Recruitment and Selection Practices in Business Process Outsourcing Industry. </a:t>
            </a:r>
            <a:r>
              <a:rPr lang="en-US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Archives of Business Research, 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5(3).</a:t>
            </a:r>
          </a:p>
          <a:p>
            <a:pPr marL="514350" indent="-514350">
              <a:buFont typeface="+mj-lt"/>
              <a:buAutoNum type="arabicParenR"/>
            </a:pP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Bass, B.M. (1990). From Transactional to Transformational leadership: Learning to Share the Vision. </a:t>
            </a:r>
            <a:r>
              <a:rPr lang="en-US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Organizational Dynamics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[online] 18(3), pp.19–31. </a:t>
            </a:r>
            <a:r>
              <a:rPr lang="en-US" sz="1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https://doi.org/10.1016/0090-2616(90)90061-S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514350" indent="-514350">
              <a:buFont typeface="+mj-lt"/>
              <a:buAutoNum type="arabicParenR"/>
            </a:pP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Carin, A.A. and Sund, R.B. (1971). </a:t>
            </a:r>
            <a:r>
              <a:rPr lang="en-US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Developing Questioning techniques; a self-concept Approach.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Columbus, Ohio, C.E. Merrill Pub. Co.</a:t>
            </a:r>
          </a:p>
          <a:p>
            <a:pPr marL="514350" indent="-514350">
              <a:buFont typeface="+mj-lt"/>
              <a:buAutoNum type="arabicParenR"/>
            </a:pP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Chartered Institute of Personnel and Development (CIPD). (2023). </a:t>
            </a:r>
            <a:r>
              <a:rPr lang="en-US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Recruitment and Selection Factsheet.</a:t>
            </a:r>
          </a:p>
          <a:p>
            <a:pPr marL="514350" indent="-514350">
              <a:buFont typeface="+mj-lt"/>
              <a:buAutoNum type="arabicParenR"/>
            </a:pP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Hambrick, D.C. and Mason, P.A. (1984). Upper Echelons: the Organization as a Reflection of Its Top Managers</a:t>
            </a:r>
            <a:r>
              <a:rPr lang="en-US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The Academy of Management Review, 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9(2), pp.193–206</a:t>
            </a:r>
            <a:r>
              <a:rPr lang="en-US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514350" indent="-514350">
              <a:buFont typeface="+mj-lt"/>
              <a:buAutoNum type="arabicParenR"/>
            </a:pP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Harvard Business Review. (2023). </a:t>
            </a:r>
            <a:r>
              <a:rPr lang="en-US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Future of Hiring: Virtual Interviews and Hybrid Work.</a:t>
            </a:r>
          </a:p>
          <a:p>
            <a:pPr marL="514350" indent="-514350">
              <a:buFont typeface="+mj-lt"/>
              <a:buAutoNum type="arabicParenR"/>
            </a:pP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Lussier, R. &amp; Hendon, J. (2022). </a:t>
            </a:r>
            <a:r>
              <a:rPr lang="en-US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Human Resource Management: Functions, Applications, and Skill Development.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Sage.</a:t>
            </a:r>
          </a:p>
          <a:p>
            <a:pPr marL="514350" indent="-514350">
              <a:buFont typeface="+mj-lt"/>
              <a:buAutoNum type="arabicParenR"/>
            </a:pP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Nonaka, I., Toyama, R. and Konno, N. (2000). SECI, Ba and Leadership: a Unified Model of Dynamic Knowledge Creation</a:t>
            </a:r>
            <a:r>
              <a:rPr lang="en-US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Long Range Planning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33(1), pp.5–34. </a:t>
            </a:r>
          </a:p>
          <a:p>
            <a:pPr marL="514350" indent="-514350">
              <a:buFont typeface="+mj-lt"/>
              <a:buAutoNum type="arabicParenR"/>
            </a:pP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Rees, G. &amp; Smith, P. (2022). </a:t>
            </a:r>
            <a:r>
              <a:rPr lang="en-US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Strategic Human Resource Management: An International Perspective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Sage.</a:t>
            </a:r>
          </a:p>
          <a:p>
            <a:pPr marL="514350" indent="-514350">
              <a:buFont typeface="+mj-lt"/>
              <a:buAutoNum type="arabicParenR"/>
            </a:pP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Stout, R. (2010). What You Know When You Know an Answer to a Question. </a:t>
            </a:r>
            <a:r>
              <a:rPr lang="en-US" sz="11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Noûs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44(2), pp.392–402</a:t>
            </a:r>
            <a:r>
              <a:rPr lang="en-US" sz="110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endParaRPr lang="en-GB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/>
</ds:datastoreItem>
</file>

<file path=customXml/itemProps2.xml><?xml version="1.0" encoding="utf-8"?>
<ds:datastoreItem xmlns:ds="http://schemas.openxmlformats.org/officeDocument/2006/customXml" ds:itemID="{F5B0EF21-CA5D-4A60-A3B8-014B63530527}">
  <ds:schemaRefs/>
</ds:datastoreItem>
</file>

<file path=customXml/itemProps3.xml><?xml version="1.0" encoding="utf-8"?>
<ds:datastoreItem xmlns:ds="http://schemas.openxmlformats.org/officeDocument/2006/customXml" ds:itemID="{65FC5585-51CA-4C4C-9028-AEC8FAD67B8B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204</TotalTime>
  <Words>1053</Words>
  <Application>Microsoft Office PowerPoint</Application>
  <PresentationFormat>On-screen Show (4:3)</PresentationFormat>
  <Paragraphs>126</Paragraphs>
  <Slides>13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Calibri</vt:lpstr>
      <vt:lpstr>Myriad Pro</vt:lpstr>
      <vt:lpstr>Times New Roman</vt:lpstr>
      <vt:lpstr>Wingdings</vt:lpstr>
      <vt:lpstr>20140311PresentationUWTSDTemplate</vt:lpstr>
      <vt:lpstr>LCLM 5002 Module: Developing and Managing Individuals and Teams  Programme: BA (Hons) Leadership and Management Skills for the Workplace  C1-Individual Presentation   Lecturer: Mudassar Hasan Student :Felicia Alisa Marchidan No: 2314769  </vt:lpstr>
      <vt:lpstr>In this presentation…</vt:lpstr>
      <vt:lpstr>INTRODUCTION</vt:lpstr>
      <vt:lpstr>Recruitment Process </vt:lpstr>
      <vt:lpstr>Job Analysis, Description, and Person Specification</vt:lpstr>
      <vt:lpstr>Steps in Recruiting the Right Candidate</vt:lpstr>
      <vt:lpstr>1 – Structured Interview</vt:lpstr>
      <vt:lpstr>2 – Behavioural Interview</vt:lpstr>
      <vt:lpstr>3 – Competency-Based Interview</vt:lpstr>
      <vt:lpstr>Questioning Techniques</vt:lpstr>
      <vt:lpstr>Face-to-Face vs. Online Interview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Mihail Catalin Butoi</cp:lastModifiedBy>
  <cp:revision>282</cp:revision>
  <dcterms:created xsi:type="dcterms:W3CDTF">2015-04-14T15:21:00Z</dcterms:created>
  <dcterms:modified xsi:type="dcterms:W3CDTF">2025-10-12T22:05:39Z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  <property fmtid="{D5CDD505-2E9C-101B-9397-08002B2CF9AE}" pid="3" name="ICV">
    <vt:lpwstr>DC2A2D260A8C4F8D9A9918AD9578D462_12</vt:lpwstr>
  </property>
  <property fmtid="{D5CDD505-2E9C-101B-9397-08002B2CF9AE}" pid="4" name="KSOProductBuildVer">
    <vt:lpwstr>2057-12.2.0.17562</vt:lpwstr>
  </property>
</Properties>
</file>