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6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F85203-8F59-4044-89D9-F679C0C110F1}" v="339" dt="2023-11-08T20:09:35.8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Mansell (2110746)" userId="03423155-1008-48d9-b70f-a6d7b55a8485" providerId="ADAL" clId="{B7F85203-8F59-4044-89D9-F679C0C110F1}"/>
    <pc:docChg chg="undo custSel addSld delSld modSld sldOrd">
      <pc:chgData name="Julia Mansell (2110746)" userId="03423155-1008-48d9-b70f-a6d7b55a8485" providerId="ADAL" clId="{B7F85203-8F59-4044-89D9-F679C0C110F1}" dt="2023-11-08T20:26:45.140" v="2786" actId="20577"/>
      <pc:docMkLst>
        <pc:docMk/>
      </pc:docMkLst>
      <pc:sldChg chg="addSp delSp modSp mod">
        <pc:chgData name="Julia Mansell (2110746)" userId="03423155-1008-48d9-b70f-a6d7b55a8485" providerId="ADAL" clId="{B7F85203-8F59-4044-89D9-F679C0C110F1}" dt="2023-11-08T19:45:21.445" v="1487"/>
        <pc:sldMkLst>
          <pc:docMk/>
          <pc:sldMk cId="4290192036" sldId="257"/>
        </pc:sldMkLst>
        <pc:spChg chg="mod">
          <ac:chgData name="Julia Mansell (2110746)" userId="03423155-1008-48d9-b70f-a6d7b55a8485" providerId="ADAL" clId="{B7F85203-8F59-4044-89D9-F679C0C110F1}" dt="2023-11-08T19:39:46.288" v="1349" actId="26606"/>
          <ac:spMkLst>
            <pc:docMk/>
            <pc:sldMk cId="4290192036" sldId="257"/>
            <ac:spMk id="2" creationId="{25CC3AC7-5198-43FE-ADB5-9E9698964C01}"/>
          </ac:spMkLst>
        </pc:spChg>
        <pc:spChg chg="add del">
          <ac:chgData name="Julia Mansell (2110746)" userId="03423155-1008-48d9-b70f-a6d7b55a8485" providerId="ADAL" clId="{B7F85203-8F59-4044-89D9-F679C0C110F1}" dt="2023-11-08T19:39:46.288" v="1349" actId="26606"/>
          <ac:spMkLst>
            <pc:docMk/>
            <pc:sldMk cId="4290192036" sldId="257"/>
            <ac:spMk id="2088" creationId="{F541DB91-0B10-46D9-B34B-7BFF9602606D}"/>
          </ac:spMkLst>
        </pc:spChg>
        <pc:spChg chg="add del">
          <ac:chgData name="Julia Mansell (2110746)" userId="03423155-1008-48d9-b70f-a6d7b55a8485" providerId="ADAL" clId="{B7F85203-8F59-4044-89D9-F679C0C110F1}" dt="2023-11-08T19:39:46.288" v="1349" actId="26606"/>
          <ac:spMkLst>
            <pc:docMk/>
            <pc:sldMk cId="4290192036" sldId="257"/>
            <ac:spMk id="2090" creationId="{9CF7FE1C-8BC5-4B0C-A2BC-93AB72C90FDD}"/>
          </ac:spMkLst>
        </pc:spChg>
        <pc:grpChg chg="add del">
          <ac:chgData name="Julia Mansell (2110746)" userId="03423155-1008-48d9-b70f-a6d7b55a8485" providerId="ADAL" clId="{B7F85203-8F59-4044-89D9-F679C0C110F1}" dt="2023-11-08T19:39:46.288" v="1349" actId="26606"/>
          <ac:grpSpMkLst>
            <pc:docMk/>
            <pc:sldMk cId="4290192036" sldId="257"/>
            <ac:grpSpMk id="2081" creationId="{7D2D829D-2830-5F07-E40B-C351944AB1E1}"/>
          </ac:grpSpMkLst>
        </pc:grpChg>
        <pc:graphicFrameChg chg="mod modGraphic">
          <ac:chgData name="Julia Mansell (2110746)" userId="03423155-1008-48d9-b70f-a6d7b55a8485" providerId="ADAL" clId="{B7F85203-8F59-4044-89D9-F679C0C110F1}" dt="2023-11-08T19:45:21.445" v="1487"/>
          <ac:graphicFrameMkLst>
            <pc:docMk/>
            <pc:sldMk cId="4290192036" sldId="257"/>
            <ac:graphicFrameMk id="37" creationId="{212767ED-941E-945D-64D2-AE3993D2A9B4}"/>
          </ac:graphicFrameMkLst>
        </pc:graphicFrameChg>
        <pc:picChg chg="mod">
          <ac:chgData name="Julia Mansell (2110746)" userId="03423155-1008-48d9-b70f-a6d7b55a8485" providerId="ADAL" clId="{B7F85203-8F59-4044-89D9-F679C0C110F1}" dt="2023-11-08T19:39:46.288" v="1349" actId="26606"/>
          <ac:picMkLst>
            <pc:docMk/>
            <pc:sldMk cId="4290192036" sldId="257"/>
            <ac:picMk id="2050" creationId="{C7AD4F22-C4AC-DED0-83A0-9EA69E06F22D}"/>
          </ac:picMkLst>
        </pc:picChg>
      </pc:sldChg>
      <pc:sldChg chg="ord">
        <pc:chgData name="Julia Mansell (2110746)" userId="03423155-1008-48d9-b70f-a6d7b55a8485" providerId="ADAL" clId="{B7F85203-8F59-4044-89D9-F679C0C110F1}" dt="2023-11-08T19:40:22.986" v="1352"/>
        <pc:sldMkLst>
          <pc:docMk/>
          <pc:sldMk cId="3680507248" sldId="259"/>
        </pc:sldMkLst>
      </pc:sldChg>
      <pc:sldChg chg="modSp mod">
        <pc:chgData name="Julia Mansell (2110746)" userId="03423155-1008-48d9-b70f-a6d7b55a8485" providerId="ADAL" clId="{B7F85203-8F59-4044-89D9-F679C0C110F1}" dt="2023-11-06T22:20:04.930" v="81" actId="113"/>
        <pc:sldMkLst>
          <pc:docMk/>
          <pc:sldMk cId="3893831432" sldId="260"/>
        </pc:sldMkLst>
        <pc:spChg chg="mod">
          <ac:chgData name="Julia Mansell (2110746)" userId="03423155-1008-48d9-b70f-a6d7b55a8485" providerId="ADAL" clId="{B7F85203-8F59-4044-89D9-F679C0C110F1}" dt="2023-11-06T22:20:04.930" v="81" actId="113"/>
          <ac:spMkLst>
            <pc:docMk/>
            <pc:sldMk cId="3893831432" sldId="260"/>
            <ac:spMk id="2" creationId="{0B0A8599-61F6-290B-6AA1-81290AE89F66}"/>
          </ac:spMkLst>
        </pc:spChg>
      </pc:sldChg>
      <pc:sldChg chg="addSp delSp modSp mod ord modNotesTx">
        <pc:chgData name="Julia Mansell (2110746)" userId="03423155-1008-48d9-b70f-a6d7b55a8485" providerId="ADAL" clId="{B7F85203-8F59-4044-89D9-F679C0C110F1}" dt="2023-11-08T19:36:42.259" v="1343"/>
        <pc:sldMkLst>
          <pc:docMk/>
          <pc:sldMk cId="2054551955" sldId="261"/>
        </pc:sldMkLst>
        <pc:spChg chg="add del mod">
          <ac:chgData name="Julia Mansell (2110746)" userId="03423155-1008-48d9-b70f-a6d7b55a8485" providerId="ADAL" clId="{B7F85203-8F59-4044-89D9-F679C0C110F1}" dt="2023-11-08T19:09:26.817" v="999" actId="478"/>
          <ac:spMkLst>
            <pc:docMk/>
            <pc:sldMk cId="2054551955" sldId="261"/>
            <ac:spMk id="3" creationId="{5769B9BA-C854-82D2-5B5D-BC1730E65833}"/>
          </ac:spMkLst>
        </pc:spChg>
        <pc:graphicFrameChg chg="mod modGraphic">
          <ac:chgData name="Julia Mansell (2110746)" userId="03423155-1008-48d9-b70f-a6d7b55a8485" providerId="ADAL" clId="{B7F85203-8F59-4044-89D9-F679C0C110F1}" dt="2023-11-08T19:13:40.930" v="1340" actId="20577"/>
          <ac:graphicFrameMkLst>
            <pc:docMk/>
            <pc:sldMk cId="2054551955" sldId="261"/>
            <ac:graphicFrameMk id="20" creationId="{C68F1C9B-FA9F-F6E5-05EE-E7B9ABEB10EB}"/>
          </ac:graphicFrameMkLst>
        </pc:graphicFrameChg>
      </pc:sldChg>
      <pc:sldChg chg="ord modNotesTx">
        <pc:chgData name="Julia Mansell (2110746)" userId="03423155-1008-48d9-b70f-a6d7b55a8485" providerId="ADAL" clId="{B7F85203-8F59-4044-89D9-F679C0C110F1}" dt="2023-11-08T20:06:01.762" v="2461" actId="20577"/>
        <pc:sldMkLst>
          <pc:docMk/>
          <pc:sldMk cId="3296193225" sldId="262"/>
        </pc:sldMkLst>
      </pc:sldChg>
      <pc:sldChg chg="addSp delSp modSp mod ord">
        <pc:chgData name="Julia Mansell (2110746)" userId="03423155-1008-48d9-b70f-a6d7b55a8485" providerId="ADAL" clId="{B7F85203-8F59-4044-89D9-F679C0C110F1}" dt="2023-11-08T20:26:45.140" v="2786" actId="20577"/>
        <pc:sldMkLst>
          <pc:docMk/>
          <pc:sldMk cId="3336355273" sldId="263"/>
        </pc:sldMkLst>
        <pc:spChg chg="mod">
          <ac:chgData name="Julia Mansell (2110746)" userId="03423155-1008-48d9-b70f-a6d7b55a8485" providerId="ADAL" clId="{B7F85203-8F59-4044-89D9-F679C0C110F1}" dt="2023-11-08T20:09:57.858" v="2471" actId="26606"/>
          <ac:spMkLst>
            <pc:docMk/>
            <pc:sldMk cId="3336355273" sldId="263"/>
            <ac:spMk id="2" creationId="{6DE4CEE5-5F18-B719-86A5-720AD90536CD}"/>
          </ac:spMkLst>
        </pc:spChg>
        <pc:spChg chg="mod ord">
          <ac:chgData name="Julia Mansell (2110746)" userId="03423155-1008-48d9-b70f-a6d7b55a8485" providerId="ADAL" clId="{B7F85203-8F59-4044-89D9-F679C0C110F1}" dt="2023-11-08T20:26:45.140" v="2786" actId="20577"/>
          <ac:spMkLst>
            <pc:docMk/>
            <pc:sldMk cId="3336355273" sldId="263"/>
            <ac:spMk id="3" creationId="{90B7A561-97CB-BF49-909C-01D23C0FAD13}"/>
          </ac:spMkLst>
        </pc:spChg>
        <pc:spChg chg="add del">
          <ac:chgData name="Julia Mansell (2110746)" userId="03423155-1008-48d9-b70f-a6d7b55a8485" providerId="ADAL" clId="{B7F85203-8F59-4044-89D9-F679C0C110F1}" dt="2023-11-08T20:09:57.858" v="2471" actId="26606"/>
          <ac:spMkLst>
            <pc:docMk/>
            <pc:sldMk cId="3336355273" sldId="263"/>
            <ac:spMk id="25" creationId="{5EF17487-C386-4F99-B5EB-4FD3DF4236B2}"/>
          </ac:spMkLst>
        </pc:spChg>
        <pc:spChg chg="add del">
          <ac:chgData name="Julia Mansell (2110746)" userId="03423155-1008-48d9-b70f-a6d7b55a8485" providerId="ADAL" clId="{B7F85203-8F59-4044-89D9-F679C0C110F1}" dt="2023-11-08T20:09:57.858" v="2471" actId="26606"/>
          <ac:spMkLst>
            <pc:docMk/>
            <pc:sldMk cId="3336355273" sldId="263"/>
            <ac:spMk id="27" creationId="{A0DE92DF-4769-4DE9-93FD-EE31271850CA}"/>
          </ac:spMkLst>
        </pc:spChg>
        <pc:spChg chg="add del">
          <ac:chgData name="Julia Mansell (2110746)" userId="03423155-1008-48d9-b70f-a6d7b55a8485" providerId="ADAL" clId="{B7F85203-8F59-4044-89D9-F679C0C110F1}" dt="2023-11-08T20:09:51.005" v="2468" actId="26606"/>
          <ac:spMkLst>
            <pc:docMk/>
            <pc:sldMk cId="3336355273" sldId="263"/>
            <ac:spMk id="32" creationId="{D1942232-83D0-49E2-AF9B-1F97E3C1EF8E}"/>
          </ac:spMkLst>
        </pc:spChg>
        <pc:spChg chg="add del">
          <ac:chgData name="Julia Mansell (2110746)" userId="03423155-1008-48d9-b70f-a6d7b55a8485" providerId="ADAL" clId="{B7F85203-8F59-4044-89D9-F679C0C110F1}" dt="2023-11-08T20:09:51.005" v="2468" actId="26606"/>
          <ac:spMkLst>
            <pc:docMk/>
            <pc:sldMk cId="3336355273" sldId="263"/>
            <ac:spMk id="34" creationId="{E9E70D72-6E23-4015-A4A6-85C120C19167}"/>
          </ac:spMkLst>
        </pc:spChg>
        <pc:spChg chg="add del">
          <ac:chgData name="Julia Mansell (2110746)" userId="03423155-1008-48d9-b70f-a6d7b55a8485" providerId="ADAL" clId="{B7F85203-8F59-4044-89D9-F679C0C110F1}" dt="2023-11-08T20:09:57.847" v="2470" actId="26606"/>
          <ac:spMkLst>
            <pc:docMk/>
            <pc:sldMk cId="3336355273" sldId="263"/>
            <ac:spMk id="48" creationId="{21EA7FA8-6652-4CC5-90F4-3D48CAC0C2DD}"/>
          </ac:spMkLst>
        </pc:spChg>
        <pc:spChg chg="add">
          <ac:chgData name="Julia Mansell (2110746)" userId="03423155-1008-48d9-b70f-a6d7b55a8485" providerId="ADAL" clId="{B7F85203-8F59-4044-89D9-F679C0C110F1}" dt="2023-11-08T20:09:57.858" v="2471" actId="26606"/>
          <ac:spMkLst>
            <pc:docMk/>
            <pc:sldMk cId="3336355273" sldId="263"/>
            <ac:spMk id="50" creationId="{AA866F0E-F54B-4BF5-8A88-7D97BD45FC0C}"/>
          </ac:spMkLst>
        </pc:spChg>
        <pc:spChg chg="add">
          <ac:chgData name="Julia Mansell (2110746)" userId="03423155-1008-48d9-b70f-a6d7b55a8485" providerId="ADAL" clId="{B7F85203-8F59-4044-89D9-F679C0C110F1}" dt="2023-11-08T20:09:57.858" v="2471" actId="26606"/>
          <ac:spMkLst>
            <pc:docMk/>
            <pc:sldMk cId="3336355273" sldId="263"/>
            <ac:spMk id="51" creationId="{8229EC50-E910-4AE2-9EEA-604A81EF6147}"/>
          </ac:spMkLst>
        </pc:spChg>
        <pc:grpChg chg="del">
          <ac:chgData name="Julia Mansell (2110746)" userId="03423155-1008-48d9-b70f-a6d7b55a8485" providerId="ADAL" clId="{B7F85203-8F59-4044-89D9-F679C0C110F1}" dt="2023-11-08T20:07:54.053" v="2464" actId="26606"/>
          <ac:grpSpMkLst>
            <pc:docMk/>
            <pc:sldMk cId="3336355273" sldId="263"/>
            <ac:grpSpMk id="18" creationId="{16C73AF9-0D33-5C66-5D79-0D0129904B31}"/>
          </ac:grpSpMkLst>
        </pc:grpChg>
        <pc:grpChg chg="add del">
          <ac:chgData name="Julia Mansell (2110746)" userId="03423155-1008-48d9-b70f-a6d7b55a8485" providerId="ADAL" clId="{B7F85203-8F59-4044-89D9-F679C0C110F1}" dt="2023-11-08T20:09:51.005" v="2468" actId="26606"/>
          <ac:grpSpMkLst>
            <pc:docMk/>
            <pc:sldMk cId="3336355273" sldId="263"/>
            <ac:grpSpMk id="36" creationId="{C28A977F-B603-4D81-B0FC-C8DE048A7931}"/>
          </ac:grpSpMkLst>
        </pc:grpChg>
        <pc:grpChg chg="add del">
          <ac:chgData name="Julia Mansell (2110746)" userId="03423155-1008-48d9-b70f-a6d7b55a8485" providerId="ADAL" clId="{B7F85203-8F59-4044-89D9-F679C0C110F1}" dt="2023-11-08T20:09:51.005" v="2468" actId="26606"/>
          <ac:grpSpMkLst>
            <pc:docMk/>
            <pc:sldMk cId="3336355273" sldId="263"/>
            <ac:grpSpMk id="42" creationId="{C78D9229-E61D-4FEE-8321-2F8B64A8CADF}"/>
          </ac:grpSpMkLst>
        </pc:grpChg>
        <pc:picChg chg="del mod ord">
          <ac:chgData name="Julia Mansell (2110746)" userId="03423155-1008-48d9-b70f-a6d7b55a8485" providerId="ADAL" clId="{B7F85203-8F59-4044-89D9-F679C0C110F1}" dt="2023-11-08T20:09:35.837" v="2466" actId="478"/>
          <ac:picMkLst>
            <pc:docMk/>
            <pc:sldMk cId="3336355273" sldId="263"/>
            <ac:picMk id="4" creationId="{C7FED77C-6275-94A8-FFB8-6B9BC50F63B9}"/>
          </ac:picMkLst>
        </pc:picChg>
        <pc:picChg chg="add mod">
          <ac:chgData name="Julia Mansell (2110746)" userId="03423155-1008-48d9-b70f-a6d7b55a8485" providerId="ADAL" clId="{B7F85203-8F59-4044-89D9-F679C0C110F1}" dt="2023-11-08T20:09:57.858" v="2471" actId="26606"/>
          <ac:picMkLst>
            <pc:docMk/>
            <pc:sldMk cId="3336355273" sldId="263"/>
            <ac:picMk id="5" creationId="{16E64C07-E969-B3CD-55FD-26E11288BB4D}"/>
          </ac:picMkLst>
        </pc:picChg>
      </pc:sldChg>
      <pc:sldChg chg="addSp modSp mod setBg">
        <pc:chgData name="Julia Mansell (2110746)" userId="03423155-1008-48d9-b70f-a6d7b55a8485" providerId="ADAL" clId="{B7F85203-8F59-4044-89D9-F679C0C110F1}" dt="2023-11-06T22:18:15.787" v="67" actId="26606"/>
        <pc:sldMkLst>
          <pc:docMk/>
          <pc:sldMk cId="1624021671" sldId="265"/>
        </pc:sldMkLst>
        <pc:spChg chg="mod">
          <ac:chgData name="Julia Mansell (2110746)" userId="03423155-1008-48d9-b70f-a6d7b55a8485" providerId="ADAL" clId="{B7F85203-8F59-4044-89D9-F679C0C110F1}" dt="2023-11-06T22:18:15.787" v="67" actId="26606"/>
          <ac:spMkLst>
            <pc:docMk/>
            <pc:sldMk cId="1624021671" sldId="265"/>
            <ac:spMk id="2" creationId="{2E0285D4-57AB-378B-B4ED-F2EA20C7E4F6}"/>
          </ac:spMkLst>
        </pc:spChg>
        <pc:spChg chg="mod">
          <ac:chgData name="Julia Mansell (2110746)" userId="03423155-1008-48d9-b70f-a6d7b55a8485" providerId="ADAL" clId="{B7F85203-8F59-4044-89D9-F679C0C110F1}" dt="2023-11-06T22:18:15.787" v="67" actId="26606"/>
          <ac:spMkLst>
            <pc:docMk/>
            <pc:sldMk cId="1624021671" sldId="265"/>
            <ac:spMk id="3" creationId="{5369F6D1-E136-A262-6EE9-99660D024E3C}"/>
          </ac:spMkLst>
        </pc:spChg>
        <pc:grpChg chg="add">
          <ac:chgData name="Julia Mansell (2110746)" userId="03423155-1008-48d9-b70f-a6d7b55a8485" providerId="ADAL" clId="{B7F85203-8F59-4044-89D9-F679C0C110F1}" dt="2023-11-06T22:18:15.787" v="67" actId="26606"/>
          <ac:grpSpMkLst>
            <pc:docMk/>
            <pc:sldMk cId="1624021671" sldId="265"/>
            <ac:grpSpMk id="8" creationId="{968EC965-623E-8BF3-985A-953E5C131628}"/>
          </ac:grpSpMkLst>
        </pc:grpChg>
      </pc:sldChg>
      <pc:sldChg chg="addSp delSp modSp new mod setBg">
        <pc:chgData name="Julia Mansell (2110746)" userId="03423155-1008-48d9-b70f-a6d7b55a8485" providerId="ADAL" clId="{B7F85203-8F59-4044-89D9-F679C0C110F1}" dt="2023-11-08T18:51:13.555" v="825" actId="20577"/>
        <pc:sldMkLst>
          <pc:docMk/>
          <pc:sldMk cId="3924892921" sldId="266"/>
        </pc:sldMkLst>
        <pc:spChg chg="mod ord">
          <ac:chgData name="Julia Mansell (2110746)" userId="03423155-1008-48d9-b70f-a6d7b55a8485" providerId="ADAL" clId="{B7F85203-8F59-4044-89D9-F679C0C110F1}" dt="2023-11-08T18:43:05.601" v="581" actId="20577"/>
          <ac:spMkLst>
            <pc:docMk/>
            <pc:sldMk cId="3924892921" sldId="266"/>
            <ac:spMk id="2" creationId="{415D5DC7-C1CB-3171-E9EF-4442BF34F92F}"/>
          </ac:spMkLst>
        </pc:spChg>
        <pc:spChg chg="mod">
          <ac:chgData name="Julia Mansell (2110746)" userId="03423155-1008-48d9-b70f-a6d7b55a8485" providerId="ADAL" clId="{B7F85203-8F59-4044-89D9-F679C0C110F1}" dt="2023-11-08T18:51:13.555" v="825" actId="20577"/>
          <ac:spMkLst>
            <pc:docMk/>
            <pc:sldMk cId="3924892921" sldId="266"/>
            <ac:spMk id="3" creationId="{B9670A13-EF49-98FC-9F93-ABAC3B344659}"/>
          </ac:spMkLst>
        </pc:spChg>
        <pc:spChg chg="add del">
          <ac:chgData name="Julia Mansell (2110746)" userId="03423155-1008-48d9-b70f-a6d7b55a8485" providerId="ADAL" clId="{B7F85203-8F59-4044-89D9-F679C0C110F1}" dt="2023-11-06T22:18:36.910" v="68" actId="26606"/>
          <ac:spMkLst>
            <pc:docMk/>
            <pc:sldMk cId="3924892921" sldId="266"/>
            <ac:spMk id="9" creationId="{79BB35BC-D5C2-4C8B-A22A-A71E6191913B}"/>
          </ac:spMkLst>
        </pc:spChg>
        <pc:spChg chg="add">
          <ac:chgData name="Julia Mansell (2110746)" userId="03423155-1008-48d9-b70f-a6d7b55a8485" providerId="ADAL" clId="{B7F85203-8F59-4044-89D9-F679C0C110F1}" dt="2023-11-06T22:18:36.910" v="68" actId="26606"/>
          <ac:spMkLst>
            <pc:docMk/>
            <pc:sldMk cId="3924892921" sldId="266"/>
            <ac:spMk id="14" creationId="{04812C46-200A-4DEB-A05E-3ED6C68C2387}"/>
          </ac:spMkLst>
        </pc:spChg>
        <pc:spChg chg="add">
          <ac:chgData name="Julia Mansell (2110746)" userId="03423155-1008-48d9-b70f-a6d7b55a8485" providerId="ADAL" clId="{B7F85203-8F59-4044-89D9-F679C0C110F1}" dt="2023-11-06T22:18:36.910" v="68" actId="26606"/>
          <ac:spMkLst>
            <pc:docMk/>
            <pc:sldMk cId="3924892921" sldId="266"/>
            <ac:spMk id="16" creationId="{D1EA859B-E555-4109-94F3-6700E046E008}"/>
          </ac:spMkLst>
        </pc:spChg>
        <pc:picChg chg="add mod">
          <ac:chgData name="Julia Mansell (2110746)" userId="03423155-1008-48d9-b70f-a6d7b55a8485" providerId="ADAL" clId="{B7F85203-8F59-4044-89D9-F679C0C110F1}" dt="2023-11-06T22:18:36.910" v="68" actId="26606"/>
          <ac:picMkLst>
            <pc:docMk/>
            <pc:sldMk cId="3924892921" sldId="266"/>
            <ac:picMk id="5" creationId="{1B98DD2D-3B1C-B654-ABD6-F5A80899C493}"/>
          </ac:picMkLst>
        </pc:picChg>
      </pc:sldChg>
      <pc:sldChg chg="modSp add del">
        <pc:chgData name="Julia Mansell (2110746)" userId="03423155-1008-48d9-b70f-a6d7b55a8485" providerId="ADAL" clId="{B7F85203-8F59-4044-89D9-F679C0C110F1}" dt="2023-11-08T19:08:44.312" v="990" actId="2890"/>
        <pc:sldMkLst>
          <pc:docMk/>
          <pc:sldMk cId="2842669509" sldId="267"/>
        </pc:sldMkLst>
        <pc:graphicFrameChg chg="mod">
          <ac:chgData name="Julia Mansell (2110746)" userId="03423155-1008-48d9-b70f-a6d7b55a8485" providerId="ADAL" clId="{B7F85203-8F59-4044-89D9-F679C0C110F1}" dt="2023-11-08T19:08:37.999" v="989"/>
          <ac:graphicFrameMkLst>
            <pc:docMk/>
            <pc:sldMk cId="2842669509" sldId="267"/>
            <ac:graphicFrameMk id="20" creationId="{C68F1C9B-FA9F-F6E5-05EE-E7B9ABEB10EB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900404-4C30-4D08-8BCF-D41405DDEFDB}" type="doc">
      <dgm:prSet loTypeId="urn:microsoft.com/office/officeart/2005/8/layout/cycle5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88593EC-72AE-4659-8F33-B646BC76CD6F}">
      <dgm:prSet custT="1"/>
      <dgm:spPr/>
      <dgm:t>
        <a:bodyPr/>
        <a:lstStyle/>
        <a:p>
          <a:r>
            <a:rPr lang="en-GB" sz="1400" dirty="0"/>
            <a:t>Introduction</a:t>
          </a:r>
          <a:endParaRPr lang="en-US" sz="1400" dirty="0"/>
        </a:p>
      </dgm:t>
    </dgm:pt>
    <dgm:pt modelId="{58488AED-67B3-4AC9-8FA8-E4341B8F49BC}" type="parTrans" cxnId="{CD9839B8-32A1-4161-B98A-C1C798CB1279}">
      <dgm:prSet/>
      <dgm:spPr/>
      <dgm:t>
        <a:bodyPr/>
        <a:lstStyle/>
        <a:p>
          <a:endParaRPr lang="en-US"/>
        </a:p>
      </dgm:t>
    </dgm:pt>
    <dgm:pt modelId="{D316B83E-9E7C-44DE-99F8-E674BAA51E24}" type="sibTrans" cxnId="{CD9839B8-32A1-4161-B98A-C1C798CB1279}">
      <dgm:prSet/>
      <dgm:spPr/>
      <dgm:t>
        <a:bodyPr/>
        <a:lstStyle/>
        <a:p>
          <a:endParaRPr lang="en-US"/>
        </a:p>
      </dgm:t>
    </dgm:pt>
    <dgm:pt modelId="{36D9CD33-2A4F-479C-852D-1BB179C64E4B}">
      <dgm:prSet custT="1"/>
      <dgm:spPr/>
      <dgm:t>
        <a:bodyPr/>
        <a:lstStyle/>
        <a:p>
          <a:r>
            <a:rPr lang="en-US" sz="1400" dirty="0"/>
            <a:t>How the information was searched for</a:t>
          </a:r>
        </a:p>
      </dgm:t>
    </dgm:pt>
    <dgm:pt modelId="{22034948-9511-4781-80D6-21641B2C7B09}" type="parTrans" cxnId="{56983D68-472C-45B8-AFA9-AA53606BDAD4}">
      <dgm:prSet/>
      <dgm:spPr/>
      <dgm:t>
        <a:bodyPr/>
        <a:lstStyle/>
        <a:p>
          <a:endParaRPr lang="en-US"/>
        </a:p>
      </dgm:t>
    </dgm:pt>
    <dgm:pt modelId="{93E544E4-3822-4C67-9EBA-9F4070C5E52C}" type="sibTrans" cxnId="{56983D68-472C-45B8-AFA9-AA53606BDAD4}">
      <dgm:prSet/>
      <dgm:spPr/>
      <dgm:t>
        <a:bodyPr/>
        <a:lstStyle/>
        <a:p>
          <a:endParaRPr lang="en-US"/>
        </a:p>
      </dgm:t>
    </dgm:pt>
    <dgm:pt modelId="{DA682B87-021F-421F-9715-1AF83F882CF7}">
      <dgm:prSet custT="1"/>
      <dgm:spPr/>
      <dgm:t>
        <a:bodyPr/>
        <a:lstStyle/>
        <a:p>
          <a:r>
            <a:rPr lang="en-US" sz="1400"/>
            <a:t>Theories explored</a:t>
          </a:r>
        </a:p>
      </dgm:t>
    </dgm:pt>
    <dgm:pt modelId="{98FF5A49-1B3A-4537-AE79-5430AC175131}" type="parTrans" cxnId="{FD3F95E4-4FF1-4535-9C2B-3BB1FE3F2B78}">
      <dgm:prSet/>
      <dgm:spPr/>
      <dgm:t>
        <a:bodyPr/>
        <a:lstStyle/>
        <a:p>
          <a:endParaRPr lang="en-US"/>
        </a:p>
      </dgm:t>
    </dgm:pt>
    <dgm:pt modelId="{1CFEC9EC-8C53-4AC5-898B-1A4641CFB400}" type="sibTrans" cxnId="{FD3F95E4-4FF1-4535-9C2B-3BB1FE3F2B78}">
      <dgm:prSet/>
      <dgm:spPr/>
      <dgm:t>
        <a:bodyPr/>
        <a:lstStyle/>
        <a:p>
          <a:endParaRPr lang="en-US"/>
        </a:p>
      </dgm:t>
    </dgm:pt>
    <dgm:pt modelId="{EDA25F18-35B1-445B-BD06-8578F428891C}">
      <dgm:prSet custT="1"/>
      <dgm:spPr/>
      <dgm:t>
        <a:bodyPr/>
        <a:lstStyle/>
        <a:p>
          <a:r>
            <a:rPr lang="en-US" sz="1400" dirty="0"/>
            <a:t>Challenges </a:t>
          </a:r>
        </a:p>
      </dgm:t>
    </dgm:pt>
    <dgm:pt modelId="{968BDE12-E731-45D5-84D8-9D36B0D97A9A}" type="parTrans" cxnId="{DD2386C5-48F4-411A-BC03-2A70D9EB106D}">
      <dgm:prSet/>
      <dgm:spPr/>
      <dgm:t>
        <a:bodyPr/>
        <a:lstStyle/>
        <a:p>
          <a:endParaRPr lang="en-US"/>
        </a:p>
      </dgm:t>
    </dgm:pt>
    <dgm:pt modelId="{7F737B87-DC63-4165-8721-AF6C0AAC4937}" type="sibTrans" cxnId="{DD2386C5-48F4-411A-BC03-2A70D9EB106D}">
      <dgm:prSet/>
      <dgm:spPr/>
      <dgm:t>
        <a:bodyPr/>
        <a:lstStyle/>
        <a:p>
          <a:endParaRPr lang="en-US"/>
        </a:p>
      </dgm:t>
    </dgm:pt>
    <dgm:pt modelId="{6AF17EEF-B1A1-4DA9-8E12-03A8C1AEC883}">
      <dgm:prSet custT="1"/>
      <dgm:spPr/>
      <dgm:t>
        <a:bodyPr/>
        <a:lstStyle/>
        <a:p>
          <a:r>
            <a:rPr lang="en-US" sz="1400" dirty="0"/>
            <a:t>Practical learning outcomes </a:t>
          </a:r>
        </a:p>
      </dgm:t>
    </dgm:pt>
    <dgm:pt modelId="{99972A32-BC7D-41D7-8ED4-7C54EFF827D7}" type="parTrans" cxnId="{43204AC2-2B34-416B-BADC-E0F6AA0D7988}">
      <dgm:prSet/>
      <dgm:spPr/>
      <dgm:t>
        <a:bodyPr/>
        <a:lstStyle/>
        <a:p>
          <a:endParaRPr lang="en-US"/>
        </a:p>
      </dgm:t>
    </dgm:pt>
    <dgm:pt modelId="{31A3420F-B077-4FAD-9042-74DF3775557B}" type="sibTrans" cxnId="{43204AC2-2B34-416B-BADC-E0F6AA0D7988}">
      <dgm:prSet/>
      <dgm:spPr/>
      <dgm:t>
        <a:bodyPr/>
        <a:lstStyle/>
        <a:p>
          <a:endParaRPr lang="en-US"/>
        </a:p>
      </dgm:t>
    </dgm:pt>
    <dgm:pt modelId="{161A2CA2-621F-4A66-B50B-009D9ABD11DB}">
      <dgm:prSet custT="1"/>
      <dgm:spPr/>
      <dgm:t>
        <a:bodyPr/>
        <a:lstStyle/>
        <a:p>
          <a:r>
            <a:rPr lang="en-US" sz="1400" dirty="0"/>
            <a:t>Conclusion</a:t>
          </a:r>
        </a:p>
      </dgm:t>
    </dgm:pt>
    <dgm:pt modelId="{82DFC865-63C2-422F-90DA-CD746679501F}" type="parTrans" cxnId="{532C0279-D611-41BE-A952-2B4B47C33935}">
      <dgm:prSet/>
      <dgm:spPr/>
      <dgm:t>
        <a:bodyPr/>
        <a:lstStyle/>
        <a:p>
          <a:endParaRPr lang="en-US"/>
        </a:p>
      </dgm:t>
    </dgm:pt>
    <dgm:pt modelId="{46015654-958B-4769-95ED-447964567FFE}" type="sibTrans" cxnId="{532C0279-D611-41BE-A952-2B4B47C33935}">
      <dgm:prSet/>
      <dgm:spPr/>
      <dgm:t>
        <a:bodyPr/>
        <a:lstStyle/>
        <a:p>
          <a:endParaRPr lang="en-US"/>
        </a:p>
      </dgm:t>
    </dgm:pt>
    <dgm:pt modelId="{5E2EC903-DFAD-4C53-AB51-A27E5FB7CE03}">
      <dgm:prSet custT="1"/>
      <dgm:spPr/>
      <dgm:t>
        <a:bodyPr/>
        <a:lstStyle/>
        <a:p>
          <a:r>
            <a:rPr lang="en-GB" sz="1400" dirty="0"/>
            <a:t>Insights</a:t>
          </a:r>
        </a:p>
        <a:p>
          <a:endParaRPr lang="en-GB" sz="1400" dirty="0"/>
        </a:p>
      </dgm:t>
      <dgm:extLst>
        <a:ext uri="{E40237B7-FDA0-4F09-8148-C483321AD2D9}">
          <dgm14:cNvPr xmlns:dgm14="http://schemas.microsoft.com/office/drawing/2010/diagram" id="0" name="" descr="Insights&#10;"/>
        </a:ext>
      </dgm:extLst>
    </dgm:pt>
    <dgm:pt modelId="{C37EF5C5-3C4E-49F6-84F6-37B570CABC77}" type="parTrans" cxnId="{463BFC25-82D2-4434-8C3E-CC44E495F52F}">
      <dgm:prSet/>
      <dgm:spPr/>
      <dgm:t>
        <a:bodyPr/>
        <a:lstStyle/>
        <a:p>
          <a:endParaRPr lang="en-GB"/>
        </a:p>
      </dgm:t>
    </dgm:pt>
    <dgm:pt modelId="{9EEA2C5E-4D72-44A9-9801-BFC19203139D}" type="sibTrans" cxnId="{463BFC25-82D2-4434-8C3E-CC44E495F52F}">
      <dgm:prSet/>
      <dgm:spPr/>
      <dgm:t>
        <a:bodyPr/>
        <a:lstStyle/>
        <a:p>
          <a:endParaRPr lang="en-GB"/>
        </a:p>
      </dgm:t>
    </dgm:pt>
    <dgm:pt modelId="{53EB84DA-10A7-496C-B69D-755031DE31D3}" type="pres">
      <dgm:prSet presAssocID="{35900404-4C30-4D08-8BCF-D41405DDEFDB}" presName="cycle" presStyleCnt="0">
        <dgm:presLayoutVars>
          <dgm:dir/>
          <dgm:resizeHandles val="exact"/>
        </dgm:presLayoutVars>
      </dgm:prSet>
      <dgm:spPr/>
    </dgm:pt>
    <dgm:pt modelId="{442F53F3-367C-4248-BE75-F7331873DBA0}" type="pres">
      <dgm:prSet presAssocID="{B88593EC-72AE-4659-8F33-B646BC76CD6F}" presName="node" presStyleLbl="node1" presStyleIdx="0" presStyleCnt="7">
        <dgm:presLayoutVars>
          <dgm:bulletEnabled val="1"/>
        </dgm:presLayoutVars>
      </dgm:prSet>
      <dgm:spPr/>
    </dgm:pt>
    <dgm:pt modelId="{24340290-AEC6-4BC6-BFBD-272587FE22C4}" type="pres">
      <dgm:prSet presAssocID="{B88593EC-72AE-4659-8F33-B646BC76CD6F}" presName="spNode" presStyleCnt="0"/>
      <dgm:spPr/>
    </dgm:pt>
    <dgm:pt modelId="{EE667515-EB23-4C59-A3B4-9A6823567F1F}" type="pres">
      <dgm:prSet presAssocID="{D316B83E-9E7C-44DE-99F8-E674BAA51E24}" presName="sibTrans" presStyleLbl="sibTrans1D1" presStyleIdx="0" presStyleCnt="7"/>
      <dgm:spPr/>
    </dgm:pt>
    <dgm:pt modelId="{89FA809E-3DD5-402C-809E-6E8844B90ABB}" type="pres">
      <dgm:prSet presAssocID="{36D9CD33-2A4F-479C-852D-1BB179C64E4B}" presName="node" presStyleLbl="node1" presStyleIdx="1" presStyleCnt="7">
        <dgm:presLayoutVars>
          <dgm:bulletEnabled val="1"/>
        </dgm:presLayoutVars>
      </dgm:prSet>
      <dgm:spPr/>
    </dgm:pt>
    <dgm:pt modelId="{E3205E02-FAAF-4E37-AE62-6B623ADBC6F2}" type="pres">
      <dgm:prSet presAssocID="{36D9CD33-2A4F-479C-852D-1BB179C64E4B}" presName="spNode" presStyleCnt="0"/>
      <dgm:spPr/>
    </dgm:pt>
    <dgm:pt modelId="{36C2FA13-9B96-4413-ABAE-3EFC70884B88}" type="pres">
      <dgm:prSet presAssocID="{93E544E4-3822-4C67-9EBA-9F4070C5E52C}" presName="sibTrans" presStyleLbl="sibTrans1D1" presStyleIdx="1" presStyleCnt="7"/>
      <dgm:spPr/>
    </dgm:pt>
    <dgm:pt modelId="{E9522C29-B0EC-4528-9C86-43FE65EB0382}" type="pres">
      <dgm:prSet presAssocID="{5E2EC903-DFAD-4C53-AB51-A27E5FB7CE03}" presName="node" presStyleLbl="node1" presStyleIdx="2" presStyleCnt="7">
        <dgm:presLayoutVars>
          <dgm:bulletEnabled val="1"/>
        </dgm:presLayoutVars>
      </dgm:prSet>
      <dgm:spPr/>
    </dgm:pt>
    <dgm:pt modelId="{FBF9ECEC-6C90-4D04-ABF7-0ACAF49B8F5B}" type="pres">
      <dgm:prSet presAssocID="{5E2EC903-DFAD-4C53-AB51-A27E5FB7CE03}" presName="spNode" presStyleCnt="0"/>
      <dgm:spPr/>
    </dgm:pt>
    <dgm:pt modelId="{4CD1E9E7-4276-4DF1-BE3A-084DF6DE42CE}" type="pres">
      <dgm:prSet presAssocID="{9EEA2C5E-4D72-44A9-9801-BFC19203139D}" presName="sibTrans" presStyleLbl="sibTrans1D1" presStyleIdx="2" presStyleCnt="7"/>
      <dgm:spPr/>
    </dgm:pt>
    <dgm:pt modelId="{BE705CB0-DED4-405E-AD59-BB661958C8B2}" type="pres">
      <dgm:prSet presAssocID="{DA682B87-021F-421F-9715-1AF83F882CF7}" presName="node" presStyleLbl="node1" presStyleIdx="3" presStyleCnt="7">
        <dgm:presLayoutVars>
          <dgm:bulletEnabled val="1"/>
        </dgm:presLayoutVars>
      </dgm:prSet>
      <dgm:spPr/>
    </dgm:pt>
    <dgm:pt modelId="{0D3D419E-48C9-4A91-B47A-58C5C12E74BE}" type="pres">
      <dgm:prSet presAssocID="{DA682B87-021F-421F-9715-1AF83F882CF7}" presName="spNode" presStyleCnt="0"/>
      <dgm:spPr/>
    </dgm:pt>
    <dgm:pt modelId="{7B39A7BA-C3AB-4E3C-BD20-CF02BBA51C39}" type="pres">
      <dgm:prSet presAssocID="{1CFEC9EC-8C53-4AC5-898B-1A4641CFB400}" presName="sibTrans" presStyleLbl="sibTrans1D1" presStyleIdx="3" presStyleCnt="7"/>
      <dgm:spPr/>
    </dgm:pt>
    <dgm:pt modelId="{8ED12894-DC69-4CCC-9949-50BEAA5C376E}" type="pres">
      <dgm:prSet presAssocID="{EDA25F18-35B1-445B-BD06-8578F428891C}" presName="node" presStyleLbl="node1" presStyleIdx="4" presStyleCnt="7">
        <dgm:presLayoutVars>
          <dgm:bulletEnabled val="1"/>
        </dgm:presLayoutVars>
      </dgm:prSet>
      <dgm:spPr/>
    </dgm:pt>
    <dgm:pt modelId="{DA0F6693-8EB4-465A-8F27-0E68C90753A5}" type="pres">
      <dgm:prSet presAssocID="{EDA25F18-35B1-445B-BD06-8578F428891C}" presName="spNode" presStyleCnt="0"/>
      <dgm:spPr/>
    </dgm:pt>
    <dgm:pt modelId="{48EF5A59-A4AB-4687-AF9E-2ECF1D031896}" type="pres">
      <dgm:prSet presAssocID="{7F737B87-DC63-4165-8721-AF6C0AAC4937}" presName="sibTrans" presStyleLbl="sibTrans1D1" presStyleIdx="4" presStyleCnt="7"/>
      <dgm:spPr/>
    </dgm:pt>
    <dgm:pt modelId="{F10F228E-14BF-4B3C-AA92-B6A22968BE4B}" type="pres">
      <dgm:prSet presAssocID="{6AF17EEF-B1A1-4DA9-8E12-03A8C1AEC883}" presName="node" presStyleLbl="node1" presStyleIdx="5" presStyleCnt="7" custScaleX="100854" custScaleY="104209">
        <dgm:presLayoutVars>
          <dgm:bulletEnabled val="1"/>
        </dgm:presLayoutVars>
      </dgm:prSet>
      <dgm:spPr/>
    </dgm:pt>
    <dgm:pt modelId="{3FC6C45F-601D-442D-B2A8-69A770DF6D66}" type="pres">
      <dgm:prSet presAssocID="{6AF17EEF-B1A1-4DA9-8E12-03A8C1AEC883}" presName="spNode" presStyleCnt="0"/>
      <dgm:spPr/>
    </dgm:pt>
    <dgm:pt modelId="{47129AFC-26F9-45E5-BE83-18D223D12D4A}" type="pres">
      <dgm:prSet presAssocID="{31A3420F-B077-4FAD-9042-74DF3775557B}" presName="sibTrans" presStyleLbl="sibTrans1D1" presStyleIdx="5" presStyleCnt="7"/>
      <dgm:spPr/>
    </dgm:pt>
    <dgm:pt modelId="{1868D1E3-7244-484D-9DE5-3E4CF167A0E0}" type="pres">
      <dgm:prSet presAssocID="{161A2CA2-621F-4A66-B50B-009D9ABD11DB}" presName="node" presStyleLbl="node1" presStyleIdx="6" presStyleCnt="7" custScaleX="103988" custScaleY="90482" custRadScaleRad="100106" custRadScaleInc="559">
        <dgm:presLayoutVars>
          <dgm:bulletEnabled val="1"/>
        </dgm:presLayoutVars>
      </dgm:prSet>
      <dgm:spPr/>
    </dgm:pt>
    <dgm:pt modelId="{2D1944ED-B084-4DDE-8CF3-BF8DB75C01AB}" type="pres">
      <dgm:prSet presAssocID="{161A2CA2-621F-4A66-B50B-009D9ABD11DB}" presName="spNode" presStyleCnt="0"/>
      <dgm:spPr/>
    </dgm:pt>
    <dgm:pt modelId="{9E07E7C8-E1B6-4D9D-B805-CDDD500817A2}" type="pres">
      <dgm:prSet presAssocID="{46015654-958B-4769-95ED-447964567FFE}" presName="sibTrans" presStyleLbl="sibTrans1D1" presStyleIdx="6" presStyleCnt="7"/>
      <dgm:spPr/>
    </dgm:pt>
  </dgm:ptLst>
  <dgm:cxnLst>
    <dgm:cxn modelId="{1B5DBC09-4A68-4D90-93DD-BB7D4E1F6798}" type="presOf" srcId="{7F737B87-DC63-4165-8721-AF6C0AAC4937}" destId="{48EF5A59-A4AB-4687-AF9E-2ECF1D031896}" srcOrd="0" destOrd="0" presId="urn:microsoft.com/office/officeart/2005/8/layout/cycle5"/>
    <dgm:cxn modelId="{A0A1A10B-16FC-4621-B6DD-418501A79731}" type="presOf" srcId="{35900404-4C30-4D08-8BCF-D41405DDEFDB}" destId="{53EB84DA-10A7-496C-B69D-755031DE31D3}" srcOrd="0" destOrd="0" presId="urn:microsoft.com/office/officeart/2005/8/layout/cycle5"/>
    <dgm:cxn modelId="{463BFC25-82D2-4434-8C3E-CC44E495F52F}" srcId="{35900404-4C30-4D08-8BCF-D41405DDEFDB}" destId="{5E2EC903-DFAD-4C53-AB51-A27E5FB7CE03}" srcOrd="2" destOrd="0" parTransId="{C37EF5C5-3C4E-49F6-84F6-37B570CABC77}" sibTransId="{9EEA2C5E-4D72-44A9-9801-BFC19203139D}"/>
    <dgm:cxn modelId="{6C2DBD36-35CE-4674-B54F-5093296E8E0A}" type="presOf" srcId="{31A3420F-B077-4FAD-9042-74DF3775557B}" destId="{47129AFC-26F9-45E5-BE83-18D223D12D4A}" srcOrd="0" destOrd="0" presId="urn:microsoft.com/office/officeart/2005/8/layout/cycle5"/>
    <dgm:cxn modelId="{5385B740-778F-427F-98B4-2AE62431E760}" type="presOf" srcId="{93E544E4-3822-4C67-9EBA-9F4070C5E52C}" destId="{36C2FA13-9B96-4413-ABAE-3EFC70884B88}" srcOrd="0" destOrd="0" presId="urn:microsoft.com/office/officeart/2005/8/layout/cycle5"/>
    <dgm:cxn modelId="{6941955B-1849-4F69-9363-F5723DA9AFAA}" type="presOf" srcId="{161A2CA2-621F-4A66-B50B-009D9ABD11DB}" destId="{1868D1E3-7244-484D-9DE5-3E4CF167A0E0}" srcOrd="0" destOrd="0" presId="urn:microsoft.com/office/officeart/2005/8/layout/cycle5"/>
    <dgm:cxn modelId="{BCC30760-6C7B-4EBC-B14F-8E8EC5304E5F}" type="presOf" srcId="{B88593EC-72AE-4659-8F33-B646BC76CD6F}" destId="{442F53F3-367C-4248-BE75-F7331873DBA0}" srcOrd="0" destOrd="0" presId="urn:microsoft.com/office/officeart/2005/8/layout/cycle5"/>
    <dgm:cxn modelId="{83DF3262-DA90-43EA-8C8A-B9EEA62B2899}" type="presOf" srcId="{9EEA2C5E-4D72-44A9-9801-BFC19203139D}" destId="{4CD1E9E7-4276-4DF1-BE3A-084DF6DE42CE}" srcOrd="0" destOrd="0" presId="urn:microsoft.com/office/officeart/2005/8/layout/cycle5"/>
    <dgm:cxn modelId="{56983D68-472C-45B8-AFA9-AA53606BDAD4}" srcId="{35900404-4C30-4D08-8BCF-D41405DDEFDB}" destId="{36D9CD33-2A4F-479C-852D-1BB179C64E4B}" srcOrd="1" destOrd="0" parTransId="{22034948-9511-4781-80D6-21641B2C7B09}" sibTransId="{93E544E4-3822-4C67-9EBA-9F4070C5E52C}"/>
    <dgm:cxn modelId="{532C0279-D611-41BE-A952-2B4B47C33935}" srcId="{35900404-4C30-4D08-8BCF-D41405DDEFDB}" destId="{161A2CA2-621F-4A66-B50B-009D9ABD11DB}" srcOrd="6" destOrd="0" parTransId="{82DFC865-63C2-422F-90DA-CD746679501F}" sibTransId="{46015654-958B-4769-95ED-447964567FFE}"/>
    <dgm:cxn modelId="{FC648098-9514-44C6-A8A7-11D9E3844F04}" type="presOf" srcId="{DA682B87-021F-421F-9715-1AF83F882CF7}" destId="{BE705CB0-DED4-405E-AD59-BB661958C8B2}" srcOrd="0" destOrd="0" presId="urn:microsoft.com/office/officeart/2005/8/layout/cycle5"/>
    <dgm:cxn modelId="{53BA77A5-F90F-4451-8F10-9613A8C2927D}" type="presOf" srcId="{6AF17EEF-B1A1-4DA9-8E12-03A8C1AEC883}" destId="{F10F228E-14BF-4B3C-AA92-B6A22968BE4B}" srcOrd="0" destOrd="0" presId="urn:microsoft.com/office/officeart/2005/8/layout/cycle5"/>
    <dgm:cxn modelId="{F24EAEB7-6FC7-4316-B634-3B77F198E377}" type="presOf" srcId="{D316B83E-9E7C-44DE-99F8-E674BAA51E24}" destId="{EE667515-EB23-4C59-A3B4-9A6823567F1F}" srcOrd="0" destOrd="0" presId="urn:microsoft.com/office/officeart/2005/8/layout/cycle5"/>
    <dgm:cxn modelId="{CD9839B8-32A1-4161-B98A-C1C798CB1279}" srcId="{35900404-4C30-4D08-8BCF-D41405DDEFDB}" destId="{B88593EC-72AE-4659-8F33-B646BC76CD6F}" srcOrd="0" destOrd="0" parTransId="{58488AED-67B3-4AC9-8FA8-E4341B8F49BC}" sibTransId="{D316B83E-9E7C-44DE-99F8-E674BAA51E24}"/>
    <dgm:cxn modelId="{65EEBFB8-2821-4DB0-9984-5C907BD8C8E6}" type="presOf" srcId="{EDA25F18-35B1-445B-BD06-8578F428891C}" destId="{8ED12894-DC69-4CCC-9949-50BEAA5C376E}" srcOrd="0" destOrd="0" presId="urn:microsoft.com/office/officeart/2005/8/layout/cycle5"/>
    <dgm:cxn modelId="{3F7E81C1-7233-4CFC-BB96-AB544ABDDB83}" type="presOf" srcId="{5E2EC903-DFAD-4C53-AB51-A27E5FB7CE03}" destId="{E9522C29-B0EC-4528-9C86-43FE65EB0382}" srcOrd="0" destOrd="0" presId="urn:microsoft.com/office/officeart/2005/8/layout/cycle5"/>
    <dgm:cxn modelId="{43204AC2-2B34-416B-BADC-E0F6AA0D7988}" srcId="{35900404-4C30-4D08-8BCF-D41405DDEFDB}" destId="{6AF17EEF-B1A1-4DA9-8E12-03A8C1AEC883}" srcOrd="5" destOrd="0" parTransId="{99972A32-BC7D-41D7-8ED4-7C54EFF827D7}" sibTransId="{31A3420F-B077-4FAD-9042-74DF3775557B}"/>
    <dgm:cxn modelId="{7274DCC4-97A0-4399-8EC9-D0A53A8476D5}" type="presOf" srcId="{1CFEC9EC-8C53-4AC5-898B-1A4641CFB400}" destId="{7B39A7BA-C3AB-4E3C-BD20-CF02BBA51C39}" srcOrd="0" destOrd="0" presId="urn:microsoft.com/office/officeart/2005/8/layout/cycle5"/>
    <dgm:cxn modelId="{DD2386C5-48F4-411A-BC03-2A70D9EB106D}" srcId="{35900404-4C30-4D08-8BCF-D41405DDEFDB}" destId="{EDA25F18-35B1-445B-BD06-8578F428891C}" srcOrd="4" destOrd="0" parTransId="{968BDE12-E731-45D5-84D8-9D36B0D97A9A}" sibTransId="{7F737B87-DC63-4165-8721-AF6C0AAC4937}"/>
    <dgm:cxn modelId="{DA2F76D0-6927-4945-A2C7-1D190098403C}" type="presOf" srcId="{46015654-958B-4769-95ED-447964567FFE}" destId="{9E07E7C8-E1B6-4D9D-B805-CDDD500817A2}" srcOrd="0" destOrd="0" presId="urn:microsoft.com/office/officeart/2005/8/layout/cycle5"/>
    <dgm:cxn modelId="{FD3F95E4-4FF1-4535-9C2B-3BB1FE3F2B78}" srcId="{35900404-4C30-4D08-8BCF-D41405DDEFDB}" destId="{DA682B87-021F-421F-9715-1AF83F882CF7}" srcOrd="3" destOrd="0" parTransId="{98FF5A49-1B3A-4537-AE79-5430AC175131}" sibTransId="{1CFEC9EC-8C53-4AC5-898B-1A4641CFB400}"/>
    <dgm:cxn modelId="{0EBA3DF7-4158-4782-98EA-CE9D63FA0431}" type="presOf" srcId="{36D9CD33-2A4F-479C-852D-1BB179C64E4B}" destId="{89FA809E-3DD5-402C-809E-6E8844B90ABB}" srcOrd="0" destOrd="0" presId="urn:microsoft.com/office/officeart/2005/8/layout/cycle5"/>
    <dgm:cxn modelId="{1B3CE1B3-181C-46C7-BFDF-501C23B0ADDE}" type="presParOf" srcId="{53EB84DA-10A7-496C-B69D-755031DE31D3}" destId="{442F53F3-367C-4248-BE75-F7331873DBA0}" srcOrd="0" destOrd="0" presId="urn:microsoft.com/office/officeart/2005/8/layout/cycle5"/>
    <dgm:cxn modelId="{69EDC617-BE6B-408A-9BED-4CB73A8BC613}" type="presParOf" srcId="{53EB84DA-10A7-496C-B69D-755031DE31D3}" destId="{24340290-AEC6-4BC6-BFBD-272587FE22C4}" srcOrd="1" destOrd="0" presId="urn:microsoft.com/office/officeart/2005/8/layout/cycle5"/>
    <dgm:cxn modelId="{E035791B-0F39-4B49-853C-FF5AA04CA1C4}" type="presParOf" srcId="{53EB84DA-10A7-496C-B69D-755031DE31D3}" destId="{EE667515-EB23-4C59-A3B4-9A6823567F1F}" srcOrd="2" destOrd="0" presId="urn:microsoft.com/office/officeart/2005/8/layout/cycle5"/>
    <dgm:cxn modelId="{6E110CE7-251A-4825-B78E-E1DAD05BAAFB}" type="presParOf" srcId="{53EB84DA-10A7-496C-B69D-755031DE31D3}" destId="{89FA809E-3DD5-402C-809E-6E8844B90ABB}" srcOrd="3" destOrd="0" presId="urn:microsoft.com/office/officeart/2005/8/layout/cycle5"/>
    <dgm:cxn modelId="{5396EFA1-EA45-4814-9512-B88D21FA8AA1}" type="presParOf" srcId="{53EB84DA-10A7-496C-B69D-755031DE31D3}" destId="{E3205E02-FAAF-4E37-AE62-6B623ADBC6F2}" srcOrd="4" destOrd="0" presId="urn:microsoft.com/office/officeart/2005/8/layout/cycle5"/>
    <dgm:cxn modelId="{AA5A9B04-9C45-4039-86C1-CFCAAB30F412}" type="presParOf" srcId="{53EB84DA-10A7-496C-B69D-755031DE31D3}" destId="{36C2FA13-9B96-4413-ABAE-3EFC70884B88}" srcOrd="5" destOrd="0" presId="urn:microsoft.com/office/officeart/2005/8/layout/cycle5"/>
    <dgm:cxn modelId="{080B78BC-9B87-4AEC-8C6E-60D193BF6765}" type="presParOf" srcId="{53EB84DA-10A7-496C-B69D-755031DE31D3}" destId="{E9522C29-B0EC-4528-9C86-43FE65EB0382}" srcOrd="6" destOrd="0" presId="urn:microsoft.com/office/officeart/2005/8/layout/cycle5"/>
    <dgm:cxn modelId="{FB833972-491A-471E-89F7-5B1C00D0A0BC}" type="presParOf" srcId="{53EB84DA-10A7-496C-B69D-755031DE31D3}" destId="{FBF9ECEC-6C90-4D04-ABF7-0ACAF49B8F5B}" srcOrd="7" destOrd="0" presId="urn:microsoft.com/office/officeart/2005/8/layout/cycle5"/>
    <dgm:cxn modelId="{37B5EA96-C415-4416-9B25-EABEAD88829A}" type="presParOf" srcId="{53EB84DA-10A7-496C-B69D-755031DE31D3}" destId="{4CD1E9E7-4276-4DF1-BE3A-084DF6DE42CE}" srcOrd="8" destOrd="0" presId="urn:microsoft.com/office/officeart/2005/8/layout/cycle5"/>
    <dgm:cxn modelId="{01262492-6BF8-4D0D-B164-5A1BA3E17D67}" type="presParOf" srcId="{53EB84DA-10A7-496C-B69D-755031DE31D3}" destId="{BE705CB0-DED4-405E-AD59-BB661958C8B2}" srcOrd="9" destOrd="0" presId="urn:microsoft.com/office/officeart/2005/8/layout/cycle5"/>
    <dgm:cxn modelId="{0CD010BD-A749-41DF-815E-F5AB53684680}" type="presParOf" srcId="{53EB84DA-10A7-496C-B69D-755031DE31D3}" destId="{0D3D419E-48C9-4A91-B47A-58C5C12E74BE}" srcOrd="10" destOrd="0" presId="urn:microsoft.com/office/officeart/2005/8/layout/cycle5"/>
    <dgm:cxn modelId="{D4CE06D4-9F7D-46A7-B86A-C2454C3966B3}" type="presParOf" srcId="{53EB84DA-10A7-496C-B69D-755031DE31D3}" destId="{7B39A7BA-C3AB-4E3C-BD20-CF02BBA51C39}" srcOrd="11" destOrd="0" presId="urn:microsoft.com/office/officeart/2005/8/layout/cycle5"/>
    <dgm:cxn modelId="{DE8638ED-B3A2-42AA-953B-B11746DF915B}" type="presParOf" srcId="{53EB84DA-10A7-496C-B69D-755031DE31D3}" destId="{8ED12894-DC69-4CCC-9949-50BEAA5C376E}" srcOrd="12" destOrd="0" presId="urn:microsoft.com/office/officeart/2005/8/layout/cycle5"/>
    <dgm:cxn modelId="{791C6B69-DFA0-4FAD-89D1-62AFBD007086}" type="presParOf" srcId="{53EB84DA-10A7-496C-B69D-755031DE31D3}" destId="{DA0F6693-8EB4-465A-8F27-0E68C90753A5}" srcOrd="13" destOrd="0" presId="urn:microsoft.com/office/officeart/2005/8/layout/cycle5"/>
    <dgm:cxn modelId="{69044EC0-EAD1-4F85-B893-53F0A2B5FE30}" type="presParOf" srcId="{53EB84DA-10A7-496C-B69D-755031DE31D3}" destId="{48EF5A59-A4AB-4687-AF9E-2ECF1D031896}" srcOrd="14" destOrd="0" presId="urn:microsoft.com/office/officeart/2005/8/layout/cycle5"/>
    <dgm:cxn modelId="{8B2E239F-4BD0-463C-B20B-76D23B115E65}" type="presParOf" srcId="{53EB84DA-10A7-496C-B69D-755031DE31D3}" destId="{F10F228E-14BF-4B3C-AA92-B6A22968BE4B}" srcOrd="15" destOrd="0" presId="urn:microsoft.com/office/officeart/2005/8/layout/cycle5"/>
    <dgm:cxn modelId="{A157622F-2FB6-4D2E-B35A-18A8F5AC8C02}" type="presParOf" srcId="{53EB84DA-10A7-496C-B69D-755031DE31D3}" destId="{3FC6C45F-601D-442D-B2A8-69A770DF6D66}" srcOrd="16" destOrd="0" presId="urn:microsoft.com/office/officeart/2005/8/layout/cycle5"/>
    <dgm:cxn modelId="{6B12AFB3-A9C5-4F8A-B331-9485A1F95BF8}" type="presParOf" srcId="{53EB84DA-10A7-496C-B69D-755031DE31D3}" destId="{47129AFC-26F9-45E5-BE83-18D223D12D4A}" srcOrd="17" destOrd="0" presId="urn:microsoft.com/office/officeart/2005/8/layout/cycle5"/>
    <dgm:cxn modelId="{FFDBEDF1-508B-4430-96E1-B8E33BB07630}" type="presParOf" srcId="{53EB84DA-10A7-496C-B69D-755031DE31D3}" destId="{1868D1E3-7244-484D-9DE5-3E4CF167A0E0}" srcOrd="18" destOrd="0" presId="urn:microsoft.com/office/officeart/2005/8/layout/cycle5"/>
    <dgm:cxn modelId="{01990CF1-57CA-40F9-93FE-D20A064A2B73}" type="presParOf" srcId="{53EB84DA-10A7-496C-B69D-755031DE31D3}" destId="{2D1944ED-B084-4DDE-8CF3-BF8DB75C01AB}" srcOrd="19" destOrd="0" presId="urn:microsoft.com/office/officeart/2005/8/layout/cycle5"/>
    <dgm:cxn modelId="{D514E12C-BC35-4A93-BA78-8001534B6B65}" type="presParOf" srcId="{53EB84DA-10A7-496C-B69D-755031DE31D3}" destId="{9E07E7C8-E1B6-4D9D-B805-CDDD500817A2}" srcOrd="2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2A05DC-1A43-4FDB-8A72-A23D24A097F7}" type="doc">
      <dgm:prSet loTypeId="urn:microsoft.com/office/officeart/2018/2/layout/IconLabelList" loCatId="icon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3E7233EF-B4F6-4B80-AB57-C817334AD5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Finding a credible source and making the assignment appealing </a:t>
          </a:r>
          <a:endParaRPr lang="en-US" dirty="0"/>
        </a:p>
      </dgm:t>
    </dgm:pt>
    <dgm:pt modelId="{4927894F-5BC6-4D1C-97A4-5E0723371C8F}" type="parTrans" cxnId="{9003409D-400F-4ED7-B136-616335235C4A}">
      <dgm:prSet/>
      <dgm:spPr/>
      <dgm:t>
        <a:bodyPr/>
        <a:lstStyle/>
        <a:p>
          <a:endParaRPr lang="en-US"/>
        </a:p>
      </dgm:t>
    </dgm:pt>
    <dgm:pt modelId="{C2A6ADCD-A6D6-44B0-ADB0-48B9E17AB625}" type="sibTrans" cxnId="{9003409D-400F-4ED7-B136-616335235C4A}">
      <dgm:prSet/>
      <dgm:spPr/>
      <dgm:t>
        <a:bodyPr/>
        <a:lstStyle/>
        <a:p>
          <a:endParaRPr lang="en-US"/>
        </a:p>
      </dgm:t>
    </dgm:pt>
    <dgm:pt modelId="{4A6D4C23-F91E-4563-90B7-37286C1B4C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Time constraints     </a:t>
          </a:r>
          <a:endParaRPr lang="en-US" dirty="0"/>
        </a:p>
      </dgm:t>
    </dgm:pt>
    <dgm:pt modelId="{3FB453FA-7E76-4737-B1A6-533326C094DB}" type="parTrans" cxnId="{36FD7FAD-BEE1-46C3-8615-03435B907AA3}">
      <dgm:prSet/>
      <dgm:spPr/>
      <dgm:t>
        <a:bodyPr/>
        <a:lstStyle/>
        <a:p>
          <a:endParaRPr lang="en-US"/>
        </a:p>
      </dgm:t>
    </dgm:pt>
    <dgm:pt modelId="{AB0BDAA6-7217-46CA-9406-1F84CA904BCE}" type="sibTrans" cxnId="{36FD7FAD-BEE1-46C3-8615-03435B907AA3}">
      <dgm:prSet/>
      <dgm:spPr/>
      <dgm:t>
        <a:bodyPr/>
        <a:lstStyle/>
        <a:p>
          <a:endParaRPr lang="en-US"/>
        </a:p>
      </dgm:t>
    </dgm:pt>
    <dgm:pt modelId="{B2928C60-65E1-4AB6-9B05-DDBA4E618415}" type="pres">
      <dgm:prSet presAssocID="{0A2A05DC-1A43-4FDB-8A72-A23D24A097F7}" presName="root" presStyleCnt="0">
        <dgm:presLayoutVars>
          <dgm:dir/>
          <dgm:resizeHandles val="exact"/>
        </dgm:presLayoutVars>
      </dgm:prSet>
      <dgm:spPr/>
    </dgm:pt>
    <dgm:pt modelId="{F12BA941-79E9-4E57-A05A-56AD614288FE}" type="pres">
      <dgm:prSet presAssocID="{3E7233EF-B4F6-4B80-AB57-C817334AD506}" presName="compNode" presStyleCnt="0"/>
      <dgm:spPr/>
    </dgm:pt>
    <dgm:pt modelId="{7739B704-AD43-44ED-980A-B91965BC3D59}" type="pres">
      <dgm:prSet presAssocID="{3E7233EF-B4F6-4B80-AB57-C817334AD50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D45C531-0DFF-496F-B301-BB68CC27B2EA}" type="pres">
      <dgm:prSet presAssocID="{3E7233EF-B4F6-4B80-AB57-C817334AD506}" presName="spaceRect" presStyleCnt="0"/>
      <dgm:spPr/>
    </dgm:pt>
    <dgm:pt modelId="{6B01DCE1-65CA-4747-AC60-19B956ECD45A}" type="pres">
      <dgm:prSet presAssocID="{3E7233EF-B4F6-4B80-AB57-C817334AD506}" presName="textRect" presStyleLbl="revTx" presStyleIdx="0" presStyleCnt="2">
        <dgm:presLayoutVars>
          <dgm:chMax val="1"/>
          <dgm:chPref val="1"/>
        </dgm:presLayoutVars>
      </dgm:prSet>
      <dgm:spPr/>
    </dgm:pt>
    <dgm:pt modelId="{5B702585-38F7-4E57-A328-DBE80D6CB182}" type="pres">
      <dgm:prSet presAssocID="{C2A6ADCD-A6D6-44B0-ADB0-48B9E17AB625}" presName="sibTrans" presStyleCnt="0"/>
      <dgm:spPr/>
    </dgm:pt>
    <dgm:pt modelId="{91B44D55-3853-42D2-800E-5366A070D5E9}" type="pres">
      <dgm:prSet presAssocID="{4A6D4C23-F91E-4563-90B7-37286C1B4CDE}" presName="compNode" presStyleCnt="0"/>
      <dgm:spPr/>
    </dgm:pt>
    <dgm:pt modelId="{C16FFFBC-29B6-4F2E-8622-11A727D74163}" type="pres">
      <dgm:prSet presAssocID="{4A6D4C23-F91E-4563-90B7-37286C1B4CD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BE93658-1BA3-4A01-8BAC-344828014995}" type="pres">
      <dgm:prSet presAssocID="{4A6D4C23-F91E-4563-90B7-37286C1B4CDE}" presName="spaceRect" presStyleCnt="0"/>
      <dgm:spPr/>
    </dgm:pt>
    <dgm:pt modelId="{9F191CAD-A7B4-4B62-8852-FBF4B6C7C08D}" type="pres">
      <dgm:prSet presAssocID="{4A6D4C23-F91E-4563-90B7-37286C1B4CD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46AA161-0C18-461D-AE50-F6A2CA18BB68}" type="presOf" srcId="{3E7233EF-B4F6-4B80-AB57-C817334AD506}" destId="{6B01DCE1-65CA-4747-AC60-19B956ECD45A}" srcOrd="0" destOrd="0" presId="urn:microsoft.com/office/officeart/2018/2/layout/IconLabelList"/>
    <dgm:cxn modelId="{A32BB892-8614-468F-9522-02C57B48657B}" type="presOf" srcId="{0A2A05DC-1A43-4FDB-8A72-A23D24A097F7}" destId="{B2928C60-65E1-4AB6-9B05-DDBA4E618415}" srcOrd="0" destOrd="0" presId="urn:microsoft.com/office/officeart/2018/2/layout/IconLabelList"/>
    <dgm:cxn modelId="{9003409D-400F-4ED7-B136-616335235C4A}" srcId="{0A2A05DC-1A43-4FDB-8A72-A23D24A097F7}" destId="{3E7233EF-B4F6-4B80-AB57-C817334AD506}" srcOrd="0" destOrd="0" parTransId="{4927894F-5BC6-4D1C-97A4-5E0723371C8F}" sibTransId="{C2A6ADCD-A6D6-44B0-ADB0-48B9E17AB625}"/>
    <dgm:cxn modelId="{B8EDC9A8-B51B-4318-B077-C5A62630A678}" type="presOf" srcId="{4A6D4C23-F91E-4563-90B7-37286C1B4CDE}" destId="{9F191CAD-A7B4-4B62-8852-FBF4B6C7C08D}" srcOrd="0" destOrd="0" presId="urn:microsoft.com/office/officeart/2018/2/layout/IconLabelList"/>
    <dgm:cxn modelId="{36FD7FAD-BEE1-46C3-8615-03435B907AA3}" srcId="{0A2A05DC-1A43-4FDB-8A72-A23D24A097F7}" destId="{4A6D4C23-F91E-4563-90B7-37286C1B4CDE}" srcOrd="1" destOrd="0" parTransId="{3FB453FA-7E76-4737-B1A6-533326C094DB}" sibTransId="{AB0BDAA6-7217-46CA-9406-1F84CA904BCE}"/>
    <dgm:cxn modelId="{872DAF95-4A2E-4B67-AA92-AF9EFA747A71}" type="presParOf" srcId="{B2928C60-65E1-4AB6-9B05-DDBA4E618415}" destId="{F12BA941-79E9-4E57-A05A-56AD614288FE}" srcOrd="0" destOrd="0" presId="urn:microsoft.com/office/officeart/2018/2/layout/IconLabelList"/>
    <dgm:cxn modelId="{4804CCA1-72F0-4341-A50B-1B465270BA2A}" type="presParOf" srcId="{F12BA941-79E9-4E57-A05A-56AD614288FE}" destId="{7739B704-AD43-44ED-980A-B91965BC3D59}" srcOrd="0" destOrd="0" presId="urn:microsoft.com/office/officeart/2018/2/layout/IconLabelList"/>
    <dgm:cxn modelId="{77B9BF85-5AAD-4C16-B6DC-B9D5FBFB405D}" type="presParOf" srcId="{F12BA941-79E9-4E57-A05A-56AD614288FE}" destId="{6D45C531-0DFF-496F-B301-BB68CC27B2EA}" srcOrd="1" destOrd="0" presId="urn:microsoft.com/office/officeart/2018/2/layout/IconLabelList"/>
    <dgm:cxn modelId="{B6021500-5BC1-4898-9794-7FFF1356645F}" type="presParOf" srcId="{F12BA941-79E9-4E57-A05A-56AD614288FE}" destId="{6B01DCE1-65CA-4747-AC60-19B956ECD45A}" srcOrd="2" destOrd="0" presId="urn:microsoft.com/office/officeart/2018/2/layout/IconLabelList"/>
    <dgm:cxn modelId="{BE76480D-2504-43A7-907F-94FFEEBED801}" type="presParOf" srcId="{B2928C60-65E1-4AB6-9B05-DDBA4E618415}" destId="{5B702585-38F7-4E57-A328-DBE80D6CB182}" srcOrd="1" destOrd="0" presId="urn:microsoft.com/office/officeart/2018/2/layout/IconLabelList"/>
    <dgm:cxn modelId="{BBD24AF3-2242-4359-85DC-EDC5432A7BDB}" type="presParOf" srcId="{B2928C60-65E1-4AB6-9B05-DDBA4E618415}" destId="{91B44D55-3853-42D2-800E-5366A070D5E9}" srcOrd="2" destOrd="0" presId="urn:microsoft.com/office/officeart/2018/2/layout/IconLabelList"/>
    <dgm:cxn modelId="{BEB565D1-4CD8-46DC-BDFC-D9BD81633F9C}" type="presParOf" srcId="{91B44D55-3853-42D2-800E-5366A070D5E9}" destId="{C16FFFBC-29B6-4F2E-8622-11A727D74163}" srcOrd="0" destOrd="0" presId="urn:microsoft.com/office/officeart/2018/2/layout/IconLabelList"/>
    <dgm:cxn modelId="{04567EA5-F8F1-4A01-A9DD-17A0AB85E9E2}" type="presParOf" srcId="{91B44D55-3853-42D2-800E-5366A070D5E9}" destId="{4BE93658-1BA3-4A01-8BAC-344828014995}" srcOrd="1" destOrd="0" presId="urn:microsoft.com/office/officeart/2018/2/layout/IconLabelList"/>
    <dgm:cxn modelId="{05C8BE37-1C6D-466F-ABFE-3086B0D89CD2}" type="presParOf" srcId="{91B44D55-3853-42D2-800E-5366A070D5E9}" destId="{9F191CAD-A7B4-4B62-8852-FBF4B6C7C08D}" srcOrd="2" destOrd="0" presId="urn:microsoft.com/office/officeart/2018/2/layout/IconLabelList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7337D64-4B4E-4043-BAED-4420E32DF76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1_2" csCatId="accent1" phldr="1"/>
      <dgm:spPr/>
      <dgm:t>
        <a:bodyPr/>
        <a:lstStyle/>
        <a:p>
          <a:endParaRPr lang="en-US"/>
        </a:p>
      </dgm:t>
    </dgm:pt>
    <dgm:pt modelId="{74F77CBA-AF38-4584-9678-1BBADEB385B0}">
      <dgm:prSet/>
      <dgm:spPr/>
      <dgm:t>
        <a:bodyPr/>
        <a:lstStyle/>
        <a:p>
          <a:pPr>
            <a:defRPr cap="all"/>
          </a:pPr>
          <a:r>
            <a:rPr lang="en-GB"/>
            <a:t>Advantages</a:t>
          </a:r>
          <a:endParaRPr lang="en-US"/>
        </a:p>
      </dgm:t>
    </dgm:pt>
    <dgm:pt modelId="{32ADBBB1-9E91-4945-943B-BDDA46123B43}" type="parTrans" cxnId="{793F4C05-A87F-44E8-B872-A318F5226136}">
      <dgm:prSet/>
      <dgm:spPr/>
      <dgm:t>
        <a:bodyPr/>
        <a:lstStyle/>
        <a:p>
          <a:endParaRPr lang="en-US"/>
        </a:p>
      </dgm:t>
    </dgm:pt>
    <dgm:pt modelId="{32175D72-9F04-46D9-9B46-43DBC4795BA0}" type="sibTrans" cxnId="{793F4C05-A87F-44E8-B872-A318F5226136}">
      <dgm:prSet/>
      <dgm:spPr/>
      <dgm:t>
        <a:bodyPr/>
        <a:lstStyle/>
        <a:p>
          <a:endParaRPr lang="en-US"/>
        </a:p>
      </dgm:t>
    </dgm:pt>
    <dgm:pt modelId="{2EEA2C59-2496-460A-8EB5-EBBC3B42EC41}">
      <dgm:prSet/>
      <dgm:spPr/>
      <dgm:t>
        <a:bodyPr/>
        <a:lstStyle/>
        <a:p>
          <a:pPr>
            <a:defRPr cap="all"/>
          </a:pPr>
          <a:r>
            <a:rPr lang="en-GB"/>
            <a:t>Disadvantages</a:t>
          </a:r>
          <a:endParaRPr lang="en-US"/>
        </a:p>
      </dgm:t>
    </dgm:pt>
    <dgm:pt modelId="{111AC9A3-B877-412B-82EE-16E87CDCEB87}" type="parTrans" cxnId="{0F3E3129-16B6-44BA-AD5D-7DB4EFD230CC}">
      <dgm:prSet/>
      <dgm:spPr/>
      <dgm:t>
        <a:bodyPr/>
        <a:lstStyle/>
        <a:p>
          <a:endParaRPr lang="en-US"/>
        </a:p>
      </dgm:t>
    </dgm:pt>
    <dgm:pt modelId="{FBF141BA-D3EA-4DAE-A1FF-98B41DE5FB0A}" type="sibTrans" cxnId="{0F3E3129-16B6-44BA-AD5D-7DB4EFD230CC}">
      <dgm:prSet/>
      <dgm:spPr/>
      <dgm:t>
        <a:bodyPr/>
        <a:lstStyle/>
        <a:p>
          <a:endParaRPr lang="en-US"/>
        </a:p>
      </dgm:t>
    </dgm:pt>
    <dgm:pt modelId="{5559973E-C351-46C2-A32A-FCDA27D0D98A}">
      <dgm:prSet/>
      <dgm:spPr/>
      <dgm:t>
        <a:bodyPr/>
        <a:lstStyle/>
        <a:p>
          <a:pPr>
            <a:defRPr cap="all"/>
          </a:pPr>
          <a:r>
            <a:rPr lang="en-GB" dirty="0"/>
            <a:t>Future benefits</a:t>
          </a:r>
          <a:endParaRPr lang="en-US" dirty="0"/>
        </a:p>
      </dgm:t>
    </dgm:pt>
    <dgm:pt modelId="{A81D2F8A-92F7-436C-9140-396178ED3847}" type="parTrans" cxnId="{2AE12296-E0B8-40C1-93A2-174510ED0042}">
      <dgm:prSet/>
      <dgm:spPr/>
      <dgm:t>
        <a:bodyPr/>
        <a:lstStyle/>
        <a:p>
          <a:endParaRPr lang="en-US"/>
        </a:p>
      </dgm:t>
    </dgm:pt>
    <dgm:pt modelId="{0A75AF9F-DB4B-4388-922B-85BE5CA2E90F}" type="sibTrans" cxnId="{2AE12296-E0B8-40C1-93A2-174510ED0042}">
      <dgm:prSet/>
      <dgm:spPr/>
      <dgm:t>
        <a:bodyPr/>
        <a:lstStyle/>
        <a:p>
          <a:endParaRPr lang="en-US"/>
        </a:p>
      </dgm:t>
    </dgm:pt>
    <dgm:pt modelId="{4366A6E5-AD7A-4690-A62F-5A4D87767660}" type="pres">
      <dgm:prSet presAssocID="{07337D64-4B4E-4043-BAED-4420E32DF769}" presName="root" presStyleCnt="0">
        <dgm:presLayoutVars>
          <dgm:dir/>
          <dgm:resizeHandles val="exact"/>
        </dgm:presLayoutVars>
      </dgm:prSet>
      <dgm:spPr/>
    </dgm:pt>
    <dgm:pt modelId="{0C093FDD-6655-48C7-83D0-C46F98AA01CD}" type="pres">
      <dgm:prSet presAssocID="{74F77CBA-AF38-4584-9678-1BBADEB385B0}" presName="compNode" presStyleCnt="0"/>
      <dgm:spPr/>
    </dgm:pt>
    <dgm:pt modelId="{AB23BA66-C841-44F8-8E5C-583365F5DC50}" type="pres">
      <dgm:prSet presAssocID="{74F77CBA-AF38-4584-9678-1BBADEB385B0}" presName="iconBgRect" presStyleLbl="bgShp" presStyleIdx="0" presStyleCnt="3"/>
      <dgm:spPr/>
    </dgm:pt>
    <dgm:pt modelId="{8E5137D9-3047-427E-9040-8660DCB35555}" type="pres">
      <dgm:prSet presAssocID="{74F77CBA-AF38-4584-9678-1BBADEB385B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880FBA07-1295-49D5-9669-768FE79A2834}" type="pres">
      <dgm:prSet presAssocID="{74F77CBA-AF38-4584-9678-1BBADEB385B0}" presName="spaceRect" presStyleCnt="0"/>
      <dgm:spPr/>
    </dgm:pt>
    <dgm:pt modelId="{E082B904-1457-48F0-8AB1-A50F579CC810}" type="pres">
      <dgm:prSet presAssocID="{74F77CBA-AF38-4584-9678-1BBADEB385B0}" presName="textRect" presStyleLbl="revTx" presStyleIdx="0" presStyleCnt="3">
        <dgm:presLayoutVars>
          <dgm:chMax val="1"/>
          <dgm:chPref val="1"/>
        </dgm:presLayoutVars>
      </dgm:prSet>
      <dgm:spPr/>
    </dgm:pt>
    <dgm:pt modelId="{8738069A-1AF2-40EC-90A1-355165C3CCD6}" type="pres">
      <dgm:prSet presAssocID="{32175D72-9F04-46D9-9B46-43DBC4795BA0}" presName="sibTrans" presStyleCnt="0"/>
      <dgm:spPr/>
    </dgm:pt>
    <dgm:pt modelId="{54C5F456-F751-4813-A6AB-3B37C5374534}" type="pres">
      <dgm:prSet presAssocID="{2EEA2C59-2496-460A-8EB5-EBBC3B42EC41}" presName="compNode" presStyleCnt="0"/>
      <dgm:spPr/>
    </dgm:pt>
    <dgm:pt modelId="{9AFEAFB6-2257-487A-8FEE-09246EEBCFFC}" type="pres">
      <dgm:prSet presAssocID="{2EEA2C59-2496-460A-8EB5-EBBC3B42EC41}" presName="iconBgRect" presStyleLbl="bgShp" presStyleIdx="1" presStyleCnt="3"/>
      <dgm:spPr/>
    </dgm:pt>
    <dgm:pt modelId="{EA9B3FA1-8A51-4BD3-AAC1-3B04D6F8F526}" type="pres">
      <dgm:prSet presAssocID="{2EEA2C59-2496-460A-8EB5-EBBC3B42EC4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d Face with No Fill"/>
        </a:ext>
      </dgm:extLst>
    </dgm:pt>
    <dgm:pt modelId="{698B2CF3-2543-400A-A89D-B703BB779FE1}" type="pres">
      <dgm:prSet presAssocID="{2EEA2C59-2496-460A-8EB5-EBBC3B42EC41}" presName="spaceRect" presStyleCnt="0"/>
      <dgm:spPr/>
    </dgm:pt>
    <dgm:pt modelId="{D4F52E19-7635-47A6-989A-284CF9CC54E4}" type="pres">
      <dgm:prSet presAssocID="{2EEA2C59-2496-460A-8EB5-EBBC3B42EC41}" presName="textRect" presStyleLbl="revTx" presStyleIdx="1" presStyleCnt="3">
        <dgm:presLayoutVars>
          <dgm:chMax val="1"/>
          <dgm:chPref val="1"/>
        </dgm:presLayoutVars>
      </dgm:prSet>
      <dgm:spPr/>
    </dgm:pt>
    <dgm:pt modelId="{D637837E-9056-4B11-8ACC-B34EC5E66D40}" type="pres">
      <dgm:prSet presAssocID="{FBF141BA-D3EA-4DAE-A1FF-98B41DE5FB0A}" presName="sibTrans" presStyleCnt="0"/>
      <dgm:spPr/>
    </dgm:pt>
    <dgm:pt modelId="{278D42CD-BED2-431A-A259-7ED78CC9C73D}" type="pres">
      <dgm:prSet presAssocID="{5559973E-C351-46C2-A32A-FCDA27D0D98A}" presName="compNode" presStyleCnt="0"/>
      <dgm:spPr/>
    </dgm:pt>
    <dgm:pt modelId="{221E96E4-BCCC-4353-ACD8-5A291713B39A}" type="pres">
      <dgm:prSet presAssocID="{5559973E-C351-46C2-A32A-FCDA27D0D98A}" presName="iconBgRect" presStyleLbl="bgShp" presStyleIdx="2" presStyleCnt="3"/>
      <dgm:spPr/>
    </dgm:pt>
    <dgm:pt modelId="{AA462FAC-5CB9-4F98-989C-7DE74604D525}" type="pres">
      <dgm:prSet presAssocID="{5559973E-C351-46C2-A32A-FCDA27D0D98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ECD4FF5-A3CC-4956-94DD-848650DA0799}" type="pres">
      <dgm:prSet presAssocID="{5559973E-C351-46C2-A32A-FCDA27D0D98A}" presName="spaceRect" presStyleCnt="0"/>
      <dgm:spPr/>
    </dgm:pt>
    <dgm:pt modelId="{16DC62B4-ECAF-4187-B1B8-B0D76FA28689}" type="pres">
      <dgm:prSet presAssocID="{5559973E-C351-46C2-A32A-FCDA27D0D98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93F4C05-A87F-44E8-B872-A318F5226136}" srcId="{07337D64-4B4E-4043-BAED-4420E32DF769}" destId="{74F77CBA-AF38-4584-9678-1BBADEB385B0}" srcOrd="0" destOrd="0" parTransId="{32ADBBB1-9E91-4945-943B-BDDA46123B43}" sibTransId="{32175D72-9F04-46D9-9B46-43DBC4795BA0}"/>
    <dgm:cxn modelId="{89BF3019-6F35-4DD5-9023-3A3A28989CB2}" type="presOf" srcId="{5559973E-C351-46C2-A32A-FCDA27D0D98A}" destId="{16DC62B4-ECAF-4187-B1B8-B0D76FA28689}" srcOrd="0" destOrd="0" presId="urn:microsoft.com/office/officeart/2018/5/layout/IconCircleLabelList"/>
    <dgm:cxn modelId="{0F3E3129-16B6-44BA-AD5D-7DB4EFD230CC}" srcId="{07337D64-4B4E-4043-BAED-4420E32DF769}" destId="{2EEA2C59-2496-460A-8EB5-EBBC3B42EC41}" srcOrd="1" destOrd="0" parTransId="{111AC9A3-B877-412B-82EE-16E87CDCEB87}" sibTransId="{FBF141BA-D3EA-4DAE-A1FF-98B41DE5FB0A}"/>
    <dgm:cxn modelId="{82F2F72D-08A1-402E-A168-D59195C456E3}" type="presOf" srcId="{74F77CBA-AF38-4584-9678-1BBADEB385B0}" destId="{E082B904-1457-48F0-8AB1-A50F579CC810}" srcOrd="0" destOrd="0" presId="urn:microsoft.com/office/officeart/2018/5/layout/IconCircleLabelList"/>
    <dgm:cxn modelId="{2AE12296-E0B8-40C1-93A2-174510ED0042}" srcId="{07337D64-4B4E-4043-BAED-4420E32DF769}" destId="{5559973E-C351-46C2-A32A-FCDA27D0D98A}" srcOrd="2" destOrd="0" parTransId="{A81D2F8A-92F7-436C-9140-396178ED3847}" sibTransId="{0A75AF9F-DB4B-4388-922B-85BE5CA2E90F}"/>
    <dgm:cxn modelId="{5C07FBBB-1123-433D-8937-CF4098FC1596}" type="presOf" srcId="{2EEA2C59-2496-460A-8EB5-EBBC3B42EC41}" destId="{D4F52E19-7635-47A6-989A-284CF9CC54E4}" srcOrd="0" destOrd="0" presId="urn:microsoft.com/office/officeart/2018/5/layout/IconCircleLabelList"/>
    <dgm:cxn modelId="{A265AABE-837C-4BDA-AA40-E4A89D162606}" type="presOf" srcId="{07337D64-4B4E-4043-BAED-4420E32DF769}" destId="{4366A6E5-AD7A-4690-A62F-5A4D87767660}" srcOrd="0" destOrd="0" presId="urn:microsoft.com/office/officeart/2018/5/layout/IconCircleLabelList"/>
    <dgm:cxn modelId="{5DD5EF0E-9EBA-4EFA-8254-9CD71DF1428A}" type="presParOf" srcId="{4366A6E5-AD7A-4690-A62F-5A4D87767660}" destId="{0C093FDD-6655-48C7-83D0-C46F98AA01CD}" srcOrd="0" destOrd="0" presId="urn:microsoft.com/office/officeart/2018/5/layout/IconCircleLabelList"/>
    <dgm:cxn modelId="{E6C75236-6DDC-4DAE-AEA2-5B5855668C90}" type="presParOf" srcId="{0C093FDD-6655-48C7-83D0-C46F98AA01CD}" destId="{AB23BA66-C841-44F8-8E5C-583365F5DC50}" srcOrd="0" destOrd="0" presId="urn:microsoft.com/office/officeart/2018/5/layout/IconCircleLabelList"/>
    <dgm:cxn modelId="{A98192D4-D07F-4830-B11C-1D7C3F4FE601}" type="presParOf" srcId="{0C093FDD-6655-48C7-83D0-C46F98AA01CD}" destId="{8E5137D9-3047-427E-9040-8660DCB35555}" srcOrd="1" destOrd="0" presId="urn:microsoft.com/office/officeart/2018/5/layout/IconCircleLabelList"/>
    <dgm:cxn modelId="{27165BDB-8DB8-4B43-9464-27674B68371F}" type="presParOf" srcId="{0C093FDD-6655-48C7-83D0-C46F98AA01CD}" destId="{880FBA07-1295-49D5-9669-768FE79A2834}" srcOrd="2" destOrd="0" presId="urn:microsoft.com/office/officeart/2018/5/layout/IconCircleLabelList"/>
    <dgm:cxn modelId="{E12756BF-010E-4BE8-AA04-431E0A0B7B73}" type="presParOf" srcId="{0C093FDD-6655-48C7-83D0-C46F98AA01CD}" destId="{E082B904-1457-48F0-8AB1-A50F579CC810}" srcOrd="3" destOrd="0" presId="urn:microsoft.com/office/officeart/2018/5/layout/IconCircleLabelList"/>
    <dgm:cxn modelId="{4071D706-129F-4124-A92D-47BDF22232BF}" type="presParOf" srcId="{4366A6E5-AD7A-4690-A62F-5A4D87767660}" destId="{8738069A-1AF2-40EC-90A1-355165C3CCD6}" srcOrd="1" destOrd="0" presId="urn:microsoft.com/office/officeart/2018/5/layout/IconCircleLabelList"/>
    <dgm:cxn modelId="{4DB29DB4-5DBF-4F6D-827C-B1DA1048C078}" type="presParOf" srcId="{4366A6E5-AD7A-4690-A62F-5A4D87767660}" destId="{54C5F456-F751-4813-A6AB-3B37C5374534}" srcOrd="2" destOrd="0" presId="urn:microsoft.com/office/officeart/2018/5/layout/IconCircleLabelList"/>
    <dgm:cxn modelId="{7F140C2E-C040-4FA7-9F77-340F8B84342C}" type="presParOf" srcId="{54C5F456-F751-4813-A6AB-3B37C5374534}" destId="{9AFEAFB6-2257-487A-8FEE-09246EEBCFFC}" srcOrd="0" destOrd="0" presId="urn:microsoft.com/office/officeart/2018/5/layout/IconCircleLabelList"/>
    <dgm:cxn modelId="{4CA1395A-78F9-4B92-82F8-C8B03E271F66}" type="presParOf" srcId="{54C5F456-F751-4813-A6AB-3B37C5374534}" destId="{EA9B3FA1-8A51-4BD3-AAC1-3B04D6F8F526}" srcOrd="1" destOrd="0" presId="urn:microsoft.com/office/officeart/2018/5/layout/IconCircleLabelList"/>
    <dgm:cxn modelId="{E7AA87DE-1EFD-4041-B7AE-CF29712A4166}" type="presParOf" srcId="{54C5F456-F751-4813-A6AB-3B37C5374534}" destId="{698B2CF3-2543-400A-A89D-B703BB779FE1}" srcOrd="2" destOrd="0" presId="urn:microsoft.com/office/officeart/2018/5/layout/IconCircleLabelList"/>
    <dgm:cxn modelId="{19A2D8AD-B2C6-43D4-AB17-B93F089EB730}" type="presParOf" srcId="{54C5F456-F751-4813-A6AB-3B37C5374534}" destId="{D4F52E19-7635-47A6-989A-284CF9CC54E4}" srcOrd="3" destOrd="0" presId="urn:microsoft.com/office/officeart/2018/5/layout/IconCircleLabelList"/>
    <dgm:cxn modelId="{293EBBBE-44F4-4620-9BDB-5E6FC46B4AD6}" type="presParOf" srcId="{4366A6E5-AD7A-4690-A62F-5A4D87767660}" destId="{D637837E-9056-4B11-8ACC-B34EC5E66D40}" srcOrd="3" destOrd="0" presId="urn:microsoft.com/office/officeart/2018/5/layout/IconCircleLabelList"/>
    <dgm:cxn modelId="{2C1FF951-569D-4841-A465-77BA86FDAE1F}" type="presParOf" srcId="{4366A6E5-AD7A-4690-A62F-5A4D87767660}" destId="{278D42CD-BED2-431A-A259-7ED78CC9C73D}" srcOrd="4" destOrd="0" presId="urn:microsoft.com/office/officeart/2018/5/layout/IconCircleLabelList"/>
    <dgm:cxn modelId="{8B8CC733-14FC-4D97-86B2-EAE6F0B04258}" type="presParOf" srcId="{278D42CD-BED2-431A-A259-7ED78CC9C73D}" destId="{221E96E4-BCCC-4353-ACD8-5A291713B39A}" srcOrd="0" destOrd="0" presId="urn:microsoft.com/office/officeart/2018/5/layout/IconCircleLabelList"/>
    <dgm:cxn modelId="{0D82EC1A-7FE4-4F1C-9F35-584A228A100C}" type="presParOf" srcId="{278D42CD-BED2-431A-A259-7ED78CC9C73D}" destId="{AA462FAC-5CB9-4F98-989C-7DE74604D525}" srcOrd="1" destOrd="0" presId="urn:microsoft.com/office/officeart/2018/5/layout/IconCircleLabelList"/>
    <dgm:cxn modelId="{061D09AE-CF9A-4E8E-B725-E66E209CD04F}" type="presParOf" srcId="{278D42CD-BED2-431A-A259-7ED78CC9C73D}" destId="{FECD4FF5-A3CC-4956-94DD-848650DA0799}" srcOrd="2" destOrd="0" presId="urn:microsoft.com/office/officeart/2018/5/layout/IconCircleLabelList"/>
    <dgm:cxn modelId="{94ED60EB-D39C-4E36-8734-ABA3460DEF79}" type="presParOf" srcId="{278D42CD-BED2-431A-A259-7ED78CC9C73D}" destId="{16DC62B4-ECAF-4187-B1B8-B0D76FA2868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2F53F3-367C-4248-BE75-F7331873DBA0}">
      <dsp:nvSpPr>
        <dsp:cNvPr id="0" name=""/>
        <dsp:cNvSpPr/>
      </dsp:nvSpPr>
      <dsp:spPr>
        <a:xfrm>
          <a:off x="2414485" y="2981"/>
          <a:ext cx="1181788" cy="76816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Introduction</a:t>
          </a:r>
          <a:endParaRPr lang="en-US" sz="1400" kern="1200" dirty="0"/>
        </a:p>
      </dsp:txBody>
      <dsp:txXfrm>
        <a:off x="2451984" y="40480"/>
        <a:ext cx="1106790" cy="693164"/>
      </dsp:txXfrm>
    </dsp:sp>
    <dsp:sp modelId="{EE667515-EB23-4C59-A3B4-9A6823567F1F}">
      <dsp:nvSpPr>
        <dsp:cNvPr id="0" name=""/>
        <dsp:cNvSpPr/>
      </dsp:nvSpPr>
      <dsp:spPr>
        <a:xfrm>
          <a:off x="810850" y="387062"/>
          <a:ext cx="4389058" cy="4389058"/>
        </a:xfrm>
        <a:custGeom>
          <a:avLst/>
          <a:gdLst/>
          <a:ahLst/>
          <a:cxnLst/>
          <a:rect l="0" t="0" r="0" b="0"/>
          <a:pathLst>
            <a:path>
              <a:moveTo>
                <a:pt x="2940555" y="130697"/>
              </a:moveTo>
              <a:arcTo wR="2194529" hR="2194529" stAng="17392423" swAng="773092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FA809E-3DD5-402C-809E-6E8844B90ABB}">
      <dsp:nvSpPr>
        <dsp:cNvPr id="0" name=""/>
        <dsp:cNvSpPr/>
      </dsp:nvSpPr>
      <dsp:spPr>
        <a:xfrm>
          <a:off x="4130237" y="829244"/>
          <a:ext cx="1181788" cy="76816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How the information was searched for</a:t>
          </a:r>
        </a:p>
      </dsp:txBody>
      <dsp:txXfrm>
        <a:off x="4167736" y="866743"/>
        <a:ext cx="1106790" cy="693164"/>
      </dsp:txXfrm>
    </dsp:sp>
    <dsp:sp modelId="{36C2FA13-9B96-4413-ABAE-3EFC70884B88}">
      <dsp:nvSpPr>
        <dsp:cNvPr id="0" name=""/>
        <dsp:cNvSpPr/>
      </dsp:nvSpPr>
      <dsp:spPr>
        <a:xfrm>
          <a:off x="810850" y="387062"/>
          <a:ext cx="4389058" cy="4389058"/>
        </a:xfrm>
        <a:custGeom>
          <a:avLst/>
          <a:gdLst/>
          <a:ahLst/>
          <a:cxnLst/>
          <a:rect l="0" t="0" r="0" b="0"/>
          <a:pathLst>
            <a:path>
              <a:moveTo>
                <a:pt x="4245539" y="1413944"/>
              </a:moveTo>
              <a:arcTo wR="2194529" hR="2194529" stAng="20349834" swAng="1064956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522C29-B0EC-4528-9C86-43FE65EB0382}">
      <dsp:nvSpPr>
        <dsp:cNvPr id="0" name=""/>
        <dsp:cNvSpPr/>
      </dsp:nvSpPr>
      <dsp:spPr>
        <a:xfrm>
          <a:off x="4553993" y="2685839"/>
          <a:ext cx="1181788" cy="76816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Insights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</dsp:txBody>
      <dsp:txXfrm>
        <a:off x="4591492" y="2723338"/>
        <a:ext cx="1106790" cy="693164"/>
      </dsp:txXfrm>
    </dsp:sp>
    <dsp:sp modelId="{4CD1E9E7-4276-4DF1-BE3A-084DF6DE42CE}">
      <dsp:nvSpPr>
        <dsp:cNvPr id="0" name=""/>
        <dsp:cNvSpPr/>
      </dsp:nvSpPr>
      <dsp:spPr>
        <a:xfrm>
          <a:off x="810850" y="387062"/>
          <a:ext cx="4389058" cy="4389058"/>
        </a:xfrm>
        <a:custGeom>
          <a:avLst/>
          <a:gdLst/>
          <a:ahLst/>
          <a:cxnLst/>
          <a:rect l="0" t="0" r="0" b="0"/>
          <a:pathLst>
            <a:path>
              <a:moveTo>
                <a:pt x="4131863" y="3225400"/>
              </a:moveTo>
              <a:arcTo wR="2194529" hR="2194529" stAng="1681068" swAng="836210"/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705CB0-DED4-405E-AD59-BB661958C8B2}">
      <dsp:nvSpPr>
        <dsp:cNvPr id="0" name=""/>
        <dsp:cNvSpPr/>
      </dsp:nvSpPr>
      <dsp:spPr>
        <a:xfrm>
          <a:off x="3366656" y="4174713"/>
          <a:ext cx="1181788" cy="76816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Theories explored</a:t>
          </a:r>
        </a:p>
      </dsp:txBody>
      <dsp:txXfrm>
        <a:off x="3404155" y="4212212"/>
        <a:ext cx="1106790" cy="693164"/>
      </dsp:txXfrm>
    </dsp:sp>
    <dsp:sp modelId="{7B39A7BA-C3AB-4E3C-BD20-CF02BBA51C39}">
      <dsp:nvSpPr>
        <dsp:cNvPr id="0" name=""/>
        <dsp:cNvSpPr/>
      </dsp:nvSpPr>
      <dsp:spPr>
        <a:xfrm>
          <a:off x="810850" y="387062"/>
          <a:ext cx="4389058" cy="4389058"/>
        </a:xfrm>
        <a:custGeom>
          <a:avLst/>
          <a:gdLst/>
          <a:ahLst/>
          <a:cxnLst/>
          <a:rect l="0" t="0" r="0" b="0"/>
          <a:pathLst>
            <a:path>
              <a:moveTo>
                <a:pt x="2412586" y="4378197"/>
              </a:moveTo>
              <a:arcTo wR="2194529" hR="2194529" stAng="5057847" swAng="684307"/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D12894-DC69-4CCC-9949-50BEAA5C376E}">
      <dsp:nvSpPr>
        <dsp:cNvPr id="0" name=""/>
        <dsp:cNvSpPr/>
      </dsp:nvSpPr>
      <dsp:spPr>
        <a:xfrm>
          <a:off x="1462314" y="4174713"/>
          <a:ext cx="1181788" cy="76816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Challenges </a:t>
          </a:r>
        </a:p>
      </dsp:txBody>
      <dsp:txXfrm>
        <a:off x="1499813" y="4212212"/>
        <a:ext cx="1106790" cy="693164"/>
      </dsp:txXfrm>
    </dsp:sp>
    <dsp:sp modelId="{48EF5A59-A4AB-4687-AF9E-2ECF1D031896}">
      <dsp:nvSpPr>
        <dsp:cNvPr id="0" name=""/>
        <dsp:cNvSpPr/>
      </dsp:nvSpPr>
      <dsp:spPr>
        <a:xfrm>
          <a:off x="810850" y="387062"/>
          <a:ext cx="4389058" cy="4389058"/>
        </a:xfrm>
        <a:custGeom>
          <a:avLst/>
          <a:gdLst/>
          <a:ahLst/>
          <a:cxnLst/>
          <a:rect l="0" t="0" r="0" b="0"/>
          <a:pathLst>
            <a:path>
              <a:moveTo>
                <a:pt x="564828" y="3664235"/>
              </a:moveTo>
              <a:arcTo wR="2194529" hR="2194529" stAng="8277303" swAng="819402"/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0F228E-14BF-4B3C-AA92-B6A22968BE4B}">
      <dsp:nvSpPr>
        <dsp:cNvPr id="0" name=""/>
        <dsp:cNvSpPr/>
      </dsp:nvSpPr>
      <dsp:spPr>
        <a:xfrm>
          <a:off x="269931" y="2669673"/>
          <a:ext cx="1191880" cy="80049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Practical learning outcomes </a:t>
          </a:r>
        </a:p>
      </dsp:txBody>
      <dsp:txXfrm>
        <a:off x="309008" y="2708750"/>
        <a:ext cx="1113726" cy="722340"/>
      </dsp:txXfrm>
    </dsp:sp>
    <dsp:sp modelId="{47129AFC-26F9-45E5-BE83-18D223D12D4A}">
      <dsp:nvSpPr>
        <dsp:cNvPr id="0" name=""/>
        <dsp:cNvSpPr/>
      </dsp:nvSpPr>
      <dsp:spPr>
        <a:xfrm>
          <a:off x="810659" y="382431"/>
          <a:ext cx="4389058" cy="4389058"/>
        </a:xfrm>
        <a:custGeom>
          <a:avLst/>
          <a:gdLst/>
          <a:ahLst/>
          <a:cxnLst/>
          <a:rect l="0" t="0" r="0" b="0"/>
          <a:pathLst>
            <a:path>
              <a:moveTo>
                <a:pt x="4177" y="2059193"/>
              </a:moveTo>
              <a:arcTo wR="2194529" hR="2194529" stAng="11012139" swAng="1093014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68D1E3-7244-484D-9DE5-3E4CF167A0E0}">
      <dsp:nvSpPr>
        <dsp:cNvPr id="0" name=""/>
        <dsp:cNvSpPr/>
      </dsp:nvSpPr>
      <dsp:spPr>
        <a:xfrm>
          <a:off x="675643" y="861479"/>
          <a:ext cx="1228917" cy="69504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Conclusion</a:t>
          </a:r>
        </a:p>
      </dsp:txBody>
      <dsp:txXfrm>
        <a:off x="709572" y="895408"/>
        <a:ext cx="1161059" cy="627190"/>
      </dsp:txXfrm>
    </dsp:sp>
    <dsp:sp modelId="{9E07E7C8-E1B6-4D9D-B805-CDDD500817A2}">
      <dsp:nvSpPr>
        <dsp:cNvPr id="0" name=""/>
        <dsp:cNvSpPr/>
      </dsp:nvSpPr>
      <dsp:spPr>
        <a:xfrm>
          <a:off x="805079" y="388667"/>
          <a:ext cx="4389058" cy="4389058"/>
        </a:xfrm>
        <a:custGeom>
          <a:avLst/>
          <a:gdLst/>
          <a:ahLst/>
          <a:cxnLst/>
          <a:rect l="0" t="0" r="0" b="0"/>
          <a:pathLst>
            <a:path>
              <a:moveTo>
                <a:pt x="974366" y="370478"/>
              </a:moveTo>
              <a:arcTo wR="2194529" hR="2194529" stAng="14173214" swAng="826491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39B704-AD43-44ED-980A-B91965BC3D59}">
      <dsp:nvSpPr>
        <dsp:cNvPr id="0" name=""/>
        <dsp:cNvSpPr/>
      </dsp:nvSpPr>
      <dsp:spPr>
        <a:xfrm>
          <a:off x="2289430" y="906395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B01DCE1-65CA-4747-AC60-19B956ECD45A}">
      <dsp:nvSpPr>
        <dsp:cNvPr id="0" name=""/>
        <dsp:cNvSpPr/>
      </dsp:nvSpPr>
      <dsp:spPr>
        <a:xfrm>
          <a:off x="1101430" y="332054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Finding a credible source and making the assignment appealing </a:t>
          </a:r>
          <a:endParaRPr lang="en-US" sz="2300" kern="1200" dirty="0"/>
        </a:p>
      </dsp:txBody>
      <dsp:txXfrm>
        <a:off x="1101430" y="3320547"/>
        <a:ext cx="4320000" cy="720000"/>
      </dsp:txXfrm>
    </dsp:sp>
    <dsp:sp modelId="{C16FFFBC-29B6-4F2E-8622-11A727D74163}">
      <dsp:nvSpPr>
        <dsp:cNvPr id="0" name=""/>
        <dsp:cNvSpPr/>
      </dsp:nvSpPr>
      <dsp:spPr>
        <a:xfrm>
          <a:off x="7365430" y="906395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F191CAD-A7B4-4B62-8852-FBF4B6C7C08D}">
      <dsp:nvSpPr>
        <dsp:cNvPr id="0" name=""/>
        <dsp:cNvSpPr/>
      </dsp:nvSpPr>
      <dsp:spPr>
        <a:xfrm>
          <a:off x="6177430" y="332054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Time constraints     </a:t>
          </a:r>
          <a:endParaRPr lang="en-US" sz="2300" kern="1200" dirty="0"/>
        </a:p>
      </dsp:txBody>
      <dsp:txXfrm>
        <a:off x="6177430" y="3320547"/>
        <a:ext cx="432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23BA66-C841-44F8-8E5C-583365F5DC50}">
      <dsp:nvSpPr>
        <dsp:cNvPr id="0" name=""/>
        <dsp:cNvSpPr/>
      </dsp:nvSpPr>
      <dsp:spPr>
        <a:xfrm>
          <a:off x="676574" y="428475"/>
          <a:ext cx="1852875" cy="18528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5137D9-3047-427E-9040-8660DCB35555}">
      <dsp:nvSpPr>
        <dsp:cNvPr id="0" name=""/>
        <dsp:cNvSpPr/>
      </dsp:nvSpPr>
      <dsp:spPr>
        <a:xfrm>
          <a:off x="1071449" y="823350"/>
          <a:ext cx="1063125" cy="1063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82B904-1457-48F0-8AB1-A50F579CC810}">
      <dsp:nvSpPr>
        <dsp:cNvPr id="0" name=""/>
        <dsp:cNvSpPr/>
      </dsp:nvSpPr>
      <dsp:spPr>
        <a:xfrm>
          <a:off x="84262" y="2858476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/>
            <a:t>Advantages</a:t>
          </a:r>
          <a:endParaRPr lang="en-US" sz="3200" kern="1200"/>
        </a:p>
      </dsp:txBody>
      <dsp:txXfrm>
        <a:off x="84262" y="2858476"/>
        <a:ext cx="3037500" cy="720000"/>
      </dsp:txXfrm>
    </dsp:sp>
    <dsp:sp modelId="{9AFEAFB6-2257-487A-8FEE-09246EEBCFFC}">
      <dsp:nvSpPr>
        <dsp:cNvPr id="0" name=""/>
        <dsp:cNvSpPr/>
      </dsp:nvSpPr>
      <dsp:spPr>
        <a:xfrm>
          <a:off x="4245637" y="428475"/>
          <a:ext cx="1852875" cy="18528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9B3FA1-8A51-4BD3-AAC1-3B04D6F8F526}">
      <dsp:nvSpPr>
        <dsp:cNvPr id="0" name=""/>
        <dsp:cNvSpPr/>
      </dsp:nvSpPr>
      <dsp:spPr>
        <a:xfrm>
          <a:off x="4640512" y="823350"/>
          <a:ext cx="1063125" cy="1063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F52E19-7635-47A6-989A-284CF9CC54E4}">
      <dsp:nvSpPr>
        <dsp:cNvPr id="0" name=""/>
        <dsp:cNvSpPr/>
      </dsp:nvSpPr>
      <dsp:spPr>
        <a:xfrm>
          <a:off x="3653324" y="2858476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/>
            <a:t>Disadvantages</a:t>
          </a:r>
          <a:endParaRPr lang="en-US" sz="3200" kern="1200"/>
        </a:p>
      </dsp:txBody>
      <dsp:txXfrm>
        <a:off x="3653324" y="2858476"/>
        <a:ext cx="3037500" cy="720000"/>
      </dsp:txXfrm>
    </dsp:sp>
    <dsp:sp modelId="{221E96E4-BCCC-4353-ACD8-5A291713B39A}">
      <dsp:nvSpPr>
        <dsp:cNvPr id="0" name=""/>
        <dsp:cNvSpPr/>
      </dsp:nvSpPr>
      <dsp:spPr>
        <a:xfrm>
          <a:off x="7814700" y="428475"/>
          <a:ext cx="1852875" cy="18528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462FAC-5CB9-4F98-989C-7DE74604D525}">
      <dsp:nvSpPr>
        <dsp:cNvPr id="0" name=""/>
        <dsp:cNvSpPr/>
      </dsp:nvSpPr>
      <dsp:spPr>
        <a:xfrm>
          <a:off x="8209575" y="823350"/>
          <a:ext cx="1063125" cy="1063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C62B4-ECAF-4187-B1B8-B0D76FA28689}">
      <dsp:nvSpPr>
        <dsp:cNvPr id="0" name=""/>
        <dsp:cNvSpPr/>
      </dsp:nvSpPr>
      <dsp:spPr>
        <a:xfrm>
          <a:off x="7222387" y="2858476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 dirty="0"/>
            <a:t>Future benefits</a:t>
          </a:r>
          <a:endParaRPr lang="en-US" sz="3200" kern="1200" dirty="0"/>
        </a:p>
      </dsp:txBody>
      <dsp:txXfrm>
        <a:off x="7222387" y="2858476"/>
        <a:ext cx="3037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E5C54A-EE75-4676-9BBC-E6C1C234500D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61F36C-50FF-4BC4-A594-B567BFF3B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5740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challenge was overcome by searching on the official corporate website, using resources recommended by the University, case studies and theories relevant to innovation. Time constraints are overcome by a week’s extension. The challenge for me is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ability to compose intriguing as well as academic content!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61F36C-50FF-4BC4-A594-B567BFF3B62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4103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questions asked in the SCAMPER model increase the brainstorming as well as the ability to think outside the box. I have also learned, that my organisation must have knowledge about the application of this method as many elements have been implemented and I would never have noticed these changes if I had not learned about this technique. The only and main disadvantage is that change does not always mean success. Some innovations proved as life-changing, whereas some did not come at the right time or they have not caught interest and attention. The future benefit is the priceless knowledge I have gained in this module and the confidence to stand up to challenges, whether in my organisation or my own future business. Innovation is the key to success.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61F36C-50FF-4BC4-A594-B567BFF3B62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112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A283B-C080-0390-4D63-F32218EBB0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163893-4BF9-DD01-E974-A8D092218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802E1-E1AC-762E-8985-58FC4F5E4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565ED-1C42-475B-A499-313F918CDCBB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E85FB-F969-C857-0E5E-F70E17BAA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4D8EF6-72FD-CC53-F906-0315EF869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C1834-DB74-4A08-8F1B-562AEF49F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524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A23ED-67DE-A8F9-AC83-788812C09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E104A-6750-95F7-3E4F-3E07B74744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643477-83A0-5DF1-11D7-8740725B0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565ED-1C42-475B-A499-313F918CDCBB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8B6DA5-8F7C-3A87-5E7B-2EC355B58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7D8B2-9DC7-EF32-E485-6D6F297711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C1834-DB74-4A08-8F1B-562AEF49F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942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1E717-8C9C-8A8C-91BE-D56541883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C147D-865F-33D8-A73A-C7E73AAB3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9DBE5-CBDE-4BD4-FE2B-615055291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565ED-1C42-475B-A499-313F918CDCBB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ADA495-DE1C-25BA-8895-5E9DEA77D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3110CA-F963-B2F5-0F43-7D42807ED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C1834-DB74-4A08-8F1B-562AEF49F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453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1CC00-58E2-9704-AB02-1430C6615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AE8BC-44FD-1D56-C541-8DDD66D63F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33785A-52E7-087B-7237-BF3D1B29F6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0C758C-C310-FC20-4DEF-88FA54AAE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565ED-1C42-475B-A499-313F918CDCBB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C621C9-FDB3-3B6D-4788-392CE4D4C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84DD1D-F2B1-3920-ED7D-168A76413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C1834-DB74-4A08-8F1B-562AEF49F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041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68862-9375-2916-11C1-3A18D94B7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8BB187-E916-AD0F-5358-EA2B805BDD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388DC0-B1A7-BC7A-A65A-CEDD05B879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868100-B190-3EBD-0C9D-52B3972462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A0998E-A9E7-DFE8-C5C4-E5704DDB1F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D3940C-32D8-3391-AC52-04EC44183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565ED-1C42-475B-A499-313F918CDCBB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416F93-1DAB-98BD-EC5C-860998829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B60474-029C-7E42-0052-144C74C88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C1834-DB74-4A08-8F1B-562AEF49F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21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4D44D-64F4-A37C-746F-2C60A17A6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540394-3B6A-26DD-9076-E3A16FF85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565ED-1C42-475B-A499-313F918CDCBB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F22E9F-04FA-80BB-43B6-4F58E8FCE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B4F0A8-BBE4-EEDE-3B84-FA793BC34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C1834-DB74-4A08-8F1B-562AEF49F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685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B2EDC3-35FD-2706-2DCF-E03F76C69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565ED-1C42-475B-A499-313F918CDCBB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306E56-DDDA-F521-1CC3-7CF7B7448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0A965C-6AAF-2821-7C46-0FB0097DB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C1834-DB74-4A08-8F1B-562AEF49F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219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B0522-1D36-92CD-C566-865416AB3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9E7EC-5687-1163-8233-F0252EB15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93E7AD-9F91-15A6-A318-5FEE3D6037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2D0C1F-1ED9-9B28-791E-2920E32F8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565ED-1C42-475B-A499-313F918CDCBB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FF4E50-65EA-21A4-793B-C6FFAA7F2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B148E-84AA-55E4-228C-35DF4536B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C1834-DB74-4A08-8F1B-562AEF49F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395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F7A57-646C-D4B0-0763-8E889E121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A18F01-B27C-EA95-9A54-26BBAC5DF2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86C9AD-2B67-957A-13E7-E00E41A413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6C1E27-16A6-C7E2-5E29-0D2C78FC0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565ED-1C42-475B-A499-313F918CDCBB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005266-254B-132B-BFB4-F07079D02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92D8ED-9366-3975-183D-B50D44BBB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C1834-DB74-4A08-8F1B-562AEF49F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212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FC1A1-C16D-FF18-489C-D2AEBD8B5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97FA09-95CE-6258-BAA2-E62D7303A6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52A66A-074D-3D54-5246-16320ADAA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565ED-1C42-475B-A499-313F918CDCBB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55A2A-DBA8-6010-E7CF-42BAFCDB6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2741D9-DEBC-D2FA-42D0-D37C847EC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C1834-DB74-4A08-8F1B-562AEF49F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524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1C1054-4F9A-347B-606E-2E6332A579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8147F5-9DA5-F1AC-5F7A-2E8B6A689A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97E7C-7A15-0343-A257-EBC09C57B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565ED-1C42-475B-A499-313F918CDCBB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16C655-3EF0-EB2C-E0D0-0EBAD4F9C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2A1C6E-549E-742C-8333-32EAD9736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C1834-DB74-4A08-8F1B-562AEF49F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608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7603C1-34A7-5E0F-E38F-3C1CFDF48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56233-F928-CB0F-F6FE-2AF9E87EFE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ABB24-040F-2ECF-7230-5E35A78A89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5565ED-1C42-475B-A499-313F918CDCBB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44300E-F212-EE6E-2DED-3E1A5AA569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EB7D60-D171-62AF-FE7D-2677A6A6D9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CC1834-DB74-4A08-8F1B-562AEF49F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882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advantage-marketline-com.ezproxy.uwtsd.ac.uk/News/wilko-enters-administration-outflanked-by-competitors_69423" TargetMode="External"/><Relationship Id="rId2" Type="http://schemas.openxmlformats.org/officeDocument/2006/relationships/hyperlink" Target="https://egyptinnovate.com/en/innovation-tool/scamper-metho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51" name="Rectangle 1150">
            <a:extLst>
              <a:ext uri="{FF2B5EF4-FFF2-40B4-BE49-F238E27FC236}">
                <a16:creationId xmlns:a16="http://schemas.microsoft.com/office/drawing/2014/main" id="{5AE9FC70-8A26-4CF2-8E04-EBDADB8B8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3" name="Rectangle 1152">
            <a:extLst>
              <a:ext uri="{FF2B5EF4-FFF2-40B4-BE49-F238E27FC236}">
                <a16:creationId xmlns:a16="http://schemas.microsoft.com/office/drawing/2014/main" id="{609CB703-C563-4F1F-BF28-83C06E978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A0BF05-3904-3F7B-8C8A-FA0B1AF00C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07000" y="583345"/>
            <a:ext cx="5833787" cy="2274155"/>
          </a:xfrm>
        </p:spPr>
        <p:txBody>
          <a:bodyPr anchor="b">
            <a:normAutofit/>
          </a:bodyPr>
          <a:lstStyle/>
          <a:p>
            <a:pPr algn="r"/>
            <a:r>
              <a:rPr lang="en-GB" sz="3900">
                <a:solidFill>
                  <a:srgbClr val="FFFFFF"/>
                </a:solidFill>
              </a:rPr>
              <a:t>Wilko</a:t>
            </a:r>
            <a:br>
              <a:rPr lang="en-GB" sz="3900">
                <a:solidFill>
                  <a:srgbClr val="FFFFFF"/>
                </a:solidFill>
              </a:rPr>
            </a:br>
            <a:r>
              <a:rPr lang="en-GB" sz="3900">
                <a:solidFill>
                  <a:srgbClr val="FFFFFF"/>
                </a:solidFill>
              </a:rPr>
              <a:t>Why did they fail and how this could be prevented?</a:t>
            </a:r>
            <a:br>
              <a:rPr lang="en-GB" sz="3900">
                <a:solidFill>
                  <a:srgbClr val="FFFFFF"/>
                </a:solidFill>
              </a:rPr>
            </a:br>
            <a:endParaRPr lang="en-GB" sz="39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42395D-4B9B-A52A-8778-37954B8A84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06993" y="3123651"/>
            <a:ext cx="5833787" cy="1811206"/>
          </a:xfrm>
        </p:spPr>
        <p:txBody>
          <a:bodyPr>
            <a:normAutofit/>
          </a:bodyPr>
          <a:lstStyle/>
          <a:p>
            <a:pPr algn="r"/>
            <a:r>
              <a:rPr lang="en-GB" sz="1900">
                <a:solidFill>
                  <a:srgbClr val="FFFFFF"/>
                </a:solidFill>
              </a:rPr>
              <a:t>By Julia Mansell</a:t>
            </a:r>
          </a:p>
          <a:p>
            <a:pPr algn="r"/>
            <a:r>
              <a:rPr lang="en-GB" sz="1900">
                <a:solidFill>
                  <a:srgbClr val="FFFFFF"/>
                </a:solidFill>
              </a:rPr>
              <a:t>Student Number:2110746</a:t>
            </a:r>
          </a:p>
          <a:p>
            <a:pPr algn="r"/>
            <a:r>
              <a:rPr lang="en-GB" sz="1900">
                <a:solidFill>
                  <a:srgbClr val="FFFFFF"/>
                </a:solidFill>
              </a:rPr>
              <a:t>Module/code: Developing Innovation and Creativity for Business Advantage/BMSW6102</a:t>
            </a:r>
          </a:p>
          <a:p>
            <a:pPr algn="r"/>
            <a:r>
              <a:rPr lang="en-GB" sz="1900">
                <a:solidFill>
                  <a:srgbClr val="FFFFFF"/>
                </a:solidFill>
              </a:rPr>
              <a:t>Lecturer: Abdi Rahman</a:t>
            </a:r>
          </a:p>
        </p:txBody>
      </p:sp>
      <p:sp>
        <p:nvSpPr>
          <p:cNvPr id="115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041" y="259737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157" name="Straight Connector 1156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Wilko isn't just a shop – it's a magical portal to essential ...">
            <a:extLst>
              <a:ext uri="{FF2B5EF4-FFF2-40B4-BE49-F238E27FC236}">
                <a16:creationId xmlns:a16="http://schemas.microsoft.com/office/drawing/2014/main" id="{FD190905-2585-CE1F-6A97-2D94E05223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48" b="-1"/>
          <a:stretch/>
        </p:blipFill>
        <p:spPr bwMode="auto">
          <a:xfrm>
            <a:off x="1397583" y="3259736"/>
            <a:ext cx="3438949" cy="2326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59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7821" y="282667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161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9869" y="610939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889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C3AC7-5198-43FE-ADB5-9E9698964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60682"/>
            <a:ext cx="3687041" cy="2368317"/>
          </a:xfrm>
        </p:spPr>
        <p:txBody>
          <a:bodyPr anchor="t">
            <a:normAutofit/>
          </a:bodyPr>
          <a:lstStyle/>
          <a:p>
            <a:r>
              <a:rPr lang="en-GB" sz="3200"/>
              <a:t>In this presentation </a:t>
            </a:r>
          </a:p>
        </p:txBody>
      </p:sp>
      <p:pic>
        <p:nvPicPr>
          <p:cNvPr id="2050" name="Picture 2" descr="Wilko isn't just a shop – it's a magical portal to essential ...">
            <a:extLst>
              <a:ext uri="{FF2B5EF4-FFF2-40B4-BE49-F238E27FC236}">
                <a16:creationId xmlns:a16="http://schemas.microsoft.com/office/drawing/2014/main" id="{C7AD4F22-C4AC-DED0-83A0-9EA69E06F2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84" b="2"/>
          <a:stretch/>
        </p:blipFill>
        <p:spPr bwMode="auto">
          <a:xfrm>
            <a:off x="1222856" y="3879056"/>
            <a:ext cx="2955829" cy="2102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81" name="Group 2080">
            <a:extLst>
              <a:ext uri="{FF2B5EF4-FFF2-40B4-BE49-F238E27FC236}">
                <a16:creationId xmlns:a16="http://schemas.microsoft.com/office/drawing/2014/main" id="{7D2D829D-2830-5F07-E40B-C351944AB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082" name="Rectangle 2081">
              <a:extLst>
                <a:ext uri="{FF2B5EF4-FFF2-40B4-BE49-F238E27FC236}">
                  <a16:creationId xmlns:a16="http://schemas.microsoft.com/office/drawing/2014/main" id="{521FC5EF-435E-F74E-11C5-A935C7066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83" name="Rectangle 2082">
              <a:extLst>
                <a:ext uri="{FF2B5EF4-FFF2-40B4-BE49-F238E27FC236}">
                  <a16:creationId xmlns:a16="http://schemas.microsoft.com/office/drawing/2014/main" id="{BCF3CE81-94AA-585B-379D-CB757AFCC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212767ED-941E-945D-64D2-AE3993D2A9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4149449"/>
              </p:ext>
            </p:extLst>
          </p:nvPr>
        </p:nvGraphicFramePr>
        <p:xfrm>
          <a:off x="5348086" y="1035843"/>
          <a:ext cx="6005713" cy="49458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90192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0FB43-53D2-8BC4-7B70-5F63BFE70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60682"/>
            <a:ext cx="3687041" cy="23683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pic>
        <p:nvPicPr>
          <p:cNvPr id="3074" name="Picture 2" descr="Wilko isn't just a shop – it's a magical portal to essential ...">
            <a:extLst>
              <a:ext uri="{FF2B5EF4-FFF2-40B4-BE49-F238E27FC236}">
                <a16:creationId xmlns:a16="http://schemas.microsoft.com/office/drawing/2014/main" id="{DA38B9D7-87E3-0F46-686A-2282911849B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23787" y="3879056"/>
            <a:ext cx="3153966" cy="2102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23BFDF4-4B2B-84AC-7AFB-3F7F883316B1}"/>
              </a:ext>
            </a:extLst>
          </p:cNvPr>
          <p:cNvSpPr txBox="1"/>
          <p:nvPr/>
        </p:nvSpPr>
        <p:spPr>
          <a:xfrm>
            <a:off x="5348086" y="1035843"/>
            <a:ext cx="6005713" cy="49458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>
                <a:effectLst/>
              </a:rPr>
              <a:t>Wilko started as a single hardware store in 1930, expanding across the UK </a:t>
            </a:r>
            <a:r>
              <a:rPr lang="en-US" sz="2000"/>
              <a:t>to hundreds of </a:t>
            </a:r>
            <a:r>
              <a:rPr lang="en-US" sz="2000" b="0" i="0">
                <a:effectLst/>
              </a:rPr>
              <a:t> physical stores and an online presence with a </a:t>
            </a:r>
            <a:r>
              <a:rPr lang="en-US" sz="2000" b="1">
                <a:effectLst/>
              </a:rPr>
              <a:t>wide range of products</a:t>
            </a:r>
            <a:r>
              <a:rPr lang="en-US" sz="2000">
                <a:effectLst/>
              </a:rPr>
              <a:t>(Wilko 2018-2023)</a:t>
            </a:r>
            <a:endParaRPr lang="en-US" sz="2000" b="1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0"/>
              <a:t>Competitors such as B&amp;M, The Range  or Home bargains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i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>
                <a:effectLst/>
              </a:rPr>
              <a:t>Wilko's revenue trends, peaking in 2018 and declining in the fiscal year 2022 (Statista, 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i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>
                <a:effectLst/>
              </a:rPr>
              <a:t>The entry of Wilko into administration in August 2023, jeopardised 12,000 jobs (Marketline, 2023).</a:t>
            </a:r>
          </a:p>
        </p:txBody>
      </p:sp>
      <p:grpSp>
        <p:nvGrpSpPr>
          <p:cNvPr id="3088" name="Group 3087">
            <a:extLst>
              <a:ext uri="{FF2B5EF4-FFF2-40B4-BE49-F238E27FC236}">
                <a16:creationId xmlns:a16="http://schemas.microsoft.com/office/drawing/2014/main" id="{7D2D829D-2830-5F07-E40B-C351944AB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3089" name="Rectangle 3088">
              <a:extLst>
                <a:ext uri="{FF2B5EF4-FFF2-40B4-BE49-F238E27FC236}">
                  <a16:creationId xmlns:a16="http://schemas.microsoft.com/office/drawing/2014/main" id="{521FC5EF-435E-F74E-11C5-A935C7066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90" name="Rectangle 3089">
              <a:extLst>
                <a:ext uri="{FF2B5EF4-FFF2-40B4-BE49-F238E27FC236}">
                  <a16:creationId xmlns:a16="http://schemas.microsoft.com/office/drawing/2014/main" id="{BCF3CE81-94AA-585B-379D-CB757AFCC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31942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34" name="Group 4133">
            <a:extLst>
              <a:ext uri="{FF2B5EF4-FFF2-40B4-BE49-F238E27FC236}">
                <a16:creationId xmlns:a16="http://schemas.microsoft.com/office/drawing/2014/main" id="{731DBD42-1DF5-F172-B1F5-B966CEFC3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-1" y="4439601"/>
            <a:ext cx="12202175" cy="2431984"/>
            <a:chOff x="-1" y="-29768"/>
            <a:chExt cx="12202175" cy="1519356"/>
          </a:xfrm>
        </p:grpSpPr>
        <p:sp>
          <p:nvSpPr>
            <p:cNvPr id="4135" name="Rectangle 4134">
              <a:extLst>
                <a:ext uri="{FF2B5EF4-FFF2-40B4-BE49-F238E27FC236}">
                  <a16:creationId xmlns:a16="http://schemas.microsoft.com/office/drawing/2014/main" id="{69355FCF-1FBC-38E0-6366-30A98CF87C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36" name="Rectangle 4135">
              <a:extLst>
                <a:ext uri="{FF2B5EF4-FFF2-40B4-BE49-F238E27FC236}">
                  <a16:creationId xmlns:a16="http://schemas.microsoft.com/office/drawing/2014/main" id="{95494C1B-3451-03EE-59A7-B38557EC84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289101" y="-1429602"/>
              <a:ext cx="1507122" cy="4319024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37" name="Rectangle 4136">
              <a:extLst>
                <a:ext uri="{FF2B5EF4-FFF2-40B4-BE49-F238E27FC236}">
                  <a16:creationId xmlns:a16="http://schemas.microsoft.com/office/drawing/2014/main" id="{E2448E7E-0999-BEAC-FD6D-656E0A048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962663" y="-3992432"/>
              <a:ext cx="1519356" cy="9444683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  <a:alpha val="70000"/>
                  </a:schemeClr>
                </a:gs>
              </a:gsLst>
              <a:lin ang="9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57D6A4-A5A1-202F-8A66-24B2B7BB0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6243" y="4695886"/>
            <a:ext cx="8949690" cy="9182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>
                <a:solidFill>
                  <a:srgbClr val="FFFFFF"/>
                </a:solidFill>
              </a:rPr>
              <a:t>How was the information searched for</a:t>
            </a:r>
          </a:p>
        </p:txBody>
      </p:sp>
      <p:pic>
        <p:nvPicPr>
          <p:cNvPr id="4106" name="Picture 10" descr="Newspaper Word Search, Vocabulary, Crossword and More">
            <a:extLst>
              <a:ext uri="{FF2B5EF4-FFF2-40B4-BE49-F238E27FC236}">
                <a16:creationId xmlns:a16="http://schemas.microsoft.com/office/drawing/2014/main" id="{E71615FC-D11D-05D6-2C82-D89712A306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3499" y="1813555"/>
            <a:ext cx="2375259" cy="177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Wilko isn't just a shop – it's a magical portal to essential ...">
            <a:extLst>
              <a:ext uri="{FF2B5EF4-FFF2-40B4-BE49-F238E27FC236}">
                <a16:creationId xmlns:a16="http://schemas.microsoft.com/office/drawing/2014/main" id="{5BACB72E-DE8F-0E09-1766-DDB83F2648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84" b="2"/>
          <a:stretch/>
        </p:blipFill>
        <p:spPr bwMode="auto">
          <a:xfrm>
            <a:off x="3577837" y="1903055"/>
            <a:ext cx="2375259" cy="1689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cholarly Sources: The A-Z Guide">
            <a:extLst>
              <a:ext uri="{FF2B5EF4-FFF2-40B4-BE49-F238E27FC236}">
                <a16:creationId xmlns:a16="http://schemas.microsoft.com/office/drawing/2014/main" id="{AFAC5BE7-33EE-BA42-E213-3FF0854F82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40" r="438"/>
          <a:stretch/>
        </p:blipFill>
        <p:spPr bwMode="auto">
          <a:xfrm>
            <a:off x="6238156" y="1539293"/>
            <a:ext cx="2372817" cy="2053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User Guide">
            <a:extLst>
              <a:ext uri="{FF2B5EF4-FFF2-40B4-BE49-F238E27FC236}">
                <a16:creationId xmlns:a16="http://schemas.microsoft.com/office/drawing/2014/main" id="{501F1A39-1091-6FE4-30EC-5CA60B21DB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93107" y="3130721"/>
            <a:ext cx="2375259" cy="461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Press Material | Statista">
            <a:extLst>
              <a:ext uri="{FF2B5EF4-FFF2-40B4-BE49-F238E27FC236}">
                <a16:creationId xmlns:a16="http://schemas.microsoft.com/office/drawing/2014/main" id="{EE7F88C4-CD35-6725-10ED-5FFFC736EEF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12847" y="1903055"/>
            <a:ext cx="2135777" cy="443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0507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etal tic-tac-toe game pieces">
            <a:extLst>
              <a:ext uri="{FF2B5EF4-FFF2-40B4-BE49-F238E27FC236}">
                <a16:creationId xmlns:a16="http://schemas.microsoft.com/office/drawing/2014/main" id="{1B98DD2D-3B1C-B654-ABD6-F5A80899C4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43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5D5DC7-C1CB-3171-E9EF-4442BF34F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Insight to Innovation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70A13-EF49-98FC-9F93-ABAC3B3446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0" i="0" dirty="0">
                <a:effectLst/>
                <a:latin typeface="Lexend Deca"/>
              </a:rPr>
              <a:t>"Every successful person loves the game. The chance to prove his worth, to excel, to win.“ (</a:t>
            </a:r>
            <a:r>
              <a:rPr lang="en-GB" sz="2000" dirty="0">
                <a:latin typeface="Lexend Deca"/>
              </a:rPr>
              <a:t>C</a:t>
            </a:r>
            <a:r>
              <a:rPr lang="en-GB" sz="2000" b="0" i="0" dirty="0">
                <a:effectLst/>
                <a:latin typeface="Lexend Deca"/>
              </a:rPr>
              <a:t>arnegie, 2022)</a:t>
            </a:r>
          </a:p>
          <a:p>
            <a:pPr marL="0" indent="0">
              <a:buNone/>
            </a:pPr>
            <a:endParaRPr lang="en-GB" sz="2000" dirty="0">
              <a:latin typeface="Lexend Deca"/>
            </a:endParaRPr>
          </a:p>
          <a:p>
            <a:pPr marL="0" indent="0">
              <a:buNone/>
            </a:pPr>
            <a:endParaRPr lang="en-GB" sz="2000" dirty="0">
              <a:latin typeface="Lexend Deca"/>
            </a:endParaRPr>
          </a:p>
          <a:p>
            <a:pPr marL="0" indent="0">
              <a:buNone/>
            </a:pPr>
            <a:r>
              <a:rPr lang="en-GB" sz="2000" dirty="0">
                <a:latin typeface="Lexend Deca"/>
              </a:rPr>
              <a:t>To be able to be in the game, excel and win, we must take every challenge as an opportunity and prove our worth with continuous improvement-innovation.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24892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45" name="Rectangle 5144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0A8599-61F6-290B-6AA1-81290AE89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959756"/>
            <a:ext cx="3905598" cy="268825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Innovation</a:t>
            </a:r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Theories Explored- SCAMPER</a:t>
            </a:r>
          </a:p>
        </p:txBody>
      </p:sp>
      <p:sp>
        <p:nvSpPr>
          <p:cNvPr id="5147" name="Rectangle 514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49" name="Rectangle 514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124" name="Picture 4" descr="SCAMPER method | EgyptInnovate">
            <a:extLst>
              <a:ext uri="{FF2B5EF4-FFF2-40B4-BE49-F238E27FC236}">
                <a16:creationId xmlns:a16="http://schemas.microsoft.com/office/drawing/2014/main" id="{1074818E-9A61-2325-EB41-A244779FD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88798" y="625683"/>
            <a:ext cx="6797981" cy="5455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9F3782-4F8D-F096-1A8A-08E36F695082}"/>
              </a:ext>
            </a:extLst>
          </p:cNvPr>
          <p:cNvSpPr txBox="1"/>
          <p:nvPr/>
        </p:nvSpPr>
        <p:spPr>
          <a:xfrm>
            <a:off x="6981825" y="6219825"/>
            <a:ext cx="2990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(</a:t>
            </a:r>
            <a:r>
              <a:rPr lang="en-GB" dirty="0" err="1"/>
              <a:t>EgyptInnovate</a:t>
            </a:r>
            <a:r>
              <a:rPr lang="en-GB" dirty="0"/>
              <a:t>, 2023)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ED8FDD-5A3F-FDB0-9C92-694BD40FAD5F}"/>
              </a:ext>
            </a:extLst>
          </p:cNvPr>
          <p:cNvSpPr txBox="1"/>
          <p:nvPr/>
        </p:nvSpPr>
        <p:spPr>
          <a:xfrm>
            <a:off x="505221" y="4216894"/>
            <a:ext cx="387835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This approach has substantial attention as an educational method that fosters consciousness, drive, innovation, flexibility, and resourcefulness. Its purpose is to prompt individuals to explore </a:t>
            </a:r>
            <a:r>
              <a:rPr lang="en-GB" dirty="0">
                <a:solidFill>
                  <a:srgbClr val="374151"/>
                </a:solidFill>
                <a:latin typeface="Söhne"/>
              </a:rPr>
              <a:t>options they may not normally consider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(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Söhne"/>
              </a:rPr>
              <a:t>Serat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831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roup 32">
            <a:extLst>
              <a:ext uri="{FF2B5EF4-FFF2-40B4-BE49-F238E27FC236}">
                <a16:creationId xmlns:a16="http://schemas.microsoft.com/office/drawing/2014/main" id="{7024687B-3153-123C-0A8C-D7D007FAF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29768"/>
            <a:ext cx="12202175" cy="1519356"/>
            <a:chOff x="-1" y="-29768"/>
            <a:chExt cx="12202175" cy="1519356"/>
          </a:xfrm>
        </p:grpSpPr>
        <p:sp>
          <p:nvSpPr>
            <p:cNvPr id="47" name="Rectangle 33">
              <a:extLst>
                <a:ext uri="{FF2B5EF4-FFF2-40B4-BE49-F238E27FC236}">
                  <a16:creationId xmlns:a16="http://schemas.microsoft.com/office/drawing/2014/main" id="{8D6305F5-7509-0BF5-12D3-30451FCD7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34">
              <a:extLst>
                <a:ext uri="{FF2B5EF4-FFF2-40B4-BE49-F238E27FC236}">
                  <a16:creationId xmlns:a16="http://schemas.microsoft.com/office/drawing/2014/main" id="{471C5C7A-6D55-5B27-646E-39C962693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Rectangle 35">
              <a:extLst>
                <a:ext uri="{FF2B5EF4-FFF2-40B4-BE49-F238E27FC236}">
                  <a16:creationId xmlns:a16="http://schemas.microsoft.com/office/drawing/2014/main" id="{F3B3B1F4-948C-963C-E6EA-60CF7FBFA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854099-DDFF-6B18-8901-0DB43B84E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1" y="301843"/>
            <a:ext cx="10477109" cy="1003532"/>
          </a:xfrm>
        </p:spPr>
        <p:txBody>
          <a:bodyPr anchor="ctr">
            <a:normAutofit/>
          </a:bodyPr>
          <a:lstStyle/>
          <a:p>
            <a:pPr lvl="0"/>
            <a:br>
              <a:rPr lang="en-US" sz="2200">
                <a:solidFill>
                  <a:srgbClr val="FFFFFF"/>
                </a:solidFill>
              </a:rPr>
            </a:br>
            <a:r>
              <a:rPr lang="en-US" sz="2200">
                <a:solidFill>
                  <a:srgbClr val="FFFFFF"/>
                </a:solidFill>
              </a:rPr>
              <a:t>Challenges experienced in completing the assignment and overcoming challenges</a:t>
            </a:r>
            <a:br>
              <a:rPr lang="en-US" sz="2200">
                <a:solidFill>
                  <a:srgbClr val="FFFFFF"/>
                </a:solidFill>
              </a:rPr>
            </a:br>
            <a:endParaRPr lang="en-GB" sz="2200" dirty="0">
              <a:solidFill>
                <a:srgbClr val="FFFFFF"/>
              </a:solidFill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C68F1C9B-FA9F-F6E5-05EE-E7B9ABEB10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7341514"/>
              </p:ext>
            </p:extLst>
          </p:nvPr>
        </p:nvGraphicFramePr>
        <p:xfrm>
          <a:off x="323849" y="1808964"/>
          <a:ext cx="11598861" cy="4946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54551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19">
            <a:extLst>
              <a:ext uri="{FF2B5EF4-FFF2-40B4-BE49-F238E27FC236}">
                <a16:creationId xmlns:a16="http://schemas.microsoft.com/office/drawing/2014/main" id="{7024687B-3153-123C-0A8C-D7D007FAF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29768"/>
            <a:ext cx="12202175" cy="1519356"/>
            <a:chOff x="-1" y="-29768"/>
            <a:chExt cx="12202175" cy="1519356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8D6305F5-7509-0BF5-12D3-30451FCD7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471C5C7A-6D55-5B27-646E-39C962693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B3B1F4-948C-963C-E6EA-60CF7FBFA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FA874CE-EB49-6A8F-CF49-0E042EA29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1" y="301843"/>
            <a:ext cx="10477109" cy="1003532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Practical learning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FFC46D-B719-808A-170B-9D219EC3CC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6223117"/>
              </p:ext>
            </p:extLst>
          </p:nvPr>
        </p:nvGraphicFramePr>
        <p:xfrm>
          <a:off x="876300" y="2308124"/>
          <a:ext cx="10344150" cy="4006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96193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31">
            <a:extLst>
              <a:ext uri="{FF2B5EF4-FFF2-40B4-BE49-F238E27FC236}">
                <a16:creationId xmlns:a16="http://schemas.microsoft.com/office/drawing/2014/main" id="{AA866F0E-F54B-4BF5-8A88-7D97BD45F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Freeform: Shape 33">
            <a:extLst>
              <a:ext uri="{FF2B5EF4-FFF2-40B4-BE49-F238E27FC236}">
                <a16:creationId xmlns:a16="http://schemas.microsoft.com/office/drawing/2014/main" id="{8229EC50-E910-4AE2-9EEA-604A81EF6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941221 w 12192000"/>
              <a:gd name="connsiteY0" fmla="*/ 2015186 h 6858000"/>
              <a:gd name="connsiteX1" fmla="*/ 6907857 w 12192000"/>
              <a:gd name="connsiteY1" fmla="*/ 2033351 h 6858000"/>
              <a:gd name="connsiteX2" fmla="*/ 7093700 w 12192000"/>
              <a:gd name="connsiteY2" fmla="*/ 2101457 h 6858000"/>
              <a:gd name="connsiteX3" fmla="*/ 6803079 w 12192000"/>
              <a:gd name="connsiteY3" fmla="*/ 2065612 h 6858000"/>
              <a:gd name="connsiteX4" fmla="*/ 6798115 w 12192000"/>
              <a:gd name="connsiteY4" fmla="*/ 2088772 h 6858000"/>
              <a:gd name="connsiteX5" fmla="*/ 7128167 w 12192000"/>
              <a:gd name="connsiteY5" fmla="*/ 2176455 h 6858000"/>
              <a:gd name="connsiteX6" fmla="*/ 7098663 w 12192000"/>
              <a:gd name="connsiteY6" fmla="*/ 2189968 h 6858000"/>
              <a:gd name="connsiteX7" fmla="*/ 6923298 w 12192000"/>
              <a:gd name="connsiteY7" fmla="*/ 2156052 h 6858000"/>
              <a:gd name="connsiteX8" fmla="*/ 6888004 w 12192000"/>
              <a:gd name="connsiteY8" fmla="*/ 2164875 h 6858000"/>
              <a:gd name="connsiteX9" fmla="*/ 6905375 w 12192000"/>
              <a:gd name="connsiteY9" fmla="*/ 2205958 h 6858000"/>
              <a:gd name="connsiteX10" fmla="*/ 6981477 w 12192000"/>
              <a:gd name="connsiteY10" fmla="*/ 2221951 h 6858000"/>
              <a:gd name="connsiteX11" fmla="*/ 7100043 w 12192000"/>
              <a:gd name="connsiteY11" fmla="*/ 2318459 h 6858000"/>
              <a:gd name="connsiteX12" fmla="*/ 6920540 w 12192000"/>
              <a:gd name="connsiteY12" fmla="*/ 2306877 h 6858000"/>
              <a:gd name="connsiteX13" fmla="*/ 6888831 w 12192000"/>
              <a:gd name="connsiteY13" fmla="*/ 2330314 h 6858000"/>
              <a:gd name="connsiteX14" fmla="*/ 6876698 w 12192000"/>
              <a:gd name="connsiteY14" fmla="*/ 2360645 h 6858000"/>
              <a:gd name="connsiteX15" fmla="*/ 6807214 w 12192000"/>
              <a:gd name="connsiteY15" fmla="*/ 2385736 h 6858000"/>
              <a:gd name="connsiteX16" fmla="*/ 6916405 w 12192000"/>
              <a:gd name="connsiteY16" fmla="*/ 2413862 h 6858000"/>
              <a:gd name="connsiteX17" fmla="*/ 6799770 w 12192000"/>
              <a:gd name="connsiteY17" fmla="*/ 2413862 h 6858000"/>
              <a:gd name="connsiteX18" fmla="*/ 6665762 w 12192000"/>
              <a:gd name="connsiteY18" fmla="*/ 2394561 h 6858000"/>
              <a:gd name="connsiteX19" fmla="*/ 6522933 w 12192000"/>
              <a:gd name="connsiteY19" fmla="*/ 2400626 h 6858000"/>
              <a:gd name="connsiteX20" fmla="*/ 6237275 w 12192000"/>
              <a:gd name="connsiteY20" fmla="*/ 2365057 h 6858000"/>
              <a:gd name="connsiteX21" fmla="*/ 6101338 w 12192000"/>
              <a:gd name="connsiteY21" fmla="*/ 2367538 h 6858000"/>
              <a:gd name="connsiteX22" fmla="*/ 6857121 w 12192000"/>
              <a:gd name="connsiteY22" fmla="*/ 2606875 h 6858000"/>
              <a:gd name="connsiteX23" fmla="*/ 6818519 w 12192000"/>
              <a:gd name="connsiteY23" fmla="*/ 2659539 h 6858000"/>
              <a:gd name="connsiteX24" fmla="*/ 6976790 w 12192000"/>
              <a:gd name="connsiteY24" fmla="*/ 2716892 h 6858000"/>
              <a:gd name="connsiteX25" fmla="*/ 7015669 w 12192000"/>
              <a:gd name="connsiteY25" fmla="*/ 2773693 h 6858000"/>
              <a:gd name="connsiteX26" fmla="*/ 6966864 w 12192000"/>
              <a:gd name="connsiteY26" fmla="*/ 2768730 h 6858000"/>
              <a:gd name="connsiteX27" fmla="*/ 6924953 w 12192000"/>
              <a:gd name="connsiteY27" fmla="*/ 2779483 h 6858000"/>
              <a:gd name="connsiteX28" fmla="*/ 6942323 w 12192000"/>
              <a:gd name="connsiteY28" fmla="*/ 2851726 h 6858000"/>
              <a:gd name="connsiteX29" fmla="*/ 7165943 w 12192000"/>
              <a:gd name="connsiteY29" fmla="*/ 2944924 h 6858000"/>
              <a:gd name="connsiteX30" fmla="*/ 7186071 w 12192000"/>
              <a:gd name="connsiteY30" fmla="*/ 2975254 h 6858000"/>
              <a:gd name="connsiteX31" fmla="*/ 7159325 w 12192000"/>
              <a:gd name="connsiteY31" fmla="*/ 2996762 h 6858000"/>
              <a:gd name="connsiteX32" fmla="*/ 7087082 w 12192000"/>
              <a:gd name="connsiteY32" fmla="*/ 3007790 h 6858000"/>
              <a:gd name="connsiteX33" fmla="*/ 7188276 w 12192000"/>
              <a:gd name="connsiteY33" fmla="*/ 3111191 h 6858000"/>
              <a:gd name="connsiteX34" fmla="*/ 7225225 w 12192000"/>
              <a:gd name="connsiteY34" fmla="*/ 3139866 h 6858000"/>
              <a:gd name="connsiteX35" fmla="*/ 7288368 w 12192000"/>
              <a:gd name="connsiteY35" fmla="*/ 3184260 h 6858000"/>
              <a:gd name="connsiteX36" fmla="*/ 7289471 w 12192000"/>
              <a:gd name="connsiteY36" fmla="*/ 3197771 h 6858000"/>
              <a:gd name="connsiteX37" fmla="*/ 7203442 w 12192000"/>
              <a:gd name="connsiteY37" fmla="*/ 3245472 h 6858000"/>
              <a:gd name="connsiteX38" fmla="*/ 7048205 w 12192000"/>
              <a:gd name="connsiteY38" fmla="*/ 3232512 h 6858000"/>
              <a:gd name="connsiteX39" fmla="*/ 7277614 w 12192000"/>
              <a:gd name="connsiteY39" fmla="*/ 3303652 h 6858000"/>
              <a:gd name="connsiteX40" fmla="*/ 6535066 w 12192000"/>
              <a:gd name="connsiteY40" fmla="*/ 3134077 h 6858000"/>
              <a:gd name="connsiteX41" fmla="*/ 6582492 w 12192000"/>
              <a:gd name="connsiteY41" fmla="*/ 3178469 h 6858000"/>
              <a:gd name="connsiteX42" fmla="*/ 6842233 w 12192000"/>
              <a:gd name="connsiteY42" fmla="*/ 3295379 h 6858000"/>
              <a:gd name="connsiteX43" fmla="*/ 6915853 w 12192000"/>
              <a:gd name="connsiteY43" fmla="*/ 3368725 h 6858000"/>
              <a:gd name="connsiteX44" fmla="*/ 6993058 w 12192000"/>
              <a:gd name="connsiteY44" fmla="*/ 3409257 h 6858000"/>
              <a:gd name="connsiteX45" fmla="*/ 7101421 w 12192000"/>
              <a:gd name="connsiteY45" fmla="*/ 3408430 h 6858000"/>
              <a:gd name="connsiteX46" fmla="*/ 7178350 w 12192000"/>
              <a:gd name="connsiteY46" fmla="*/ 3470746 h 6858000"/>
              <a:gd name="connsiteX47" fmla="*/ 7098112 w 12192000"/>
              <a:gd name="connsiteY47" fmla="*/ 3483982 h 6858000"/>
              <a:gd name="connsiteX48" fmla="*/ 7004088 w 12192000"/>
              <a:gd name="connsiteY48" fmla="*/ 3473780 h 6858000"/>
              <a:gd name="connsiteX49" fmla="*/ 6801147 w 12192000"/>
              <a:gd name="connsiteY49" fmla="*/ 3477087 h 6858000"/>
              <a:gd name="connsiteX50" fmla="*/ 6684788 w 12192000"/>
              <a:gd name="connsiteY50" fmla="*/ 3489220 h 6858000"/>
              <a:gd name="connsiteX51" fmla="*/ 6417328 w 12192000"/>
              <a:gd name="connsiteY51" fmla="*/ 3468539 h 6858000"/>
              <a:gd name="connsiteX52" fmla="*/ 6433045 w 12192000"/>
              <a:gd name="connsiteY52" fmla="*/ 3521481 h 6858000"/>
              <a:gd name="connsiteX53" fmla="*/ 6423117 w 12192000"/>
              <a:gd name="connsiteY53" fmla="*/ 3567527 h 6858000"/>
              <a:gd name="connsiteX54" fmla="*/ 6419258 w 12192000"/>
              <a:gd name="connsiteY54" fmla="*/ 3667620 h 6858000"/>
              <a:gd name="connsiteX55" fmla="*/ 6421740 w 12192000"/>
              <a:gd name="connsiteY55" fmla="*/ 3683888 h 6858000"/>
              <a:gd name="connsiteX56" fmla="*/ 6361906 w 12192000"/>
              <a:gd name="connsiteY56" fmla="*/ 3694366 h 6858000"/>
              <a:gd name="connsiteX57" fmla="*/ 6718429 w 12192000"/>
              <a:gd name="connsiteY57" fmla="*/ 3902544 h 6858000"/>
              <a:gd name="connsiteX58" fmla="*/ 6480195 w 12192000"/>
              <a:gd name="connsiteY58" fmla="*/ 3849603 h 6858000"/>
              <a:gd name="connsiteX59" fmla="*/ 6447934 w 12192000"/>
              <a:gd name="connsiteY59" fmla="*/ 3937011 h 6858000"/>
              <a:gd name="connsiteX60" fmla="*/ 6559882 w 12192000"/>
              <a:gd name="connsiteY60" fmla="*/ 4014767 h 6858000"/>
              <a:gd name="connsiteX61" fmla="*/ 6601241 w 12192000"/>
              <a:gd name="connsiteY61" fmla="*/ 4168626 h 6858000"/>
              <a:gd name="connsiteX62" fmla="*/ 6581113 w 12192000"/>
              <a:gd name="connsiteY62" fmla="*/ 4309250 h 6858000"/>
              <a:gd name="connsiteX63" fmla="*/ 6533136 w 12192000"/>
              <a:gd name="connsiteY63" fmla="*/ 4353918 h 6858000"/>
              <a:gd name="connsiteX64" fmla="*/ 6463651 w 12192000"/>
              <a:gd name="connsiteY64" fmla="*/ 4434156 h 6858000"/>
              <a:gd name="connsiteX65" fmla="*/ 6420637 w 12192000"/>
              <a:gd name="connsiteY65" fmla="*/ 4483787 h 6858000"/>
              <a:gd name="connsiteX66" fmla="*/ 6271190 w 12192000"/>
              <a:gd name="connsiteY66" fmla="*/ 4464487 h 6858000"/>
              <a:gd name="connsiteX67" fmla="*/ 6470545 w 12192000"/>
              <a:gd name="connsiteY67" fmla="*/ 4590498 h 6858000"/>
              <a:gd name="connsiteX68" fmla="*/ 6308965 w 12192000"/>
              <a:gd name="connsiteY68" fmla="*/ 4574780 h 6858000"/>
              <a:gd name="connsiteX69" fmla="*/ 6256301 w 12192000"/>
              <a:gd name="connsiteY69" fmla="*/ 4583603 h 6858000"/>
              <a:gd name="connsiteX70" fmla="*/ 6286354 w 12192000"/>
              <a:gd name="connsiteY70" fmla="*/ 4624412 h 6858000"/>
              <a:gd name="connsiteX71" fmla="*/ 6404920 w 12192000"/>
              <a:gd name="connsiteY71" fmla="*/ 4693621 h 6858000"/>
              <a:gd name="connsiteX72" fmla="*/ 6649220 w 12192000"/>
              <a:gd name="connsiteY72" fmla="*/ 4881120 h 6858000"/>
              <a:gd name="connsiteX73" fmla="*/ 6412640 w 12192000"/>
              <a:gd name="connsiteY73" fmla="*/ 4795092 h 6858000"/>
              <a:gd name="connsiteX74" fmla="*/ 6661902 w 12192000"/>
              <a:gd name="connsiteY74" fmla="*/ 4987828 h 6858000"/>
              <a:gd name="connsiteX75" fmla="*/ 6717325 w 12192000"/>
              <a:gd name="connsiteY75" fmla="*/ 5051798 h 6858000"/>
              <a:gd name="connsiteX76" fmla="*/ 6829272 w 12192000"/>
              <a:gd name="connsiteY76" fmla="*/ 5210619 h 6858000"/>
              <a:gd name="connsiteX77" fmla="*/ 6823757 w 12192000"/>
              <a:gd name="connsiteY77" fmla="*/ 5228542 h 6858000"/>
              <a:gd name="connsiteX78" fmla="*/ 6694439 w 12192000"/>
              <a:gd name="connsiteY78" fmla="*/ 5202899 h 6858000"/>
              <a:gd name="connsiteX79" fmla="*/ 6862085 w 12192000"/>
              <a:gd name="connsiteY79" fmla="*/ 5336355 h 6858000"/>
              <a:gd name="connsiteX80" fmla="*/ 7035246 w 12192000"/>
              <a:gd name="connsiteY80" fmla="*/ 5438926 h 6858000"/>
              <a:gd name="connsiteX81" fmla="*/ 6912268 w 12192000"/>
              <a:gd name="connsiteY81" fmla="*/ 5423210 h 6858000"/>
              <a:gd name="connsiteX82" fmla="*/ 6743244 w 12192000"/>
              <a:gd name="connsiteY82" fmla="*/ 5364479 h 6858000"/>
              <a:gd name="connsiteX83" fmla="*/ 6684513 w 12192000"/>
              <a:gd name="connsiteY83" fmla="*/ 5386538 h 6858000"/>
              <a:gd name="connsiteX84" fmla="*/ 6844713 w 12192000"/>
              <a:gd name="connsiteY84" fmla="*/ 5483595 h 6858000"/>
              <a:gd name="connsiteX85" fmla="*/ 6936533 w 12192000"/>
              <a:gd name="connsiteY85" fmla="*/ 5528541 h 6858000"/>
              <a:gd name="connsiteX86" fmla="*/ 6973204 w 12192000"/>
              <a:gd name="connsiteY86" fmla="*/ 5563007 h 6858000"/>
              <a:gd name="connsiteX87" fmla="*/ 7077983 w 12192000"/>
              <a:gd name="connsiteY87" fmla="*/ 5685983 h 6858000"/>
              <a:gd name="connsiteX88" fmla="*/ 7385702 w 12192000"/>
              <a:gd name="connsiteY88" fmla="*/ 5820265 h 6858000"/>
              <a:gd name="connsiteX89" fmla="*/ 7673565 w 12192000"/>
              <a:gd name="connsiteY89" fmla="*/ 5987085 h 6858000"/>
              <a:gd name="connsiteX90" fmla="*/ 7898289 w 12192000"/>
              <a:gd name="connsiteY90" fmla="*/ 6091035 h 6858000"/>
              <a:gd name="connsiteX91" fmla="*/ 8466299 w 12192000"/>
              <a:gd name="connsiteY91" fmla="*/ 6224765 h 6858000"/>
              <a:gd name="connsiteX92" fmla="*/ 10620599 w 12192000"/>
              <a:gd name="connsiteY92" fmla="*/ 5317605 h 6858000"/>
              <a:gd name="connsiteX93" fmla="*/ 10647894 w 12192000"/>
              <a:gd name="connsiteY93" fmla="*/ 5290581 h 6858000"/>
              <a:gd name="connsiteX94" fmla="*/ 10752398 w 12192000"/>
              <a:gd name="connsiteY94" fmla="*/ 5188838 h 6858000"/>
              <a:gd name="connsiteX95" fmla="*/ 10841186 w 12192000"/>
              <a:gd name="connsiteY95" fmla="*/ 5097293 h 6858000"/>
              <a:gd name="connsiteX96" fmla="*/ 10794861 w 12192000"/>
              <a:gd name="connsiteY96" fmla="*/ 5066412 h 6858000"/>
              <a:gd name="connsiteX97" fmla="*/ 10857454 w 12192000"/>
              <a:gd name="connsiteY97" fmla="*/ 4979004 h 6858000"/>
              <a:gd name="connsiteX98" fmla="*/ 11056532 w 12192000"/>
              <a:gd name="connsiteY98" fmla="*/ 4709613 h 6858000"/>
              <a:gd name="connsiteX99" fmla="*/ 11143939 w 12192000"/>
              <a:gd name="connsiteY99" fmla="*/ 4650332 h 6858000"/>
              <a:gd name="connsiteX100" fmla="*/ 11250372 w 12192000"/>
              <a:gd name="connsiteY100" fmla="*/ 4501160 h 6858000"/>
              <a:gd name="connsiteX101" fmla="*/ 11265538 w 12192000"/>
              <a:gd name="connsiteY101" fmla="*/ 4466694 h 6858000"/>
              <a:gd name="connsiteX102" fmla="*/ 11243755 w 12192000"/>
              <a:gd name="connsiteY102" fmla="*/ 4422850 h 6858000"/>
              <a:gd name="connsiteX103" fmla="*/ 11227486 w 12192000"/>
              <a:gd name="connsiteY103" fmla="*/ 4378734 h 6858000"/>
              <a:gd name="connsiteX104" fmla="*/ 11248718 w 12192000"/>
              <a:gd name="connsiteY104" fmla="*/ 4365774 h 6858000"/>
              <a:gd name="connsiteX105" fmla="*/ 11385204 w 12192000"/>
              <a:gd name="connsiteY105" fmla="*/ 4343440 h 6858000"/>
              <a:gd name="connsiteX106" fmla="*/ 11306070 w 12192000"/>
              <a:gd name="connsiteY106" fmla="*/ 4259618 h 6858000"/>
              <a:gd name="connsiteX107" fmla="*/ 11166550 w 12192000"/>
              <a:gd name="connsiteY107" fmla="*/ 4134711 h 6858000"/>
              <a:gd name="connsiteX108" fmla="*/ 11103130 w 12192000"/>
              <a:gd name="connsiteY108" fmla="*/ 4045924 h 6858000"/>
              <a:gd name="connsiteX109" fmla="*/ 11095686 w 12192000"/>
              <a:gd name="connsiteY109" fmla="*/ 3966514 h 6858000"/>
              <a:gd name="connsiteX110" fmla="*/ 10971054 w 12192000"/>
              <a:gd name="connsiteY110" fmla="*/ 3919640 h 6858000"/>
              <a:gd name="connsiteX111" fmla="*/ 11088241 w 12192000"/>
              <a:gd name="connsiteY111" fmla="*/ 3751718 h 6858000"/>
              <a:gd name="connsiteX112" fmla="*/ 11100098 w 12192000"/>
              <a:gd name="connsiteY112" fmla="*/ 3716977 h 6858000"/>
              <a:gd name="connsiteX113" fmla="*/ 11029786 w 12192000"/>
              <a:gd name="connsiteY113" fmla="*/ 3592621 h 6858000"/>
              <a:gd name="connsiteX114" fmla="*/ 11018206 w 12192000"/>
              <a:gd name="connsiteY114" fmla="*/ 3572767 h 6858000"/>
              <a:gd name="connsiteX115" fmla="*/ 10992287 w 12192000"/>
              <a:gd name="connsiteY115" fmla="*/ 3533061 h 6858000"/>
              <a:gd name="connsiteX116" fmla="*/ 10917838 w 12192000"/>
              <a:gd name="connsiteY116" fmla="*/ 3523410 h 6858000"/>
              <a:gd name="connsiteX117" fmla="*/ 10956441 w 12192000"/>
              <a:gd name="connsiteY117" fmla="*/ 3495287 h 6858000"/>
              <a:gd name="connsiteX118" fmla="*/ 11031442 w 12192000"/>
              <a:gd name="connsiteY118" fmla="*/ 3400159 h 6858000"/>
              <a:gd name="connsiteX119" fmla="*/ 10981533 w 12192000"/>
              <a:gd name="connsiteY119" fmla="*/ 3309166 h 6858000"/>
              <a:gd name="connsiteX120" fmla="*/ 10978225 w 12192000"/>
              <a:gd name="connsiteY120" fmla="*/ 3258982 h 6858000"/>
              <a:gd name="connsiteX121" fmla="*/ 11062322 w 12192000"/>
              <a:gd name="connsiteY121" fmla="*/ 3194737 h 6858000"/>
              <a:gd name="connsiteX122" fmla="*/ 11125742 w 12192000"/>
              <a:gd name="connsiteY122" fmla="*/ 3169370 h 6858000"/>
              <a:gd name="connsiteX123" fmla="*/ 11154968 w 12192000"/>
              <a:gd name="connsiteY123" fmla="*/ 3132974 h 6858000"/>
              <a:gd name="connsiteX124" fmla="*/ 11120502 w 12192000"/>
              <a:gd name="connsiteY124" fmla="*/ 3102642 h 6858000"/>
              <a:gd name="connsiteX125" fmla="*/ 10967470 w 12192000"/>
              <a:gd name="connsiteY125" fmla="*/ 3030401 h 6858000"/>
              <a:gd name="connsiteX126" fmla="*/ 11049914 w 12192000"/>
              <a:gd name="connsiteY126" fmla="*/ 2970015 h 6858000"/>
              <a:gd name="connsiteX127" fmla="*/ 10618944 w 12192000"/>
              <a:gd name="connsiteY127" fmla="*/ 2685183 h 6858000"/>
              <a:gd name="connsiteX128" fmla="*/ 10566830 w 12192000"/>
              <a:gd name="connsiteY128" fmla="*/ 2641617 h 6858000"/>
              <a:gd name="connsiteX129" fmla="*/ 10290271 w 12192000"/>
              <a:gd name="connsiteY129" fmla="*/ 2536011 h 6858000"/>
              <a:gd name="connsiteX130" fmla="*/ 10005715 w 12192000"/>
              <a:gd name="connsiteY130" fmla="*/ 2461288 h 6858000"/>
              <a:gd name="connsiteX131" fmla="*/ 10203414 w 12192000"/>
              <a:gd name="connsiteY131" fmla="*/ 2303568 h 6858000"/>
              <a:gd name="connsiteX132" fmla="*/ 9901487 w 12192000"/>
              <a:gd name="connsiteY132" fmla="*/ 2266895 h 6858000"/>
              <a:gd name="connsiteX133" fmla="*/ 9871984 w 12192000"/>
              <a:gd name="connsiteY133" fmla="*/ 2267999 h 6858000"/>
              <a:gd name="connsiteX134" fmla="*/ 9279158 w 12192000"/>
              <a:gd name="connsiteY134" fmla="*/ 2243734 h 6858000"/>
              <a:gd name="connsiteX135" fmla="*/ 8429350 w 12192000"/>
              <a:gd name="connsiteY135" fmla="*/ 2163219 h 6858000"/>
              <a:gd name="connsiteX136" fmla="*/ 7725955 w 12192000"/>
              <a:gd name="connsiteY136" fmla="*/ 2114967 h 6858000"/>
              <a:gd name="connsiteX137" fmla="*/ 6977065 w 12192000"/>
              <a:gd name="connsiteY137" fmla="*/ 2021218 h 6858000"/>
              <a:gd name="connsiteX138" fmla="*/ 6941221 w 12192000"/>
              <a:gd name="connsiteY138" fmla="*/ 201518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6941221" y="2015186"/>
                </a:moveTo>
                <a:cubicBezTo>
                  <a:pt x="6929158" y="2014876"/>
                  <a:pt x="6917508" y="2018599"/>
                  <a:pt x="6907857" y="2033351"/>
                </a:cubicBezTo>
                <a:cubicBezTo>
                  <a:pt x="6959143" y="2072228"/>
                  <a:pt x="7024491" y="2057614"/>
                  <a:pt x="7093700" y="2101457"/>
                </a:cubicBezTo>
                <a:cubicBezTo>
                  <a:pt x="6981202" y="2087669"/>
                  <a:pt x="6892139" y="2076639"/>
                  <a:pt x="6803079" y="2065612"/>
                </a:cubicBezTo>
                <a:cubicBezTo>
                  <a:pt x="6801424" y="2073332"/>
                  <a:pt x="6799770" y="2081052"/>
                  <a:pt x="6798115" y="2088772"/>
                </a:cubicBezTo>
                <a:cubicBezTo>
                  <a:pt x="6911993" y="2105040"/>
                  <a:pt x="7017322" y="2146951"/>
                  <a:pt x="7128167" y="2176455"/>
                </a:cubicBezTo>
                <a:cubicBezTo>
                  <a:pt x="7117964" y="2194655"/>
                  <a:pt x="7107764" y="2191070"/>
                  <a:pt x="7098663" y="2189968"/>
                </a:cubicBezTo>
                <a:cubicBezTo>
                  <a:pt x="7039381" y="2182798"/>
                  <a:pt x="6980099" y="2175629"/>
                  <a:pt x="6923298" y="2156052"/>
                </a:cubicBezTo>
                <a:cubicBezTo>
                  <a:pt x="6910614" y="2151639"/>
                  <a:pt x="6895172" y="2151639"/>
                  <a:pt x="6888004" y="2164875"/>
                </a:cubicBezTo>
                <a:cubicBezTo>
                  <a:pt x="6877801" y="2183625"/>
                  <a:pt x="6892414" y="2195758"/>
                  <a:pt x="6905375" y="2205958"/>
                </a:cubicBezTo>
                <a:cubicBezTo>
                  <a:pt x="6927985" y="2223606"/>
                  <a:pt x="6955282" y="2218643"/>
                  <a:pt x="6981477" y="2221951"/>
                </a:cubicBezTo>
                <a:cubicBezTo>
                  <a:pt x="7051237" y="2230499"/>
                  <a:pt x="7084601" y="2257245"/>
                  <a:pt x="7100043" y="2318459"/>
                </a:cubicBezTo>
                <a:cubicBezTo>
                  <a:pt x="7038829" y="2293642"/>
                  <a:pt x="6979822" y="2324249"/>
                  <a:pt x="6920540" y="2306877"/>
                </a:cubicBezTo>
                <a:cubicBezTo>
                  <a:pt x="6905099" y="2302466"/>
                  <a:pt x="6880559" y="2309083"/>
                  <a:pt x="6888831" y="2330314"/>
                </a:cubicBezTo>
                <a:cubicBezTo>
                  <a:pt x="6896552" y="2350168"/>
                  <a:pt x="6922195" y="2364505"/>
                  <a:pt x="6876698" y="2360645"/>
                </a:cubicBezTo>
                <a:cubicBezTo>
                  <a:pt x="6844163" y="2357887"/>
                  <a:pt x="6780468" y="2380223"/>
                  <a:pt x="6807214" y="2385736"/>
                </a:cubicBezTo>
                <a:cubicBezTo>
                  <a:pt x="6840853" y="2392631"/>
                  <a:pt x="6873666" y="2402557"/>
                  <a:pt x="6916405" y="2413862"/>
                </a:cubicBezTo>
                <a:cubicBezTo>
                  <a:pt x="6869254" y="2432335"/>
                  <a:pt x="6835338" y="2428475"/>
                  <a:pt x="6799770" y="2413862"/>
                </a:cubicBezTo>
                <a:cubicBezTo>
                  <a:pt x="6756756" y="2396214"/>
                  <a:pt x="6700781" y="2374708"/>
                  <a:pt x="6665762" y="2394561"/>
                </a:cubicBezTo>
                <a:cubicBezTo>
                  <a:pt x="6613373" y="2424340"/>
                  <a:pt x="6569807" y="2405589"/>
                  <a:pt x="6522933" y="2400626"/>
                </a:cubicBezTo>
                <a:cubicBezTo>
                  <a:pt x="6427531" y="2390424"/>
                  <a:pt x="6332953" y="2373328"/>
                  <a:pt x="6237275" y="2365057"/>
                </a:cubicBezTo>
                <a:cubicBezTo>
                  <a:pt x="6198948" y="2361748"/>
                  <a:pt x="6157588" y="2346032"/>
                  <a:pt x="6101338" y="2367538"/>
                </a:cubicBezTo>
                <a:cubicBezTo>
                  <a:pt x="6356116" y="2477556"/>
                  <a:pt x="6629642" y="2470664"/>
                  <a:pt x="6857121" y="2606875"/>
                </a:cubicBezTo>
                <a:cubicBezTo>
                  <a:pt x="6847471" y="2619834"/>
                  <a:pt x="6798391" y="2656782"/>
                  <a:pt x="6818519" y="2659539"/>
                </a:cubicBezTo>
                <a:cubicBezTo>
                  <a:pt x="6875044" y="2667537"/>
                  <a:pt x="6925227" y="2694558"/>
                  <a:pt x="6976790" y="2716892"/>
                </a:cubicBezTo>
                <a:cubicBezTo>
                  <a:pt x="6999125" y="2726543"/>
                  <a:pt x="7026146" y="2739227"/>
                  <a:pt x="7015669" y="2773693"/>
                </a:cubicBezTo>
                <a:cubicBezTo>
                  <a:pt x="6996642" y="2783343"/>
                  <a:pt x="6982580" y="2769833"/>
                  <a:pt x="6966864" y="2768730"/>
                </a:cubicBezTo>
                <a:cubicBezTo>
                  <a:pt x="6950871" y="2767628"/>
                  <a:pt x="6915025" y="2774796"/>
                  <a:pt x="6924953" y="2779483"/>
                </a:cubicBezTo>
                <a:cubicBezTo>
                  <a:pt x="6970172" y="2800715"/>
                  <a:pt x="6888831" y="2851726"/>
                  <a:pt x="6942323" y="2851726"/>
                </a:cubicBezTo>
                <a:cubicBezTo>
                  <a:pt x="7031937" y="2852001"/>
                  <a:pt x="7079638" y="2942441"/>
                  <a:pt x="7165943" y="2944924"/>
                </a:cubicBezTo>
                <a:cubicBezTo>
                  <a:pt x="7179728" y="2945198"/>
                  <a:pt x="7186346" y="2961191"/>
                  <a:pt x="7186071" y="2975254"/>
                </a:cubicBezTo>
                <a:cubicBezTo>
                  <a:pt x="7186071" y="2992074"/>
                  <a:pt x="7173387" y="2995107"/>
                  <a:pt x="7159325" y="2996762"/>
                </a:cubicBezTo>
                <a:cubicBezTo>
                  <a:pt x="7137817" y="2999242"/>
                  <a:pt x="7115483" y="2975254"/>
                  <a:pt x="7087082" y="3007790"/>
                </a:cubicBezTo>
                <a:cubicBezTo>
                  <a:pt x="7138094" y="3026815"/>
                  <a:pt x="7189103" y="3045842"/>
                  <a:pt x="7188276" y="3111191"/>
                </a:cubicBezTo>
                <a:cubicBezTo>
                  <a:pt x="7188001" y="3128836"/>
                  <a:pt x="7209232" y="3135454"/>
                  <a:pt x="7225225" y="3139866"/>
                </a:cubicBezTo>
                <a:cubicBezTo>
                  <a:pt x="7251696" y="3147036"/>
                  <a:pt x="7274028" y="3159720"/>
                  <a:pt x="7288368" y="3184260"/>
                </a:cubicBezTo>
                <a:cubicBezTo>
                  <a:pt x="7288092" y="3188948"/>
                  <a:pt x="7287816" y="3193910"/>
                  <a:pt x="7289471" y="3197771"/>
                </a:cubicBezTo>
                <a:cubicBezTo>
                  <a:pt x="7284784" y="3257053"/>
                  <a:pt x="7246181" y="3255398"/>
                  <a:pt x="7203442" y="3245472"/>
                </a:cubicBezTo>
                <a:cubicBezTo>
                  <a:pt x="7152432" y="3233340"/>
                  <a:pt x="7101973" y="3211281"/>
                  <a:pt x="7048205" y="3232512"/>
                </a:cubicBezTo>
                <a:cubicBezTo>
                  <a:pt x="7124032" y="3260913"/>
                  <a:pt x="7206475" y="3263118"/>
                  <a:pt x="7277614" y="3303652"/>
                </a:cubicBezTo>
                <a:cubicBezTo>
                  <a:pt x="7017322" y="3311097"/>
                  <a:pt x="6787361" y="3183155"/>
                  <a:pt x="6535066" y="3134077"/>
                </a:cubicBezTo>
                <a:cubicBezTo>
                  <a:pt x="6543614" y="3166887"/>
                  <a:pt x="6564017" y="3173505"/>
                  <a:pt x="6582492" y="3178469"/>
                </a:cubicBezTo>
                <a:cubicBezTo>
                  <a:pt x="6675690" y="3203286"/>
                  <a:pt x="6757305" y="3252642"/>
                  <a:pt x="6842233" y="3295379"/>
                </a:cubicBezTo>
                <a:cubicBezTo>
                  <a:pt x="6877249" y="3313026"/>
                  <a:pt x="6902618" y="3330674"/>
                  <a:pt x="6915853" y="3368725"/>
                </a:cubicBezTo>
                <a:cubicBezTo>
                  <a:pt x="6927710" y="3403192"/>
                  <a:pt x="6950596" y="3419185"/>
                  <a:pt x="6993058" y="3409257"/>
                </a:cubicBezTo>
                <a:cubicBezTo>
                  <a:pt x="7027524" y="3400985"/>
                  <a:pt x="7065299" y="3405397"/>
                  <a:pt x="7101421" y="3408430"/>
                </a:cubicBezTo>
                <a:cubicBezTo>
                  <a:pt x="7143057" y="3411739"/>
                  <a:pt x="7189655" y="3450618"/>
                  <a:pt x="7178350" y="3470746"/>
                </a:cubicBezTo>
                <a:cubicBezTo>
                  <a:pt x="7159050" y="3504937"/>
                  <a:pt x="7126789" y="3487842"/>
                  <a:pt x="7098112" y="3483982"/>
                </a:cubicBezTo>
                <a:cubicBezTo>
                  <a:pt x="7065575" y="3479295"/>
                  <a:pt x="7005191" y="3469643"/>
                  <a:pt x="7004088" y="3473780"/>
                </a:cubicBezTo>
                <a:cubicBezTo>
                  <a:pt x="6982854" y="3559532"/>
                  <a:pt x="6833408" y="3484809"/>
                  <a:pt x="6801147" y="3477087"/>
                </a:cubicBezTo>
                <a:cubicBezTo>
                  <a:pt x="6760891" y="3467437"/>
                  <a:pt x="6723115" y="3485085"/>
                  <a:pt x="6684788" y="3489220"/>
                </a:cubicBezTo>
                <a:cubicBezTo>
                  <a:pt x="6650597" y="3493080"/>
                  <a:pt x="6457309" y="3504937"/>
                  <a:pt x="6417328" y="3468539"/>
                </a:cubicBezTo>
                <a:cubicBezTo>
                  <a:pt x="6411813" y="3496940"/>
                  <a:pt x="6423393" y="3508521"/>
                  <a:pt x="6433045" y="3521481"/>
                </a:cubicBezTo>
                <a:cubicBezTo>
                  <a:pt x="6446556" y="3539954"/>
                  <a:pt x="6448762" y="3552914"/>
                  <a:pt x="6423117" y="3567527"/>
                </a:cubicBezTo>
                <a:cubicBezTo>
                  <a:pt x="6350049" y="3609441"/>
                  <a:pt x="6351153" y="3610818"/>
                  <a:pt x="6419258" y="3667620"/>
                </a:cubicBezTo>
                <a:cubicBezTo>
                  <a:pt x="6422568" y="3670100"/>
                  <a:pt x="6421188" y="3678373"/>
                  <a:pt x="6421740" y="3683888"/>
                </a:cubicBezTo>
                <a:cubicBezTo>
                  <a:pt x="6403817" y="3692711"/>
                  <a:pt x="6382861" y="3670652"/>
                  <a:pt x="6361906" y="3694366"/>
                </a:cubicBezTo>
                <a:cubicBezTo>
                  <a:pt x="6453173" y="3798591"/>
                  <a:pt x="6592418" y="3824234"/>
                  <a:pt x="6718429" y="3902544"/>
                </a:cubicBezTo>
                <a:cubicBezTo>
                  <a:pt x="6616407" y="3928462"/>
                  <a:pt x="6555194" y="3838022"/>
                  <a:pt x="6480195" y="3849603"/>
                </a:cubicBezTo>
                <a:cubicBezTo>
                  <a:pt x="6442696" y="3878004"/>
                  <a:pt x="6554091" y="3923499"/>
                  <a:pt x="6447934" y="3937011"/>
                </a:cubicBezTo>
                <a:cubicBezTo>
                  <a:pt x="6493983" y="3961826"/>
                  <a:pt x="6528173" y="3986089"/>
                  <a:pt x="6559882" y="4014767"/>
                </a:cubicBezTo>
                <a:cubicBezTo>
                  <a:pt x="6616407" y="4066053"/>
                  <a:pt x="6627437" y="4099693"/>
                  <a:pt x="6601241" y="4168626"/>
                </a:cubicBezTo>
                <a:cubicBezTo>
                  <a:pt x="6584145" y="4213846"/>
                  <a:pt x="6559054" y="4255483"/>
                  <a:pt x="6581113" y="4309250"/>
                </a:cubicBezTo>
                <a:cubicBezTo>
                  <a:pt x="6596553" y="4346198"/>
                  <a:pt x="6590487" y="4370461"/>
                  <a:pt x="6533136" y="4353918"/>
                </a:cubicBezTo>
                <a:cubicBezTo>
                  <a:pt x="6471372" y="4336270"/>
                  <a:pt x="6448211" y="4369358"/>
                  <a:pt x="6463651" y="4434156"/>
                </a:cubicBezTo>
                <a:cubicBezTo>
                  <a:pt x="6473577" y="4475792"/>
                  <a:pt x="6463099" y="4488475"/>
                  <a:pt x="6420637" y="4483787"/>
                </a:cubicBezTo>
                <a:cubicBezTo>
                  <a:pt x="6373762" y="4478549"/>
                  <a:pt x="6329093" y="4451251"/>
                  <a:pt x="6271190" y="4464487"/>
                </a:cubicBezTo>
                <a:cubicBezTo>
                  <a:pt x="6317512" y="4540039"/>
                  <a:pt x="6416501" y="4518531"/>
                  <a:pt x="6470545" y="4590498"/>
                </a:cubicBezTo>
                <a:cubicBezTo>
                  <a:pt x="6406023" y="4590772"/>
                  <a:pt x="6356666" y="4590498"/>
                  <a:pt x="6308965" y="4574780"/>
                </a:cubicBezTo>
                <a:cubicBezTo>
                  <a:pt x="6289111" y="4568437"/>
                  <a:pt x="6267328" y="4561822"/>
                  <a:pt x="6256301" y="4583603"/>
                </a:cubicBezTo>
                <a:cubicBezTo>
                  <a:pt x="6243340" y="4609798"/>
                  <a:pt x="6270086" y="4619724"/>
                  <a:pt x="6286354" y="4624412"/>
                </a:cubicBezTo>
                <a:cubicBezTo>
                  <a:pt x="6332128" y="4637647"/>
                  <a:pt x="6367144" y="4669081"/>
                  <a:pt x="6404920" y="4693621"/>
                </a:cubicBezTo>
                <a:cubicBezTo>
                  <a:pt x="6487915" y="4747390"/>
                  <a:pt x="6578908" y="4792334"/>
                  <a:pt x="6649220" y="4881120"/>
                </a:cubicBezTo>
                <a:cubicBezTo>
                  <a:pt x="6560709" y="4858509"/>
                  <a:pt x="6494809" y="4805845"/>
                  <a:pt x="6412640" y="4795092"/>
                </a:cubicBezTo>
                <a:cubicBezTo>
                  <a:pt x="6483779" y="4875881"/>
                  <a:pt x="6575322" y="4929098"/>
                  <a:pt x="6661902" y="4987828"/>
                </a:cubicBezTo>
                <a:cubicBezTo>
                  <a:pt x="6686719" y="5004373"/>
                  <a:pt x="6711811" y="5015678"/>
                  <a:pt x="6717325" y="5051798"/>
                </a:cubicBezTo>
                <a:cubicBezTo>
                  <a:pt x="6728079" y="5121834"/>
                  <a:pt x="6760340" y="5179738"/>
                  <a:pt x="6829272" y="5210619"/>
                </a:cubicBezTo>
                <a:cubicBezTo>
                  <a:pt x="6829824" y="5210897"/>
                  <a:pt x="6825965" y="5221375"/>
                  <a:pt x="6823757" y="5228542"/>
                </a:cubicBezTo>
                <a:cubicBezTo>
                  <a:pt x="6781571" y="5230749"/>
                  <a:pt x="6748207" y="5189388"/>
                  <a:pt x="6694439" y="5202899"/>
                </a:cubicBezTo>
                <a:cubicBezTo>
                  <a:pt x="6746002" y="5259148"/>
                  <a:pt x="6789016" y="5309609"/>
                  <a:pt x="6862085" y="5336355"/>
                </a:cubicBezTo>
                <a:cubicBezTo>
                  <a:pt x="6920540" y="5357586"/>
                  <a:pt x="6992783" y="5369994"/>
                  <a:pt x="7035246" y="5438926"/>
                </a:cubicBezTo>
                <a:cubicBezTo>
                  <a:pt x="6985889" y="5452439"/>
                  <a:pt x="6949216" y="5435343"/>
                  <a:pt x="6912268" y="5423210"/>
                </a:cubicBezTo>
                <a:cubicBezTo>
                  <a:pt x="6855743" y="5404461"/>
                  <a:pt x="6799770" y="5383230"/>
                  <a:pt x="6743244" y="5364479"/>
                </a:cubicBezTo>
                <a:cubicBezTo>
                  <a:pt x="6721737" y="5357310"/>
                  <a:pt x="6698299" y="5352346"/>
                  <a:pt x="6684513" y="5386538"/>
                </a:cubicBezTo>
                <a:cubicBezTo>
                  <a:pt x="6756480" y="5393708"/>
                  <a:pt x="6799494" y="5440031"/>
                  <a:pt x="6844713" y="5483595"/>
                </a:cubicBezTo>
                <a:cubicBezTo>
                  <a:pt x="6870082" y="5508135"/>
                  <a:pt x="6890762" y="5540948"/>
                  <a:pt x="6936533" y="5528541"/>
                </a:cubicBezTo>
                <a:cubicBezTo>
                  <a:pt x="6960522" y="5521923"/>
                  <a:pt x="6975687" y="5540396"/>
                  <a:pt x="6973204" y="5563007"/>
                </a:cubicBezTo>
                <a:cubicBezTo>
                  <a:pt x="6964106" y="5642695"/>
                  <a:pt x="7020080" y="5670543"/>
                  <a:pt x="7077983" y="5685983"/>
                </a:cubicBezTo>
                <a:cubicBezTo>
                  <a:pt x="7187726" y="5714935"/>
                  <a:pt x="7278993" y="5783041"/>
                  <a:pt x="7385702" y="5820265"/>
                </a:cubicBezTo>
                <a:cubicBezTo>
                  <a:pt x="7489378" y="5856387"/>
                  <a:pt x="7569615" y="5942139"/>
                  <a:pt x="7673565" y="5987085"/>
                </a:cubicBezTo>
                <a:cubicBezTo>
                  <a:pt x="7748843" y="6019621"/>
                  <a:pt x="7820807" y="6061533"/>
                  <a:pt x="7898289" y="6091035"/>
                </a:cubicBezTo>
                <a:cubicBezTo>
                  <a:pt x="8081651" y="6160795"/>
                  <a:pt x="8268598" y="6216770"/>
                  <a:pt x="8466299" y="6224765"/>
                </a:cubicBezTo>
                <a:cubicBezTo>
                  <a:pt x="8629532" y="6231107"/>
                  <a:pt x="10045419" y="6225043"/>
                  <a:pt x="10620599" y="5317605"/>
                </a:cubicBezTo>
                <a:cubicBezTo>
                  <a:pt x="10631626" y="5313192"/>
                  <a:pt x="10644035" y="5301612"/>
                  <a:pt x="10647894" y="5290581"/>
                </a:cubicBezTo>
                <a:cubicBezTo>
                  <a:pt x="10666370" y="5239020"/>
                  <a:pt x="10711590" y="5216686"/>
                  <a:pt x="10752398" y="5188838"/>
                </a:cubicBezTo>
                <a:cubicBezTo>
                  <a:pt x="10788244" y="5164297"/>
                  <a:pt x="10826296" y="5138654"/>
                  <a:pt x="10841186" y="5097293"/>
                </a:cubicBezTo>
                <a:cubicBezTo>
                  <a:pt x="10860762" y="5042147"/>
                  <a:pt x="10805064" y="5087367"/>
                  <a:pt x="10794861" y="5066412"/>
                </a:cubicBezTo>
                <a:cubicBezTo>
                  <a:pt x="10816092" y="5037737"/>
                  <a:pt x="10848906" y="5011540"/>
                  <a:pt x="10857454" y="4979004"/>
                </a:cubicBezTo>
                <a:cubicBezTo>
                  <a:pt x="10888610" y="4861543"/>
                  <a:pt x="10955890" y="4776065"/>
                  <a:pt x="11056532" y="4709613"/>
                </a:cubicBezTo>
                <a:cubicBezTo>
                  <a:pt x="11085484" y="4690588"/>
                  <a:pt x="11104509" y="4655845"/>
                  <a:pt x="11143939" y="4650332"/>
                </a:cubicBezTo>
                <a:cubicBezTo>
                  <a:pt x="11231622" y="4638199"/>
                  <a:pt x="11204048" y="4543346"/>
                  <a:pt x="11250372" y="4501160"/>
                </a:cubicBezTo>
                <a:cubicBezTo>
                  <a:pt x="11259196" y="4493162"/>
                  <a:pt x="11267190" y="4477447"/>
                  <a:pt x="11265538" y="4466694"/>
                </a:cubicBezTo>
                <a:cubicBezTo>
                  <a:pt x="11263056" y="4451251"/>
                  <a:pt x="11252578" y="4436638"/>
                  <a:pt x="11243755" y="4422850"/>
                </a:cubicBezTo>
                <a:cubicBezTo>
                  <a:pt x="11234654" y="4409065"/>
                  <a:pt x="11220870" y="4396932"/>
                  <a:pt x="11227486" y="4378734"/>
                </a:cubicBezTo>
                <a:cubicBezTo>
                  <a:pt x="11230242" y="4371289"/>
                  <a:pt x="11228314" y="4345371"/>
                  <a:pt x="11248718" y="4365774"/>
                </a:cubicBezTo>
                <a:cubicBezTo>
                  <a:pt x="11304692" y="4421748"/>
                  <a:pt x="11337228" y="4368809"/>
                  <a:pt x="11385204" y="4343440"/>
                </a:cubicBezTo>
                <a:cubicBezTo>
                  <a:pt x="11346603" y="4317245"/>
                  <a:pt x="11311861" y="4298772"/>
                  <a:pt x="11306070" y="4259618"/>
                </a:cubicBezTo>
                <a:cubicBezTo>
                  <a:pt x="11294214" y="4178828"/>
                  <a:pt x="11243480" y="4141880"/>
                  <a:pt x="11166550" y="4134711"/>
                </a:cubicBezTo>
                <a:cubicBezTo>
                  <a:pt x="11194949" y="4056679"/>
                  <a:pt x="11194949" y="4056679"/>
                  <a:pt x="11103130" y="4045924"/>
                </a:cubicBezTo>
                <a:cubicBezTo>
                  <a:pt x="11138425" y="3996293"/>
                  <a:pt x="11138425" y="3983609"/>
                  <a:pt x="11095686" y="3966514"/>
                </a:cubicBezTo>
                <a:cubicBezTo>
                  <a:pt x="11054602" y="3950245"/>
                  <a:pt x="11009106" y="3944730"/>
                  <a:pt x="10971054" y="3919640"/>
                </a:cubicBezTo>
                <a:cubicBezTo>
                  <a:pt x="11006073" y="3856221"/>
                  <a:pt x="11015998" y="3782600"/>
                  <a:pt x="11088241" y="3751718"/>
                </a:cubicBezTo>
                <a:cubicBezTo>
                  <a:pt x="11099546" y="3747030"/>
                  <a:pt x="11107266" y="3728004"/>
                  <a:pt x="11100098" y="3716977"/>
                </a:cubicBezTo>
                <a:cubicBezTo>
                  <a:pt x="11073904" y="3676995"/>
                  <a:pt x="11111404" y="3601168"/>
                  <a:pt x="11029786" y="3592621"/>
                </a:cubicBezTo>
                <a:cubicBezTo>
                  <a:pt x="11019583" y="3591793"/>
                  <a:pt x="11010208" y="3583520"/>
                  <a:pt x="11018206" y="3572767"/>
                </a:cubicBezTo>
                <a:cubicBezTo>
                  <a:pt x="11045779" y="3535268"/>
                  <a:pt x="11012415" y="3537749"/>
                  <a:pt x="10992287" y="3533061"/>
                </a:cubicBezTo>
                <a:cubicBezTo>
                  <a:pt x="10968022" y="3527271"/>
                  <a:pt x="10940448" y="3543816"/>
                  <a:pt x="10917838" y="3523410"/>
                </a:cubicBezTo>
                <a:cubicBezTo>
                  <a:pt x="10923078" y="3501903"/>
                  <a:pt x="10942654" y="3502179"/>
                  <a:pt x="10956441" y="3495287"/>
                </a:cubicBezTo>
                <a:cubicBezTo>
                  <a:pt x="10996698" y="3475433"/>
                  <a:pt x="11029511" y="3451721"/>
                  <a:pt x="11031442" y="3400159"/>
                </a:cubicBezTo>
                <a:cubicBezTo>
                  <a:pt x="11032818" y="3358523"/>
                  <a:pt x="11037230" y="3321850"/>
                  <a:pt x="10981533" y="3309166"/>
                </a:cubicBezTo>
                <a:cubicBezTo>
                  <a:pt x="10958372" y="3303927"/>
                  <a:pt x="10964990" y="3273873"/>
                  <a:pt x="10978225" y="3258982"/>
                </a:cubicBezTo>
                <a:cubicBezTo>
                  <a:pt x="11001938" y="3232512"/>
                  <a:pt x="11021514" y="3197219"/>
                  <a:pt x="11062322" y="3194737"/>
                </a:cubicBezTo>
                <a:cubicBezTo>
                  <a:pt x="11087138" y="3193084"/>
                  <a:pt x="11106164" y="3182053"/>
                  <a:pt x="11125742" y="3169370"/>
                </a:cubicBezTo>
                <a:cubicBezTo>
                  <a:pt x="11139802" y="3160269"/>
                  <a:pt x="11156622" y="3152550"/>
                  <a:pt x="11154968" y="3132974"/>
                </a:cubicBezTo>
                <a:cubicBezTo>
                  <a:pt x="11153315" y="3114223"/>
                  <a:pt x="11137046" y="3106503"/>
                  <a:pt x="11120502" y="3102642"/>
                </a:cubicBezTo>
                <a:cubicBezTo>
                  <a:pt x="11065355" y="3090235"/>
                  <a:pt x="11013518" y="3072037"/>
                  <a:pt x="10967470" y="3030401"/>
                </a:cubicBezTo>
                <a:cubicBezTo>
                  <a:pt x="10998076" y="3008342"/>
                  <a:pt x="11027304" y="2992350"/>
                  <a:pt x="11049914" y="2970015"/>
                </a:cubicBezTo>
                <a:cubicBezTo>
                  <a:pt x="11104509" y="2915972"/>
                  <a:pt x="10642106" y="2745845"/>
                  <a:pt x="10618944" y="2685183"/>
                </a:cubicBezTo>
                <a:cubicBezTo>
                  <a:pt x="10611775" y="2666432"/>
                  <a:pt x="10587235" y="2647132"/>
                  <a:pt x="10566830" y="2641617"/>
                </a:cubicBezTo>
                <a:cubicBezTo>
                  <a:pt x="10471151" y="2615699"/>
                  <a:pt x="10388156" y="2557518"/>
                  <a:pt x="10290271" y="2536011"/>
                </a:cubicBezTo>
                <a:cubicBezTo>
                  <a:pt x="10197900" y="2515607"/>
                  <a:pt x="10106908" y="2488309"/>
                  <a:pt x="10005715" y="2461288"/>
                </a:cubicBezTo>
                <a:cubicBezTo>
                  <a:pt x="10067754" y="2393457"/>
                  <a:pt x="10177772" y="2401454"/>
                  <a:pt x="10203414" y="2303568"/>
                </a:cubicBezTo>
                <a:cubicBezTo>
                  <a:pt x="10103324" y="2278201"/>
                  <a:pt x="9997996" y="2307154"/>
                  <a:pt x="9901487" y="2266895"/>
                </a:cubicBezTo>
                <a:cubicBezTo>
                  <a:pt x="9893216" y="2263312"/>
                  <a:pt x="9881910" y="2266895"/>
                  <a:pt x="9871984" y="2267999"/>
                </a:cubicBezTo>
                <a:cubicBezTo>
                  <a:pt x="9673181" y="2289506"/>
                  <a:pt x="9475204" y="2270758"/>
                  <a:pt x="9279158" y="2243734"/>
                </a:cubicBezTo>
                <a:cubicBezTo>
                  <a:pt x="8996808" y="2205133"/>
                  <a:pt x="8713354" y="2180592"/>
                  <a:pt x="8429350" y="2163219"/>
                </a:cubicBezTo>
                <a:cubicBezTo>
                  <a:pt x="8194701" y="2148882"/>
                  <a:pt x="7959502" y="2142541"/>
                  <a:pt x="7725955" y="2114967"/>
                </a:cubicBezTo>
                <a:cubicBezTo>
                  <a:pt x="7476142" y="2085464"/>
                  <a:pt x="7226605" y="2052100"/>
                  <a:pt x="6977065" y="2021218"/>
                </a:cubicBezTo>
                <a:cubicBezTo>
                  <a:pt x="6965761" y="2019839"/>
                  <a:pt x="6953283" y="2015496"/>
                  <a:pt x="6941221" y="201518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E4CEE5-5F18-B719-86A5-720AD9053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7A561-97CB-BF49-909C-01D23C0FAD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13625"/>
            <a:ext cx="5105399" cy="4163337"/>
          </a:xfrm>
        </p:spPr>
        <p:txBody>
          <a:bodyPr>
            <a:normAutofit fontScale="92500" lnSpcReduction="10000"/>
          </a:bodyPr>
          <a:lstStyle/>
          <a:p>
            <a:r>
              <a:rPr lang="en-GB" sz="1400" b="1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Times New Roman" panose="02020603050405020304" pitchFamily="18" charset="0"/>
              </a:rPr>
              <a:t>Substitute (what else instead?)</a:t>
            </a:r>
            <a:r>
              <a:rPr lang="en-GB" sz="14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Times New Roman" panose="02020603050405020304" pitchFamily="18" charset="0"/>
              </a:rPr>
              <a:t>: Introduce unique and original products at the front of stores to attract customers.</a:t>
            </a:r>
            <a:endParaRPr lang="en-GB" sz="1400" dirty="0">
              <a:effectLst/>
              <a:latin typeface="Georgia" panose="02040502050405020303" pitchFamily="18" charset="0"/>
              <a:ea typeface="Georgia" panose="02040502050405020303" pitchFamily="18" charset="0"/>
              <a:cs typeface="Times New Roman" panose="02020603050405020304" pitchFamily="18" charset="0"/>
            </a:endParaRPr>
          </a:p>
          <a:p>
            <a:r>
              <a:rPr lang="en-GB" sz="1400" b="1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Times New Roman" panose="02020603050405020304" pitchFamily="18" charset="0"/>
              </a:rPr>
              <a:t>Combine (What can I blend?)</a:t>
            </a:r>
            <a:r>
              <a:rPr lang="en-GB" sz="14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Times New Roman" panose="02020603050405020304" pitchFamily="18" charset="0"/>
              </a:rPr>
              <a:t>: Offer complementary services in stores to enhance the shopping experience</a:t>
            </a:r>
            <a:endParaRPr lang="en-GB" sz="1400" dirty="0">
              <a:effectLst/>
              <a:latin typeface="Georgia" panose="02040502050405020303" pitchFamily="18" charset="0"/>
              <a:ea typeface="Georgia" panose="02040502050405020303" pitchFamily="18" charset="0"/>
              <a:cs typeface="Times New Roman" panose="02020603050405020304" pitchFamily="18" charset="0"/>
            </a:endParaRPr>
          </a:p>
          <a:p>
            <a:r>
              <a:rPr lang="en-GB" sz="1400" b="1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Times New Roman" panose="02020603050405020304" pitchFamily="18" charset="0"/>
              </a:rPr>
              <a:t>Adapt (What may I adapt to offer a solution?):</a:t>
            </a:r>
            <a:r>
              <a:rPr lang="en-GB" sz="14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Times New Roman" panose="02020603050405020304" pitchFamily="18" charset="0"/>
              </a:rPr>
              <a:t> Promptly respond to changing market conditions, which may involve closing underperforming stores.</a:t>
            </a:r>
            <a:endParaRPr lang="en-GB" sz="1400" dirty="0">
              <a:effectLst/>
              <a:latin typeface="Georgia" panose="02040502050405020303" pitchFamily="18" charset="0"/>
              <a:ea typeface="Georgia" panose="02040502050405020303" pitchFamily="18" charset="0"/>
              <a:cs typeface="Times New Roman" panose="02020603050405020304" pitchFamily="18" charset="0"/>
            </a:endParaRPr>
          </a:p>
          <a:p>
            <a:r>
              <a:rPr lang="en-GB" sz="1400" b="1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Times New Roman" panose="02020603050405020304" pitchFamily="18" charset="0"/>
              </a:rPr>
              <a:t>Modify (What might I add or amend?):</a:t>
            </a:r>
            <a:r>
              <a:rPr lang="en-GB" sz="14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Times New Roman" panose="02020603050405020304" pitchFamily="18" charset="0"/>
              </a:rPr>
              <a:t> Shift the focus from store count to ensuring a stable supply chain, addressing the issue of empty shelves.</a:t>
            </a:r>
            <a:endParaRPr lang="en-GB" sz="1400" dirty="0">
              <a:effectLst/>
              <a:latin typeface="Georgia" panose="02040502050405020303" pitchFamily="18" charset="0"/>
              <a:ea typeface="Georgia" panose="02040502050405020303" pitchFamily="18" charset="0"/>
              <a:cs typeface="Times New Roman" panose="02020603050405020304" pitchFamily="18" charset="0"/>
            </a:endParaRPr>
          </a:p>
          <a:p>
            <a:r>
              <a:rPr lang="en-GB" sz="1400" b="1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Times New Roman" panose="02020603050405020304" pitchFamily="18" charset="0"/>
              </a:rPr>
              <a:t>Put to Other Uses (What are the new ways to use this?) </a:t>
            </a:r>
            <a:r>
              <a:rPr lang="en-GB" sz="14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Times New Roman" panose="02020603050405020304" pitchFamily="18" charset="0"/>
              </a:rPr>
              <a:t>: Increase sustainability efforts, including reducing plastic use and waste, and recycling.</a:t>
            </a:r>
            <a:endParaRPr lang="en-GB" sz="1400" dirty="0">
              <a:effectLst/>
              <a:latin typeface="Georgia" panose="02040502050405020303" pitchFamily="18" charset="0"/>
              <a:ea typeface="Georgia" panose="02040502050405020303" pitchFamily="18" charset="0"/>
              <a:cs typeface="Times New Roman" panose="02020603050405020304" pitchFamily="18" charset="0"/>
            </a:endParaRPr>
          </a:p>
          <a:p>
            <a:r>
              <a:rPr lang="en-GB" sz="1400" b="1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Times New Roman" panose="02020603050405020304" pitchFamily="18" charset="0"/>
              </a:rPr>
              <a:t>Eliminate (What can I eliminate?):</a:t>
            </a:r>
            <a:r>
              <a:rPr lang="en-GB" sz="14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Times New Roman" panose="02020603050405020304" pitchFamily="18" charset="0"/>
              </a:rPr>
              <a:t> Launch trials of new initiatives before committing to them fully to avoid unprofitability and loss. </a:t>
            </a:r>
            <a:endParaRPr lang="en-GB" sz="1400" dirty="0">
              <a:effectLst/>
              <a:latin typeface="Georgia" panose="02040502050405020303" pitchFamily="18" charset="0"/>
              <a:ea typeface="Georgia" panose="02040502050405020303" pitchFamily="18" charset="0"/>
              <a:cs typeface="Times New Roman" panose="02020603050405020304" pitchFamily="18" charset="0"/>
            </a:endParaRPr>
          </a:p>
          <a:p>
            <a:r>
              <a:rPr lang="en-GB" sz="1400" b="1" dirty="0">
                <a:effectLst/>
                <a:latin typeface="Arial" panose="020B0604020202020204" pitchFamily="34" charset="0"/>
                <a:ea typeface="Georgia" panose="02040502050405020303" pitchFamily="18" charset="0"/>
              </a:rPr>
              <a:t>Rearrange &amp; Reverse (What can I adopt </a:t>
            </a:r>
            <a:r>
              <a:rPr lang="en-GB" sz="1400" b="1">
                <a:effectLst/>
                <a:latin typeface="Arial" panose="020B0604020202020204" pitchFamily="34" charset="0"/>
                <a:ea typeface="Georgia" panose="02040502050405020303" pitchFamily="18" charset="0"/>
              </a:rPr>
              <a:t>or change ?)</a:t>
            </a:r>
            <a:r>
              <a:rPr lang="en-GB" sz="1400">
                <a:effectLst/>
                <a:latin typeface="Arial" panose="020B0604020202020204" pitchFamily="34" charset="0"/>
                <a:ea typeface="Georgia" panose="02040502050405020303" pitchFamily="18" charset="0"/>
              </a:rPr>
              <a:t>: </a:t>
            </a:r>
            <a:r>
              <a:rPr lang="en-GB" sz="1400" dirty="0">
                <a:effectLst/>
                <a:latin typeface="Arial" panose="020B0604020202020204" pitchFamily="34" charset="0"/>
                <a:ea typeface="Georgia" panose="02040502050405020303" pitchFamily="18" charset="0"/>
              </a:rPr>
              <a:t>Consider targeting niche markets with unique products or services that differentiate Wilko from competitors.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(Serat,2017)</a:t>
            </a:r>
          </a:p>
        </p:txBody>
      </p:sp>
      <p:pic>
        <p:nvPicPr>
          <p:cNvPr id="5" name="Picture 2" descr="Wilko isn't just a shop – it's a magical portal to essential ...">
            <a:extLst>
              <a:ext uri="{FF2B5EF4-FFF2-40B4-BE49-F238E27FC236}">
                <a16:creationId xmlns:a16="http://schemas.microsoft.com/office/drawing/2014/main" id="{16E64C07-E969-B3CD-55FD-26E11288BB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43538" y="3217556"/>
            <a:ext cx="2775284" cy="1850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355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7BDD930-0E65-490A-9CE5-554C357C4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12C67-99A1-4956-8F68-1846C2177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0A3B84-8C66-F1B1-9708-C8787C2DA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398" cy="129941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0A25D-EEF7-4BEA-02AC-E9555F18B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871" y="2827419"/>
            <a:ext cx="5029200" cy="322762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  <a:effectLst/>
                <a:latin typeface="Arial" panose="020B0604020202020204" pitchFamily="34" charset="0"/>
                <a:ea typeface="Georgia" panose="02040502050405020303" pitchFamily="18" charset="0"/>
                <a:cs typeface="Times New Roman" panose="02020603050405020304" pitchFamily="18" charset="0"/>
              </a:rPr>
              <a:t>Wilko's journey to recovery and long-term success would require:</a:t>
            </a:r>
          </a:p>
          <a:p>
            <a:r>
              <a:rPr lang="en-GB" sz="1800">
                <a:solidFill>
                  <a:schemeClr val="tx2"/>
                </a:solidFill>
                <a:effectLst/>
                <a:latin typeface="Arial" panose="020B0604020202020204" pitchFamily="34" charset="0"/>
                <a:ea typeface="Georgia" panose="02040502050405020303" pitchFamily="18" charset="0"/>
                <a:cs typeface="Times New Roman" panose="02020603050405020304" pitchFamily="18" charset="0"/>
              </a:rPr>
              <a:t> strategic innovation, including adaptability to changing market dynamics</a:t>
            </a:r>
          </a:p>
          <a:p>
            <a:r>
              <a:rPr lang="en-GB" sz="1800">
                <a:solidFill>
                  <a:schemeClr val="tx2"/>
                </a:solidFill>
                <a:effectLst/>
                <a:latin typeface="Arial" panose="020B0604020202020204" pitchFamily="34" charset="0"/>
                <a:ea typeface="Georgia" panose="02040502050405020303" pitchFamily="18" charset="0"/>
                <a:cs typeface="Times New Roman" panose="02020603050405020304" pitchFamily="18" charset="0"/>
              </a:rPr>
              <a:t>an enhanced product offering, and a more sustainable approach</a:t>
            </a:r>
            <a:endParaRPr lang="en-GB" sz="1800">
              <a:solidFill>
                <a:schemeClr val="tx2"/>
              </a:solidFill>
              <a:latin typeface="Arial" panose="020B0604020202020204" pitchFamily="34" charset="0"/>
              <a:ea typeface="Georgia" panose="02040502050405020303" pitchFamily="18" charset="0"/>
              <a:cs typeface="Times New Roman" panose="02020603050405020304" pitchFamily="18" charset="0"/>
            </a:endParaRPr>
          </a:p>
          <a:p>
            <a:r>
              <a:rPr lang="en-GB" sz="1800">
                <a:solidFill>
                  <a:schemeClr val="tx2"/>
                </a:solidFill>
                <a:effectLst/>
                <a:latin typeface="Arial" panose="020B0604020202020204" pitchFamily="34" charset="0"/>
                <a:ea typeface="Georgia" panose="02040502050405020303" pitchFamily="18" charset="0"/>
                <a:cs typeface="Times New Roman" panose="02020603050405020304" pitchFamily="18" charset="0"/>
              </a:rPr>
              <a:t>by implementing the SCAMPER technique and considering these innovative strategies, Wilko could find a path towards a brighter future</a:t>
            </a:r>
            <a:endParaRPr lang="en-GB" sz="1800">
              <a:solidFill>
                <a:schemeClr val="tx2"/>
              </a:solidFill>
              <a:effectLst/>
              <a:latin typeface="Georgia" panose="02040502050405020303" pitchFamily="18" charset="0"/>
              <a:ea typeface="Georgia" panose="02040502050405020303" pitchFamily="18" charset="0"/>
              <a:cs typeface="Times New Roman" panose="02020603050405020304" pitchFamily="18" charset="0"/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8" name="Group 12">
            <a:extLst>
              <a:ext uri="{FF2B5EF4-FFF2-40B4-BE49-F238E27FC236}">
                <a16:creationId xmlns:a16="http://schemas.microsoft.com/office/drawing/2014/main" id="{569E5994-073E-4708-B3E6-43BFED0CE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381784" y="4178643"/>
            <a:ext cx="3061444" cy="2297267"/>
            <a:chOff x="-305" y="-1"/>
            <a:chExt cx="3832880" cy="2876136"/>
          </a:xfrm>
        </p:grpSpPr>
        <p:sp>
          <p:nvSpPr>
            <p:cNvPr id="24" name="Freeform: Shape 13">
              <a:extLst>
                <a:ext uri="{FF2B5EF4-FFF2-40B4-BE49-F238E27FC236}">
                  <a16:creationId xmlns:a16="http://schemas.microsoft.com/office/drawing/2014/main" id="{532F818D-9087-4691-AABA-465619A0C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4">
              <a:extLst>
                <a:ext uri="{FF2B5EF4-FFF2-40B4-BE49-F238E27FC236}">
                  <a16:creationId xmlns:a16="http://schemas.microsoft.com/office/drawing/2014/main" id="{68B7668A-5C96-4FB9-BFA9-38094EB87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4F95BD-8661-4C45-94E3-CF3159BF4C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85BBF8A-E2FB-47F6-A60F-4FB855D50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2" descr="Wilko isn't just a shop – it's a magical portal to essential ...">
            <a:extLst>
              <a:ext uri="{FF2B5EF4-FFF2-40B4-BE49-F238E27FC236}">
                <a16:creationId xmlns:a16="http://schemas.microsoft.com/office/drawing/2014/main" id="{D751D897-E13A-85C2-70B2-4C8395BBD5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9018" y="2837712"/>
            <a:ext cx="4825999" cy="3217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DD81D498-EAA8-40F3-8230-AE4DEDA38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906190" y="0"/>
            <a:ext cx="3282247" cy="2837712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62F2402-5879-41A3-ACEC-6D2811BA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BD41895-A230-4959-97BA-80F516383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670BD54-10A6-4092-9E32-647B2F870D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C2B9A82-4826-4BF4-A16E-0B005FE76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469544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285D4-57AB-378B-B4ED-F2EA20C7E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1" y="1060682"/>
            <a:ext cx="3937240" cy="3047235"/>
          </a:xfrm>
        </p:spPr>
        <p:txBody>
          <a:bodyPr anchor="t">
            <a:normAutofit/>
          </a:bodyPr>
          <a:lstStyle/>
          <a:p>
            <a:r>
              <a:rPr lang="en-GB" sz="36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9F6D1-E136-A262-6EE9-99660D024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6175" y="1035843"/>
            <a:ext cx="5150643" cy="45613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Carnegie, D. (2022). </a:t>
            </a:r>
            <a:r>
              <a:rPr lang="en-GB" sz="13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win friends and influence people</a:t>
            </a:r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3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DigiCat</a:t>
            </a:r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300" dirty="0">
              <a:effectLst/>
              <a:latin typeface="Arial" panose="020B0604020202020204" pitchFamily="34" charset="0"/>
              <a:ea typeface="Georgia" panose="02040502050405020303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300" dirty="0" err="1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EgyptInnovate</a:t>
            </a:r>
            <a:r>
              <a:rPr lang="en-US" sz="13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 (2023) </a:t>
            </a:r>
            <a:r>
              <a:rPr lang="en-US" sz="1300" i="1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SCAMPER Method. </a:t>
            </a:r>
            <a:r>
              <a:rPr lang="en-US" sz="13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Available at: </a:t>
            </a:r>
            <a:r>
              <a:rPr lang="en-US" sz="1300" u="sng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https://egyptinnovate.com/en/innovation-tool/scamper-method</a:t>
            </a:r>
            <a:r>
              <a:rPr lang="en-US" sz="1300" u="sng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 (Accessed: 6 November 2023).</a:t>
            </a:r>
            <a:endParaRPr lang="en-US" sz="1300" i="1" u="sng" dirty="0">
              <a:effectLst/>
              <a:latin typeface="Arial" panose="020B0604020202020204" pitchFamily="34" charset="0"/>
              <a:ea typeface="Georgia" panose="02040502050405020303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300" dirty="0" err="1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Marketline</a:t>
            </a:r>
            <a:r>
              <a:rPr lang="en-US" sz="13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 (2023) </a:t>
            </a:r>
            <a:r>
              <a:rPr lang="en-US" sz="1300" i="1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Wilko enters administration, ‘outflanked’ by competitors. </a:t>
            </a:r>
            <a:r>
              <a:rPr lang="en-US" sz="13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https://advantage-marketline-com.ezproxy.uwtsd.ac.uk/News/wilko-enters-administration-outflanked-by-competitors_69423</a:t>
            </a:r>
            <a:r>
              <a:rPr lang="en-US" sz="13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 (Accessed: 12 October 2023).</a:t>
            </a:r>
          </a:p>
          <a:p>
            <a:pPr marL="0" indent="0">
              <a:buNone/>
            </a:pPr>
            <a:r>
              <a:rPr lang="en-US" sz="1300" dirty="0" err="1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Serrat</a:t>
            </a:r>
            <a:r>
              <a:rPr lang="en-US" sz="13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, O (2017) </a:t>
            </a:r>
            <a:r>
              <a:rPr lang="en-US" sz="1300" i="1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Knowledge Solutions. </a:t>
            </a:r>
            <a:r>
              <a:rPr lang="en-US" sz="13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Available at: DOI: 10.1007/978-981-10-0983-9_33 (Accessed: 17 October 2023).</a:t>
            </a:r>
            <a:endParaRPr lang="en-US" sz="1300" dirty="0">
              <a:latin typeface="Arial" panose="020B0604020202020204" pitchFamily="34" charset="0"/>
              <a:ea typeface="Georgia" panose="02040502050405020303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3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Statista (2023) </a:t>
            </a:r>
            <a:r>
              <a:rPr lang="en-US" sz="1300" i="1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Wilko: UK profit/loss after tax 2015-2022.</a:t>
            </a:r>
            <a:r>
              <a:rPr lang="en-US" sz="13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Available at: </a:t>
            </a:r>
            <a:r>
              <a:rPr lang="en-US" sz="1300" u="sng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https://www.statista.com/statistics/1009439/wilko-retail-limited-profit-and-loss-united-kingdom-uk</a:t>
            </a:r>
            <a:r>
              <a:rPr lang="en-US" sz="13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/ (Accessed: 12 October 2023).</a:t>
            </a:r>
          </a:p>
          <a:p>
            <a:pPr marL="0" indent="0">
              <a:buNone/>
            </a:pPr>
            <a:r>
              <a:rPr lang="en-US" sz="13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Wilko (2018-2023) </a:t>
            </a:r>
            <a:r>
              <a:rPr lang="en-US" sz="1300" i="1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Corporate - Our History</a:t>
            </a:r>
            <a:r>
              <a:rPr lang="en-US" sz="13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. Available at:</a:t>
            </a:r>
            <a:r>
              <a:rPr lang="en-US" sz="1300" u="sng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 https://www.wilko.com/en-uk/corporate/our-history </a:t>
            </a:r>
            <a:r>
              <a:rPr lang="en-US" sz="1300" dirty="0">
                <a:effectLst/>
                <a:latin typeface="Arial" panose="020B0604020202020204" pitchFamily="34" charset="0"/>
                <a:ea typeface="Georgia" panose="02040502050405020303" pitchFamily="18" charset="0"/>
                <a:cs typeface="Arial" panose="020B0604020202020204" pitchFamily="34" charset="0"/>
              </a:rPr>
              <a:t>(Accessed: 11 October 2023).</a:t>
            </a:r>
            <a:endParaRPr lang="en-GB" sz="1300" dirty="0">
              <a:effectLst/>
              <a:latin typeface="Arial" panose="020B0604020202020204" pitchFamily="34" charset="0"/>
              <a:ea typeface="Georgia" panose="02040502050405020303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68EC965-623E-8BF3-985A-953E5C131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222078"/>
            <a:ext cx="12207199" cy="639001"/>
            <a:chOff x="-5025" y="6222078"/>
            <a:chExt cx="12207199" cy="639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D95F932-C833-697F-9C8B-846A4C713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5779075" y="437979"/>
              <a:ext cx="639000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B87D2FB-6AB1-6569-F43A-2CB44F77D3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08412" y="3577490"/>
              <a:ext cx="639000" cy="5928176"/>
            </a:xfrm>
            <a:prstGeom prst="rect">
              <a:avLst/>
            </a:prstGeom>
            <a:gradFill>
              <a:gsLst>
                <a:gs pos="3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240216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3137</TotalTime>
  <Words>881</Words>
  <Application>Microsoft Office PowerPoint</Application>
  <PresentationFormat>Widescreen</PresentationFormat>
  <Paragraphs>62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Calibri Light</vt:lpstr>
      <vt:lpstr>Georgia</vt:lpstr>
      <vt:lpstr>Lexend Deca</vt:lpstr>
      <vt:lpstr>Söhne</vt:lpstr>
      <vt:lpstr>Office Theme</vt:lpstr>
      <vt:lpstr>Wilko Why did they fail and how this could be prevented? </vt:lpstr>
      <vt:lpstr>In this presentation </vt:lpstr>
      <vt:lpstr>Introduction</vt:lpstr>
      <vt:lpstr>How was the information searched for</vt:lpstr>
      <vt:lpstr>Insight to Innovation </vt:lpstr>
      <vt:lpstr>Innovation Theories Explored- SCAMPER</vt:lpstr>
      <vt:lpstr> Challenges experienced in completing the assignment and overcoming challenges </vt:lpstr>
      <vt:lpstr>Practical learning</vt:lpstr>
      <vt:lpstr>Recommendations</vt:lpstr>
      <vt:lpstr>Conclusion</vt:lpstr>
      <vt:lpstr>References</vt:lpstr>
    </vt:vector>
  </TitlesOfParts>
  <Company>LKQ Euro Car Parts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Wilko Why did they fail and how this could be prevented? </dc:title>
  <dc:creator>Julia Mansell</dc:creator>
  <cp:lastModifiedBy>Julia Mansell</cp:lastModifiedBy>
  <cp:revision>1</cp:revision>
  <dcterms:created xsi:type="dcterms:W3CDTF">2023-11-05T09:38:11Z</dcterms:created>
  <dcterms:modified xsi:type="dcterms:W3CDTF">2023-11-08T20:26:51Z</dcterms:modified>
</cp:coreProperties>
</file>