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301" r:id="rId2"/>
    <p:sldId id="256" r:id="rId3"/>
    <p:sldId id="258" r:id="rId4"/>
    <p:sldId id="288" r:id="rId5"/>
    <p:sldId id="289" r:id="rId6"/>
    <p:sldId id="290" r:id="rId7"/>
    <p:sldId id="291" r:id="rId8"/>
    <p:sldId id="287" r:id="rId9"/>
    <p:sldId id="261" r:id="rId10"/>
    <p:sldId id="292" r:id="rId11"/>
    <p:sldId id="297" r:id="rId12"/>
    <p:sldId id="296" r:id="rId13"/>
    <p:sldId id="295" r:id="rId14"/>
    <p:sldId id="294" r:id="rId15"/>
    <p:sldId id="298" r:id="rId16"/>
    <p:sldId id="299" r:id="rId17"/>
    <p:sldId id="300" r:id="rId18"/>
    <p:sldId id="293" r:id="rId19"/>
    <p:sldId id="28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0D1808-AEA9-4813-BC7D-B3DB565B57C8}" v="1" dt="2025-10-16T21:43:05.2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59B0BB-5972-4EDA-B07C-91AA484B442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AD13D41-1175-4368-9857-E5018B58321C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Ionawr</a:t>
          </a:r>
          <a:endParaRPr lang="en-US" dirty="0">
            <a:latin typeface="Comic Sans MS" panose="030F0702030302020204" pitchFamily="66" charset="0"/>
          </a:endParaRPr>
        </a:p>
      </dgm:t>
    </dgm:pt>
    <dgm:pt modelId="{6461AD63-59A6-4967-A994-8BEC879A40C2}" type="parTrans" cxnId="{0F7E8F0B-5164-421C-A1CE-ED4C8386BE3B}">
      <dgm:prSet/>
      <dgm:spPr/>
      <dgm:t>
        <a:bodyPr/>
        <a:lstStyle/>
        <a:p>
          <a:endParaRPr lang="en-US"/>
        </a:p>
      </dgm:t>
    </dgm:pt>
    <dgm:pt modelId="{90F74D42-54D1-4CCC-8438-7B59DA99457A}" type="sibTrans" cxnId="{0F7E8F0B-5164-421C-A1CE-ED4C8386BE3B}">
      <dgm:prSet/>
      <dgm:spPr/>
      <dgm:t>
        <a:bodyPr/>
        <a:lstStyle/>
        <a:p>
          <a:endParaRPr lang="en-US"/>
        </a:p>
      </dgm:t>
    </dgm:pt>
    <dgm:pt modelId="{ADD97716-29B5-4168-BD26-9F4710D9F6A4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Chwefror</a:t>
          </a:r>
          <a:endParaRPr lang="en-US" dirty="0">
            <a:latin typeface="Comic Sans MS" panose="030F0702030302020204" pitchFamily="66" charset="0"/>
          </a:endParaRPr>
        </a:p>
      </dgm:t>
    </dgm:pt>
    <dgm:pt modelId="{17204A60-8F92-498A-B26E-0057A3E3DA91}" type="parTrans" cxnId="{4C7702F1-3EB2-4B06-AA75-CEE8135F7FF5}">
      <dgm:prSet/>
      <dgm:spPr/>
      <dgm:t>
        <a:bodyPr/>
        <a:lstStyle/>
        <a:p>
          <a:endParaRPr lang="en-US"/>
        </a:p>
      </dgm:t>
    </dgm:pt>
    <dgm:pt modelId="{FE4D691B-7471-4326-A4B9-D0DAF77C8038}" type="sibTrans" cxnId="{4C7702F1-3EB2-4B06-AA75-CEE8135F7FF5}">
      <dgm:prSet/>
      <dgm:spPr/>
      <dgm:t>
        <a:bodyPr/>
        <a:lstStyle/>
        <a:p>
          <a:endParaRPr lang="en-US"/>
        </a:p>
      </dgm:t>
    </dgm:pt>
    <dgm:pt modelId="{24589433-E97C-4AD5-B8BD-7290E784CAD7}">
      <dgm:prSet/>
      <dgm:spPr/>
      <dgm:t>
        <a:bodyPr/>
        <a:lstStyle/>
        <a:p>
          <a:r>
            <a:rPr lang="cy-GB">
              <a:latin typeface="Comic Sans MS" panose="030F0702030302020204" pitchFamily="66" charset="0"/>
            </a:rPr>
            <a:t>Mawrth</a:t>
          </a:r>
          <a:endParaRPr lang="en-US">
            <a:latin typeface="Comic Sans MS" panose="030F0702030302020204" pitchFamily="66" charset="0"/>
          </a:endParaRPr>
        </a:p>
      </dgm:t>
    </dgm:pt>
    <dgm:pt modelId="{51B40225-CAC2-46A0-8EA4-50D888DECDDD}" type="parTrans" cxnId="{025043BF-758B-4D17-BB4C-1EBAB134CAC2}">
      <dgm:prSet/>
      <dgm:spPr/>
      <dgm:t>
        <a:bodyPr/>
        <a:lstStyle/>
        <a:p>
          <a:endParaRPr lang="en-US"/>
        </a:p>
      </dgm:t>
    </dgm:pt>
    <dgm:pt modelId="{920A0EFC-E832-48A6-AA77-AC509393F3BE}" type="sibTrans" cxnId="{025043BF-758B-4D17-BB4C-1EBAB134CAC2}">
      <dgm:prSet/>
      <dgm:spPr/>
      <dgm:t>
        <a:bodyPr/>
        <a:lstStyle/>
        <a:p>
          <a:endParaRPr lang="en-US"/>
        </a:p>
      </dgm:t>
    </dgm:pt>
    <dgm:pt modelId="{778BACA1-75BF-4D74-91B2-73ABD7312781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Ebrill</a:t>
          </a:r>
          <a:endParaRPr lang="en-US" dirty="0">
            <a:latin typeface="Comic Sans MS" panose="030F0702030302020204" pitchFamily="66" charset="0"/>
          </a:endParaRPr>
        </a:p>
      </dgm:t>
    </dgm:pt>
    <dgm:pt modelId="{B635D4E8-0E5E-43C1-95C3-BA5471760453}" type="parTrans" cxnId="{94CFAC6C-40BC-4357-B886-89409013A3C7}">
      <dgm:prSet/>
      <dgm:spPr/>
      <dgm:t>
        <a:bodyPr/>
        <a:lstStyle/>
        <a:p>
          <a:endParaRPr lang="en-US"/>
        </a:p>
      </dgm:t>
    </dgm:pt>
    <dgm:pt modelId="{D2EDA2DD-8869-4CCE-97E8-4723E7A6DAA2}" type="sibTrans" cxnId="{94CFAC6C-40BC-4357-B886-89409013A3C7}">
      <dgm:prSet/>
      <dgm:spPr/>
      <dgm:t>
        <a:bodyPr/>
        <a:lstStyle/>
        <a:p>
          <a:endParaRPr lang="en-US"/>
        </a:p>
      </dgm:t>
    </dgm:pt>
    <dgm:pt modelId="{8BD6DB09-E280-437A-B94D-9C1088CB8491}">
      <dgm:prSet/>
      <dgm:spPr/>
      <dgm:t>
        <a:bodyPr/>
        <a:lstStyle/>
        <a:p>
          <a:r>
            <a:rPr lang="cy-GB">
              <a:latin typeface="Comic Sans MS" panose="030F0702030302020204" pitchFamily="66" charset="0"/>
            </a:rPr>
            <a:t>Mai</a:t>
          </a:r>
          <a:endParaRPr lang="en-US">
            <a:latin typeface="Comic Sans MS" panose="030F0702030302020204" pitchFamily="66" charset="0"/>
          </a:endParaRPr>
        </a:p>
      </dgm:t>
    </dgm:pt>
    <dgm:pt modelId="{904EE14D-EFB8-45F9-8A24-97C90B58964A}" type="parTrans" cxnId="{A7AA83ED-D616-4340-87D9-E65C652ED174}">
      <dgm:prSet/>
      <dgm:spPr/>
      <dgm:t>
        <a:bodyPr/>
        <a:lstStyle/>
        <a:p>
          <a:endParaRPr lang="en-US"/>
        </a:p>
      </dgm:t>
    </dgm:pt>
    <dgm:pt modelId="{0ADC85A9-F6FD-4260-AE9B-A9AA9B33D735}" type="sibTrans" cxnId="{A7AA83ED-D616-4340-87D9-E65C652ED174}">
      <dgm:prSet/>
      <dgm:spPr/>
      <dgm:t>
        <a:bodyPr/>
        <a:lstStyle/>
        <a:p>
          <a:endParaRPr lang="en-US"/>
        </a:p>
      </dgm:t>
    </dgm:pt>
    <dgm:pt modelId="{9DA73B3D-73B6-44CB-89BF-075FFC528A5A}">
      <dgm:prSet/>
      <dgm:spPr/>
      <dgm:t>
        <a:bodyPr/>
        <a:lstStyle/>
        <a:p>
          <a:r>
            <a:rPr lang="cy-GB">
              <a:latin typeface="Comic Sans MS" panose="030F0702030302020204" pitchFamily="66" charset="0"/>
            </a:rPr>
            <a:t>Mehefin</a:t>
          </a:r>
          <a:endParaRPr lang="en-US">
            <a:latin typeface="Comic Sans MS" panose="030F0702030302020204" pitchFamily="66" charset="0"/>
          </a:endParaRPr>
        </a:p>
      </dgm:t>
    </dgm:pt>
    <dgm:pt modelId="{9649D619-11B7-4803-8F23-53C86EDC361F}" type="parTrans" cxnId="{4D6D551C-3430-4C00-B295-48BB1DC1E3D8}">
      <dgm:prSet/>
      <dgm:spPr/>
      <dgm:t>
        <a:bodyPr/>
        <a:lstStyle/>
        <a:p>
          <a:endParaRPr lang="en-US"/>
        </a:p>
      </dgm:t>
    </dgm:pt>
    <dgm:pt modelId="{B3D8895D-B1BB-4A07-95A5-CB028E84D0C5}" type="sibTrans" cxnId="{4D6D551C-3430-4C00-B295-48BB1DC1E3D8}">
      <dgm:prSet/>
      <dgm:spPr/>
      <dgm:t>
        <a:bodyPr/>
        <a:lstStyle/>
        <a:p>
          <a:endParaRPr lang="en-US"/>
        </a:p>
      </dgm:t>
    </dgm:pt>
    <dgm:pt modelId="{BE562786-9ADD-468E-8FE1-211F56098F27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Gorffennaf</a:t>
          </a:r>
          <a:endParaRPr lang="en-US" dirty="0">
            <a:latin typeface="Comic Sans MS" panose="030F0702030302020204" pitchFamily="66" charset="0"/>
          </a:endParaRPr>
        </a:p>
      </dgm:t>
    </dgm:pt>
    <dgm:pt modelId="{C9F39C1C-AE61-4DFF-8C1E-8C990DE030ED}" type="parTrans" cxnId="{E886257B-29B4-4BD1-BA0E-C9D6C1F15DCD}">
      <dgm:prSet/>
      <dgm:spPr/>
      <dgm:t>
        <a:bodyPr/>
        <a:lstStyle/>
        <a:p>
          <a:endParaRPr lang="en-US"/>
        </a:p>
      </dgm:t>
    </dgm:pt>
    <dgm:pt modelId="{56F6FE52-E95C-445D-BEC4-3A7C1AB7C6F6}" type="sibTrans" cxnId="{E886257B-29B4-4BD1-BA0E-C9D6C1F15DCD}">
      <dgm:prSet/>
      <dgm:spPr/>
      <dgm:t>
        <a:bodyPr/>
        <a:lstStyle/>
        <a:p>
          <a:endParaRPr lang="en-US"/>
        </a:p>
      </dgm:t>
    </dgm:pt>
    <dgm:pt modelId="{423BF56D-236C-4365-BA5F-650F9DAAB296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Awst</a:t>
          </a:r>
          <a:endParaRPr lang="en-US" dirty="0">
            <a:latin typeface="Comic Sans MS" panose="030F0702030302020204" pitchFamily="66" charset="0"/>
          </a:endParaRPr>
        </a:p>
      </dgm:t>
    </dgm:pt>
    <dgm:pt modelId="{E55D7C85-FAAF-4985-BED3-CA9DA06390B8}" type="parTrans" cxnId="{A1A4056D-959D-4E02-AE03-6F106098E21E}">
      <dgm:prSet/>
      <dgm:spPr/>
      <dgm:t>
        <a:bodyPr/>
        <a:lstStyle/>
        <a:p>
          <a:endParaRPr lang="en-US"/>
        </a:p>
      </dgm:t>
    </dgm:pt>
    <dgm:pt modelId="{51536F10-C839-4D64-BFA5-F1FAD76A700C}" type="sibTrans" cxnId="{A1A4056D-959D-4E02-AE03-6F106098E21E}">
      <dgm:prSet/>
      <dgm:spPr/>
      <dgm:t>
        <a:bodyPr/>
        <a:lstStyle/>
        <a:p>
          <a:endParaRPr lang="en-US"/>
        </a:p>
      </dgm:t>
    </dgm:pt>
    <dgm:pt modelId="{7E06E15E-8D77-4A92-8B15-EE9A0CEB21FA}">
      <dgm:prSet/>
      <dgm:spPr/>
      <dgm:t>
        <a:bodyPr/>
        <a:lstStyle/>
        <a:p>
          <a:r>
            <a:rPr lang="cy-GB">
              <a:latin typeface="Comic Sans MS" panose="030F0702030302020204" pitchFamily="66" charset="0"/>
            </a:rPr>
            <a:t>Medi</a:t>
          </a:r>
          <a:endParaRPr lang="en-US">
            <a:latin typeface="Comic Sans MS" panose="030F0702030302020204" pitchFamily="66" charset="0"/>
          </a:endParaRPr>
        </a:p>
      </dgm:t>
    </dgm:pt>
    <dgm:pt modelId="{A495C1FA-EC51-4ACD-A4D1-9E8BB49A486B}" type="parTrans" cxnId="{4C18FE73-9F41-4AFC-9250-63FD94E80E85}">
      <dgm:prSet/>
      <dgm:spPr/>
      <dgm:t>
        <a:bodyPr/>
        <a:lstStyle/>
        <a:p>
          <a:endParaRPr lang="en-US"/>
        </a:p>
      </dgm:t>
    </dgm:pt>
    <dgm:pt modelId="{A0639737-E91A-4830-BE7F-DDD78A153C67}" type="sibTrans" cxnId="{4C18FE73-9F41-4AFC-9250-63FD94E80E85}">
      <dgm:prSet/>
      <dgm:spPr/>
      <dgm:t>
        <a:bodyPr/>
        <a:lstStyle/>
        <a:p>
          <a:endParaRPr lang="en-US"/>
        </a:p>
      </dgm:t>
    </dgm:pt>
    <dgm:pt modelId="{4482862C-76BB-409A-9052-0CFF113AE0E9}">
      <dgm:prSet/>
      <dgm:spPr/>
      <dgm:t>
        <a:bodyPr/>
        <a:lstStyle/>
        <a:p>
          <a:r>
            <a:rPr lang="cy-GB">
              <a:latin typeface="Comic Sans MS" panose="030F0702030302020204" pitchFamily="66" charset="0"/>
            </a:rPr>
            <a:t>Hydref</a:t>
          </a:r>
          <a:endParaRPr lang="en-US">
            <a:latin typeface="Comic Sans MS" panose="030F0702030302020204" pitchFamily="66" charset="0"/>
          </a:endParaRPr>
        </a:p>
      </dgm:t>
    </dgm:pt>
    <dgm:pt modelId="{8D9ED1C8-5891-4F9A-9BD8-EAAE6D3472D3}" type="parTrans" cxnId="{A428D166-6B40-4590-8D5E-3205F50096A2}">
      <dgm:prSet/>
      <dgm:spPr/>
      <dgm:t>
        <a:bodyPr/>
        <a:lstStyle/>
        <a:p>
          <a:endParaRPr lang="en-US"/>
        </a:p>
      </dgm:t>
    </dgm:pt>
    <dgm:pt modelId="{266C3FD5-216A-4A03-877A-CC17DB192B19}" type="sibTrans" cxnId="{A428D166-6B40-4590-8D5E-3205F50096A2}">
      <dgm:prSet/>
      <dgm:spPr/>
      <dgm:t>
        <a:bodyPr/>
        <a:lstStyle/>
        <a:p>
          <a:endParaRPr lang="en-US"/>
        </a:p>
      </dgm:t>
    </dgm:pt>
    <dgm:pt modelId="{D535882D-8965-4591-A571-8D797BA2AFAF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Tachwedd</a:t>
          </a:r>
          <a:endParaRPr lang="en-US" dirty="0">
            <a:latin typeface="Comic Sans MS" panose="030F0702030302020204" pitchFamily="66" charset="0"/>
          </a:endParaRPr>
        </a:p>
      </dgm:t>
    </dgm:pt>
    <dgm:pt modelId="{A55600BF-3A47-4CE3-A903-DEB8D33D741B}" type="parTrans" cxnId="{139E81E9-73DE-4260-B124-613AFDA7A983}">
      <dgm:prSet/>
      <dgm:spPr/>
      <dgm:t>
        <a:bodyPr/>
        <a:lstStyle/>
        <a:p>
          <a:endParaRPr lang="en-US"/>
        </a:p>
      </dgm:t>
    </dgm:pt>
    <dgm:pt modelId="{E6BCDD3B-1FBA-43C3-82D3-1FC873E61A8B}" type="sibTrans" cxnId="{139E81E9-73DE-4260-B124-613AFDA7A983}">
      <dgm:prSet/>
      <dgm:spPr/>
      <dgm:t>
        <a:bodyPr/>
        <a:lstStyle/>
        <a:p>
          <a:endParaRPr lang="en-US"/>
        </a:p>
      </dgm:t>
    </dgm:pt>
    <dgm:pt modelId="{A9FC3B7E-06B0-4F34-81FE-09B76D11580E}">
      <dgm:prSet/>
      <dgm:spPr/>
      <dgm:t>
        <a:bodyPr/>
        <a:lstStyle/>
        <a:p>
          <a:r>
            <a:rPr lang="cy-GB" dirty="0">
              <a:latin typeface="Comic Sans MS" panose="030F0702030302020204" pitchFamily="66" charset="0"/>
            </a:rPr>
            <a:t>Rhagfyr</a:t>
          </a:r>
          <a:endParaRPr lang="en-US" dirty="0">
            <a:latin typeface="Comic Sans MS" panose="030F0702030302020204" pitchFamily="66" charset="0"/>
          </a:endParaRPr>
        </a:p>
      </dgm:t>
    </dgm:pt>
    <dgm:pt modelId="{09665272-F9B2-4B71-A9A2-4F8107E72B66}" type="parTrans" cxnId="{8821C1C2-A78D-405B-9949-28951241031D}">
      <dgm:prSet/>
      <dgm:spPr/>
      <dgm:t>
        <a:bodyPr/>
        <a:lstStyle/>
        <a:p>
          <a:endParaRPr lang="en-US"/>
        </a:p>
      </dgm:t>
    </dgm:pt>
    <dgm:pt modelId="{6EB1442F-59FC-4649-B43B-A27B1A6CEF17}" type="sibTrans" cxnId="{8821C1C2-A78D-405B-9949-28951241031D}">
      <dgm:prSet/>
      <dgm:spPr/>
      <dgm:t>
        <a:bodyPr/>
        <a:lstStyle/>
        <a:p>
          <a:endParaRPr lang="en-US"/>
        </a:p>
      </dgm:t>
    </dgm:pt>
    <dgm:pt modelId="{1EED61AE-5D0D-4F12-8106-1FD0FD930256}" type="pres">
      <dgm:prSet presAssocID="{C659B0BB-5972-4EDA-B07C-91AA484B442B}" presName="diagram" presStyleCnt="0">
        <dgm:presLayoutVars>
          <dgm:dir/>
          <dgm:resizeHandles val="exact"/>
        </dgm:presLayoutVars>
      </dgm:prSet>
      <dgm:spPr/>
    </dgm:pt>
    <dgm:pt modelId="{AFA076D4-1607-49B5-8F26-C0D77CDCDD8B}" type="pres">
      <dgm:prSet presAssocID="{9AD13D41-1175-4368-9857-E5018B58321C}" presName="node" presStyleLbl="node1" presStyleIdx="0" presStyleCnt="12">
        <dgm:presLayoutVars>
          <dgm:bulletEnabled val="1"/>
        </dgm:presLayoutVars>
      </dgm:prSet>
      <dgm:spPr/>
    </dgm:pt>
    <dgm:pt modelId="{C986486A-F113-4D4C-9DE6-A659A3257D7B}" type="pres">
      <dgm:prSet presAssocID="{90F74D42-54D1-4CCC-8438-7B59DA99457A}" presName="sibTrans" presStyleCnt="0"/>
      <dgm:spPr/>
    </dgm:pt>
    <dgm:pt modelId="{76E004DF-CB3A-4AA9-9E35-C3D2340872C8}" type="pres">
      <dgm:prSet presAssocID="{ADD97716-29B5-4168-BD26-9F4710D9F6A4}" presName="node" presStyleLbl="node1" presStyleIdx="1" presStyleCnt="12">
        <dgm:presLayoutVars>
          <dgm:bulletEnabled val="1"/>
        </dgm:presLayoutVars>
      </dgm:prSet>
      <dgm:spPr/>
    </dgm:pt>
    <dgm:pt modelId="{DA4F4DF2-13B7-4953-AB5F-4E9393C24BEC}" type="pres">
      <dgm:prSet presAssocID="{FE4D691B-7471-4326-A4B9-D0DAF77C8038}" presName="sibTrans" presStyleCnt="0"/>
      <dgm:spPr/>
    </dgm:pt>
    <dgm:pt modelId="{CD4E475D-E2FB-483F-A944-AB5469A44C75}" type="pres">
      <dgm:prSet presAssocID="{24589433-E97C-4AD5-B8BD-7290E784CAD7}" presName="node" presStyleLbl="node1" presStyleIdx="2" presStyleCnt="12">
        <dgm:presLayoutVars>
          <dgm:bulletEnabled val="1"/>
        </dgm:presLayoutVars>
      </dgm:prSet>
      <dgm:spPr/>
    </dgm:pt>
    <dgm:pt modelId="{826C0CBD-21EB-4772-82C5-809250C336E0}" type="pres">
      <dgm:prSet presAssocID="{920A0EFC-E832-48A6-AA77-AC509393F3BE}" presName="sibTrans" presStyleCnt="0"/>
      <dgm:spPr/>
    </dgm:pt>
    <dgm:pt modelId="{54F9C9DF-9130-4C16-9399-4097F440E19E}" type="pres">
      <dgm:prSet presAssocID="{778BACA1-75BF-4D74-91B2-73ABD7312781}" presName="node" presStyleLbl="node1" presStyleIdx="3" presStyleCnt="12">
        <dgm:presLayoutVars>
          <dgm:bulletEnabled val="1"/>
        </dgm:presLayoutVars>
      </dgm:prSet>
      <dgm:spPr/>
    </dgm:pt>
    <dgm:pt modelId="{F5DF1102-965A-473F-9D68-653CCC507F6E}" type="pres">
      <dgm:prSet presAssocID="{D2EDA2DD-8869-4CCE-97E8-4723E7A6DAA2}" presName="sibTrans" presStyleCnt="0"/>
      <dgm:spPr/>
    </dgm:pt>
    <dgm:pt modelId="{1B2037FC-B17C-49BC-96F6-C4F2C0BC1384}" type="pres">
      <dgm:prSet presAssocID="{8BD6DB09-E280-437A-B94D-9C1088CB8491}" presName="node" presStyleLbl="node1" presStyleIdx="4" presStyleCnt="12">
        <dgm:presLayoutVars>
          <dgm:bulletEnabled val="1"/>
        </dgm:presLayoutVars>
      </dgm:prSet>
      <dgm:spPr/>
    </dgm:pt>
    <dgm:pt modelId="{C95C16EA-FAF3-42B8-BCB4-9297F2A43E03}" type="pres">
      <dgm:prSet presAssocID="{0ADC85A9-F6FD-4260-AE9B-A9AA9B33D735}" presName="sibTrans" presStyleCnt="0"/>
      <dgm:spPr/>
    </dgm:pt>
    <dgm:pt modelId="{CDB355EC-49F7-42FA-804B-E1DF58597E45}" type="pres">
      <dgm:prSet presAssocID="{9DA73B3D-73B6-44CB-89BF-075FFC528A5A}" presName="node" presStyleLbl="node1" presStyleIdx="5" presStyleCnt="12">
        <dgm:presLayoutVars>
          <dgm:bulletEnabled val="1"/>
        </dgm:presLayoutVars>
      </dgm:prSet>
      <dgm:spPr/>
    </dgm:pt>
    <dgm:pt modelId="{5DFD0CAC-0D7F-4F01-A97A-36638D024D2F}" type="pres">
      <dgm:prSet presAssocID="{B3D8895D-B1BB-4A07-95A5-CB028E84D0C5}" presName="sibTrans" presStyleCnt="0"/>
      <dgm:spPr/>
    </dgm:pt>
    <dgm:pt modelId="{9A05CC05-90C0-4998-B1D4-38E1BAA3D992}" type="pres">
      <dgm:prSet presAssocID="{BE562786-9ADD-468E-8FE1-211F56098F27}" presName="node" presStyleLbl="node1" presStyleIdx="6" presStyleCnt="12">
        <dgm:presLayoutVars>
          <dgm:bulletEnabled val="1"/>
        </dgm:presLayoutVars>
      </dgm:prSet>
      <dgm:spPr/>
    </dgm:pt>
    <dgm:pt modelId="{A89870E5-0113-473B-B499-E747B75C3EF7}" type="pres">
      <dgm:prSet presAssocID="{56F6FE52-E95C-445D-BEC4-3A7C1AB7C6F6}" presName="sibTrans" presStyleCnt="0"/>
      <dgm:spPr/>
    </dgm:pt>
    <dgm:pt modelId="{99FB29F4-0329-4CF1-B090-A23CD913F602}" type="pres">
      <dgm:prSet presAssocID="{423BF56D-236C-4365-BA5F-650F9DAAB296}" presName="node" presStyleLbl="node1" presStyleIdx="7" presStyleCnt="12">
        <dgm:presLayoutVars>
          <dgm:bulletEnabled val="1"/>
        </dgm:presLayoutVars>
      </dgm:prSet>
      <dgm:spPr/>
    </dgm:pt>
    <dgm:pt modelId="{401C4FBA-1793-40FC-BB41-6BBAEF521A61}" type="pres">
      <dgm:prSet presAssocID="{51536F10-C839-4D64-BFA5-F1FAD76A700C}" presName="sibTrans" presStyleCnt="0"/>
      <dgm:spPr/>
    </dgm:pt>
    <dgm:pt modelId="{269B079A-FF3B-4F2F-A5CF-8EE7497BA57B}" type="pres">
      <dgm:prSet presAssocID="{7E06E15E-8D77-4A92-8B15-EE9A0CEB21FA}" presName="node" presStyleLbl="node1" presStyleIdx="8" presStyleCnt="12">
        <dgm:presLayoutVars>
          <dgm:bulletEnabled val="1"/>
        </dgm:presLayoutVars>
      </dgm:prSet>
      <dgm:spPr/>
    </dgm:pt>
    <dgm:pt modelId="{1485298D-ABE0-439E-A514-8FF1054E1834}" type="pres">
      <dgm:prSet presAssocID="{A0639737-E91A-4830-BE7F-DDD78A153C67}" presName="sibTrans" presStyleCnt="0"/>
      <dgm:spPr/>
    </dgm:pt>
    <dgm:pt modelId="{72CB5635-168A-43B4-8E87-AE2640371493}" type="pres">
      <dgm:prSet presAssocID="{4482862C-76BB-409A-9052-0CFF113AE0E9}" presName="node" presStyleLbl="node1" presStyleIdx="9" presStyleCnt="12">
        <dgm:presLayoutVars>
          <dgm:bulletEnabled val="1"/>
        </dgm:presLayoutVars>
      </dgm:prSet>
      <dgm:spPr/>
    </dgm:pt>
    <dgm:pt modelId="{D47D32DE-4FF7-46FD-BC78-ABF16700F6D1}" type="pres">
      <dgm:prSet presAssocID="{266C3FD5-216A-4A03-877A-CC17DB192B19}" presName="sibTrans" presStyleCnt="0"/>
      <dgm:spPr/>
    </dgm:pt>
    <dgm:pt modelId="{6C8D113D-5BA4-49B3-B2CF-86944AA67C50}" type="pres">
      <dgm:prSet presAssocID="{D535882D-8965-4591-A571-8D797BA2AFAF}" presName="node" presStyleLbl="node1" presStyleIdx="10" presStyleCnt="12">
        <dgm:presLayoutVars>
          <dgm:bulletEnabled val="1"/>
        </dgm:presLayoutVars>
      </dgm:prSet>
      <dgm:spPr/>
    </dgm:pt>
    <dgm:pt modelId="{F1BC3F78-D312-446D-B47E-F5E5C313AAE4}" type="pres">
      <dgm:prSet presAssocID="{E6BCDD3B-1FBA-43C3-82D3-1FC873E61A8B}" presName="sibTrans" presStyleCnt="0"/>
      <dgm:spPr/>
    </dgm:pt>
    <dgm:pt modelId="{5E26F1AE-C639-4803-8C14-EB801939B5B3}" type="pres">
      <dgm:prSet presAssocID="{A9FC3B7E-06B0-4F34-81FE-09B76D11580E}" presName="node" presStyleLbl="node1" presStyleIdx="11" presStyleCnt="12">
        <dgm:presLayoutVars>
          <dgm:bulletEnabled val="1"/>
        </dgm:presLayoutVars>
      </dgm:prSet>
      <dgm:spPr/>
    </dgm:pt>
  </dgm:ptLst>
  <dgm:cxnLst>
    <dgm:cxn modelId="{C7E74003-AB6C-403F-94AE-C70585C53C2D}" type="presOf" srcId="{C659B0BB-5972-4EDA-B07C-91AA484B442B}" destId="{1EED61AE-5D0D-4F12-8106-1FD0FD930256}" srcOrd="0" destOrd="0" presId="urn:microsoft.com/office/officeart/2005/8/layout/default"/>
    <dgm:cxn modelId="{510A5103-E8C3-43B4-8281-FC9A13B2C211}" type="presOf" srcId="{ADD97716-29B5-4168-BD26-9F4710D9F6A4}" destId="{76E004DF-CB3A-4AA9-9E35-C3D2340872C8}" srcOrd="0" destOrd="0" presId="urn:microsoft.com/office/officeart/2005/8/layout/default"/>
    <dgm:cxn modelId="{0F7E8F0B-5164-421C-A1CE-ED4C8386BE3B}" srcId="{C659B0BB-5972-4EDA-B07C-91AA484B442B}" destId="{9AD13D41-1175-4368-9857-E5018B58321C}" srcOrd="0" destOrd="0" parTransId="{6461AD63-59A6-4967-A994-8BEC879A40C2}" sibTransId="{90F74D42-54D1-4CCC-8438-7B59DA99457A}"/>
    <dgm:cxn modelId="{35FE1410-81E2-4921-8C2D-1750AE53DEAA}" type="presOf" srcId="{4482862C-76BB-409A-9052-0CFF113AE0E9}" destId="{72CB5635-168A-43B4-8E87-AE2640371493}" srcOrd="0" destOrd="0" presId="urn:microsoft.com/office/officeart/2005/8/layout/default"/>
    <dgm:cxn modelId="{4D6D551C-3430-4C00-B295-48BB1DC1E3D8}" srcId="{C659B0BB-5972-4EDA-B07C-91AA484B442B}" destId="{9DA73B3D-73B6-44CB-89BF-075FFC528A5A}" srcOrd="5" destOrd="0" parTransId="{9649D619-11B7-4803-8F23-53C86EDC361F}" sibTransId="{B3D8895D-B1BB-4A07-95A5-CB028E84D0C5}"/>
    <dgm:cxn modelId="{2E69C228-5BDF-47DD-8EAB-8D405F09D22E}" type="presOf" srcId="{BE562786-9ADD-468E-8FE1-211F56098F27}" destId="{9A05CC05-90C0-4998-B1D4-38E1BAA3D992}" srcOrd="0" destOrd="0" presId="urn:microsoft.com/office/officeart/2005/8/layout/default"/>
    <dgm:cxn modelId="{832A742D-D539-4621-8C89-2BC21D154F19}" type="presOf" srcId="{A9FC3B7E-06B0-4F34-81FE-09B76D11580E}" destId="{5E26F1AE-C639-4803-8C14-EB801939B5B3}" srcOrd="0" destOrd="0" presId="urn:microsoft.com/office/officeart/2005/8/layout/default"/>
    <dgm:cxn modelId="{4A07BF2D-06A2-4C3E-889C-34B9BC723938}" type="presOf" srcId="{423BF56D-236C-4365-BA5F-650F9DAAB296}" destId="{99FB29F4-0329-4CF1-B090-A23CD913F602}" srcOrd="0" destOrd="0" presId="urn:microsoft.com/office/officeart/2005/8/layout/default"/>
    <dgm:cxn modelId="{020AAB63-05B7-47F8-A62D-F6AE590D3AC0}" type="presOf" srcId="{24589433-E97C-4AD5-B8BD-7290E784CAD7}" destId="{CD4E475D-E2FB-483F-A944-AB5469A44C75}" srcOrd="0" destOrd="0" presId="urn:microsoft.com/office/officeart/2005/8/layout/default"/>
    <dgm:cxn modelId="{A428D166-6B40-4590-8D5E-3205F50096A2}" srcId="{C659B0BB-5972-4EDA-B07C-91AA484B442B}" destId="{4482862C-76BB-409A-9052-0CFF113AE0E9}" srcOrd="9" destOrd="0" parTransId="{8D9ED1C8-5891-4F9A-9BD8-EAAE6D3472D3}" sibTransId="{266C3FD5-216A-4A03-877A-CC17DB192B19}"/>
    <dgm:cxn modelId="{9502BE67-C4F4-4783-9062-3655186002F7}" type="presOf" srcId="{9AD13D41-1175-4368-9857-E5018B58321C}" destId="{AFA076D4-1607-49B5-8F26-C0D77CDCDD8B}" srcOrd="0" destOrd="0" presId="urn:microsoft.com/office/officeart/2005/8/layout/default"/>
    <dgm:cxn modelId="{A4D52A6A-75DF-49D6-B830-3BCA2A754E77}" type="presOf" srcId="{D535882D-8965-4591-A571-8D797BA2AFAF}" destId="{6C8D113D-5BA4-49B3-B2CF-86944AA67C50}" srcOrd="0" destOrd="0" presId="urn:microsoft.com/office/officeart/2005/8/layout/default"/>
    <dgm:cxn modelId="{94CFAC6C-40BC-4357-B886-89409013A3C7}" srcId="{C659B0BB-5972-4EDA-B07C-91AA484B442B}" destId="{778BACA1-75BF-4D74-91B2-73ABD7312781}" srcOrd="3" destOrd="0" parTransId="{B635D4E8-0E5E-43C1-95C3-BA5471760453}" sibTransId="{D2EDA2DD-8869-4CCE-97E8-4723E7A6DAA2}"/>
    <dgm:cxn modelId="{A1A4056D-959D-4E02-AE03-6F106098E21E}" srcId="{C659B0BB-5972-4EDA-B07C-91AA484B442B}" destId="{423BF56D-236C-4365-BA5F-650F9DAAB296}" srcOrd="7" destOrd="0" parTransId="{E55D7C85-FAAF-4985-BED3-CA9DA06390B8}" sibTransId="{51536F10-C839-4D64-BFA5-F1FAD76A700C}"/>
    <dgm:cxn modelId="{4C18FE73-9F41-4AFC-9250-63FD94E80E85}" srcId="{C659B0BB-5972-4EDA-B07C-91AA484B442B}" destId="{7E06E15E-8D77-4A92-8B15-EE9A0CEB21FA}" srcOrd="8" destOrd="0" parTransId="{A495C1FA-EC51-4ACD-A4D1-9E8BB49A486B}" sibTransId="{A0639737-E91A-4830-BE7F-DDD78A153C67}"/>
    <dgm:cxn modelId="{E886257B-29B4-4BD1-BA0E-C9D6C1F15DCD}" srcId="{C659B0BB-5972-4EDA-B07C-91AA484B442B}" destId="{BE562786-9ADD-468E-8FE1-211F56098F27}" srcOrd="6" destOrd="0" parTransId="{C9F39C1C-AE61-4DFF-8C1E-8C990DE030ED}" sibTransId="{56F6FE52-E95C-445D-BEC4-3A7C1AB7C6F6}"/>
    <dgm:cxn modelId="{0941328E-0BEA-4E5B-B71E-6964A3E4E67D}" type="presOf" srcId="{778BACA1-75BF-4D74-91B2-73ABD7312781}" destId="{54F9C9DF-9130-4C16-9399-4097F440E19E}" srcOrd="0" destOrd="0" presId="urn:microsoft.com/office/officeart/2005/8/layout/default"/>
    <dgm:cxn modelId="{A96D0FA5-AD8C-45C8-98AA-E6455E5D73EF}" type="presOf" srcId="{8BD6DB09-E280-437A-B94D-9C1088CB8491}" destId="{1B2037FC-B17C-49BC-96F6-C4F2C0BC1384}" srcOrd="0" destOrd="0" presId="urn:microsoft.com/office/officeart/2005/8/layout/default"/>
    <dgm:cxn modelId="{025043BF-758B-4D17-BB4C-1EBAB134CAC2}" srcId="{C659B0BB-5972-4EDA-B07C-91AA484B442B}" destId="{24589433-E97C-4AD5-B8BD-7290E784CAD7}" srcOrd="2" destOrd="0" parTransId="{51B40225-CAC2-46A0-8EA4-50D888DECDDD}" sibTransId="{920A0EFC-E832-48A6-AA77-AC509393F3BE}"/>
    <dgm:cxn modelId="{8821C1C2-A78D-405B-9949-28951241031D}" srcId="{C659B0BB-5972-4EDA-B07C-91AA484B442B}" destId="{A9FC3B7E-06B0-4F34-81FE-09B76D11580E}" srcOrd="11" destOrd="0" parTransId="{09665272-F9B2-4B71-A9A2-4F8107E72B66}" sibTransId="{6EB1442F-59FC-4649-B43B-A27B1A6CEF17}"/>
    <dgm:cxn modelId="{8831CDC9-AA83-431B-86CE-FCE2C6C1DFA5}" type="presOf" srcId="{7E06E15E-8D77-4A92-8B15-EE9A0CEB21FA}" destId="{269B079A-FF3B-4F2F-A5CF-8EE7497BA57B}" srcOrd="0" destOrd="0" presId="urn:microsoft.com/office/officeart/2005/8/layout/default"/>
    <dgm:cxn modelId="{EE9359D2-BEFA-4E1F-BA95-47B5041CBC47}" type="presOf" srcId="{9DA73B3D-73B6-44CB-89BF-075FFC528A5A}" destId="{CDB355EC-49F7-42FA-804B-E1DF58597E45}" srcOrd="0" destOrd="0" presId="urn:microsoft.com/office/officeart/2005/8/layout/default"/>
    <dgm:cxn modelId="{139E81E9-73DE-4260-B124-613AFDA7A983}" srcId="{C659B0BB-5972-4EDA-B07C-91AA484B442B}" destId="{D535882D-8965-4591-A571-8D797BA2AFAF}" srcOrd="10" destOrd="0" parTransId="{A55600BF-3A47-4CE3-A903-DEB8D33D741B}" sibTransId="{E6BCDD3B-1FBA-43C3-82D3-1FC873E61A8B}"/>
    <dgm:cxn modelId="{A7AA83ED-D616-4340-87D9-E65C652ED174}" srcId="{C659B0BB-5972-4EDA-B07C-91AA484B442B}" destId="{8BD6DB09-E280-437A-B94D-9C1088CB8491}" srcOrd="4" destOrd="0" parTransId="{904EE14D-EFB8-45F9-8A24-97C90B58964A}" sibTransId="{0ADC85A9-F6FD-4260-AE9B-A9AA9B33D735}"/>
    <dgm:cxn modelId="{4C7702F1-3EB2-4B06-AA75-CEE8135F7FF5}" srcId="{C659B0BB-5972-4EDA-B07C-91AA484B442B}" destId="{ADD97716-29B5-4168-BD26-9F4710D9F6A4}" srcOrd="1" destOrd="0" parTransId="{17204A60-8F92-498A-B26E-0057A3E3DA91}" sibTransId="{FE4D691B-7471-4326-A4B9-D0DAF77C8038}"/>
    <dgm:cxn modelId="{9552EFE3-4CA2-4A8F-BBA7-FF9DF06F5010}" type="presParOf" srcId="{1EED61AE-5D0D-4F12-8106-1FD0FD930256}" destId="{AFA076D4-1607-49B5-8F26-C0D77CDCDD8B}" srcOrd="0" destOrd="0" presId="urn:microsoft.com/office/officeart/2005/8/layout/default"/>
    <dgm:cxn modelId="{E78407EA-D766-4906-9176-E776700B8A52}" type="presParOf" srcId="{1EED61AE-5D0D-4F12-8106-1FD0FD930256}" destId="{C986486A-F113-4D4C-9DE6-A659A3257D7B}" srcOrd="1" destOrd="0" presId="urn:microsoft.com/office/officeart/2005/8/layout/default"/>
    <dgm:cxn modelId="{26767CC4-9B22-4EAC-B106-D949901EEE53}" type="presParOf" srcId="{1EED61AE-5D0D-4F12-8106-1FD0FD930256}" destId="{76E004DF-CB3A-4AA9-9E35-C3D2340872C8}" srcOrd="2" destOrd="0" presId="urn:microsoft.com/office/officeart/2005/8/layout/default"/>
    <dgm:cxn modelId="{EF09BC0E-842B-4456-95D8-0A256056F9B3}" type="presParOf" srcId="{1EED61AE-5D0D-4F12-8106-1FD0FD930256}" destId="{DA4F4DF2-13B7-4953-AB5F-4E9393C24BEC}" srcOrd="3" destOrd="0" presId="urn:microsoft.com/office/officeart/2005/8/layout/default"/>
    <dgm:cxn modelId="{26B8786B-A7A0-4885-9B90-EB38F76E3935}" type="presParOf" srcId="{1EED61AE-5D0D-4F12-8106-1FD0FD930256}" destId="{CD4E475D-E2FB-483F-A944-AB5469A44C75}" srcOrd="4" destOrd="0" presId="urn:microsoft.com/office/officeart/2005/8/layout/default"/>
    <dgm:cxn modelId="{7A58A01B-57E3-4939-A880-FD5E064988E2}" type="presParOf" srcId="{1EED61AE-5D0D-4F12-8106-1FD0FD930256}" destId="{826C0CBD-21EB-4772-82C5-809250C336E0}" srcOrd="5" destOrd="0" presId="urn:microsoft.com/office/officeart/2005/8/layout/default"/>
    <dgm:cxn modelId="{DE4F41FE-10C8-4E2B-B514-F01D3566BDC9}" type="presParOf" srcId="{1EED61AE-5D0D-4F12-8106-1FD0FD930256}" destId="{54F9C9DF-9130-4C16-9399-4097F440E19E}" srcOrd="6" destOrd="0" presId="urn:microsoft.com/office/officeart/2005/8/layout/default"/>
    <dgm:cxn modelId="{AE4D180B-4EA1-4B0B-B471-E733461A7BA3}" type="presParOf" srcId="{1EED61AE-5D0D-4F12-8106-1FD0FD930256}" destId="{F5DF1102-965A-473F-9D68-653CCC507F6E}" srcOrd="7" destOrd="0" presId="urn:microsoft.com/office/officeart/2005/8/layout/default"/>
    <dgm:cxn modelId="{5BECB189-7269-4AAD-884E-066008CA28F6}" type="presParOf" srcId="{1EED61AE-5D0D-4F12-8106-1FD0FD930256}" destId="{1B2037FC-B17C-49BC-96F6-C4F2C0BC1384}" srcOrd="8" destOrd="0" presId="urn:microsoft.com/office/officeart/2005/8/layout/default"/>
    <dgm:cxn modelId="{938195E7-B690-49CA-AFEF-D535FBD62E1C}" type="presParOf" srcId="{1EED61AE-5D0D-4F12-8106-1FD0FD930256}" destId="{C95C16EA-FAF3-42B8-BCB4-9297F2A43E03}" srcOrd="9" destOrd="0" presId="urn:microsoft.com/office/officeart/2005/8/layout/default"/>
    <dgm:cxn modelId="{C55BAE50-E7FD-4D9C-AD2C-A496474BB61D}" type="presParOf" srcId="{1EED61AE-5D0D-4F12-8106-1FD0FD930256}" destId="{CDB355EC-49F7-42FA-804B-E1DF58597E45}" srcOrd="10" destOrd="0" presId="urn:microsoft.com/office/officeart/2005/8/layout/default"/>
    <dgm:cxn modelId="{B0C03603-2027-412C-8560-1F4DF9C87D65}" type="presParOf" srcId="{1EED61AE-5D0D-4F12-8106-1FD0FD930256}" destId="{5DFD0CAC-0D7F-4F01-A97A-36638D024D2F}" srcOrd="11" destOrd="0" presId="urn:microsoft.com/office/officeart/2005/8/layout/default"/>
    <dgm:cxn modelId="{B66EEBA5-5112-436B-82AD-49161F579944}" type="presParOf" srcId="{1EED61AE-5D0D-4F12-8106-1FD0FD930256}" destId="{9A05CC05-90C0-4998-B1D4-38E1BAA3D992}" srcOrd="12" destOrd="0" presId="urn:microsoft.com/office/officeart/2005/8/layout/default"/>
    <dgm:cxn modelId="{1C16C8FC-6813-494D-ACBE-1667C58E7E3F}" type="presParOf" srcId="{1EED61AE-5D0D-4F12-8106-1FD0FD930256}" destId="{A89870E5-0113-473B-B499-E747B75C3EF7}" srcOrd="13" destOrd="0" presId="urn:microsoft.com/office/officeart/2005/8/layout/default"/>
    <dgm:cxn modelId="{80507C26-37A5-4702-8EB5-FD594197E9E9}" type="presParOf" srcId="{1EED61AE-5D0D-4F12-8106-1FD0FD930256}" destId="{99FB29F4-0329-4CF1-B090-A23CD913F602}" srcOrd="14" destOrd="0" presId="urn:microsoft.com/office/officeart/2005/8/layout/default"/>
    <dgm:cxn modelId="{D69FCA3D-0FF4-4E0C-890C-4E6120B9EF5F}" type="presParOf" srcId="{1EED61AE-5D0D-4F12-8106-1FD0FD930256}" destId="{401C4FBA-1793-40FC-BB41-6BBAEF521A61}" srcOrd="15" destOrd="0" presId="urn:microsoft.com/office/officeart/2005/8/layout/default"/>
    <dgm:cxn modelId="{C08C3021-ADAC-41BE-B007-C193E26A16D4}" type="presParOf" srcId="{1EED61AE-5D0D-4F12-8106-1FD0FD930256}" destId="{269B079A-FF3B-4F2F-A5CF-8EE7497BA57B}" srcOrd="16" destOrd="0" presId="urn:microsoft.com/office/officeart/2005/8/layout/default"/>
    <dgm:cxn modelId="{19262975-99C8-4AC6-9FBB-3DAC04646BEF}" type="presParOf" srcId="{1EED61AE-5D0D-4F12-8106-1FD0FD930256}" destId="{1485298D-ABE0-439E-A514-8FF1054E1834}" srcOrd="17" destOrd="0" presId="urn:microsoft.com/office/officeart/2005/8/layout/default"/>
    <dgm:cxn modelId="{C6BD795E-ADE4-43A0-B377-AB09B8B5D10A}" type="presParOf" srcId="{1EED61AE-5D0D-4F12-8106-1FD0FD930256}" destId="{72CB5635-168A-43B4-8E87-AE2640371493}" srcOrd="18" destOrd="0" presId="urn:microsoft.com/office/officeart/2005/8/layout/default"/>
    <dgm:cxn modelId="{7EDEEF0A-1AE4-42C5-B2F3-7A2C55AEAD07}" type="presParOf" srcId="{1EED61AE-5D0D-4F12-8106-1FD0FD930256}" destId="{D47D32DE-4FF7-46FD-BC78-ABF16700F6D1}" srcOrd="19" destOrd="0" presId="urn:microsoft.com/office/officeart/2005/8/layout/default"/>
    <dgm:cxn modelId="{4561DF56-EDEF-4633-891F-108C4245912C}" type="presParOf" srcId="{1EED61AE-5D0D-4F12-8106-1FD0FD930256}" destId="{6C8D113D-5BA4-49B3-B2CF-86944AA67C50}" srcOrd="20" destOrd="0" presId="urn:microsoft.com/office/officeart/2005/8/layout/default"/>
    <dgm:cxn modelId="{AE9DDCFE-05E9-45E0-B023-A17A5051F001}" type="presParOf" srcId="{1EED61AE-5D0D-4F12-8106-1FD0FD930256}" destId="{F1BC3F78-D312-446D-B47E-F5E5C313AAE4}" srcOrd="21" destOrd="0" presId="urn:microsoft.com/office/officeart/2005/8/layout/default"/>
    <dgm:cxn modelId="{C357F1C4-ECD1-4F53-B658-C757D5FAF2DC}" type="presParOf" srcId="{1EED61AE-5D0D-4F12-8106-1FD0FD930256}" destId="{5E26F1AE-C639-4803-8C14-EB801939B5B3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076D4-1607-49B5-8F26-C0D77CDCDD8B}">
      <dsp:nvSpPr>
        <dsp:cNvPr id="0" name=""/>
        <dsp:cNvSpPr/>
      </dsp:nvSpPr>
      <dsp:spPr>
        <a:xfrm>
          <a:off x="961120" y="2079"/>
          <a:ext cx="2094322" cy="12565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Ionawr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961120" y="2079"/>
        <a:ext cx="2094322" cy="1256593"/>
      </dsp:txXfrm>
    </dsp:sp>
    <dsp:sp modelId="{76E004DF-CB3A-4AA9-9E35-C3D2340872C8}">
      <dsp:nvSpPr>
        <dsp:cNvPr id="0" name=""/>
        <dsp:cNvSpPr/>
      </dsp:nvSpPr>
      <dsp:spPr>
        <a:xfrm>
          <a:off x="3264875" y="2079"/>
          <a:ext cx="2094322" cy="1256593"/>
        </a:xfrm>
        <a:prstGeom prst="rect">
          <a:avLst/>
        </a:prstGeom>
        <a:solidFill>
          <a:schemeClr val="accent2">
            <a:hueOff val="585783"/>
            <a:satOff val="-1681"/>
            <a:lumOff val="-26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Chwefror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3264875" y="2079"/>
        <a:ext cx="2094322" cy="1256593"/>
      </dsp:txXfrm>
    </dsp:sp>
    <dsp:sp modelId="{CD4E475D-E2FB-483F-A944-AB5469A44C75}">
      <dsp:nvSpPr>
        <dsp:cNvPr id="0" name=""/>
        <dsp:cNvSpPr/>
      </dsp:nvSpPr>
      <dsp:spPr>
        <a:xfrm>
          <a:off x="5568630" y="2079"/>
          <a:ext cx="2094322" cy="1256593"/>
        </a:xfrm>
        <a:prstGeom prst="rect">
          <a:avLst/>
        </a:prstGeom>
        <a:solidFill>
          <a:schemeClr val="accent2">
            <a:hueOff val="1171566"/>
            <a:satOff val="-3362"/>
            <a:lumOff val="-53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>
              <a:latin typeface="Comic Sans MS" panose="030F0702030302020204" pitchFamily="66" charset="0"/>
            </a:rPr>
            <a:t>Mawrth</a:t>
          </a:r>
          <a:endParaRPr lang="en-US" sz="2700" kern="1200">
            <a:latin typeface="Comic Sans MS" panose="030F0702030302020204" pitchFamily="66" charset="0"/>
          </a:endParaRPr>
        </a:p>
      </dsp:txBody>
      <dsp:txXfrm>
        <a:off x="5568630" y="2079"/>
        <a:ext cx="2094322" cy="1256593"/>
      </dsp:txXfrm>
    </dsp:sp>
    <dsp:sp modelId="{54F9C9DF-9130-4C16-9399-4097F440E19E}">
      <dsp:nvSpPr>
        <dsp:cNvPr id="0" name=""/>
        <dsp:cNvSpPr/>
      </dsp:nvSpPr>
      <dsp:spPr>
        <a:xfrm>
          <a:off x="7872385" y="2079"/>
          <a:ext cx="2094322" cy="1256593"/>
        </a:xfrm>
        <a:prstGeom prst="rect">
          <a:avLst/>
        </a:prstGeom>
        <a:solidFill>
          <a:schemeClr val="accent2">
            <a:hueOff val="1757349"/>
            <a:satOff val="-5044"/>
            <a:lumOff val="-80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Ebrill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7872385" y="2079"/>
        <a:ext cx="2094322" cy="1256593"/>
      </dsp:txXfrm>
    </dsp:sp>
    <dsp:sp modelId="{1B2037FC-B17C-49BC-96F6-C4F2C0BC1384}">
      <dsp:nvSpPr>
        <dsp:cNvPr id="0" name=""/>
        <dsp:cNvSpPr/>
      </dsp:nvSpPr>
      <dsp:spPr>
        <a:xfrm>
          <a:off x="961120" y="1468105"/>
          <a:ext cx="2094322" cy="1256593"/>
        </a:xfrm>
        <a:prstGeom prst="rect">
          <a:avLst/>
        </a:prstGeom>
        <a:solidFill>
          <a:schemeClr val="accent2">
            <a:hueOff val="2343132"/>
            <a:satOff val="-6725"/>
            <a:lumOff val="-1076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>
              <a:latin typeface="Comic Sans MS" panose="030F0702030302020204" pitchFamily="66" charset="0"/>
            </a:rPr>
            <a:t>Mai</a:t>
          </a:r>
          <a:endParaRPr lang="en-US" sz="2700" kern="1200">
            <a:latin typeface="Comic Sans MS" panose="030F0702030302020204" pitchFamily="66" charset="0"/>
          </a:endParaRPr>
        </a:p>
      </dsp:txBody>
      <dsp:txXfrm>
        <a:off x="961120" y="1468105"/>
        <a:ext cx="2094322" cy="1256593"/>
      </dsp:txXfrm>
    </dsp:sp>
    <dsp:sp modelId="{CDB355EC-49F7-42FA-804B-E1DF58597E45}">
      <dsp:nvSpPr>
        <dsp:cNvPr id="0" name=""/>
        <dsp:cNvSpPr/>
      </dsp:nvSpPr>
      <dsp:spPr>
        <a:xfrm>
          <a:off x="3264875" y="1468105"/>
          <a:ext cx="2094322" cy="1256593"/>
        </a:xfrm>
        <a:prstGeom prst="rect">
          <a:avLst/>
        </a:prstGeom>
        <a:solidFill>
          <a:schemeClr val="accent2">
            <a:hueOff val="2928915"/>
            <a:satOff val="-8406"/>
            <a:lumOff val="-134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>
              <a:latin typeface="Comic Sans MS" panose="030F0702030302020204" pitchFamily="66" charset="0"/>
            </a:rPr>
            <a:t>Mehefin</a:t>
          </a:r>
          <a:endParaRPr lang="en-US" sz="2700" kern="1200">
            <a:latin typeface="Comic Sans MS" panose="030F0702030302020204" pitchFamily="66" charset="0"/>
          </a:endParaRPr>
        </a:p>
      </dsp:txBody>
      <dsp:txXfrm>
        <a:off x="3264875" y="1468105"/>
        <a:ext cx="2094322" cy="1256593"/>
      </dsp:txXfrm>
    </dsp:sp>
    <dsp:sp modelId="{9A05CC05-90C0-4998-B1D4-38E1BAA3D992}">
      <dsp:nvSpPr>
        <dsp:cNvPr id="0" name=""/>
        <dsp:cNvSpPr/>
      </dsp:nvSpPr>
      <dsp:spPr>
        <a:xfrm>
          <a:off x="5568630" y="1468105"/>
          <a:ext cx="2094322" cy="1256593"/>
        </a:xfrm>
        <a:prstGeom prst="rect">
          <a:avLst/>
        </a:prstGeom>
        <a:solidFill>
          <a:schemeClr val="accent2">
            <a:hueOff val="3514698"/>
            <a:satOff val="-10087"/>
            <a:lumOff val="-161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Gorffennaf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5568630" y="1468105"/>
        <a:ext cx="2094322" cy="1256593"/>
      </dsp:txXfrm>
    </dsp:sp>
    <dsp:sp modelId="{99FB29F4-0329-4CF1-B090-A23CD913F602}">
      <dsp:nvSpPr>
        <dsp:cNvPr id="0" name=""/>
        <dsp:cNvSpPr/>
      </dsp:nvSpPr>
      <dsp:spPr>
        <a:xfrm>
          <a:off x="7872385" y="1468105"/>
          <a:ext cx="2094322" cy="1256593"/>
        </a:xfrm>
        <a:prstGeom prst="rect">
          <a:avLst/>
        </a:prstGeom>
        <a:solidFill>
          <a:schemeClr val="accent2">
            <a:hueOff val="4100481"/>
            <a:satOff val="-11768"/>
            <a:lumOff val="-188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Awst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7872385" y="1468105"/>
        <a:ext cx="2094322" cy="1256593"/>
      </dsp:txXfrm>
    </dsp:sp>
    <dsp:sp modelId="{269B079A-FF3B-4F2F-A5CF-8EE7497BA57B}">
      <dsp:nvSpPr>
        <dsp:cNvPr id="0" name=""/>
        <dsp:cNvSpPr/>
      </dsp:nvSpPr>
      <dsp:spPr>
        <a:xfrm>
          <a:off x="961120" y="2934131"/>
          <a:ext cx="2094322" cy="1256593"/>
        </a:xfrm>
        <a:prstGeom prst="rect">
          <a:avLst/>
        </a:prstGeom>
        <a:solidFill>
          <a:schemeClr val="accent2">
            <a:hueOff val="4686264"/>
            <a:satOff val="-13449"/>
            <a:lumOff val="-215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>
              <a:latin typeface="Comic Sans MS" panose="030F0702030302020204" pitchFamily="66" charset="0"/>
            </a:rPr>
            <a:t>Medi</a:t>
          </a:r>
          <a:endParaRPr lang="en-US" sz="2700" kern="1200">
            <a:latin typeface="Comic Sans MS" panose="030F0702030302020204" pitchFamily="66" charset="0"/>
          </a:endParaRPr>
        </a:p>
      </dsp:txBody>
      <dsp:txXfrm>
        <a:off x="961120" y="2934131"/>
        <a:ext cx="2094322" cy="1256593"/>
      </dsp:txXfrm>
    </dsp:sp>
    <dsp:sp modelId="{72CB5635-168A-43B4-8E87-AE2640371493}">
      <dsp:nvSpPr>
        <dsp:cNvPr id="0" name=""/>
        <dsp:cNvSpPr/>
      </dsp:nvSpPr>
      <dsp:spPr>
        <a:xfrm>
          <a:off x="3264875" y="2934131"/>
          <a:ext cx="2094322" cy="1256593"/>
        </a:xfrm>
        <a:prstGeom prst="rect">
          <a:avLst/>
        </a:prstGeom>
        <a:solidFill>
          <a:schemeClr val="accent2">
            <a:hueOff val="5272048"/>
            <a:satOff val="-15131"/>
            <a:lumOff val="-24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>
              <a:latin typeface="Comic Sans MS" panose="030F0702030302020204" pitchFamily="66" charset="0"/>
            </a:rPr>
            <a:t>Hydref</a:t>
          </a:r>
          <a:endParaRPr lang="en-US" sz="2700" kern="1200">
            <a:latin typeface="Comic Sans MS" panose="030F0702030302020204" pitchFamily="66" charset="0"/>
          </a:endParaRPr>
        </a:p>
      </dsp:txBody>
      <dsp:txXfrm>
        <a:off x="3264875" y="2934131"/>
        <a:ext cx="2094322" cy="1256593"/>
      </dsp:txXfrm>
    </dsp:sp>
    <dsp:sp modelId="{6C8D113D-5BA4-49B3-B2CF-86944AA67C50}">
      <dsp:nvSpPr>
        <dsp:cNvPr id="0" name=""/>
        <dsp:cNvSpPr/>
      </dsp:nvSpPr>
      <dsp:spPr>
        <a:xfrm>
          <a:off x="5568630" y="2934131"/>
          <a:ext cx="2094322" cy="1256593"/>
        </a:xfrm>
        <a:prstGeom prst="rect">
          <a:avLst/>
        </a:prstGeom>
        <a:solidFill>
          <a:schemeClr val="accent2">
            <a:hueOff val="5857831"/>
            <a:satOff val="-16812"/>
            <a:lumOff val="-269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Tachwedd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5568630" y="2934131"/>
        <a:ext cx="2094322" cy="1256593"/>
      </dsp:txXfrm>
    </dsp:sp>
    <dsp:sp modelId="{5E26F1AE-C639-4803-8C14-EB801939B5B3}">
      <dsp:nvSpPr>
        <dsp:cNvPr id="0" name=""/>
        <dsp:cNvSpPr/>
      </dsp:nvSpPr>
      <dsp:spPr>
        <a:xfrm>
          <a:off x="7872385" y="2934131"/>
          <a:ext cx="2094322" cy="125659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dirty="0">
              <a:latin typeface="Comic Sans MS" panose="030F0702030302020204" pitchFamily="66" charset="0"/>
            </a:rPr>
            <a:t>Rhagfyr</a:t>
          </a:r>
          <a:endParaRPr lang="en-US" sz="2700" kern="1200" dirty="0">
            <a:latin typeface="Comic Sans MS" panose="030F0702030302020204" pitchFamily="66" charset="0"/>
          </a:endParaRPr>
        </a:p>
      </dsp:txBody>
      <dsp:txXfrm>
        <a:off x="7872385" y="2934131"/>
        <a:ext cx="2094322" cy="1256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796E0-3F9F-4E83-BC20-62AEF6A1AD01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DE545C-C4B1-473D-A9BC-91A626627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06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Prynhawn</a:t>
            </a:r>
            <a:r>
              <a:rPr lang="en-GB" dirty="0"/>
              <a:t> da, </a:t>
            </a:r>
            <a:r>
              <a:rPr lang="en-GB" dirty="0" err="1"/>
              <a:t>bawb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DE545C-C4B1-473D-A9BC-91A6266275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573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DB459-86FF-3AD4-B592-F96056F5CB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639101-16E0-C4B1-8CD9-C39FD7F9EA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735F8-CB82-2E5B-B2E3-B7D07908BD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C115D-DF6A-93CE-9CFC-D5C134BE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8998E8-AA97-BAE7-ECD8-8A7F96CF9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27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B3A38-32F0-14EA-9CE6-4E5F67915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B2B16-6AC7-BF4B-934C-AE0D49A39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61BE1-3A86-6492-45A5-2BFD352A6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F0570-F63E-C0DB-CDAD-6AE5EDAE0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D102C-79DF-B33A-615F-E321D0983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833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E6E28-5A28-C452-50C9-4F29CD2AD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EE0FF-3736-7F1C-3835-6D4DACB8C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F8669-0766-6BC5-6AE1-14009385D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40ED5-67AD-06AF-C631-AA42FC59E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E7A31-F34F-2486-6C4F-3F20759A8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664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9116A-26F3-966B-1846-AAD6DCFB7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18434-F777-79B9-AE68-C603D4C80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E56E4-6E34-0013-46DF-882C744BD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0719D7-1442-0E61-18E4-AF4502D0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6E372-F95E-12C9-2688-9B17D0CBE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0B11C0-6626-3CAC-878C-CE9581F42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50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529C5-B655-430D-C687-BB638BF6F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521409-62DC-0B6F-FA63-417DDF022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9AF8D-6B7F-8813-43D2-BD56620591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4BB5DD-53E5-524F-5FC2-804F558756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1CB497-AD4C-208C-E5A6-769EEBCDE4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F5F614-4A7F-CE68-5AAC-9497845D1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BE56C2-2F06-7ADF-742C-1DF519C91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66F217-9128-1608-31E3-61C939314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6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7F81A-1B9A-F0DB-C190-FA61423E4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44283E-0C48-6689-B668-94F6FEFA6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EB0878-29B9-3446-BD96-39C42927F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98BBB5-5915-EA2C-5D0B-B61CC9C23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392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73022A-50E4-CF6C-01FF-5F8CC309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0538B4-50D4-0B48-4D16-4CCCD7B4F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BFCFB-D054-A9A9-61DA-50EBD0A9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01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4F21F-0D08-F1B9-F300-4020989EB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AB0B0-6015-B259-46D4-6B140ECAF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DA4313-DC4F-F44C-973C-6461DCB5EC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90F6D7-82B0-35F7-1DF3-C7E11C26C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7A5BD-D2FB-0039-D175-7A4B6E5F9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30A15-6DFD-D91E-F0EB-63B08E2A2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646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F729-1525-BBF2-4648-A7B719902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A7C741-5FCB-479B-5F95-5B69EAC191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D534EC-748A-FBF8-52B3-9FA992C81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9A2E5F-C6F3-614B-7A76-E65C3E429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A379D-7F57-2767-6605-240561505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46CD9-A9FB-F5D6-E214-5158F2AEE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502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3BA7F-72B0-5F09-F5BC-BE31283DC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68BA10-3A6C-81DC-DA70-8B488A103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8DD18B-0A02-B1BB-0EA6-CF66D73CA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845C1-09C6-79C8-26A1-7D9AA9E04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77CAF-B458-BCA8-EA48-C88F6FE1A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95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3A5607-F180-301F-633A-3859D5F61F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BFF112-4253-9536-2921-94354F8190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07F68-66A0-7553-1E30-50BD7C7C0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91B313-C980-BD02-1A72-A69D39FB0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C70CC-ACAE-E187-B8BF-003FF9D83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66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379A96-032D-1AA3-EC5D-0FFBC2197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5D511-FDF7-6540-7FA6-7F1632D181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294958-0B96-7415-5A36-3D5FE23581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F6D71C-3126-4CB3-A317-9EF92619432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91241-3966-3891-2590-D13F95F288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C5061-4D97-0B82-87B5-EB9482965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A70802-9058-47B4-87E4-0982D2BA0B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226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pixabay.com/en/agenda-schedule-calendar-152918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agenda-schedule-calendar-15291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agenda-schedule-calendar-15291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agenda-schedule-calendar-15291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agenda-schedule-calendar-15291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en/agenda-schedule-calendar-15291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en/agenda-schedule-calendar-152918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almistryforyou.com/201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reepngimg.com/png/30416-christmas-tree-transparent-background" TargetMode="Externa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almistryforyou.com/2009/11/what-brad-pitts-hands-say-about-his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exels.com/photo/fireworks-on-sky-561784/" TargetMode="Externa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xfuel.com/en/free-photo-ebala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andassonorasdecine.com/2017/06/cher.html" TargetMode="External"/><Relationship Id="rId4" Type="http://schemas.openxmlformats.org/officeDocument/2006/relationships/image" Target="../media/image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7249-taylor-swift-png-image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lbauldeilusiones.blogspot.com/2015/08/" TargetMode="Externa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The_Traitors_(British_series_2)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85657" TargetMode="Externa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psychometrics.org/tests/characters/stats/TO/2/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thedsupport.wordpress.com/2014/06/13/summer-math-practise/" TargetMode="External"/><Relationship Id="rId4" Type="http://schemas.openxmlformats.org/officeDocument/2006/relationships/image" Target="../media/image1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Alex_Jones_(animatrice)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30399/funny-bunny-face-with-easter-eggs-in-a-basket--by-palomaironique" TargetMode="Externa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ichael_Sheen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85657" TargetMode="Externa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l.wikipedia.org/wiki/Gareth_Bale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thedsupport.wordpress.com/2014/06/13/summer-math-practise/" TargetMode="External"/><Relationship Id="rId4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13" Type="http://schemas.openxmlformats.org/officeDocument/2006/relationships/hyperlink" Target="https://www.pxfuel.com/en/free-photo-ebala" TargetMode="External"/><Relationship Id="rId18" Type="http://schemas.openxmlformats.org/officeDocument/2006/relationships/image" Target="../media/image8.png"/><Relationship Id="rId3" Type="http://schemas.openxmlformats.org/officeDocument/2006/relationships/hyperlink" Target="https://en.wikipedia.org/wiki/The_Traitors_(British_series_2)" TargetMode="External"/><Relationship Id="rId21" Type="http://schemas.openxmlformats.org/officeDocument/2006/relationships/hyperlink" Target="http://mathedsupport.wordpress.com/2014/06/13/summer-math-practise/" TargetMode="External"/><Relationship Id="rId7" Type="http://schemas.openxmlformats.org/officeDocument/2006/relationships/hyperlink" Target="https://palmistryforyou.com/2016/" TargetMode="External"/><Relationship Id="rId12" Type="http://schemas.openxmlformats.org/officeDocument/2006/relationships/image" Target="../media/image6.jpg"/><Relationship Id="rId17" Type="http://schemas.openxmlformats.org/officeDocument/2006/relationships/hyperlink" Target="https://openclipart.org/detail/85657" TargetMode="External"/><Relationship Id="rId25" Type="http://schemas.openxmlformats.org/officeDocument/2006/relationships/hyperlink" Target="https://openclipart.org/detail/130399/funny-bunny-face-with-easter-eggs-in-a-basket--by-palomaironique" TargetMode="External"/><Relationship Id="rId2" Type="http://schemas.openxmlformats.org/officeDocument/2006/relationships/image" Target="../media/image10.jpg"/><Relationship Id="rId16" Type="http://schemas.openxmlformats.org/officeDocument/2006/relationships/image" Target="../media/image11.png"/><Relationship Id="rId20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g"/><Relationship Id="rId11" Type="http://schemas.openxmlformats.org/officeDocument/2006/relationships/hyperlink" Target="http://www.bandassonorasdecine.com/2017/06/cher.html" TargetMode="External"/><Relationship Id="rId24" Type="http://schemas.openxmlformats.org/officeDocument/2006/relationships/image" Target="../media/image15.png"/><Relationship Id="rId5" Type="http://schemas.openxmlformats.org/officeDocument/2006/relationships/hyperlink" Target="https://palmistryforyou.com/2009/11/what-brad-pitts-hands-say-about-his.html" TargetMode="External"/><Relationship Id="rId15" Type="http://schemas.openxmlformats.org/officeDocument/2006/relationships/hyperlink" Target="https://openpsychometrics.org/tests/characters/stats/TO/2/" TargetMode="External"/><Relationship Id="rId23" Type="http://schemas.openxmlformats.org/officeDocument/2006/relationships/hyperlink" Target="https://elbauldeilusiones.blogspot.com/2015/08/" TargetMode="External"/><Relationship Id="rId10" Type="http://schemas.openxmlformats.org/officeDocument/2006/relationships/image" Target="../media/image7.jpg"/><Relationship Id="rId19" Type="http://schemas.openxmlformats.org/officeDocument/2006/relationships/hyperlink" Target="https://freepngimg.com/png/17249-taylor-swift-png-image" TargetMode="External"/><Relationship Id="rId4" Type="http://schemas.openxmlformats.org/officeDocument/2006/relationships/image" Target="../media/image4.jpg"/><Relationship Id="rId9" Type="http://schemas.openxmlformats.org/officeDocument/2006/relationships/hyperlink" Target="https://freepngimg.com/png/30416-christmas-tree-transparent-background" TargetMode="External"/><Relationship Id="rId14" Type="http://schemas.openxmlformats.org/officeDocument/2006/relationships/image" Target="../media/image12.jpg"/><Relationship Id="rId22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b="0" dirty="0"/>
                    </a:p>
                    <a:p>
                      <a:r>
                        <a:rPr lang="cy-GB" b="0" dirty="0"/>
                        <a:t>Rydw i eisiau ymarfer gorchmynion.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450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Jonathan Moore</a:t>
            </a:r>
          </a:p>
          <a:p>
            <a:r>
              <a:rPr lang="cy-GB" dirty="0"/>
              <a:t>Teitl y wers: 	 Misoedd a Phen-blwyddi</a:t>
            </a:r>
          </a:p>
          <a:p>
            <a:pPr lvl="0">
              <a:defRPr/>
            </a:pPr>
            <a:r>
              <a:rPr lang="cy-GB" dirty="0"/>
              <a:t>Nod y wers:	 </a:t>
            </a:r>
            <a:r>
              <a:rPr lang="cy-GB" sz="1400" dirty="0"/>
              <a:t>Dysgu sut i ofyn ac ateb ‘Pryd mae pen-blwydd_____?’</a:t>
            </a:r>
            <a:endParaRPr lang="cy-GB" dirty="0"/>
          </a:p>
          <a:p>
            <a:r>
              <a:rPr lang="cy-GB" dirty="0"/>
              <a:t>Blwyddyn:	 3/4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252075"/>
          <a:ext cx="5131274" cy="53220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941101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1 Drilio </a:t>
                      </a:r>
                      <a:r>
                        <a:rPr lang="cy-GB" b="0" dirty="0"/>
                        <a:t>gwybodaeth flaenorol</a:t>
                      </a:r>
                      <a:r>
                        <a:rPr lang="cy-GB" dirty="0"/>
                        <a:t> – ailadroddwch ar ôl fi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2 Drilio - Patrymau newydd – siaradwch gyda’ch gilydd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3 Pen-blwydd llun –Ymarfer Patrymau ac asesu, siaradwch gyda phartner, ysgrifennwch ar eich bwrdd gwyn 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4 gem trap-ddôr – darllen a meddwl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3876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Misoedd – Ionawr, Chwefror, Mawrth, Ebrill, Mai, Mehefin, Gorffennaf, Awst, Medi, Hydref, Tachwedd, Rhagfyr</a:t>
                      </a:r>
                      <a:endParaRPr lang="cy-GB" dirty="0"/>
                    </a:p>
                    <a:p>
                      <a:r>
                        <a:rPr lang="cy-GB" dirty="0"/>
                        <a:t>Pryd mae pen-blwydd ______?</a:t>
                      </a:r>
                    </a:p>
                    <a:p>
                      <a:r>
                        <a:rPr lang="cy-GB" dirty="0"/>
                        <a:t>Mae pen-blwydd _______ ym mis _______.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297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Gofyn ac ateb</a:t>
                      </a:r>
                    </a:p>
                    <a:p>
                      <a:r>
                        <a:rPr lang="cy-GB" b="0" dirty="0"/>
                        <a:t>Pryd mae pen-blwydd </a:t>
                      </a:r>
                      <a:r>
                        <a:rPr lang="cy-GB" b="0" u="sng" dirty="0"/>
                        <a:t>Aled</a:t>
                      </a:r>
                      <a:r>
                        <a:rPr lang="cy-GB" b="0" dirty="0"/>
                        <a:t>?</a:t>
                      </a:r>
                    </a:p>
                    <a:p>
                      <a:r>
                        <a:rPr lang="cy-GB" b="0" dirty="0"/>
                        <a:t>Mae pen-blwydd </a:t>
                      </a:r>
                      <a:r>
                        <a:rPr lang="cy-GB" b="0" u="sng" dirty="0"/>
                        <a:t>Aled</a:t>
                      </a:r>
                      <a:r>
                        <a:rPr lang="cy-GB" b="0" dirty="0"/>
                        <a:t> ym mis </a:t>
                      </a:r>
                      <a:r>
                        <a:rPr lang="cy-GB" b="0" u="sng" dirty="0"/>
                        <a:t>Medi</a:t>
                      </a:r>
                      <a:r>
                        <a:rPr lang="cy-GB" b="0" dirty="0"/>
                        <a:t>.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Misoedd – Ionawr, Chwefror, Mawrth, Ebrill, Mai, Mehefin, Gorffennaf, Awst, Medi, Hydref, Tachwedd, Rhagfyr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y-GB" b="0" dirty="0"/>
                        <a:t>Pa fis ydy hi?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Mae hi’n fis _____.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Newydd: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Pryd mae pen-blwydd...?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y-GB" b="0" dirty="0"/>
                        <a:t>Mae pen-blwydd _____ ym mis _________.</a:t>
                      </a: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DF142-556E-30DA-047B-EF0DCD9DE8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254" y="679731"/>
            <a:ext cx="4876128" cy="3736540"/>
          </a:xfrm>
        </p:spPr>
        <p:txBody>
          <a:bodyPr>
            <a:normAutofit/>
          </a:bodyPr>
          <a:lstStyle/>
          <a:p>
            <a:pPr algn="l"/>
            <a:r>
              <a:rPr lang="en-GB" dirty="0" err="1">
                <a:latin typeface="Comic Sans MS" panose="030F0702030302020204" pitchFamily="66" charset="0"/>
              </a:rPr>
              <a:t>Misoedd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a</a:t>
            </a:r>
            <a:br>
              <a:rPr lang="en-GB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Phen-</a:t>
            </a:r>
            <a:r>
              <a:rPr lang="en-GB" dirty="0" err="1">
                <a:latin typeface="Comic Sans MS" panose="030F0702030302020204" pitchFamily="66" charset="0"/>
              </a:rPr>
              <a:t>blwyddi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B40940-E7E9-F311-E744-60FFE47EEC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2514" y="4685288"/>
            <a:ext cx="4791019" cy="1035781"/>
          </a:xfrm>
        </p:spPr>
        <p:txBody>
          <a:bodyPr>
            <a:normAutofit/>
          </a:bodyPr>
          <a:lstStyle/>
          <a:p>
            <a:pPr algn="l"/>
            <a:endParaRPr lang="en-GB" dirty="0">
              <a:latin typeface="Comic Sans MS" panose="030F0702030302020204" pitchFamily="66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lack and white drawing of a calendar">
            <a:extLst>
              <a:ext uri="{FF2B5EF4-FFF2-40B4-BE49-F238E27FC236}">
                <a16:creationId xmlns:a16="http://schemas.microsoft.com/office/drawing/2014/main" id="{EE123099-40F6-1C97-1B58-6775E85246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42717" y="557360"/>
            <a:ext cx="5604539" cy="563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70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A72D7B-0C9C-2A43-1CBA-BECE2559C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4AC378-C591-91C4-8F40-ECEBC6C14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6292F721-3163-1C25-2798-3C7E2FCF2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4ADB2-DC59-1729-A502-7743C49E0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C099E-6B10-2FE5-2CAF-59450C4B4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38" y="78055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cy-GB" sz="7200" noProof="0" dirty="0"/>
              <a:t>Misoedd</a:t>
            </a:r>
            <a:br>
              <a:rPr lang="cy-GB" sz="7200" noProof="0" dirty="0"/>
            </a:br>
            <a:endParaRPr lang="cy-GB" sz="7200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D5402E-C165-0E7A-6682-0A993A12B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492" y="1622121"/>
            <a:ext cx="8074815" cy="2800395"/>
          </a:xfrm>
        </p:spPr>
        <p:txBody>
          <a:bodyPr numCol="2" anchor="t">
            <a:norm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Ionawr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Chwefror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Mawrth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Ebrill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Mehefin</a:t>
            </a:r>
          </a:p>
          <a:p>
            <a:pPr marL="0" indent="0">
              <a:buNone/>
            </a:pP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Gorffennaf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Awst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Medi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Hydref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Tachwedd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Rhagfyr</a:t>
            </a:r>
          </a:p>
        </p:txBody>
      </p:sp>
      <p:pic>
        <p:nvPicPr>
          <p:cNvPr id="3" name="Picture 2" descr="A black and white drawing of a calendar">
            <a:extLst>
              <a:ext uri="{FF2B5EF4-FFF2-40B4-BE49-F238E27FC236}">
                <a16:creationId xmlns:a16="http://schemas.microsoft.com/office/drawing/2014/main" id="{2400A80B-1AC4-1AE3-38A8-F1258E7FDB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49379" y="3679634"/>
            <a:ext cx="2497877" cy="25104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A26330-7200-5ED5-F80C-C8C823B99A83}"/>
              </a:ext>
            </a:extLst>
          </p:cNvPr>
          <p:cNvSpPr txBox="1"/>
          <p:nvPr/>
        </p:nvSpPr>
        <p:spPr>
          <a:xfrm>
            <a:off x="1710682" y="4440102"/>
            <a:ext cx="6717810" cy="144655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y-GB" sz="4400" b="1" dirty="0">
                <a:latin typeface="Comic Sans MS" panose="030F0702030302020204" pitchFamily="66" charset="0"/>
              </a:rPr>
              <a:t>Pa fis ydy hi?</a:t>
            </a:r>
          </a:p>
          <a:p>
            <a:r>
              <a:rPr lang="cy-GB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hi’n fis ______.</a:t>
            </a:r>
            <a:endParaRPr lang="en-GB" sz="4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847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AD6147-E01A-D4B9-D4C3-46B7F29445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3DF0FFD-9835-0CE5-0B80-C94812E8A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2A60FDDE-A996-DF02-F9C2-C613F0EA7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A507C-7FD3-1543-DE27-93598AAB6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94ABB-A473-897D-E91D-0BCB66648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38" y="78055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cy-GB" sz="7200" noProof="0" dirty="0"/>
              <a:t>Misoedd</a:t>
            </a:r>
            <a:br>
              <a:rPr lang="cy-GB" sz="7200" noProof="0" dirty="0"/>
            </a:br>
            <a:endParaRPr lang="cy-GB" sz="7200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FB5ED4F-C23C-92E1-FCF8-D0270493F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492" y="1622121"/>
            <a:ext cx="8074815" cy="2800395"/>
          </a:xfrm>
        </p:spPr>
        <p:txBody>
          <a:bodyPr numCol="2" anchor="t">
            <a:norm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Ionawr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Chwefror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Mawrth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Ebrill</a:t>
            </a:r>
          </a:p>
          <a:p>
            <a:r>
              <a:rPr lang="cy-GB" sz="2000" dirty="0">
                <a:latin typeface="Comic Sans MS" panose="030F0702030302020204" pitchFamily="66" charset="0"/>
              </a:rPr>
              <a:t>???</a:t>
            </a: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Mehefin</a:t>
            </a:r>
          </a:p>
          <a:p>
            <a:pPr marL="0" indent="0">
              <a:buNone/>
            </a:pP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Gorffennaf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Awst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Medi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Hydref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Tachwedd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Rhagfyr</a:t>
            </a:r>
          </a:p>
        </p:txBody>
      </p:sp>
      <p:pic>
        <p:nvPicPr>
          <p:cNvPr id="3" name="Picture 2" descr="A black and white drawing of a calendar">
            <a:extLst>
              <a:ext uri="{FF2B5EF4-FFF2-40B4-BE49-F238E27FC236}">
                <a16:creationId xmlns:a16="http://schemas.microsoft.com/office/drawing/2014/main" id="{275A04C8-810B-1C4C-6366-0773FC9DA1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49379" y="3679634"/>
            <a:ext cx="2497877" cy="25104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F628620-F5A7-5C9E-B09F-80A826A4119B}"/>
              </a:ext>
            </a:extLst>
          </p:cNvPr>
          <p:cNvSpPr txBox="1"/>
          <p:nvPr/>
        </p:nvSpPr>
        <p:spPr>
          <a:xfrm>
            <a:off x="1710682" y="4440102"/>
            <a:ext cx="6717810" cy="144655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y-GB" sz="4400" b="1" dirty="0">
                <a:latin typeface="Comic Sans MS" panose="030F0702030302020204" pitchFamily="66" charset="0"/>
              </a:rPr>
              <a:t>Pa fis ydy hi?</a:t>
            </a:r>
          </a:p>
          <a:p>
            <a:r>
              <a:rPr lang="cy-GB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hi’n fis ______.</a:t>
            </a:r>
            <a:endParaRPr lang="en-GB" sz="4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543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D665F3-5E4A-2E35-195F-DA92723BE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DBC0E1-3CC4-2A91-5425-3DCFD77E5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6BE0C419-4E99-A480-A05B-8ABB5BE2A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35163EB-8409-66B8-6EA6-C9CD50B32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F5CED-0FC0-703C-358C-F626C9ABE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38" y="78055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cy-GB" sz="7200" noProof="0" dirty="0"/>
              <a:t>Misoedd</a:t>
            </a:r>
            <a:br>
              <a:rPr lang="cy-GB" sz="7200" noProof="0" dirty="0"/>
            </a:br>
            <a:endParaRPr lang="cy-GB" sz="7200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CE62395-F1D6-254A-3915-934C14316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492" y="1622121"/>
            <a:ext cx="8074815" cy="2800395"/>
          </a:xfrm>
        </p:spPr>
        <p:txBody>
          <a:bodyPr numCol="2" anchor="t">
            <a:norm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Ionawr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Chwefror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Mawrth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Ebrill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Mehefin</a:t>
            </a:r>
          </a:p>
          <a:p>
            <a:pPr marL="0" indent="0">
              <a:buNone/>
            </a:pP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Gorffennaf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Awst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Medi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Hydref</a:t>
            </a:r>
          </a:p>
          <a:p>
            <a:r>
              <a:rPr lang="cy-GB" sz="2000" dirty="0">
                <a:latin typeface="Comic Sans MS" panose="030F0702030302020204" pitchFamily="66" charset="0"/>
              </a:rPr>
              <a:t>????????</a:t>
            </a: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Rhagfyr</a:t>
            </a:r>
          </a:p>
        </p:txBody>
      </p:sp>
      <p:pic>
        <p:nvPicPr>
          <p:cNvPr id="3" name="Picture 2" descr="A black and white drawing of a calendar">
            <a:extLst>
              <a:ext uri="{FF2B5EF4-FFF2-40B4-BE49-F238E27FC236}">
                <a16:creationId xmlns:a16="http://schemas.microsoft.com/office/drawing/2014/main" id="{B296A0E1-27E9-F4E4-6693-88F038B28A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49379" y="3679634"/>
            <a:ext cx="2497877" cy="25104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CDDE59-4FD1-E674-32E5-28E6148D7DAC}"/>
              </a:ext>
            </a:extLst>
          </p:cNvPr>
          <p:cNvSpPr txBox="1"/>
          <p:nvPr/>
        </p:nvSpPr>
        <p:spPr>
          <a:xfrm>
            <a:off x="1710682" y="4440102"/>
            <a:ext cx="6717810" cy="144655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y-GB" sz="4400" b="1" dirty="0">
                <a:latin typeface="Comic Sans MS" panose="030F0702030302020204" pitchFamily="66" charset="0"/>
              </a:rPr>
              <a:t>Pa fis ydy hi?</a:t>
            </a:r>
          </a:p>
          <a:p>
            <a:r>
              <a:rPr lang="cy-GB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hi’n fis ______.</a:t>
            </a:r>
            <a:endParaRPr lang="en-GB" sz="4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6406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665E3D-9D96-2867-F34E-06CFFE705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1462E74-8C5C-F6DF-D307-8D0E017CD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1CE44569-DBC2-36E5-5BEB-4CBC0D5E08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247EC0-0E89-3AF0-7ED7-42AFA6FF3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62F8C-05C7-1A20-C44F-737F3B84E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38" y="78055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cy-GB" sz="7200" noProof="0" dirty="0"/>
              <a:t>Misoedd</a:t>
            </a:r>
            <a:br>
              <a:rPr lang="cy-GB" sz="7200" noProof="0" dirty="0"/>
            </a:br>
            <a:endParaRPr lang="cy-GB" sz="7200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5786436-8CA6-193E-BA63-F4F80E396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492" y="1622121"/>
            <a:ext cx="8074815" cy="2800395"/>
          </a:xfrm>
        </p:spPr>
        <p:txBody>
          <a:bodyPr numCol="2" anchor="t">
            <a:norm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Ionawr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Chwefror</a:t>
            </a:r>
          </a:p>
          <a:p>
            <a:r>
              <a:rPr lang="cy-GB" sz="2000" dirty="0">
                <a:latin typeface="Comic Sans MS" panose="030F0702030302020204" pitchFamily="66" charset="0"/>
              </a:rPr>
              <a:t>??????</a:t>
            </a: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Ebrill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Mehefin</a:t>
            </a:r>
          </a:p>
          <a:p>
            <a:pPr marL="0" indent="0">
              <a:buNone/>
            </a:pP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Gorffennaf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Awst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Medi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Hydref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Tachwedd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Rhagfyr</a:t>
            </a:r>
          </a:p>
        </p:txBody>
      </p:sp>
      <p:pic>
        <p:nvPicPr>
          <p:cNvPr id="3" name="Picture 2" descr="A black and white drawing of a calendar">
            <a:extLst>
              <a:ext uri="{FF2B5EF4-FFF2-40B4-BE49-F238E27FC236}">
                <a16:creationId xmlns:a16="http://schemas.microsoft.com/office/drawing/2014/main" id="{135964E2-6A1C-C7BF-B052-B0B3410961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49379" y="3679634"/>
            <a:ext cx="2497877" cy="25104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364AF2-268B-4679-5B42-4EEDBB9C788A}"/>
              </a:ext>
            </a:extLst>
          </p:cNvPr>
          <p:cNvSpPr txBox="1"/>
          <p:nvPr/>
        </p:nvSpPr>
        <p:spPr>
          <a:xfrm>
            <a:off x="1710682" y="4440102"/>
            <a:ext cx="6717810" cy="144655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y-GB" sz="4400" b="1" dirty="0">
                <a:latin typeface="Comic Sans MS" panose="030F0702030302020204" pitchFamily="66" charset="0"/>
              </a:rPr>
              <a:t>Pa fis ydy hi?</a:t>
            </a:r>
          </a:p>
          <a:p>
            <a:r>
              <a:rPr lang="cy-GB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hi’n fis ______.</a:t>
            </a:r>
            <a:endParaRPr lang="en-GB" sz="4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041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749677-35DA-9A2D-D35E-D3B58D09D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B8E41D-00B3-AB20-1D6A-40B442F5C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F9C3E272-62CA-41C9-BB59-4088CDB2D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064207-A554-E201-B41D-0292D13E5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8F479-0960-79A5-6A63-2371CD349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338" y="78055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cy-GB" sz="7200" noProof="0" dirty="0"/>
              <a:t>Misoedd</a:t>
            </a:r>
            <a:br>
              <a:rPr lang="cy-GB" sz="7200" noProof="0" dirty="0"/>
            </a:br>
            <a:endParaRPr lang="cy-GB" sz="7200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52E61A6-9546-1C13-F4B9-75ADE559D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492" y="1622121"/>
            <a:ext cx="8074815" cy="2800395"/>
          </a:xfrm>
        </p:spPr>
        <p:txBody>
          <a:bodyPr numCol="2" anchor="t">
            <a:normAutofit/>
          </a:bodyPr>
          <a:lstStyle/>
          <a:p>
            <a:r>
              <a:rPr lang="cy-GB" sz="2000" noProof="0" dirty="0">
                <a:latin typeface="Comic Sans MS" panose="030F0702030302020204" pitchFamily="66" charset="0"/>
              </a:rPr>
              <a:t>Ionawr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Chwefror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Mawrth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Ebrill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Mai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Mehefin</a:t>
            </a:r>
          </a:p>
          <a:p>
            <a:pPr marL="0" indent="0">
              <a:buNone/>
            </a:pP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dirty="0">
                <a:latin typeface="Comic Sans MS" panose="030F0702030302020204" pitchFamily="66" charset="0"/>
              </a:rPr>
              <a:t>??????????</a:t>
            </a:r>
            <a:endParaRPr lang="cy-GB" sz="2000" noProof="0" dirty="0">
              <a:latin typeface="Comic Sans MS" panose="030F0702030302020204" pitchFamily="66" charset="0"/>
            </a:endParaRPr>
          </a:p>
          <a:p>
            <a:r>
              <a:rPr lang="cy-GB" sz="2000" noProof="0" dirty="0">
                <a:latin typeface="Comic Sans MS" panose="030F0702030302020204" pitchFamily="66" charset="0"/>
              </a:rPr>
              <a:t>Awst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Medi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Hydref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Tachwedd</a:t>
            </a:r>
          </a:p>
          <a:p>
            <a:r>
              <a:rPr lang="cy-GB" sz="2000" noProof="0" dirty="0">
                <a:latin typeface="Comic Sans MS" panose="030F0702030302020204" pitchFamily="66" charset="0"/>
              </a:rPr>
              <a:t>Rhagfyr</a:t>
            </a:r>
          </a:p>
        </p:txBody>
      </p:sp>
      <p:pic>
        <p:nvPicPr>
          <p:cNvPr id="3" name="Picture 2" descr="A black and white drawing of a calendar">
            <a:extLst>
              <a:ext uri="{FF2B5EF4-FFF2-40B4-BE49-F238E27FC236}">
                <a16:creationId xmlns:a16="http://schemas.microsoft.com/office/drawing/2014/main" id="{BC60A6DA-266F-1430-2327-0752F14ABF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49379" y="3679634"/>
            <a:ext cx="2497877" cy="25104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B392AF-74CC-F2FB-B6F2-079EBC903A4B}"/>
              </a:ext>
            </a:extLst>
          </p:cNvPr>
          <p:cNvSpPr txBox="1"/>
          <p:nvPr/>
        </p:nvSpPr>
        <p:spPr>
          <a:xfrm>
            <a:off x="1710682" y="4440102"/>
            <a:ext cx="6717810" cy="1446550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y-GB" sz="4400" b="1" dirty="0">
                <a:latin typeface="Comic Sans MS" panose="030F0702030302020204" pitchFamily="66" charset="0"/>
              </a:rPr>
              <a:t>Pa fis ydy hi?</a:t>
            </a:r>
          </a:p>
          <a:p>
            <a:r>
              <a:rPr lang="cy-GB" sz="4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hi’n fis ______.</a:t>
            </a:r>
            <a:endParaRPr lang="en-GB" sz="4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02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8A1DD7-9A09-ED57-7B1D-E6E4B1C013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D84F5F9-D8F5-EAB8-BAE8-E3BECF0AB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9A74F82-B617-88E5-0463-5110838B5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E966493-7945-F0E6-DB26-4288692AE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C7C360D-E74E-8400-130B-DD8309630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5E5791-B1AE-4F57-6165-AF434AA6F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1149" y="-129334"/>
            <a:ext cx="2498078" cy="720568"/>
          </a:xfrm>
        </p:spPr>
        <p:txBody>
          <a:bodyPr anchor="ctr">
            <a:noAutofit/>
          </a:bodyPr>
          <a:lstStyle/>
          <a:p>
            <a:pPr algn="ctr"/>
            <a:r>
              <a:rPr lang="cy-GB" sz="2800" b="1" noProof="0" dirty="0">
                <a:solidFill>
                  <a:srgbClr val="FFFFFF"/>
                </a:solidFill>
              </a:rPr>
              <a:t>Misoedd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D9BA524-8938-1BB3-7068-02338CA033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black and white drawing of a calendar">
            <a:extLst>
              <a:ext uri="{FF2B5EF4-FFF2-40B4-BE49-F238E27FC236}">
                <a16:creationId xmlns:a16="http://schemas.microsoft.com/office/drawing/2014/main" id="{0946A709-0042-7017-EED8-4E76FBBA3BD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728751" y="197319"/>
            <a:ext cx="1996023" cy="2006054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F99EA7DC-37BC-1979-DDD5-4F4A5D2307FE}"/>
              </a:ext>
            </a:extLst>
          </p:cNvPr>
          <p:cNvSpPr txBox="1">
            <a:spLocks/>
          </p:cNvSpPr>
          <p:nvPr/>
        </p:nvSpPr>
        <p:spPr>
          <a:xfrm>
            <a:off x="1741715" y="159143"/>
            <a:ext cx="7063968" cy="1257667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125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Jac</a:t>
            </a:r>
            <a:r>
              <a:rPr lang="cy-GB" sz="125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</a:p>
          <a:p>
            <a:pPr algn="ctr"/>
            <a:endParaRPr lang="cy-GB" sz="12500" b="1" dirty="0">
              <a:solidFill>
                <a:srgbClr val="FFFFFF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Jac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Medi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466727A-28D0-D146-0BB8-F65825E8D3BE}"/>
              </a:ext>
            </a:extLst>
          </p:cNvPr>
          <p:cNvSpPr/>
          <p:nvPr/>
        </p:nvSpPr>
        <p:spPr>
          <a:xfrm>
            <a:off x="1476260" y="4935557"/>
            <a:ext cx="2368627" cy="16304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63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A070F-441B-A355-78F2-A02095DEF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Donald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pic>
        <p:nvPicPr>
          <p:cNvPr id="8" name="Picture 7" descr="A person with white hair and a red tie&#10;&#10;AI-generated content may be incorrect.">
            <a:extLst>
              <a:ext uri="{FF2B5EF4-FFF2-40B4-BE49-F238E27FC236}">
                <a16:creationId xmlns:a16="http://schemas.microsoft.com/office/drawing/2014/main" id="{2CAD11BC-1C51-9B45-4FE6-28CB022D57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97549" y="1441618"/>
            <a:ext cx="3626971" cy="397476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B15428D-FCFE-3C4B-8688-3C05651DB70A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3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Donald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Rhagfyr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2" name="Picture 11" descr="A christmas tree with presents&#10;&#10;AI-generated content may be incorrect.">
            <a:extLst>
              <a:ext uri="{FF2B5EF4-FFF2-40B4-BE49-F238E27FC236}">
                <a16:creationId xmlns:a16="http://schemas.microsoft.com/office/drawing/2014/main" id="{2B175BFA-27A5-4420-AFAA-A4AFEAE547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50084" y="1441618"/>
            <a:ext cx="2659169" cy="3545560"/>
          </a:xfrm>
          <a:prstGeom prst="rect">
            <a:avLst/>
          </a:prstGeom>
        </p:spPr>
      </p:pic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D01E766-CE35-6B82-DF12-172D5DC64295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  <p:extLst>
      <p:ext uri="{BB962C8B-B14F-4D97-AF65-F5344CB8AC3E}">
        <p14:creationId xmlns:p14="http://schemas.microsoft.com/office/powerpoint/2010/main" val="147645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18681-78FF-F120-995C-8554AAA6A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80AB0-300C-E705-34A4-B166D4252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Brad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pic>
        <p:nvPicPr>
          <p:cNvPr id="5" name="Content Placeholder 4" descr="A person wearing sunglasses and a white suit waving&#10;&#10;AI-generated content may be incorrect.">
            <a:extLst>
              <a:ext uri="{FF2B5EF4-FFF2-40B4-BE49-F238E27FC236}">
                <a16:creationId xmlns:a16="http://schemas.microsoft.com/office/drawing/2014/main" id="{50FA2BBB-03B3-F827-24C3-50B00B8445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85898" y="1542361"/>
            <a:ext cx="4548901" cy="3349128"/>
          </a:xfr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32D9C259-842D-B208-4CF9-FA07582AE4D0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5" name="Picture 14" descr="Fireworks in the sky&#10;&#10;AI-generated content may be incorrect.">
            <a:extLst>
              <a:ext uri="{FF2B5EF4-FFF2-40B4-BE49-F238E27FC236}">
                <a16:creationId xmlns:a16="http://schemas.microsoft.com/office/drawing/2014/main" id="{3B5FBC99-CC36-2A7A-B177-5C2B470142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34799" y="2072864"/>
            <a:ext cx="1879083" cy="2818625"/>
          </a:xfrm>
          <a:prstGeom prst="rect">
            <a:avLst/>
          </a:prstGeom>
        </p:spPr>
      </p:pic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9A1C42DA-A501-6283-0002-75213F36C020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  <p:extLst>
      <p:ext uri="{BB962C8B-B14F-4D97-AF65-F5344CB8AC3E}">
        <p14:creationId xmlns:p14="http://schemas.microsoft.com/office/powerpoint/2010/main" val="50047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9E5E84-898C-21DD-7AEA-73B33D69C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heart shaped paper on a red background&#10;&#10;AI-generated content may be incorrect.">
            <a:extLst>
              <a:ext uri="{FF2B5EF4-FFF2-40B4-BE49-F238E27FC236}">
                <a16:creationId xmlns:a16="http://schemas.microsoft.com/office/drawing/2014/main" id="{80D43523-EC7B-961E-6728-3618F87C6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3574" y="3655519"/>
            <a:ext cx="2566930" cy="17015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430C2B-A6A3-835C-761B-F6C197328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Cher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D1A51D2-5BBD-7272-F168-713F485AC851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7" name="Picture 16" descr="A person with long black hair and a necklace&#10;&#10;AI-generated content may be incorrect.">
            <a:extLst>
              <a:ext uri="{FF2B5EF4-FFF2-40B4-BE49-F238E27FC236}">
                <a16:creationId xmlns:a16="http://schemas.microsoft.com/office/drawing/2014/main" id="{17714CD7-732C-D87F-457F-BE914A88EB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872408" y="1614003"/>
            <a:ext cx="3013134" cy="3743024"/>
          </a:xfrm>
          <a:prstGeom prst="rect">
            <a:avLst/>
          </a:prstGeom>
        </p:spPr>
      </p:pic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02570833-855F-EC96-3BCE-121B943515AC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  <p:extLst>
      <p:ext uri="{BB962C8B-B14F-4D97-AF65-F5344CB8AC3E}">
        <p14:creationId xmlns:p14="http://schemas.microsoft.com/office/powerpoint/2010/main" val="4195399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5EA9FE-9487-5A5E-4FA0-01739F079A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138A7-A4B5-B1E5-8575-8A2F8E9E4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Taylor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A46E837-4F5F-43A8-1680-9A7C72F3FE25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33" name="Picture 32" descr="A person with blonde hair and red lipstick&#10;&#10;AI-generated content may be incorrect.">
            <a:extLst>
              <a:ext uri="{FF2B5EF4-FFF2-40B4-BE49-F238E27FC236}">
                <a16:creationId xmlns:a16="http://schemas.microsoft.com/office/drawing/2014/main" id="{FB1E9EF9-02B4-3EA5-367D-825D7FCC2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74684" y="1667219"/>
            <a:ext cx="3523561" cy="3523561"/>
          </a:xfrm>
          <a:prstGeom prst="rect">
            <a:avLst/>
          </a:prstGeom>
        </p:spPr>
      </p:pic>
      <p:pic>
        <p:nvPicPr>
          <p:cNvPr id="43" name="Picture 42" descr="A group of children standing in front of a red building&#10;&#10;AI-generated content may be incorrect.">
            <a:extLst>
              <a:ext uri="{FF2B5EF4-FFF2-40B4-BE49-F238E27FC236}">
                <a16:creationId xmlns:a16="http://schemas.microsoft.com/office/drawing/2014/main" id="{0D04B432-3530-B9BB-8677-E933644C80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352859" y="2064185"/>
            <a:ext cx="2005647" cy="2111208"/>
          </a:xfrm>
          <a:prstGeom prst="rect">
            <a:avLst/>
          </a:prstGeom>
        </p:spPr>
      </p:pic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2F966B7B-42CC-3FEE-4D69-9945E255EEA2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  <p:extLst>
      <p:ext uri="{BB962C8B-B14F-4D97-AF65-F5344CB8AC3E}">
        <p14:creationId xmlns:p14="http://schemas.microsoft.com/office/powerpoint/2010/main" val="176402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ED936D-3969-4D61-9200-9019503901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A person with black hair and bangs&#10;&#10;AI-generated content may be incorrect.">
            <a:extLst>
              <a:ext uri="{FF2B5EF4-FFF2-40B4-BE49-F238E27FC236}">
                <a16:creationId xmlns:a16="http://schemas.microsoft.com/office/drawing/2014/main" id="{1221ECE3-B2A9-342E-F5C7-FFC64A8333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510" b="22953"/>
          <a:stretch>
            <a:fillRect/>
          </a:stretch>
        </p:blipFill>
        <p:spPr>
          <a:xfrm>
            <a:off x="3475356" y="1345481"/>
            <a:ext cx="3782227" cy="40859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9D27AA-6A38-CCFE-59FC-403F2F8AC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 err="1">
                <a:solidFill>
                  <a:srgbClr val="FFFFFF"/>
                </a:solidFill>
                <a:latin typeface="Comic Sans MS" panose="030F0702030302020204" pitchFamily="66" charset="0"/>
              </a:rPr>
              <a:t>Claudia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9B7E314-AAC5-BF93-7329-7C262D818AED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31" name="Picture 30" descr="A pumpkin with a face and eyes&#10;&#10;AI-generated content may be incorrect.">
            <a:extLst>
              <a:ext uri="{FF2B5EF4-FFF2-40B4-BE49-F238E27FC236}">
                <a16:creationId xmlns:a16="http://schemas.microsoft.com/office/drawing/2014/main" id="{ED45960C-E5CD-BA57-3B83-5B0C247C12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80742" y="3177085"/>
            <a:ext cx="1898856" cy="2067720"/>
          </a:xfrm>
          <a:prstGeom prst="rect">
            <a:avLst/>
          </a:prstGeom>
        </p:spPr>
      </p:pic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CA9C2560-D487-2504-055D-9BB6779BAD85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  <p:extLst>
      <p:ext uri="{BB962C8B-B14F-4D97-AF65-F5344CB8AC3E}">
        <p14:creationId xmlns:p14="http://schemas.microsoft.com/office/powerpoint/2010/main" val="1909705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AB645-A334-7674-6DA5-6B57B4997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C290C-B932-3375-5B07-60A927328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 err="1">
                <a:solidFill>
                  <a:srgbClr val="FFFFFF"/>
                </a:solidFill>
                <a:latin typeface="Comic Sans MS" panose="030F0702030302020204" pitchFamily="66" charset="0"/>
              </a:rPr>
              <a:t>Dwight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8953FDA-B1A0-7068-D8CE-738FF25518CD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5" name="Picture 2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B6C4862B-237D-465C-5365-F5413EAA97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69329" y="1340386"/>
            <a:ext cx="4066581" cy="4066581"/>
          </a:xfrm>
          <a:prstGeom prst="rect">
            <a:avLst/>
          </a:prstGeom>
        </p:spPr>
      </p:pic>
      <p:pic>
        <p:nvPicPr>
          <p:cNvPr id="36" name="Picture 35" descr="A cartoon sun wearing sunglasses&#10;&#10;AI-generated content may be incorrect.">
            <a:extLst>
              <a:ext uri="{FF2B5EF4-FFF2-40B4-BE49-F238E27FC236}">
                <a16:creationId xmlns:a16="http://schemas.microsoft.com/office/drawing/2014/main" id="{AD2AB5C5-0AFE-6A5E-7472-9CD0BEDB4E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79654" y="1821430"/>
            <a:ext cx="3506976" cy="2482937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1E75633A-D4E5-F1C8-128F-4C30DF981502}"/>
              </a:ext>
            </a:extLst>
          </p:cNvPr>
          <p:cNvSpPr txBox="1"/>
          <p:nvPr/>
        </p:nvSpPr>
        <p:spPr>
          <a:xfrm>
            <a:off x="6553679" y="4948544"/>
            <a:ext cx="924011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Comic Sans MS" panose="030F0702030302020204" pitchFamily="66" charset="0"/>
              </a:rPr>
              <a:t>Dwight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F861E781-030F-34AF-9643-4A8838FE5DD7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  <p:extLst>
      <p:ext uri="{BB962C8B-B14F-4D97-AF65-F5344CB8AC3E}">
        <p14:creationId xmlns:p14="http://schemas.microsoft.com/office/powerpoint/2010/main" val="346956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FD056-5B29-B2C5-BF56-BC768F7BF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FDDDE-7745-29CD-06E7-0732ADC40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Alex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A0E741C-AF68-C4F7-D87C-9B773F767E4E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134E086D-DA80-F829-5FBC-E59EFA46965C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  <p:pic>
        <p:nvPicPr>
          <p:cNvPr id="5" name="Picture 4" descr="A person smiling at camera&#10;&#10;AI-generated content may be incorrect.">
            <a:extLst>
              <a:ext uri="{FF2B5EF4-FFF2-40B4-BE49-F238E27FC236}">
                <a16:creationId xmlns:a16="http://schemas.microsoft.com/office/drawing/2014/main" id="{E072A558-618B-CC1F-3886-526E32BB9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21774" y="1261222"/>
            <a:ext cx="2971800" cy="4254500"/>
          </a:xfrm>
          <a:prstGeom prst="rect">
            <a:avLst/>
          </a:prstGeom>
        </p:spPr>
      </p:pic>
      <p:pic>
        <p:nvPicPr>
          <p:cNvPr id="8" name="Picture 7" descr="A rabbit in a basket of eggs&#10;&#10;AI-generated content may be incorrect.">
            <a:extLst>
              <a:ext uri="{FF2B5EF4-FFF2-40B4-BE49-F238E27FC236}">
                <a16:creationId xmlns:a16="http://schemas.microsoft.com/office/drawing/2014/main" id="{897BCC90-5FDC-57EF-2CA1-F1EAA137AC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50684" y="2617665"/>
            <a:ext cx="2522640" cy="30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53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C9E77B-4EF7-99EC-32E5-F3E509B8E1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157BB-04CF-C03D-DCF6-A2B4E4E6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Michael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313153C-3912-7ADD-21AE-6F1A9875EE5E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E4F80B73-2F35-B96E-48A7-4CF1B0609E40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  <p:pic>
        <p:nvPicPr>
          <p:cNvPr id="5" name="Picture 4" descr="A person in a suit waving&#10;&#10;AI-generated content may be incorrect.">
            <a:extLst>
              <a:ext uri="{FF2B5EF4-FFF2-40B4-BE49-F238E27FC236}">
                <a16:creationId xmlns:a16="http://schemas.microsoft.com/office/drawing/2014/main" id="{297808F2-55CE-72CE-689F-A3E9E52347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33560" y="1353047"/>
            <a:ext cx="4191000" cy="3648075"/>
          </a:xfrm>
          <a:prstGeom prst="rect">
            <a:avLst/>
          </a:prstGeom>
        </p:spPr>
      </p:pic>
      <p:pic>
        <p:nvPicPr>
          <p:cNvPr id="3" name="Picture 2" descr="A pumpkin with a face and eyes&#10;&#10;AI-generated content may be incorrect.">
            <a:extLst>
              <a:ext uri="{FF2B5EF4-FFF2-40B4-BE49-F238E27FC236}">
                <a16:creationId xmlns:a16="http://schemas.microsoft.com/office/drawing/2014/main" id="{E9880058-64E3-A531-D405-35753324EA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59557" y="3437233"/>
            <a:ext cx="1898856" cy="206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6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8AFF79-C1EC-57BD-5F7E-91E968A43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F010D-3EFF-6BCE-3227-15808F557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Gareth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53A3BD9-37B0-D529-57DD-4AB4899FFFB7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DCEC3ED-D6DE-B3D3-2A01-297786BD1818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  <p:pic>
        <p:nvPicPr>
          <p:cNvPr id="4" name="Picture 3" descr="A person in a red jersey&#10;&#10;AI-generated content may be incorrect.">
            <a:extLst>
              <a:ext uri="{FF2B5EF4-FFF2-40B4-BE49-F238E27FC236}">
                <a16:creationId xmlns:a16="http://schemas.microsoft.com/office/drawing/2014/main" id="{036933FD-665B-7459-DBA2-8D49E2F3F1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00274" y="1207479"/>
            <a:ext cx="2774169" cy="3893570"/>
          </a:xfrm>
          <a:prstGeom prst="rect">
            <a:avLst/>
          </a:prstGeom>
        </p:spPr>
      </p:pic>
      <p:pic>
        <p:nvPicPr>
          <p:cNvPr id="36" name="Picture 35" descr="A cartoon sun wearing sunglasses&#10;&#10;AI-generated content may be incorrect.">
            <a:extLst>
              <a:ext uri="{FF2B5EF4-FFF2-40B4-BE49-F238E27FC236}">
                <a16:creationId xmlns:a16="http://schemas.microsoft.com/office/drawing/2014/main" id="{F12834AD-8045-2A88-657A-3CAA3D0982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3298" y="1912795"/>
            <a:ext cx="3506976" cy="2482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43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6CEAF-C503-1688-283F-5A02DA885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A person with black hair and bangs&#10;&#10;AI-generated content may be incorrect.">
            <a:extLst>
              <a:ext uri="{FF2B5EF4-FFF2-40B4-BE49-F238E27FC236}">
                <a16:creationId xmlns:a16="http://schemas.microsoft.com/office/drawing/2014/main" id="{10A4AD98-CF73-F1D6-BEA1-C1088440EF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97505" y="3601697"/>
            <a:ext cx="1864631" cy="25227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5641B-6D6A-BF57-D9C0-9893CAE62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85" y="188236"/>
            <a:ext cx="10967750" cy="904004"/>
          </a:xfrm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Pryd mae pen-blwydd </a:t>
            </a:r>
            <a:r>
              <a:rPr lang="cy-GB" sz="5400" b="1" u="sng" dirty="0">
                <a:solidFill>
                  <a:srgbClr val="FFFFFF"/>
                </a:solidFill>
                <a:latin typeface="Comic Sans MS" panose="030F0702030302020204" pitchFamily="66" charset="0"/>
              </a:rPr>
              <a:t>___</a:t>
            </a:r>
            <a: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  <a:t>?</a:t>
            </a:r>
            <a:br>
              <a:rPr lang="cy-GB" sz="5400" b="1" dirty="0">
                <a:solidFill>
                  <a:srgbClr val="FFFFFF"/>
                </a:solidFill>
                <a:latin typeface="Comic Sans MS" panose="030F0702030302020204" pitchFamily="66" charset="0"/>
              </a:rPr>
            </a:br>
            <a:endParaRPr lang="en-GB" sz="2000" dirty="0"/>
          </a:p>
        </p:txBody>
      </p:sp>
      <p:pic>
        <p:nvPicPr>
          <p:cNvPr id="5" name="Content Placeholder 4" descr="A person wearing sunglasses and a white suit waving&#10;&#10;AI-generated content may be incorrect.">
            <a:extLst>
              <a:ext uri="{FF2B5EF4-FFF2-40B4-BE49-F238E27FC236}">
                <a16:creationId xmlns:a16="http://schemas.microsoft.com/office/drawing/2014/main" id="{0BD3CD76-320A-5DFB-1364-1DBB2C592D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31602" y="1264882"/>
            <a:ext cx="2594723" cy="1910365"/>
          </a:xfrm>
        </p:spPr>
      </p:pic>
      <p:pic>
        <p:nvPicPr>
          <p:cNvPr id="8" name="Picture 7" descr="A person with white hair and a red tie&#10;&#10;AI-generated content may be incorrect.">
            <a:extLst>
              <a:ext uri="{FF2B5EF4-FFF2-40B4-BE49-F238E27FC236}">
                <a16:creationId xmlns:a16="http://schemas.microsoft.com/office/drawing/2014/main" id="{1AFA52E1-35A6-BFB1-1145-FC354E2E6B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2827" y="1257949"/>
            <a:ext cx="1851570" cy="2029118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2B123136-784A-038A-DF56-C2FC9A6F5DDF}"/>
              </a:ext>
            </a:extLst>
          </p:cNvPr>
          <p:cNvSpPr txBox="1">
            <a:spLocks/>
          </p:cNvSpPr>
          <p:nvPr/>
        </p:nvSpPr>
        <p:spPr>
          <a:xfrm>
            <a:off x="474185" y="5684704"/>
            <a:ext cx="11243630" cy="985061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Mae pen-blwydd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ym mis </a:t>
            </a:r>
            <a:r>
              <a:rPr lang="cy-GB" sz="12500" b="1" u="sng" dirty="0">
                <a:solidFill>
                  <a:srgbClr val="FF0000"/>
                </a:solidFill>
                <a:latin typeface="Comic Sans MS" panose="030F0702030302020204" pitchFamily="66" charset="0"/>
              </a:rPr>
              <a:t>____</a:t>
            </a:r>
            <a:r>
              <a:rPr lang="cy-GB" sz="12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12" name="Picture 11" descr="A christmas tree with presents&#10;&#10;AI-generated content may be incorrect.">
            <a:extLst>
              <a:ext uri="{FF2B5EF4-FFF2-40B4-BE49-F238E27FC236}">
                <a16:creationId xmlns:a16="http://schemas.microsoft.com/office/drawing/2014/main" id="{55656722-EB42-D8DC-F47C-6C3F15A9136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345938" y="4003076"/>
            <a:ext cx="1284774" cy="1713032"/>
          </a:xfrm>
          <a:prstGeom prst="rect">
            <a:avLst/>
          </a:prstGeom>
        </p:spPr>
      </p:pic>
      <p:pic>
        <p:nvPicPr>
          <p:cNvPr id="17" name="Picture 16" descr="A person with long black hair and a necklace&#10;&#10;AI-generated content may be incorrect.">
            <a:extLst>
              <a:ext uri="{FF2B5EF4-FFF2-40B4-BE49-F238E27FC236}">
                <a16:creationId xmlns:a16="http://schemas.microsoft.com/office/drawing/2014/main" id="{E84ADAF7-52EB-0E4B-9060-BC2520B475E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226606" y="1173329"/>
            <a:ext cx="1639115" cy="2036168"/>
          </a:xfrm>
          <a:prstGeom prst="rect">
            <a:avLst/>
          </a:prstGeom>
        </p:spPr>
      </p:pic>
      <p:pic>
        <p:nvPicPr>
          <p:cNvPr id="20" name="Picture 19" descr="A heart shaped paper on a red background&#10;&#10;AI-generated content may be incorrect.">
            <a:extLst>
              <a:ext uri="{FF2B5EF4-FFF2-40B4-BE49-F238E27FC236}">
                <a16:creationId xmlns:a16="http://schemas.microsoft.com/office/drawing/2014/main" id="{FBAB6B29-3DA8-AAE7-2E8E-7EC6224D24D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30927" y="4084586"/>
            <a:ext cx="1363799" cy="904004"/>
          </a:xfrm>
          <a:prstGeom prst="rect">
            <a:avLst/>
          </a:prstGeom>
        </p:spPr>
      </p:pic>
      <p:pic>
        <p:nvPicPr>
          <p:cNvPr id="25" name="Picture 2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46BEAAF1-27D9-6F48-D78F-D1451DCCB18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8955356" y="3529694"/>
            <a:ext cx="1910365" cy="1910365"/>
          </a:xfrm>
          <a:prstGeom prst="rect">
            <a:avLst/>
          </a:prstGeom>
        </p:spPr>
      </p:pic>
      <p:pic>
        <p:nvPicPr>
          <p:cNvPr id="31" name="Picture 30" descr="A pumpkin with a face and eyes&#10;&#10;AI-generated content may be incorrect.">
            <a:extLst>
              <a:ext uri="{FF2B5EF4-FFF2-40B4-BE49-F238E27FC236}">
                <a16:creationId xmlns:a16="http://schemas.microsoft.com/office/drawing/2014/main" id="{EEF909E3-C219-710F-51AD-AA93FB298AC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2337136" y="2123590"/>
            <a:ext cx="1161583" cy="1264882"/>
          </a:xfrm>
          <a:prstGeom prst="rect">
            <a:avLst/>
          </a:prstGeom>
        </p:spPr>
      </p:pic>
      <p:pic>
        <p:nvPicPr>
          <p:cNvPr id="33" name="Picture 32" descr="A person with blonde hair and red lipstick&#10;&#10;AI-generated content may be incorrect.">
            <a:extLst>
              <a:ext uri="{FF2B5EF4-FFF2-40B4-BE49-F238E27FC236}">
                <a16:creationId xmlns:a16="http://schemas.microsoft.com/office/drawing/2014/main" id="{FCCCBC4F-CCAF-0AEC-EDE2-F431775288A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662849" y="3613952"/>
            <a:ext cx="2102156" cy="2102156"/>
          </a:xfrm>
          <a:prstGeom prst="rect">
            <a:avLst/>
          </a:prstGeom>
        </p:spPr>
      </p:pic>
      <p:pic>
        <p:nvPicPr>
          <p:cNvPr id="36" name="Picture 35" descr="A cartoon sun wearing sunglasses&#10;&#10;AI-generated content may be incorrect.">
            <a:extLst>
              <a:ext uri="{FF2B5EF4-FFF2-40B4-BE49-F238E27FC236}">
                <a16:creationId xmlns:a16="http://schemas.microsoft.com/office/drawing/2014/main" id="{D806D8A7-72CB-6BBA-0435-7C9BD0A8B0D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10678391" y="1974924"/>
            <a:ext cx="1401563" cy="992306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8BB83999-805C-4BFA-0322-879A91903876}"/>
              </a:ext>
            </a:extLst>
          </p:cNvPr>
          <p:cNvSpPr txBox="1"/>
          <p:nvPr/>
        </p:nvSpPr>
        <p:spPr>
          <a:xfrm>
            <a:off x="8955356" y="5098004"/>
            <a:ext cx="924011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Comic Sans MS" panose="030F0702030302020204" pitchFamily="66" charset="0"/>
              </a:rPr>
              <a:t>Dwight</a:t>
            </a:r>
          </a:p>
        </p:txBody>
      </p:sp>
      <p:pic>
        <p:nvPicPr>
          <p:cNvPr id="43" name="Picture 42" descr="A group of children standing in front of a red building&#10;&#10;AI-generated content may be incorrect.">
            <a:extLst>
              <a:ext uri="{FF2B5EF4-FFF2-40B4-BE49-F238E27FC236}">
                <a16:creationId xmlns:a16="http://schemas.microsoft.com/office/drawing/2014/main" id="{64426D20-7B40-214A-3729-705D6635D6B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>
            <a:off x="6547243" y="1711546"/>
            <a:ext cx="1284774" cy="1352394"/>
          </a:xfrm>
          <a:prstGeom prst="rect">
            <a:avLst/>
          </a:prstGeom>
        </p:spPr>
      </p:pic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1A489DB6-1769-61B4-6B96-AFD6396A4304}"/>
              </a:ext>
            </a:extLst>
          </p:cNvPr>
          <p:cNvSpPr txBox="1">
            <a:spLocks/>
          </p:cNvSpPr>
          <p:nvPr/>
        </p:nvSpPr>
        <p:spPr>
          <a:xfrm>
            <a:off x="0" y="6564502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  <p:pic>
        <p:nvPicPr>
          <p:cNvPr id="3" name="Picture 2" descr="A rabbit in a basket of eggs&#10;&#10;AI-generated content may be incorrect.">
            <a:extLst>
              <a:ext uri="{FF2B5EF4-FFF2-40B4-BE49-F238E27FC236}">
                <a16:creationId xmlns:a16="http://schemas.microsoft.com/office/drawing/2014/main" id="{89A521BE-88F7-C9F5-C9C3-950F8263687D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5"/>
              </a:ext>
            </a:extLst>
          </a:blip>
          <a:stretch>
            <a:fillRect/>
          </a:stretch>
        </p:blipFill>
        <p:spPr>
          <a:xfrm>
            <a:off x="10351830" y="3820790"/>
            <a:ext cx="1554649" cy="1890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50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13388" y="265728"/>
            <a:ext cx="11165223" cy="63265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614A94-C35A-136D-0644-A038A76C8C41}"/>
              </a:ext>
            </a:extLst>
          </p:cNvPr>
          <p:cNvSpPr txBox="1"/>
          <p:nvPr/>
        </p:nvSpPr>
        <p:spPr>
          <a:xfrm>
            <a:off x="805543" y="696686"/>
            <a:ext cx="1861457" cy="3701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fis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E1DE1F-7082-4F7D-20F5-3AB3BCEE05A3}"/>
              </a:ext>
            </a:extLst>
          </p:cNvPr>
          <p:cNvSpPr txBox="1"/>
          <p:nvPr/>
        </p:nvSpPr>
        <p:spPr>
          <a:xfrm>
            <a:off x="4594034" y="696686"/>
            <a:ext cx="4417764" cy="3701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Mae pen-</a:t>
            </a:r>
            <a:r>
              <a:rPr lang="en-GB" dirty="0" err="1">
                <a:latin typeface="Comic Sans MS" panose="030F0702030302020204" pitchFamily="66" charset="0"/>
              </a:rPr>
              <a:t>blwydd</a:t>
            </a:r>
            <a:r>
              <a:rPr lang="en-GB" dirty="0">
                <a:latin typeface="Comic Sans MS" panose="030F0702030302020204" pitchFamily="66" charset="0"/>
              </a:rPr>
              <a:t> Richard </a:t>
            </a:r>
            <a:r>
              <a:rPr lang="en-GB" dirty="0" err="1">
                <a:latin typeface="Comic Sans MS" panose="030F0702030302020204" pitchFamily="66" charset="0"/>
              </a:rPr>
              <a:t>ym</a:t>
            </a:r>
            <a:r>
              <a:rPr lang="en-GB" dirty="0">
                <a:latin typeface="Comic Sans MS" panose="030F0702030302020204" pitchFamily="66" charset="0"/>
              </a:rPr>
              <a:t> mis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DADF67-4B8F-1175-C031-91388F01DFCD}"/>
              </a:ext>
            </a:extLst>
          </p:cNvPr>
          <p:cNvSpPr txBox="1"/>
          <p:nvPr/>
        </p:nvSpPr>
        <p:spPr>
          <a:xfrm>
            <a:off x="805543" y="4021944"/>
            <a:ext cx="1959691" cy="3701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Mae </a:t>
            </a:r>
            <a:r>
              <a:rPr lang="en-GB" dirty="0" err="1">
                <a:latin typeface="Comic Sans MS" panose="030F0702030302020204" pitchFamily="66" charset="0"/>
              </a:rPr>
              <a:t>hi’n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fis</a:t>
            </a: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62A36D-F63E-ED76-B8EA-AE72AF2FD72B}"/>
              </a:ext>
            </a:extLst>
          </p:cNvPr>
          <p:cNvSpPr txBox="1"/>
          <p:nvPr/>
        </p:nvSpPr>
        <p:spPr>
          <a:xfrm>
            <a:off x="5451513" y="2336363"/>
            <a:ext cx="4417764" cy="3701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Mae pen-</a:t>
            </a:r>
            <a:r>
              <a:rPr lang="en-GB" dirty="0" err="1">
                <a:latin typeface="Comic Sans MS" panose="030F0702030302020204" pitchFamily="66" charset="0"/>
              </a:rPr>
              <a:t>blwydd</a:t>
            </a:r>
            <a:r>
              <a:rPr lang="en-GB" dirty="0">
                <a:latin typeface="Comic Sans MS" panose="030F0702030302020204" pitchFamily="66" charset="0"/>
              </a:rPr>
              <a:t> Kiera </a:t>
            </a:r>
            <a:r>
              <a:rPr lang="en-GB" dirty="0" err="1">
                <a:latin typeface="Comic Sans MS" panose="030F0702030302020204" pitchFamily="66" charset="0"/>
              </a:rPr>
              <a:t>ym</a:t>
            </a:r>
            <a:r>
              <a:rPr lang="en-GB" dirty="0">
                <a:latin typeface="Comic Sans MS" panose="030F0702030302020204" pitchFamily="66" charset="0"/>
              </a:rPr>
              <a:t> mis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38D15E-C6F9-FC2A-AB75-89D0CB13E295}"/>
              </a:ext>
            </a:extLst>
          </p:cNvPr>
          <p:cNvSpPr txBox="1"/>
          <p:nvPr/>
        </p:nvSpPr>
        <p:spPr>
          <a:xfrm>
            <a:off x="242372" y="2336363"/>
            <a:ext cx="3602516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Mae pen-</a:t>
            </a:r>
            <a:r>
              <a:rPr lang="en-GB" dirty="0" err="1">
                <a:latin typeface="Comic Sans MS" panose="030F0702030302020204" pitchFamily="66" charset="0"/>
              </a:rPr>
              <a:t>blwydd</a:t>
            </a:r>
            <a:r>
              <a:rPr lang="en-GB" dirty="0">
                <a:latin typeface="Comic Sans MS" panose="030F0702030302020204" pitchFamily="66" charset="0"/>
              </a:rPr>
              <a:t> Sammy </a:t>
            </a:r>
            <a:r>
              <a:rPr lang="en-GB" dirty="0" err="1">
                <a:latin typeface="Comic Sans MS" panose="030F0702030302020204" pitchFamily="66" charset="0"/>
              </a:rPr>
              <a:t>ym</a:t>
            </a:r>
            <a:r>
              <a:rPr lang="en-GB" dirty="0">
                <a:latin typeface="Comic Sans MS" panose="030F0702030302020204" pitchFamily="66" charset="0"/>
              </a:rPr>
              <a:t> mis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E8CB2B-8A63-E480-8D29-0119570CFD42}"/>
              </a:ext>
            </a:extLst>
          </p:cNvPr>
          <p:cNvSpPr txBox="1"/>
          <p:nvPr/>
        </p:nvSpPr>
        <p:spPr>
          <a:xfrm>
            <a:off x="5451513" y="4094203"/>
            <a:ext cx="4417764" cy="37011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Mae pen-</a:t>
            </a:r>
            <a:r>
              <a:rPr lang="en-GB" dirty="0" err="1">
                <a:latin typeface="Comic Sans MS" panose="030F0702030302020204" pitchFamily="66" charset="0"/>
              </a:rPr>
              <a:t>blwydd</a:t>
            </a:r>
            <a:r>
              <a:rPr lang="en-GB" dirty="0">
                <a:latin typeface="Comic Sans MS" panose="030F0702030302020204" pitchFamily="66" charset="0"/>
              </a:rPr>
              <a:t> Nicky </a:t>
            </a:r>
            <a:r>
              <a:rPr lang="en-GB" dirty="0" err="1">
                <a:latin typeface="Comic Sans MS" panose="030F0702030302020204" pitchFamily="66" charset="0"/>
              </a:rPr>
              <a:t>ym</a:t>
            </a:r>
            <a:r>
              <a:rPr lang="en-GB" dirty="0">
                <a:latin typeface="Comic Sans MS" panose="030F0702030302020204" pitchFamily="66" charset="0"/>
              </a:rPr>
              <a:t> mis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6EB4E3-223B-0952-AF3F-8E2B8D675859}"/>
              </a:ext>
            </a:extLst>
          </p:cNvPr>
          <p:cNvSpPr txBox="1"/>
          <p:nvPr/>
        </p:nvSpPr>
        <p:spPr>
          <a:xfrm rot="200306">
            <a:off x="2952520" y="462708"/>
            <a:ext cx="991519" cy="830997"/>
          </a:xfrm>
          <a:prstGeom prst="rect">
            <a:avLst/>
          </a:prstGeom>
          <a:solidFill>
            <a:srgbClr val="996633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Mai</a:t>
            </a:r>
          </a:p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Ebrill</a:t>
            </a:r>
          </a:p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Mehefin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0E1C2-B86C-D22A-B08D-A3204F2C77A5}"/>
              </a:ext>
            </a:extLst>
          </p:cNvPr>
          <p:cNvSpPr txBox="1"/>
          <p:nvPr/>
        </p:nvSpPr>
        <p:spPr>
          <a:xfrm rot="200306">
            <a:off x="9263108" y="307322"/>
            <a:ext cx="1058799" cy="800219"/>
          </a:xfrm>
          <a:prstGeom prst="rect">
            <a:avLst/>
          </a:prstGeom>
          <a:solidFill>
            <a:srgbClr val="996633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Mawrth</a:t>
            </a:r>
          </a:p>
          <a:p>
            <a:r>
              <a:rPr lang="en-GB" sz="14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Chwefror</a:t>
            </a:r>
            <a:endParaRPr lang="en-GB" sz="14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Medi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1621B7-EC02-4C70-E4AD-1811FD5303EE}"/>
              </a:ext>
            </a:extLst>
          </p:cNvPr>
          <p:cNvSpPr txBox="1"/>
          <p:nvPr/>
        </p:nvSpPr>
        <p:spPr>
          <a:xfrm rot="200306">
            <a:off x="4098275" y="2105530"/>
            <a:ext cx="991519" cy="830997"/>
          </a:xfrm>
          <a:prstGeom prst="rect">
            <a:avLst/>
          </a:prstGeom>
          <a:solidFill>
            <a:srgbClr val="996633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Mai</a:t>
            </a:r>
          </a:p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Awst</a:t>
            </a:r>
          </a:p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Mawrth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D33AA43-1313-125A-4DC6-821A2A8DC3CD}"/>
              </a:ext>
            </a:extLst>
          </p:cNvPr>
          <p:cNvSpPr txBox="1"/>
          <p:nvPr/>
        </p:nvSpPr>
        <p:spPr>
          <a:xfrm rot="200306">
            <a:off x="10162264" y="1852430"/>
            <a:ext cx="1331190" cy="830997"/>
          </a:xfrm>
          <a:prstGeom prst="rect">
            <a:avLst/>
          </a:prstGeom>
          <a:solidFill>
            <a:srgbClr val="996633"/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Hydref</a:t>
            </a:r>
          </a:p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Tachwedd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Gorffennaf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E8621B-8DFB-F6DC-03B3-5834CAE15AF2}"/>
              </a:ext>
            </a:extLst>
          </p:cNvPr>
          <p:cNvSpPr txBox="1"/>
          <p:nvPr/>
        </p:nvSpPr>
        <p:spPr>
          <a:xfrm rot="200306">
            <a:off x="2952229" y="3688705"/>
            <a:ext cx="1335003" cy="830997"/>
          </a:xfrm>
          <a:prstGeom prst="rect">
            <a:avLst/>
          </a:prstGeom>
          <a:solidFill>
            <a:srgbClr val="996633"/>
          </a:solidFill>
        </p:spPr>
        <p:txBody>
          <a:bodyPr wrap="square" rtlCol="0">
            <a:spAutoFit/>
          </a:bodyPr>
          <a:lstStyle/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Rhagfyr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Ionawr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Tachwedd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37AD2AD-87B1-49E5-2A82-2399522729E4}"/>
              </a:ext>
            </a:extLst>
          </p:cNvPr>
          <p:cNvSpPr txBox="1"/>
          <p:nvPr/>
        </p:nvSpPr>
        <p:spPr>
          <a:xfrm rot="200306">
            <a:off x="10185682" y="3688704"/>
            <a:ext cx="991519" cy="830997"/>
          </a:xfrm>
          <a:prstGeom prst="rect">
            <a:avLst/>
          </a:prstGeom>
          <a:solidFill>
            <a:srgbClr val="996633"/>
          </a:solidFill>
        </p:spPr>
        <p:txBody>
          <a:bodyPr wrap="square" rtlCol="0">
            <a:spAutoFit/>
          </a:bodyPr>
          <a:lstStyle/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Ionawr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Comic Sans MS" panose="030F0702030302020204" pitchFamily="66" charset="0"/>
              </a:rPr>
              <a:t>Ebrill</a:t>
            </a:r>
          </a:p>
          <a:p>
            <a:r>
              <a:rPr lang="en-GB" sz="1600" dirty="0" err="1">
                <a:solidFill>
                  <a:schemeClr val="bg1"/>
                </a:solidFill>
                <a:latin typeface="Comic Sans MS" panose="030F0702030302020204" pitchFamily="66" charset="0"/>
              </a:rPr>
              <a:t>Mehefin</a:t>
            </a:r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A7D3CDD-E2CE-2749-8C18-B5268E48251F}"/>
              </a:ext>
            </a:extLst>
          </p:cNvPr>
          <p:cNvSpPr txBox="1">
            <a:spLocks/>
          </p:cNvSpPr>
          <p:nvPr/>
        </p:nvSpPr>
        <p:spPr>
          <a:xfrm>
            <a:off x="143219" y="6472749"/>
            <a:ext cx="12624009" cy="502869"/>
          </a:xfrm>
          <a:prstGeom prst="rect">
            <a:avLst/>
          </a:prstGeom>
        </p:spPr>
        <p:txBody>
          <a:bodyPr numCol="1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dirty="0">
                <a:latin typeface="Comic Sans MS" panose="030F0702030302020204" pitchFamily="66" charset="0"/>
              </a:rPr>
              <a:t>Ionawr, Chwefror, Mawrth, Ebrill, Mai, Mehefin, Gorffennaf, Awst, Medi, Hydref, Tachwedd, Rhagfyr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25141</TotalTime>
  <Words>769</Words>
  <Application>Microsoft Office PowerPoint</Application>
  <PresentationFormat>Widescreen</PresentationFormat>
  <Paragraphs>186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Comic Sans MS</vt:lpstr>
      <vt:lpstr>Office Theme</vt:lpstr>
      <vt:lpstr>PowerPoint Presentation</vt:lpstr>
      <vt:lpstr>Misoedd a Phen-blwyddi</vt:lpstr>
      <vt:lpstr>Misoedd </vt:lpstr>
      <vt:lpstr>Misoedd </vt:lpstr>
      <vt:lpstr>Misoedd </vt:lpstr>
      <vt:lpstr>Misoedd </vt:lpstr>
      <vt:lpstr>Misoedd </vt:lpstr>
      <vt:lpstr>Misoedd</vt:lpstr>
      <vt:lpstr>Pryd mae pen-blwydd Donald? </vt:lpstr>
      <vt:lpstr>Pryd mae pen-blwydd Brad? </vt:lpstr>
      <vt:lpstr>Pryd mae pen-blwydd Cher? </vt:lpstr>
      <vt:lpstr>Pryd mae pen-blwydd Taylor? </vt:lpstr>
      <vt:lpstr>Pryd mae pen-blwydd Claudia? </vt:lpstr>
      <vt:lpstr>Pryd mae pen-blwydd Dwight? </vt:lpstr>
      <vt:lpstr>Pryd mae pen-blwydd Alex? </vt:lpstr>
      <vt:lpstr>Pryd mae pen-blwydd Michael? </vt:lpstr>
      <vt:lpstr>Pryd mae pen-blwydd Gareth? </vt:lpstr>
      <vt:lpstr>Pryd mae pen-blwydd ___? 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MOORE (Llandeilo Primary School)</dc:creator>
  <cp:lastModifiedBy>J MOORE (Llandeilo Primary School)</cp:lastModifiedBy>
  <cp:revision>3</cp:revision>
  <dcterms:created xsi:type="dcterms:W3CDTF">2025-09-28T10:01:41Z</dcterms:created>
  <dcterms:modified xsi:type="dcterms:W3CDTF">2025-10-16T21:46:37Z</dcterms:modified>
</cp:coreProperties>
</file>