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78452" autoAdjust="0"/>
  </p:normalViewPr>
  <p:slideViewPr>
    <p:cSldViewPr snapToGrid="0">
      <p:cViewPr varScale="1">
        <p:scale>
          <a:sx n="65" d="100"/>
          <a:sy n="65" d="100"/>
        </p:scale>
        <p:origin x="113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FFCCD5-41AE-4C59-B88B-A2E518BF470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2677C30-6162-4890-AE94-026F26933576}">
      <dgm:prSet/>
      <dgm:spPr/>
      <dgm:t>
        <a:bodyPr/>
        <a:lstStyle/>
        <a:p>
          <a:r>
            <a:rPr lang="en-GB"/>
            <a:t>In fast-changing business environment today, planning, leading, and making decisions are involved in management processes(Brauns, 2015).</a:t>
          </a:r>
          <a:endParaRPr lang="en-US"/>
        </a:p>
      </dgm:t>
    </dgm:pt>
    <dgm:pt modelId="{6B2979F5-AA47-4860-8498-3F315E340B50}" type="parTrans" cxnId="{FA5AA2B5-5747-4681-9CC5-8CE148955037}">
      <dgm:prSet/>
      <dgm:spPr/>
      <dgm:t>
        <a:bodyPr/>
        <a:lstStyle/>
        <a:p>
          <a:endParaRPr lang="en-US"/>
        </a:p>
      </dgm:t>
    </dgm:pt>
    <dgm:pt modelId="{B126AF7F-9173-4392-BC50-C9960C6751A7}" type="sibTrans" cxnId="{FA5AA2B5-5747-4681-9CC5-8CE148955037}">
      <dgm:prSet/>
      <dgm:spPr/>
      <dgm:t>
        <a:bodyPr/>
        <a:lstStyle/>
        <a:p>
          <a:endParaRPr lang="en-US"/>
        </a:p>
      </dgm:t>
    </dgm:pt>
    <dgm:pt modelId="{B0C4E455-5F35-43F1-85F1-4078243EBC6D}">
      <dgm:prSet/>
      <dgm:spPr/>
      <dgm:t>
        <a:bodyPr/>
        <a:lstStyle/>
        <a:p>
          <a:r>
            <a:rPr lang="en-GB" dirty="0"/>
            <a:t>Mintzberg was able to produce ten roles played by managers and classified them as interpersonal, informational, and decisional.</a:t>
          </a:r>
          <a:endParaRPr lang="en-US" dirty="0"/>
        </a:p>
      </dgm:t>
    </dgm:pt>
    <dgm:pt modelId="{820F81EB-8C9A-4CE0-A4A6-190D8010B995}" type="parTrans" cxnId="{D1FE8D55-F67A-4D91-B074-CE2524ADB2E1}">
      <dgm:prSet/>
      <dgm:spPr/>
      <dgm:t>
        <a:bodyPr/>
        <a:lstStyle/>
        <a:p>
          <a:endParaRPr lang="en-US"/>
        </a:p>
      </dgm:t>
    </dgm:pt>
    <dgm:pt modelId="{7D58E5E3-49B0-4674-A6D2-41127B844CA5}" type="sibTrans" cxnId="{D1FE8D55-F67A-4D91-B074-CE2524ADB2E1}">
      <dgm:prSet/>
      <dgm:spPr/>
      <dgm:t>
        <a:bodyPr/>
        <a:lstStyle/>
        <a:p>
          <a:endParaRPr lang="en-US"/>
        </a:p>
      </dgm:t>
    </dgm:pt>
    <dgm:pt modelId="{176C494D-337C-48EB-9DA4-64B718829292}">
      <dgm:prSet/>
      <dgm:spPr/>
      <dgm:t>
        <a:bodyPr/>
        <a:lstStyle/>
        <a:p>
          <a:r>
            <a:rPr lang="en-GB"/>
            <a:t>These roles enable us to know how managers control people, information sharing as well as key decisions.</a:t>
          </a:r>
          <a:endParaRPr lang="en-US"/>
        </a:p>
      </dgm:t>
    </dgm:pt>
    <dgm:pt modelId="{3DCFD00B-9063-4936-8717-5C3CFF87415B}" type="parTrans" cxnId="{CB81B499-92E5-43CD-AAE0-42D438CC4FDF}">
      <dgm:prSet/>
      <dgm:spPr/>
      <dgm:t>
        <a:bodyPr/>
        <a:lstStyle/>
        <a:p>
          <a:endParaRPr lang="en-US"/>
        </a:p>
      </dgm:t>
    </dgm:pt>
    <dgm:pt modelId="{71F7597D-0C08-43D3-8282-B50592A836DE}" type="sibTrans" cxnId="{CB81B499-92E5-43CD-AAE0-42D438CC4FDF}">
      <dgm:prSet/>
      <dgm:spPr/>
      <dgm:t>
        <a:bodyPr/>
        <a:lstStyle/>
        <a:p>
          <a:endParaRPr lang="en-US"/>
        </a:p>
      </dgm:t>
    </dgm:pt>
    <dgm:pt modelId="{9D5F9252-1BF0-47E4-8ED2-53FBFD1AB23F}">
      <dgm:prSet/>
      <dgm:spPr/>
      <dgm:t>
        <a:bodyPr/>
        <a:lstStyle/>
        <a:p>
          <a:r>
            <a:rPr lang="en-GB"/>
            <a:t>This presentation details how the Apple managers can sustain performance, innovation and success based on these roles.</a:t>
          </a:r>
          <a:endParaRPr lang="en-US"/>
        </a:p>
      </dgm:t>
    </dgm:pt>
    <dgm:pt modelId="{A8927CBF-E34C-49A4-9DE9-43A2216D468F}" type="parTrans" cxnId="{3A82D54F-A965-4B95-8193-915D65C2E56E}">
      <dgm:prSet/>
      <dgm:spPr/>
      <dgm:t>
        <a:bodyPr/>
        <a:lstStyle/>
        <a:p>
          <a:endParaRPr lang="en-US"/>
        </a:p>
      </dgm:t>
    </dgm:pt>
    <dgm:pt modelId="{A27F3E3F-16CC-40CE-97F3-01C3AF39FAEB}" type="sibTrans" cxnId="{3A82D54F-A965-4B95-8193-915D65C2E56E}">
      <dgm:prSet/>
      <dgm:spPr/>
      <dgm:t>
        <a:bodyPr/>
        <a:lstStyle/>
        <a:p>
          <a:endParaRPr lang="en-US"/>
        </a:p>
      </dgm:t>
    </dgm:pt>
    <dgm:pt modelId="{0D3B9B69-7B43-4D23-9400-305A4F3816C7}" type="pres">
      <dgm:prSet presAssocID="{DDFFCCD5-41AE-4C59-B88B-A2E518BF470F}" presName="vert0" presStyleCnt="0">
        <dgm:presLayoutVars>
          <dgm:dir/>
          <dgm:animOne val="branch"/>
          <dgm:animLvl val="lvl"/>
        </dgm:presLayoutVars>
      </dgm:prSet>
      <dgm:spPr/>
    </dgm:pt>
    <dgm:pt modelId="{7B215B61-35AB-4DDE-976A-E8E0FEABF29B}" type="pres">
      <dgm:prSet presAssocID="{B2677C30-6162-4890-AE94-026F26933576}" presName="thickLine" presStyleLbl="alignNode1" presStyleIdx="0" presStyleCnt="4"/>
      <dgm:spPr/>
    </dgm:pt>
    <dgm:pt modelId="{5C368EE1-932C-4F2D-B035-4C0D1A22CD2C}" type="pres">
      <dgm:prSet presAssocID="{B2677C30-6162-4890-AE94-026F26933576}" presName="horz1" presStyleCnt="0"/>
      <dgm:spPr/>
    </dgm:pt>
    <dgm:pt modelId="{3450D083-DE91-48D1-BD11-35027EF53478}" type="pres">
      <dgm:prSet presAssocID="{B2677C30-6162-4890-AE94-026F26933576}" presName="tx1" presStyleLbl="revTx" presStyleIdx="0" presStyleCnt="4"/>
      <dgm:spPr/>
    </dgm:pt>
    <dgm:pt modelId="{414074FC-8283-4F16-937F-29538E7CF18D}" type="pres">
      <dgm:prSet presAssocID="{B2677C30-6162-4890-AE94-026F26933576}" presName="vert1" presStyleCnt="0"/>
      <dgm:spPr/>
    </dgm:pt>
    <dgm:pt modelId="{9033D242-AC5D-4658-BE93-77650DF6C1DA}" type="pres">
      <dgm:prSet presAssocID="{B0C4E455-5F35-43F1-85F1-4078243EBC6D}" presName="thickLine" presStyleLbl="alignNode1" presStyleIdx="1" presStyleCnt="4"/>
      <dgm:spPr/>
    </dgm:pt>
    <dgm:pt modelId="{B162C105-30A3-40BB-8C39-E5145598945A}" type="pres">
      <dgm:prSet presAssocID="{B0C4E455-5F35-43F1-85F1-4078243EBC6D}" presName="horz1" presStyleCnt="0"/>
      <dgm:spPr/>
    </dgm:pt>
    <dgm:pt modelId="{790822CD-36CF-4E0E-A5E5-573927743B46}" type="pres">
      <dgm:prSet presAssocID="{B0C4E455-5F35-43F1-85F1-4078243EBC6D}" presName="tx1" presStyleLbl="revTx" presStyleIdx="1" presStyleCnt="4"/>
      <dgm:spPr/>
    </dgm:pt>
    <dgm:pt modelId="{916D59F4-2161-4978-A309-B22F6BCA9CA7}" type="pres">
      <dgm:prSet presAssocID="{B0C4E455-5F35-43F1-85F1-4078243EBC6D}" presName="vert1" presStyleCnt="0"/>
      <dgm:spPr/>
    </dgm:pt>
    <dgm:pt modelId="{26217437-6040-4D8B-BCFB-2899B4B4D927}" type="pres">
      <dgm:prSet presAssocID="{176C494D-337C-48EB-9DA4-64B718829292}" presName="thickLine" presStyleLbl="alignNode1" presStyleIdx="2" presStyleCnt="4"/>
      <dgm:spPr/>
    </dgm:pt>
    <dgm:pt modelId="{87E41F4F-2FBB-4215-A0B2-6305F994C313}" type="pres">
      <dgm:prSet presAssocID="{176C494D-337C-48EB-9DA4-64B718829292}" presName="horz1" presStyleCnt="0"/>
      <dgm:spPr/>
    </dgm:pt>
    <dgm:pt modelId="{71F33E8E-32D4-479D-81BF-538209755596}" type="pres">
      <dgm:prSet presAssocID="{176C494D-337C-48EB-9DA4-64B718829292}" presName="tx1" presStyleLbl="revTx" presStyleIdx="2" presStyleCnt="4"/>
      <dgm:spPr/>
    </dgm:pt>
    <dgm:pt modelId="{46917317-20A6-4467-A93D-9223BED7E7AF}" type="pres">
      <dgm:prSet presAssocID="{176C494D-337C-48EB-9DA4-64B718829292}" presName="vert1" presStyleCnt="0"/>
      <dgm:spPr/>
    </dgm:pt>
    <dgm:pt modelId="{4B45779A-BC51-4210-8E07-1797D098A7D2}" type="pres">
      <dgm:prSet presAssocID="{9D5F9252-1BF0-47E4-8ED2-53FBFD1AB23F}" presName="thickLine" presStyleLbl="alignNode1" presStyleIdx="3" presStyleCnt="4"/>
      <dgm:spPr/>
    </dgm:pt>
    <dgm:pt modelId="{22577D53-53E2-424E-A199-137EA39ABE3A}" type="pres">
      <dgm:prSet presAssocID="{9D5F9252-1BF0-47E4-8ED2-53FBFD1AB23F}" presName="horz1" presStyleCnt="0"/>
      <dgm:spPr/>
    </dgm:pt>
    <dgm:pt modelId="{663AFB97-B9C5-4E32-9FF3-1F579A1EC477}" type="pres">
      <dgm:prSet presAssocID="{9D5F9252-1BF0-47E4-8ED2-53FBFD1AB23F}" presName="tx1" presStyleLbl="revTx" presStyleIdx="3" presStyleCnt="4"/>
      <dgm:spPr/>
    </dgm:pt>
    <dgm:pt modelId="{8302D7B9-70B4-49CB-A7C2-0D209BA5344E}" type="pres">
      <dgm:prSet presAssocID="{9D5F9252-1BF0-47E4-8ED2-53FBFD1AB23F}" presName="vert1" presStyleCnt="0"/>
      <dgm:spPr/>
    </dgm:pt>
  </dgm:ptLst>
  <dgm:cxnLst>
    <dgm:cxn modelId="{4AEDB61C-EFF9-411C-AE6E-65FC680BDB3C}" type="presOf" srcId="{DDFFCCD5-41AE-4C59-B88B-A2E518BF470F}" destId="{0D3B9B69-7B43-4D23-9400-305A4F3816C7}" srcOrd="0" destOrd="0" presId="urn:microsoft.com/office/officeart/2008/layout/LinedList"/>
    <dgm:cxn modelId="{50BB8D3B-795D-4D43-8D44-A00623F2A68C}" type="presOf" srcId="{176C494D-337C-48EB-9DA4-64B718829292}" destId="{71F33E8E-32D4-479D-81BF-538209755596}" srcOrd="0" destOrd="0" presId="urn:microsoft.com/office/officeart/2008/layout/LinedList"/>
    <dgm:cxn modelId="{7EBA765F-198C-4129-90B5-51CD1F01107D}" type="presOf" srcId="{B0C4E455-5F35-43F1-85F1-4078243EBC6D}" destId="{790822CD-36CF-4E0E-A5E5-573927743B46}" srcOrd="0" destOrd="0" presId="urn:microsoft.com/office/officeart/2008/layout/LinedList"/>
    <dgm:cxn modelId="{3A82D54F-A965-4B95-8193-915D65C2E56E}" srcId="{DDFFCCD5-41AE-4C59-B88B-A2E518BF470F}" destId="{9D5F9252-1BF0-47E4-8ED2-53FBFD1AB23F}" srcOrd="3" destOrd="0" parTransId="{A8927CBF-E34C-49A4-9DE9-43A2216D468F}" sibTransId="{A27F3E3F-16CC-40CE-97F3-01C3AF39FAEB}"/>
    <dgm:cxn modelId="{D1FE8D55-F67A-4D91-B074-CE2524ADB2E1}" srcId="{DDFFCCD5-41AE-4C59-B88B-A2E518BF470F}" destId="{B0C4E455-5F35-43F1-85F1-4078243EBC6D}" srcOrd="1" destOrd="0" parTransId="{820F81EB-8C9A-4CE0-A4A6-190D8010B995}" sibTransId="{7D58E5E3-49B0-4674-A6D2-41127B844CA5}"/>
    <dgm:cxn modelId="{CB81B499-92E5-43CD-AAE0-42D438CC4FDF}" srcId="{DDFFCCD5-41AE-4C59-B88B-A2E518BF470F}" destId="{176C494D-337C-48EB-9DA4-64B718829292}" srcOrd="2" destOrd="0" parTransId="{3DCFD00B-9063-4936-8717-5C3CFF87415B}" sibTransId="{71F7597D-0C08-43D3-8282-B50592A836DE}"/>
    <dgm:cxn modelId="{61A45B9D-320D-4AE8-A615-1AD7448A05DD}" type="presOf" srcId="{9D5F9252-1BF0-47E4-8ED2-53FBFD1AB23F}" destId="{663AFB97-B9C5-4E32-9FF3-1F579A1EC477}" srcOrd="0" destOrd="0" presId="urn:microsoft.com/office/officeart/2008/layout/LinedList"/>
    <dgm:cxn modelId="{FA5AA2B5-5747-4681-9CC5-8CE148955037}" srcId="{DDFFCCD5-41AE-4C59-B88B-A2E518BF470F}" destId="{B2677C30-6162-4890-AE94-026F26933576}" srcOrd="0" destOrd="0" parTransId="{6B2979F5-AA47-4860-8498-3F315E340B50}" sibTransId="{B126AF7F-9173-4392-BC50-C9960C6751A7}"/>
    <dgm:cxn modelId="{402FD9C7-77E3-4109-B434-FE6B95774A98}" type="presOf" srcId="{B2677C30-6162-4890-AE94-026F26933576}" destId="{3450D083-DE91-48D1-BD11-35027EF53478}" srcOrd="0" destOrd="0" presId="urn:microsoft.com/office/officeart/2008/layout/LinedList"/>
    <dgm:cxn modelId="{1F55664B-26E0-419D-9B1F-9B7D58F891CA}" type="presParOf" srcId="{0D3B9B69-7B43-4D23-9400-305A4F3816C7}" destId="{7B215B61-35AB-4DDE-976A-E8E0FEABF29B}" srcOrd="0" destOrd="0" presId="urn:microsoft.com/office/officeart/2008/layout/LinedList"/>
    <dgm:cxn modelId="{3E569FDA-0AD7-45BD-8E5D-7FFCD9006177}" type="presParOf" srcId="{0D3B9B69-7B43-4D23-9400-305A4F3816C7}" destId="{5C368EE1-932C-4F2D-B035-4C0D1A22CD2C}" srcOrd="1" destOrd="0" presId="urn:microsoft.com/office/officeart/2008/layout/LinedList"/>
    <dgm:cxn modelId="{AFB81558-AF72-4B83-8DFE-ACF57F0F58D7}" type="presParOf" srcId="{5C368EE1-932C-4F2D-B035-4C0D1A22CD2C}" destId="{3450D083-DE91-48D1-BD11-35027EF53478}" srcOrd="0" destOrd="0" presId="urn:microsoft.com/office/officeart/2008/layout/LinedList"/>
    <dgm:cxn modelId="{2FADA03B-5118-47C5-81AF-7816D7A43AC8}" type="presParOf" srcId="{5C368EE1-932C-4F2D-B035-4C0D1A22CD2C}" destId="{414074FC-8283-4F16-937F-29538E7CF18D}" srcOrd="1" destOrd="0" presId="urn:microsoft.com/office/officeart/2008/layout/LinedList"/>
    <dgm:cxn modelId="{6BA01629-ABEC-45B7-8180-965033E50D8F}" type="presParOf" srcId="{0D3B9B69-7B43-4D23-9400-305A4F3816C7}" destId="{9033D242-AC5D-4658-BE93-77650DF6C1DA}" srcOrd="2" destOrd="0" presId="urn:microsoft.com/office/officeart/2008/layout/LinedList"/>
    <dgm:cxn modelId="{F0F4E697-46F4-4993-8D27-7F7343618129}" type="presParOf" srcId="{0D3B9B69-7B43-4D23-9400-305A4F3816C7}" destId="{B162C105-30A3-40BB-8C39-E5145598945A}" srcOrd="3" destOrd="0" presId="urn:microsoft.com/office/officeart/2008/layout/LinedList"/>
    <dgm:cxn modelId="{A528FF62-E6C9-4962-BB6D-1C833D59DD45}" type="presParOf" srcId="{B162C105-30A3-40BB-8C39-E5145598945A}" destId="{790822CD-36CF-4E0E-A5E5-573927743B46}" srcOrd="0" destOrd="0" presId="urn:microsoft.com/office/officeart/2008/layout/LinedList"/>
    <dgm:cxn modelId="{D82CAAC8-49F0-44E6-97DE-AF3A36FABD70}" type="presParOf" srcId="{B162C105-30A3-40BB-8C39-E5145598945A}" destId="{916D59F4-2161-4978-A309-B22F6BCA9CA7}" srcOrd="1" destOrd="0" presId="urn:microsoft.com/office/officeart/2008/layout/LinedList"/>
    <dgm:cxn modelId="{E9025318-9BFB-4D02-9A34-CED1308D5D78}" type="presParOf" srcId="{0D3B9B69-7B43-4D23-9400-305A4F3816C7}" destId="{26217437-6040-4D8B-BCFB-2899B4B4D927}" srcOrd="4" destOrd="0" presId="urn:microsoft.com/office/officeart/2008/layout/LinedList"/>
    <dgm:cxn modelId="{0B3F1EA7-ABC3-491C-9CAC-39F468062FBD}" type="presParOf" srcId="{0D3B9B69-7B43-4D23-9400-305A4F3816C7}" destId="{87E41F4F-2FBB-4215-A0B2-6305F994C313}" srcOrd="5" destOrd="0" presId="urn:microsoft.com/office/officeart/2008/layout/LinedList"/>
    <dgm:cxn modelId="{51F64974-C422-45D6-BBEB-7768AF7DEAFC}" type="presParOf" srcId="{87E41F4F-2FBB-4215-A0B2-6305F994C313}" destId="{71F33E8E-32D4-479D-81BF-538209755596}" srcOrd="0" destOrd="0" presId="urn:microsoft.com/office/officeart/2008/layout/LinedList"/>
    <dgm:cxn modelId="{6E3C8E0A-3CE5-4C81-AE0A-1A08B84C594D}" type="presParOf" srcId="{87E41F4F-2FBB-4215-A0B2-6305F994C313}" destId="{46917317-20A6-4467-A93D-9223BED7E7AF}" srcOrd="1" destOrd="0" presId="urn:microsoft.com/office/officeart/2008/layout/LinedList"/>
    <dgm:cxn modelId="{2C99BA5E-C0E4-4F8B-AE93-D7764A00AC95}" type="presParOf" srcId="{0D3B9B69-7B43-4D23-9400-305A4F3816C7}" destId="{4B45779A-BC51-4210-8E07-1797D098A7D2}" srcOrd="6" destOrd="0" presId="urn:microsoft.com/office/officeart/2008/layout/LinedList"/>
    <dgm:cxn modelId="{8CF50E83-FE4E-46BE-AD53-954351E9E678}" type="presParOf" srcId="{0D3B9B69-7B43-4D23-9400-305A4F3816C7}" destId="{22577D53-53E2-424E-A199-137EA39ABE3A}" srcOrd="7" destOrd="0" presId="urn:microsoft.com/office/officeart/2008/layout/LinedList"/>
    <dgm:cxn modelId="{0CBCE11E-545A-44E7-9C26-3AF9987C0341}" type="presParOf" srcId="{22577D53-53E2-424E-A199-137EA39ABE3A}" destId="{663AFB97-B9C5-4E32-9FF3-1F579A1EC477}" srcOrd="0" destOrd="0" presId="urn:microsoft.com/office/officeart/2008/layout/LinedList"/>
    <dgm:cxn modelId="{5A2D9535-3251-4322-903C-C281E5A1FAEB}" type="presParOf" srcId="{22577D53-53E2-424E-A199-137EA39ABE3A}" destId="{8302D7B9-70B4-49CB-A7C2-0D209BA5344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99F2FF-54EA-4680-941E-AEFAEAEC66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101015F-9337-4F45-AC06-E921D4391C15}">
      <dgm:prSet/>
      <dgm:spPr/>
      <dgm:t>
        <a:bodyPr/>
        <a:lstStyle/>
        <a:p>
          <a:r>
            <a:rPr lang="en-GB"/>
            <a:t>The ceremonial role implies that a manager is a symbol of the organisation as he/she speaks officially and socially.</a:t>
          </a:r>
          <a:endParaRPr lang="en-US"/>
        </a:p>
      </dgm:t>
    </dgm:pt>
    <dgm:pt modelId="{232B2321-184E-4DC3-B0A9-AC8BAC36CA7C}" type="parTrans" cxnId="{6ACE7148-207D-491C-83AB-962ABED6AB40}">
      <dgm:prSet/>
      <dgm:spPr/>
      <dgm:t>
        <a:bodyPr/>
        <a:lstStyle/>
        <a:p>
          <a:endParaRPr lang="en-US"/>
        </a:p>
      </dgm:t>
    </dgm:pt>
    <dgm:pt modelId="{9E952235-0ECD-48EE-8B06-517A7D2DA80C}" type="sibTrans" cxnId="{6ACE7148-207D-491C-83AB-962ABED6AB40}">
      <dgm:prSet/>
      <dgm:spPr/>
      <dgm:t>
        <a:bodyPr/>
        <a:lstStyle/>
        <a:p>
          <a:endParaRPr lang="en-US"/>
        </a:p>
      </dgm:t>
    </dgm:pt>
    <dgm:pt modelId="{99877DFF-7F1F-488B-B4F5-49D425303665}">
      <dgm:prSet/>
      <dgm:spPr/>
      <dgm:t>
        <a:bodyPr/>
        <a:lstStyle/>
        <a:p>
          <a:r>
            <a:rPr lang="en-GB"/>
            <a:t>In Apple, leaders will also be present in events, meetings and appear in on the surface to enhance the image of the company(Mickle and Chen, 2025).</a:t>
          </a:r>
          <a:endParaRPr lang="en-US"/>
        </a:p>
      </dgm:t>
    </dgm:pt>
    <dgm:pt modelId="{C96A88D5-72E5-4C93-A9E8-2852177B1B83}" type="parTrans" cxnId="{E3A0CFB9-BAC9-443E-9F3F-9FC7AF4D631B}">
      <dgm:prSet/>
      <dgm:spPr/>
      <dgm:t>
        <a:bodyPr/>
        <a:lstStyle/>
        <a:p>
          <a:endParaRPr lang="en-US"/>
        </a:p>
      </dgm:t>
    </dgm:pt>
    <dgm:pt modelId="{B02512CC-29B0-4732-AF74-EAED680777F3}" type="sibTrans" cxnId="{E3A0CFB9-BAC9-443E-9F3F-9FC7AF4D631B}">
      <dgm:prSet/>
      <dgm:spPr/>
      <dgm:t>
        <a:bodyPr/>
        <a:lstStyle/>
        <a:p>
          <a:endParaRPr lang="en-US"/>
        </a:p>
      </dgm:t>
    </dgm:pt>
    <dgm:pt modelId="{F5282378-AF44-4D78-B941-3902E9BDC7C2}">
      <dgm:prSet/>
      <dgm:spPr/>
      <dgm:t>
        <a:bodyPr/>
        <a:lstStyle/>
        <a:p>
          <a:r>
            <a:rPr lang="en-GB"/>
            <a:t>Use of role model Managers should be able to set examples through following the company values, leading by example, and being present among the people.</a:t>
          </a:r>
          <a:endParaRPr lang="en-US"/>
        </a:p>
      </dgm:t>
    </dgm:pt>
    <dgm:pt modelId="{097C49DE-5BA2-4ED5-A3B9-38D8E89E8D68}" type="parTrans" cxnId="{68934E91-61E8-4720-A19D-A6ED3D908B9B}">
      <dgm:prSet/>
      <dgm:spPr/>
      <dgm:t>
        <a:bodyPr/>
        <a:lstStyle/>
        <a:p>
          <a:endParaRPr lang="en-US"/>
        </a:p>
      </dgm:t>
    </dgm:pt>
    <dgm:pt modelId="{2F01BB07-46AA-4C82-BA92-7FFFB5BF0312}" type="sibTrans" cxnId="{68934E91-61E8-4720-A19D-A6ED3D908B9B}">
      <dgm:prSet/>
      <dgm:spPr/>
      <dgm:t>
        <a:bodyPr/>
        <a:lstStyle/>
        <a:p>
          <a:endParaRPr lang="en-US"/>
        </a:p>
      </dgm:t>
    </dgm:pt>
    <dgm:pt modelId="{98FE50BB-A3D0-423B-9E10-12FEE71776D1}">
      <dgm:prSet/>
      <dgm:spPr/>
      <dgm:t>
        <a:bodyPr/>
        <a:lstStyle/>
        <a:p>
          <a:r>
            <a:rPr lang="en-GB"/>
            <a:t>Having such a role, it contributes to building trust, professionalism, and powerful culture both in cross-team and cross-department levels.</a:t>
          </a:r>
          <a:endParaRPr lang="en-US"/>
        </a:p>
      </dgm:t>
    </dgm:pt>
    <dgm:pt modelId="{AABA8B8C-C742-4C84-A89E-3C6C6A603C29}" type="parTrans" cxnId="{F9EDDCA2-0048-4AAA-8929-91817EFC39DE}">
      <dgm:prSet/>
      <dgm:spPr/>
      <dgm:t>
        <a:bodyPr/>
        <a:lstStyle/>
        <a:p>
          <a:endParaRPr lang="en-US"/>
        </a:p>
      </dgm:t>
    </dgm:pt>
    <dgm:pt modelId="{28680DA9-2D01-44AE-A9A1-C6FBB3FC5EBA}" type="sibTrans" cxnId="{F9EDDCA2-0048-4AAA-8929-91817EFC39DE}">
      <dgm:prSet/>
      <dgm:spPr/>
      <dgm:t>
        <a:bodyPr/>
        <a:lstStyle/>
        <a:p>
          <a:endParaRPr lang="en-US"/>
        </a:p>
      </dgm:t>
    </dgm:pt>
    <dgm:pt modelId="{08DFE151-97BA-4672-A260-07E5568262E0}" type="pres">
      <dgm:prSet presAssocID="{2B99F2FF-54EA-4680-941E-AEFAEAEC66B1}" presName="vert0" presStyleCnt="0">
        <dgm:presLayoutVars>
          <dgm:dir/>
          <dgm:animOne val="branch"/>
          <dgm:animLvl val="lvl"/>
        </dgm:presLayoutVars>
      </dgm:prSet>
      <dgm:spPr/>
    </dgm:pt>
    <dgm:pt modelId="{3DF9DEE0-0B7F-4B2D-A0E9-AA5A185DAE5C}" type="pres">
      <dgm:prSet presAssocID="{8101015F-9337-4F45-AC06-E921D4391C15}" presName="thickLine" presStyleLbl="alignNode1" presStyleIdx="0" presStyleCnt="4"/>
      <dgm:spPr/>
    </dgm:pt>
    <dgm:pt modelId="{7DBDA8A2-2BBF-45DA-B53E-85DD9A74B686}" type="pres">
      <dgm:prSet presAssocID="{8101015F-9337-4F45-AC06-E921D4391C15}" presName="horz1" presStyleCnt="0"/>
      <dgm:spPr/>
    </dgm:pt>
    <dgm:pt modelId="{61CFFFAE-A995-4356-80A4-E24E0B7DB51D}" type="pres">
      <dgm:prSet presAssocID="{8101015F-9337-4F45-AC06-E921D4391C15}" presName="tx1" presStyleLbl="revTx" presStyleIdx="0" presStyleCnt="4"/>
      <dgm:spPr/>
    </dgm:pt>
    <dgm:pt modelId="{BD5B5089-DE95-408E-8B54-58908B3C01E8}" type="pres">
      <dgm:prSet presAssocID="{8101015F-9337-4F45-AC06-E921D4391C15}" presName="vert1" presStyleCnt="0"/>
      <dgm:spPr/>
    </dgm:pt>
    <dgm:pt modelId="{E6A5B3B9-4588-4114-836B-4C65868B2FE8}" type="pres">
      <dgm:prSet presAssocID="{99877DFF-7F1F-488B-B4F5-49D425303665}" presName="thickLine" presStyleLbl="alignNode1" presStyleIdx="1" presStyleCnt="4"/>
      <dgm:spPr/>
    </dgm:pt>
    <dgm:pt modelId="{86958A3F-A15D-4BD9-859E-D6E8949F9319}" type="pres">
      <dgm:prSet presAssocID="{99877DFF-7F1F-488B-B4F5-49D425303665}" presName="horz1" presStyleCnt="0"/>
      <dgm:spPr/>
    </dgm:pt>
    <dgm:pt modelId="{89F9EB88-CD34-4209-BB52-2AA667F46292}" type="pres">
      <dgm:prSet presAssocID="{99877DFF-7F1F-488B-B4F5-49D425303665}" presName="tx1" presStyleLbl="revTx" presStyleIdx="1" presStyleCnt="4"/>
      <dgm:spPr/>
    </dgm:pt>
    <dgm:pt modelId="{89BFD397-D7CD-40EE-ABD9-7C45E18C3777}" type="pres">
      <dgm:prSet presAssocID="{99877DFF-7F1F-488B-B4F5-49D425303665}" presName="vert1" presStyleCnt="0"/>
      <dgm:spPr/>
    </dgm:pt>
    <dgm:pt modelId="{3FBB8AE0-FF60-4914-9E9A-79ECF76728F3}" type="pres">
      <dgm:prSet presAssocID="{F5282378-AF44-4D78-B941-3902E9BDC7C2}" presName="thickLine" presStyleLbl="alignNode1" presStyleIdx="2" presStyleCnt="4"/>
      <dgm:spPr/>
    </dgm:pt>
    <dgm:pt modelId="{62D06C4F-E82F-465A-960E-2CD0A4FE6850}" type="pres">
      <dgm:prSet presAssocID="{F5282378-AF44-4D78-B941-3902E9BDC7C2}" presName="horz1" presStyleCnt="0"/>
      <dgm:spPr/>
    </dgm:pt>
    <dgm:pt modelId="{5464F1B5-9437-4163-ABEA-60AD9F483FC4}" type="pres">
      <dgm:prSet presAssocID="{F5282378-AF44-4D78-B941-3902E9BDC7C2}" presName="tx1" presStyleLbl="revTx" presStyleIdx="2" presStyleCnt="4"/>
      <dgm:spPr/>
    </dgm:pt>
    <dgm:pt modelId="{E94FA342-CA84-4A34-8796-888821041035}" type="pres">
      <dgm:prSet presAssocID="{F5282378-AF44-4D78-B941-3902E9BDC7C2}" presName="vert1" presStyleCnt="0"/>
      <dgm:spPr/>
    </dgm:pt>
    <dgm:pt modelId="{A2FEC714-37C2-4844-9588-6821F5F0AB3B}" type="pres">
      <dgm:prSet presAssocID="{98FE50BB-A3D0-423B-9E10-12FEE71776D1}" presName="thickLine" presStyleLbl="alignNode1" presStyleIdx="3" presStyleCnt="4"/>
      <dgm:spPr/>
    </dgm:pt>
    <dgm:pt modelId="{274A2053-E182-4C54-9B4D-7F75A7D0C97E}" type="pres">
      <dgm:prSet presAssocID="{98FE50BB-A3D0-423B-9E10-12FEE71776D1}" presName="horz1" presStyleCnt="0"/>
      <dgm:spPr/>
    </dgm:pt>
    <dgm:pt modelId="{02BFB4D5-2296-4D41-9EA1-1E9DF776EE5A}" type="pres">
      <dgm:prSet presAssocID="{98FE50BB-A3D0-423B-9E10-12FEE71776D1}" presName="tx1" presStyleLbl="revTx" presStyleIdx="3" presStyleCnt="4"/>
      <dgm:spPr/>
    </dgm:pt>
    <dgm:pt modelId="{79B531BA-E9B9-46B3-8A20-8E888962A9CD}" type="pres">
      <dgm:prSet presAssocID="{98FE50BB-A3D0-423B-9E10-12FEE71776D1}" presName="vert1" presStyleCnt="0"/>
      <dgm:spPr/>
    </dgm:pt>
  </dgm:ptLst>
  <dgm:cxnLst>
    <dgm:cxn modelId="{53FFCE3C-2611-4D50-9ECA-43CD171E5885}" type="presOf" srcId="{98FE50BB-A3D0-423B-9E10-12FEE71776D1}" destId="{02BFB4D5-2296-4D41-9EA1-1E9DF776EE5A}" srcOrd="0" destOrd="0" presId="urn:microsoft.com/office/officeart/2008/layout/LinedList"/>
    <dgm:cxn modelId="{6ACE7148-207D-491C-83AB-962ABED6AB40}" srcId="{2B99F2FF-54EA-4680-941E-AEFAEAEC66B1}" destId="{8101015F-9337-4F45-AC06-E921D4391C15}" srcOrd="0" destOrd="0" parTransId="{232B2321-184E-4DC3-B0A9-AC8BAC36CA7C}" sibTransId="{9E952235-0ECD-48EE-8B06-517A7D2DA80C}"/>
    <dgm:cxn modelId="{FDAAA16B-CCB5-4FDD-809D-E04AB1F2A329}" type="presOf" srcId="{2B99F2FF-54EA-4680-941E-AEFAEAEC66B1}" destId="{08DFE151-97BA-4672-A260-07E5568262E0}" srcOrd="0" destOrd="0" presId="urn:microsoft.com/office/officeart/2008/layout/LinedList"/>
    <dgm:cxn modelId="{68934E91-61E8-4720-A19D-A6ED3D908B9B}" srcId="{2B99F2FF-54EA-4680-941E-AEFAEAEC66B1}" destId="{F5282378-AF44-4D78-B941-3902E9BDC7C2}" srcOrd="2" destOrd="0" parTransId="{097C49DE-5BA2-4ED5-A3B9-38D8E89E8D68}" sibTransId="{2F01BB07-46AA-4C82-BA92-7FFFB5BF0312}"/>
    <dgm:cxn modelId="{5A2FEC9C-7D82-48B8-99D1-4D31B98750F3}" type="presOf" srcId="{F5282378-AF44-4D78-B941-3902E9BDC7C2}" destId="{5464F1B5-9437-4163-ABEA-60AD9F483FC4}" srcOrd="0" destOrd="0" presId="urn:microsoft.com/office/officeart/2008/layout/LinedList"/>
    <dgm:cxn modelId="{F9EDDCA2-0048-4AAA-8929-91817EFC39DE}" srcId="{2B99F2FF-54EA-4680-941E-AEFAEAEC66B1}" destId="{98FE50BB-A3D0-423B-9E10-12FEE71776D1}" srcOrd="3" destOrd="0" parTransId="{AABA8B8C-C742-4C84-A89E-3C6C6A603C29}" sibTransId="{28680DA9-2D01-44AE-A9A1-C6FBB3FC5EBA}"/>
    <dgm:cxn modelId="{E3A0CFB9-BAC9-443E-9F3F-9FC7AF4D631B}" srcId="{2B99F2FF-54EA-4680-941E-AEFAEAEC66B1}" destId="{99877DFF-7F1F-488B-B4F5-49D425303665}" srcOrd="1" destOrd="0" parTransId="{C96A88D5-72E5-4C93-A9E8-2852177B1B83}" sibTransId="{B02512CC-29B0-4732-AF74-EAED680777F3}"/>
    <dgm:cxn modelId="{D5E561D4-C323-451C-96FE-2EAA79274F5E}" type="presOf" srcId="{99877DFF-7F1F-488B-B4F5-49D425303665}" destId="{89F9EB88-CD34-4209-BB52-2AA667F46292}" srcOrd="0" destOrd="0" presId="urn:microsoft.com/office/officeart/2008/layout/LinedList"/>
    <dgm:cxn modelId="{364EDEF3-1619-4DF9-8A4B-D0DFCB98C9BB}" type="presOf" srcId="{8101015F-9337-4F45-AC06-E921D4391C15}" destId="{61CFFFAE-A995-4356-80A4-E24E0B7DB51D}" srcOrd="0" destOrd="0" presId="urn:microsoft.com/office/officeart/2008/layout/LinedList"/>
    <dgm:cxn modelId="{625E8519-E5E7-4078-A9FB-8D47E9D991DD}" type="presParOf" srcId="{08DFE151-97BA-4672-A260-07E5568262E0}" destId="{3DF9DEE0-0B7F-4B2D-A0E9-AA5A185DAE5C}" srcOrd="0" destOrd="0" presId="urn:microsoft.com/office/officeart/2008/layout/LinedList"/>
    <dgm:cxn modelId="{29687D24-AF92-41DF-ABFD-442964DE4446}" type="presParOf" srcId="{08DFE151-97BA-4672-A260-07E5568262E0}" destId="{7DBDA8A2-2BBF-45DA-B53E-85DD9A74B686}" srcOrd="1" destOrd="0" presId="urn:microsoft.com/office/officeart/2008/layout/LinedList"/>
    <dgm:cxn modelId="{4942A0E5-4FFD-4AE3-B251-D38E09F85380}" type="presParOf" srcId="{7DBDA8A2-2BBF-45DA-B53E-85DD9A74B686}" destId="{61CFFFAE-A995-4356-80A4-E24E0B7DB51D}" srcOrd="0" destOrd="0" presId="urn:microsoft.com/office/officeart/2008/layout/LinedList"/>
    <dgm:cxn modelId="{3BA7DB2B-92A6-4BF0-B76A-1102E08A466E}" type="presParOf" srcId="{7DBDA8A2-2BBF-45DA-B53E-85DD9A74B686}" destId="{BD5B5089-DE95-408E-8B54-58908B3C01E8}" srcOrd="1" destOrd="0" presId="urn:microsoft.com/office/officeart/2008/layout/LinedList"/>
    <dgm:cxn modelId="{A8928496-2A30-4408-A9B1-6637C921E7A7}" type="presParOf" srcId="{08DFE151-97BA-4672-A260-07E5568262E0}" destId="{E6A5B3B9-4588-4114-836B-4C65868B2FE8}" srcOrd="2" destOrd="0" presId="urn:microsoft.com/office/officeart/2008/layout/LinedList"/>
    <dgm:cxn modelId="{FC491B2A-689F-4FAD-83B2-D67942C84978}" type="presParOf" srcId="{08DFE151-97BA-4672-A260-07E5568262E0}" destId="{86958A3F-A15D-4BD9-859E-D6E8949F9319}" srcOrd="3" destOrd="0" presId="urn:microsoft.com/office/officeart/2008/layout/LinedList"/>
    <dgm:cxn modelId="{97ED4E2C-F04C-491E-AC28-92EE890C9066}" type="presParOf" srcId="{86958A3F-A15D-4BD9-859E-D6E8949F9319}" destId="{89F9EB88-CD34-4209-BB52-2AA667F46292}" srcOrd="0" destOrd="0" presId="urn:microsoft.com/office/officeart/2008/layout/LinedList"/>
    <dgm:cxn modelId="{DDA18B73-BAB2-4EFB-A4D3-531352D40E50}" type="presParOf" srcId="{86958A3F-A15D-4BD9-859E-D6E8949F9319}" destId="{89BFD397-D7CD-40EE-ABD9-7C45E18C3777}" srcOrd="1" destOrd="0" presId="urn:microsoft.com/office/officeart/2008/layout/LinedList"/>
    <dgm:cxn modelId="{90A59910-3483-4C21-8064-4FA1280C3C78}" type="presParOf" srcId="{08DFE151-97BA-4672-A260-07E5568262E0}" destId="{3FBB8AE0-FF60-4914-9E9A-79ECF76728F3}" srcOrd="4" destOrd="0" presId="urn:microsoft.com/office/officeart/2008/layout/LinedList"/>
    <dgm:cxn modelId="{B1DB4772-574D-4B6E-A0C2-DC491971851B}" type="presParOf" srcId="{08DFE151-97BA-4672-A260-07E5568262E0}" destId="{62D06C4F-E82F-465A-960E-2CD0A4FE6850}" srcOrd="5" destOrd="0" presId="urn:microsoft.com/office/officeart/2008/layout/LinedList"/>
    <dgm:cxn modelId="{DD91CEEB-172E-4DF7-AE7A-0A432BB0F147}" type="presParOf" srcId="{62D06C4F-E82F-465A-960E-2CD0A4FE6850}" destId="{5464F1B5-9437-4163-ABEA-60AD9F483FC4}" srcOrd="0" destOrd="0" presId="urn:microsoft.com/office/officeart/2008/layout/LinedList"/>
    <dgm:cxn modelId="{B40AEDF1-682B-4EB6-9AE8-F6E4882C6529}" type="presParOf" srcId="{62D06C4F-E82F-465A-960E-2CD0A4FE6850}" destId="{E94FA342-CA84-4A34-8796-888821041035}" srcOrd="1" destOrd="0" presId="urn:microsoft.com/office/officeart/2008/layout/LinedList"/>
    <dgm:cxn modelId="{7F923F2F-7CB0-44BD-B4D4-0A5883B9160D}" type="presParOf" srcId="{08DFE151-97BA-4672-A260-07E5568262E0}" destId="{A2FEC714-37C2-4844-9588-6821F5F0AB3B}" srcOrd="6" destOrd="0" presId="urn:microsoft.com/office/officeart/2008/layout/LinedList"/>
    <dgm:cxn modelId="{5B4592B2-3744-43E0-BE67-EEE10F94113D}" type="presParOf" srcId="{08DFE151-97BA-4672-A260-07E5568262E0}" destId="{274A2053-E182-4C54-9B4D-7F75A7D0C97E}" srcOrd="7" destOrd="0" presId="urn:microsoft.com/office/officeart/2008/layout/LinedList"/>
    <dgm:cxn modelId="{CA7023BC-A9C5-4499-AAFA-1AD905D210C1}" type="presParOf" srcId="{274A2053-E182-4C54-9B4D-7F75A7D0C97E}" destId="{02BFB4D5-2296-4D41-9EA1-1E9DF776EE5A}" srcOrd="0" destOrd="0" presId="urn:microsoft.com/office/officeart/2008/layout/LinedList"/>
    <dgm:cxn modelId="{1754053D-75FD-4A6F-8769-77D1C845C44E}" type="presParOf" srcId="{274A2053-E182-4C54-9B4D-7F75A7D0C97E}" destId="{79B531BA-E9B9-46B3-8A20-8E888962A9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96D82B-B879-4773-A2B3-A87DD5982A1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147E8FC-0A2D-45C8-8B2B-AA12771F2379}">
      <dgm:prSet/>
      <dgm:spPr/>
      <dgm:t>
        <a:bodyPr/>
        <a:lstStyle/>
        <a:p>
          <a:r>
            <a:rPr lang="en-GB" dirty="0"/>
            <a:t>Leader role entails the ability to guide, inspire and empower employees to realise the objectives of teams and companies.</a:t>
          </a:r>
          <a:endParaRPr lang="en-US" dirty="0"/>
        </a:p>
      </dgm:t>
    </dgm:pt>
    <dgm:pt modelId="{4B6A1482-8903-4DCA-8047-2758DC2F9F85}" type="parTrans" cxnId="{806786CA-5196-486A-99A6-5F6922477EBB}">
      <dgm:prSet/>
      <dgm:spPr/>
      <dgm:t>
        <a:bodyPr/>
        <a:lstStyle/>
        <a:p>
          <a:endParaRPr lang="en-US"/>
        </a:p>
      </dgm:t>
    </dgm:pt>
    <dgm:pt modelId="{27C23CA6-E95A-450A-8C45-ECD5B41601AE}" type="sibTrans" cxnId="{806786CA-5196-486A-99A6-5F6922477EBB}">
      <dgm:prSet/>
      <dgm:spPr/>
      <dgm:t>
        <a:bodyPr/>
        <a:lstStyle/>
        <a:p>
          <a:endParaRPr lang="en-US"/>
        </a:p>
      </dgm:t>
    </dgm:pt>
    <dgm:pt modelId="{B0B21A61-CA0F-4582-B7B9-3DC7114A0212}">
      <dgm:prSet/>
      <dgm:spPr/>
      <dgm:t>
        <a:bodyPr/>
        <a:lstStyle/>
        <a:p>
          <a:r>
            <a:rPr lang="en-GB"/>
            <a:t>Apple managers provide leadership, feedback, and the ability of teams to remain focused on their work.</a:t>
          </a:r>
          <a:endParaRPr lang="en-US"/>
        </a:p>
      </dgm:t>
    </dgm:pt>
    <dgm:pt modelId="{F586C9BF-0B12-492A-AD8F-F2AB17E10354}" type="parTrans" cxnId="{82310F88-8CDC-4240-8B3D-2280BC4647CC}">
      <dgm:prSet/>
      <dgm:spPr/>
      <dgm:t>
        <a:bodyPr/>
        <a:lstStyle/>
        <a:p>
          <a:endParaRPr lang="en-US"/>
        </a:p>
      </dgm:t>
    </dgm:pt>
    <dgm:pt modelId="{131E6276-3E66-4C40-8777-B7C88B654897}" type="sibTrans" cxnId="{82310F88-8CDC-4240-8B3D-2280BC4647CC}">
      <dgm:prSet/>
      <dgm:spPr/>
      <dgm:t>
        <a:bodyPr/>
        <a:lstStyle/>
        <a:p>
          <a:endParaRPr lang="en-US"/>
        </a:p>
      </dgm:t>
    </dgm:pt>
    <dgm:pt modelId="{F69A4816-E6D5-48C7-830C-2ECEA7FBB9A3}">
      <dgm:prSet/>
      <dgm:spPr/>
      <dgm:t>
        <a:bodyPr/>
        <a:lstStyle/>
        <a:p>
          <a:r>
            <a:rPr lang="en-GB" dirty="0"/>
            <a:t>Good leaders establish trust, have high expectations with staff and assist them with transitions and difficulties(Kleynhans et al., 2022).</a:t>
          </a:r>
          <a:endParaRPr lang="en-US" dirty="0"/>
        </a:p>
      </dgm:t>
    </dgm:pt>
    <dgm:pt modelId="{357BCD75-132A-4A6D-9C00-DCA99CC4B363}" type="parTrans" cxnId="{7244A713-018C-4C0F-A118-796EA71C16A0}">
      <dgm:prSet/>
      <dgm:spPr/>
      <dgm:t>
        <a:bodyPr/>
        <a:lstStyle/>
        <a:p>
          <a:endParaRPr lang="en-US"/>
        </a:p>
      </dgm:t>
    </dgm:pt>
    <dgm:pt modelId="{2FD68FF9-DAD2-4DD2-9AD2-6C481C7F2269}" type="sibTrans" cxnId="{7244A713-018C-4C0F-A118-796EA71C16A0}">
      <dgm:prSet/>
      <dgm:spPr/>
      <dgm:t>
        <a:bodyPr/>
        <a:lstStyle/>
        <a:p>
          <a:endParaRPr lang="en-US"/>
        </a:p>
      </dgm:t>
    </dgm:pt>
    <dgm:pt modelId="{3E6987A4-E02C-4DA7-83DF-C18A7E149764}">
      <dgm:prSet/>
      <dgm:spPr/>
      <dgm:t>
        <a:bodyPr/>
        <a:lstStyle/>
        <a:p>
          <a:r>
            <a:rPr lang="en-GB"/>
            <a:t>The job enhances collaboration, workforce output and an overall positive productive output in the company.</a:t>
          </a:r>
          <a:endParaRPr lang="en-US"/>
        </a:p>
      </dgm:t>
    </dgm:pt>
    <dgm:pt modelId="{4D3F38CF-07D5-4A75-997F-1648BF76A78E}" type="parTrans" cxnId="{AB614EC5-B4B5-4A28-AEBA-FD3AD52638E2}">
      <dgm:prSet/>
      <dgm:spPr/>
      <dgm:t>
        <a:bodyPr/>
        <a:lstStyle/>
        <a:p>
          <a:endParaRPr lang="en-US"/>
        </a:p>
      </dgm:t>
    </dgm:pt>
    <dgm:pt modelId="{1E010E52-2D23-4FD0-9A08-8D8F47C1100E}" type="sibTrans" cxnId="{AB614EC5-B4B5-4A28-AEBA-FD3AD52638E2}">
      <dgm:prSet/>
      <dgm:spPr/>
      <dgm:t>
        <a:bodyPr/>
        <a:lstStyle/>
        <a:p>
          <a:endParaRPr lang="en-US"/>
        </a:p>
      </dgm:t>
    </dgm:pt>
    <dgm:pt modelId="{094F761F-37B7-41B9-9F6B-757A3D40797F}" type="pres">
      <dgm:prSet presAssocID="{3596D82B-B879-4773-A2B3-A87DD5982A18}" presName="vert0" presStyleCnt="0">
        <dgm:presLayoutVars>
          <dgm:dir/>
          <dgm:animOne val="branch"/>
          <dgm:animLvl val="lvl"/>
        </dgm:presLayoutVars>
      </dgm:prSet>
      <dgm:spPr/>
    </dgm:pt>
    <dgm:pt modelId="{C565BDC4-91A2-4D69-8CD1-596C3AFAE80E}" type="pres">
      <dgm:prSet presAssocID="{5147E8FC-0A2D-45C8-8B2B-AA12771F2379}" presName="thickLine" presStyleLbl="alignNode1" presStyleIdx="0" presStyleCnt="4"/>
      <dgm:spPr/>
    </dgm:pt>
    <dgm:pt modelId="{4B384F7D-FA83-48D9-AF9B-D2A4D7FF12E8}" type="pres">
      <dgm:prSet presAssocID="{5147E8FC-0A2D-45C8-8B2B-AA12771F2379}" presName="horz1" presStyleCnt="0"/>
      <dgm:spPr/>
    </dgm:pt>
    <dgm:pt modelId="{10524C10-631C-420C-B68C-389EB22C4AFF}" type="pres">
      <dgm:prSet presAssocID="{5147E8FC-0A2D-45C8-8B2B-AA12771F2379}" presName="tx1" presStyleLbl="revTx" presStyleIdx="0" presStyleCnt="4"/>
      <dgm:spPr/>
    </dgm:pt>
    <dgm:pt modelId="{409C5759-EF6F-4BCF-81E3-A34BB7C49B7D}" type="pres">
      <dgm:prSet presAssocID="{5147E8FC-0A2D-45C8-8B2B-AA12771F2379}" presName="vert1" presStyleCnt="0"/>
      <dgm:spPr/>
    </dgm:pt>
    <dgm:pt modelId="{A86E8E46-AD90-44A8-88EC-C61324899192}" type="pres">
      <dgm:prSet presAssocID="{B0B21A61-CA0F-4582-B7B9-3DC7114A0212}" presName="thickLine" presStyleLbl="alignNode1" presStyleIdx="1" presStyleCnt="4"/>
      <dgm:spPr/>
    </dgm:pt>
    <dgm:pt modelId="{9CF05B04-3048-4D1E-AC52-A1522CEA8022}" type="pres">
      <dgm:prSet presAssocID="{B0B21A61-CA0F-4582-B7B9-3DC7114A0212}" presName="horz1" presStyleCnt="0"/>
      <dgm:spPr/>
    </dgm:pt>
    <dgm:pt modelId="{E8548EEB-4CD2-4AEC-9DA3-8E77D83F9A1D}" type="pres">
      <dgm:prSet presAssocID="{B0B21A61-CA0F-4582-B7B9-3DC7114A0212}" presName="tx1" presStyleLbl="revTx" presStyleIdx="1" presStyleCnt="4"/>
      <dgm:spPr/>
    </dgm:pt>
    <dgm:pt modelId="{BE8FAD59-988E-4CD9-9882-303E0075C7A1}" type="pres">
      <dgm:prSet presAssocID="{B0B21A61-CA0F-4582-B7B9-3DC7114A0212}" presName="vert1" presStyleCnt="0"/>
      <dgm:spPr/>
    </dgm:pt>
    <dgm:pt modelId="{4B7E917A-2B35-4792-BB38-72865F44B6E4}" type="pres">
      <dgm:prSet presAssocID="{F69A4816-E6D5-48C7-830C-2ECEA7FBB9A3}" presName="thickLine" presStyleLbl="alignNode1" presStyleIdx="2" presStyleCnt="4"/>
      <dgm:spPr/>
    </dgm:pt>
    <dgm:pt modelId="{6E4C247D-AA6C-49A7-87D7-C7CAAC4AE991}" type="pres">
      <dgm:prSet presAssocID="{F69A4816-E6D5-48C7-830C-2ECEA7FBB9A3}" presName="horz1" presStyleCnt="0"/>
      <dgm:spPr/>
    </dgm:pt>
    <dgm:pt modelId="{5094D5A8-B0E0-46C0-95B8-9C6D89814A2F}" type="pres">
      <dgm:prSet presAssocID="{F69A4816-E6D5-48C7-830C-2ECEA7FBB9A3}" presName="tx1" presStyleLbl="revTx" presStyleIdx="2" presStyleCnt="4"/>
      <dgm:spPr/>
    </dgm:pt>
    <dgm:pt modelId="{A021BE34-A77B-4853-89BB-1E91123D1C94}" type="pres">
      <dgm:prSet presAssocID="{F69A4816-E6D5-48C7-830C-2ECEA7FBB9A3}" presName="vert1" presStyleCnt="0"/>
      <dgm:spPr/>
    </dgm:pt>
    <dgm:pt modelId="{63E0E57F-4EFD-40E1-B1CF-D4F312DC9C4E}" type="pres">
      <dgm:prSet presAssocID="{3E6987A4-E02C-4DA7-83DF-C18A7E149764}" presName="thickLine" presStyleLbl="alignNode1" presStyleIdx="3" presStyleCnt="4"/>
      <dgm:spPr/>
    </dgm:pt>
    <dgm:pt modelId="{EF9B3A77-9503-4326-B0DF-106BF61606F3}" type="pres">
      <dgm:prSet presAssocID="{3E6987A4-E02C-4DA7-83DF-C18A7E149764}" presName="horz1" presStyleCnt="0"/>
      <dgm:spPr/>
    </dgm:pt>
    <dgm:pt modelId="{26218C1B-671E-4C29-B2C6-EF51AE969A6B}" type="pres">
      <dgm:prSet presAssocID="{3E6987A4-E02C-4DA7-83DF-C18A7E149764}" presName="tx1" presStyleLbl="revTx" presStyleIdx="3" presStyleCnt="4"/>
      <dgm:spPr/>
    </dgm:pt>
    <dgm:pt modelId="{92775716-79E5-438B-9F77-65816CCA6131}" type="pres">
      <dgm:prSet presAssocID="{3E6987A4-E02C-4DA7-83DF-C18A7E149764}" presName="vert1" presStyleCnt="0"/>
      <dgm:spPr/>
    </dgm:pt>
  </dgm:ptLst>
  <dgm:cxnLst>
    <dgm:cxn modelId="{7244A713-018C-4C0F-A118-796EA71C16A0}" srcId="{3596D82B-B879-4773-A2B3-A87DD5982A18}" destId="{F69A4816-E6D5-48C7-830C-2ECEA7FBB9A3}" srcOrd="2" destOrd="0" parTransId="{357BCD75-132A-4A6D-9C00-DCA99CC4B363}" sibTransId="{2FD68FF9-DAD2-4DD2-9AD2-6C481C7F2269}"/>
    <dgm:cxn modelId="{37500C1E-A9BC-407A-B1D5-4E1D2A495907}" type="presOf" srcId="{3E6987A4-E02C-4DA7-83DF-C18A7E149764}" destId="{26218C1B-671E-4C29-B2C6-EF51AE969A6B}" srcOrd="0" destOrd="0" presId="urn:microsoft.com/office/officeart/2008/layout/LinedList"/>
    <dgm:cxn modelId="{6A8F2153-6C1A-4E16-8978-D01FC55F6C82}" type="presOf" srcId="{B0B21A61-CA0F-4582-B7B9-3DC7114A0212}" destId="{E8548EEB-4CD2-4AEC-9DA3-8E77D83F9A1D}" srcOrd="0" destOrd="0" presId="urn:microsoft.com/office/officeart/2008/layout/LinedList"/>
    <dgm:cxn modelId="{82310F88-8CDC-4240-8B3D-2280BC4647CC}" srcId="{3596D82B-B879-4773-A2B3-A87DD5982A18}" destId="{B0B21A61-CA0F-4582-B7B9-3DC7114A0212}" srcOrd="1" destOrd="0" parTransId="{F586C9BF-0B12-492A-AD8F-F2AB17E10354}" sibTransId="{131E6276-3E66-4C40-8777-B7C88B654897}"/>
    <dgm:cxn modelId="{5D6464A7-413A-4DAF-B560-F24D8714B5AF}" type="presOf" srcId="{F69A4816-E6D5-48C7-830C-2ECEA7FBB9A3}" destId="{5094D5A8-B0E0-46C0-95B8-9C6D89814A2F}" srcOrd="0" destOrd="0" presId="urn:microsoft.com/office/officeart/2008/layout/LinedList"/>
    <dgm:cxn modelId="{FCD479BA-DC0C-4EB8-B740-7A9859D1F555}" type="presOf" srcId="{3596D82B-B879-4773-A2B3-A87DD5982A18}" destId="{094F761F-37B7-41B9-9F6B-757A3D40797F}" srcOrd="0" destOrd="0" presId="urn:microsoft.com/office/officeart/2008/layout/LinedList"/>
    <dgm:cxn modelId="{AB614EC5-B4B5-4A28-AEBA-FD3AD52638E2}" srcId="{3596D82B-B879-4773-A2B3-A87DD5982A18}" destId="{3E6987A4-E02C-4DA7-83DF-C18A7E149764}" srcOrd="3" destOrd="0" parTransId="{4D3F38CF-07D5-4A75-997F-1648BF76A78E}" sibTransId="{1E010E52-2D23-4FD0-9A08-8D8F47C1100E}"/>
    <dgm:cxn modelId="{806786CA-5196-486A-99A6-5F6922477EBB}" srcId="{3596D82B-B879-4773-A2B3-A87DD5982A18}" destId="{5147E8FC-0A2D-45C8-8B2B-AA12771F2379}" srcOrd="0" destOrd="0" parTransId="{4B6A1482-8903-4DCA-8047-2758DC2F9F85}" sibTransId="{27C23CA6-E95A-450A-8C45-ECD5B41601AE}"/>
    <dgm:cxn modelId="{3BEC1BF0-CA34-49B7-99F6-802D9ACF1ED2}" type="presOf" srcId="{5147E8FC-0A2D-45C8-8B2B-AA12771F2379}" destId="{10524C10-631C-420C-B68C-389EB22C4AFF}" srcOrd="0" destOrd="0" presId="urn:microsoft.com/office/officeart/2008/layout/LinedList"/>
    <dgm:cxn modelId="{809E4B88-1846-47CB-90F4-8E625783C581}" type="presParOf" srcId="{094F761F-37B7-41B9-9F6B-757A3D40797F}" destId="{C565BDC4-91A2-4D69-8CD1-596C3AFAE80E}" srcOrd="0" destOrd="0" presId="urn:microsoft.com/office/officeart/2008/layout/LinedList"/>
    <dgm:cxn modelId="{7A78D450-6695-4B4B-828B-11089F58FF09}" type="presParOf" srcId="{094F761F-37B7-41B9-9F6B-757A3D40797F}" destId="{4B384F7D-FA83-48D9-AF9B-D2A4D7FF12E8}" srcOrd="1" destOrd="0" presId="urn:microsoft.com/office/officeart/2008/layout/LinedList"/>
    <dgm:cxn modelId="{E4713987-563E-4405-AF2B-124D99E5A585}" type="presParOf" srcId="{4B384F7D-FA83-48D9-AF9B-D2A4D7FF12E8}" destId="{10524C10-631C-420C-B68C-389EB22C4AFF}" srcOrd="0" destOrd="0" presId="urn:microsoft.com/office/officeart/2008/layout/LinedList"/>
    <dgm:cxn modelId="{FB86399A-FD71-452E-933F-47DBEBF6DBE7}" type="presParOf" srcId="{4B384F7D-FA83-48D9-AF9B-D2A4D7FF12E8}" destId="{409C5759-EF6F-4BCF-81E3-A34BB7C49B7D}" srcOrd="1" destOrd="0" presId="urn:microsoft.com/office/officeart/2008/layout/LinedList"/>
    <dgm:cxn modelId="{67854043-6ED9-4E83-A55B-C4305AB26E9B}" type="presParOf" srcId="{094F761F-37B7-41B9-9F6B-757A3D40797F}" destId="{A86E8E46-AD90-44A8-88EC-C61324899192}" srcOrd="2" destOrd="0" presId="urn:microsoft.com/office/officeart/2008/layout/LinedList"/>
    <dgm:cxn modelId="{AF0772B7-97AF-4B50-BB64-05E40FD89348}" type="presParOf" srcId="{094F761F-37B7-41B9-9F6B-757A3D40797F}" destId="{9CF05B04-3048-4D1E-AC52-A1522CEA8022}" srcOrd="3" destOrd="0" presId="urn:microsoft.com/office/officeart/2008/layout/LinedList"/>
    <dgm:cxn modelId="{6A20B58C-B2CA-438D-8743-E2081270AD43}" type="presParOf" srcId="{9CF05B04-3048-4D1E-AC52-A1522CEA8022}" destId="{E8548EEB-4CD2-4AEC-9DA3-8E77D83F9A1D}" srcOrd="0" destOrd="0" presId="urn:microsoft.com/office/officeart/2008/layout/LinedList"/>
    <dgm:cxn modelId="{B83A08D7-89B9-4D7B-9692-3027D6D50202}" type="presParOf" srcId="{9CF05B04-3048-4D1E-AC52-A1522CEA8022}" destId="{BE8FAD59-988E-4CD9-9882-303E0075C7A1}" srcOrd="1" destOrd="0" presId="urn:microsoft.com/office/officeart/2008/layout/LinedList"/>
    <dgm:cxn modelId="{346F7CD4-EEAD-45C1-94BE-2A7E0EA47198}" type="presParOf" srcId="{094F761F-37B7-41B9-9F6B-757A3D40797F}" destId="{4B7E917A-2B35-4792-BB38-72865F44B6E4}" srcOrd="4" destOrd="0" presId="urn:microsoft.com/office/officeart/2008/layout/LinedList"/>
    <dgm:cxn modelId="{7D2D46B0-80CE-4F02-A3C7-36CD4163EA0C}" type="presParOf" srcId="{094F761F-37B7-41B9-9F6B-757A3D40797F}" destId="{6E4C247D-AA6C-49A7-87D7-C7CAAC4AE991}" srcOrd="5" destOrd="0" presId="urn:microsoft.com/office/officeart/2008/layout/LinedList"/>
    <dgm:cxn modelId="{A6DE78F7-4FE9-4366-AC04-884DB9C0090F}" type="presParOf" srcId="{6E4C247D-AA6C-49A7-87D7-C7CAAC4AE991}" destId="{5094D5A8-B0E0-46C0-95B8-9C6D89814A2F}" srcOrd="0" destOrd="0" presId="urn:microsoft.com/office/officeart/2008/layout/LinedList"/>
    <dgm:cxn modelId="{DA8C631F-9B38-4260-A17A-AD8B4EA57BD7}" type="presParOf" srcId="{6E4C247D-AA6C-49A7-87D7-C7CAAC4AE991}" destId="{A021BE34-A77B-4853-89BB-1E91123D1C94}" srcOrd="1" destOrd="0" presId="urn:microsoft.com/office/officeart/2008/layout/LinedList"/>
    <dgm:cxn modelId="{FD888858-E527-4BA6-8648-BF5D1A92E690}" type="presParOf" srcId="{094F761F-37B7-41B9-9F6B-757A3D40797F}" destId="{63E0E57F-4EFD-40E1-B1CF-D4F312DC9C4E}" srcOrd="6" destOrd="0" presId="urn:microsoft.com/office/officeart/2008/layout/LinedList"/>
    <dgm:cxn modelId="{F1F5C012-F14B-46D8-B0CA-6A51B0B6B735}" type="presParOf" srcId="{094F761F-37B7-41B9-9F6B-757A3D40797F}" destId="{EF9B3A77-9503-4326-B0DF-106BF61606F3}" srcOrd="7" destOrd="0" presId="urn:microsoft.com/office/officeart/2008/layout/LinedList"/>
    <dgm:cxn modelId="{01418080-8D51-4B34-A714-92A45B83FE3B}" type="presParOf" srcId="{EF9B3A77-9503-4326-B0DF-106BF61606F3}" destId="{26218C1B-671E-4C29-B2C6-EF51AE969A6B}" srcOrd="0" destOrd="0" presId="urn:microsoft.com/office/officeart/2008/layout/LinedList"/>
    <dgm:cxn modelId="{FBF53EFC-0D7B-4AD0-A837-507B2DBDD42B}" type="presParOf" srcId="{EF9B3A77-9503-4326-B0DF-106BF61606F3}" destId="{92775716-79E5-438B-9F77-65816CCA61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62D5EA-FAE9-4961-AA6A-856126174B0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094957A-D1CD-4B8B-8174-7810F86D9E18}">
      <dgm:prSet/>
      <dgm:spPr/>
      <dgm:t>
        <a:bodyPr/>
        <a:lstStyle/>
        <a:p>
          <a:r>
            <a:rPr lang="en-GB"/>
            <a:t>Liaison role implies the creation and preservation of professional contacts both within and outside the organisation.</a:t>
          </a:r>
          <a:endParaRPr lang="en-US"/>
        </a:p>
      </dgm:t>
    </dgm:pt>
    <dgm:pt modelId="{DF27A316-85FF-40B3-9189-0DB583133E4D}" type="parTrans" cxnId="{AE9F4151-77A6-4D3E-A91F-0D1A7DD7324D}">
      <dgm:prSet/>
      <dgm:spPr/>
      <dgm:t>
        <a:bodyPr/>
        <a:lstStyle/>
        <a:p>
          <a:endParaRPr lang="en-US"/>
        </a:p>
      </dgm:t>
    </dgm:pt>
    <dgm:pt modelId="{32CA46D3-142B-49BB-A536-15661BCDC915}" type="sibTrans" cxnId="{AE9F4151-77A6-4D3E-A91F-0D1A7DD7324D}">
      <dgm:prSet/>
      <dgm:spPr/>
      <dgm:t>
        <a:bodyPr/>
        <a:lstStyle/>
        <a:p>
          <a:endParaRPr lang="en-US"/>
        </a:p>
      </dgm:t>
    </dgm:pt>
    <dgm:pt modelId="{9EF88AE4-7877-4D92-AE61-77C78F1E219B}">
      <dgm:prSet/>
      <dgm:spPr/>
      <dgm:t>
        <a:bodyPr/>
        <a:lstStyle/>
        <a:p>
          <a:r>
            <a:rPr lang="en-GB"/>
            <a:t>The Apple managers are also able to relate with other departments, partners, and suppliers to facilitate the running of operations(Apple, 2025).</a:t>
          </a:r>
          <a:endParaRPr lang="en-US"/>
        </a:p>
      </dgm:t>
    </dgm:pt>
    <dgm:pt modelId="{CBC63F14-6EDA-4353-BD82-B3F18B955E55}" type="parTrans" cxnId="{F84221A1-A4AD-4496-B1BF-BA5DAA23F5B2}">
      <dgm:prSet/>
      <dgm:spPr/>
      <dgm:t>
        <a:bodyPr/>
        <a:lstStyle/>
        <a:p>
          <a:endParaRPr lang="en-US"/>
        </a:p>
      </dgm:t>
    </dgm:pt>
    <dgm:pt modelId="{D5200543-CEE5-4E46-8A0E-0967F9748220}" type="sibTrans" cxnId="{F84221A1-A4AD-4496-B1BF-BA5DAA23F5B2}">
      <dgm:prSet/>
      <dgm:spPr/>
      <dgm:t>
        <a:bodyPr/>
        <a:lstStyle/>
        <a:p>
          <a:endParaRPr lang="en-US"/>
        </a:p>
      </dgm:t>
    </dgm:pt>
    <dgm:pt modelId="{2AA68A9C-59C5-4D7A-8A1B-984D05D96EAB}">
      <dgm:prSet/>
      <dgm:spPr/>
      <dgm:t>
        <a:bodyPr/>
        <a:lstStyle/>
        <a:p>
          <a:r>
            <a:rPr lang="en-GB"/>
            <a:t>Frequent interaction makes managers exchange ideas, solve problems in a path of enhancing his/her awareness on essential issues.</a:t>
          </a:r>
          <a:endParaRPr lang="en-US"/>
        </a:p>
      </dgm:t>
    </dgm:pt>
    <dgm:pt modelId="{8548C0E9-F4B9-4504-83AE-839C28C22E5A}" type="parTrans" cxnId="{834AF774-E5D0-404F-B6A5-C0EAD3FF37AC}">
      <dgm:prSet/>
      <dgm:spPr/>
      <dgm:t>
        <a:bodyPr/>
        <a:lstStyle/>
        <a:p>
          <a:endParaRPr lang="en-US"/>
        </a:p>
      </dgm:t>
    </dgm:pt>
    <dgm:pt modelId="{5021A0BA-774D-4908-8F62-7B00089250E4}" type="sibTrans" cxnId="{834AF774-E5D0-404F-B6A5-C0EAD3FF37AC}">
      <dgm:prSet/>
      <dgm:spPr/>
      <dgm:t>
        <a:bodyPr/>
        <a:lstStyle/>
        <a:p>
          <a:endParaRPr lang="en-US"/>
        </a:p>
      </dgm:t>
    </dgm:pt>
    <dgm:pt modelId="{4B3ACF2C-08BF-4FB4-B777-C5EB6FCEC8C5}">
      <dgm:prSet/>
      <dgm:spPr/>
      <dgm:t>
        <a:bodyPr/>
        <a:lstStyle/>
        <a:p>
          <a:r>
            <a:rPr lang="en-GB"/>
            <a:t>It enhances teamwork, co-working and external partnering capability by the company.</a:t>
          </a:r>
          <a:endParaRPr lang="en-US"/>
        </a:p>
      </dgm:t>
    </dgm:pt>
    <dgm:pt modelId="{C684B59F-DE09-455F-9B7E-58AF427BE20C}" type="parTrans" cxnId="{07CB3CBA-500A-4569-8BBF-BD580EAEF14B}">
      <dgm:prSet/>
      <dgm:spPr/>
      <dgm:t>
        <a:bodyPr/>
        <a:lstStyle/>
        <a:p>
          <a:endParaRPr lang="en-US"/>
        </a:p>
      </dgm:t>
    </dgm:pt>
    <dgm:pt modelId="{FECA653D-C4F4-4F21-AEF4-F0B0CDDD4BE8}" type="sibTrans" cxnId="{07CB3CBA-500A-4569-8BBF-BD580EAEF14B}">
      <dgm:prSet/>
      <dgm:spPr/>
      <dgm:t>
        <a:bodyPr/>
        <a:lstStyle/>
        <a:p>
          <a:endParaRPr lang="en-US"/>
        </a:p>
      </dgm:t>
    </dgm:pt>
    <dgm:pt modelId="{7E9261D9-7876-42DD-9E18-7ACF9D91A88B}" type="pres">
      <dgm:prSet presAssocID="{7462D5EA-FAE9-4961-AA6A-856126174B07}" presName="vert0" presStyleCnt="0">
        <dgm:presLayoutVars>
          <dgm:dir/>
          <dgm:animOne val="branch"/>
          <dgm:animLvl val="lvl"/>
        </dgm:presLayoutVars>
      </dgm:prSet>
      <dgm:spPr/>
    </dgm:pt>
    <dgm:pt modelId="{8AC64083-C615-49CA-87AD-142FBC335F80}" type="pres">
      <dgm:prSet presAssocID="{4094957A-D1CD-4B8B-8174-7810F86D9E18}" presName="thickLine" presStyleLbl="alignNode1" presStyleIdx="0" presStyleCnt="4"/>
      <dgm:spPr/>
    </dgm:pt>
    <dgm:pt modelId="{96FBF9C9-6C4C-4707-B3FE-AB068F864100}" type="pres">
      <dgm:prSet presAssocID="{4094957A-D1CD-4B8B-8174-7810F86D9E18}" presName="horz1" presStyleCnt="0"/>
      <dgm:spPr/>
    </dgm:pt>
    <dgm:pt modelId="{BFB2C5C3-0E17-4B9E-99B4-6E03FAE92F7C}" type="pres">
      <dgm:prSet presAssocID="{4094957A-D1CD-4B8B-8174-7810F86D9E18}" presName="tx1" presStyleLbl="revTx" presStyleIdx="0" presStyleCnt="4"/>
      <dgm:spPr/>
    </dgm:pt>
    <dgm:pt modelId="{BA6069DC-A310-410B-8FAB-FEA0C16CF41D}" type="pres">
      <dgm:prSet presAssocID="{4094957A-D1CD-4B8B-8174-7810F86D9E18}" presName="vert1" presStyleCnt="0"/>
      <dgm:spPr/>
    </dgm:pt>
    <dgm:pt modelId="{47FC99D1-95B6-4CF1-A75F-798BBEA1E1C7}" type="pres">
      <dgm:prSet presAssocID="{9EF88AE4-7877-4D92-AE61-77C78F1E219B}" presName="thickLine" presStyleLbl="alignNode1" presStyleIdx="1" presStyleCnt="4"/>
      <dgm:spPr/>
    </dgm:pt>
    <dgm:pt modelId="{0732DC42-6EA8-4033-8383-6D14B652F0C3}" type="pres">
      <dgm:prSet presAssocID="{9EF88AE4-7877-4D92-AE61-77C78F1E219B}" presName="horz1" presStyleCnt="0"/>
      <dgm:spPr/>
    </dgm:pt>
    <dgm:pt modelId="{CC7A2D8C-EE43-4BA2-B834-8503F9AFBDA2}" type="pres">
      <dgm:prSet presAssocID="{9EF88AE4-7877-4D92-AE61-77C78F1E219B}" presName="tx1" presStyleLbl="revTx" presStyleIdx="1" presStyleCnt="4"/>
      <dgm:spPr/>
    </dgm:pt>
    <dgm:pt modelId="{B4BE24E0-8175-441B-BE78-6FD4292B5498}" type="pres">
      <dgm:prSet presAssocID="{9EF88AE4-7877-4D92-AE61-77C78F1E219B}" presName="vert1" presStyleCnt="0"/>
      <dgm:spPr/>
    </dgm:pt>
    <dgm:pt modelId="{FCDC655F-D1AE-4ADF-B15B-B87E50635B2C}" type="pres">
      <dgm:prSet presAssocID="{2AA68A9C-59C5-4D7A-8A1B-984D05D96EAB}" presName="thickLine" presStyleLbl="alignNode1" presStyleIdx="2" presStyleCnt="4"/>
      <dgm:spPr/>
    </dgm:pt>
    <dgm:pt modelId="{537E807F-2777-447F-AC3F-BAF3EBED1618}" type="pres">
      <dgm:prSet presAssocID="{2AA68A9C-59C5-4D7A-8A1B-984D05D96EAB}" presName="horz1" presStyleCnt="0"/>
      <dgm:spPr/>
    </dgm:pt>
    <dgm:pt modelId="{BC276457-C743-4D23-999B-44A6A0C9379D}" type="pres">
      <dgm:prSet presAssocID="{2AA68A9C-59C5-4D7A-8A1B-984D05D96EAB}" presName="tx1" presStyleLbl="revTx" presStyleIdx="2" presStyleCnt="4"/>
      <dgm:spPr/>
    </dgm:pt>
    <dgm:pt modelId="{8F913C41-B77B-49A8-8CCA-B14F3DB97525}" type="pres">
      <dgm:prSet presAssocID="{2AA68A9C-59C5-4D7A-8A1B-984D05D96EAB}" presName="vert1" presStyleCnt="0"/>
      <dgm:spPr/>
    </dgm:pt>
    <dgm:pt modelId="{833FC258-A67C-4628-95D3-23DA9D3907E2}" type="pres">
      <dgm:prSet presAssocID="{4B3ACF2C-08BF-4FB4-B777-C5EB6FCEC8C5}" presName="thickLine" presStyleLbl="alignNode1" presStyleIdx="3" presStyleCnt="4"/>
      <dgm:spPr/>
    </dgm:pt>
    <dgm:pt modelId="{4D8C2D84-3CDA-4F9D-AB88-5A835BCA33A6}" type="pres">
      <dgm:prSet presAssocID="{4B3ACF2C-08BF-4FB4-B777-C5EB6FCEC8C5}" presName="horz1" presStyleCnt="0"/>
      <dgm:spPr/>
    </dgm:pt>
    <dgm:pt modelId="{87AF8ABD-C745-45FF-98FD-2E38A99847A5}" type="pres">
      <dgm:prSet presAssocID="{4B3ACF2C-08BF-4FB4-B777-C5EB6FCEC8C5}" presName="tx1" presStyleLbl="revTx" presStyleIdx="3" presStyleCnt="4"/>
      <dgm:spPr/>
    </dgm:pt>
    <dgm:pt modelId="{337A90A5-EB26-4938-9E18-242EB2B53B16}" type="pres">
      <dgm:prSet presAssocID="{4B3ACF2C-08BF-4FB4-B777-C5EB6FCEC8C5}" presName="vert1" presStyleCnt="0"/>
      <dgm:spPr/>
    </dgm:pt>
  </dgm:ptLst>
  <dgm:cxnLst>
    <dgm:cxn modelId="{C4685614-3F57-421A-82AF-F017BD17A163}" type="presOf" srcId="{9EF88AE4-7877-4D92-AE61-77C78F1E219B}" destId="{CC7A2D8C-EE43-4BA2-B834-8503F9AFBDA2}" srcOrd="0" destOrd="0" presId="urn:microsoft.com/office/officeart/2008/layout/LinedList"/>
    <dgm:cxn modelId="{B64AC92D-BEFA-4404-B4EA-D5CB664D6AE9}" type="presOf" srcId="{4094957A-D1CD-4B8B-8174-7810F86D9E18}" destId="{BFB2C5C3-0E17-4B9E-99B4-6E03FAE92F7C}" srcOrd="0" destOrd="0" presId="urn:microsoft.com/office/officeart/2008/layout/LinedList"/>
    <dgm:cxn modelId="{3434C63F-15C2-4611-861D-12CB993A6426}" type="presOf" srcId="{4B3ACF2C-08BF-4FB4-B777-C5EB6FCEC8C5}" destId="{87AF8ABD-C745-45FF-98FD-2E38A99847A5}" srcOrd="0" destOrd="0" presId="urn:microsoft.com/office/officeart/2008/layout/LinedList"/>
    <dgm:cxn modelId="{AE9F4151-77A6-4D3E-A91F-0D1A7DD7324D}" srcId="{7462D5EA-FAE9-4961-AA6A-856126174B07}" destId="{4094957A-D1CD-4B8B-8174-7810F86D9E18}" srcOrd="0" destOrd="0" parTransId="{DF27A316-85FF-40B3-9189-0DB583133E4D}" sibTransId="{32CA46D3-142B-49BB-A536-15661BCDC915}"/>
    <dgm:cxn modelId="{834AF774-E5D0-404F-B6A5-C0EAD3FF37AC}" srcId="{7462D5EA-FAE9-4961-AA6A-856126174B07}" destId="{2AA68A9C-59C5-4D7A-8A1B-984D05D96EAB}" srcOrd="2" destOrd="0" parTransId="{8548C0E9-F4B9-4504-83AE-839C28C22E5A}" sibTransId="{5021A0BA-774D-4908-8F62-7B00089250E4}"/>
    <dgm:cxn modelId="{BC0A279F-2074-4329-9C86-7583E682E157}" type="presOf" srcId="{7462D5EA-FAE9-4961-AA6A-856126174B07}" destId="{7E9261D9-7876-42DD-9E18-7ACF9D91A88B}" srcOrd="0" destOrd="0" presId="urn:microsoft.com/office/officeart/2008/layout/LinedList"/>
    <dgm:cxn modelId="{F84221A1-A4AD-4496-B1BF-BA5DAA23F5B2}" srcId="{7462D5EA-FAE9-4961-AA6A-856126174B07}" destId="{9EF88AE4-7877-4D92-AE61-77C78F1E219B}" srcOrd="1" destOrd="0" parTransId="{CBC63F14-6EDA-4353-BD82-B3F18B955E55}" sibTransId="{D5200543-CEE5-4E46-8A0E-0967F9748220}"/>
    <dgm:cxn modelId="{07CB3CBA-500A-4569-8BBF-BD580EAEF14B}" srcId="{7462D5EA-FAE9-4961-AA6A-856126174B07}" destId="{4B3ACF2C-08BF-4FB4-B777-C5EB6FCEC8C5}" srcOrd="3" destOrd="0" parTransId="{C684B59F-DE09-455F-9B7E-58AF427BE20C}" sibTransId="{FECA653D-C4F4-4F21-AEF4-F0B0CDDD4BE8}"/>
    <dgm:cxn modelId="{ECC6E6DE-AB05-4730-B5BD-6938FED7473B}" type="presOf" srcId="{2AA68A9C-59C5-4D7A-8A1B-984D05D96EAB}" destId="{BC276457-C743-4D23-999B-44A6A0C9379D}" srcOrd="0" destOrd="0" presId="urn:microsoft.com/office/officeart/2008/layout/LinedList"/>
    <dgm:cxn modelId="{2EF59544-3732-49BD-9610-4BB3FC99A4FC}" type="presParOf" srcId="{7E9261D9-7876-42DD-9E18-7ACF9D91A88B}" destId="{8AC64083-C615-49CA-87AD-142FBC335F80}" srcOrd="0" destOrd="0" presId="urn:microsoft.com/office/officeart/2008/layout/LinedList"/>
    <dgm:cxn modelId="{757261B0-BAB7-412E-B437-28EDAEBA9A9F}" type="presParOf" srcId="{7E9261D9-7876-42DD-9E18-7ACF9D91A88B}" destId="{96FBF9C9-6C4C-4707-B3FE-AB068F864100}" srcOrd="1" destOrd="0" presId="urn:microsoft.com/office/officeart/2008/layout/LinedList"/>
    <dgm:cxn modelId="{D09FD5DE-D9C0-4526-A10A-E697CA6E5139}" type="presParOf" srcId="{96FBF9C9-6C4C-4707-B3FE-AB068F864100}" destId="{BFB2C5C3-0E17-4B9E-99B4-6E03FAE92F7C}" srcOrd="0" destOrd="0" presId="urn:microsoft.com/office/officeart/2008/layout/LinedList"/>
    <dgm:cxn modelId="{7A3F7A51-97AF-410E-ADDE-815EF77D07EF}" type="presParOf" srcId="{96FBF9C9-6C4C-4707-B3FE-AB068F864100}" destId="{BA6069DC-A310-410B-8FAB-FEA0C16CF41D}" srcOrd="1" destOrd="0" presId="urn:microsoft.com/office/officeart/2008/layout/LinedList"/>
    <dgm:cxn modelId="{45E027A2-B797-4437-ADB5-EAF51ADB1EAF}" type="presParOf" srcId="{7E9261D9-7876-42DD-9E18-7ACF9D91A88B}" destId="{47FC99D1-95B6-4CF1-A75F-798BBEA1E1C7}" srcOrd="2" destOrd="0" presId="urn:microsoft.com/office/officeart/2008/layout/LinedList"/>
    <dgm:cxn modelId="{53B73135-8E06-4F48-AE5E-86FDCC5FE471}" type="presParOf" srcId="{7E9261D9-7876-42DD-9E18-7ACF9D91A88B}" destId="{0732DC42-6EA8-4033-8383-6D14B652F0C3}" srcOrd="3" destOrd="0" presId="urn:microsoft.com/office/officeart/2008/layout/LinedList"/>
    <dgm:cxn modelId="{87468D64-83AE-4EF9-B33D-A7877586BC71}" type="presParOf" srcId="{0732DC42-6EA8-4033-8383-6D14B652F0C3}" destId="{CC7A2D8C-EE43-4BA2-B834-8503F9AFBDA2}" srcOrd="0" destOrd="0" presId="urn:microsoft.com/office/officeart/2008/layout/LinedList"/>
    <dgm:cxn modelId="{5933E62D-51F0-42E1-9F09-F446103A6D67}" type="presParOf" srcId="{0732DC42-6EA8-4033-8383-6D14B652F0C3}" destId="{B4BE24E0-8175-441B-BE78-6FD4292B5498}" srcOrd="1" destOrd="0" presId="urn:microsoft.com/office/officeart/2008/layout/LinedList"/>
    <dgm:cxn modelId="{510AFE66-5ABA-4295-801E-344278F610B8}" type="presParOf" srcId="{7E9261D9-7876-42DD-9E18-7ACF9D91A88B}" destId="{FCDC655F-D1AE-4ADF-B15B-B87E50635B2C}" srcOrd="4" destOrd="0" presId="urn:microsoft.com/office/officeart/2008/layout/LinedList"/>
    <dgm:cxn modelId="{7842D1B2-8E47-4D31-9C7B-B54916BF511D}" type="presParOf" srcId="{7E9261D9-7876-42DD-9E18-7ACF9D91A88B}" destId="{537E807F-2777-447F-AC3F-BAF3EBED1618}" srcOrd="5" destOrd="0" presId="urn:microsoft.com/office/officeart/2008/layout/LinedList"/>
    <dgm:cxn modelId="{47EBA7C8-C579-4031-B6B5-2DAD6A7CA6AB}" type="presParOf" srcId="{537E807F-2777-447F-AC3F-BAF3EBED1618}" destId="{BC276457-C743-4D23-999B-44A6A0C9379D}" srcOrd="0" destOrd="0" presId="urn:microsoft.com/office/officeart/2008/layout/LinedList"/>
    <dgm:cxn modelId="{11ACCA3C-97F6-4500-8EB8-9DC439AFD643}" type="presParOf" srcId="{537E807F-2777-447F-AC3F-BAF3EBED1618}" destId="{8F913C41-B77B-49A8-8CCA-B14F3DB97525}" srcOrd="1" destOrd="0" presId="urn:microsoft.com/office/officeart/2008/layout/LinedList"/>
    <dgm:cxn modelId="{1295922C-E29D-457D-A7BC-DBAA2C2C390F}" type="presParOf" srcId="{7E9261D9-7876-42DD-9E18-7ACF9D91A88B}" destId="{833FC258-A67C-4628-95D3-23DA9D3907E2}" srcOrd="6" destOrd="0" presId="urn:microsoft.com/office/officeart/2008/layout/LinedList"/>
    <dgm:cxn modelId="{F3AF59C5-660F-45FB-BF71-6593A5832B4B}" type="presParOf" srcId="{7E9261D9-7876-42DD-9E18-7ACF9D91A88B}" destId="{4D8C2D84-3CDA-4F9D-AB88-5A835BCA33A6}" srcOrd="7" destOrd="0" presId="urn:microsoft.com/office/officeart/2008/layout/LinedList"/>
    <dgm:cxn modelId="{908A19AD-2C45-469A-B270-9BA0B6C9F97E}" type="presParOf" srcId="{4D8C2D84-3CDA-4F9D-AB88-5A835BCA33A6}" destId="{87AF8ABD-C745-45FF-98FD-2E38A99847A5}" srcOrd="0" destOrd="0" presId="urn:microsoft.com/office/officeart/2008/layout/LinedList"/>
    <dgm:cxn modelId="{F1D33481-8463-444F-900C-DA839D34B2AE}" type="presParOf" srcId="{4D8C2D84-3CDA-4F9D-AB88-5A835BCA33A6}" destId="{337A90A5-EB26-4938-9E18-242EB2B53B1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098A42-87C3-4A0B-BC45-E24F88B8F46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A1D37C8-34D9-424E-864B-360E6F574614}">
      <dgm:prSet/>
      <dgm:spPr/>
      <dgm:t>
        <a:bodyPr/>
        <a:lstStyle/>
        <a:p>
          <a:r>
            <a:rPr lang="en-GB" dirty="0"/>
            <a:t>Monitor role involves gathering and evaluating information to remain conscious about changes inside and outside the organisation.</a:t>
          </a:r>
          <a:endParaRPr lang="en-US" dirty="0"/>
        </a:p>
      </dgm:t>
    </dgm:pt>
    <dgm:pt modelId="{03EFB91C-33B4-4D1B-8B30-243844F1C53D}" type="parTrans" cxnId="{5F048E9C-3C11-4AF9-9D2E-C5E3E41B521E}">
      <dgm:prSet/>
      <dgm:spPr/>
      <dgm:t>
        <a:bodyPr/>
        <a:lstStyle/>
        <a:p>
          <a:endParaRPr lang="en-US"/>
        </a:p>
      </dgm:t>
    </dgm:pt>
    <dgm:pt modelId="{70411850-2581-4148-9EB4-91E2FE3F68F3}" type="sibTrans" cxnId="{5F048E9C-3C11-4AF9-9D2E-C5E3E41B521E}">
      <dgm:prSet/>
      <dgm:spPr/>
      <dgm:t>
        <a:bodyPr/>
        <a:lstStyle/>
        <a:p>
          <a:endParaRPr lang="en-US"/>
        </a:p>
      </dgm:t>
    </dgm:pt>
    <dgm:pt modelId="{2135D71B-8060-4335-8096-8072FD23B43E}">
      <dgm:prSet/>
      <dgm:spPr/>
      <dgm:t>
        <a:bodyPr/>
        <a:lstStyle/>
        <a:p>
          <a:r>
            <a:rPr lang="en-GB"/>
            <a:t>The managers at Apple note what goes on in the market, customer responses, and overall team performance to make decisions(Yang, 2025).</a:t>
          </a:r>
          <a:endParaRPr lang="en-US"/>
        </a:p>
      </dgm:t>
    </dgm:pt>
    <dgm:pt modelId="{3D9B517F-F714-4D4D-84FE-4C9E0B2E5AAD}" type="parTrans" cxnId="{06E3A4B2-E87E-478A-8A43-E88768B19281}">
      <dgm:prSet/>
      <dgm:spPr/>
      <dgm:t>
        <a:bodyPr/>
        <a:lstStyle/>
        <a:p>
          <a:endParaRPr lang="en-US"/>
        </a:p>
      </dgm:t>
    </dgm:pt>
    <dgm:pt modelId="{403A8590-7A3E-4FCF-A1C5-EE3C14B03461}" type="sibTrans" cxnId="{06E3A4B2-E87E-478A-8A43-E88768B19281}">
      <dgm:prSet/>
      <dgm:spPr/>
      <dgm:t>
        <a:bodyPr/>
        <a:lstStyle/>
        <a:p>
          <a:endParaRPr lang="en-US"/>
        </a:p>
      </dgm:t>
    </dgm:pt>
    <dgm:pt modelId="{2D11864A-2A9E-4CEC-BF89-F2C4AA9EB93A}">
      <dgm:prSet/>
      <dgm:spPr/>
      <dgm:t>
        <a:bodyPr/>
        <a:lstStyle/>
        <a:p>
          <a:r>
            <a:rPr lang="en-GB"/>
            <a:t>They will involve the use of data, reports, and meetings in order to be in touch with the progress, risks or new developments.</a:t>
          </a:r>
          <a:endParaRPr lang="en-US"/>
        </a:p>
      </dgm:t>
    </dgm:pt>
    <dgm:pt modelId="{E5AB5B9D-0DE6-417C-B47C-E021EA7D462E}" type="parTrans" cxnId="{08D802D6-448B-4DE1-87B2-18DD69BA62F7}">
      <dgm:prSet/>
      <dgm:spPr/>
      <dgm:t>
        <a:bodyPr/>
        <a:lstStyle/>
        <a:p>
          <a:endParaRPr lang="en-US"/>
        </a:p>
      </dgm:t>
    </dgm:pt>
    <dgm:pt modelId="{AEA554A4-9AC2-444B-A3D5-5F7446F9B68E}" type="sibTrans" cxnId="{08D802D6-448B-4DE1-87B2-18DD69BA62F7}">
      <dgm:prSet/>
      <dgm:spPr/>
      <dgm:t>
        <a:bodyPr/>
        <a:lstStyle/>
        <a:p>
          <a:endParaRPr lang="en-US"/>
        </a:p>
      </dgm:t>
    </dgm:pt>
    <dgm:pt modelId="{300445B7-C29D-48E8-839D-C4EEA5E05EC9}">
      <dgm:prSet/>
      <dgm:spPr/>
      <dgm:t>
        <a:bodyPr/>
        <a:lstStyle/>
        <a:p>
          <a:r>
            <a:rPr lang="en-GB"/>
            <a:t>This position helps in planning, solving of problems, and responding to changes in competitive environment.</a:t>
          </a:r>
          <a:endParaRPr lang="en-US"/>
        </a:p>
      </dgm:t>
    </dgm:pt>
    <dgm:pt modelId="{03B10425-FDCC-49A3-B6BA-AFDBDD8814C8}" type="parTrans" cxnId="{79D2C0D2-EC4B-4CB0-A6BF-83CBCB8E372A}">
      <dgm:prSet/>
      <dgm:spPr/>
      <dgm:t>
        <a:bodyPr/>
        <a:lstStyle/>
        <a:p>
          <a:endParaRPr lang="en-US"/>
        </a:p>
      </dgm:t>
    </dgm:pt>
    <dgm:pt modelId="{9F2ABCEA-6714-451E-9300-ED0F6DF9F49A}" type="sibTrans" cxnId="{79D2C0D2-EC4B-4CB0-A6BF-83CBCB8E372A}">
      <dgm:prSet/>
      <dgm:spPr/>
      <dgm:t>
        <a:bodyPr/>
        <a:lstStyle/>
        <a:p>
          <a:endParaRPr lang="en-US"/>
        </a:p>
      </dgm:t>
    </dgm:pt>
    <dgm:pt modelId="{B30C8A87-E8C8-4119-9906-8BF3A8F0FD8F}" type="pres">
      <dgm:prSet presAssocID="{09098A42-87C3-4A0B-BC45-E24F88B8F46F}" presName="vert0" presStyleCnt="0">
        <dgm:presLayoutVars>
          <dgm:dir/>
          <dgm:animOne val="branch"/>
          <dgm:animLvl val="lvl"/>
        </dgm:presLayoutVars>
      </dgm:prSet>
      <dgm:spPr/>
    </dgm:pt>
    <dgm:pt modelId="{6B968923-8505-4041-9F87-E167502B0D6D}" type="pres">
      <dgm:prSet presAssocID="{5A1D37C8-34D9-424E-864B-360E6F574614}" presName="thickLine" presStyleLbl="alignNode1" presStyleIdx="0" presStyleCnt="4"/>
      <dgm:spPr/>
    </dgm:pt>
    <dgm:pt modelId="{127E9CAC-0F36-4DD5-BB2C-65C75E58BB5F}" type="pres">
      <dgm:prSet presAssocID="{5A1D37C8-34D9-424E-864B-360E6F574614}" presName="horz1" presStyleCnt="0"/>
      <dgm:spPr/>
    </dgm:pt>
    <dgm:pt modelId="{03B9ADB7-3F51-4821-BE52-AE7799D67C2A}" type="pres">
      <dgm:prSet presAssocID="{5A1D37C8-34D9-424E-864B-360E6F574614}" presName="tx1" presStyleLbl="revTx" presStyleIdx="0" presStyleCnt="4"/>
      <dgm:spPr/>
    </dgm:pt>
    <dgm:pt modelId="{5A86C714-18FC-49A6-869F-C39CBFD89061}" type="pres">
      <dgm:prSet presAssocID="{5A1D37C8-34D9-424E-864B-360E6F574614}" presName="vert1" presStyleCnt="0"/>
      <dgm:spPr/>
    </dgm:pt>
    <dgm:pt modelId="{293DC523-E229-45F4-A10A-36B2D4805C5D}" type="pres">
      <dgm:prSet presAssocID="{2135D71B-8060-4335-8096-8072FD23B43E}" presName="thickLine" presStyleLbl="alignNode1" presStyleIdx="1" presStyleCnt="4"/>
      <dgm:spPr/>
    </dgm:pt>
    <dgm:pt modelId="{546BDB07-EA3B-4DE5-9D5E-C848D76E550F}" type="pres">
      <dgm:prSet presAssocID="{2135D71B-8060-4335-8096-8072FD23B43E}" presName="horz1" presStyleCnt="0"/>
      <dgm:spPr/>
    </dgm:pt>
    <dgm:pt modelId="{090D94DE-A260-449C-866D-0BB775363979}" type="pres">
      <dgm:prSet presAssocID="{2135D71B-8060-4335-8096-8072FD23B43E}" presName="tx1" presStyleLbl="revTx" presStyleIdx="1" presStyleCnt="4"/>
      <dgm:spPr/>
    </dgm:pt>
    <dgm:pt modelId="{A518A07C-BC2C-4E6C-AEE2-4B78F97A56CA}" type="pres">
      <dgm:prSet presAssocID="{2135D71B-8060-4335-8096-8072FD23B43E}" presName="vert1" presStyleCnt="0"/>
      <dgm:spPr/>
    </dgm:pt>
    <dgm:pt modelId="{A048CF83-AEF8-43A6-940F-50E22902453E}" type="pres">
      <dgm:prSet presAssocID="{2D11864A-2A9E-4CEC-BF89-F2C4AA9EB93A}" presName="thickLine" presStyleLbl="alignNode1" presStyleIdx="2" presStyleCnt="4"/>
      <dgm:spPr/>
    </dgm:pt>
    <dgm:pt modelId="{7951597A-0953-423D-A97C-D0154DDE3BD3}" type="pres">
      <dgm:prSet presAssocID="{2D11864A-2A9E-4CEC-BF89-F2C4AA9EB93A}" presName="horz1" presStyleCnt="0"/>
      <dgm:spPr/>
    </dgm:pt>
    <dgm:pt modelId="{9D5AE31E-5FE5-46CC-B29E-45A8DC9D9B85}" type="pres">
      <dgm:prSet presAssocID="{2D11864A-2A9E-4CEC-BF89-F2C4AA9EB93A}" presName="tx1" presStyleLbl="revTx" presStyleIdx="2" presStyleCnt="4"/>
      <dgm:spPr/>
    </dgm:pt>
    <dgm:pt modelId="{B1D2CD29-109A-420D-8B28-C1E11B9EB0ED}" type="pres">
      <dgm:prSet presAssocID="{2D11864A-2A9E-4CEC-BF89-F2C4AA9EB93A}" presName="vert1" presStyleCnt="0"/>
      <dgm:spPr/>
    </dgm:pt>
    <dgm:pt modelId="{C05D8CEB-1D6C-41FF-A4EB-471F8C56EFB6}" type="pres">
      <dgm:prSet presAssocID="{300445B7-C29D-48E8-839D-C4EEA5E05EC9}" presName="thickLine" presStyleLbl="alignNode1" presStyleIdx="3" presStyleCnt="4"/>
      <dgm:spPr/>
    </dgm:pt>
    <dgm:pt modelId="{489C71A1-FB00-4E75-BE2A-BC093AAED1DD}" type="pres">
      <dgm:prSet presAssocID="{300445B7-C29D-48E8-839D-C4EEA5E05EC9}" presName="horz1" presStyleCnt="0"/>
      <dgm:spPr/>
    </dgm:pt>
    <dgm:pt modelId="{AE78E891-FC69-4022-AE56-BFE85CE2AD6A}" type="pres">
      <dgm:prSet presAssocID="{300445B7-C29D-48E8-839D-C4EEA5E05EC9}" presName="tx1" presStyleLbl="revTx" presStyleIdx="3" presStyleCnt="4"/>
      <dgm:spPr/>
    </dgm:pt>
    <dgm:pt modelId="{F1DF7C63-6A19-4BC0-A201-3EB0E9D5154E}" type="pres">
      <dgm:prSet presAssocID="{300445B7-C29D-48E8-839D-C4EEA5E05EC9}" presName="vert1" presStyleCnt="0"/>
      <dgm:spPr/>
    </dgm:pt>
  </dgm:ptLst>
  <dgm:cxnLst>
    <dgm:cxn modelId="{8EF65016-C2D0-4738-81BD-BE3D9462B6D4}" type="presOf" srcId="{5A1D37C8-34D9-424E-864B-360E6F574614}" destId="{03B9ADB7-3F51-4821-BE52-AE7799D67C2A}" srcOrd="0" destOrd="0" presId="urn:microsoft.com/office/officeart/2008/layout/LinedList"/>
    <dgm:cxn modelId="{6C254E31-9372-41F4-9DA9-587424BF393E}" type="presOf" srcId="{2135D71B-8060-4335-8096-8072FD23B43E}" destId="{090D94DE-A260-449C-866D-0BB775363979}" srcOrd="0" destOrd="0" presId="urn:microsoft.com/office/officeart/2008/layout/LinedList"/>
    <dgm:cxn modelId="{73F00737-14C7-4A06-BE45-411D3E1D80C3}" type="presOf" srcId="{300445B7-C29D-48E8-839D-C4EEA5E05EC9}" destId="{AE78E891-FC69-4022-AE56-BFE85CE2AD6A}" srcOrd="0" destOrd="0" presId="urn:microsoft.com/office/officeart/2008/layout/LinedList"/>
    <dgm:cxn modelId="{154DB98F-127F-4970-993F-7ECEDA84DE7D}" type="presOf" srcId="{09098A42-87C3-4A0B-BC45-E24F88B8F46F}" destId="{B30C8A87-E8C8-4119-9906-8BF3A8F0FD8F}" srcOrd="0" destOrd="0" presId="urn:microsoft.com/office/officeart/2008/layout/LinedList"/>
    <dgm:cxn modelId="{5F048E9C-3C11-4AF9-9D2E-C5E3E41B521E}" srcId="{09098A42-87C3-4A0B-BC45-E24F88B8F46F}" destId="{5A1D37C8-34D9-424E-864B-360E6F574614}" srcOrd="0" destOrd="0" parTransId="{03EFB91C-33B4-4D1B-8B30-243844F1C53D}" sibTransId="{70411850-2581-4148-9EB4-91E2FE3F68F3}"/>
    <dgm:cxn modelId="{A6C886AA-1236-4540-92A7-47D48B213DDA}" type="presOf" srcId="{2D11864A-2A9E-4CEC-BF89-F2C4AA9EB93A}" destId="{9D5AE31E-5FE5-46CC-B29E-45A8DC9D9B85}" srcOrd="0" destOrd="0" presId="urn:microsoft.com/office/officeart/2008/layout/LinedList"/>
    <dgm:cxn modelId="{06E3A4B2-E87E-478A-8A43-E88768B19281}" srcId="{09098A42-87C3-4A0B-BC45-E24F88B8F46F}" destId="{2135D71B-8060-4335-8096-8072FD23B43E}" srcOrd="1" destOrd="0" parTransId="{3D9B517F-F714-4D4D-84FE-4C9E0B2E5AAD}" sibTransId="{403A8590-7A3E-4FCF-A1C5-EE3C14B03461}"/>
    <dgm:cxn modelId="{79D2C0D2-EC4B-4CB0-A6BF-83CBCB8E372A}" srcId="{09098A42-87C3-4A0B-BC45-E24F88B8F46F}" destId="{300445B7-C29D-48E8-839D-C4EEA5E05EC9}" srcOrd="3" destOrd="0" parTransId="{03B10425-FDCC-49A3-B6BA-AFDBDD8814C8}" sibTransId="{9F2ABCEA-6714-451E-9300-ED0F6DF9F49A}"/>
    <dgm:cxn modelId="{08D802D6-448B-4DE1-87B2-18DD69BA62F7}" srcId="{09098A42-87C3-4A0B-BC45-E24F88B8F46F}" destId="{2D11864A-2A9E-4CEC-BF89-F2C4AA9EB93A}" srcOrd="2" destOrd="0" parTransId="{E5AB5B9D-0DE6-417C-B47C-E021EA7D462E}" sibTransId="{AEA554A4-9AC2-444B-A3D5-5F7446F9B68E}"/>
    <dgm:cxn modelId="{4999E143-647A-4224-8E75-91F5A27C27C6}" type="presParOf" srcId="{B30C8A87-E8C8-4119-9906-8BF3A8F0FD8F}" destId="{6B968923-8505-4041-9F87-E167502B0D6D}" srcOrd="0" destOrd="0" presId="urn:microsoft.com/office/officeart/2008/layout/LinedList"/>
    <dgm:cxn modelId="{E9EA4EBC-C8B1-47FC-B8BA-644E9EA6C446}" type="presParOf" srcId="{B30C8A87-E8C8-4119-9906-8BF3A8F0FD8F}" destId="{127E9CAC-0F36-4DD5-BB2C-65C75E58BB5F}" srcOrd="1" destOrd="0" presId="urn:microsoft.com/office/officeart/2008/layout/LinedList"/>
    <dgm:cxn modelId="{00BD7C52-2D8B-45A0-992B-AADF50B3D5DF}" type="presParOf" srcId="{127E9CAC-0F36-4DD5-BB2C-65C75E58BB5F}" destId="{03B9ADB7-3F51-4821-BE52-AE7799D67C2A}" srcOrd="0" destOrd="0" presId="urn:microsoft.com/office/officeart/2008/layout/LinedList"/>
    <dgm:cxn modelId="{93124595-DEF1-4F8C-86B9-32ACF4D6889F}" type="presParOf" srcId="{127E9CAC-0F36-4DD5-BB2C-65C75E58BB5F}" destId="{5A86C714-18FC-49A6-869F-C39CBFD89061}" srcOrd="1" destOrd="0" presId="urn:microsoft.com/office/officeart/2008/layout/LinedList"/>
    <dgm:cxn modelId="{9D931FD8-6051-4B8B-8CB3-1A0BB9B008EB}" type="presParOf" srcId="{B30C8A87-E8C8-4119-9906-8BF3A8F0FD8F}" destId="{293DC523-E229-45F4-A10A-36B2D4805C5D}" srcOrd="2" destOrd="0" presId="urn:microsoft.com/office/officeart/2008/layout/LinedList"/>
    <dgm:cxn modelId="{8D0CD7A3-B7FE-4445-BFBA-0A24E26C2451}" type="presParOf" srcId="{B30C8A87-E8C8-4119-9906-8BF3A8F0FD8F}" destId="{546BDB07-EA3B-4DE5-9D5E-C848D76E550F}" srcOrd="3" destOrd="0" presId="urn:microsoft.com/office/officeart/2008/layout/LinedList"/>
    <dgm:cxn modelId="{D95E09F7-5EBD-4F97-B209-CEE913483E00}" type="presParOf" srcId="{546BDB07-EA3B-4DE5-9D5E-C848D76E550F}" destId="{090D94DE-A260-449C-866D-0BB775363979}" srcOrd="0" destOrd="0" presId="urn:microsoft.com/office/officeart/2008/layout/LinedList"/>
    <dgm:cxn modelId="{0A037FF1-767C-497F-B647-697F4E6113D0}" type="presParOf" srcId="{546BDB07-EA3B-4DE5-9D5E-C848D76E550F}" destId="{A518A07C-BC2C-4E6C-AEE2-4B78F97A56CA}" srcOrd="1" destOrd="0" presId="urn:microsoft.com/office/officeart/2008/layout/LinedList"/>
    <dgm:cxn modelId="{960C577F-2F94-46DC-BC5E-B25A182562EE}" type="presParOf" srcId="{B30C8A87-E8C8-4119-9906-8BF3A8F0FD8F}" destId="{A048CF83-AEF8-43A6-940F-50E22902453E}" srcOrd="4" destOrd="0" presId="urn:microsoft.com/office/officeart/2008/layout/LinedList"/>
    <dgm:cxn modelId="{5700E7FC-6321-4682-ACC9-0069D49DFF57}" type="presParOf" srcId="{B30C8A87-E8C8-4119-9906-8BF3A8F0FD8F}" destId="{7951597A-0953-423D-A97C-D0154DDE3BD3}" srcOrd="5" destOrd="0" presId="urn:microsoft.com/office/officeart/2008/layout/LinedList"/>
    <dgm:cxn modelId="{1B0BBB25-BA92-4D9C-8E51-C6AA0A7CC243}" type="presParOf" srcId="{7951597A-0953-423D-A97C-D0154DDE3BD3}" destId="{9D5AE31E-5FE5-46CC-B29E-45A8DC9D9B85}" srcOrd="0" destOrd="0" presId="urn:microsoft.com/office/officeart/2008/layout/LinedList"/>
    <dgm:cxn modelId="{C39E7D51-431C-41C4-A31B-DB1AAB840025}" type="presParOf" srcId="{7951597A-0953-423D-A97C-D0154DDE3BD3}" destId="{B1D2CD29-109A-420D-8B28-C1E11B9EB0ED}" srcOrd="1" destOrd="0" presId="urn:microsoft.com/office/officeart/2008/layout/LinedList"/>
    <dgm:cxn modelId="{1AFAEBA4-7963-49DC-BF3A-8741828A7615}" type="presParOf" srcId="{B30C8A87-E8C8-4119-9906-8BF3A8F0FD8F}" destId="{C05D8CEB-1D6C-41FF-A4EB-471F8C56EFB6}" srcOrd="6" destOrd="0" presId="urn:microsoft.com/office/officeart/2008/layout/LinedList"/>
    <dgm:cxn modelId="{12B90EA7-C257-49EE-93B3-656DB01EB804}" type="presParOf" srcId="{B30C8A87-E8C8-4119-9906-8BF3A8F0FD8F}" destId="{489C71A1-FB00-4E75-BE2A-BC093AAED1DD}" srcOrd="7" destOrd="0" presId="urn:microsoft.com/office/officeart/2008/layout/LinedList"/>
    <dgm:cxn modelId="{17C45CBD-21AE-4C13-B8CB-9EAAAAEC95ED}" type="presParOf" srcId="{489C71A1-FB00-4E75-BE2A-BC093AAED1DD}" destId="{AE78E891-FC69-4022-AE56-BFE85CE2AD6A}" srcOrd="0" destOrd="0" presId="urn:microsoft.com/office/officeart/2008/layout/LinedList"/>
    <dgm:cxn modelId="{68630E92-6A94-43D0-B140-270BBC330545}" type="presParOf" srcId="{489C71A1-FB00-4E75-BE2A-BC093AAED1DD}" destId="{F1DF7C63-6A19-4BC0-A201-3EB0E9D5154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6986E0-8B43-4F4A-932A-609473D79D4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603F917-A059-494C-B822-BC318BC62708}">
      <dgm:prSet/>
      <dgm:spPr/>
      <dgm:t>
        <a:bodyPr/>
        <a:lstStyle/>
        <a:p>
          <a:r>
            <a:rPr lang="en-GB"/>
            <a:t>The disseminator role has to do with exchanging significant information with employees in order to update them and bring them to parity.</a:t>
          </a:r>
          <a:endParaRPr lang="en-US"/>
        </a:p>
      </dgm:t>
    </dgm:pt>
    <dgm:pt modelId="{F0CEEF01-90FB-4F7E-AA83-C3DE486B7CD7}" type="parTrans" cxnId="{7DB09ECB-415C-41DE-8092-0E2D0DE83629}">
      <dgm:prSet/>
      <dgm:spPr/>
      <dgm:t>
        <a:bodyPr/>
        <a:lstStyle/>
        <a:p>
          <a:endParaRPr lang="en-US"/>
        </a:p>
      </dgm:t>
    </dgm:pt>
    <dgm:pt modelId="{F0E6AAF4-83EF-4956-A2C1-663682C794BC}" type="sibTrans" cxnId="{7DB09ECB-415C-41DE-8092-0E2D0DE83629}">
      <dgm:prSet/>
      <dgm:spPr/>
      <dgm:t>
        <a:bodyPr/>
        <a:lstStyle/>
        <a:p>
          <a:endParaRPr lang="en-US"/>
        </a:p>
      </dgm:t>
    </dgm:pt>
    <dgm:pt modelId="{DABD6E07-091E-405A-8E92-BE84C6C8612C}">
      <dgm:prSet/>
      <dgm:spPr/>
      <dgm:t>
        <a:bodyPr/>
        <a:lstStyle/>
        <a:p>
          <a:r>
            <a:rPr lang="en-GB"/>
            <a:t>In order to disseminate new information, orders, and data, Apple managers use a meeting, report, and team briefing(Bakić, 2024).</a:t>
          </a:r>
          <a:endParaRPr lang="en-US"/>
        </a:p>
      </dgm:t>
    </dgm:pt>
    <dgm:pt modelId="{DB359080-9249-4E04-A930-14C6DAD687F4}" type="parTrans" cxnId="{E4187A67-2336-4F44-A476-11E91218A3E6}">
      <dgm:prSet/>
      <dgm:spPr/>
      <dgm:t>
        <a:bodyPr/>
        <a:lstStyle/>
        <a:p>
          <a:endParaRPr lang="en-US"/>
        </a:p>
      </dgm:t>
    </dgm:pt>
    <dgm:pt modelId="{5CC07392-2B84-4281-A4E0-5E1973F4C323}" type="sibTrans" cxnId="{E4187A67-2336-4F44-A476-11E91218A3E6}">
      <dgm:prSet/>
      <dgm:spPr/>
      <dgm:t>
        <a:bodyPr/>
        <a:lstStyle/>
        <a:p>
          <a:endParaRPr lang="en-US"/>
        </a:p>
      </dgm:t>
    </dgm:pt>
    <dgm:pt modelId="{520B583A-D202-4BE7-89BF-A87D34458BA8}">
      <dgm:prSet/>
      <dgm:spPr/>
      <dgm:t>
        <a:bodyPr/>
        <a:lstStyle/>
        <a:p>
          <a:r>
            <a:rPr lang="en-GB"/>
            <a:t>Effective communication helps employees to know what they are doing, what they are supposed to achieve, and emerging developments in the business.</a:t>
          </a:r>
          <a:endParaRPr lang="en-US"/>
        </a:p>
      </dgm:t>
    </dgm:pt>
    <dgm:pt modelId="{7E94A65F-7FCA-4E83-AA61-A5B80BDC8255}" type="parTrans" cxnId="{217C13DC-F460-40F9-96C1-CED6B4FADB13}">
      <dgm:prSet/>
      <dgm:spPr/>
      <dgm:t>
        <a:bodyPr/>
        <a:lstStyle/>
        <a:p>
          <a:endParaRPr lang="en-US"/>
        </a:p>
      </dgm:t>
    </dgm:pt>
    <dgm:pt modelId="{3CF1256D-CA1E-4205-928B-30F061379B91}" type="sibTrans" cxnId="{217C13DC-F460-40F9-96C1-CED6B4FADB13}">
      <dgm:prSet/>
      <dgm:spPr/>
      <dgm:t>
        <a:bodyPr/>
        <a:lstStyle/>
        <a:p>
          <a:endParaRPr lang="en-US"/>
        </a:p>
      </dgm:t>
    </dgm:pt>
    <dgm:pt modelId="{B7DDC0CF-3DB5-476F-A40C-1A041E033F90}">
      <dgm:prSet/>
      <dgm:spPr/>
      <dgm:t>
        <a:bodyPr/>
        <a:lstStyle/>
        <a:p>
          <a:r>
            <a:rPr lang="en-GB" dirty="0"/>
            <a:t>Such a role will enhance the transparency, decrease confusion, and maximise coordination among teams.</a:t>
          </a:r>
          <a:endParaRPr lang="en-US" dirty="0"/>
        </a:p>
      </dgm:t>
    </dgm:pt>
    <dgm:pt modelId="{1FDAAA28-B4D9-48EA-AD3F-C86DAB45F2BF}" type="parTrans" cxnId="{FFD0F7B8-BA3A-4D3C-BEF1-17DF6F54E3C7}">
      <dgm:prSet/>
      <dgm:spPr/>
      <dgm:t>
        <a:bodyPr/>
        <a:lstStyle/>
        <a:p>
          <a:endParaRPr lang="en-US"/>
        </a:p>
      </dgm:t>
    </dgm:pt>
    <dgm:pt modelId="{27186A3B-C5DA-4902-9034-00C6D9610169}" type="sibTrans" cxnId="{FFD0F7B8-BA3A-4D3C-BEF1-17DF6F54E3C7}">
      <dgm:prSet/>
      <dgm:spPr/>
      <dgm:t>
        <a:bodyPr/>
        <a:lstStyle/>
        <a:p>
          <a:endParaRPr lang="en-US"/>
        </a:p>
      </dgm:t>
    </dgm:pt>
    <dgm:pt modelId="{DE89269B-49D8-41CB-9990-50DF4CCC5604}" type="pres">
      <dgm:prSet presAssocID="{3F6986E0-8B43-4F4A-932A-609473D79D4F}" presName="vert0" presStyleCnt="0">
        <dgm:presLayoutVars>
          <dgm:dir/>
          <dgm:animOne val="branch"/>
          <dgm:animLvl val="lvl"/>
        </dgm:presLayoutVars>
      </dgm:prSet>
      <dgm:spPr/>
    </dgm:pt>
    <dgm:pt modelId="{FF61D13A-DB1E-4BBF-B69D-E936C97CD365}" type="pres">
      <dgm:prSet presAssocID="{6603F917-A059-494C-B822-BC318BC62708}" presName="thickLine" presStyleLbl="alignNode1" presStyleIdx="0" presStyleCnt="4"/>
      <dgm:spPr/>
    </dgm:pt>
    <dgm:pt modelId="{D78A4646-B22F-400E-95CE-5B1A2FC65A15}" type="pres">
      <dgm:prSet presAssocID="{6603F917-A059-494C-B822-BC318BC62708}" presName="horz1" presStyleCnt="0"/>
      <dgm:spPr/>
    </dgm:pt>
    <dgm:pt modelId="{6E941C3A-3848-4506-A222-D12767587AF5}" type="pres">
      <dgm:prSet presAssocID="{6603F917-A059-494C-B822-BC318BC62708}" presName="tx1" presStyleLbl="revTx" presStyleIdx="0" presStyleCnt="4"/>
      <dgm:spPr/>
    </dgm:pt>
    <dgm:pt modelId="{2F6A2D4E-6D4B-4FA8-AD9E-1D04B4FB4EF4}" type="pres">
      <dgm:prSet presAssocID="{6603F917-A059-494C-B822-BC318BC62708}" presName="vert1" presStyleCnt="0"/>
      <dgm:spPr/>
    </dgm:pt>
    <dgm:pt modelId="{5D7ECE65-0B35-40F6-B447-653D0D7ADD1D}" type="pres">
      <dgm:prSet presAssocID="{DABD6E07-091E-405A-8E92-BE84C6C8612C}" presName="thickLine" presStyleLbl="alignNode1" presStyleIdx="1" presStyleCnt="4"/>
      <dgm:spPr/>
    </dgm:pt>
    <dgm:pt modelId="{B28741FE-4623-41AE-8AF7-DE800C07C7D4}" type="pres">
      <dgm:prSet presAssocID="{DABD6E07-091E-405A-8E92-BE84C6C8612C}" presName="horz1" presStyleCnt="0"/>
      <dgm:spPr/>
    </dgm:pt>
    <dgm:pt modelId="{D8C94F5C-165F-4A2B-BB07-7776EDF21755}" type="pres">
      <dgm:prSet presAssocID="{DABD6E07-091E-405A-8E92-BE84C6C8612C}" presName="tx1" presStyleLbl="revTx" presStyleIdx="1" presStyleCnt="4"/>
      <dgm:spPr/>
    </dgm:pt>
    <dgm:pt modelId="{9BC1D584-54BD-4789-9FA5-6FEC5D6D0148}" type="pres">
      <dgm:prSet presAssocID="{DABD6E07-091E-405A-8E92-BE84C6C8612C}" presName="vert1" presStyleCnt="0"/>
      <dgm:spPr/>
    </dgm:pt>
    <dgm:pt modelId="{B0014EA4-22E4-4213-B820-4C852E7B59F4}" type="pres">
      <dgm:prSet presAssocID="{520B583A-D202-4BE7-89BF-A87D34458BA8}" presName="thickLine" presStyleLbl="alignNode1" presStyleIdx="2" presStyleCnt="4"/>
      <dgm:spPr/>
    </dgm:pt>
    <dgm:pt modelId="{A6037527-F54F-4264-84D2-FC5C88DDCD56}" type="pres">
      <dgm:prSet presAssocID="{520B583A-D202-4BE7-89BF-A87D34458BA8}" presName="horz1" presStyleCnt="0"/>
      <dgm:spPr/>
    </dgm:pt>
    <dgm:pt modelId="{ABC91CC3-7A73-44E7-86D5-393BC88059EF}" type="pres">
      <dgm:prSet presAssocID="{520B583A-D202-4BE7-89BF-A87D34458BA8}" presName="tx1" presStyleLbl="revTx" presStyleIdx="2" presStyleCnt="4"/>
      <dgm:spPr/>
    </dgm:pt>
    <dgm:pt modelId="{D414AF67-F62B-4A70-A386-16DE05CE74E6}" type="pres">
      <dgm:prSet presAssocID="{520B583A-D202-4BE7-89BF-A87D34458BA8}" presName="vert1" presStyleCnt="0"/>
      <dgm:spPr/>
    </dgm:pt>
    <dgm:pt modelId="{9E55212A-E96C-4997-A514-74A34B3C5DE8}" type="pres">
      <dgm:prSet presAssocID="{B7DDC0CF-3DB5-476F-A40C-1A041E033F90}" presName="thickLine" presStyleLbl="alignNode1" presStyleIdx="3" presStyleCnt="4"/>
      <dgm:spPr/>
    </dgm:pt>
    <dgm:pt modelId="{9BFC9EB1-7F97-407C-939C-35634E53CA71}" type="pres">
      <dgm:prSet presAssocID="{B7DDC0CF-3DB5-476F-A40C-1A041E033F90}" presName="horz1" presStyleCnt="0"/>
      <dgm:spPr/>
    </dgm:pt>
    <dgm:pt modelId="{91D879EF-863B-46D9-9C12-6CF543078F89}" type="pres">
      <dgm:prSet presAssocID="{B7DDC0CF-3DB5-476F-A40C-1A041E033F90}" presName="tx1" presStyleLbl="revTx" presStyleIdx="3" presStyleCnt="4"/>
      <dgm:spPr/>
    </dgm:pt>
    <dgm:pt modelId="{76CB4A5F-42A8-4D68-860D-5E16C1357304}" type="pres">
      <dgm:prSet presAssocID="{B7DDC0CF-3DB5-476F-A40C-1A041E033F90}" presName="vert1" presStyleCnt="0"/>
      <dgm:spPr/>
    </dgm:pt>
  </dgm:ptLst>
  <dgm:cxnLst>
    <dgm:cxn modelId="{142B731D-9C32-4986-9C94-26610453F687}" type="presOf" srcId="{3F6986E0-8B43-4F4A-932A-609473D79D4F}" destId="{DE89269B-49D8-41CB-9990-50DF4CCC5604}" srcOrd="0" destOrd="0" presId="urn:microsoft.com/office/officeart/2008/layout/LinedList"/>
    <dgm:cxn modelId="{A72FC337-B8A9-4C50-855A-7964982ACD65}" type="presOf" srcId="{DABD6E07-091E-405A-8E92-BE84C6C8612C}" destId="{D8C94F5C-165F-4A2B-BB07-7776EDF21755}" srcOrd="0" destOrd="0" presId="urn:microsoft.com/office/officeart/2008/layout/LinedList"/>
    <dgm:cxn modelId="{E4187A67-2336-4F44-A476-11E91218A3E6}" srcId="{3F6986E0-8B43-4F4A-932A-609473D79D4F}" destId="{DABD6E07-091E-405A-8E92-BE84C6C8612C}" srcOrd="1" destOrd="0" parTransId="{DB359080-9249-4E04-A930-14C6DAD687F4}" sibTransId="{5CC07392-2B84-4281-A4E0-5E1973F4C323}"/>
    <dgm:cxn modelId="{FFD0F7B8-BA3A-4D3C-BEF1-17DF6F54E3C7}" srcId="{3F6986E0-8B43-4F4A-932A-609473D79D4F}" destId="{B7DDC0CF-3DB5-476F-A40C-1A041E033F90}" srcOrd="3" destOrd="0" parTransId="{1FDAAA28-B4D9-48EA-AD3F-C86DAB45F2BF}" sibTransId="{27186A3B-C5DA-4902-9034-00C6D9610169}"/>
    <dgm:cxn modelId="{7DB09ECB-415C-41DE-8092-0E2D0DE83629}" srcId="{3F6986E0-8B43-4F4A-932A-609473D79D4F}" destId="{6603F917-A059-494C-B822-BC318BC62708}" srcOrd="0" destOrd="0" parTransId="{F0CEEF01-90FB-4F7E-AA83-C3DE486B7CD7}" sibTransId="{F0E6AAF4-83EF-4956-A2C1-663682C794BC}"/>
    <dgm:cxn modelId="{217C13DC-F460-40F9-96C1-CED6B4FADB13}" srcId="{3F6986E0-8B43-4F4A-932A-609473D79D4F}" destId="{520B583A-D202-4BE7-89BF-A87D34458BA8}" srcOrd="2" destOrd="0" parTransId="{7E94A65F-7FCA-4E83-AA61-A5B80BDC8255}" sibTransId="{3CF1256D-CA1E-4205-928B-30F061379B91}"/>
    <dgm:cxn modelId="{A5CC64E7-8673-42CD-B8B4-29A573B866F5}" type="presOf" srcId="{520B583A-D202-4BE7-89BF-A87D34458BA8}" destId="{ABC91CC3-7A73-44E7-86D5-393BC88059EF}" srcOrd="0" destOrd="0" presId="urn:microsoft.com/office/officeart/2008/layout/LinedList"/>
    <dgm:cxn modelId="{3F0CA9EC-3753-411C-A7B6-E7ECEB436B8B}" type="presOf" srcId="{B7DDC0CF-3DB5-476F-A40C-1A041E033F90}" destId="{91D879EF-863B-46D9-9C12-6CF543078F89}" srcOrd="0" destOrd="0" presId="urn:microsoft.com/office/officeart/2008/layout/LinedList"/>
    <dgm:cxn modelId="{BDAAFEF4-7F74-4F8A-AE15-2E67E338088E}" type="presOf" srcId="{6603F917-A059-494C-B822-BC318BC62708}" destId="{6E941C3A-3848-4506-A222-D12767587AF5}" srcOrd="0" destOrd="0" presId="urn:microsoft.com/office/officeart/2008/layout/LinedList"/>
    <dgm:cxn modelId="{0DE91300-4EBE-45BC-8A9F-3CD2FFDA10C0}" type="presParOf" srcId="{DE89269B-49D8-41CB-9990-50DF4CCC5604}" destId="{FF61D13A-DB1E-4BBF-B69D-E936C97CD365}" srcOrd="0" destOrd="0" presId="urn:microsoft.com/office/officeart/2008/layout/LinedList"/>
    <dgm:cxn modelId="{2F911BDB-82C4-4FE5-8FF9-F1F0FCA4303B}" type="presParOf" srcId="{DE89269B-49D8-41CB-9990-50DF4CCC5604}" destId="{D78A4646-B22F-400E-95CE-5B1A2FC65A15}" srcOrd="1" destOrd="0" presId="urn:microsoft.com/office/officeart/2008/layout/LinedList"/>
    <dgm:cxn modelId="{E329DA11-D364-413B-B0D5-59CCA67B9AAD}" type="presParOf" srcId="{D78A4646-B22F-400E-95CE-5B1A2FC65A15}" destId="{6E941C3A-3848-4506-A222-D12767587AF5}" srcOrd="0" destOrd="0" presId="urn:microsoft.com/office/officeart/2008/layout/LinedList"/>
    <dgm:cxn modelId="{602AD110-47B9-4982-B078-C1A20A719046}" type="presParOf" srcId="{D78A4646-B22F-400E-95CE-5B1A2FC65A15}" destId="{2F6A2D4E-6D4B-4FA8-AD9E-1D04B4FB4EF4}" srcOrd="1" destOrd="0" presId="urn:microsoft.com/office/officeart/2008/layout/LinedList"/>
    <dgm:cxn modelId="{F0736050-6DB8-47F8-A6AE-BD6212320C62}" type="presParOf" srcId="{DE89269B-49D8-41CB-9990-50DF4CCC5604}" destId="{5D7ECE65-0B35-40F6-B447-653D0D7ADD1D}" srcOrd="2" destOrd="0" presId="urn:microsoft.com/office/officeart/2008/layout/LinedList"/>
    <dgm:cxn modelId="{27E845D8-FF31-4176-AFFA-6AAAFDA62F5C}" type="presParOf" srcId="{DE89269B-49D8-41CB-9990-50DF4CCC5604}" destId="{B28741FE-4623-41AE-8AF7-DE800C07C7D4}" srcOrd="3" destOrd="0" presId="urn:microsoft.com/office/officeart/2008/layout/LinedList"/>
    <dgm:cxn modelId="{CA883D2D-E9A7-445C-AB28-56851BD2AADB}" type="presParOf" srcId="{B28741FE-4623-41AE-8AF7-DE800C07C7D4}" destId="{D8C94F5C-165F-4A2B-BB07-7776EDF21755}" srcOrd="0" destOrd="0" presId="urn:microsoft.com/office/officeart/2008/layout/LinedList"/>
    <dgm:cxn modelId="{20B5659E-1ACF-4D9A-AAA4-62FDB286CE6A}" type="presParOf" srcId="{B28741FE-4623-41AE-8AF7-DE800C07C7D4}" destId="{9BC1D584-54BD-4789-9FA5-6FEC5D6D0148}" srcOrd="1" destOrd="0" presId="urn:microsoft.com/office/officeart/2008/layout/LinedList"/>
    <dgm:cxn modelId="{78BBE1E4-D510-4D76-BD2B-202F078742A3}" type="presParOf" srcId="{DE89269B-49D8-41CB-9990-50DF4CCC5604}" destId="{B0014EA4-22E4-4213-B820-4C852E7B59F4}" srcOrd="4" destOrd="0" presId="urn:microsoft.com/office/officeart/2008/layout/LinedList"/>
    <dgm:cxn modelId="{F3770DAC-9EDE-4AD2-8C41-DB164A6659EA}" type="presParOf" srcId="{DE89269B-49D8-41CB-9990-50DF4CCC5604}" destId="{A6037527-F54F-4264-84D2-FC5C88DDCD56}" srcOrd="5" destOrd="0" presId="urn:microsoft.com/office/officeart/2008/layout/LinedList"/>
    <dgm:cxn modelId="{FAD61F29-AB20-4325-A16E-8DD4C914998F}" type="presParOf" srcId="{A6037527-F54F-4264-84D2-FC5C88DDCD56}" destId="{ABC91CC3-7A73-44E7-86D5-393BC88059EF}" srcOrd="0" destOrd="0" presId="urn:microsoft.com/office/officeart/2008/layout/LinedList"/>
    <dgm:cxn modelId="{87B2A615-630F-4AD7-887E-EF1AFEDE0722}" type="presParOf" srcId="{A6037527-F54F-4264-84D2-FC5C88DDCD56}" destId="{D414AF67-F62B-4A70-A386-16DE05CE74E6}" srcOrd="1" destOrd="0" presId="urn:microsoft.com/office/officeart/2008/layout/LinedList"/>
    <dgm:cxn modelId="{73A8DBBD-61D7-444B-B93A-447BB8460C69}" type="presParOf" srcId="{DE89269B-49D8-41CB-9990-50DF4CCC5604}" destId="{9E55212A-E96C-4997-A514-74A34B3C5DE8}" srcOrd="6" destOrd="0" presId="urn:microsoft.com/office/officeart/2008/layout/LinedList"/>
    <dgm:cxn modelId="{3557328F-6600-4CF5-A4FA-645B79EFBCB4}" type="presParOf" srcId="{DE89269B-49D8-41CB-9990-50DF4CCC5604}" destId="{9BFC9EB1-7F97-407C-939C-35634E53CA71}" srcOrd="7" destOrd="0" presId="urn:microsoft.com/office/officeart/2008/layout/LinedList"/>
    <dgm:cxn modelId="{B2A01334-0E70-4349-8643-EAD30EEABC6A}" type="presParOf" srcId="{9BFC9EB1-7F97-407C-939C-35634E53CA71}" destId="{91D879EF-863B-46D9-9C12-6CF543078F89}" srcOrd="0" destOrd="0" presId="urn:microsoft.com/office/officeart/2008/layout/LinedList"/>
    <dgm:cxn modelId="{8B2D1A0D-83F6-4D91-8A47-8C5D293231FA}" type="presParOf" srcId="{9BFC9EB1-7F97-407C-939C-35634E53CA71}" destId="{76CB4A5F-42A8-4D68-860D-5E16C135730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6E8FE1F-605D-421E-A92C-E641D3788CB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D5C329A-44F1-4373-A62F-C90490507CB0}">
      <dgm:prSet/>
      <dgm:spPr/>
      <dgm:t>
        <a:bodyPr/>
        <a:lstStyle/>
        <a:p>
          <a:r>
            <a:rPr lang="en-GB" dirty="0"/>
            <a:t>The spokesperson is expected to represent the organisation when it comes to communication with the outside parties or the media.</a:t>
          </a:r>
          <a:endParaRPr lang="en-US" dirty="0"/>
        </a:p>
      </dgm:t>
    </dgm:pt>
    <dgm:pt modelId="{24787422-A392-498F-82A5-D9C360E2DD81}" type="parTrans" cxnId="{537C39E6-953D-4BD3-852B-3A5B7D77302A}">
      <dgm:prSet/>
      <dgm:spPr/>
      <dgm:t>
        <a:bodyPr/>
        <a:lstStyle/>
        <a:p>
          <a:endParaRPr lang="en-US"/>
        </a:p>
      </dgm:t>
    </dgm:pt>
    <dgm:pt modelId="{4819C412-055B-4B0A-A3C8-2F0C818900DF}" type="sibTrans" cxnId="{537C39E6-953D-4BD3-852B-3A5B7D77302A}">
      <dgm:prSet/>
      <dgm:spPr/>
      <dgm:t>
        <a:bodyPr/>
        <a:lstStyle/>
        <a:p>
          <a:endParaRPr lang="en-US"/>
        </a:p>
      </dgm:t>
    </dgm:pt>
    <dgm:pt modelId="{2B85B5B9-C6C2-4E8F-9218-DEE2B1E9DE3D}">
      <dgm:prSet/>
      <dgm:spPr/>
      <dgm:t>
        <a:bodyPr/>
        <a:lstStyle/>
        <a:p>
          <a:r>
            <a:rPr lang="en-GB" dirty="0"/>
            <a:t>Apple managers describe their views at public events, in press releases, and in the discussion with investors.</a:t>
          </a:r>
          <a:endParaRPr lang="en-US" dirty="0"/>
        </a:p>
      </dgm:t>
    </dgm:pt>
    <dgm:pt modelId="{13361202-D982-48BB-AFDD-78F3BE98E24F}" type="parTrans" cxnId="{B01E20BB-C931-41A2-9368-137A2ED43A4F}">
      <dgm:prSet/>
      <dgm:spPr/>
      <dgm:t>
        <a:bodyPr/>
        <a:lstStyle/>
        <a:p>
          <a:endParaRPr lang="en-US"/>
        </a:p>
      </dgm:t>
    </dgm:pt>
    <dgm:pt modelId="{B5F6036A-7FF7-4BF9-B707-938FE3A0BAA7}" type="sibTrans" cxnId="{B01E20BB-C931-41A2-9368-137A2ED43A4F}">
      <dgm:prSet/>
      <dgm:spPr/>
      <dgm:t>
        <a:bodyPr/>
        <a:lstStyle/>
        <a:p>
          <a:endParaRPr lang="en-US"/>
        </a:p>
      </dgm:t>
    </dgm:pt>
    <dgm:pt modelId="{8ADB60C5-DEDF-4A04-9734-F9F8BDFD58D5}">
      <dgm:prSet/>
      <dgm:spPr/>
      <dgm:t>
        <a:bodyPr/>
        <a:lstStyle/>
        <a:p>
          <a:r>
            <a:rPr lang="en-GB" dirty="0"/>
            <a:t>They introduce the objectives, functioning and ideals of the business to safeguard and foster its image(Gorton, 2025).</a:t>
          </a:r>
          <a:endParaRPr lang="en-US" dirty="0"/>
        </a:p>
      </dgm:t>
    </dgm:pt>
    <dgm:pt modelId="{37ED6BA7-CAD2-4A92-B6A3-3F192E0ACC1C}" type="parTrans" cxnId="{A443C75F-2A21-4FDE-B4B8-13B4EC837DD9}">
      <dgm:prSet/>
      <dgm:spPr/>
      <dgm:t>
        <a:bodyPr/>
        <a:lstStyle/>
        <a:p>
          <a:endParaRPr lang="en-US"/>
        </a:p>
      </dgm:t>
    </dgm:pt>
    <dgm:pt modelId="{3BA5827A-5A7E-412E-B3A3-FA0303B6958D}" type="sibTrans" cxnId="{A443C75F-2A21-4FDE-B4B8-13B4EC837DD9}">
      <dgm:prSet/>
      <dgm:spPr/>
      <dgm:t>
        <a:bodyPr/>
        <a:lstStyle/>
        <a:p>
          <a:endParaRPr lang="en-US"/>
        </a:p>
      </dgm:t>
    </dgm:pt>
    <dgm:pt modelId="{608E13A3-22BB-4AA8-9700-59EAEE661E82}">
      <dgm:prSet/>
      <dgm:spPr/>
      <dgm:t>
        <a:bodyPr/>
        <a:lstStyle/>
        <a:p>
          <a:r>
            <a:rPr lang="en-GB" dirty="0"/>
            <a:t>This position creates confidence among the population, investors and maintains the brand message loud and clear.</a:t>
          </a:r>
          <a:endParaRPr lang="en-US" dirty="0"/>
        </a:p>
      </dgm:t>
    </dgm:pt>
    <dgm:pt modelId="{D67EC191-EA9F-451E-BC4A-6BC37C8C1BE2}" type="parTrans" cxnId="{9C8DBAFE-0674-44DD-88D0-43A94D3A6703}">
      <dgm:prSet/>
      <dgm:spPr/>
      <dgm:t>
        <a:bodyPr/>
        <a:lstStyle/>
        <a:p>
          <a:endParaRPr lang="en-US"/>
        </a:p>
      </dgm:t>
    </dgm:pt>
    <dgm:pt modelId="{6464DA47-74C8-4721-A10D-943AF0334925}" type="sibTrans" cxnId="{9C8DBAFE-0674-44DD-88D0-43A94D3A6703}">
      <dgm:prSet/>
      <dgm:spPr/>
      <dgm:t>
        <a:bodyPr/>
        <a:lstStyle/>
        <a:p>
          <a:endParaRPr lang="en-US"/>
        </a:p>
      </dgm:t>
    </dgm:pt>
    <dgm:pt modelId="{DF825D13-7FFB-4999-9BDC-2FCF9A5AF77C}" type="pres">
      <dgm:prSet presAssocID="{E6E8FE1F-605D-421E-A92C-E641D3788CBD}" presName="vert0" presStyleCnt="0">
        <dgm:presLayoutVars>
          <dgm:dir/>
          <dgm:animOne val="branch"/>
          <dgm:animLvl val="lvl"/>
        </dgm:presLayoutVars>
      </dgm:prSet>
      <dgm:spPr/>
    </dgm:pt>
    <dgm:pt modelId="{35EBD93E-51D0-40E1-B8FD-DEBA34B5197F}" type="pres">
      <dgm:prSet presAssocID="{DD5C329A-44F1-4373-A62F-C90490507CB0}" presName="thickLine" presStyleLbl="alignNode1" presStyleIdx="0" presStyleCnt="4"/>
      <dgm:spPr/>
    </dgm:pt>
    <dgm:pt modelId="{46881246-4F6E-4821-B76B-296028476219}" type="pres">
      <dgm:prSet presAssocID="{DD5C329A-44F1-4373-A62F-C90490507CB0}" presName="horz1" presStyleCnt="0"/>
      <dgm:spPr/>
    </dgm:pt>
    <dgm:pt modelId="{3AE27E12-999A-4CD0-8868-5FBAA4BC6CBE}" type="pres">
      <dgm:prSet presAssocID="{DD5C329A-44F1-4373-A62F-C90490507CB0}" presName="tx1" presStyleLbl="revTx" presStyleIdx="0" presStyleCnt="4"/>
      <dgm:spPr/>
    </dgm:pt>
    <dgm:pt modelId="{DEE8EBCA-743E-4470-8101-EB5DD3C86B81}" type="pres">
      <dgm:prSet presAssocID="{DD5C329A-44F1-4373-A62F-C90490507CB0}" presName="vert1" presStyleCnt="0"/>
      <dgm:spPr/>
    </dgm:pt>
    <dgm:pt modelId="{F3739070-2881-4AA2-915D-B50140293AC5}" type="pres">
      <dgm:prSet presAssocID="{2B85B5B9-C6C2-4E8F-9218-DEE2B1E9DE3D}" presName="thickLine" presStyleLbl="alignNode1" presStyleIdx="1" presStyleCnt="4"/>
      <dgm:spPr/>
    </dgm:pt>
    <dgm:pt modelId="{5EFB9D3C-247F-4E5E-A089-83AD7EB09ABE}" type="pres">
      <dgm:prSet presAssocID="{2B85B5B9-C6C2-4E8F-9218-DEE2B1E9DE3D}" presName="horz1" presStyleCnt="0"/>
      <dgm:spPr/>
    </dgm:pt>
    <dgm:pt modelId="{5FEF14A4-2E6B-44E2-8E07-E3DAC483D187}" type="pres">
      <dgm:prSet presAssocID="{2B85B5B9-C6C2-4E8F-9218-DEE2B1E9DE3D}" presName="tx1" presStyleLbl="revTx" presStyleIdx="1" presStyleCnt="4"/>
      <dgm:spPr/>
    </dgm:pt>
    <dgm:pt modelId="{A5370365-7135-4F26-8E49-D23424BBC76D}" type="pres">
      <dgm:prSet presAssocID="{2B85B5B9-C6C2-4E8F-9218-DEE2B1E9DE3D}" presName="vert1" presStyleCnt="0"/>
      <dgm:spPr/>
    </dgm:pt>
    <dgm:pt modelId="{D4F2CAC8-81E0-4F1F-913B-876B99BC1B88}" type="pres">
      <dgm:prSet presAssocID="{8ADB60C5-DEDF-4A04-9734-F9F8BDFD58D5}" presName="thickLine" presStyleLbl="alignNode1" presStyleIdx="2" presStyleCnt="4"/>
      <dgm:spPr/>
    </dgm:pt>
    <dgm:pt modelId="{2CBC758E-89EC-4989-A23D-AF7103654853}" type="pres">
      <dgm:prSet presAssocID="{8ADB60C5-DEDF-4A04-9734-F9F8BDFD58D5}" presName="horz1" presStyleCnt="0"/>
      <dgm:spPr/>
    </dgm:pt>
    <dgm:pt modelId="{B210025E-7C20-4A96-A64B-162A2398C342}" type="pres">
      <dgm:prSet presAssocID="{8ADB60C5-DEDF-4A04-9734-F9F8BDFD58D5}" presName="tx1" presStyleLbl="revTx" presStyleIdx="2" presStyleCnt="4"/>
      <dgm:spPr/>
    </dgm:pt>
    <dgm:pt modelId="{DCAA2A49-AC36-44BA-ADC7-4E7F979B12C0}" type="pres">
      <dgm:prSet presAssocID="{8ADB60C5-DEDF-4A04-9734-F9F8BDFD58D5}" presName="vert1" presStyleCnt="0"/>
      <dgm:spPr/>
    </dgm:pt>
    <dgm:pt modelId="{D0807169-EFCF-4D0A-80AA-172B62ED501B}" type="pres">
      <dgm:prSet presAssocID="{608E13A3-22BB-4AA8-9700-59EAEE661E82}" presName="thickLine" presStyleLbl="alignNode1" presStyleIdx="3" presStyleCnt="4"/>
      <dgm:spPr/>
    </dgm:pt>
    <dgm:pt modelId="{854D6A2C-B215-49B0-B61C-C069EB7B3EF6}" type="pres">
      <dgm:prSet presAssocID="{608E13A3-22BB-4AA8-9700-59EAEE661E82}" presName="horz1" presStyleCnt="0"/>
      <dgm:spPr/>
    </dgm:pt>
    <dgm:pt modelId="{2E476F21-27D4-4D3C-BE0E-340F234395D2}" type="pres">
      <dgm:prSet presAssocID="{608E13A3-22BB-4AA8-9700-59EAEE661E82}" presName="tx1" presStyleLbl="revTx" presStyleIdx="3" presStyleCnt="4"/>
      <dgm:spPr/>
    </dgm:pt>
    <dgm:pt modelId="{9EB23BD8-C76B-401D-8C27-FC427F5C3FE0}" type="pres">
      <dgm:prSet presAssocID="{608E13A3-22BB-4AA8-9700-59EAEE661E82}" presName="vert1" presStyleCnt="0"/>
      <dgm:spPr/>
    </dgm:pt>
  </dgm:ptLst>
  <dgm:cxnLst>
    <dgm:cxn modelId="{F6495C3E-4CA5-4E6A-979F-912FE04C4E2B}" type="presOf" srcId="{E6E8FE1F-605D-421E-A92C-E641D3788CBD}" destId="{DF825D13-7FFB-4999-9BDC-2FCF9A5AF77C}" srcOrd="0" destOrd="0" presId="urn:microsoft.com/office/officeart/2008/layout/LinedList"/>
    <dgm:cxn modelId="{A443C75F-2A21-4FDE-B4B8-13B4EC837DD9}" srcId="{E6E8FE1F-605D-421E-A92C-E641D3788CBD}" destId="{8ADB60C5-DEDF-4A04-9734-F9F8BDFD58D5}" srcOrd="2" destOrd="0" parTransId="{37ED6BA7-CAD2-4A92-B6A3-3F192E0ACC1C}" sibTransId="{3BA5827A-5A7E-412E-B3A3-FA0303B6958D}"/>
    <dgm:cxn modelId="{3C78E566-1BA9-49F8-98B2-8DBFE459BAFD}" type="presOf" srcId="{2B85B5B9-C6C2-4E8F-9218-DEE2B1E9DE3D}" destId="{5FEF14A4-2E6B-44E2-8E07-E3DAC483D187}" srcOrd="0" destOrd="0" presId="urn:microsoft.com/office/officeart/2008/layout/LinedList"/>
    <dgm:cxn modelId="{825AB89F-14C5-4A82-B9C4-ABE9D611CE36}" type="presOf" srcId="{DD5C329A-44F1-4373-A62F-C90490507CB0}" destId="{3AE27E12-999A-4CD0-8868-5FBAA4BC6CBE}" srcOrd="0" destOrd="0" presId="urn:microsoft.com/office/officeart/2008/layout/LinedList"/>
    <dgm:cxn modelId="{0F8E85A4-1D86-438D-992F-FCF4127718D4}" type="presOf" srcId="{608E13A3-22BB-4AA8-9700-59EAEE661E82}" destId="{2E476F21-27D4-4D3C-BE0E-340F234395D2}" srcOrd="0" destOrd="0" presId="urn:microsoft.com/office/officeart/2008/layout/LinedList"/>
    <dgm:cxn modelId="{0D88C1BA-58BF-405E-BFCD-BF3F337F2207}" type="presOf" srcId="{8ADB60C5-DEDF-4A04-9734-F9F8BDFD58D5}" destId="{B210025E-7C20-4A96-A64B-162A2398C342}" srcOrd="0" destOrd="0" presId="urn:microsoft.com/office/officeart/2008/layout/LinedList"/>
    <dgm:cxn modelId="{B01E20BB-C931-41A2-9368-137A2ED43A4F}" srcId="{E6E8FE1F-605D-421E-A92C-E641D3788CBD}" destId="{2B85B5B9-C6C2-4E8F-9218-DEE2B1E9DE3D}" srcOrd="1" destOrd="0" parTransId="{13361202-D982-48BB-AFDD-78F3BE98E24F}" sibTransId="{B5F6036A-7FF7-4BF9-B707-938FE3A0BAA7}"/>
    <dgm:cxn modelId="{537C39E6-953D-4BD3-852B-3A5B7D77302A}" srcId="{E6E8FE1F-605D-421E-A92C-E641D3788CBD}" destId="{DD5C329A-44F1-4373-A62F-C90490507CB0}" srcOrd="0" destOrd="0" parTransId="{24787422-A392-498F-82A5-D9C360E2DD81}" sibTransId="{4819C412-055B-4B0A-A3C8-2F0C818900DF}"/>
    <dgm:cxn modelId="{9C8DBAFE-0674-44DD-88D0-43A94D3A6703}" srcId="{E6E8FE1F-605D-421E-A92C-E641D3788CBD}" destId="{608E13A3-22BB-4AA8-9700-59EAEE661E82}" srcOrd="3" destOrd="0" parTransId="{D67EC191-EA9F-451E-BC4A-6BC37C8C1BE2}" sibTransId="{6464DA47-74C8-4721-A10D-943AF0334925}"/>
    <dgm:cxn modelId="{1BFE754D-4375-4DE5-8862-D89D48A52784}" type="presParOf" srcId="{DF825D13-7FFB-4999-9BDC-2FCF9A5AF77C}" destId="{35EBD93E-51D0-40E1-B8FD-DEBA34B5197F}" srcOrd="0" destOrd="0" presId="urn:microsoft.com/office/officeart/2008/layout/LinedList"/>
    <dgm:cxn modelId="{5621DB49-36C9-47C5-9F6F-C7097D73E960}" type="presParOf" srcId="{DF825D13-7FFB-4999-9BDC-2FCF9A5AF77C}" destId="{46881246-4F6E-4821-B76B-296028476219}" srcOrd="1" destOrd="0" presId="urn:microsoft.com/office/officeart/2008/layout/LinedList"/>
    <dgm:cxn modelId="{D040BEA7-294E-42ED-9414-399EA22988FF}" type="presParOf" srcId="{46881246-4F6E-4821-B76B-296028476219}" destId="{3AE27E12-999A-4CD0-8868-5FBAA4BC6CBE}" srcOrd="0" destOrd="0" presId="urn:microsoft.com/office/officeart/2008/layout/LinedList"/>
    <dgm:cxn modelId="{5790250C-EAE3-49C7-B4DC-F9FA4A582560}" type="presParOf" srcId="{46881246-4F6E-4821-B76B-296028476219}" destId="{DEE8EBCA-743E-4470-8101-EB5DD3C86B81}" srcOrd="1" destOrd="0" presId="urn:microsoft.com/office/officeart/2008/layout/LinedList"/>
    <dgm:cxn modelId="{63086E6E-5518-415D-87ED-D1BFED520E2A}" type="presParOf" srcId="{DF825D13-7FFB-4999-9BDC-2FCF9A5AF77C}" destId="{F3739070-2881-4AA2-915D-B50140293AC5}" srcOrd="2" destOrd="0" presId="urn:microsoft.com/office/officeart/2008/layout/LinedList"/>
    <dgm:cxn modelId="{A114FD4E-7EFE-4E29-A6E7-CC5039731CCB}" type="presParOf" srcId="{DF825D13-7FFB-4999-9BDC-2FCF9A5AF77C}" destId="{5EFB9D3C-247F-4E5E-A089-83AD7EB09ABE}" srcOrd="3" destOrd="0" presId="urn:microsoft.com/office/officeart/2008/layout/LinedList"/>
    <dgm:cxn modelId="{9D66F26E-2FEB-4B4A-8447-1CA951EBD1FF}" type="presParOf" srcId="{5EFB9D3C-247F-4E5E-A089-83AD7EB09ABE}" destId="{5FEF14A4-2E6B-44E2-8E07-E3DAC483D187}" srcOrd="0" destOrd="0" presId="urn:microsoft.com/office/officeart/2008/layout/LinedList"/>
    <dgm:cxn modelId="{D5CCA6A9-D41C-433C-8D7C-C5C0B3D02BE0}" type="presParOf" srcId="{5EFB9D3C-247F-4E5E-A089-83AD7EB09ABE}" destId="{A5370365-7135-4F26-8E49-D23424BBC76D}" srcOrd="1" destOrd="0" presId="urn:microsoft.com/office/officeart/2008/layout/LinedList"/>
    <dgm:cxn modelId="{2D391620-183D-414E-8D7F-191960109407}" type="presParOf" srcId="{DF825D13-7FFB-4999-9BDC-2FCF9A5AF77C}" destId="{D4F2CAC8-81E0-4F1F-913B-876B99BC1B88}" srcOrd="4" destOrd="0" presId="urn:microsoft.com/office/officeart/2008/layout/LinedList"/>
    <dgm:cxn modelId="{244F8380-1214-4699-8920-A785BD4FCD68}" type="presParOf" srcId="{DF825D13-7FFB-4999-9BDC-2FCF9A5AF77C}" destId="{2CBC758E-89EC-4989-A23D-AF7103654853}" srcOrd="5" destOrd="0" presId="urn:microsoft.com/office/officeart/2008/layout/LinedList"/>
    <dgm:cxn modelId="{B1FE110E-E209-49B4-B945-DA758EA3595C}" type="presParOf" srcId="{2CBC758E-89EC-4989-A23D-AF7103654853}" destId="{B210025E-7C20-4A96-A64B-162A2398C342}" srcOrd="0" destOrd="0" presId="urn:microsoft.com/office/officeart/2008/layout/LinedList"/>
    <dgm:cxn modelId="{3991EC40-BF39-47D8-8353-C4BA2662A36F}" type="presParOf" srcId="{2CBC758E-89EC-4989-A23D-AF7103654853}" destId="{DCAA2A49-AC36-44BA-ADC7-4E7F979B12C0}" srcOrd="1" destOrd="0" presId="urn:microsoft.com/office/officeart/2008/layout/LinedList"/>
    <dgm:cxn modelId="{7C5A351E-5997-4E8F-BE56-D280D1D6D18F}" type="presParOf" srcId="{DF825D13-7FFB-4999-9BDC-2FCF9A5AF77C}" destId="{D0807169-EFCF-4D0A-80AA-172B62ED501B}" srcOrd="6" destOrd="0" presId="urn:microsoft.com/office/officeart/2008/layout/LinedList"/>
    <dgm:cxn modelId="{F249DC32-4F9B-4519-AB13-C6259A4173AF}" type="presParOf" srcId="{DF825D13-7FFB-4999-9BDC-2FCF9A5AF77C}" destId="{854D6A2C-B215-49B0-B61C-C069EB7B3EF6}" srcOrd="7" destOrd="0" presId="urn:microsoft.com/office/officeart/2008/layout/LinedList"/>
    <dgm:cxn modelId="{23DF4457-C8F8-4908-8106-BE89B062CA2B}" type="presParOf" srcId="{854D6A2C-B215-49B0-B61C-C069EB7B3EF6}" destId="{2E476F21-27D4-4D3C-BE0E-340F234395D2}" srcOrd="0" destOrd="0" presId="urn:microsoft.com/office/officeart/2008/layout/LinedList"/>
    <dgm:cxn modelId="{A41A5171-B60D-42E5-9703-BB97CDA96845}" type="presParOf" srcId="{854D6A2C-B215-49B0-B61C-C069EB7B3EF6}" destId="{9EB23BD8-C76B-401D-8C27-FC427F5C3FE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4FAD1C0-6556-4FD3-AF52-706604A01D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EFC87B4-598F-443B-8F96-228CFC02655A}">
      <dgm:prSet/>
      <dgm:spPr/>
      <dgm:t>
        <a:bodyPr/>
        <a:lstStyle/>
        <a:p>
          <a:r>
            <a:rPr lang="en-GB"/>
            <a:t>The role of an entrepreneur is to generate new ideas and ideas and enhancing the processes besides promoting innovation in the organisation.</a:t>
          </a:r>
          <a:endParaRPr lang="en-US"/>
        </a:p>
      </dgm:t>
    </dgm:pt>
    <dgm:pt modelId="{B7A11D0F-CE14-4F8A-A820-AF862D768FB3}" type="parTrans" cxnId="{C0F39F81-475F-452B-B1E0-1A48C268FAFF}">
      <dgm:prSet/>
      <dgm:spPr/>
      <dgm:t>
        <a:bodyPr/>
        <a:lstStyle/>
        <a:p>
          <a:endParaRPr lang="en-US"/>
        </a:p>
      </dgm:t>
    </dgm:pt>
    <dgm:pt modelId="{24E7B881-080E-49E9-AAE7-006691386F65}" type="sibTrans" cxnId="{C0F39F81-475F-452B-B1E0-1A48C268FAFF}">
      <dgm:prSet/>
      <dgm:spPr/>
      <dgm:t>
        <a:bodyPr/>
        <a:lstStyle/>
        <a:p>
          <a:endParaRPr lang="en-US"/>
        </a:p>
      </dgm:t>
    </dgm:pt>
    <dgm:pt modelId="{7E1B0441-5285-4396-9F55-5FB4EAA6B94E}">
      <dgm:prSet/>
      <dgm:spPr/>
      <dgm:t>
        <a:bodyPr/>
        <a:lstStyle/>
        <a:p>
          <a:r>
            <a:rPr lang="en-GB"/>
            <a:t>Apple managers facilitate the development of its products, design refreshment and new business strategies to remain competitive(Meyer, 2024).</a:t>
          </a:r>
          <a:endParaRPr lang="en-US"/>
        </a:p>
      </dgm:t>
    </dgm:pt>
    <dgm:pt modelId="{27C9D3E4-D618-428B-B15D-66974C1AD2A4}" type="parTrans" cxnId="{4F94F108-130B-42B3-8AD0-E48E469580BF}">
      <dgm:prSet/>
      <dgm:spPr/>
      <dgm:t>
        <a:bodyPr/>
        <a:lstStyle/>
        <a:p>
          <a:endParaRPr lang="en-US"/>
        </a:p>
      </dgm:t>
    </dgm:pt>
    <dgm:pt modelId="{576B9930-F9AD-4044-B649-6AF9447CD2EE}" type="sibTrans" cxnId="{4F94F108-130B-42B3-8AD0-E48E469580BF}">
      <dgm:prSet/>
      <dgm:spPr/>
      <dgm:t>
        <a:bodyPr/>
        <a:lstStyle/>
        <a:p>
          <a:endParaRPr lang="en-US"/>
        </a:p>
      </dgm:t>
    </dgm:pt>
    <dgm:pt modelId="{234CDCC2-112C-414F-AD2D-55B0F9E7708D}">
      <dgm:prSet/>
      <dgm:spPr/>
      <dgm:t>
        <a:bodyPr/>
        <a:lstStyle/>
        <a:p>
          <a:r>
            <a:rPr lang="en-GB"/>
            <a:t>They recognize the chance of improvement and act in order that products, services, or operations can be improved.</a:t>
          </a:r>
          <a:endParaRPr lang="en-US"/>
        </a:p>
      </dgm:t>
    </dgm:pt>
    <dgm:pt modelId="{43D0B688-683D-42EC-A066-A9CE0B650847}" type="parTrans" cxnId="{387FDFDE-E3E1-47AE-8347-197EE08F622E}">
      <dgm:prSet/>
      <dgm:spPr/>
      <dgm:t>
        <a:bodyPr/>
        <a:lstStyle/>
        <a:p>
          <a:endParaRPr lang="en-US"/>
        </a:p>
      </dgm:t>
    </dgm:pt>
    <dgm:pt modelId="{4D7AF9AF-2CB1-4453-AB86-AA08B9CB4606}" type="sibTrans" cxnId="{387FDFDE-E3E1-47AE-8347-197EE08F622E}">
      <dgm:prSet/>
      <dgm:spPr/>
      <dgm:t>
        <a:bodyPr/>
        <a:lstStyle/>
        <a:p>
          <a:endParaRPr lang="en-US"/>
        </a:p>
      </dgm:t>
    </dgm:pt>
    <dgm:pt modelId="{DC5C772C-7BF9-4E14-B947-04C152068723}">
      <dgm:prSet/>
      <dgm:spPr/>
      <dgm:t>
        <a:bodyPr/>
        <a:lstStyle/>
        <a:p>
          <a:r>
            <a:rPr lang="en-GB"/>
            <a:t>Such a job position contributes to retaining the company as creative, futuristic and winning in the international markets.</a:t>
          </a:r>
          <a:endParaRPr lang="en-US"/>
        </a:p>
      </dgm:t>
    </dgm:pt>
    <dgm:pt modelId="{B27DF260-CD8A-4153-8841-DC0261BC09B3}" type="parTrans" cxnId="{0DF41337-A088-46F1-A1EB-2C28CC6006F6}">
      <dgm:prSet/>
      <dgm:spPr/>
      <dgm:t>
        <a:bodyPr/>
        <a:lstStyle/>
        <a:p>
          <a:endParaRPr lang="en-US"/>
        </a:p>
      </dgm:t>
    </dgm:pt>
    <dgm:pt modelId="{3AB416F9-709C-4418-BC7E-63E622553DC9}" type="sibTrans" cxnId="{0DF41337-A088-46F1-A1EB-2C28CC6006F6}">
      <dgm:prSet/>
      <dgm:spPr/>
      <dgm:t>
        <a:bodyPr/>
        <a:lstStyle/>
        <a:p>
          <a:endParaRPr lang="en-US"/>
        </a:p>
      </dgm:t>
    </dgm:pt>
    <dgm:pt modelId="{A98426A8-8B0D-453E-B544-5D48B7EFDAE2}" type="pres">
      <dgm:prSet presAssocID="{34FAD1C0-6556-4FD3-AF52-706604A01D13}" presName="vert0" presStyleCnt="0">
        <dgm:presLayoutVars>
          <dgm:dir/>
          <dgm:animOne val="branch"/>
          <dgm:animLvl val="lvl"/>
        </dgm:presLayoutVars>
      </dgm:prSet>
      <dgm:spPr/>
    </dgm:pt>
    <dgm:pt modelId="{A9147E6F-3324-4A8D-8281-98BDE592FDF3}" type="pres">
      <dgm:prSet presAssocID="{BEFC87B4-598F-443B-8F96-228CFC02655A}" presName="thickLine" presStyleLbl="alignNode1" presStyleIdx="0" presStyleCnt="4"/>
      <dgm:spPr/>
    </dgm:pt>
    <dgm:pt modelId="{44B50395-07A5-4905-8372-D0248655EE1E}" type="pres">
      <dgm:prSet presAssocID="{BEFC87B4-598F-443B-8F96-228CFC02655A}" presName="horz1" presStyleCnt="0"/>
      <dgm:spPr/>
    </dgm:pt>
    <dgm:pt modelId="{6D29A08C-A8DD-40B8-AF3F-AFF16C44D00A}" type="pres">
      <dgm:prSet presAssocID="{BEFC87B4-598F-443B-8F96-228CFC02655A}" presName="tx1" presStyleLbl="revTx" presStyleIdx="0" presStyleCnt="4"/>
      <dgm:spPr/>
    </dgm:pt>
    <dgm:pt modelId="{7DC87450-B92B-44E1-8C3F-4E56E812A55E}" type="pres">
      <dgm:prSet presAssocID="{BEFC87B4-598F-443B-8F96-228CFC02655A}" presName="vert1" presStyleCnt="0"/>
      <dgm:spPr/>
    </dgm:pt>
    <dgm:pt modelId="{50BB1886-561E-420D-9B2A-DDA8ABF72F1B}" type="pres">
      <dgm:prSet presAssocID="{7E1B0441-5285-4396-9F55-5FB4EAA6B94E}" presName="thickLine" presStyleLbl="alignNode1" presStyleIdx="1" presStyleCnt="4"/>
      <dgm:spPr/>
    </dgm:pt>
    <dgm:pt modelId="{DB9B1B48-9570-47AF-8A72-E90E9B4DEC7A}" type="pres">
      <dgm:prSet presAssocID="{7E1B0441-5285-4396-9F55-5FB4EAA6B94E}" presName="horz1" presStyleCnt="0"/>
      <dgm:spPr/>
    </dgm:pt>
    <dgm:pt modelId="{4B254BC8-0640-4467-B37E-C4D2CD0775EC}" type="pres">
      <dgm:prSet presAssocID="{7E1B0441-5285-4396-9F55-5FB4EAA6B94E}" presName="tx1" presStyleLbl="revTx" presStyleIdx="1" presStyleCnt="4"/>
      <dgm:spPr/>
    </dgm:pt>
    <dgm:pt modelId="{A19E5C1E-0CBB-4A69-A4EA-0C09A0859F92}" type="pres">
      <dgm:prSet presAssocID="{7E1B0441-5285-4396-9F55-5FB4EAA6B94E}" presName="vert1" presStyleCnt="0"/>
      <dgm:spPr/>
    </dgm:pt>
    <dgm:pt modelId="{F8501D65-055F-4AC6-A3EE-967EE953CCF1}" type="pres">
      <dgm:prSet presAssocID="{234CDCC2-112C-414F-AD2D-55B0F9E7708D}" presName="thickLine" presStyleLbl="alignNode1" presStyleIdx="2" presStyleCnt="4"/>
      <dgm:spPr/>
    </dgm:pt>
    <dgm:pt modelId="{E559A8D4-9236-4649-B5FA-6122C1D96441}" type="pres">
      <dgm:prSet presAssocID="{234CDCC2-112C-414F-AD2D-55B0F9E7708D}" presName="horz1" presStyleCnt="0"/>
      <dgm:spPr/>
    </dgm:pt>
    <dgm:pt modelId="{FAFBE4DE-53AE-44A5-AB37-991C37F34C91}" type="pres">
      <dgm:prSet presAssocID="{234CDCC2-112C-414F-AD2D-55B0F9E7708D}" presName="tx1" presStyleLbl="revTx" presStyleIdx="2" presStyleCnt="4"/>
      <dgm:spPr/>
    </dgm:pt>
    <dgm:pt modelId="{D92334FF-CD3C-4F4E-810B-E7AB108B445D}" type="pres">
      <dgm:prSet presAssocID="{234CDCC2-112C-414F-AD2D-55B0F9E7708D}" presName="vert1" presStyleCnt="0"/>
      <dgm:spPr/>
    </dgm:pt>
    <dgm:pt modelId="{5BBF2AFB-5576-4369-900F-25594AE05EC5}" type="pres">
      <dgm:prSet presAssocID="{DC5C772C-7BF9-4E14-B947-04C152068723}" presName="thickLine" presStyleLbl="alignNode1" presStyleIdx="3" presStyleCnt="4"/>
      <dgm:spPr/>
    </dgm:pt>
    <dgm:pt modelId="{2CB8CA64-F1A7-48E2-8CE3-0F1EE99BB52D}" type="pres">
      <dgm:prSet presAssocID="{DC5C772C-7BF9-4E14-B947-04C152068723}" presName="horz1" presStyleCnt="0"/>
      <dgm:spPr/>
    </dgm:pt>
    <dgm:pt modelId="{0AB0842A-F884-4D88-B13C-F2D95DC3A1B0}" type="pres">
      <dgm:prSet presAssocID="{DC5C772C-7BF9-4E14-B947-04C152068723}" presName="tx1" presStyleLbl="revTx" presStyleIdx="3" presStyleCnt="4"/>
      <dgm:spPr/>
    </dgm:pt>
    <dgm:pt modelId="{650F3698-1067-4E48-BF40-79F42320CB8B}" type="pres">
      <dgm:prSet presAssocID="{DC5C772C-7BF9-4E14-B947-04C152068723}" presName="vert1" presStyleCnt="0"/>
      <dgm:spPr/>
    </dgm:pt>
  </dgm:ptLst>
  <dgm:cxnLst>
    <dgm:cxn modelId="{4F94F108-130B-42B3-8AD0-E48E469580BF}" srcId="{34FAD1C0-6556-4FD3-AF52-706604A01D13}" destId="{7E1B0441-5285-4396-9F55-5FB4EAA6B94E}" srcOrd="1" destOrd="0" parTransId="{27C9D3E4-D618-428B-B15D-66974C1AD2A4}" sibTransId="{576B9930-F9AD-4044-B649-6AF9447CD2EE}"/>
    <dgm:cxn modelId="{0DF41337-A088-46F1-A1EB-2C28CC6006F6}" srcId="{34FAD1C0-6556-4FD3-AF52-706604A01D13}" destId="{DC5C772C-7BF9-4E14-B947-04C152068723}" srcOrd="3" destOrd="0" parTransId="{B27DF260-CD8A-4153-8841-DC0261BC09B3}" sibTransId="{3AB416F9-709C-4418-BC7E-63E622553DC9}"/>
    <dgm:cxn modelId="{05AE8247-60F5-493A-AF0D-5AEA4C3ADBB8}" type="presOf" srcId="{DC5C772C-7BF9-4E14-B947-04C152068723}" destId="{0AB0842A-F884-4D88-B13C-F2D95DC3A1B0}" srcOrd="0" destOrd="0" presId="urn:microsoft.com/office/officeart/2008/layout/LinedList"/>
    <dgm:cxn modelId="{C4A32E54-202A-4574-8BB0-C501F3B7F8AE}" type="presOf" srcId="{BEFC87B4-598F-443B-8F96-228CFC02655A}" destId="{6D29A08C-A8DD-40B8-AF3F-AFF16C44D00A}" srcOrd="0" destOrd="0" presId="urn:microsoft.com/office/officeart/2008/layout/LinedList"/>
    <dgm:cxn modelId="{C0F39F81-475F-452B-B1E0-1A48C268FAFF}" srcId="{34FAD1C0-6556-4FD3-AF52-706604A01D13}" destId="{BEFC87B4-598F-443B-8F96-228CFC02655A}" srcOrd="0" destOrd="0" parTransId="{B7A11D0F-CE14-4F8A-A820-AF862D768FB3}" sibTransId="{24E7B881-080E-49E9-AAE7-006691386F65}"/>
    <dgm:cxn modelId="{015DF992-D154-4433-B43A-81EF6ABB381D}" type="presOf" srcId="{7E1B0441-5285-4396-9F55-5FB4EAA6B94E}" destId="{4B254BC8-0640-4467-B37E-C4D2CD0775EC}" srcOrd="0" destOrd="0" presId="urn:microsoft.com/office/officeart/2008/layout/LinedList"/>
    <dgm:cxn modelId="{F7A98BCD-7758-44E0-9086-C95C9974A948}" type="presOf" srcId="{234CDCC2-112C-414F-AD2D-55B0F9E7708D}" destId="{FAFBE4DE-53AE-44A5-AB37-991C37F34C91}" srcOrd="0" destOrd="0" presId="urn:microsoft.com/office/officeart/2008/layout/LinedList"/>
    <dgm:cxn modelId="{2373C9D2-EEC4-4769-A8D8-2A52C5F841C7}" type="presOf" srcId="{34FAD1C0-6556-4FD3-AF52-706604A01D13}" destId="{A98426A8-8B0D-453E-B544-5D48B7EFDAE2}" srcOrd="0" destOrd="0" presId="urn:microsoft.com/office/officeart/2008/layout/LinedList"/>
    <dgm:cxn modelId="{387FDFDE-E3E1-47AE-8347-197EE08F622E}" srcId="{34FAD1C0-6556-4FD3-AF52-706604A01D13}" destId="{234CDCC2-112C-414F-AD2D-55B0F9E7708D}" srcOrd="2" destOrd="0" parTransId="{43D0B688-683D-42EC-A066-A9CE0B650847}" sibTransId="{4D7AF9AF-2CB1-4453-AB86-AA08B9CB4606}"/>
    <dgm:cxn modelId="{7DB05A0F-7BF1-4CEE-B23B-DF75DFBA40A8}" type="presParOf" srcId="{A98426A8-8B0D-453E-B544-5D48B7EFDAE2}" destId="{A9147E6F-3324-4A8D-8281-98BDE592FDF3}" srcOrd="0" destOrd="0" presId="urn:microsoft.com/office/officeart/2008/layout/LinedList"/>
    <dgm:cxn modelId="{00890274-C0E1-4E8A-B525-1238990E1DB9}" type="presParOf" srcId="{A98426A8-8B0D-453E-B544-5D48B7EFDAE2}" destId="{44B50395-07A5-4905-8372-D0248655EE1E}" srcOrd="1" destOrd="0" presId="urn:microsoft.com/office/officeart/2008/layout/LinedList"/>
    <dgm:cxn modelId="{DC099BFF-87E5-400E-A6CA-11E688180E27}" type="presParOf" srcId="{44B50395-07A5-4905-8372-D0248655EE1E}" destId="{6D29A08C-A8DD-40B8-AF3F-AFF16C44D00A}" srcOrd="0" destOrd="0" presId="urn:microsoft.com/office/officeart/2008/layout/LinedList"/>
    <dgm:cxn modelId="{38CBF188-1C3C-4BFE-95F7-06936E06EB84}" type="presParOf" srcId="{44B50395-07A5-4905-8372-D0248655EE1E}" destId="{7DC87450-B92B-44E1-8C3F-4E56E812A55E}" srcOrd="1" destOrd="0" presId="urn:microsoft.com/office/officeart/2008/layout/LinedList"/>
    <dgm:cxn modelId="{321CB670-5998-4BEA-B858-5B9B42CD23F0}" type="presParOf" srcId="{A98426A8-8B0D-453E-B544-5D48B7EFDAE2}" destId="{50BB1886-561E-420D-9B2A-DDA8ABF72F1B}" srcOrd="2" destOrd="0" presId="urn:microsoft.com/office/officeart/2008/layout/LinedList"/>
    <dgm:cxn modelId="{DCBC4E4A-C7FE-4835-8845-4CAEFE702AAD}" type="presParOf" srcId="{A98426A8-8B0D-453E-B544-5D48B7EFDAE2}" destId="{DB9B1B48-9570-47AF-8A72-E90E9B4DEC7A}" srcOrd="3" destOrd="0" presId="urn:microsoft.com/office/officeart/2008/layout/LinedList"/>
    <dgm:cxn modelId="{83165576-D059-4AA5-8C7A-0DCA584D1B5A}" type="presParOf" srcId="{DB9B1B48-9570-47AF-8A72-E90E9B4DEC7A}" destId="{4B254BC8-0640-4467-B37E-C4D2CD0775EC}" srcOrd="0" destOrd="0" presId="urn:microsoft.com/office/officeart/2008/layout/LinedList"/>
    <dgm:cxn modelId="{8CB7339E-64A5-4492-BC55-9598B021A60D}" type="presParOf" srcId="{DB9B1B48-9570-47AF-8A72-E90E9B4DEC7A}" destId="{A19E5C1E-0CBB-4A69-A4EA-0C09A0859F92}" srcOrd="1" destOrd="0" presId="urn:microsoft.com/office/officeart/2008/layout/LinedList"/>
    <dgm:cxn modelId="{93D425EE-B3E5-4490-8AD7-A7B3003730FB}" type="presParOf" srcId="{A98426A8-8B0D-453E-B544-5D48B7EFDAE2}" destId="{F8501D65-055F-4AC6-A3EE-967EE953CCF1}" srcOrd="4" destOrd="0" presId="urn:microsoft.com/office/officeart/2008/layout/LinedList"/>
    <dgm:cxn modelId="{1F59978C-C850-4841-9C02-16AB2EA6C567}" type="presParOf" srcId="{A98426A8-8B0D-453E-B544-5D48B7EFDAE2}" destId="{E559A8D4-9236-4649-B5FA-6122C1D96441}" srcOrd="5" destOrd="0" presId="urn:microsoft.com/office/officeart/2008/layout/LinedList"/>
    <dgm:cxn modelId="{125A73C8-EDBA-41AF-87C4-4271583FA486}" type="presParOf" srcId="{E559A8D4-9236-4649-B5FA-6122C1D96441}" destId="{FAFBE4DE-53AE-44A5-AB37-991C37F34C91}" srcOrd="0" destOrd="0" presId="urn:microsoft.com/office/officeart/2008/layout/LinedList"/>
    <dgm:cxn modelId="{4A1726D7-ABDF-4269-8942-54220456D22B}" type="presParOf" srcId="{E559A8D4-9236-4649-B5FA-6122C1D96441}" destId="{D92334FF-CD3C-4F4E-810B-E7AB108B445D}" srcOrd="1" destOrd="0" presId="urn:microsoft.com/office/officeart/2008/layout/LinedList"/>
    <dgm:cxn modelId="{0E066820-C4DC-48C7-8298-5482449D9F83}" type="presParOf" srcId="{A98426A8-8B0D-453E-B544-5D48B7EFDAE2}" destId="{5BBF2AFB-5576-4369-900F-25594AE05EC5}" srcOrd="6" destOrd="0" presId="urn:microsoft.com/office/officeart/2008/layout/LinedList"/>
    <dgm:cxn modelId="{D57B4909-6C06-4B7C-9766-92B74CF1322E}" type="presParOf" srcId="{A98426A8-8B0D-453E-B544-5D48B7EFDAE2}" destId="{2CB8CA64-F1A7-48E2-8CE3-0F1EE99BB52D}" srcOrd="7" destOrd="0" presId="urn:microsoft.com/office/officeart/2008/layout/LinedList"/>
    <dgm:cxn modelId="{D89D4786-4D11-4924-B7EE-B1928CA9F74E}" type="presParOf" srcId="{2CB8CA64-F1A7-48E2-8CE3-0F1EE99BB52D}" destId="{0AB0842A-F884-4D88-B13C-F2D95DC3A1B0}" srcOrd="0" destOrd="0" presId="urn:microsoft.com/office/officeart/2008/layout/LinedList"/>
    <dgm:cxn modelId="{39A3E2BF-EAE5-4BBC-9BEB-3B537DEDADB6}" type="presParOf" srcId="{2CB8CA64-F1A7-48E2-8CE3-0F1EE99BB52D}" destId="{650F3698-1067-4E48-BF40-79F42320CB8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F69A3B8-6FA9-4420-BB8C-C7366B968D4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EB42AC9-E839-42B3-84D5-91104A94F3D7}">
      <dgm:prSet/>
      <dgm:spPr/>
      <dgm:t>
        <a:bodyPr/>
        <a:lstStyle/>
        <a:p>
          <a:r>
            <a:rPr lang="en-GB"/>
            <a:t>Disturbance handler role implies responding to unanticipated issues or disagreements that may influence business operations.</a:t>
          </a:r>
          <a:endParaRPr lang="en-US"/>
        </a:p>
      </dgm:t>
    </dgm:pt>
    <dgm:pt modelId="{46729FEA-8767-44B4-8F09-F2CB6E54F715}" type="parTrans" cxnId="{437AA5A1-0E4D-4124-A23C-3C659190C2D1}">
      <dgm:prSet/>
      <dgm:spPr/>
      <dgm:t>
        <a:bodyPr/>
        <a:lstStyle/>
        <a:p>
          <a:endParaRPr lang="en-US"/>
        </a:p>
      </dgm:t>
    </dgm:pt>
    <dgm:pt modelId="{36F58C27-B8B3-4A0E-A0D7-A3B5EBB9DE8C}" type="sibTrans" cxnId="{437AA5A1-0E4D-4124-A23C-3C659190C2D1}">
      <dgm:prSet/>
      <dgm:spPr/>
      <dgm:t>
        <a:bodyPr/>
        <a:lstStyle/>
        <a:p>
          <a:endParaRPr lang="en-US"/>
        </a:p>
      </dgm:t>
    </dgm:pt>
    <dgm:pt modelId="{83AFCD9B-E643-48F6-8408-A38225B4CF83}">
      <dgm:prSet/>
      <dgm:spPr/>
      <dgm:t>
        <a:bodyPr/>
        <a:lstStyle/>
        <a:p>
          <a:r>
            <a:rPr lang="en-GB"/>
            <a:t>Apple managers respond to team problems, delays in products or supplier hitches to get them back on course(Sherman, 2023)k.</a:t>
          </a:r>
          <a:endParaRPr lang="en-US"/>
        </a:p>
      </dgm:t>
    </dgm:pt>
    <dgm:pt modelId="{FAD59595-82FE-4A7E-B858-87F54741646E}" type="parTrans" cxnId="{61813393-C461-49E2-B008-0A53741A4796}">
      <dgm:prSet/>
      <dgm:spPr/>
      <dgm:t>
        <a:bodyPr/>
        <a:lstStyle/>
        <a:p>
          <a:endParaRPr lang="en-US"/>
        </a:p>
      </dgm:t>
    </dgm:pt>
    <dgm:pt modelId="{DFF80C87-C2AE-45F8-9F80-706B529030F6}" type="sibTrans" cxnId="{61813393-C461-49E2-B008-0A53741A4796}">
      <dgm:prSet/>
      <dgm:spPr/>
      <dgm:t>
        <a:bodyPr/>
        <a:lstStyle/>
        <a:p>
          <a:endParaRPr lang="en-US"/>
        </a:p>
      </dgm:t>
    </dgm:pt>
    <dgm:pt modelId="{3DFC16FE-805A-4DAC-8315-9A1769949696}">
      <dgm:prSet/>
      <dgm:spPr/>
      <dgm:t>
        <a:bodyPr/>
        <a:lstStyle/>
        <a:p>
          <a:r>
            <a:rPr lang="en-GB"/>
            <a:t>They act fast, solve problems, alleviate stress when one is in a bad or emergent circumstance.</a:t>
          </a:r>
          <a:endParaRPr lang="en-US"/>
        </a:p>
      </dgm:t>
    </dgm:pt>
    <dgm:pt modelId="{A7DC6ABC-2F91-4B1B-9EDE-56E62C298D0A}" type="parTrans" cxnId="{1958C7ED-EA2C-478E-B89D-3EC13DB3ED8C}">
      <dgm:prSet/>
      <dgm:spPr/>
      <dgm:t>
        <a:bodyPr/>
        <a:lstStyle/>
        <a:p>
          <a:endParaRPr lang="en-US"/>
        </a:p>
      </dgm:t>
    </dgm:pt>
    <dgm:pt modelId="{4A67BF60-81C1-4C12-9802-76698FDFAFC1}" type="sibTrans" cxnId="{1958C7ED-EA2C-478E-B89D-3EC13DB3ED8C}">
      <dgm:prSet/>
      <dgm:spPr/>
      <dgm:t>
        <a:bodyPr/>
        <a:lstStyle/>
        <a:p>
          <a:endParaRPr lang="en-US"/>
        </a:p>
      </dgm:t>
    </dgm:pt>
    <dgm:pt modelId="{D0FC8F8C-AF23-4AAA-B135-0877EBF7700F}">
      <dgm:prSet/>
      <dgm:spPr/>
      <dgm:t>
        <a:bodyPr/>
        <a:lstStyle/>
        <a:p>
          <a:r>
            <a:rPr lang="en-GB"/>
            <a:t>This role insulates the business against risk and contributes to stability of changing environments.</a:t>
          </a:r>
          <a:endParaRPr lang="en-US"/>
        </a:p>
      </dgm:t>
    </dgm:pt>
    <dgm:pt modelId="{C03F6FE2-9413-489A-8AF3-A0D8E7EE3396}" type="parTrans" cxnId="{634D843F-BB15-49FF-9554-48058368BB2D}">
      <dgm:prSet/>
      <dgm:spPr/>
      <dgm:t>
        <a:bodyPr/>
        <a:lstStyle/>
        <a:p>
          <a:endParaRPr lang="en-US"/>
        </a:p>
      </dgm:t>
    </dgm:pt>
    <dgm:pt modelId="{7EE725CD-1803-4872-AD47-0DB2EB9A6F19}" type="sibTrans" cxnId="{634D843F-BB15-49FF-9554-48058368BB2D}">
      <dgm:prSet/>
      <dgm:spPr/>
      <dgm:t>
        <a:bodyPr/>
        <a:lstStyle/>
        <a:p>
          <a:endParaRPr lang="en-US"/>
        </a:p>
      </dgm:t>
    </dgm:pt>
    <dgm:pt modelId="{DDFE5268-6C91-4550-B0CC-89862E95B1F1}" type="pres">
      <dgm:prSet presAssocID="{AF69A3B8-6FA9-4420-BB8C-C7366B968D4A}" presName="vert0" presStyleCnt="0">
        <dgm:presLayoutVars>
          <dgm:dir/>
          <dgm:animOne val="branch"/>
          <dgm:animLvl val="lvl"/>
        </dgm:presLayoutVars>
      </dgm:prSet>
      <dgm:spPr/>
    </dgm:pt>
    <dgm:pt modelId="{56AB1D52-FD05-43FB-81EB-ED9F5A6F17DA}" type="pres">
      <dgm:prSet presAssocID="{5EB42AC9-E839-42B3-84D5-91104A94F3D7}" presName="thickLine" presStyleLbl="alignNode1" presStyleIdx="0" presStyleCnt="4"/>
      <dgm:spPr/>
    </dgm:pt>
    <dgm:pt modelId="{E423D9B9-55DD-4BC6-A70F-0A30BC7C4BBA}" type="pres">
      <dgm:prSet presAssocID="{5EB42AC9-E839-42B3-84D5-91104A94F3D7}" presName="horz1" presStyleCnt="0"/>
      <dgm:spPr/>
    </dgm:pt>
    <dgm:pt modelId="{A0982DCB-DA6B-4D23-85C4-9E041A550794}" type="pres">
      <dgm:prSet presAssocID="{5EB42AC9-E839-42B3-84D5-91104A94F3D7}" presName="tx1" presStyleLbl="revTx" presStyleIdx="0" presStyleCnt="4"/>
      <dgm:spPr/>
    </dgm:pt>
    <dgm:pt modelId="{32B24818-508E-45BD-ACEA-3F305FAEEFAE}" type="pres">
      <dgm:prSet presAssocID="{5EB42AC9-E839-42B3-84D5-91104A94F3D7}" presName="vert1" presStyleCnt="0"/>
      <dgm:spPr/>
    </dgm:pt>
    <dgm:pt modelId="{C05B7EA6-4A7C-4905-91FB-1E22B8A82E5E}" type="pres">
      <dgm:prSet presAssocID="{83AFCD9B-E643-48F6-8408-A38225B4CF83}" presName="thickLine" presStyleLbl="alignNode1" presStyleIdx="1" presStyleCnt="4"/>
      <dgm:spPr/>
    </dgm:pt>
    <dgm:pt modelId="{629BF4A8-59ED-44F7-B9C3-79CEEBAA430F}" type="pres">
      <dgm:prSet presAssocID="{83AFCD9B-E643-48F6-8408-A38225B4CF83}" presName="horz1" presStyleCnt="0"/>
      <dgm:spPr/>
    </dgm:pt>
    <dgm:pt modelId="{AAB879A4-89AC-4B9C-AE52-C87944F5BF67}" type="pres">
      <dgm:prSet presAssocID="{83AFCD9B-E643-48F6-8408-A38225B4CF83}" presName="tx1" presStyleLbl="revTx" presStyleIdx="1" presStyleCnt="4"/>
      <dgm:spPr/>
    </dgm:pt>
    <dgm:pt modelId="{EF075CDF-9E03-42C1-8C55-ED720CF5CB16}" type="pres">
      <dgm:prSet presAssocID="{83AFCD9B-E643-48F6-8408-A38225B4CF83}" presName="vert1" presStyleCnt="0"/>
      <dgm:spPr/>
    </dgm:pt>
    <dgm:pt modelId="{EB359272-6F15-4790-8CD5-C8E8243774A9}" type="pres">
      <dgm:prSet presAssocID="{3DFC16FE-805A-4DAC-8315-9A1769949696}" presName="thickLine" presStyleLbl="alignNode1" presStyleIdx="2" presStyleCnt="4"/>
      <dgm:spPr/>
    </dgm:pt>
    <dgm:pt modelId="{13395C79-B02F-4847-AAA9-C7132DA18C9E}" type="pres">
      <dgm:prSet presAssocID="{3DFC16FE-805A-4DAC-8315-9A1769949696}" presName="horz1" presStyleCnt="0"/>
      <dgm:spPr/>
    </dgm:pt>
    <dgm:pt modelId="{96FB00CF-C983-44E8-98A5-03D5799E8250}" type="pres">
      <dgm:prSet presAssocID="{3DFC16FE-805A-4DAC-8315-9A1769949696}" presName="tx1" presStyleLbl="revTx" presStyleIdx="2" presStyleCnt="4"/>
      <dgm:spPr/>
    </dgm:pt>
    <dgm:pt modelId="{305057B2-52E9-4D75-8BE7-D2815BC03C19}" type="pres">
      <dgm:prSet presAssocID="{3DFC16FE-805A-4DAC-8315-9A1769949696}" presName="vert1" presStyleCnt="0"/>
      <dgm:spPr/>
    </dgm:pt>
    <dgm:pt modelId="{00AEF20D-C899-4AE3-8A16-CACEB679E02E}" type="pres">
      <dgm:prSet presAssocID="{D0FC8F8C-AF23-4AAA-B135-0877EBF7700F}" presName="thickLine" presStyleLbl="alignNode1" presStyleIdx="3" presStyleCnt="4"/>
      <dgm:spPr/>
    </dgm:pt>
    <dgm:pt modelId="{062E89C2-4A00-4DD6-B65E-7CF80A85EFF0}" type="pres">
      <dgm:prSet presAssocID="{D0FC8F8C-AF23-4AAA-B135-0877EBF7700F}" presName="horz1" presStyleCnt="0"/>
      <dgm:spPr/>
    </dgm:pt>
    <dgm:pt modelId="{02F0FB83-CAF9-45A5-BD72-E744D3D53020}" type="pres">
      <dgm:prSet presAssocID="{D0FC8F8C-AF23-4AAA-B135-0877EBF7700F}" presName="tx1" presStyleLbl="revTx" presStyleIdx="3" presStyleCnt="4"/>
      <dgm:spPr/>
    </dgm:pt>
    <dgm:pt modelId="{41725063-48D2-4AE6-BA5F-04E956EB7069}" type="pres">
      <dgm:prSet presAssocID="{D0FC8F8C-AF23-4AAA-B135-0877EBF7700F}" presName="vert1" presStyleCnt="0"/>
      <dgm:spPr/>
    </dgm:pt>
  </dgm:ptLst>
  <dgm:cxnLst>
    <dgm:cxn modelId="{634D843F-BB15-49FF-9554-48058368BB2D}" srcId="{AF69A3B8-6FA9-4420-BB8C-C7366B968D4A}" destId="{D0FC8F8C-AF23-4AAA-B135-0877EBF7700F}" srcOrd="3" destOrd="0" parTransId="{C03F6FE2-9413-489A-8AF3-A0D8E7EE3396}" sibTransId="{7EE725CD-1803-4872-AD47-0DB2EB9A6F19}"/>
    <dgm:cxn modelId="{88C54343-D816-42E6-9985-CA13EA0900BB}" type="presOf" srcId="{83AFCD9B-E643-48F6-8408-A38225B4CF83}" destId="{AAB879A4-89AC-4B9C-AE52-C87944F5BF67}" srcOrd="0" destOrd="0" presId="urn:microsoft.com/office/officeart/2008/layout/LinedList"/>
    <dgm:cxn modelId="{E4B26E66-F5E4-4261-9C3B-7B3AE0AE80EB}" type="presOf" srcId="{3DFC16FE-805A-4DAC-8315-9A1769949696}" destId="{96FB00CF-C983-44E8-98A5-03D5799E8250}" srcOrd="0" destOrd="0" presId="urn:microsoft.com/office/officeart/2008/layout/LinedList"/>
    <dgm:cxn modelId="{61813393-C461-49E2-B008-0A53741A4796}" srcId="{AF69A3B8-6FA9-4420-BB8C-C7366B968D4A}" destId="{83AFCD9B-E643-48F6-8408-A38225B4CF83}" srcOrd="1" destOrd="0" parTransId="{FAD59595-82FE-4A7E-B858-87F54741646E}" sibTransId="{DFF80C87-C2AE-45F8-9F80-706B529030F6}"/>
    <dgm:cxn modelId="{2286389D-46C2-4015-9FE1-B6BA61CBB69F}" type="presOf" srcId="{AF69A3B8-6FA9-4420-BB8C-C7366B968D4A}" destId="{DDFE5268-6C91-4550-B0CC-89862E95B1F1}" srcOrd="0" destOrd="0" presId="urn:microsoft.com/office/officeart/2008/layout/LinedList"/>
    <dgm:cxn modelId="{437AA5A1-0E4D-4124-A23C-3C659190C2D1}" srcId="{AF69A3B8-6FA9-4420-BB8C-C7366B968D4A}" destId="{5EB42AC9-E839-42B3-84D5-91104A94F3D7}" srcOrd="0" destOrd="0" parTransId="{46729FEA-8767-44B4-8F09-F2CB6E54F715}" sibTransId="{36F58C27-B8B3-4A0E-A0D7-A3B5EBB9DE8C}"/>
    <dgm:cxn modelId="{1B0331C4-0161-4364-989C-AD2D5F177077}" type="presOf" srcId="{5EB42AC9-E839-42B3-84D5-91104A94F3D7}" destId="{A0982DCB-DA6B-4D23-85C4-9E041A550794}" srcOrd="0" destOrd="0" presId="urn:microsoft.com/office/officeart/2008/layout/LinedList"/>
    <dgm:cxn modelId="{478CFDDC-184E-4405-8248-21567470B75B}" type="presOf" srcId="{D0FC8F8C-AF23-4AAA-B135-0877EBF7700F}" destId="{02F0FB83-CAF9-45A5-BD72-E744D3D53020}" srcOrd="0" destOrd="0" presId="urn:microsoft.com/office/officeart/2008/layout/LinedList"/>
    <dgm:cxn modelId="{1958C7ED-EA2C-478E-B89D-3EC13DB3ED8C}" srcId="{AF69A3B8-6FA9-4420-BB8C-C7366B968D4A}" destId="{3DFC16FE-805A-4DAC-8315-9A1769949696}" srcOrd="2" destOrd="0" parTransId="{A7DC6ABC-2F91-4B1B-9EDE-56E62C298D0A}" sibTransId="{4A67BF60-81C1-4C12-9802-76698FDFAFC1}"/>
    <dgm:cxn modelId="{29C28D14-F14E-4A64-81C0-8420618DE907}" type="presParOf" srcId="{DDFE5268-6C91-4550-B0CC-89862E95B1F1}" destId="{56AB1D52-FD05-43FB-81EB-ED9F5A6F17DA}" srcOrd="0" destOrd="0" presId="urn:microsoft.com/office/officeart/2008/layout/LinedList"/>
    <dgm:cxn modelId="{4F387490-31DA-46B6-A8AE-A6306566DDA5}" type="presParOf" srcId="{DDFE5268-6C91-4550-B0CC-89862E95B1F1}" destId="{E423D9B9-55DD-4BC6-A70F-0A30BC7C4BBA}" srcOrd="1" destOrd="0" presId="urn:microsoft.com/office/officeart/2008/layout/LinedList"/>
    <dgm:cxn modelId="{60332EAA-1590-4C58-945A-72DFD27C32F9}" type="presParOf" srcId="{E423D9B9-55DD-4BC6-A70F-0A30BC7C4BBA}" destId="{A0982DCB-DA6B-4D23-85C4-9E041A550794}" srcOrd="0" destOrd="0" presId="urn:microsoft.com/office/officeart/2008/layout/LinedList"/>
    <dgm:cxn modelId="{DC33962A-2DF5-4782-BB52-AC05870B7F0E}" type="presParOf" srcId="{E423D9B9-55DD-4BC6-A70F-0A30BC7C4BBA}" destId="{32B24818-508E-45BD-ACEA-3F305FAEEFAE}" srcOrd="1" destOrd="0" presId="urn:microsoft.com/office/officeart/2008/layout/LinedList"/>
    <dgm:cxn modelId="{711C35FF-0226-466F-AA1E-46D52186C425}" type="presParOf" srcId="{DDFE5268-6C91-4550-B0CC-89862E95B1F1}" destId="{C05B7EA6-4A7C-4905-91FB-1E22B8A82E5E}" srcOrd="2" destOrd="0" presId="urn:microsoft.com/office/officeart/2008/layout/LinedList"/>
    <dgm:cxn modelId="{1C8E702A-9604-4480-8C44-141E172E3D4A}" type="presParOf" srcId="{DDFE5268-6C91-4550-B0CC-89862E95B1F1}" destId="{629BF4A8-59ED-44F7-B9C3-79CEEBAA430F}" srcOrd="3" destOrd="0" presId="urn:microsoft.com/office/officeart/2008/layout/LinedList"/>
    <dgm:cxn modelId="{142D93A3-0609-4364-A297-FE0271929DDE}" type="presParOf" srcId="{629BF4A8-59ED-44F7-B9C3-79CEEBAA430F}" destId="{AAB879A4-89AC-4B9C-AE52-C87944F5BF67}" srcOrd="0" destOrd="0" presId="urn:microsoft.com/office/officeart/2008/layout/LinedList"/>
    <dgm:cxn modelId="{293284CC-378E-404C-A4D0-1D4E3E818097}" type="presParOf" srcId="{629BF4A8-59ED-44F7-B9C3-79CEEBAA430F}" destId="{EF075CDF-9E03-42C1-8C55-ED720CF5CB16}" srcOrd="1" destOrd="0" presId="urn:microsoft.com/office/officeart/2008/layout/LinedList"/>
    <dgm:cxn modelId="{09076638-1D58-407C-995B-8B30C64A1734}" type="presParOf" srcId="{DDFE5268-6C91-4550-B0CC-89862E95B1F1}" destId="{EB359272-6F15-4790-8CD5-C8E8243774A9}" srcOrd="4" destOrd="0" presId="urn:microsoft.com/office/officeart/2008/layout/LinedList"/>
    <dgm:cxn modelId="{09849C3B-16D6-4581-9781-9427F03E4BFA}" type="presParOf" srcId="{DDFE5268-6C91-4550-B0CC-89862E95B1F1}" destId="{13395C79-B02F-4847-AAA9-C7132DA18C9E}" srcOrd="5" destOrd="0" presId="urn:microsoft.com/office/officeart/2008/layout/LinedList"/>
    <dgm:cxn modelId="{A4221F09-6662-47FB-AAEB-0B0BFA01A5A2}" type="presParOf" srcId="{13395C79-B02F-4847-AAA9-C7132DA18C9E}" destId="{96FB00CF-C983-44E8-98A5-03D5799E8250}" srcOrd="0" destOrd="0" presId="urn:microsoft.com/office/officeart/2008/layout/LinedList"/>
    <dgm:cxn modelId="{7EE87546-9E06-4FED-BACB-E3895634F85B}" type="presParOf" srcId="{13395C79-B02F-4847-AAA9-C7132DA18C9E}" destId="{305057B2-52E9-4D75-8BE7-D2815BC03C19}" srcOrd="1" destOrd="0" presId="urn:microsoft.com/office/officeart/2008/layout/LinedList"/>
    <dgm:cxn modelId="{7762B641-7A09-4D3D-9D1A-696672C4A60A}" type="presParOf" srcId="{DDFE5268-6C91-4550-B0CC-89862E95B1F1}" destId="{00AEF20D-C899-4AE3-8A16-CACEB679E02E}" srcOrd="6" destOrd="0" presId="urn:microsoft.com/office/officeart/2008/layout/LinedList"/>
    <dgm:cxn modelId="{B8DFB5AA-06A7-4958-8781-A45633F229E4}" type="presParOf" srcId="{DDFE5268-6C91-4550-B0CC-89862E95B1F1}" destId="{062E89C2-4A00-4DD6-B65E-7CF80A85EFF0}" srcOrd="7" destOrd="0" presId="urn:microsoft.com/office/officeart/2008/layout/LinedList"/>
    <dgm:cxn modelId="{D1CDE701-9D73-49F7-B7EF-A6EEA83F1417}" type="presParOf" srcId="{062E89C2-4A00-4DD6-B65E-7CF80A85EFF0}" destId="{02F0FB83-CAF9-45A5-BD72-E744D3D53020}" srcOrd="0" destOrd="0" presId="urn:microsoft.com/office/officeart/2008/layout/LinedList"/>
    <dgm:cxn modelId="{77162839-D808-416E-9B54-9CF9E6A63D6D}" type="presParOf" srcId="{062E89C2-4A00-4DD6-B65E-7CF80A85EFF0}" destId="{41725063-48D2-4AE6-BA5F-04E956EB70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17CE81-FD38-4EDD-B4FB-5AA03F29453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2EB9470-DA69-4092-AE91-9710628BFC6A}">
      <dgm:prSet/>
      <dgm:spPr/>
      <dgm:t>
        <a:bodyPr/>
        <a:lstStyle/>
        <a:p>
          <a:r>
            <a:rPr lang="en-GB"/>
            <a:t>The resource allocator job includes making a decision on where to put resources in terms of time, money, people and equipment in business.</a:t>
          </a:r>
          <a:endParaRPr lang="en-US"/>
        </a:p>
      </dgm:t>
    </dgm:pt>
    <dgm:pt modelId="{2ECBA713-6490-4BD1-AF12-E058DB311B9F}" type="parTrans" cxnId="{6107D27A-315C-4696-8D29-87E5A17E5BB3}">
      <dgm:prSet/>
      <dgm:spPr/>
      <dgm:t>
        <a:bodyPr/>
        <a:lstStyle/>
        <a:p>
          <a:endParaRPr lang="en-US"/>
        </a:p>
      </dgm:t>
    </dgm:pt>
    <dgm:pt modelId="{951A5452-E880-497B-BB22-8F2337A22170}" type="sibTrans" cxnId="{6107D27A-315C-4696-8D29-87E5A17E5BB3}">
      <dgm:prSet/>
      <dgm:spPr/>
      <dgm:t>
        <a:bodyPr/>
        <a:lstStyle/>
        <a:p>
          <a:endParaRPr lang="en-US"/>
        </a:p>
      </dgm:t>
    </dgm:pt>
    <dgm:pt modelId="{19258355-F815-4CAB-9533-1F91BAD55AEA}">
      <dgm:prSet/>
      <dgm:spPr/>
      <dgm:t>
        <a:bodyPr/>
        <a:lstStyle/>
        <a:p>
          <a:r>
            <a:rPr lang="en-GB"/>
            <a:t>The managers of Apple decide which projects to fund, staff or material accordingly with regard to the priorities of the company(Singh, 2023).</a:t>
          </a:r>
          <a:endParaRPr lang="en-US"/>
        </a:p>
      </dgm:t>
    </dgm:pt>
    <dgm:pt modelId="{63C24465-5F8A-4604-93E9-2CB64C5E6698}" type="parTrans" cxnId="{57017793-341C-4DE1-AB1C-51D9D6BBE061}">
      <dgm:prSet/>
      <dgm:spPr/>
      <dgm:t>
        <a:bodyPr/>
        <a:lstStyle/>
        <a:p>
          <a:endParaRPr lang="en-US"/>
        </a:p>
      </dgm:t>
    </dgm:pt>
    <dgm:pt modelId="{B17E39BA-90B5-40BF-889E-FBB5E11489C5}" type="sibTrans" cxnId="{57017793-341C-4DE1-AB1C-51D9D6BBE061}">
      <dgm:prSet/>
      <dgm:spPr/>
      <dgm:t>
        <a:bodyPr/>
        <a:lstStyle/>
        <a:p>
          <a:endParaRPr lang="en-US"/>
        </a:p>
      </dgm:t>
    </dgm:pt>
    <dgm:pt modelId="{561998C1-5989-43CC-A45B-CD219648B66F}">
      <dgm:prSet/>
      <dgm:spPr/>
      <dgm:t>
        <a:bodyPr/>
        <a:lstStyle/>
        <a:p>
          <a:r>
            <a:rPr lang="en-GB"/>
            <a:t>They do budgeting, plans, and tasks to ensure proper and equitable utilisation of resources.</a:t>
          </a:r>
          <a:endParaRPr lang="en-US"/>
        </a:p>
      </dgm:t>
    </dgm:pt>
    <dgm:pt modelId="{6E6387DE-09C3-4CC3-BCBB-860FAAE55DC0}" type="parTrans" cxnId="{A8BFA7D6-EB5D-4BF2-9198-CCE66A5002A4}">
      <dgm:prSet/>
      <dgm:spPr/>
      <dgm:t>
        <a:bodyPr/>
        <a:lstStyle/>
        <a:p>
          <a:endParaRPr lang="en-US"/>
        </a:p>
      </dgm:t>
    </dgm:pt>
    <dgm:pt modelId="{5BE8ED0E-3293-4C30-93C4-71528502B903}" type="sibTrans" cxnId="{A8BFA7D6-EB5D-4BF2-9198-CCE66A5002A4}">
      <dgm:prSet/>
      <dgm:spPr/>
      <dgm:t>
        <a:bodyPr/>
        <a:lstStyle/>
        <a:p>
          <a:endParaRPr lang="en-US"/>
        </a:p>
      </dgm:t>
    </dgm:pt>
    <dgm:pt modelId="{8239FD92-C4F1-4989-BBD5-71C57EBF5EA7}">
      <dgm:prSet/>
      <dgm:spPr/>
      <dgm:t>
        <a:bodyPr/>
        <a:lstStyle/>
        <a:p>
          <a:r>
            <a:rPr lang="en-GB"/>
            <a:t>This position aids in cost containment, productivity and aiding the objectives of business in various departments.</a:t>
          </a:r>
          <a:endParaRPr lang="en-US"/>
        </a:p>
      </dgm:t>
    </dgm:pt>
    <dgm:pt modelId="{4000400C-85FF-48F1-8BD8-2D1817F5AD92}" type="parTrans" cxnId="{D4E8833F-CF19-461D-AB65-0FF377DB677E}">
      <dgm:prSet/>
      <dgm:spPr/>
      <dgm:t>
        <a:bodyPr/>
        <a:lstStyle/>
        <a:p>
          <a:endParaRPr lang="en-US"/>
        </a:p>
      </dgm:t>
    </dgm:pt>
    <dgm:pt modelId="{365D294C-6B0D-4BC2-9328-50F76B017966}" type="sibTrans" cxnId="{D4E8833F-CF19-461D-AB65-0FF377DB677E}">
      <dgm:prSet/>
      <dgm:spPr/>
      <dgm:t>
        <a:bodyPr/>
        <a:lstStyle/>
        <a:p>
          <a:endParaRPr lang="en-US"/>
        </a:p>
      </dgm:t>
    </dgm:pt>
    <dgm:pt modelId="{4416F8C0-09F5-44D0-AEBD-680EC8D0BB97}" type="pres">
      <dgm:prSet presAssocID="{D317CE81-FD38-4EDD-B4FB-5AA03F294537}" presName="vert0" presStyleCnt="0">
        <dgm:presLayoutVars>
          <dgm:dir/>
          <dgm:animOne val="branch"/>
          <dgm:animLvl val="lvl"/>
        </dgm:presLayoutVars>
      </dgm:prSet>
      <dgm:spPr/>
    </dgm:pt>
    <dgm:pt modelId="{9D6B232D-41FD-4AB7-B2DF-B4D1DFE51C9F}" type="pres">
      <dgm:prSet presAssocID="{32EB9470-DA69-4092-AE91-9710628BFC6A}" presName="thickLine" presStyleLbl="alignNode1" presStyleIdx="0" presStyleCnt="4"/>
      <dgm:spPr/>
    </dgm:pt>
    <dgm:pt modelId="{3B4ABBC4-909E-497F-BF90-B3CCA37B8C5A}" type="pres">
      <dgm:prSet presAssocID="{32EB9470-DA69-4092-AE91-9710628BFC6A}" presName="horz1" presStyleCnt="0"/>
      <dgm:spPr/>
    </dgm:pt>
    <dgm:pt modelId="{1B9FE122-D112-4B47-B7DD-29B03AA6585D}" type="pres">
      <dgm:prSet presAssocID="{32EB9470-DA69-4092-AE91-9710628BFC6A}" presName="tx1" presStyleLbl="revTx" presStyleIdx="0" presStyleCnt="4"/>
      <dgm:spPr/>
    </dgm:pt>
    <dgm:pt modelId="{996FA3A4-BA18-4083-9EA4-5205BE5B2941}" type="pres">
      <dgm:prSet presAssocID="{32EB9470-DA69-4092-AE91-9710628BFC6A}" presName="vert1" presStyleCnt="0"/>
      <dgm:spPr/>
    </dgm:pt>
    <dgm:pt modelId="{6D68A2EE-78F6-48B0-B23D-12BC53E91EA9}" type="pres">
      <dgm:prSet presAssocID="{19258355-F815-4CAB-9533-1F91BAD55AEA}" presName="thickLine" presStyleLbl="alignNode1" presStyleIdx="1" presStyleCnt="4"/>
      <dgm:spPr/>
    </dgm:pt>
    <dgm:pt modelId="{081B922D-B270-46D2-BFC8-7D6322B38686}" type="pres">
      <dgm:prSet presAssocID="{19258355-F815-4CAB-9533-1F91BAD55AEA}" presName="horz1" presStyleCnt="0"/>
      <dgm:spPr/>
    </dgm:pt>
    <dgm:pt modelId="{0B05F830-2663-4E03-9FB8-C046A3C0FD65}" type="pres">
      <dgm:prSet presAssocID="{19258355-F815-4CAB-9533-1F91BAD55AEA}" presName="tx1" presStyleLbl="revTx" presStyleIdx="1" presStyleCnt="4"/>
      <dgm:spPr/>
    </dgm:pt>
    <dgm:pt modelId="{8635B88D-1877-46D3-96B0-5A1D55D6F4E2}" type="pres">
      <dgm:prSet presAssocID="{19258355-F815-4CAB-9533-1F91BAD55AEA}" presName="vert1" presStyleCnt="0"/>
      <dgm:spPr/>
    </dgm:pt>
    <dgm:pt modelId="{AA81185D-C23A-4A6E-9284-374E7F85F5EB}" type="pres">
      <dgm:prSet presAssocID="{561998C1-5989-43CC-A45B-CD219648B66F}" presName="thickLine" presStyleLbl="alignNode1" presStyleIdx="2" presStyleCnt="4"/>
      <dgm:spPr/>
    </dgm:pt>
    <dgm:pt modelId="{4A3F179D-2871-4A77-A137-52A41C8EB859}" type="pres">
      <dgm:prSet presAssocID="{561998C1-5989-43CC-A45B-CD219648B66F}" presName="horz1" presStyleCnt="0"/>
      <dgm:spPr/>
    </dgm:pt>
    <dgm:pt modelId="{CD91AB84-2D41-43C8-9FEE-8B72F5EAEEDC}" type="pres">
      <dgm:prSet presAssocID="{561998C1-5989-43CC-A45B-CD219648B66F}" presName="tx1" presStyleLbl="revTx" presStyleIdx="2" presStyleCnt="4"/>
      <dgm:spPr/>
    </dgm:pt>
    <dgm:pt modelId="{684F11AE-1E62-4551-B2EB-834EC1DAC0F3}" type="pres">
      <dgm:prSet presAssocID="{561998C1-5989-43CC-A45B-CD219648B66F}" presName="vert1" presStyleCnt="0"/>
      <dgm:spPr/>
    </dgm:pt>
    <dgm:pt modelId="{A76FC33B-D3CD-4194-AC46-ABDA64077F21}" type="pres">
      <dgm:prSet presAssocID="{8239FD92-C4F1-4989-BBD5-71C57EBF5EA7}" presName="thickLine" presStyleLbl="alignNode1" presStyleIdx="3" presStyleCnt="4"/>
      <dgm:spPr/>
    </dgm:pt>
    <dgm:pt modelId="{76362D58-40A4-4E1D-A6B6-90B7127B38DE}" type="pres">
      <dgm:prSet presAssocID="{8239FD92-C4F1-4989-BBD5-71C57EBF5EA7}" presName="horz1" presStyleCnt="0"/>
      <dgm:spPr/>
    </dgm:pt>
    <dgm:pt modelId="{B2AE022C-98BE-4F4D-A965-9437DA0D62AC}" type="pres">
      <dgm:prSet presAssocID="{8239FD92-C4F1-4989-BBD5-71C57EBF5EA7}" presName="tx1" presStyleLbl="revTx" presStyleIdx="3" presStyleCnt="4"/>
      <dgm:spPr/>
    </dgm:pt>
    <dgm:pt modelId="{4420011B-8C7B-4AA7-97D7-02535D223A2A}" type="pres">
      <dgm:prSet presAssocID="{8239FD92-C4F1-4989-BBD5-71C57EBF5EA7}" presName="vert1" presStyleCnt="0"/>
      <dgm:spPr/>
    </dgm:pt>
  </dgm:ptLst>
  <dgm:cxnLst>
    <dgm:cxn modelId="{6A9D012A-527E-4FEF-AD65-B1831DF75AA9}" type="presOf" srcId="{8239FD92-C4F1-4989-BBD5-71C57EBF5EA7}" destId="{B2AE022C-98BE-4F4D-A965-9437DA0D62AC}" srcOrd="0" destOrd="0" presId="urn:microsoft.com/office/officeart/2008/layout/LinedList"/>
    <dgm:cxn modelId="{D4E8833F-CF19-461D-AB65-0FF377DB677E}" srcId="{D317CE81-FD38-4EDD-B4FB-5AA03F294537}" destId="{8239FD92-C4F1-4989-BBD5-71C57EBF5EA7}" srcOrd="3" destOrd="0" parTransId="{4000400C-85FF-48F1-8BD8-2D1817F5AD92}" sibTransId="{365D294C-6B0D-4BC2-9328-50F76B017966}"/>
    <dgm:cxn modelId="{B577B060-F312-446A-8F22-9E8A26ACFB04}" type="presOf" srcId="{19258355-F815-4CAB-9533-1F91BAD55AEA}" destId="{0B05F830-2663-4E03-9FB8-C046A3C0FD65}" srcOrd="0" destOrd="0" presId="urn:microsoft.com/office/officeart/2008/layout/LinedList"/>
    <dgm:cxn modelId="{631A5246-8295-42BB-B6A4-84BBF25968F7}" type="presOf" srcId="{561998C1-5989-43CC-A45B-CD219648B66F}" destId="{CD91AB84-2D41-43C8-9FEE-8B72F5EAEEDC}" srcOrd="0" destOrd="0" presId="urn:microsoft.com/office/officeart/2008/layout/LinedList"/>
    <dgm:cxn modelId="{80DCD876-9B30-4C61-BD63-0B972C7F7C70}" type="presOf" srcId="{32EB9470-DA69-4092-AE91-9710628BFC6A}" destId="{1B9FE122-D112-4B47-B7DD-29B03AA6585D}" srcOrd="0" destOrd="0" presId="urn:microsoft.com/office/officeart/2008/layout/LinedList"/>
    <dgm:cxn modelId="{23C57F59-CB22-4F80-AACB-E3711ADB890F}" type="presOf" srcId="{D317CE81-FD38-4EDD-B4FB-5AA03F294537}" destId="{4416F8C0-09F5-44D0-AEBD-680EC8D0BB97}" srcOrd="0" destOrd="0" presId="urn:microsoft.com/office/officeart/2008/layout/LinedList"/>
    <dgm:cxn modelId="{6107D27A-315C-4696-8D29-87E5A17E5BB3}" srcId="{D317CE81-FD38-4EDD-B4FB-5AA03F294537}" destId="{32EB9470-DA69-4092-AE91-9710628BFC6A}" srcOrd="0" destOrd="0" parTransId="{2ECBA713-6490-4BD1-AF12-E058DB311B9F}" sibTransId="{951A5452-E880-497B-BB22-8F2337A22170}"/>
    <dgm:cxn modelId="{57017793-341C-4DE1-AB1C-51D9D6BBE061}" srcId="{D317CE81-FD38-4EDD-B4FB-5AA03F294537}" destId="{19258355-F815-4CAB-9533-1F91BAD55AEA}" srcOrd="1" destOrd="0" parTransId="{63C24465-5F8A-4604-93E9-2CB64C5E6698}" sibTransId="{B17E39BA-90B5-40BF-889E-FBB5E11489C5}"/>
    <dgm:cxn modelId="{A8BFA7D6-EB5D-4BF2-9198-CCE66A5002A4}" srcId="{D317CE81-FD38-4EDD-B4FB-5AA03F294537}" destId="{561998C1-5989-43CC-A45B-CD219648B66F}" srcOrd="2" destOrd="0" parTransId="{6E6387DE-09C3-4CC3-BCBB-860FAAE55DC0}" sibTransId="{5BE8ED0E-3293-4C30-93C4-71528502B903}"/>
    <dgm:cxn modelId="{EDEA5B78-761D-496F-AC1B-FDFCE89C909E}" type="presParOf" srcId="{4416F8C0-09F5-44D0-AEBD-680EC8D0BB97}" destId="{9D6B232D-41FD-4AB7-B2DF-B4D1DFE51C9F}" srcOrd="0" destOrd="0" presId="urn:microsoft.com/office/officeart/2008/layout/LinedList"/>
    <dgm:cxn modelId="{600297B0-4930-44B5-A892-34B8D1C50408}" type="presParOf" srcId="{4416F8C0-09F5-44D0-AEBD-680EC8D0BB97}" destId="{3B4ABBC4-909E-497F-BF90-B3CCA37B8C5A}" srcOrd="1" destOrd="0" presId="urn:microsoft.com/office/officeart/2008/layout/LinedList"/>
    <dgm:cxn modelId="{043AF69D-65A4-4967-830D-10AD6F59CC32}" type="presParOf" srcId="{3B4ABBC4-909E-497F-BF90-B3CCA37B8C5A}" destId="{1B9FE122-D112-4B47-B7DD-29B03AA6585D}" srcOrd="0" destOrd="0" presId="urn:microsoft.com/office/officeart/2008/layout/LinedList"/>
    <dgm:cxn modelId="{20184D36-A9F0-479F-8A38-6D8CE1C592E5}" type="presParOf" srcId="{3B4ABBC4-909E-497F-BF90-B3CCA37B8C5A}" destId="{996FA3A4-BA18-4083-9EA4-5205BE5B2941}" srcOrd="1" destOrd="0" presId="urn:microsoft.com/office/officeart/2008/layout/LinedList"/>
    <dgm:cxn modelId="{F4268BBF-90E8-49C5-8B24-C8ABC041C01B}" type="presParOf" srcId="{4416F8C0-09F5-44D0-AEBD-680EC8D0BB97}" destId="{6D68A2EE-78F6-48B0-B23D-12BC53E91EA9}" srcOrd="2" destOrd="0" presId="urn:microsoft.com/office/officeart/2008/layout/LinedList"/>
    <dgm:cxn modelId="{E2911060-459E-4D15-9301-1EE24AA2AAB3}" type="presParOf" srcId="{4416F8C0-09F5-44D0-AEBD-680EC8D0BB97}" destId="{081B922D-B270-46D2-BFC8-7D6322B38686}" srcOrd="3" destOrd="0" presId="urn:microsoft.com/office/officeart/2008/layout/LinedList"/>
    <dgm:cxn modelId="{98EE9F4F-4068-403B-BA07-8AA4B30E7722}" type="presParOf" srcId="{081B922D-B270-46D2-BFC8-7D6322B38686}" destId="{0B05F830-2663-4E03-9FB8-C046A3C0FD65}" srcOrd="0" destOrd="0" presId="urn:microsoft.com/office/officeart/2008/layout/LinedList"/>
    <dgm:cxn modelId="{932C738E-0A2B-4903-997D-7D61702C39A2}" type="presParOf" srcId="{081B922D-B270-46D2-BFC8-7D6322B38686}" destId="{8635B88D-1877-46D3-96B0-5A1D55D6F4E2}" srcOrd="1" destOrd="0" presId="urn:microsoft.com/office/officeart/2008/layout/LinedList"/>
    <dgm:cxn modelId="{9D28445E-C732-4AB4-8FCA-E02E4113DF8F}" type="presParOf" srcId="{4416F8C0-09F5-44D0-AEBD-680EC8D0BB97}" destId="{AA81185D-C23A-4A6E-9284-374E7F85F5EB}" srcOrd="4" destOrd="0" presId="urn:microsoft.com/office/officeart/2008/layout/LinedList"/>
    <dgm:cxn modelId="{765EAA03-EB92-4E42-9B00-76A2D0A5CFD4}" type="presParOf" srcId="{4416F8C0-09F5-44D0-AEBD-680EC8D0BB97}" destId="{4A3F179D-2871-4A77-A137-52A41C8EB859}" srcOrd="5" destOrd="0" presId="urn:microsoft.com/office/officeart/2008/layout/LinedList"/>
    <dgm:cxn modelId="{500336EC-67BA-415F-AA90-8568CDAFC1BF}" type="presParOf" srcId="{4A3F179D-2871-4A77-A137-52A41C8EB859}" destId="{CD91AB84-2D41-43C8-9FEE-8B72F5EAEEDC}" srcOrd="0" destOrd="0" presId="urn:microsoft.com/office/officeart/2008/layout/LinedList"/>
    <dgm:cxn modelId="{66F72B5C-5C95-4825-8332-0F613D77EDDF}" type="presParOf" srcId="{4A3F179D-2871-4A77-A137-52A41C8EB859}" destId="{684F11AE-1E62-4551-B2EB-834EC1DAC0F3}" srcOrd="1" destOrd="0" presId="urn:microsoft.com/office/officeart/2008/layout/LinedList"/>
    <dgm:cxn modelId="{7C031507-3620-4563-A79D-B2536A06FA5D}" type="presParOf" srcId="{4416F8C0-09F5-44D0-AEBD-680EC8D0BB97}" destId="{A76FC33B-D3CD-4194-AC46-ABDA64077F21}" srcOrd="6" destOrd="0" presId="urn:microsoft.com/office/officeart/2008/layout/LinedList"/>
    <dgm:cxn modelId="{AA9C5D34-371C-40E7-B308-320F18CF9C5A}" type="presParOf" srcId="{4416F8C0-09F5-44D0-AEBD-680EC8D0BB97}" destId="{76362D58-40A4-4E1D-A6B6-90B7127B38DE}" srcOrd="7" destOrd="0" presId="urn:microsoft.com/office/officeart/2008/layout/LinedList"/>
    <dgm:cxn modelId="{AA350018-1FA6-4794-8EAC-E4BFED99387F}" type="presParOf" srcId="{76362D58-40A4-4E1D-A6B6-90B7127B38DE}" destId="{B2AE022C-98BE-4F4D-A965-9437DA0D62AC}" srcOrd="0" destOrd="0" presId="urn:microsoft.com/office/officeart/2008/layout/LinedList"/>
    <dgm:cxn modelId="{15D2AB57-E3D0-4CD1-B44F-F5B44910A127}" type="presParOf" srcId="{76362D58-40A4-4E1D-A6B6-90B7127B38DE}" destId="{4420011B-8C7B-4AA7-97D7-02535D223A2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DCA3CCD-FFDB-4D08-8947-D0BEE1E7F2F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80D771E-4BDE-4BDE-B5C4-83976C3BF3E8}">
      <dgm:prSet/>
      <dgm:spPr/>
      <dgm:t>
        <a:bodyPr/>
        <a:lstStyle/>
        <a:p>
          <a:r>
            <a:rPr lang="en-GB"/>
            <a:t>The negotiator role implies that the managers participate in talks in order to make agreements within the company or without.</a:t>
          </a:r>
          <a:endParaRPr lang="en-US"/>
        </a:p>
      </dgm:t>
    </dgm:pt>
    <dgm:pt modelId="{DB27AF71-7E0A-4161-A18D-A3F970FA9E31}" type="parTrans" cxnId="{5871FCC3-65E8-48B8-96CE-C608289CE1A6}">
      <dgm:prSet/>
      <dgm:spPr/>
      <dgm:t>
        <a:bodyPr/>
        <a:lstStyle/>
        <a:p>
          <a:endParaRPr lang="en-US"/>
        </a:p>
      </dgm:t>
    </dgm:pt>
    <dgm:pt modelId="{14221741-0AFA-448C-930B-FB36A0830E63}" type="sibTrans" cxnId="{5871FCC3-65E8-48B8-96CE-C608289CE1A6}">
      <dgm:prSet/>
      <dgm:spPr/>
      <dgm:t>
        <a:bodyPr/>
        <a:lstStyle/>
        <a:p>
          <a:endParaRPr lang="en-US"/>
        </a:p>
      </dgm:t>
    </dgm:pt>
    <dgm:pt modelId="{694904FD-8A80-47D2-A1F2-8D118AD9C5C0}">
      <dgm:prSet/>
      <dgm:spPr/>
      <dgm:t>
        <a:bodyPr/>
        <a:lstStyle/>
        <a:p>
          <a:r>
            <a:rPr lang="en-GB"/>
            <a:t>Apple managers make agreements with the suppliers, colleagues, or partners in order to obtain agreement on the cost, schedules, or resources(Apple, 2025).</a:t>
          </a:r>
          <a:endParaRPr lang="en-US"/>
        </a:p>
      </dgm:t>
    </dgm:pt>
    <dgm:pt modelId="{49B70EDF-E2BA-461D-8905-32966EDF69C5}" type="parTrans" cxnId="{FA411ED7-4C91-46EB-A809-D5CF22AA5D0E}">
      <dgm:prSet/>
      <dgm:spPr/>
      <dgm:t>
        <a:bodyPr/>
        <a:lstStyle/>
        <a:p>
          <a:endParaRPr lang="en-US"/>
        </a:p>
      </dgm:t>
    </dgm:pt>
    <dgm:pt modelId="{E1179C0B-F57C-4179-9D93-BCF06072CD1C}" type="sibTrans" cxnId="{FA411ED7-4C91-46EB-A809-D5CF22AA5D0E}">
      <dgm:prSet/>
      <dgm:spPr/>
      <dgm:t>
        <a:bodyPr/>
        <a:lstStyle/>
        <a:p>
          <a:endParaRPr lang="en-US"/>
        </a:p>
      </dgm:t>
    </dgm:pt>
    <dgm:pt modelId="{0957FB1D-C705-4EB9-A5E2-A642B1A3AAA4}">
      <dgm:prSet/>
      <dgm:spPr/>
      <dgm:t>
        <a:bodyPr/>
        <a:lstStyle/>
        <a:p>
          <a:r>
            <a:rPr lang="en-GB"/>
            <a:t>They attempt to seek fair solutions to the problems that would be acceptable to both parties and nurture good business relationships.</a:t>
          </a:r>
          <a:endParaRPr lang="en-US"/>
        </a:p>
      </dgm:t>
    </dgm:pt>
    <dgm:pt modelId="{B23D2C0D-F6E2-4413-8C0B-E6B5DEAFE14B}" type="parTrans" cxnId="{E93A30EF-6DDE-4EDB-A700-77F567269BCA}">
      <dgm:prSet/>
      <dgm:spPr/>
      <dgm:t>
        <a:bodyPr/>
        <a:lstStyle/>
        <a:p>
          <a:endParaRPr lang="en-US"/>
        </a:p>
      </dgm:t>
    </dgm:pt>
    <dgm:pt modelId="{C08C80CF-9233-4093-9371-8761793A04B8}" type="sibTrans" cxnId="{E93A30EF-6DDE-4EDB-A700-77F567269BCA}">
      <dgm:prSet/>
      <dgm:spPr/>
      <dgm:t>
        <a:bodyPr/>
        <a:lstStyle/>
        <a:p>
          <a:endParaRPr lang="en-US"/>
        </a:p>
      </dgm:t>
    </dgm:pt>
    <dgm:pt modelId="{3B34DE15-C4BB-445B-AB85-61EF24719C41}">
      <dgm:prSet/>
      <dgm:spPr/>
      <dgm:t>
        <a:bodyPr/>
        <a:lstStyle/>
        <a:p>
          <a:r>
            <a:rPr lang="en-GB"/>
            <a:t>This role facilitates effective collaboration, improved negotiations, and excellent alliances, which would promote the development of the business.</a:t>
          </a:r>
          <a:endParaRPr lang="en-US"/>
        </a:p>
      </dgm:t>
    </dgm:pt>
    <dgm:pt modelId="{52036E33-B70B-437F-ADC7-01705E7789DE}" type="parTrans" cxnId="{A8BA7262-878A-4597-8ABB-F5397D3C9D2E}">
      <dgm:prSet/>
      <dgm:spPr/>
      <dgm:t>
        <a:bodyPr/>
        <a:lstStyle/>
        <a:p>
          <a:endParaRPr lang="en-US"/>
        </a:p>
      </dgm:t>
    </dgm:pt>
    <dgm:pt modelId="{87EDC722-2314-4B77-853C-F5419C1203FE}" type="sibTrans" cxnId="{A8BA7262-878A-4597-8ABB-F5397D3C9D2E}">
      <dgm:prSet/>
      <dgm:spPr/>
      <dgm:t>
        <a:bodyPr/>
        <a:lstStyle/>
        <a:p>
          <a:endParaRPr lang="en-US"/>
        </a:p>
      </dgm:t>
    </dgm:pt>
    <dgm:pt modelId="{86BBD5BC-E4A8-458A-B6EE-9D1EF7FAFDB1}" type="pres">
      <dgm:prSet presAssocID="{ADCA3CCD-FFDB-4D08-8947-D0BEE1E7F2FC}" presName="vert0" presStyleCnt="0">
        <dgm:presLayoutVars>
          <dgm:dir/>
          <dgm:animOne val="branch"/>
          <dgm:animLvl val="lvl"/>
        </dgm:presLayoutVars>
      </dgm:prSet>
      <dgm:spPr/>
    </dgm:pt>
    <dgm:pt modelId="{F3A337D8-CB89-452A-BFE4-FB68A08D6875}" type="pres">
      <dgm:prSet presAssocID="{680D771E-4BDE-4BDE-B5C4-83976C3BF3E8}" presName="thickLine" presStyleLbl="alignNode1" presStyleIdx="0" presStyleCnt="4"/>
      <dgm:spPr/>
    </dgm:pt>
    <dgm:pt modelId="{77C7B88C-6807-4D1F-8A63-EDC73AA178FE}" type="pres">
      <dgm:prSet presAssocID="{680D771E-4BDE-4BDE-B5C4-83976C3BF3E8}" presName="horz1" presStyleCnt="0"/>
      <dgm:spPr/>
    </dgm:pt>
    <dgm:pt modelId="{5018A4C7-3136-41B4-A7C6-507B21BD3CFB}" type="pres">
      <dgm:prSet presAssocID="{680D771E-4BDE-4BDE-B5C4-83976C3BF3E8}" presName="tx1" presStyleLbl="revTx" presStyleIdx="0" presStyleCnt="4"/>
      <dgm:spPr/>
    </dgm:pt>
    <dgm:pt modelId="{8257366B-7859-4DB9-91EE-A5EB0DFD3A2C}" type="pres">
      <dgm:prSet presAssocID="{680D771E-4BDE-4BDE-B5C4-83976C3BF3E8}" presName="vert1" presStyleCnt="0"/>
      <dgm:spPr/>
    </dgm:pt>
    <dgm:pt modelId="{7402FED4-27E9-4E9B-8C0C-22B26893BB5E}" type="pres">
      <dgm:prSet presAssocID="{694904FD-8A80-47D2-A1F2-8D118AD9C5C0}" presName="thickLine" presStyleLbl="alignNode1" presStyleIdx="1" presStyleCnt="4"/>
      <dgm:spPr/>
    </dgm:pt>
    <dgm:pt modelId="{6EC7DACE-E0C8-4CBC-B83C-1049329D593A}" type="pres">
      <dgm:prSet presAssocID="{694904FD-8A80-47D2-A1F2-8D118AD9C5C0}" presName="horz1" presStyleCnt="0"/>
      <dgm:spPr/>
    </dgm:pt>
    <dgm:pt modelId="{0CC8B9BD-73FA-4AAF-AE82-C60D774F493B}" type="pres">
      <dgm:prSet presAssocID="{694904FD-8A80-47D2-A1F2-8D118AD9C5C0}" presName="tx1" presStyleLbl="revTx" presStyleIdx="1" presStyleCnt="4"/>
      <dgm:spPr/>
    </dgm:pt>
    <dgm:pt modelId="{38983805-FD9F-4516-83AE-C4C5986B123A}" type="pres">
      <dgm:prSet presAssocID="{694904FD-8A80-47D2-A1F2-8D118AD9C5C0}" presName="vert1" presStyleCnt="0"/>
      <dgm:spPr/>
    </dgm:pt>
    <dgm:pt modelId="{A7EFCAB4-C620-4811-891E-A4947762749C}" type="pres">
      <dgm:prSet presAssocID="{0957FB1D-C705-4EB9-A5E2-A642B1A3AAA4}" presName="thickLine" presStyleLbl="alignNode1" presStyleIdx="2" presStyleCnt="4"/>
      <dgm:spPr/>
    </dgm:pt>
    <dgm:pt modelId="{36B747FE-44D0-4E12-B161-9AA50D1143A5}" type="pres">
      <dgm:prSet presAssocID="{0957FB1D-C705-4EB9-A5E2-A642B1A3AAA4}" presName="horz1" presStyleCnt="0"/>
      <dgm:spPr/>
    </dgm:pt>
    <dgm:pt modelId="{D3DC2443-0B94-4EF0-BA91-BE9B6C0E51F3}" type="pres">
      <dgm:prSet presAssocID="{0957FB1D-C705-4EB9-A5E2-A642B1A3AAA4}" presName="tx1" presStyleLbl="revTx" presStyleIdx="2" presStyleCnt="4"/>
      <dgm:spPr/>
    </dgm:pt>
    <dgm:pt modelId="{CE0A48AD-D0DD-4720-87E2-E7FDB6688FB3}" type="pres">
      <dgm:prSet presAssocID="{0957FB1D-C705-4EB9-A5E2-A642B1A3AAA4}" presName="vert1" presStyleCnt="0"/>
      <dgm:spPr/>
    </dgm:pt>
    <dgm:pt modelId="{CEBAF215-8A0C-4218-991C-78C8EDE72333}" type="pres">
      <dgm:prSet presAssocID="{3B34DE15-C4BB-445B-AB85-61EF24719C41}" presName="thickLine" presStyleLbl="alignNode1" presStyleIdx="3" presStyleCnt="4"/>
      <dgm:spPr/>
    </dgm:pt>
    <dgm:pt modelId="{0C8BA252-DB44-4742-B9E5-C751262F2118}" type="pres">
      <dgm:prSet presAssocID="{3B34DE15-C4BB-445B-AB85-61EF24719C41}" presName="horz1" presStyleCnt="0"/>
      <dgm:spPr/>
    </dgm:pt>
    <dgm:pt modelId="{7535F2F1-C4CE-4F39-B076-CBD3D8B0F78F}" type="pres">
      <dgm:prSet presAssocID="{3B34DE15-C4BB-445B-AB85-61EF24719C41}" presName="tx1" presStyleLbl="revTx" presStyleIdx="3" presStyleCnt="4"/>
      <dgm:spPr/>
    </dgm:pt>
    <dgm:pt modelId="{80B201D2-D6CF-4057-A72C-AA04A9F60F62}" type="pres">
      <dgm:prSet presAssocID="{3B34DE15-C4BB-445B-AB85-61EF24719C41}" presName="vert1" presStyleCnt="0"/>
      <dgm:spPr/>
    </dgm:pt>
  </dgm:ptLst>
  <dgm:cxnLst>
    <dgm:cxn modelId="{A8BA7262-878A-4597-8ABB-F5397D3C9D2E}" srcId="{ADCA3CCD-FFDB-4D08-8947-D0BEE1E7F2FC}" destId="{3B34DE15-C4BB-445B-AB85-61EF24719C41}" srcOrd="3" destOrd="0" parTransId="{52036E33-B70B-437F-ADC7-01705E7789DE}" sibTransId="{87EDC722-2314-4B77-853C-F5419C1203FE}"/>
    <dgm:cxn modelId="{D82A94A4-4AEF-431E-B715-BC193F178C38}" type="presOf" srcId="{680D771E-4BDE-4BDE-B5C4-83976C3BF3E8}" destId="{5018A4C7-3136-41B4-A7C6-507B21BD3CFB}" srcOrd="0" destOrd="0" presId="urn:microsoft.com/office/officeart/2008/layout/LinedList"/>
    <dgm:cxn modelId="{BE35F1B0-6B4B-488A-95FE-48A31BDBDB20}" type="presOf" srcId="{694904FD-8A80-47D2-A1F2-8D118AD9C5C0}" destId="{0CC8B9BD-73FA-4AAF-AE82-C60D774F493B}" srcOrd="0" destOrd="0" presId="urn:microsoft.com/office/officeart/2008/layout/LinedList"/>
    <dgm:cxn modelId="{EC72F3B9-BB4F-45A7-AB35-6B490582FCF7}" type="presOf" srcId="{3B34DE15-C4BB-445B-AB85-61EF24719C41}" destId="{7535F2F1-C4CE-4F39-B076-CBD3D8B0F78F}" srcOrd="0" destOrd="0" presId="urn:microsoft.com/office/officeart/2008/layout/LinedList"/>
    <dgm:cxn modelId="{5871FCC3-65E8-48B8-96CE-C608289CE1A6}" srcId="{ADCA3CCD-FFDB-4D08-8947-D0BEE1E7F2FC}" destId="{680D771E-4BDE-4BDE-B5C4-83976C3BF3E8}" srcOrd="0" destOrd="0" parTransId="{DB27AF71-7E0A-4161-A18D-A3F970FA9E31}" sibTransId="{14221741-0AFA-448C-930B-FB36A0830E63}"/>
    <dgm:cxn modelId="{FA411ED7-4C91-46EB-A809-D5CF22AA5D0E}" srcId="{ADCA3CCD-FFDB-4D08-8947-D0BEE1E7F2FC}" destId="{694904FD-8A80-47D2-A1F2-8D118AD9C5C0}" srcOrd="1" destOrd="0" parTransId="{49B70EDF-E2BA-461D-8905-32966EDF69C5}" sibTransId="{E1179C0B-F57C-4179-9D93-BCF06072CD1C}"/>
    <dgm:cxn modelId="{E93A30EF-6DDE-4EDB-A700-77F567269BCA}" srcId="{ADCA3CCD-FFDB-4D08-8947-D0BEE1E7F2FC}" destId="{0957FB1D-C705-4EB9-A5E2-A642B1A3AAA4}" srcOrd="2" destOrd="0" parTransId="{B23D2C0D-F6E2-4413-8C0B-E6B5DEAFE14B}" sibTransId="{C08C80CF-9233-4093-9371-8761793A04B8}"/>
    <dgm:cxn modelId="{2745FDF8-9D0A-4615-AA89-E7630D1742F5}" type="presOf" srcId="{0957FB1D-C705-4EB9-A5E2-A642B1A3AAA4}" destId="{D3DC2443-0B94-4EF0-BA91-BE9B6C0E51F3}" srcOrd="0" destOrd="0" presId="urn:microsoft.com/office/officeart/2008/layout/LinedList"/>
    <dgm:cxn modelId="{424B21FC-040B-40C0-8052-15D1D0F2BB67}" type="presOf" srcId="{ADCA3CCD-FFDB-4D08-8947-D0BEE1E7F2FC}" destId="{86BBD5BC-E4A8-458A-B6EE-9D1EF7FAFDB1}" srcOrd="0" destOrd="0" presId="urn:microsoft.com/office/officeart/2008/layout/LinedList"/>
    <dgm:cxn modelId="{766F95E6-5E11-4133-B7C6-FE1EA2C48423}" type="presParOf" srcId="{86BBD5BC-E4A8-458A-B6EE-9D1EF7FAFDB1}" destId="{F3A337D8-CB89-452A-BFE4-FB68A08D6875}" srcOrd="0" destOrd="0" presId="urn:microsoft.com/office/officeart/2008/layout/LinedList"/>
    <dgm:cxn modelId="{F19FA84A-9ADF-465A-8906-CD4DA4CFC4F2}" type="presParOf" srcId="{86BBD5BC-E4A8-458A-B6EE-9D1EF7FAFDB1}" destId="{77C7B88C-6807-4D1F-8A63-EDC73AA178FE}" srcOrd="1" destOrd="0" presId="urn:microsoft.com/office/officeart/2008/layout/LinedList"/>
    <dgm:cxn modelId="{0919074C-8CA9-4065-941B-D0CFE5788BB6}" type="presParOf" srcId="{77C7B88C-6807-4D1F-8A63-EDC73AA178FE}" destId="{5018A4C7-3136-41B4-A7C6-507B21BD3CFB}" srcOrd="0" destOrd="0" presId="urn:microsoft.com/office/officeart/2008/layout/LinedList"/>
    <dgm:cxn modelId="{9174AB3A-D47D-43BC-B430-B406F0C8407B}" type="presParOf" srcId="{77C7B88C-6807-4D1F-8A63-EDC73AA178FE}" destId="{8257366B-7859-4DB9-91EE-A5EB0DFD3A2C}" srcOrd="1" destOrd="0" presId="urn:microsoft.com/office/officeart/2008/layout/LinedList"/>
    <dgm:cxn modelId="{75CE0266-A4B4-4FB4-9FC7-892B33A5A8E4}" type="presParOf" srcId="{86BBD5BC-E4A8-458A-B6EE-9D1EF7FAFDB1}" destId="{7402FED4-27E9-4E9B-8C0C-22B26893BB5E}" srcOrd="2" destOrd="0" presId="urn:microsoft.com/office/officeart/2008/layout/LinedList"/>
    <dgm:cxn modelId="{0BBFA5D2-49F1-40FC-8C88-A21D1CE11438}" type="presParOf" srcId="{86BBD5BC-E4A8-458A-B6EE-9D1EF7FAFDB1}" destId="{6EC7DACE-E0C8-4CBC-B83C-1049329D593A}" srcOrd="3" destOrd="0" presId="urn:microsoft.com/office/officeart/2008/layout/LinedList"/>
    <dgm:cxn modelId="{1C36514B-0602-4633-989A-552E5D0C3B3D}" type="presParOf" srcId="{6EC7DACE-E0C8-4CBC-B83C-1049329D593A}" destId="{0CC8B9BD-73FA-4AAF-AE82-C60D774F493B}" srcOrd="0" destOrd="0" presId="urn:microsoft.com/office/officeart/2008/layout/LinedList"/>
    <dgm:cxn modelId="{5EEF2782-3E8E-4E94-BC22-FE960B052417}" type="presParOf" srcId="{6EC7DACE-E0C8-4CBC-B83C-1049329D593A}" destId="{38983805-FD9F-4516-83AE-C4C5986B123A}" srcOrd="1" destOrd="0" presId="urn:microsoft.com/office/officeart/2008/layout/LinedList"/>
    <dgm:cxn modelId="{788DAE97-E623-4EFB-A6C2-3A91DC4C45FD}" type="presParOf" srcId="{86BBD5BC-E4A8-458A-B6EE-9D1EF7FAFDB1}" destId="{A7EFCAB4-C620-4811-891E-A4947762749C}" srcOrd="4" destOrd="0" presId="urn:microsoft.com/office/officeart/2008/layout/LinedList"/>
    <dgm:cxn modelId="{9B80983E-466F-4D96-A836-3A21EC274D6B}" type="presParOf" srcId="{86BBD5BC-E4A8-458A-B6EE-9D1EF7FAFDB1}" destId="{36B747FE-44D0-4E12-B161-9AA50D1143A5}" srcOrd="5" destOrd="0" presId="urn:microsoft.com/office/officeart/2008/layout/LinedList"/>
    <dgm:cxn modelId="{A9D577CF-338E-4AFB-9EC8-C405D36400AE}" type="presParOf" srcId="{36B747FE-44D0-4E12-B161-9AA50D1143A5}" destId="{D3DC2443-0B94-4EF0-BA91-BE9B6C0E51F3}" srcOrd="0" destOrd="0" presId="urn:microsoft.com/office/officeart/2008/layout/LinedList"/>
    <dgm:cxn modelId="{C3A3CCC5-5685-4A37-8111-35204F9F90AF}" type="presParOf" srcId="{36B747FE-44D0-4E12-B161-9AA50D1143A5}" destId="{CE0A48AD-D0DD-4720-87E2-E7FDB6688FB3}" srcOrd="1" destOrd="0" presId="urn:microsoft.com/office/officeart/2008/layout/LinedList"/>
    <dgm:cxn modelId="{E98AA465-1207-4933-8322-D8F67A333CA9}" type="presParOf" srcId="{86BBD5BC-E4A8-458A-B6EE-9D1EF7FAFDB1}" destId="{CEBAF215-8A0C-4218-991C-78C8EDE72333}" srcOrd="6" destOrd="0" presId="urn:microsoft.com/office/officeart/2008/layout/LinedList"/>
    <dgm:cxn modelId="{EFCB051D-E7F8-4AF5-8710-97E8648B081C}" type="presParOf" srcId="{86BBD5BC-E4A8-458A-B6EE-9D1EF7FAFDB1}" destId="{0C8BA252-DB44-4742-B9E5-C751262F2118}" srcOrd="7" destOrd="0" presId="urn:microsoft.com/office/officeart/2008/layout/LinedList"/>
    <dgm:cxn modelId="{E91D7A7C-A282-4A88-9A43-B34AE956A8AA}" type="presParOf" srcId="{0C8BA252-DB44-4742-B9E5-C751262F2118}" destId="{7535F2F1-C4CE-4F39-B076-CBD3D8B0F78F}" srcOrd="0" destOrd="0" presId="urn:microsoft.com/office/officeart/2008/layout/LinedList"/>
    <dgm:cxn modelId="{9E0C8ED0-635C-4D77-AEB1-7D49B01A2E6A}" type="presParOf" srcId="{0C8BA252-DB44-4742-B9E5-C751262F2118}" destId="{80B201D2-D6CF-4057-A72C-AA04A9F60F6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C48C936-3767-4DF1-A033-6CA0CBD929B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7F5851E-9C20-482E-BA2E-03DFA42E8DD6}">
      <dgm:prSet/>
      <dgm:spPr/>
      <dgm:t>
        <a:bodyPr/>
        <a:lstStyle/>
        <a:p>
          <a:r>
            <a:rPr lang="en-GB"/>
            <a:t>The leadership, communication, decision making and teamwork in the company are all supported with each of the management positions.</a:t>
          </a:r>
          <a:endParaRPr lang="en-US"/>
        </a:p>
      </dgm:t>
    </dgm:pt>
    <dgm:pt modelId="{AB7D4934-98B4-490B-A33D-E2DB48A994D9}" type="parTrans" cxnId="{95478323-325B-440A-994F-214144A232CB}">
      <dgm:prSet/>
      <dgm:spPr/>
      <dgm:t>
        <a:bodyPr/>
        <a:lstStyle/>
        <a:p>
          <a:endParaRPr lang="en-US"/>
        </a:p>
      </dgm:t>
    </dgm:pt>
    <dgm:pt modelId="{D414A23D-CF6D-4B16-B955-2765330107D4}" type="sibTrans" cxnId="{95478323-325B-440A-994F-214144A232CB}">
      <dgm:prSet/>
      <dgm:spPr/>
      <dgm:t>
        <a:bodyPr/>
        <a:lstStyle/>
        <a:p>
          <a:endParaRPr lang="en-US"/>
        </a:p>
      </dgm:t>
    </dgm:pt>
    <dgm:pt modelId="{28D9267B-CB49-4A43-840B-5701477DC067}">
      <dgm:prSet/>
      <dgm:spPr/>
      <dgm:t>
        <a:bodyPr/>
        <a:lstStyle/>
        <a:p>
          <a:r>
            <a:rPr lang="en-GB"/>
            <a:t>Interpersonal roles promote trust in the firm, motivation of personnel, and development of a good organisational culture at Apple(Meyer, 2025).</a:t>
          </a:r>
          <a:endParaRPr lang="en-US"/>
        </a:p>
      </dgm:t>
    </dgm:pt>
    <dgm:pt modelId="{0FFC166E-F0A6-4748-84A1-25ED8A0C96D1}" type="parTrans" cxnId="{DD6E8E6F-E7C3-4E4A-81E6-D202F812E0C2}">
      <dgm:prSet/>
      <dgm:spPr/>
      <dgm:t>
        <a:bodyPr/>
        <a:lstStyle/>
        <a:p>
          <a:endParaRPr lang="en-US"/>
        </a:p>
      </dgm:t>
    </dgm:pt>
    <dgm:pt modelId="{2C7CC1A3-19E6-495D-A081-41DDB09A3656}" type="sibTrans" cxnId="{DD6E8E6F-E7C3-4E4A-81E6-D202F812E0C2}">
      <dgm:prSet/>
      <dgm:spPr/>
      <dgm:t>
        <a:bodyPr/>
        <a:lstStyle/>
        <a:p>
          <a:endParaRPr lang="en-US"/>
        </a:p>
      </dgm:t>
    </dgm:pt>
    <dgm:pt modelId="{3EFE33A6-4A45-4ACC-9321-09EDC19EF74E}">
      <dgm:prSet/>
      <dgm:spPr/>
      <dgm:t>
        <a:bodyPr/>
        <a:lstStyle/>
        <a:p>
          <a:r>
            <a:rPr lang="en-GB"/>
            <a:t>Managers need information roles and are able to be updated and communicate knowledge in a coherent manner with employees.</a:t>
          </a:r>
          <a:endParaRPr lang="en-US"/>
        </a:p>
      </dgm:t>
    </dgm:pt>
    <dgm:pt modelId="{124FE60D-7039-459F-8002-BD0B3AC04D56}" type="parTrans" cxnId="{E1B75B8D-1B43-4749-AB23-C0B9030F0F30}">
      <dgm:prSet/>
      <dgm:spPr/>
      <dgm:t>
        <a:bodyPr/>
        <a:lstStyle/>
        <a:p>
          <a:endParaRPr lang="en-US"/>
        </a:p>
      </dgm:t>
    </dgm:pt>
    <dgm:pt modelId="{27E45467-80FC-4D91-8444-6236CB336955}" type="sibTrans" cxnId="{E1B75B8D-1B43-4749-AB23-C0B9030F0F30}">
      <dgm:prSet/>
      <dgm:spPr/>
      <dgm:t>
        <a:bodyPr/>
        <a:lstStyle/>
        <a:p>
          <a:endParaRPr lang="en-US"/>
        </a:p>
      </dgm:t>
    </dgm:pt>
    <dgm:pt modelId="{046DE1B4-68AF-4723-989C-284148EDF205}">
      <dgm:prSet/>
      <dgm:spPr/>
      <dgm:t>
        <a:bodyPr/>
        <a:lstStyle/>
        <a:p>
          <a:r>
            <a:rPr lang="en-GB"/>
            <a:t>These decision roles assist in problem solving, resource allocation and direction of the company by way of innovation and change.</a:t>
          </a:r>
          <a:endParaRPr lang="en-US"/>
        </a:p>
      </dgm:t>
    </dgm:pt>
    <dgm:pt modelId="{7B4BAC0F-C25E-48DE-AF84-91340CD6243D}" type="parTrans" cxnId="{7F703970-C7BA-4AD2-8D9C-6CB3E0A39402}">
      <dgm:prSet/>
      <dgm:spPr/>
      <dgm:t>
        <a:bodyPr/>
        <a:lstStyle/>
        <a:p>
          <a:endParaRPr lang="en-US"/>
        </a:p>
      </dgm:t>
    </dgm:pt>
    <dgm:pt modelId="{49064D2E-B7DE-42DF-AF02-209538A36BEB}" type="sibTrans" cxnId="{7F703970-C7BA-4AD2-8D9C-6CB3E0A39402}">
      <dgm:prSet/>
      <dgm:spPr/>
      <dgm:t>
        <a:bodyPr/>
        <a:lstStyle/>
        <a:p>
          <a:endParaRPr lang="en-US"/>
        </a:p>
      </dgm:t>
    </dgm:pt>
    <dgm:pt modelId="{DC063B73-FB60-4098-B0E9-5A9C42DF2D1E}" type="pres">
      <dgm:prSet presAssocID="{EC48C936-3767-4DF1-A033-6CA0CBD929BC}" presName="vert0" presStyleCnt="0">
        <dgm:presLayoutVars>
          <dgm:dir/>
          <dgm:animOne val="branch"/>
          <dgm:animLvl val="lvl"/>
        </dgm:presLayoutVars>
      </dgm:prSet>
      <dgm:spPr/>
    </dgm:pt>
    <dgm:pt modelId="{29F52386-76F7-4F18-8312-78A5B03C7AEC}" type="pres">
      <dgm:prSet presAssocID="{77F5851E-9C20-482E-BA2E-03DFA42E8DD6}" presName="thickLine" presStyleLbl="alignNode1" presStyleIdx="0" presStyleCnt="4"/>
      <dgm:spPr/>
    </dgm:pt>
    <dgm:pt modelId="{97262CFA-EE02-42C2-B838-F75BEDC6A5EC}" type="pres">
      <dgm:prSet presAssocID="{77F5851E-9C20-482E-BA2E-03DFA42E8DD6}" presName="horz1" presStyleCnt="0"/>
      <dgm:spPr/>
    </dgm:pt>
    <dgm:pt modelId="{AD67F5DC-CEA5-4298-83F0-AC439F41AA4A}" type="pres">
      <dgm:prSet presAssocID="{77F5851E-9C20-482E-BA2E-03DFA42E8DD6}" presName="tx1" presStyleLbl="revTx" presStyleIdx="0" presStyleCnt="4"/>
      <dgm:spPr/>
    </dgm:pt>
    <dgm:pt modelId="{49135317-049F-4D04-919F-82001D48E6D8}" type="pres">
      <dgm:prSet presAssocID="{77F5851E-9C20-482E-BA2E-03DFA42E8DD6}" presName="vert1" presStyleCnt="0"/>
      <dgm:spPr/>
    </dgm:pt>
    <dgm:pt modelId="{4B10B218-2744-41A8-BEB8-3D6D0F7EEA5D}" type="pres">
      <dgm:prSet presAssocID="{28D9267B-CB49-4A43-840B-5701477DC067}" presName="thickLine" presStyleLbl="alignNode1" presStyleIdx="1" presStyleCnt="4"/>
      <dgm:spPr/>
    </dgm:pt>
    <dgm:pt modelId="{9BE83CE8-3C84-4D75-905C-1E31104C264A}" type="pres">
      <dgm:prSet presAssocID="{28D9267B-CB49-4A43-840B-5701477DC067}" presName="horz1" presStyleCnt="0"/>
      <dgm:spPr/>
    </dgm:pt>
    <dgm:pt modelId="{89CB0D2B-C305-4D3A-AA9C-D7EC93296CCC}" type="pres">
      <dgm:prSet presAssocID="{28D9267B-CB49-4A43-840B-5701477DC067}" presName="tx1" presStyleLbl="revTx" presStyleIdx="1" presStyleCnt="4"/>
      <dgm:spPr/>
    </dgm:pt>
    <dgm:pt modelId="{302669C9-998D-42CB-9C44-B80FF126AD99}" type="pres">
      <dgm:prSet presAssocID="{28D9267B-CB49-4A43-840B-5701477DC067}" presName="vert1" presStyleCnt="0"/>
      <dgm:spPr/>
    </dgm:pt>
    <dgm:pt modelId="{79161695-2DC5-4D62-BC24-DF16D1DA702D}" type="pres">
      <dgm:prSet presAssocID="{3EFE33A6-4A45-4ACC-9321-09EDC19EF74E}" presName="thickLine" presStyleLbl="alignNode1" presStyleIdx="2" presStyleCnt="4"/>
      <dgm:spPr/>
    </dgm:pt>
    <dgm:pt modelId="{4E5349AE-DDB6-4451-B8AF-D32501E7B852}" type="pres">
      <dgm:prSet presAssocID="{3EFE33A6-4A45-4ACC-9321-09EDC19EF74E}" presName="horz1" presStyleCnt="0"/>
      <dgm:spPr/>
    </dgm:pt>
    <dgm:pt modelId="{56A5F58F-CE6F-4E93-ADBF-33F8772CB633}" type="pres">
      <dgm:prSet presAssocID="{3EFE33A6-4A45-4ACC-9321-09EDC19EF74E}" presName="tx1" presStyleLbl="revTx" presStyleIdx="2" presStyleCnt="4"/>
      <dgm:spPr/>
    </dgm:pt>
    <dgm:pt modelId="{E614ADF7-248E-4BF7-80F3-CA3F033AAAC4}" type="pres">
      <dgm:prSet presAssocID="{3EFE33A6-4A45-4ACC-9321-09EDC19EF74E}" presName="vert1" presStyleCnt="0"/>
      <dgm:spPr/>
    </dgm:pt>
    <dgm:pt modelId="{59821D7A-388D-4E8D-9B4C-1442D4ED9B2F}" type="pres">
      <dgm:prSet presAssocID="{046DE1B4-68AF-4723-989C-284148EDF205}" presName="thickLine" presStyleLbl="alignNode1" presStyleIdx="3" presStyleCnt="4"/>
      <dgm:spPr/>
    </dgm:pt>
    <dgm:pt modelId="{810C40D6-FC99-46A9-9684-3D292D45C33F}" type="pres">
      <dgm:prSet presAssocID="{046DE1B4-68AF-4723-989C-284148EDF205}" presName="horz1" presStyleCnt="0"/>
      <dgm:spPr/>
    </dgm:pt>
    <dgm:pt modelId="{526F6B55-F673-4251-9BA8-84F7C69B769B}" type="pres">
      <dgm:prSet presAssocID="{046DE1B4-68AF-4723-989C-284148EDF205}" presName="tx1" presStyleLbl="revTx" presStyleIdx="3" presStyleCnt="4"/>
      <dgm:spPr/>
    </dgm:pt>
    <dgm:pt modelId="{717CFCEF-CCEC-46F8-AF59-98491BB1E2D1}" type="pres">
      <dgm:prSet presAssocID="{046DE1B4-68AF-4723-989C-284148EDF205}" presName="vert1" presStyleCnt="0"/>
      <dgm:spPr/>
    </dgm:pt>
  </dgm:ptLst>
  <dgm:cxnLst>
    <dgm:cxn modelId="{95478323-325B-440A-994F-214144A232CB}" srcId="{EC48C936-3767-4DF1-A033-6CA0CBD929BC}" destId="{77F5851E-9C20-482E-BA2E-03DFA42E8DD6}" srcOrd="0" destOrd="0" parTransId="{AB7D4934-98B4-490B-A33D-E2DB48A994D9}" sibTransId="{D414A23D-CF6D-4B16-B955-2765330107D4}"/>
    <dgm:cxn modelId="{5B44ED5E-1430-40FE-A019-508747EC2AB9}" type="presOf" srcId="{3EFE33A6-4A45-4ACC-9321-09EDC19EF74E}" destId="{56A5F58F-CE6F-4E93-ADBF-33F8772CB633}" srcOrd="0" destOrd="0" presId="urn:microsoft.com/office/officeart/2008/layout/LinedList"/>
    <dgm:cxn modelId="{DD6E8E6F-E7C3-4E4A-81E6-D202F812E0C2}" srcId="{EC48C936-3767-4DF1-A033-6CA0CBD929BC}" destId="{28D9267B-CB49-4A43-840B-5701477DC067}" srcOrd="1" destOrd="0" parTransId="{0FFC166E-F0A6-4748-84A1-25ED8A0C96D1}" sibTransId="{2C7CC1A3-19E6-495D-A081-41DDB09A3656}"/>
    <dgm:cxn modelId="{7F703970-C7BA-4AD2-8D9C-6CB3E0A39402}" srcId="{EC48C936-3767-4DF1-A033-6CA0CBD929BC}" destId="{046DE1B4-68AF-4723-989C-284148EDF205}" srcOrd="3" destOrd="0" parTransId="{7B4BAC0F-C25E-48DE-AF84-91340CD6243D}" sibTransId="{49064D2E-B7DE-42DF-AF02-209538A36BEB}"/>
    <dgm:cxn modelId="{26B2D270-7336-43FC-95E6-7F338AD60215}" type="presOf" srcId="{77F5851E-9C20-482E-BA2E-03DFA42E8DD6}" destId="{AD67F5DC-CEA5-4298-83F0-AC439F41AA4A}" srcOrd="0" destOrd="0" presId="urn:microsoft.com/office/officeart/2008/layout/LinedList"/>
    <dgm:cxn modelId="{E1B75B8D-1B43-4749-AB23-C0B9030F0F30}" srcId="{EC48C936-3767-4DF1-A033-6CA0CBD929BC}" destId="{3EFE33A6-4A45-4ACC-9321-09EDC19EF74E}" srcOrd="2" destOrd="0" parTransId="{124FE60D-7039-459F-8002-BD0B3AC04D56}" sibTransId="{27E45467-80FC-4D91-8444-6236CB336955}"/>
    <dgm:cxn modelId="{910033B8-BFEA-4EFE-B458-BAF081DE5D41}" type="presOf" srcId="{EC48C936-3767-4DF1-A033-6CA0CBD929BC}" destId="{DC063B73-FB60-4098-B0E9-5A9C42DF2D1E}" srcOrd="0" destOrd="0" presId="urn:microsoft.com/office/officeart/2008/layout/LinedList"/>
    <dgm:cxn modelId="{24BDE1D6-8D38-4EFD-8869-FE3C6CBC11F7}" type="presOf" srcId="{28D9267B-CB49-4A43-840B-5701477DC067}" destId="{89CB0D2B-C305-4D3A-AA9C-D7EC93296CCC}" srcOrd="0" destOrd="0" presId="urn:microsoft.com/office/officeart/2008/layout/LinedList"/>
    <dgm:cxn modelId="{F41769D7-AC61-449B-9F36-F5085B8FB027}" type="presOf" srcId="{046DE1B4-68AF-4723-989C-284148EDF205}" destId="{526F6B55-F673-4251-9BA8-84F7C69B769B}" srcOrd="0" destOrd="0" presId="urn:microsoft.com/office/officeart/2008/layout/LinedList"/>
    <dgm:cxn modelId="{82E40C1C-A435-4F18-AE25-DBB8F98AD5C4}" type="presParOf" srcId="{DC063B73-FB60-4098-B0E9-5A9C42DF2D1E}" destId="{29F52386-76F7-4F18-8312-78A5B03C7AEC}" srcOrd="0" destOrd="0" presId="urn:microsoft.com/office/officeart/2008/layout/LinedList"/>
    <dgm:cxn modelId="{AF4F5F3E-1B1B-473E-9A96-A6E2C9E2B668}" type="presParOf" srcId="{DC063B73-FB60-4098-B0E9-5A9C42DF2D1E}" destId="{97262CFA-EE02-42C2-B838-F75BEDC6A5EC}" srcOrd="1" destOrd="0" presId="urn:microsoft.com/office/officeart/2008/layout/LinedList"/>
    <dgm:cxn modelId="{5E9A4BD4-3216-49D4-A7E8-E006820ADEC6}" type="presParOf" srcId="{97262CFA-EE02-42C2-B838-F75BEDC6A5EC}" destId="{AD67F5DC-CEA5-4298-83F0-AC439F41AA4A}" srcOrd="0" destOrd="0" presId="urn:microsoft.com/office/officeart/2008/layout/LinedList"/>
    <dgm:cxn modelId="{AFBEB526-551F-41AA-8438-A5BAAF43A093}" type="presParOf" srcId="{97262CFA-EE02-42C2-B838-F75BEDC6A5EC}" destId="{49135317-049F-4D04-919F-82001D48E6D8}" srcOrd="1" destOrd="0" presId="urn:microsoft.com/office/officeart/2008/layout/LinedList"/>
    <dgm:cxn modelId="{959F7A04-5395-4893-8B5D-E05E4EBF0B53}" type="presParOf" srcId="{DC063B73-FB60-4098-B0E9-5A9C42DF2D1E}" destId="{4B10B218-2744-41A8-BEB8-3D6D0F7EEA5D}" srcOrd="2" destOrd="0" presId="urn:microsoft.com/office/officeart/2008/layout/LinedList"/>
    <dgm:cxn modelId="{3D1B1344-2DB5-4565-9590-D5739F89B1DA}" type="presParOf" srcId="{DC063B73-FB60-4098-B0E9-5A9C42DF2D1E}" destId="{9BE83CE8-3C84-4D75-905C-1E31104C264A}" srcOrd="3" destOrd="0" presId="urn:microsoft.com/office/officeart/2008/layout/LinedList"/>
    <dgm:cxn modelId="{13AFEB93-0BEA-48B4-A2C6-81A933FB6DD4}" type="presParOf" srcId="{9BE83CE8-3C84-4D75-905C-1E31104C264A}" destId="{89CB0D2B-C305-4D3A-AA9C-D7EC93296CCC}" srcOrd="0" destOrd="0" presId="urn:microsoft.com/office/officeart/2008/layout/LinedList"/>
    <dgm:cxn modelId="{E2F1E9FA-224D-44E3-A605-4D99208EFB7A}" type="presParOf" srcId="{9BE83CE8-3C84-4D75-905C-1E31104C264A}" destId="{302669C9-998D-42CB-9C44-B80FF126AD99}" srcOrd="1" destOrd="0" presId="urn:microsoft.com/office/officeart/2008/layout/LinedList"/>
    <dgm:cxn modelId="{A5D14B2C-204C-4470-8CED-2EC6E431A7B0}" type="presParOf" srcId="{DC063B73-FB60-4098-B0E9-5A9C42DF2D1E}" destId="{79161695-2DC5-4D62-BC24-DF16D1DA702D}" srcOrd="4" destOrd="0" presId="urn:microsoft.com/office/officeart/2008/layout/LinedList"/>
    <dgm:cxn modelId="{1D3D91E3-AA9D-455F-B800-18EAAFFD4E3E}" type="presParOf" srcId="{DC063B73-FB60-4098-B0E9-5A9C42DF2D1E}" destId="{4E5349AE-DDB6-4451-B8AF-D32501E7B852}" srcOrd="5" destOrd="0" presId="urn:microsoft.com/office/officeart/2008/layout/LinedList"/>
    <dgm:cxn modelId="{E63D5867-27F6-49B5-9A10-CFBA26B39E40}" type="presParOf" srcId="{4E5349AE-DDB6-4451-B8AF-D32501E7B852}" destId="{56A5F58F-CE6F-4E93-ADBF-33F8772CB633}" srcOrd="0" destOrd="0" presId="urn:microsoft.com/office/officeart/2008/layout/LinedList"/>
    <dgm:cxn modelId="{A4CA6FAA-78E3-494C-B9E4-DDAEF095AC45}" type="presParOf" srcId="{4E5349AE-DDB6-4451-B8AF-D32501E7B852}" destId="{E614ADF7-248E-4BF7-80F3-CA3F033AAAC4}" srcOrd="1" destOrd="0" presId="urn:microsoft.com/office/officeart/2008/layout/LinedList"/>
    <dgm:cxn modelId="{96F46C45-D50B-4931-B8DA-DEC4921FA74F}" type="presParOf" srcId="{DC063B73-FB60-4098-B0E9-5A9C42DF2D1E}" destId="{59821D7A-388D-4E8D-9B4C-1442D4ED9B2F}" srcOrd="6" destOrd="0" presId="urn:microsoft.com/office/officeart/2008/layout/LinedList"/>
    <dgm:cxn modelId="{D1EB6DDC-437D-4C01-8AA4-B0FF80C7381D}" type="presParOf" srcId="{DC063B73-FB60-4098-B0E9-5A9C42DF2D1E}" destId="{810C40D6-FC99-46A9-9684-3D292D45C33F}" srcOrd="7" destOrd="0" presId="urn:microsoft.com/office/officeart/2008/layout/LinedList"/>
    <dgm:cxn modelId="{7DC7714A-9EB4-48F9-8E51-F54CE18F2CC7}" type="presParOf" srcId="{810C40D6-FC99-46A9-9684-3D292D45C33F}" destId="{526F6B55-F673-4251-9BA8-84F7C69B769B}" srcOrd="0" destOrd="0" presId="urn:microsoft.com/office/officeart/2008/layout/LinedList"/>
    <dgm:cxn modelId="{98A2204A-52B2-4142-872A-52050809702D}" type="presParOf" srcId="{810C40D6-FC99-46A9-9684-3D292D45C33F}" destId="{717CFCEF-CCEC-46F8-AF59-98491BB1E2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50FABEC-598D-4A85-8F02-C6DD7FCC975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58F6560-5177-4973-A044-C06A2403020B}">
      <dgm:prSet/>
      <dgm:spPr/>
      <dgm:t>
        <a:bodyPr/>
        <a:lstStyle/>
        <a:p>
          <a:r>
            <a:rPr lang="en-GB"/>
            <a:t>Managers of the modern era are also digital leaders, who are assisting teams in changing technologies and tools(Larson and DeChurch, 2020).</a:t>
          </a:r>
          <a:endParaRPr lang="en-US"/>
        </a:p>
      </dgm:t>
    </dgm:pt>
    <dgm:pt modelId="{C86F18B3-78F6-4AB5-8B29-549CDD3F2BBE}" type="parTrans" cxnId="{A2BE0764-3B5D-4D6F-8A7F-07072402F503}">
      <dgm:prSet/>
      <dgm:spPr/>
      <dgm:t>
        <a:bodyPr/>
        <a:lstStyle/>
        <a:p>
          <a:endParaRPr lang="en-US"/>
        </a:p>
      </dgm:t>
    </dgm:pt>
    <dgm:pt modelId="{B31D2363-52AC-4D23-877E-E5F0516E2DD8}" type="sibTrans" cxnId="{A2BE0764-3B5D-4D6F-8A7F-07072402F503}">
      <dgm:prSet/>
      <dgm:spPr/>
      <dgm:t>
        <a:bodyPr/>
        <a:lstStyle/>
        <a:p>
          <a:endParaRPr lang="en-US"/>
        </a:p>
      </dgm:t>
    </dgm:pt>
    <dgm:pt modelId="{C39CBE6B-A026-476A-B484-131253CEA8C8}">
      <dgm:prSet/>
      <dgm:spPr/>
      <dgm:t>
        <a:bodyPr/>
        <a:lstStyle/>
        <a:p>
          <a:r>
            <a:rPr lang="en-GB"/>
            <a:t>Their managers should accommodate remote or hybrid workplaces through the process of online platform and adaptable co-working platforms.</a:t>
          </a:r>
          <a:endParaRPr lang="en-US"/>
        </a:p>
      </dgm:t>
    </dgm:pt>
    <dgm:pt modelId="{769CE420-0616-4BD1-9138-08A7F816B98A}" type="parTrans" cxnId="{67832E17-9EE6-4118-91C7-F4C3DC00F819}">
      <dgm:prSet/>
      <dgm:spPr/>
      <dgm:t>
        <a:bodyPr/>
        <a:lstStyle/>
        <a:p>
          <a:endParaRPr lang="en-US"/>
        </a:p>
      </dgm:t>
    </dgm:pt>
    <dgm:pt modelId="{702A1E7C-E097-4980-9F7E-3947F72B9EEA}" type="sibTrans" cxnId="{67832E17-9EE6-4118-91C7-F4C3DC00F819}">
      <dgm:prSet/>
      <dgm:spPr/>
      <dgm:t>
        <a:bodyPr/>
        <a:lstStyle/>
        <a:p>
          <a:endParaRPr lang="en-US"/>
        </a:p>
      </dgm:t>
    </dgm:pt>
    <dgm:pt modelId="{AFAFEBC4-14A3-45DA-B4E8-908CA5D92068}">
      <dgm:prSet/>
      <dgm:spPr/>
      <dgm:t>
        <a:bodyPr/>
        <a:lstStyle/>
        <a:p>
          <a:r>
            <a:rPr lang="en-GB" dirty="0"/>
            <a:t>Prioritising mental health and well-being has turned the managers into the champions of support in the workplace.</a:t>
          </a:r>
          <a:endParaRPr lang="en-US" dirty="0"/>
        </a:p>
      </dgm:t>
    </dgm:pt>
    <dgm:pt modelId="{0AAC0279-1C2B-41FB-BCBA-0EACCD858E38}" type="parTrans" cxnId="{18F51B02-3F56-4301-890F-224677BA7E7F}">
      <dgm:prSet/>
      <dgm:spPr/>
      <dgm:t>
        <a:bodyPr/>
        <a:lstStyle/>
        <a:p>
          <a:endParaRPr lang="en-US"/>
        </a:p>
      </dgm:t>
    </dgm:pt>
    <dgm:pt modelId="{4C921CE3-3473-483E-8842-FB44912D5D47}" type="sibTrans" cxnId="{18F51B02-3F56-4301-890F-224677BA7E7F}">
      <dgm:prSet/>
      <dgm:spPr/>
      <dgm:t>
        <a:bodyPr/>
        <a:lstStyle/>
        <a:p>
          <a:endParaRPr lang="en-US"/>
        </a:p>
      </dgm:t>
    </dgm:pt>
    <dgm:pt modelId="{279B9A13-B6EF-46FA-98C4-79F1FEDA52EC}">
      <dgm:prSet/>
      <dgm:spPr/>
      <dgm:t>
        <a:bodyPr/>
        <a:lstStyle/>
        <a:p>
          <a:r>
            <a:rPr lang="en-GB"/>
            <a:t>These newly accruing roles indicate the shift in business necessities and present the significance of people-centered leadership.</a:t>
          </a:r>
          <a:endParaRPr lang="en-US"/>
        </a:p>
      </dgm:t>
    </dgm:pt>
    <dgm:pt modelId="{77CF9FD7-50BF-479A-9DF8-4173C547FE2A}" type="parTrans" cxnId="{5256E7B7-051B-4188-B87F-4FFCE8DEC304}">
      <dgm:prSet/>
      <dgm:spPr/>
      <dgm:t>
        <a:bodyPr/>
        <a:lstStyle/>
        <a:p>
          <a:endParaRPr lang="en-US"/>
        </a:p>
      </dgm:t>
    </dgm:pt>
    <dgm:pt modelId="{4EE75AD6-F65B-4089-9BCE-3CE41F52CD62}" type="sibTrans" cxnId="{5256E7B7-051B-4188-B87F-4FFCE8DEC304}">
      <dgm:prSet/>
      <dgm:spPr/>
      <dgm:t>
        <a:bodyPr/>
        <a:lstStyle/>
        <a:p>
          <a:endParaRPr lang="en-US"/>
        </a:p>
      </dgm:t>
    </dgm:pt>
    <dgm:pt modelId="{6915495E-0F29-4D1B-AAC4-90B2B69BAC9F}" type="pres">
      <dgm:prSet presAssocID="{750FABEC-598D-4A85-8F02-C6DD7FCC9755}" presName="vert0" presStyleCnt="0">
        <dgm:presLayoutVars>
          <dgm:dir/>
          <dgm:animOne val="branch"/>
          <dgm:animLvl val="lvl"/>
        </dgm:presLayoutVars>
      </dgm:prSet>
      <dgm:spPr/>
    </dgm:pt>
    <dgm:pt modelId="{E0873C4C-80AE-4ECA-B956-1DF0DED0AC63}" type="pres">
      <dgm:prSet presAssocID="{958F6560-5177-4973-A044-C06A2403020B}" presName="thickLine" presStyleLbl="alignNode1" presStyleIdx="0" presStyleCnt="4"/>
      <dgm:spPr/>
    </dgm:pt>
    <dgm:pt modelId="{EEAE1285-85E1-4FCB-8B23-4B19DFCF7E60}" type="pres">
      <dgm:prSet presAssocID="{958F6560-5177-4973-A044-C06A2403020B}" presName="horz1" presStyleCnt="0"/>
      <dgm:spPr/>
    </dgm:pt>
    <dgm:pt modelId="{93430715-3EA9-4202-BBD4-3FBFC05AFBD2}" type="pres">
      <dgm:prSet presAssocID="{958F6560-5177-4973-A044-C06A2403020B}" presName="tx1" presStyleLbl="revTx" presStyleIdx="0" presStyleCnt="4"/>
      <dgm:spPr/>
    </dgm:pt>
    <dgm:pt modelId="{C0157617-F961-41C8-8627-07DF8909289B}" type="pres">
      <dgm:prSet presAssocID="{958F6560-5177-4973-A044-C06A2403020B}" presName="vert1" presStyleCnt="0"/>
      <dgm:spPr/>
    </dgm:pt>
    <dgm:pt modelId="{633AB4B2-5483-4921-96D0-9EF14B6C2E79}" type="pres">
      <dgm:prSet presAssocID="{C39CBE6B-A026-476A-B484-131253CEA8C8}" presName="thickLine" presStyleLbl="alignNode1" presStyleIdx="1" presStyleCnt="4"/>
      <dgm:spPr/>
    </dgm:pt>
    <dgm:pt modelId="{C440F4A7-4F14-4D38-A7C3-27668E980F5D}" type="pres">
      <dgm:prSet presAssocID="{C39CBE6B-A026-476A-B484-131253CEA8C8}" presName="horz1" presStyleCnt="0"/>
      <dgm:spPr/>
    </dgm:pt>
    <dgm:pt modelId="{C07D8C8A-D21D-4CBD-ADC6-050DDFFF0C56}" type="pres">
      <dgm:prSet presAssocID="{C39CBE6B-A026-476A-B484-131253CEA8C8}" presName="tx1" presStyleLbl="revTx" presStyleIdx="1" presStyleCnt="4"/>
      <dgm:spPr/>
    </dgm:pt>
    <dgm:pt modelId="{84F88F44-10EF-4608-9A26-3FFAAB78670C}" type="pres">
      <dgm:prSet presAssocID="{C39CBE6B-A026-476A-B484-131253CEA8C8}" presName="vert1" presStyleCnt="0"/>
      <dgm:spPr/>
    </dgm:pt>
    <dgm:pt modelId="{62DC1D08-72C1-4BC3-A3DE-246794516A24}" type="pres">
      <dgm:prSet presAssocID="{AFAFEBC4-14A3-45DA-B4E8-908CA5D92068}" presName="thickLine" presStyleLbl="alignNode1" presStyleIdx="2" presStyleCnt="4"/>
      <dgm:spPr/>
    </dgm:pt>
    <dgm:pt modelId="{7D807E04-C667-43DC-899A-40E30A3819FD}" type="pres">
      <dgm:prSet presAssocID="{AFAFEBC4-14A3-45DA-B4E8-908CA5D92068}" presName="horz1" presStyleCnt="0"/>
      <dgm:spPr/>
    </dgm:pt>
    <dgm:pt modelId="{11CD8A0B-B992-4179-A809-0B0534E95339}" type="pres">
      <dgm:prSet presAssocID="{AFAFEBC4-14A3-45DA-B4E8-908CA5D92068}" presName="tx1" presStyleLbl="revTx" presStyleIdx="2" presStyleCnt="4"/>
      <dgm:spPr/>
    </dgm:pt>
    <dgm:pt modelId="{BEE3D1C4-FB56-4B2C-9C0D-EAC702AAF730}" type="pres">
      <dgm:prSet presAssocID="{AFAFEBC4-14A3-45DA-B4E8-908CA5D92068}" presName="vert1" presStyleCnt="0"/>
      <dgm:spPr/>
    </dgm:pt>
    <dgm:pt modelId="{9DE92811-2D0D-4C13-BBB3-21BDE371A703}" type="pres">
      <dgm:prSet presAssocID="{279B9A13-B6EF-46FA-98C4-79F1FEDA52EC}" presName="thickLine" presStyleLbl="alignNode1" presStyleIdx="3" presStyleCnt="4"/>
      <dgm:spPr/>
    </dgm:pt>
    <dgm:pt modelId="{A4464144-02C5-4F90-8900-04C666824635}" type="pres">
      <dgm:prSet presAssocID="{279B9A13-B6EF-46FA-98C4-79F1FEDA52EC}" presName="horz1" presStyleCnt="0"/>
      <dgm:spPr/>
    </dgm:pt>
    <dgm:pt modelId="{B9F359EA-92AA-480B-BE41-884D134F3062}" type="pres">
      <dgm:prSet presAssocID="{279B9A13-B6EF-46FA-98C4-79F1FEDA52EC}" presName="tx1" presStyleLbl="revTx" presStyleIdx="3" presStyleCnt="4"/>
      <dgm:spPr/>
    </dgm:pt>
    <dgm:pt modelId="{2244EC01-C68F-4D09-BAFA-693BC28C5712}" type="pres">
      <dgm:prSet presAssocID="{279B9A13-B6EF-46FA-98C4-79F1FEDA52EC}" presName="vert1" presStyleCnt="0"/>
      <dgm:spPr/>
    </dgm:pt>
  </dgm:ptLst>
  <dgm:cxnLst>
    <dgm:cxn modelId="{18F51B02-3F56-4301-890F-224677BA7E7F}" srcId="{750FABEC-598D-4A85-8F02-C6DD7FCC9755}" destId="{AFAFEBC4-14A3-45DA-B4E8-908CA5D92068}" srcOrd="2" destOrd="0" parTransId="{0AAC0279-1C2B-41FB-BCBA-0EACCD858E38}" sibTransId="{4C921CE3-3473-483E-8842-FB44912D5D47}"/>
    <dgm:cxn modelId="{67832E17-9EE6-4118-91C7-F4C3DC00F819}" srcId="{750FABEC-598D-4A85-8F02-C6DD7FCC9755}" destId="{C39CBE6B-A026-476A-B484-131253CEA8C8}" srcOrd="1" destOrd="0" parTransId="{769CE420-0616-4BD1-9138-08A7F816B98A}" sibTransId="{702A1E7C-E097-4980-9F7E-3947F72B9EEA}"/>
    <dgm:cxn modelId="{F2AD6128-B7B7-474A-AA9D-037BCEEFBFDD}" type="presOf" srcId="{C39CBE6B-A026-476A-B484-131253CEA8C8}" destId="{C07D8C8A-D21D-4CBD-ADC6-050DDFFF0C56}" srcOrd="0" destOrd="0" presId="urn:microsoft.com/office/officeart/2008/layout/LinedList"/>
    <dgm:cxn modelId="{EAA03B35-6C25-4CEF-B6FD-DEAE61426458}" type="presOf" srcId="{AFAFEBC4-14A3-45DA-B4E8-908CA5D92068}" destId="{11CD8A0B-B992-4179-A809-0B0534E95339}" srcOrd="0" destOrd="0" presId="urn:microsoft.com/office/officeart/2008/layout/LinedList"/>
    <dgm:cxn modelId="{885E1E60-8097-447E-A938-D0AFE96A2F93}" type="presOf" srcId="{279B9A13-B6EF-46FA-98C4-79F1FEDA52EC}" destId="{B9F359EA-92AA-480B-BE41-884D134F3062}" srcOrd="0" destOrd="0" presId="urn:microsoft.com/office/officeart/2008/layout/LinedList"/>
    <dgm:cxn modelId="{A2BE0764-3B5D-4D6F-8A7F-07072402F503}" srcId="{750FABEC-598D-4A85-8F02-C6DD7FCC9755}" destId="{958F6560-5177-4973-A044-C06A2403020B}" srcOrd="0" destOrd="0" parTransId="{C86F18B3-78F6-4AB5-8B29-549CDD3F2BBE}" sibTransId="{B31D2363-52AC-4D23-877E-E5F0516E2DD8}"/>
    <dgm:cxn modelId="{5256E7B7-051B-4188-B87F-4FFCE8DEC304}" srcId="{750FABEC-598D-4A85-8F02-C6DD7FCC9755}" destId="{279B9A13-B6EF-46FA-98C4-79F1FEDA52EC}" srcOrd="3" destOrd="0" parTransId="{77CF9FD7-50BF-479A-9DF8-4173C547FE2A}" sibTransId="{4EE75AD6-F65B-4089-9BCE-3CE41F52CD62}"/>
    <dgm:cxn modelId="{E13713D7-8F20-4D21-AC88-CE2516EEA0B9}" type="presOf" srcId="{750FABEC-598D-4A85-8F02-C6DD7FCC9755}" destId="{6915495E-0F29-4D1B-AAC4-90B2B69BAC9F}" srcOrd="0" destOrd="0" presId="urn:microsoft.com/office/officeart/2008/layout/LinedList"/>
    <dgm:cxn modelId="{C73EF6EE-0963-4392-9DB4-EE2A49753719}" type="presOf" srcId="{958F6560-5177-4973-A044-C06A2403020B}" destId="{93430715-3EA9-4202-BBD4-3FBFC05AFBD2}" srcOrd="0" destOrd="0" presId="urn:microsoft.com/office/officeart/2008/layout/LinedList"/>
    <dgm:cxn modelId="{F034EFAA-5784-42B5-852B-DE1C72166373}" type="presParOf" srcId="{6915495E-0F29-4D1B-AAC4-90B2B69BAC9F}" destId="{E0873C4C-80AE-4ECA-B956-1DF0DED0AC63}" srcOrd="0" destOrd="0" presId="urn:microsoft.com/office/officeart/2008/layout/LinedList"/>
    <dgm:cxn modelId="{8FF6FEFC-E646-45EA-B2B6-2CA928FD019E}" type="presParOf" srcId="{6915495E-0F29-4D1B-AAC4-90B2B69BAC9F}" destId="{EEAE1285-85E1-4FCB-8B23-4B19DFCF7E60}" srcOrd="1" destOrd="0" presId="urn:microsoft.com/office/officeart/2008/layout/LinedList"/>
    <dgm:cxn modelId="{8904F040-29A4-4145-85BB-94763B899DCB}" type="presParOf" srcId="{EEAE1285-85E1-4FCB-8B23-4B19DFCF7E60}" destId="{93430715-3EA9-4202-BBD4-3FBFC05AFBD2}" srcOrd="0" destOrd="0" presId="urn:microsoft.com/office/officeart/2008/layout/LinedList"/>
    <dgm:cxn modelId="{84F1E9E0-20C0-44FA-A107-1F39722CCDD7}" type="presParOf" srcId="{EEAE1285-85E1-4FCB-8B23-4B19DFCF7E60}" destId="{C0157617-F961-41C8-8627-07DF8909289B}" srcOrd="1" destOrd="0" presId="urn:microsoft.com/office/officeart/2008/layout/LinedList"/>
    <dgm:cxn modelId="{903E7232-CB71-431F-9D8F-1C16C7BC884A}" type="presParOf" srcId="{6915495E-0F29-4D1B-AAC4-90B2B69BAC9F}" destId="{633AB4B2-5483-4921-96D0-9EF14B6C2E79}" srcOrd="2" destOrd="0" presId="urn:microsoft.com/office/officeart/2008/layout/LinedList"/>
    <dgm:cxn modelId="{ED7591D9-B198-4EAD-8154-5BB7C142A905}" type="presParOf" srcId="{6915495E-0F29-4D1B-AAC4-90B2B69BAC9F}" destId="{C440F4A7-4F14-4D38-A7C3-27668E980F5D}" srcOrd="3" destOrd="0" presId="urn:microsoft.com/office/officeart/2008/layout/LinedList"/>
    <dgm:cxn modelId="{F31B2034-DE08-487D-BB84-DA6976194067}" type="presParOf" srcId="{C440F4A7-4F14-4D38-A7C3-27668E980F5D}" destId="{C07D8C8A-D21D-4CBD-ADC6-050DDFFF0C56}" srcOrd="0" destOrd="0" presId="urn:microsoft.com/office/officeart/2008/layout/LinedList"/>
    <dgm:cxn modelId="{3262680A-B465-4BEA-BF7E-DF921790B408}" type="presParOf" srcId="{C440F4A7-4F14-4D38-A7C3-27668E980F5D}" destId="{84F88F44-10EF-4608-9A26-3FFAAB78670C}" srcOrd="1" destOrd="0" presId="urn:microsoft.com/office/officeart/2008/layout/LinedList"/>
    <dgm:cxn modelId="{B988505D-89E6-4044-AAED-9EFDBA60FDE0}" type="presParOf" srcId="{6915495E-0F29-4D1B-AAC4-90B2B69BAC9F}" destId="{62DC1D08-72C1-4BC3-A3DE-246794516A24}" srcOrd="4" destOrd="0" presId="urn:microsoft.com/office/officeart/2008/layout/LinedList"/>
    <dgm:cxn modelId="{B5A354C5-84C9-474A-BF56-38046793D5F3}" type="presParOf" srcId="{6915495E-0F29-4D1B-AAC4-90B2B69BAC9F}" destId="{7D807E04-C667-43DC-899A-40E30A3819FD}" srcOrd="5" destOrd="0" presId="urn:microsoft.com/office/officeart/2008/layout/LinedList"/>
    <dgm:cxn modelId="{4570ADD8-6361-4B91-974E-12ADD1D98C38}" type="presParOf" srcId="{7D807E04-C667-43DC-899A-40E30A3819FD}" destId="{11CD8A0B-B992-4179-A809-0B0534E95339}" srcOrd="0" destOrd="0" presId="urn:microsoft.com/office/officeart/2008/layout/LinedList"/>
    <dgm:cxn modelId="{9F0FB9E0-4E05-4FA0-AAD6-0CA485A24039}" type="presParOf" srcId="{7D807E04-C667-43DC-899A-40E30A3819FD}" destId="{BEE3D1C4-FB56-4B2C-9C0D-EAC702AAF730}" srcOrd="1" destOrd="0" presId="urn:microsoft.com/office/officeart/2008/layout/LinedList"/>
    <dgm:cxn modelId="{23BCA8F6-3F03-47E2-A4AB-31F317A13ABB}" type="presParOf" srcId="{6915495E-0F29-4D1B-AAC4-90B2B69BAC9F}" destId="{9DE92811-2D0D-4C13-BBB3-21BDE371A703}" srcOrd="6" destOrd="0" presId="urn:microsoft.com/office/officeart/2008/layout/LinedList"/>
    <dgm:cxn modelId="{B4ADF251-1284-47B8-8272-9674E60AA10A}" type="presParOf" srcId="{6915495E-0F29-4D1B-AAC4-90B2B69BAC9F}" destId="{A4464144-02C5-4F90-8900-04C666824635}" srcOrd="7" destOrd="0" presId="urn:microsoft.com/office/officeart/2008/layout/LinedList"/>
    <dgm:cxn modelId="{696C4FD7-5933-4D35-8695-6EC9C9B09EB0}" type="presParOf" srcId="{A4464144-02C5-4F90-8900-04C666824635}" destId="{B9F359EA-92AA-480B-BE41-884D134F3062}" srcOrd="0" destOrd="0" presId="urn:microsoft.com/office/officeart/2008/layout/LinedList"/>
    <dgm:cxn modelId="{0E97FA75-CC59-4E67-8888-6CF57D25EA0D}" type="presParOf" srcId="{A4464144-02C5-4F90-8900-04C666824635}" destId="{2244EC01-C68F-4D09-BAFA-693BC28C571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7125DC3-A29D-45D7-947D-86F8E05062F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4AA9950-23FA-4980-96CE-69BBD7D1F654}">
      <dgm:prSet/>
      <dgm:spPr/>
      <dgm:t>
        <a:bodyPr/>
        <a:lstStyle/>
        <a:p>
          <a:r>
            <a:rPr lang="en-GB" dirty="0"/>
            <a:t>The ten roles of Mintzberg depict ways and manner through which managers communicate, lead and make decisions in practical settings.</a:t>
          </a:r>
          <a:endParaRPr lang="en-US" dirty="0"/>
        </a:p>
      </dgm:t>
    </dgm:pt>
    <dgm:pt modelId="{D42E9917-8E18-4F36-8FF0-2449063AF34D}" type="parTrans" cxnId="{2A1FBEE7-050C-4FCE-8895-0DB8342975AF}">
      <dgm:prSet/>
      <dgm:spPr/>
      <dgm:t>
        <a:bodyPr/>
        <a:lstStyle/>
        <a:p>
          <a:endParaRPr lang="en-US"/>
        </a:p>
      </dgm:t>
    </dgm:pt>
    <dgm:pt modelId="{7E080575-4ACD-411F-BD7B-C4834EE40BD6}" type="sibTrans" cxnId="{2A1FBEE7-050C-4FCE-8895-0DB8342975AF}">
      <dgm:prSet/>
      <dgm:spPr/>
      <dgm:t>
        <a:bodyPr/>
        <a:lstStyle/>
        <a:p>
          <a:endParaRPr lang="en-US"/>
        </a:p>
      </dgm:t>
    </dgm:pt>
    <dgm:pt modelId="{89524230-9D74-41A6-83A2-252DCB04AB9B}">
      <dgm:prSet/>
      <dgm:spPr/>
      <dgm:t>
        <a:bodyPr/>
        <a:lstStyle/>
        <a:p>
          <a:r>
            <a:rPr lang="en-GB"/>
            <a:t>Teams are led by the Apple managers through these roles and problems are solved using them to drive success in business.</a:t>
          </a:r>
          <a:endParaRPr lang="en-US"/>
        </a:p>
      </dgm:t>
    </dgm:pt>
    <dgm:pt modelId="{4EDB7AB9-D7C3-4A9F-A9BC-C144C7209066}" type="parTrans" cxnId="{B5769998-4AF5-467B-8A90-6EF1CAC115C9}">
      <dgm:prSet/>
      <dgm:spPr/>
      <dgm:t>
        <a:bodyPr/>
        <a:lstStyle/>
        <a:p>
          <a:endParaRPr lang="en-US"/>
        </a:p>
      </dgm:t>
    </dgm:pt>
    <dgm:pt modelId="{1A8509C0-DD54-411F-90C2-2F65CC924CE7}" type="sibTrans" cxnId="{B5769998-4AF5-467B-8A90-6EF1CAC115C9}">
      <dgm:prSet/>
      <dgm:spPr/>
      <dgm:t>
        <a:bodyPr/>
        <a:lstStyle/>
        <a:p>
          <a:endParaRPr lang="en-US"/>
        </a:p>
      </dgm:t>
    </dgm:pt>
    <dgm:pt modelId="{8541DA7E-D89F-48A6-9D3C-426564886C7A}">
      <dgm:prSet/>
      <dgm:spPr/>
      <dgm:t>
        <a:bodyPr/>
        <a:lstStyle/>
        <a:p>
          <a:r>
            <a:rPr lang="en-GB"/>
            <a:t>All the roles contribute to the ability of the company to be innovative, organised and performance-oriented.</a:t>
          </a:r>
          <a:endParaRPr lang="en-US"/>
        </a:p>
      </dgm:t>
    </dgm:pt>
    <dgm:pt modelId="{B453FA11-2DEE-4983-809E-FEA1279B7FB1}" type="parTrans" cxnId="{67C309AE-C2DC-434F-9C50-4995AB7832ED}">
      <dgm:prSet/>
      <dgm:spPr/>
      <dgm:t>
        <a:bodyPr/>
        <a:lstStyle/>
        <a:p>
          <a:endParaRPr lang="en-US"/>
        </a:p>
      </dgm:t>
    </dgm:pt>
    <dgm:pt modelId="{1BA30D7F-BF99-413D-8258-DD5D6C3A53A6}" type="sibTrans" cxnId="{67C309AE-C2DC-434F-9C50-4995AB7832ED}">
      <dgm:prSet/>
      <dgm:spPr/>
      <dgm:t>
        <a:bodyPr/>
        <a:lstStyle/>
        <a:p>
          <a:endParaRPr lang="en-US"/>
        </a:p>
      </dgm:t>
    </dgm:pt>
    <dgm:pt modelId="{0C7FE8E6-F7E1-4797-882C-8785D8131C9C}">
      <dgm:prSet/>
      <dgm:spPr/>
      <dgm:t>
        <a:bodyPr/>
        <a:lstStyle/>
        <a:p>
          <a:r>
            <a:rPr lang="en-GB" dirty="0"/>
            <a:t>These roles can allow us to realise that the good management contributes to the long-term business development.</a:t>
          </a:r>
          <a:endParaRPr lang="en-US" dirty="0"/>
        </a:p>
      </dgm:t>
    </dgm:pt>
    <dgm:pt modelId="{465A64AE-BBA4-4C38-8403-A0FF07A6EE2B}" type="parTrans" cxnId="{21D73089-93C0-4E7F-AADF-068CDA609DD2}">
      <dgm:prSet/>
      <dgm:spPr/>
      <dgm:t>
        <a:bodyPr/>
        <a:lstStyle/>
        <a:p>
          <a:endParaRPr lang="en-US"/>
        </a:p>
      </dgm:t>
    </dgm:pt>
    <dgm:pt modelId="{386B61B7-0F66-437B-B447-CF0F537FB868}" type="sibTrans" cxnId="{21D73089-93C0-4E7F-AADF-068CDA609DD2}">
      <dgm:prSet/>
      <dgm:spPr/>
      <dgm:t>
        <a:bodyPr/>
        <a:lstStyle/>
        <a:p>
          <a:endParaRPr lang="en-US"/>
        </a:p>
      </dgm:t>
    </dgm:pt>
    <dgm:pt modelId="{61EE8A77-1519-4199-B85D-D223DDFF31F1}" type="pres">
      <dgm:prSet presAssocID="{57125DC3-A29D-45D7-947D-86F8E05062F3}" presName="vert0" presStyleCnt="0">
        <dgm:presLayoutVars>
          <dgm:dir/>
          <dgm:animOne val="branch"/>
          <dgm:animLvl val="lvl"/>
        </dgm:presLayoutVars>
      </dgm:prSet>
      <dgm:spPr/>
    </dgm:pt>
    <dgm:pt modelId="{95E9B25B-8301-4D2C-9B74-DCBC84E82D16}" type="pres">
      <dgm:prSet presAssocID="{A4AA9950-23FA-4980-96CE-69BBD7D1F654}" presName="thickLine" presStyleLbl="alignNode1" presStyleIdx="0" presStyleCnt="4"/>
      <dgm:spPr/>
    </dgm:pt>
    <dgm:pt modelId="{C3AE36F9-1751-4DB2-A253-DC455F4D736F}" type="pres">
      <dgm:prSet presAssocID="{A4AA9950-23FA-4980-96CE-69BBD7D1F654}" presName="horz1" presStyleCnt="0"/>
      <dgm:spPr/>
    </dgm:pt>
    <dgm:pt modelId="{A8D1A011-59C9-4553-9B81-9F35BF9500CC}" type="pres">
      <dgm:prSet presAssocID="{A4AA9950-23FA-4980-96CE-69BBD7D1F654}" presName="tx1" presStyleLbl="revTx" presStyleIdx="0" presStyleCnt="4"/>
      <dgm:spPr/>
    </dgm:pt>
    <dgm:pt modelId="{A83C5AC7-1784-4F3A-9B1D-1DC64D00F4F8}" type="pres">
      <dgm:prSet presAssocID="{A4AA9950-23FA-4980-96CE-69BBD7D1F654}" presName="vert1" presStyleCnt="0"/>
      <dgm:spPr/>
    </dgm:pt>
    <dgm:pt modelId="{8C384F31-4482-45E8-A34D-BB4E4BB7C358}" type="pres">
      <dgm:prSet presAssocID="{89524230-9D74-41A6-83A2-252DCB04AB9B}" presName="thickLine" presStyleLbl="alignNode1" presStyleIdx="1" presStyleCnt="4"/>
      <dgm:spPr/>
    </dgm:pt>
    <dgm:pt modelId="{F8B56D43-5845-417E-930E-B05DAC712531}" type="pres">
      <dgm:prSet presAssocID="{89524230-9D74-41A6-83A2-252DCB04AB9B}" presName="horz1" presStyleCnt="0"/>
      <dgm:spPr/>
    </dgm:pt>
    <dgm:pt modelId="{96FF075F-69CD-4EBB-B420-E33E308AFBD7}" type="pres">
      <dgm:prSet presAssocID="{89524230-9D74-41A6-83A2-252DCB04AB9B}" presName="tx1" presStyleLbl="revTx" presStyleIdx="1" presStyleCnt="4"/>
      <dgm:spPr/>
    </dgm:pt>
    <dgm:pt modelId="{BEA974F5-32B2-4B34-B54C-C5BF2F9D5FBD}" type="pres">
      <dgm:prSet presAssocID="{89524230-9D74-41A6-83A2-252DCB04AB9B}" presName="vert1" presStyleCnt="0"/>
      <dgm:spPr/>
    </dgm:pt>
    <dgm:pt modelId="{D885596C-D43B-4C28-BF60-058DCF6EC516}" type="pres">
      <dgm:prSet presAssocID="{8541DA7E-D89F-48A6-9D3C-426564886C7A}" presName="thickLine" presStyleLbl="alignNode1" presStyleIdx="2" presStyleCnt="4"/>
      <dgm:spPr/>
    </dgm:pt>
    <dgm:pt modelId="{34730FA6-ACB4-4BC8-9246-FA698724A71B}" type="pres">
      <dgm:prSet presAssocID="{8541DA7E-D89F-48A6-9D3C-426564886C7A}" presName="horz1" presStyleCnt="0"/>
      <dgm:spPr/>
    </dgm:pt>
    <dgm:pt modelId="{7A9987CA-BEAF-4B0A-ADAB-0059B13930ED}" type="pres">
      <dgm:prSet presAssocID="{8541DA7E-D89F-48A6-9D3C-426564886C7A}" presName="tx1" presStyleLbl="revTx" presStyleIdx="2" presStyleCnt="4"/>
      <dgm:spPr/>
    </dgm:pt>
    <dgm:pt modelId="{9B37A430-41E5-4F68-BBD9-E28442ABAEFB}" type="pres">
      <dgm:prSet presAssocID="{8541DA7E-D89F-48A6-9D3C-426564886C7A}" presName="vert1" presStyleCnt="0"/>
      <dgm:spPr/>
    </dgm:pt>
    <dgm:pt modelId="{338E81AE-8E7C-4745-9627-F16A2C035DD5}" type="pres">
      <dgm:prSet presAssocID="{0C7FE8E6-F7E1-4797-882C-8785D8131C9C}" presName="thickLine" presStyleLbl="alignNode1" presStyleIdx="3" presStyleCnt="4"/>
      <dgm:spPr/>
    </dgm:pt>
    <dgm:pt modelId="{B96DC22C-A256-430E-B3D7-8727954DFCD2}" type="pres">
      <dgm:prSet presAssocID="{0C7FE8E6-F7E1-4797-882C-8785D8131C9C}" presName="horz1" presStyleCnt="0"/>
      <dgm:spPr/>
    </dgm:pt>
    <dgm:pt modelId="{709D84CD-9F5C-4910-9605-145C9AFAFC3B}" type="pres">
      <dgm:prSet presAssocID="{0C7FE8E6-F7E1-4797-882C-8785D8131C9C}" presName="tx1" presStyleLbl="revTx" presStyleIdx="3" presStyleCnt="4"/>
      <dgm:spPr/>
    </dgm:pt>
    <dgm:pt modelId="{BA1F04D1-BFD0-4AD7-8ED6-F8E00D6E1CAB}" type="pres">
      <dgm:prSet presAssocID="{0C7FE8E6-F7E1-4797-882C-8785D8131C9C}" presName="vert1" presStyleCnt="0"/>
      <dgm:spPr/>
    </dgm:pt>
  </dgm:ptLst>
  <dgm:cxnLst>
    <dgm:cxn modelId="{98CE9A35-298E-4E7F-90B7-B2A014BC207F}" type="presOf" srcId="{0C7FE8E6-F7E1-4797-882C-8785D8131C9C}" destId="{709D84CD-9F5C-4910-9605-145C9AFAFC3B}" srcOrd="0" destOrd="0" presId="urn:microsoft.com/office/officeart/2008/layout/LinedList"/>
    <dgm:cxn modelId="{C3338239-2280-44F1-913F-E40FF11BACD7}" type="presOf" srcId="{8541DA7E-D89F-48A6-9D3C-426564886C7A}" destId="{7A9987CA-BEAF-4B0A-ADAB-0059B13930ED}" srcOrd="0" destOrd="0" presId="urn:microsoft.com/office/officeart/2008/layout/LinedList"/>
    <dgm:cxn modelId="{21D73089-93C0-4E7F-AADF-068CDA609DD2}" srcId="{57125DC3-A29D-45D7-947D-86F8E05062F3}" destId="{0C7FE8E6-F7E1-4797-882C-8785D8131C9C}" srcOrd="3" destOrd="0" parTransId="{465A64AE-BBA4-4C38-8403-A0FF07A6EE2B}" sibTransId="{386B61B7-0F66-437B-B447-CF0F537FB868}"/>
    <dgm:cxn modelId="{B5769998-4AF5-467B-8A90-6EF1CAC115C9}" srcId="{57125DC3-A29D-45D7-947D-86F8E05062F3}" destId="{89524230-9D74-41A6-83A2-252DCB04AB9B}" srcOrd="1" destOrd="0" parTransId="{4EDB7AB9-D7C3-4A9F-A9BC-C144C7209066}" sibTransId="{1A8509C0-DD54-411F-90C2-2F65CC924CE7}"/>
    <dgm:cxn modelId="{C519EAA0-0755-4243-A6E9-7E70093600BB}" type="presOf" srcId="{A4AA9950-23FA-4980-96CE-69BBD7D1F654}" destId="{A8D1A011-59C9-4553-9B81-9F35BF9500CC}" srcOrd="0" destOrd="0" presId="urn:microsoft.com/office/officeart/2008/layout/LinedList"/>
    <dgm:cxn modelId="{46BE8FA3-B6CA-4C11-AD35-A0BF1A3E99E0}" type="presOf" srcId="{89524230-9D74-41A6-83A2-252DCB04AB9B}" destId="{96FF075F-69CD-4EBB-B420-E33E308AFBD7}" srcOrd="0" destOrd="0" presId="urn:microsoft.com/office/officeart/2008/layout/LinedList"/>
    <dgm:cxn modelId="{67C309AE-C2DC-434F-9C50-4995AB7832ED}" srcId="{57125DC3-A29D-45D7-947D-86F8E05062F3}" destId="{8541DA7E-D89F-48A6-9D3C-426564886C7A}" srcOrd="2" destOrd="0" parTransId="{B453FA11-2DEE-4983-809E-FEA1279B7FB1}" sibTransId="{1BA30D7F-BF99-413D-8258-DD5D6C3A53A6}"/>
    <dgm:cxn modelId="{D19E35C6-8DD2-4090-837D-6F54DCE729B1}" type="presOf" srcId="{57125DC3-A29D-45D7-947D-86F8E05062F3}" destId="{61EE8A77-1519-4199-B85D-D223DDFF31F1}" srcOrd="0" destOrd="0" presId="urn:microsoft.com/office/officeart/2008/layout/LinedList"/>
    <dgm:cxn modelId="{2A1FBEE7-050C-4FCE-8895-0DB8342975AF}" srcId="{57125DC3-A29D-45D7-947D-86F8E05062F3}" destId="{A4AA9950-23FA-4980-96CE-69BBD7D1F654}" srcOrd="0" destOrd="0" parTransId="{D42E9917-8E18-4F36-8FF0-2449063AF34D}" sibTransId="{7E080575-4ACD-411F-BD7B-C4834EE40BD6}"/>
    <dgm:cxn modelId="{F2635518-569E-4BCB-A70A-FFB004DB1E6B}" type="presParOf" srcId="{61EE8A77-1519-4199-B85D-D223DDFF31F1}" destId="{95E9B25B-8301-4D2C-9B74-DCBC84E82D16}" srcOrd="0" destOrd="0" presId="urn:microsoft.com/office/officeart/2008/layout/LinedList"/>
    <dgm:cxn modelId="{571F9509-5394-4B8D-BF6D-D0DACCF1853F}" type="presParOf" srcId="{61EE8A77-1519-4199-B85D-D223DDFF31F1}" destId="{C3AE36F9-1751-4DB2-A253-DC455F4D736F}" srcOrd="1" destOrd="0" presId="urn:microsoft.com/office/officeart/2008/layout/LinedList"/>
    <dgm:cxn modelId="{ECF9B622-3420-46D8-A3EC-48A0819EB7F3}" type="presParOf" srcId="{C3AE36F9-1751-4DB2-A253-DC455F4D736F}" destId="{A8D1A011-59C9-4553-9B81-9F35BF9500CC}" srcOrd="0" destOrd="0" presId="urn:microsoft.com/office/officeart/2008/layout/LinedList"/>
    <dgm:cxn modelId="{BEEF1687-7432-4693-8600-F542898BD189}" type="presParOf" srcId="{C3AE36F9-1751-4DB2-A253-DC455F4D736F}" destId="{A83C5AC7-1784-4F3A-9B1D-1DC64D00F4F8}" srcOrd="1" destOrd="0" presId="urn:microsoft.com/office/officeart/2008/layout/LinedList"/>
    <dgm:cxn modelId="{93F92774-28F6-49A3-BAFE-E7DA41DE7D75}" type="presParOf" srcId="{61EE8A77-1519-4199-B85D-D223DDFF31F1}" destId="{8C384F31-4482-45E8-A34D-BB4E4BB7C358}" srcOrd="2" destOrd="0" presId="urn:microsoft.com/office/officeart/2008/layout/LinedList"/>
    <dgm:cxn modelId="{FD1F76BA-C2AA-450D-961A-04E3179AF4E2}" type="presParOf" srcId="{61EE8A77-1519-4199-B85D-D223DDFF31F1}" destId="{F8B56D43-5845-417E-930E-B05DAC712531}" srcOrd="3" destOrd="0" presId="urn:microsoft.com/office/officeart/2008/layout/LinedList"/>
    <dgm:cxn modelId="{A034B05F-5500-412D-BC56-5A46538A4CBD}" type="presParOf" srcId="{F8B56D43-5845-417E-930E-B05DAC712531}" destId="{96FF075F-69CD-4EBB-B420-E33E308AFBD7}" srcOrd="0" destOrd="0" presId="urn:microsoft.com/office/officeart/2008/layout/LinedList"/>
    <dgm:cxn modelId="{1DA5FED9-1F90-40E3-A333-6330EC173506}" type="presParOf" srcId="{F8B56D43-5845-417E-930E-B05DAC712531}" destId="{BEA974F5-32B2-4B34-B54C-C5BF2F9D5FBD}" srcOrd="1" destOrd="0" presId="urn:microsoft.com/office/officeart/2008/layout/LinedList"/>
    <dgm:cxn modelId="{BAF78528-70F8-4CAC-8BE6-3D1F92E42B00}" type="presParOf" srcId="{61EE8A77-1519-4199-B85D-D223DDFF31F1}" destId="{D885596C-D43B-4C28-BF60-058DCF6EC516}" srcOrd="4" destOrd="0" presId="urn:microsoft.com/office/officeart/2008/layout/LinedList"/>
    <dgm:cxn modelId="{64181047-6194-4D97-8225-D03AF6A219C8}" type="presParOf" srcId="{61EE8A77-1519-4199-B85D-D223DDFF31F1}" destId="{34730FA6-ACB4-4BC8-9246-FA698724A71B}" srcOrd="5" destOrd="0" presId="urn:microsoft.com/office/officeart/2008/layout/LinedList"/>
    <dgm:cxn modelId="{1776C66E-9B3A-4F05-9C7B-3C66B2928458}" type="presParOf" srcId="{34730FA6-ACB4-4BC8-9246-FA698724A71B}" destId="{7A9987CA-BEAF-4B0A-ADAB-0059B13930ED}" srcOrd="0" destOrd="0" presId="urn:microsoft.com/office/officeart/2008/layout/LinedList"/>
    <dgm:cxn modelId="{27C948E2-99BA-48E8-95A9-FFE7C1C9F12F}" type="presParOf" srcId="{34730FA6-ACB4-4BC8-9246-FA698724A71B}" destId="{9B37A430-41E5-4F68-BBD9-E28442ABAEFB}" srcOrd="1" destOrd="0" presId="urn:microsoft.com/office/officeart/2008/layout/LinedList"/>
    <dgm:cxn modelId="{33E125B3-57CA-40FD-BFBC-C560878A9D17}" type="presParOf" srcId="{61EE8A77-1519-4199-B85D-D223DDFF31F1}" destId="{338E81AE-8E7C-4745-9627-F16A2C035DD5}" srcOrd="6" destOrd="0" presId="urn:microsoft.com/office/officeart/2008/layout/LinedList"/>
    <dgm:cxn modelId="{26156B98-7832-44A1-889E-12D2BD5FEEDF}" type="presParOf" srcId="{61EE8A77-1519-4199-B85D-D223DDFF31F1}" destId="{B96DC22C-A256-430E-B3D7-8727954DFCD2}" srcOrd="7" destOrd="0" presId="urn:microsoft.com/office/officeart/2008/layout/LinedList"/>
    <dgm:cxn modelId="{6009A255-409B-4E3D-BE16-11EB1176D958}" type="presParOf" srcId="{B96DC22C-A256-430E-B3D7-8727954DFCD2}" destId="{709D84CD-9F5C-4910-9605-145C9AFAFC3B}" srcOrd="0" destOrd="0" presId="urn:microsoft.com/office/officeart/2008/layout/LinedList"/>
    <dgm:cxn modelId="{01D4DC3B-5DB5-404F-87F1-372FF885DD5E}" type="presParOf" srcId="{B96DC22C-A256-430E-B3D7-8727954DFCD2}" destId="{BA1F04D1-BFD0-4AD7-8ED6-F8E00D6E1CA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15B61-35AB-4DDE-976A-E8E0FEABF29B}">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50D083-DE91-48D1-BD11-35027EF53478}">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fast-changing business environment today, planning, leading, and making decisions are involved in management processes(Brauns, 2015).</a:t>
          </a:r>
          <a:endParaRPr lang="en-US" sz="2400" kern="1200"/>
        </a:p>
      </dsp:txBody>
      <dsp:txXfrm>
        <a:off x="0" y="0"/>
        <a:ext cx="6949440" cy="1446659"/>
      </dsp:txXfrm>
    </dsp:sp>
    <dsp:sp modelId="{9033D242-AC5D-4658-BE93-77650DF6C1DA}">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822CD-36CF-4E0E-A5E5-573927743B46}">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Mintzberg was able to produce ten roles played by managers and classified them as interpersonal, informational, and decisional.</a:t>
          </a:r>
          <a:endParaRPr lang="en-US" sz="2400" kern="1200" dirty="0"/>
        </a:p>
      </dsp:txBody>
      <dsp:txXfrm>
        <a:off x="0" y="1446659"/>
        <a:ext cx="6949440" cy="1446659"/>
      </dsp:txXfrm>
    </dsp:sp>
    <dsp:sp modelId="{26217437-6040-4D8B-BCFB-2899B4B4D927}">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F33E8E-32D4-479D-81BF-538209755596}">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roles enable us to know how managers control people, information sharing as well as key decisions.</a:t>
          </a:r>
          <a:endParaRPr lang="en-US" sz="2400" kern="1200"/>
        </a:p>
      </dsp:txBody>
      <dsp:txXfrm>
        <a:off x="0" y="2893318"/>
        <a:ext cx="6949440" cy="1446659"/>
      </dsp:txXfrm>
    </dsp:sp>
    <dsp:sp modelId="{4B45779A-BC51-4210-8E07-1797D098A7D2}">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AFB97-B9C5-4E32-9FF3-1F579A1EC477}">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presentation details how the Apple managers can sustain performance, innovation and success based on these roles.</a:t>
          </a:r>
          <a:endParaRPr lang="en-US" sz="2400" kern="1200"/>
        </a:p>
      </dsp:txBody>
      <dsp:txXfrm>
        <a:off x="0" y="4339978"/>
        <a:ext cx="6949440" cy="14466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9DEE0-0B7F-4B2D-A0E9-AA5A185DAE5C}">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CFFFAE-A995-4356-80A4-E24E0B7DB51D}">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ceremonial role implies that a manager is a symbol of the organisation as he/she speaks officially and socially.</a:t>
          </a:r>
          <a:endParaRPr lang="en-US" sz="2200" kern="1200"/>
        </a:p>
      </dsp:txBody>
      <dsp:txXfrm>
        <a:off x="0" y="0"/>
        <a:ext cx="6949440" cy="1446659"/>
      </dsp:txXfrm>
    </dsp:sp>
    <dsp:sp modelId="{E6A5B3B9-4588-4114-836B-4C65868B2FE8}">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F9EB88-CD34-4209-BB52-2AA667F46292}">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Apple, leaders will also be present in events, meetings and appear in on the surface to enhance the image of the company(Mickle and Chen, 2025).</a:t>
          </a:r>
          <a:endParaRPr lang="en-US" sz="2200" kern="1200"/>
        </a:p>
      </dsp:txBody>
      <dsp:txXfrm>
        <a:off x="0" y="1446659"/>
        <a:ext cx="6949440" cy="1446659"/>
      </dsp:txXfrm>
    </dsp:sp>
    <dsp:sp modelId="{3FBB8AE0-FF60-4914-9E9A-79ECF76728F3}">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64F1B5-9437-4163-ABEA-60AD9F483FC4}">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Use of role model Managers should be able to set examples through following the company values, leading by example, and being present among the people.</a:t>
          </a:r>
          <a:endParaRPr lang="en-US" sz="2200" kern="1200"/>
        </a:p>
      </dsp:txBody>
      <dsp:txXfrm>
        <a:off x="0" y="2893318"/>
        <a:ext cx="6949440" cy="1446659"/>
      </dsp:txXfrm>
    </dsp:sp>
    <dsp:sp modelId="{A2FEC714-37C2-4844-9588-6821F5F0AB3B}">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BFB4D5-2296-4D41-9EA1-1E9DF776EE5A}">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Having such a role, it contributes to building trust, professionalism, and powerful culture both in cross-team and cross-department levels.</a:t>
          </a:r>
          <a:endParaRPr lang="en-US" sz="2200" kern="1200"/>
        </a:p>
      </dsp:txBody>
      <dsp:txXfrm>
        <a:off x="0" y="4339978"/>
        <a:ext cx="6949440" cy="14466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65BDC4-91A2-4D69-8CD1-596C3AFAE80E}">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524C10-631C-420C-B68C-389EB22C4AFF}">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Leader role entails the ability to guide, inspire and empower employees to realise the objectives of teams and companies.</a:t>
          </a:r>
          <a:endParaRPr lang="en-US" sz="2400" kern="1200" dirty="0"/>
        </a:p>
      </dsp:txBody>
      <dsp:txXfrm>
        <a:off x="0" y="0"/>
        <a:ext cx="6949440" cy="1446659"/>
      </dsp:txXfrm>
    </dsp:sp>
    <dsp:sp modelId="{A86E8E46-AD90-44A8-88EC-C61324899192}">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548EEB-4CD2-4AEC-9DA3-8E77D83F9A1D}">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Apple managers provide leadership, feedback, and the ability of teams to remain focused on their work.</a:t>
          </a:r>
          <a:endParaRPr lang="en-US" sz="2400" kern="1200"/>
        </a:p>
      </dsp:txBody>
      <dsp:txXfrm>
        <a:off x="0" y="1446659"/>
        <a:ext cx="6949440" cy="1446659"/>
      </dsp:txXfrm>
    </dsp:sp>
    <dsp:sp modelId="{4B7E917A-2B35-4792-BB38-72865F44B6E4}">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94D5A8-B0E0-46C0-95B8-9C6D89814A2F}">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Good leaders establish trust, have high expectations with staff and assist them with transitions and difficulties(Kleynhans et al., 2022).</a:t>
          </a:r>
          <a:endParaRPr lang="en-US" sz="2400" kern="1200" dirty="0"/>
        </a:p>
      </dsp:txBody>
      <dsp:txXfrm>
        <a:off x="0" y="2893318"/>
        <a:ext cx="6949440" cy="1446659"/>
      </dsp:txXfrm>
    </dsp:sp>
    <dsp:sp modelId="{63E0E57F-4EFD-40E1-B1CF-D4F312DC9C4E}">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18C1B-671E-4C29-B2C6-EF51AE969A6B}">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job enhances collaboration, workforce output and an overall positive productive output in the company.</a:t>
          </a:r>
          <a:endParaRPr lang="en-US" sz="2400" kern="1200"/>
        </a:p>
      </dsp:txBody>
      <dsp:txXfrm>
        <a:off x="0" y="4339978"/>
        <a:ext cx="6949440" cy="14466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64083-C615-49CA-87AD-142FBC335F80}">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B2C5C3-0E17-4B9E-99B4-6E03FAE92F7C}">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Liaison role implies the creation and preservation of professional contacts both within and outside the organisation.</a:t>
          </a:r>
          <a:endParaRPr lang="en-US" sz="2500" kern="1200"/>
        </a:p>
      </dsp:txBody>
      <dsp:txXfrm>
        <a:off x="0" y="0"/>
        <a:ext cx="6949440" cy="1446659"/>
      </dsp:txXfrm>
    </dsp:sp>
    <dsp:sp modelId="{47FC99D1-95B6-4CF1-A75F-798BBEA1E1C7}">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A2D8C-EE43-4BA2-B834-8503F9AFBDA2}">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Apple managers are also able to relate with other departments, partners, and suppliers to facilitate the running of operations(Apple, 2025).</a:t>
          </a:r>
          <a:endParaRPr lang="en-US" sz="2500" kern="1200"/>
        </a:p>
      </dsp:txBody>
      <dsp:txXfrm>
        <a:off x="0" y="1446659"/>
        <a:ext cx="6949440" cy="1446659"/>
      </dsp:txXfrm>
    </dsp:sp>
    <dsp:sp modelId="{FCDC655F-D1AE-4ADF-B15B-B87E50635B2C}">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76457-C743-4D23-999B-44A6A0C9379D}">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Frequent interaction makes managers exchange ideas, solve problems in a path of enhancing his/her awareness on essential issues.</a:t>
          </a:r>
          <a:endParaRPr lang="en-US" sz="2500" kern="1200"/>
        </a:p>
      </dsp:txBody>
      <dsp:txXfrm>
        <a:off x="0" y="2893318"/>
        <a:ext cx="6949440" cy="1446659"/>
      </dsp:txXfrm>
    </dsp:sp>
    <dsp:sp modelId="{833FC258-A67C-4628-95D3-23DA9D3907E2}">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AF8ABD-C745-45FF-98FD-2E38A99847A5}">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enhances teamwork, co-working and external partnering capability by the company.</a:t>
          </a:r>
          <a:endParaRPr lang="en-US" sz="2500" kern="1200"/>
        </a:p>
      </dsp:txBody>
      <dsp:txXfrm>
        <a:off x="0" y="4339978"/>
        <a:ext cx="6949440" cy="14466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68923-8505-4041-9F87-E167502B0D6D}">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9ADB7-3F51-4821-BE52-AE7799D67C2A}">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Monitor role involves gathering and evaluating information to remain conscious about changes inside and outside the organisation.</a:t>
          </a:r>
          <a:endParaRPr lang="en-US" sz="2600" kern="1200" dirty="0"/>
        </a:p>
      </dsp:txBody>
      <dsp:txXfrm>
        <a:off x="0" y="0"/>
        <a:ext cx="6949440" cy="1446659"/>
      </dsp:txXfrm>
    </dsp:sp>
    <dsp:sp modelId="{293DC523-E229-45F4-A10A-36B2D4805C5D}">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D94DE-A260-449C-866D-0BB775363979}">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managers at Apple note what goes on in the market, customer responses, and overall team performance to make decisions(Yang, 2025).</a:t>
          </a:r>
          <a:endParaRPr lang="en-US" sz="2600" kern="1200"/>
        </a:p>
      </dsp:txBody>
      <dsp:txXfrm>
        <a:off x="0" y="1446659"/>
        <a:ext cx="6949440" cy="1446659"/>
      </dsp:txXfrm>
    </dsp:sp>
    <dsp:sp modelId="{A048CF83-AEF8-43A6-940F-50E22902453E}">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AE31E-5FE5-46CC-B29E-45A8DC9D9B85}">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They will involve the use of data, reports, and meetings in order to be in touch with the progress, risks or new developments.</a:t>
          </a:r>
          <a:endParaRPr lang="en-US" sz="2600" kern="1200"/>
        </a:p>
      </dsp:txBody>
      <dsp:txXfrm>
        <a:off x="0" y="2893318"/>
        <a:ext cx="6949440" cy="1446659"/>
      </dsp:txXfrm>
    </dsp:sp>
    <dsp:sp modelId="{C05D8CEB-1D6C-41FF-A4EB-471F8C56EFB6}">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78E891-FC69-4022-AE56-BFE85CE2AD6A}">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position helps in planning, solving of problems, and responding to changes in competitive environment.</a:t>
          </a:r>
          <a:endParaRPr lang="en-US" sz="2600" kern="1200"/>
        </a:p>
      </dsp:txBody>
      <dsp:txXfrm>
        <a:off x="0" y="4339978"/>
        <a:ext cx="6949440" cy="14466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1D13A-DB1E-4BBF-B69D-E936C97CD365}">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941C3A-3848-4506-A222-D12767587AF5}">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disseminator role has to do with exchanging significant information with employees in order to update them and bring them to parity.</a:t>
          </a:r>
          <a:endParaRPr lang="en-US" sz="2300" kern="1200"/>
        </a:p>
      </dsp:txBody>
      <dsp:txXfrm>
        <a:off x="0" y="0"/>
        <a:ext cx="6949440" cy="1446659"/>
      </dsp:txXfrm>
    </dsp:sp>
    <dsp:sp modelId="{5D7ECE65-0B35-40F6-B447-653D0D7ADD1D}">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94F5C-165F-4A2B-BB07-7776EDF21755}">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 order to disseminate new information, orders, and data, Apple managers use a meeting, report, and team briefing(Bakić, 2024).</a:t>
          </a:r>
          <a:endParaRPr lang="en-US" sz="2300" kern="1200"/>
        </a:p>
      </dsp:txBody>
      <dsp:txXfrm>
        <a:off x="0" y="1446659"/>
        <a:ext cx="6949440" cy="1446659"/>
      </dsp:txXfrm>
    </dsp:sp>
    <dsp:sp modelId="{B0014EA4-22E4-4213-B820-4C852E7B59F4}">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91CC3-7A73-44E7-86D5-393BC88059EF}">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Effective communication helps employees to know what they are doing, what they are supposed to achieve, and emerging developments in the business.</a:t>
          </a:r>
          <a:endParaRPr lang="en-US" sz="2300" kern="1200"/>
        </a:p>
      </dsp:txBody>
      <dsp:txXfrm>
        <a:off x="0" y="2893318"/>
        <a:ext cx="6949440" cy="1446659"/>
      </dsp:txXfrm>
    </dsp:sp>
    <dsp:sp modelId="{9E55212A-E96C-4997-A514-74A34B3C5DE8}">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879EF-863B-46D9-9C12-6CF543078F89}">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Such a role will enhance the transparency, decrease confusion, and maximise coordination among teams.</a:t>
          </a:r>
          <a:endParaRPr lang="en-US" sz="2300" kern="1200" dirty="0"/>
        </a:p>
      </dsp:txBody>
      <dsp:txXfrm>
        <a:off x="0" y="4339978"/>
        <a:ext cx="6949440" cy="14466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BD93E-51D0-40E1-B8FD-DEBA34B5197F}">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E27E12-999A-4CD0-8868-5FBAA4BC6CBE}">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spokesperson is expected to represent the organisation when it comes to communication with the outside parties or the media.</a:t>
          </a:r>
          <a:endParaRPr lang="en-US" sz="2600" kern="1200" dirty="0"/>
        </a:p>
      </dsp:txBody>
      <dsp:txXfrm>
        <a:off x="0" y="0"/>
        <a:ext cx="6949440" cy="1446659"/>
      </dsp:txXfrm>
    </dsp:sp>
    <dsp:sp modelId="{F3739070-2881-4AA2-915D-B50140293AC5}">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EF14A4-2E6B-44E2-8E07-E3DAC483D18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Apple managers describe their views at public events, in press releases, and in the discussion with investors.</a:t>
          </a:r>
          <a:endParaRPr lang="en-US" sz="2600" kern="1200" dirty="0"/>
        </a:p>
      </dsp:txBody>
      <dsp:txXfrm>
        <a:off x="0" y="1446659"/>
        <a:ext cx="6949440" cy="1446659"/>
      </dsp:txXfrm>
    </dsp:sp>
    <dsp:sp modelId="{D4F2CAC8-81E0-4F1F-913B-876B99BC1B88}">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10025E-7C20-4A96-A64B-162A2398C342}">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They introduce the objectives, functioning and ideals of the business to safeguard and foster its image(Gorton, 2025).</a:t>
          </a:r>
          <a:endParaRPr lang="en-US" sz="2600" kern="1200" dirty="0"/>
        </a:p>
      </dsp:txBody>
      <dsp:txXfrm>
        <a:off x="0" y="2893318"/>
        <a:ext cx="6949440" cy="1446659"/>
      </dsp:txXfrm>
    </dsp:sp>
    <dsp:sp modelId="{D0807169-EFCF-4D0A-80AA-172B62ED501B}">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476F21-27D4-4D3C-BE0E-340F234395D2}">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This position creates confidence among the population, investors and maintains the brand message loud and clear.</a:t>
          </a:r>
          <a:endParaRPr lang="en-US" sz="2600" kern="1200" dirty="0"/>
        </a:p>
      </dsp:txBody>
      <dsp:txXfrm>
        <a:off x="0" y="4339978"/>
        <a:ext cx="6949440" cy="14466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47E6F-3324-4A8D-8281-98BDE592FDF3}">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29A08C-A8DD-40B8-AF3F-AFF16C44D00A}">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role of an entrepreneur is to generate new ideas and ideas and enhancing the processes besides promoting innovation in the organisation.</a:t>
          </a:r>
          <a:endParaRPr lang="en-US" sz="2500" kern="1200"/>
        </a:p>
      </dsp:txBody>
      <dsp:txXfrm>
        <a:off x="0" y="0"/>
        <a:ext cx="6949440" cy="1446659"/>
      </dsp:txXfrm>
    </dsp:sp>
    <dsp:sp modelId="{50BB1886-561E-420D-9B2A-DDA8ABF72F1B}">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254BC8-0640-4467-B37E-C4D2CD0775EC}">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Apple managers facilitate the development of its products, design refreshment and new business strategies to remain competitive(Meyer, 2024).</a:t>
          </a:r>
          <a:endParaRPr lang="en-US" sz="2500" kern="1200"/>
        </a:p>
      </dsp:txBody>
      <dsp:txXfrm>
        <a:off x="0" y="1446659"/>
        <a:ext cx="6949440" cy="1446659"/>
      </dsp:txXfrm>
    </dsp:sp>
    <dsp:sp modelId="{F8501D65-055F-4AC6-A3EE-967EE953CCF1}">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BE4DE-53AE-44A5-AB37-991C37F34C91}">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recognize the chance of improvement and act in order that products, services, or operations can be improved.</a:t>
          </a:r>
          <a:endParaRPr lang="en-US" sz="2500" kern="1200"/>
        </a:p>
      </dsp:txBody>
      <dsp:txXfrm>
        <a:off x="0" y="2893318"/>
        <a:ext cx="6949440" cy="1446659"/>
      </dsp:txXfrm>
    </dsp:sp>
    <dsp:sp modelId="{5BBF2AFB-5576-4369-900F-25594AE05EC5}">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B0842A-F884-4D88-B13C-F2D95DC3A1B0}">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Such a job position contributes to retaining the company as creative, futuristic and winning in the international markets.</a:t>
          </a:r>
          <a:endParaRPr lang="en-US" sz="2500" kern="1200"/>
        </a:p>
      </dsp:txBody>
      <dsp:txXfrm>
        <a:off x="0" y="4339978"/>
        <a:ext cx="6949440" cy="14466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B1D52-FD05-43FB-81EB-ED9F5A6F17DA}">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82DCB-DA6B-4D23-85C4-9E041A550794}">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Disturbance handler role implies responding to unanticipated issues or disagreements that may influence business operations.</a:t>
          </a:r>
          <a:endParaRPr lang="en-US" sz="2700" kern="1200"/>
        </a:p>
      </dsp:txBody>
      <dsp:txXfrm>
        <a:off x="0" y="0"/>
        <a:ext cx="6949440" cy="1446659"/>
      </dsp:txXfrm>
    </dsp:sp>
    <dsp:sp modelId="{C05B7EA6-4A7C-4905-91FB-1E22B8A82E5E}">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879A4-89AC-4B9C-AE52-C87944F5BF6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Apple managers respond to team problems, delays in products or supplier hitches to get them back on course(Sherman, 2023)k.</a:t>
          </a:r>
          <a:endParaRPr lang="en-US" sz="2700" kern="1200"/>
        </a:p>
      </dsp:txBody>
      <dsp:txXfrm>
        <a:off x="0" y="1446659"/>
        <a:ext cx="6949440" cy="1446659"/>
      </dsp:txXfrm>
    </dsp:sp>
    <dsp:sp modelId="{EB359272-6F15-4790-8CD5-C8E8243774A9}">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B00CF-C983-44E8-98A5-03D5799E8250}">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They act fast, solve problems, alleviate stress when one is in a bad or emergent circumstance.</a:t>
          </a:r>
          <a:endParaRPr lang="en-US" sz="2700" kern="1200"/>
        </a:p>
      </dsp:txBody>
      <dsp:txXfrm>
        <a:off x="0" y="2893318"/>
        <a:ext cx="6949440" cy="1446659"/>
      </dsp:txXfrm>
    </dsp:sp>
    <dsp:sp modelId="{00AEF20D-C899-4AE3-8A16-CACEB679E02E}">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0FB83-CAF9-45A5-BD72-E744D3D53020}">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This role insulates the business against risk and contributes to stability of changing environments.</a:t>
          </a:r>
          <a:endParaRPr lang="en-US" sz="2700" kern="1200"/>
        </a:p>
      </dsp:txBody>
      <dsp:txXfrm>
        <a:off x="0" y="4339978"/>
        <a:ext cx="6949440" cy="14466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B232D-41FD-4AB7-B2DF-B4D1DFE51C9F}">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FE122-D112-4B47-B7DD-29B03AA6585D}">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resource allocator job includes making a decision on where to put resources in terms of time, money, people and equipment in business.</a:t>
          </a:r>
          <a:endParaRPr lang="en-US" sz="2500" kern="1200"/>
        </a:p>
      </dsp:txBody>
      <dsp:txXfrm>
        <a:off x="0" y="0"/>
        <a:ext cx="6949440" cy="1446659"/>
      </dsp:txXfrm>
    </dsp:sp>
    <dsp:sp modelId="{6D68A2EE-78F6-48B0-B23D-12BC53E91EA9}">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5F830-2663-4E03-9FB8-C046A3C0FD65}">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managers of Apple decide which projects to fund, staff or material accordingly with regard to the priorities of the company(Singh, 2023).</a:t>
          </a:r>
          <a:endParaRPr lang="en-US" sz="2500" kern="1200"/>
        </a:p>
      </dsp:txBody>
      <dsp:txXfrm>
        <a:off x="0" y="1446659"/>
        <a:ext cx="6949440" cy="1446659"/>
      </dsp:txXfrm>
    </dsp:sp>
    <dsp:sp modelId="{AA81185D-C23A-4A6E-9284-374E7F85F5EB}">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1AB84-2D41-43C8-9FEE-8B72F5EAEEDC}">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do budgeting, plans, and tasks to ensure proper and equitable utilisation of resources.</a:t>
          </a:r>
          <a:endParaRPr lang="en-US" sz="2500" kern="1200"/>
        </a:p>
      </dsp:txBody>
      <dsp:txXfrm>
        <a:off x="0" y="2893318"/>
        <a:ext cx="6949440" cy="1446659"/>
      </dsp:txXfrm>
    </dsp:sp>
    <dsp:sp modelId="{A76FC33B-D3CD-4194-AC46-ABDA64077F21}">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AE022C-98BE-4F4D-A965-9437DA0D62AC}">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position aids in cost containment, productivity and aiding the objectives of business in various departments.</a:t>
          </a:r>
          <a:endParaRPr lang="en-US" sz="2500" kern="1200"/>
        </a:p>
      </dsp:txBody>
      <dsp:txXfrm>
        <a:off x="0" y="4339978"/>
        <a:ext cx="6949440" cy="14466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337D8-CB89-452A-BFE4-FB68A08D6875}">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18A4C7-3136-41B4-A7C6-507B21BD3CFB}">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negotiator role implies that the managers participate in talks in order to make agreements within the company or without.</a:t>
          </a:r>
          <a:endParaRPr lang="en-US" sz="2300" kern="1200"/>
        </a:p>
      </dsp:txBody>
      <dsp:txXfrm>
        <a:off x="0" y="0"/>
        <a:ext cx="6949440" cy="1446659"/>
      </dsp:txXfrm>
    </dsp:sp>
    <dsp:sp modelId="{7402FED4-27E9-4E9B-8C0C-22B26893BB5E}">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8B9BD-73FA-4AAF-AE82-C60D774F493B}">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Apple managers make agreements with the suppliers, colleagues, or partners in order to obtain agreement on the cost, schedules, or resources(Apple, 2025).</a:t>
          </a:r>
          <a:endParaRPr lang="en-US" sz="2300" kern="1200"/>
        </a:p>
      </dsp:txBody>
      <dsp:txXfrm>
        <a:off x="0" y="1446659"/>
        <a:ext cx="6949440" cy="1446659"/>
      </dsp:txXfrm>
    </dsp:sp>
    <dsp:sp modelId="{A7EFCAB4-C620-4811-891E-A4947762749C}">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DC2443-0B94-4EF0-BA91-BE9B6C0E51F3}">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They attempt to seek fair solutions to the problems that would be acceptable to both parties and nurture good business relationships.</a:t>
          </a:r>
          <a:endParaRPr lang="en-US" sz="2300" kern="1200"/>
        </a:p>
      </dsp:txBody>
      <dsp:txXfrm>
        <a:off x="0" y="2893318"/>
        <a:ext cx="6949440" cy="1446659"/>
      </dsp:txXfrm>
    </dsp:sp>
    <dsp:sp modelId="{CEBAF215-8A0C-4218-991C-78C8EDE72333}">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35F2F1-C4CE-4F39-B076-CBD3D8B0F78F}">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This role facilitates effective collaboration, improved negotiations, and excellent alliances, which would promote the development of the business.</a:t>
          </a:r>
          <a:endParaRPr lang="en-US" sz="2300" kern="1200"/>
        </a:p>
      </dsp:txBody>
      <dsp:txXfrm>
        <a:off x="0" y="4339978"/>
        <a:ext cx="6949440" cy="144665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52386-76F7-4F18-8312-78A5B03C7AEC}">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67F5DC-CEA5-4298-83F0-AC439F41AA4A}">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leadership, communication, decision making and teamwork in the company are all supported with each of the management positions.</a:t>
          </a:r>
          <a:endParaRPr lang="en-US" sz="2400" kern="1200"/>
        </a:p>
      </dsp:txBody>
      <dsp:txXfrm>
        <a:off x="0" y="0"/>
        <a:ext cx="6949440" cy="1446659"/>
      </dsp:txXfrm>
    </dsp:sp>
    <dsp:sp modelId="{4B10B218-2744-41A8-BEB8-3D6D0F7EEA5D}">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CB0D2B-C305-4D3A-AA9C-D7EC93296CCC}">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Interpersonal roles promote trust in the firm, motivation of personnel, and development of a good organisational culture at Apple(Meyer, 2025).</a:t>
          </a:r>
          <a:endParaRPr lang="en-US" sz="2400" kern="1200"/>
        </a:p>
      </dsp:txBody>
      <dsp:txXfrm>
        <a:off x="0" y="1446659"/>
        <a:ext cx="6949440" cy="1446659"/>
      </dsp:txXfrm>
    </dsp:sp>
    <dsp:sp modelId="{79161695-2DC5-4D62-BC24-DF16D1DA702D}">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5F58F-CE6F-4E93-ADBF-33F8772CB633}">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Managers need information roles and are able to be updated and communicate knowledge in a coherent manner with employees.</a:t>
          </a:r>
          <a:endParaRPr lang="en-US" sz="2400" kern="1200"/>
        </a:p>
      </dsp:txBody>
      <dsp:txXfrm>
        <a:off x="0" y="2893318"/>
        <a:ext cx="6949440" cy="1446659"/>
      </dsp:txXfrm>
    </dsp:sp>
    <dsp:sp modelId="{59821D7A-388D-4E8D-9B4C-1442D4ED9B2F}">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6F6B55-F673-4251-9BA8-84F7C69B769B}">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decision roles assist in problem solving, resource allocation and direction of the company by way of innovation and change.</a:t>
          </a:r>
          <a:endParaRPr lang="en-US" sz="2400" kern="1200"/>
        </a:p>
      </dsp:txBody>
      <dsp:txXfrm>
        <a:off x="0" y="4339978"/>
        <a:ext cx="6949440" cy="144665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73C4C-80AE-4ECA-B956-1DF0DED0AC63}">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30715-3EA9-4202-BBD4-3FBFC05AFBD2}">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Managers of the modern era are also digital leaders, who are assisting teams in changing technologies and tools(Larson and DeChurch, 2020).</a:t>
          </a:r>
          <a:endParaRPr lang="en-US" sz="2400" kern="1200"/>
        </a:p>
      </dsp:txBody>
      <dsp:txXfrm>
        <a:off x="0" y="0"/>
        <a:ext cx="6949440" cy="1446659"/>
      </dsp:txXfrm>
    </dsp:sp>
    <dsp:sp modelId="{633AB4B2-5483-4921-96D0-9EF14B6C2E79}">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D8C8A-D21D-4CBD-ADC6-050DDFFF0C56}">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Their managers should accommodate remote or hybrid workplaces through the process of online platform and adaptable co-working platforms.</a:t>
          </a:r>
          <a:endParaRPr lang="en-US" sz="2400" kern="1200"/>
        </a:p>
      </dsp:txBody>
      <dsp:txXfrm>
        <a:off x="0" y="1446659"/>
        <a:ext cx="6949440" cy="1446659"/>
      </dsp:txXfrm>
    </dsp:sp>
    <dsp:sp modelId="{62DC1D08-72C1-4BC3-A3DE-246794516A24}">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D8A0B-B992-4179-A809-0B0534E95339}">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Prioritising mental health and well-being has turned the managers into the champions of support in the workplace.</a:t>
          </a:r>
          <a:endParaRPr lang="en-US" sz="2400" kern="1200" dirty="0"/>
        </a:p>
      </dsp:txBody>
      <dsp:txXfrm>
        <a:off x="0" y="2893318"/>
        <a:ext cx="6949440" cy="1446659"/>
      </dsp:txXfrm>
    </dsp:sp>
    <dsp:sp modelId="{9DE92811-2D0D-4C13-BBB3-21BDE371A703}">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F359EA-92AA-480B-BE41-884D134F3062}">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newly accruing roles indicate the shift in business necessities and present the significance of people-centered leadership.</a:t>
          </a:r>
          <a:endParaRPr lang="en-US" sz="2400" kern="1200"/>
        </a:p>
      </dsp:txBody>
      <dsp:txXfrm>
        <a:off x="0" y="4339978"/>
        <a:ext cx="6949440" cy="144665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9B25B-8301-4D2C-9B74-DCBC84E82D16}">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1A011-59C9-4553-9B81-9F35BF9500CC}">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ten roles of Mintzberg depict ways and manner through which managers communicate, lead and make decisions in practical settings.</a:t>
          </a:r>
          <a:endParaRPr lang="en-US" sz="2500" kern="1200" dirty="0"/>
        </a:p>
      </dsp:txBody>
      <dsp:txXfrm>
        <a:off x="0" y="0"/>
        <a:ext cx="6949440" cy="1446659"/>
      </dsp:txXfrm>
    </dsp:sp>
    <dsp:sp modelId="{8C384F31-4482-45E8-A34D-BB4E4BB7C358}">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F075F-69CD-4EBB-B420-E33E308AFBD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Teams are led by the Apple managers through these roles and problems are solved using them to drive success in business.</a:t>
          </a:r>
          <a:endParaRPr lang="en-US" sz="2500" kern="1200"/>
        </a:p>
      </dsp:txBody>
      <dsp:txXfrm>
        <a:off x="0" y="1446659"/>
        <a:ext cx="6949440" cy="1446659"/>
      </dsp:txXfrm>
    </dsp:sp>
    <dsp:sp modelId="{D885596C-D43B-4C28-BF60-058DCF6EC516}">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987CA-BEAF-4B0A-ADAB-0059B13930ED}">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All the roles contribute to the ability of the company to be innovative, organised and performance-oriented.</a:t>
          </a:r>
          <a:endParaRPr lang="en-US" sz="2500" kern="1200"/>
        </a:p>
      </dsp:txBody>
      <dsp:txXfrm>
        <a:off x="0" y="2893318"/>
        <a:ext cx="6949440" cy="1446659"/>
      </dsp:txXfrm>
    </dsp:sp>
    <dsp:sp modelId="{338E81AE-8E7C-4745-9627-F16A2C035DD5}">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D84CD-9F5C-4910-9605-145C9AFAFC3B}">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These roles can allow us to realise that the good management contributes to the long-term business development.</a:t>
          </a:r>
          <a:endParaRPr lang="en-US" sz="2500" kern="1200" dirty="0"/>
        </a:p>
      </dsp:txBody>
      <dsp:txXfrm>
        <a:off x="0" y="4339978"/>
        <a:ext cx="6949440" cy="14466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B4B323-FBB8-49A6-9EF0-922F1FB48D1A}" type="datetimeFigureOut">
              <a:rPr lang="en-GB" smtClean="0"/>
              <a:t>21/06/2025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EC5935-8526-4AE5-B6C1-E5F144F3D47E}" type="slidenum">
              <a:rPr lang="en-GB" smtClean="0"/>
              <a:t>‹#›</a:t>
            </a:fld>
            <a:endParaRPr lang="en-GB"/>
          </a:p>
        </p:txBody>
      </p:sp>
    </p:spTree>
    <p:extLst>
      <p:ext uri="{BB962C8B-B14F-4D97-AF65-F5344CB8AC3E}">
        <p14:creationId xmlns:p14="http://schemas.microsoft.com/office/powerpoint/2010/main" val="987865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EC5935-8526-4AE5-B6C1-E5F144F3D47E}" type="slidenum">
              <a:rPr lang="en-GB" smtClean="0"/>
              <a:t>1</a:t>
            </a:fld>
            <a:endParaRPr lang="en-GB"/>
          </a:p>
        </p:txBody>
      </p:sp>
    </p:spTree>
    <p:extLst>
      <p:ext uri="{BB962C8B-B14F-4D97-AF65-F5344CB8AC3E}">
        <p14:creationId xmlns:p14="http://schemas.microsoft.com/office/powerpoint/2010/main" val="4198119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in this presentation, we shall consider ten roles which managers play as put by Mint</a:t>
            </a:r>
            <a:r>
              <a:rPr lang="en-GB" sz="1200" kern="1200" noProof="0" dirty="0">
                <a:solidFill>
                  <a:schemeClr val="tx1"/>
                </a:solidFill>
                <a:effectLst/>
                <a:latin typeface="+mn-lt"/>
                <a:ea typeface="+mn-ea"/>
                <a:cs typeface="+mn-cs"/>
              </a:rPr>
              <a:t>z</a:t>
            </a:r>
            <a:r>
              <a:rPr lang="en-GB" sz="1200" kern="1200" dirty="0">
                <a:solidFill>
                  <a:schemeClr val="tx1"/>
                </a:solidFill>
                <a:effectLst/>
                <a:latin typeface="+mn-lt"/>
                <a:ea typeface="+mn-ea"/>
                <a:cs typeface="+mn-cs"/>
              </a:rPr>
              <a:t>berg. These roles assist us to know how managers operate in real life circumstances. We have adopted Apple as it is a multinational organisation with a reputation of good leadership, and we will demonstrate how its managers can utilise the roles so that they enhance the business.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2</a:t>
            </a:fld>
            <a:endParaRPr lang="en-GB"/>
          </a:p>
        </p:txBody>
      </p:sp>
    </p:spTree>
    <p:extLst>
      <p:ext uri="{BB962C8B-B14F-4D97-AF65-F5344CB8AC3E}">
        <p14:creationId xmlns:p14="http://schemas.microsoft.com/office/powerpoint/2010/main" val="2816649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figurehead position involves such aspects as representing the company during official occasions, and during the course of public activities. In the case of Apple, managers will usually participate in conferences, team briefing or media event to demonstrate leadership. This will assist the company to create a good image and professional relations with employees and the society as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3</a:t>
            </a:fld>
            <a:endParaRPr lang="en-GB"/>
          </a:p>
        </p:txBody>
      </p:sp>
    </p:spTree>
    <p:extLst>
      <p:ext uri="{BB962C8B-B14F-4D97-AF65-F5344CB8AC3E}">
        <p14:creationId xmlns:p14="http://schemas.microsoft.com/office/powerpoint/2010/main" val="4095317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leader job implies leading and assisting humans, in order to make their performances satisfactory. In Apple, the management encourages its subordinates, gives them feedback, and ensures that everyone knows what they must accomplish. This keeps the team productive and with the morale level high.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4</a:t>
            </a:fld>
            <a:endParaRPr lang="en-GB"/>
          </a:p>
        </p:txBody>
      </p:sp>
    </p:spTree>
    <p:extLst>
      <p:ext uri="{BB962C8B-B14F-4D97-AF65-F5344CB8AC3E}">
        <p14:creationId xmlns:p14="http://schemas.microsoft.com/office/powerpoint/2010/main" val="2607737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 the liaison role, managers play a role of an interface between their team and other individuals/groups. At Apple, they have a regular conversation with suppliers or partners or some other team to exchange information and to settle the problems. This makes the business to run smoothly and the communication within the organisation stays bright.</a:t>
            </a:r>
          </a:p>
        </p:txBody>
      </p:sp>
      <p:sp>
        <p:nvSpPr>
          <p:cNvPr id="4" name="Slide Number Placeholder 3"/>
          <p:cNvSpPr>
            <a:spLocks noGrp="1"/>
          </p:cNvSpPr>
          <p:nvPr>
            <p:ph type="sldNum" sz="quarter" idx="5"/>
          </p:nvPr>
        </p:nvSpPr>
        <p:spPr/>
        <p:txBody>
          <a:bodyPr/>
          <a:lstStyle/>
          <a:p>
            <a:fld id="{BAEC5935-8526-4AE5-B6C1-E5F144F3D47E}" type="slidenum">
              <a:rPr lang="en-GB" smtClean="0"/>
              <a:t>5</a:t>
            </a:fld>
            <a:endParaRPr lang="en-GB"/>
          </a:p>
        </p:txBody>
      </p:sp>
    </p:spTree>
    <p:extLst>
      <p:ext uri="{BB962C8B-B14F-4D97-AF65-F5344CB8AC3E}">
        <p14:creationId xmlns:p14="http://schemas.microsoft.com/office/powerpoint/2010/main" val="2798915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as monitors get crucial information through various means so as to know what goes on. They monitor performance records, customer feedback as well as industry trends. This assists them to make good decisions and work fast to track solutions or chances.</a:t>
            </a:r>
          </a:p>
        </p:txBody>
      </p:sp>
      <p:sp>
        <p:nvSpPr>
          <p:cNvPr id="4" name="Slide Number Placeholder 3"/>
          <p:cNvSpPr>
            <a:spLocks noGrp="1"/>
          </p:cNvSpPr>
          <p:nvPr>
            <p:ph type="sldNum" sz="quarter" idx="5"/>
          </p:nvPr>
        </p:nvSpPr>
        <p:spPr/>
        <p:txBody>
          <a:bodyPr/>
          <a:lstStyle/>
          <a:p>
            <a:fld id="{BAEC5935-8526-4AE5-B6C1-E5F144F3D47E}" type="slidenum">
              <a:rPr lang="en-GB" smtClean="0"/>
              <a:t>6</a:t>
            </a:fld>
            <a:endParaRPr lang="en-GB"/>
          </a:p>
        </p:txBody>
      </p:sp>
    </p:spTree>
    <p:extLst>
      <p:ext uri="{BB962C8B-B14F-4D97-AF65-F5344CB8AC3E}">
        <p14:creationId xmlns:p14="http://schemas.microsoft.com/office/powerpoint/2010/main" val="2216264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disseminator role aims at injecting useful information to other people within the company. The Apple managers communicate new developments, plans or decisions to enable everyone to know his or her responsibility. This maintains the team to be organised and headed to the same objectives.</a:t>
            </a:r>
          </a:p>
        </p:txBody>
      </p:sp>
      <p:sp>
        <p:nvSpPr>
          <p:cNvPr id="4" name="Slide Number Placeholder 3"/>
          <p:cNvSpPr>
            <a:spLocks noGrp="1"/>
          </p:cNvSpPr>
          <p:nvPr>
            <p:ph type="sldNum" sz="quarter" idx="5"/>
          </p:nvPr>
        </p:nvSpPr>
        <p:spPr/>
        <p:txBody>
          <a:bodyPr/>
          <a:lstStyle/>
          <a:p>
            <a:fld id="{BAEC5935-8526-4AE5-B6C1-E5F144F3D47E}" type="slidenum">
              <a:rPr lang="en-GB" smtClean="0"/>
              <a:t>7</a:t>
            </a:fld>
            <a:endParaRPr lang="en-GB"/>
          </a:p>
        </p:txBody>
      </p:sp>
    </p:spTree>
    <p:extLst>
      <p:ext uri="{BB962C8B-B14F-4D97-AF65-F5344CB8AC3E}">
        <p14:creationId xmlns:p14="http://schemas.microsoft.com/office/powerpoint/2010/main" val="2236411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as spokespersons constitute the image of the company to the outside world. They address the events or media with the purpose of sharing both news and defence of the reputation of Apple. This makes the society know the objectives and ethics of the company.</a:t>
            </a:r>
          </a:p>
        </p:txBody>
      </p:sp>
      <p:sp>
        <p:nvSpPr>
          <p:cNvPr id="4" name="Slide Number Placeholder 3"/>
          <p:cNvSpPr>
            <a:spLocks noGrp="1"/>
          </p:cNvSpPr>
          <p:nvPr>
            <p:ph type="sldNum" sz="quarter" idx="5"/>
          </p:nvPr>
        </p:nvSpPr>
        <p:spPr/>
        <p:txBody>
          <a:bodyPr/>
          <a:lstStyle/>
          <a:p>
            <a:fld id="{BAEC5935-8526-4AE5-B6C1-E5F144F3D47E}" type="slidenum">
              <a:rPr lang="en-GB" smtClean="0"/>
              <a:t>8</a:t>
            </a:fld>
            <a:endParaRPr lang="en-GB"/>
          </a:p>
        </p:txBody>
      </p:sp>
    </p:spTree>
    <p:extLst>
      <p:ext uri="{BB962C8B-B14F-4D97-AF65-F5344CB8AC3E}">
        <p14:creationId xmlns:p14="http://schemas.microsoft.com/office/powerpoint/2010/main" val="2614242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act as leaders of innovation in the entrepreneur direction by encouraging the introduction of new ideas and improvement. They assist to make adjustments to products, look to new markets as well as maintaining the business progressing. This is a critical role in the long run success and expansion of Apple.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9</a:t>
            </a:fld>
            <a:endParaRPr lang="en-GB"/>
          </a:p>
        </p:txBody>
      </p:sp>
    </p:spTree>
    <p:extLst>
      <p:ext uri="{BB962C8B-B14F-4D97-AF65-F5344CB8AC3E}">
        <p14:creationId xmlns:p14="http://schemas.microsoft.com/office/powerpoint/2010/main" val="4156800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Being disturbance handlers, Apple managers work with unpredictable cases of delays or conflicts. They are readily able to solve problems in order to ensure that things are going well. This aides in lowering levels of stress and prevent larger problems within the business.</a:t>
            </a:r>
          </a:p>
        </p:txBody>
      </p:sp>
      <p:sp>
        <p:nvSpPr>
          <p:cNvPr id="4" name="Slide Number Placeholder 3"/>
          <p:cNvSpPr>
            <a:spLocks noGrp="1"/>
          </p:cNvSpPr>
          <p:nvPr>
            <p:ph type="sldNum" sz="quarter" idx="5"/>
          </p:nvPr>
        </p:nvSpPr>
        <p:spPr/>
        <p:txBody>
          <a:bodyPr/>
          <a:lstStyle/>
          <a:p>
            <a:fld id="{BAEC5935-8526-4AE5-B6C1-E5F144F3D47E}" type="slidenum">
              <a:rPr lang="en-GB" smtClean="0"/>
              <a:t>10</a:t>
            </a:fld>
            <a:endParaRPr lang="en-GB"/>
          </a:p>
        </p:txBody>
      </p:sp>
    </p:spTree>
    <p:extLst>
      <p:ext uri="{BB962C8B-B14F-4D97-AF65-F5344CB8AC3E}">
        <p14:creationId xmlns:p14="http://schemas.microsoft.com/office/powerpoint/2010/main" val="1007078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are required to make wise decisions on the use of time, money, as well as people, in this position. They are strategic in planning such that projects get what they require, and the firm achieves its desired objectives without wastages.</a:t>
            </a:r>
          </a:p>
        </p:txBody>
      </p:sp>
      <p:sp>
        <p:nvSpPr>
          <p:cNvPr id="4" name="Slide Number Placeholder 3"/>
          <p:cNvSpPr>
            <a:spLocks noGrp="1"/>
          </p:cNvSpPr>
          <p:nvPr>
            <p:ph type="sldNum" sz="quarter" idx="5"/>
          </p:nvPr>
        </p:nvSpPr>
        <p:spPr/>
        <p:txBody>
          <a:bodyPr/>
          <a:lstStyle/>
          <a:p>
            <a:fld id="{BAEC5935-8526-4AE5-B6C1-E5F144F3D47E}" type="slidenum">
              <a:rPr lang="en-GB" smtClean="0"/>
              <a:t>11</a:t>
            </a:fld>
            <a:endParaRPr lang="en-GB"/>
          </a:p>
        </p:txBody>
      </p:sp>
    </p:spTree>
    <p:extLst>
      <p:ext uri="{BB962C8B-B14F-4D97-AF65-F5344CB8AC3E}">
        <p14:creationId xmlns:p14="http://schemas.microsoft.com/office/powerpoint/2010/main" val="2946782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as negotiators strive to extract fair bargains with other people either within or outside the firm. They discuss the prices, schedules, or materials and attempt to negotiate something to promote business prosperity.</a:t>
            </a:r>
          </a:p>
        </p:txBody>
      </p:sp>
      <p:sp>
        <p:nvSpPr>
          <p:cNvPr id="4" name="Slide Number Placeholder 3"/>
          <p:cNvSpPr>
            <a:spLocks noGrp="1"/>
          </p:cNvSpPr>
          <p:nvPr>
            <p:ph type="sldNum" sz="quarter" idx="5"/>
          </p:nvPr>
        </p:nvSpPr>
        <p:spPr/>
        <p:txBody>
          <a:bodyPr/>
          <a:lstStyle/>
          <a:p>
            <a:fld id="{BAEC5935-8526-4AE5-B6C1-E5F144F3D47E}" type="slidenum">
              <a:rPr lang="en-GB" smtClean="0"/>
              <a:t>12</a:t>
            </a:fld>
            <a:endParaRPr lang="en-GB"/>
          </a:p>
        </p:txBody>
      </p:sp>
    </p:spTree>
    <p:extLst>
      <p:ext uri="{BB962C8B-B14F-4D97-AF65-F5344CB8AC3E}">
        <p14:creationId xmlns:p14="http://schemas.microsoft.com/office/powerpoint/2010/main" val="3495139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ten roles combine their efforts to assist Apple managers to lead teams, solve their problems, and remain informed. Such roles enhance cooperation, aid in the making of a decision and assist in the development of the business in a competitive market.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13</a:t>
            </a:fld>
            <a:endParaRPr lang="en-GB"/>
          </a:p>
        </p:txBody>
      </p:sp>
    </p:spTree>
    <p:extLst>
      <p:ext uri="{BB962C8B-B14F-4D97-AF65-F5344CB8AC3E}">
        <p14:creationId xmlns:p14="http://schemas.microsoft.com/office/powerpoint/2010/main" val="1817696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roles that are played by current managers are also new and never existed in the original model by Mintzberg. In the case of Apple, managers facilitate a digital change, lead a remote team, and take care of the well-being of the staff. Such positions are necessitated nowadays in the rapidly evolving job sector.</a:t>
            </a:r>
          </a:p>
        </p:txBody>
      </p:sp>
      <p:sp>
        <p:nvSpPr>
          <p:cNvPr id="4" name="Slide Number Placeholder 3"/>
          <p:cNvSpPr>
            <a:spLocks noGrp="1"/>
          </p:cNvSpPr>
          <p:nvPr>
            <p:ph type="sldNum" sz="quarter" idx="5"/>
          </p:nvPr>
        </p:nvSpPr>
        <p:spPr/>
        <p:txBody>
          <a:bodyPr/>
          <a:lstStyle/>
          <a:p>
            <a:fld id="{BAEC5935-8526-4AE5-B6C1-E5F144F3D47E}" type="slidenum">
              <a:rPr lang="en-GB" smtClean="0"/>
              <a:t>14</a:t>
            </a:fld>
            <a:endParaRPr lang="en-GB"/>
          </a:p>
        </p:txBody>
      </p:sp>
    </p:spTree>
    <p:extLst>
      <p:ext uri="{BB962C8B-B14F-4D97-AF65-F5344CB8AC3E}">
        <p14:creationId xmlns:p14="http://schemas.microsoft.com/office/powerpoint/2010/main" val="3039409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 nutshell, Mintzberg ten roles are useful in defining what managers actually do at the workplace. A day at Apple would have these roles involved in leading teams, information sharing and making crucial decisions. This depicts the power of the company because of good management.</a:t>
            </a:r>
          </a:p>
        </p:txBody>
      </p:sp>
      <p:sp>
        <p:nvSpPr>
          <p:cNvPr id="4" name="Slide Number Placeholder 3"/>
          <p:cNvSpPr>
            <a:spLocks noGrp="1"/>
          </p:cNvSpPr>
          <p:nvPr>
            <p:ph type="sldNum" sz="quarter" idx="5"/>
          </p:nvPr>
        </p:nvSpPr>
        <p:spPr/>
        <p:txBody>
          <a:bodyPr/>
          <a:lstStyle/>
          <a:p>
            <a:fld id="{BAEC5935-8526-4AE5-B6C1-E5F144F3D47E}" type="slidenum">
              <a:rPr lang="en-GB" smtClean="0"/>
              <a:t>15</a:t>
            </a:fld>
            <a:endParaRPr lang="en-GB"/>
          </a:p>
        </p:txBody>
      </p:sp>
    </p:spTree>
    <p:extLst>
      <p:ext uri="{BB962C8B-B14F-4D97-AF65-F5344CB8AC3E}">
        <p14:creationId xmlns:p14="http://schemas.microsoft.com/office/powerpoint/2010/main" val="652441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C4986-B01E-7BDC-D178-A3A1A4B7F9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5F288E-FAFE-E0AA-48A9-9FF082A4ED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17F5CF-2DCE-4827-45BE-B1881BCB3D42}"/>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5" name="Footer Placeholder 4">
            <a:extLst>
              <a:ext uri="{FF2B5EF4-FFF2-40B4-BE49-F238E27FC236}">
                <a16:creationId xmlns:a16="http://schemas.microsoft.com/office/drawing/2014/main" id="{6573D63F-15FA-FB25-1EB8-62510B0073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0F18A0-14FE-A542-9F3B-B183E0BBB830}"/>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1996154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0F5D1-FE0A-032C-35B5-C4D1FE821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19F86F-7B1D-7C39-6876-878BFC849F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AA387D-EB23-B491-5159-8A5466A57D9C}"/>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5" name="Footer Placeholder 4">
            <a:extLst>
              <a:ext uri="{FF2B5EF4-FFF2-40B4-BE49-F238E27FC236}">
                <a16:creationId xmlns:a16="http://schemas.microsoft.com/office/drawing/2014/main" id="{505F91EF-2601-1102-B43E-064DC4B1D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2A7E9-C2B1-99FC-8C68-5301B8B42DD7}"/>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681663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AD77-E465-ADF4-46C3-F730DC7B23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CDEC47-263A-5A22-4811-CC8212A0DA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A63D6E-1A0E-DCBE-877E-7F8D2E6A48D5}"/>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5" name="Footer Placeholder 4">
            <a:extLst>
              <a:ext uri="{FF2B5EF4-FFF2-40B4-BE49-F238E27FC236}">
                <a16:creationId xmlns:a16="http://schemas.microsoft.com/office/drawing/2014/main" id="{D901343C-8BB6-5EAF-EE56-50BD86993C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2484B-3FE3-56B9-23D0-62A43EAA6ABC}"/>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94359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B3CCE-5120-D683-39FD-78D45BFB97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A7D75D-82EE-A8DC-9391-2582BA4A38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77DD7E-ED69-A827-DAAA-C084D259B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55D672-40F3-2997-FDF9-75D64CFCD94B}"/>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6" name="Footer Placeholder 5">
            <a:extLst>
              <a:ext uri="{FF2B5EF4-FFF2-40B4-BE49-F238E27FC236}">
                <a16:creationId xmlns:a16="http://schemas.microsoft.com/office/drawing/2014/main" id="{2B26B455-7740-21B2-28CF-00BA490482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429CD5-14F1-D6AE-D0D9-951107BBD35C}"/>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212239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F8A8D-48D8-E422-646B-B4DFDA5097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551DF1-74C5-C99F-591A-51DC4B30AF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A001B9-0015-9F08-77F1-B606BE423C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47F1A1-7305-9590-45F2-83388579F4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FB712D-5213-BD87-CB35-13D5249ED1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DC5D40-08CD-D0CE-EBAE-EAC4A400CFE6}"/>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8" name="Footer Placeholder 7">
            <a:extLst>
              <a:ext uri="{FF2B5EF4-FFF2-40B4-BE49-F238E27FC236}">
                <a16:creationId xmlns:a16="http://schemas.microsoft.com/office/drawing/2014/main" id="{36451E5E-1735-8A50-1E5F-45BB54F08B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A114BD-977B-644E-A372-359351DFC405}"/>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2352429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453FD-C369-91B2-9358-C49FF4CB78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37C21C-FE82-76CB-8878-390DD3E80774}"/>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4" name="Footer Placeholder 3">
            <a:extLst>
              <a:ext uri="{FF2B5EF4-FFF2-40B4-BE49-F238E27FC236}">
                <a16:creationId xmlns:a16="http://schemas.microsoft.com/office/drawing/2014/main" id="{7F4916B4-2C88-A83A-A98E-2E0CD2964B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05DD1A-30E4-F9E6-3162-73C81FAA66F0}"/>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1456358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A0F5DB-8A49-420B-A827-1B7F1F8EBEA5}"/>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3" name="Footer Placeholder 2">
            <a:extLst>
              <a:ext uri="{FF2B5EF4-FFF2-40B4-BE49-F238E27FC236}">
                <a16:creationId xmlns:a16="http://schemas.microsoft.com/office/drawing/2014/main" id="{74D788D7-C831-FB64-6EF7-71823AEB33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E8629A-9C98-89DE-E56E-FF23693D74AC}"/>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3132199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4717-17B0-2A7D-4DE5-B839C0275A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29763F2-B8D6-2CE7-0367-ED1A207F19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8F028-3AA2-A678-4F22-052C7F0F0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53088D-CBB3-D939-E647-5F9FFD4DE255}"/>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6" name="Footer Placeholder 5">
            <a:extLst>
              <a:ext uri="{FF2B5EF4-FFF2-40B4-BE49-F238E27FC236}">
                <a16:creationId xmlns:a16="http://schemas.microsoft.com/office/drawing/2014/main" id="{4D730A92-CB31-C986-C647-0FAB353F93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4C5F1-B7F6-D95D-0754-F452275740F5}"/>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799388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0F736-97DA-5747-3184-CD40816B70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07D1D-C422-08DA-8E1E-2F7F2BCF6C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8745B7-ABC9-40D6-F9BD-30B423EAD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60ADB4-5403-67C0-EA37-D120509FEF75}"/>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6" name="Footer Placeholder 5">
            <a:extLst>
              <a:ext uri="{FF2B5EF4-FFF2-40B4-BE49-F238E27FC236}">
                <a16:creationId xmlns:a16="http://schemas.microsoft.com/office/drawing/2014/main" id="{FD6EB3BD-1CC7-4E71-D686-1CDBB4776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60A2F-36F3-970C-41E2-94EE24FE857D}"/>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3905803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69BE6-CCA2-489F-F03F-F6C18D0D79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EC9844-8980-B0CB-A062-44AFD674B1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AE2592-1287-7FE5-882D-8389BFAB0FBB}"/>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5" name="Footer Placeholder 4">
            <a:extLst>
              <a:ext uri="{FF2B5EF4-FFF2-40B4-BE49-F238E27FC236}">
                <a16:creationId xmlns:a16="http://schemas.microsoft.com/office/drawing/2014/main" id="{BD3D2E82-AC54-095A-80D0-B264D9A16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BA99F-1B90-6BC1-AADC-035BB2CF140F}"/>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3195448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4A616C-77F9-7CAA-147A-4D260168DC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64D013-FED6-A2E1-DC7B-4D2BE9A5F5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8550D2-F883-BA8E-0382-3E2053217FD3}"/>
              </a:ext>
            </a:extLst>
          </p:cNvPr>
          <p:cNvSpPr>
            <a:spLocks noGrp="1"/>
          </p:cNvSpPr>
          <p:nvPr>
            <p:ph type="dt" sz="half" idx="10"/>
          </p:nvPr>
        </p:nvSpPr>
        <p:spPr/>
        <p:txBody>
          <a:bodyPr/>
          <a:lstStyle/>
          <a:p>
            <a:fld id="{5A99E429-88BC-4511-B07A-A62260C7A7B0}" type="datetimeFigureOut">
              <a:rPr lang="en-GB" smtClean="0"/>
              <a:t>21/06/2025</a:t>
            </a:fld>
            <a:endParaRPr lang="en-GB"/>
          </a:p>
        </p:txBody>
      </p:sp>
      <p:sp>
        <p:nvSpPr>
          <p:cNvPr id="5" name="Footer Placeholder 4">
            <a:extLst>
              <a:ext uri="{FF2B5EF4-FFF2-40B4-BE49-F238E27FC236}">
                <a16:creationId xmlns:a16="http://schemas.microsoft.com/office/drawing/2014/main" id="{D7742F37-A71C-129B-915A-9A717E9B37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51875-0F21-51C9-96C8-8002907C377B}"/>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1112615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77BA4A-D301-54E7-3549-162FC5370A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9C694E-4F74-2876-1A7F-7A3AB84AC7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D81EF-59F3-39AF-F90B-FB3F3C8AB3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99E429-88BC-4511-B07A-A62260C7A7B0}" type="datetimeFigureOut">
              <a:rPr lang="en-GB" smtClean="0"/>
              <a:t>21/06/2025</a:t>
            </a:fld>
            <a:endParaRPr lang="en-GB"/>
          </a:p>
        </p:txBody>
      </p:sp>
      <p:sp>
        <p:nvSpPr>
          <p:cNvPr id="5" name="Footer Placeholder 4">
            <a:extLst>
              <a:ext uri="{FF2B5EF4-FFF2-40B4-BE49-F238E27FC236}">
                <a16:creationId xmlns:a16="http://schemas.microsoft.com/office/drawing/2014/main" id="{8CCB195B-0D11-E638-D5FD-92E8574C2D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C840FE0-8850-976F-43D3-029897CE38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3D5849-C64D-4CE2-952B-FE872F1A9945}" type="slidenum">
              <a:rPr lang="en-GB" smtClean="0"/>
              <a:t>‹#›</a:t>
            </a:fld>
            <a:endParaRPr lang="en-GB"/>
          </a:p>
        </p:txBody>
      </p:sp>
    </p:spTree>
    <p:extLst>
      <p:ext uri="{BB962C8B-B14F-4D97-AF65-F5344CB8AC3E}">
        <p14:creationId xmlns:p14="http://schemas.microsoft.com/office/powerpoint/2010/main" val="26737438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8" Type="http://schemas.openxmlformats.org/officeDocument/2006/relationships/hyperlink" Target="https://panmore.com/apple-inc-organizational-culture-features-implications" TargetMode="External"/><Relationship Id="rId3" Type="http://schemas.openxmlformats.org/officeDocument/2006/relationships/hyperlink" Target="https://productive.io/blog/managerial-roles/" TargetMode="External"/><Relationship Id="rId7" Type="http://schemas.openxmlformats.org/officeDocument/2006/relationships/hyperlink" Target="https://panmore.com/apple-inc-generic-strategy-intensive-growth-strategies" TargetMode="External"/><Relationship Id="rId2" Type="http://schemas.openxmlformats.org/officeDocument/2006/relationships/hyperlink" Target="https://www.apple.com/compliance/pdfs/Business-Conduct-Policy.pdf"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9012166/" TargetMode="External"/><Relationship Id="rId11" Type="http://schemas.openxmlformats.org/officeDocument/2006/relationships/hyperlink" Target="https://www.greyb.com/blog/apple-business-strategy/" TargetMode="External"/><Relationship Id="rId5" Type="http://schemas.openxmlformats.org/officeDocument/2006/relationships/hyperlink" Target="https://www.investopedia.com/terms/m/missionstatement.asp" TargetMode="External"/><Relationship Id="rId10" Type="http://schemas.openxmlformats.org/officeDocument/2006/relationships/hyperlink" Target="https://www.cnbc.com/2023/09/06/disney-succession-mess-iger-chapek.html" TargetMode="External"/><Relationship Id="rId4" Type="http://schemas.openxmlformats.org/officeDocument/2006/relationships/hyperlink" Target="https://www.researchgate.net/publication/309047978_The_management_of_change_in_a_changing_environment_-_To_change_or_not_to_change" TargetMode="External"/><Relationship Id="rId9" Type="http://schemas.openxmlformats.org/officeDocument/2006/relationships/hyperlink" Target="https://www.nytimes.com/2025/06/09/technology/apple-wwdc-ios-26.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91">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Subtitle 2">
            <a:extLst>
              <a:ext uri="{FF2B5EF4-FFF2-40B4-BE49-F238E27FC236}">
                <a16:creationId xmlns:a16="http://schemas.microsoft.com/office/drawing/2014/main" id="{2E4DBE5F-2544-6175-26F6-DCBE81AAAB38}"/>
              </a:ext>
            </a:extLst>
          </p:cNvPr>
          <p:cNvSpPr>
            <a:spLocks noGrp="1"/>
          </p:cNvSpPr>
          <p:nvPr>
            <p:ph type="subTitle" idx="1"/>
          </p:nvPr>
        </p:nvSpPr>
        <p:spPr>
          <a:xfrm>
            <a:off x="913824" y="935076"/>
            <a:ext cx="5634236" cy="3980314"/>
          </a:xfrm>
        </p:spPr>
        <p:txBody>
          <a:bodyPr anchor="b">
            <a:normAutofit/>
          </a:bodyPr>
          <a:lstStyle/>
          <a:p>
            <a:pPr algn="l"/>
            <a:r>
              <a:rPr lang="en-GB" sz="1700" b="1" dirty="0"/>
              <a:t>Presentation Title  “Understanding Managerial Roles in Contemporary Business: A Case Study of [Apple]”</a:t>
            </a:r>
          </a:p>
          <a:p>
            <a:pPr algn="l"/>
            <a:r>
              <a:rPr lang="en-GB" sz="1700" b="1" dirty="0"/>
              <a:t>Module Code – LCBB4015</a:t>
            </a:r>
          </a:p>
          <a:p>
            <a:pPr algn="l"/>
            <a:r>
              <a:rPr lang="en-GB" sz="1700" b="1" dirty="0"/>
              <a:t>Group Members’ Names:</a:t>
            </a:r>
          </a:p>
          <a:p>
            <a:pPr marL="285750" indent="-285750" algn="l">
              <a:buFont typeface="Wingdings" panose="05000000000000000000" pitchFamily="2" charset="2"/>
              <a:buChar char="§"/>
            </a:pPr>
            <a:r>
              <a:rPr lang="en-GB" sz="1700" b="1" dirty="0"/>
              <a:t>Muhammad Rashid - 2415967</a:t>
            </a:r>
          </a:p>
          <a:p>
            <a:pPr marL="285750" indent="-285750" algn="l">
              <a:buFont typeface="Wingdings" panose="05000000000000000000" pitchFamily="2" charset="2"/>
              <a:buChar char="§"/>
            </a:pPr>
            <a:r>
              <a:rPr lang="en-GB" sz="1700" b="1" dirty="0"/>
              <a:t>Muhammad Awais - 2416336</a:t>
            </a:r>
          </a:p>
          <a:p>
            <a:pPr marL="285750" indent="-285750" algn="l">
              <a:buFont typeface="Wingdings" panose="05000000000000000000" pitchFamily="2" charset="2"/>
              <a:buChar char="§"/>
            </a:pPr>
            <a:r>
              <a:rPr lang="en-GB" sz="1700" b="1" dirty="0"/>
              <a:t>Muhammad Shakil - 2416380</a:t>
            </a:r>
          </a:p>
          <a:p>
            <a:pPr algn="l"/>
            <a:r>
              <a:rPr lang="en-GB" sz="1700" b="1" dirty="0"/>
              <a:t>Module Name - Introduction to Leadership and Management </a:t>
            </a:r>
          </a:p>
          <a:p>
            <a:pPr algn="l"/>
            <a:r>
              <a:rPr lang="en-GB" sz="1700" b="1" dirty="0"/>
              <a:t>Date: 21/06/2025</a:t>
            </a:r>
          </a:p>
        </p:txBody>
      </p:sp>
      <p:sp>
        <p:nvSpPr>
          <p:cNvPr id="94"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18288"/>
          </a:xfrm>
          <a:custGeom>
            <a:avLst/>
            <a:gdLst>
              <a:gd name="connsiteX0" fmla="*/ 0 w 5897880"/>
              <a:gd name="connsiteY0" fmla="*/ 0 h 18288"/>
              <a:gd name="connsiteX1" fmla="*/ 537362 w 5897880"/>
              <a:gd name="connsiteY1" fmla="*/ 0 h 18288"/>
              <a:gd name="connsiteX2" fmla="*/ 1133704 w 5897880"/>
              <a:gd name="connsiteY2" fmla="*/ 0 h 18288"/>
              <a:gd name="connsiteX3" fmla="*/ 1671066 w 5897880"/>
              <a:gd name="connsiteY3" fmla="*/ 0 h 18288"/>
              <a:gd name="connsiteX4" fmla="*/ 2385365 w 5897880"/>
              <a:gd name="connsiteY4" fmla="*/ 0 h 18288"/>
              <a:gd name="connsiteX5" fmla="*/ 3040685 w 5897880"/>
              <a:gd name="connsiteY5" fmla="*/ 0 h 18288"/>
              <a:gd name="connsiteX6" fmla="*/ 3696005 w 5897880"/>
              <a:gd name="connsiteY6" fmla="*/ 0 h 18288"/>
              <a:gd name="connsiteX7" fmla="*/ 4469282 w 5897880"/>
              <a:gd name="connsiteY7" fmla="*/ 0 h 18288"/>
              <a:gd name="connsiteX8" fmla="*/ 5183581 w 5897880"/>
              <a:gd name="connsiteY8" fmla="*/ 0 h 18288"/>
              <a:gd name="connsiteX9" fmla="*/ 5897880 w 5897880"/>
              <a:gd name="connsiteY9" fmla="*/ 0 h 18288"/>
              <a:gd name="connsiteX10" fmla="*/ 5897880 w 5897880"/>
              <a:gd name="connsiteY10" fmla="*/ 18288 h 18288"/>
              <a:gd name="connsiteX11" fmla="*/ 5419496 w 5897880"/>
              <a:gd name="connsiteY11" fmla="*/ 18288 h 18288"/>
              <a:gd name="connsiteX12" fmla="*/ 4882134 w 5897880"/>
              <a:gd name="connsiteY12" fmla="*/ 18288 h 18288"/>
              <a:gd name="connsiteX13" fmla="*/ 4167835 w 5897880"/>
              <a:gd name="connsiteY13" fmla="*/ 18288 h 18288"/>
              <a:gd name="connsiteX14" fmla="*/ 3394558 w 5897880"/>
              <a:gd name="connsiteY14" fmla="*/ 18288 h 18288"/>
              <a:gd name="connsiteX15" fmla="*/ 2798216 w 5897880"/>
              <a:gd name="connsiteY15" fmla="*/ 18288 h 18288"/>
              <a:gd name="connsiteX16" fmla="*/ 2024939 w 5897880"/>
              <a:gd name="connsiteY16" fmla="*/ 18288 h 18288"/>
              <a:gd name="connsiteX17" fmla="*/ 1487576 w 5897880"/>
              <a:gd name="connsiteY17" fmla="*/ 18288 h 18288"/>
              <a:gd name="connsiteX18" fmla="*/ 1009193 w 5897880"/>
              <a:gd name="connsiteY18" fmla="*/ 18288 h 18288"/>
              <a:gd name="connsiteX19" fmla="*/ 0 w 5897880"/>
              <a:gd name="connsiteY19" fmla="*/ 18288 h 18288"/>
              <a:gd name="connsiteX20" fmla="*/ 0 w 5897880"/>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18288"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259" y="7355"/>
                  <a:pt x="5898164" y="10249"/>
                  <a:pt x="5897880" y="18288"/>
                </a:cubicBezTo>
                <a:cubicBezTo>
                  <a:pt x="5682742" y="31268"/>
                  <a:pt x="5520014" y="14700"/>
                  <a:pt x="5419496" y="18288"/>
                </a:cubicBezTo>
                <a:cubicBezTo>
                  <a:pt x="5318978" y="21876"/>
                  <a:pt x="5012864" y="-2446"/>
                  <a:pt x="4882134" y="18288"/>
                </a:cubicBezTo>
                <a:cubicBezTo>
                  <a:pt x="4751404" y="39022"/>
                  <a:pt x="4313676" y="-3937"/>
                  <a:pt x="4167835" y="18288"/>
                </a:cubicBezTo>
                <a:cubicBezTo>
                  <a:pt x="4021994" y="40513"/>
                  <a:pt x="3715729" y="50049"/>
                  <a:pt x="3394558" y="18288"/>
                </a:cubicBezTo>
                <a:cubicBezTo>
                  <a:pt x="3073387" y="-13473"/>
                  <a:pt x="3093227" y="29828"/>
                  <a:pt x="2798216" y="18288"/>
                </a:cubicBezTo>
                <a:cubicBezTo>
                  <a:pt x="2503205" y="6748"/>
                  <a:pt x="2297615" y="22459"/>
                  <a:pt x="2024939" y="18288"/>
                </a:cubicBezTo>
                <a:cubicBezTo>
                  <a:pt x="1752263" y="14117"/>
                  <a:pt x="1629814" y="-5485"/>
                  <a:pt x="1487576" y="18288"/>
                </a:cubicBezTo>
                <a:cubicBezTo>
                  <a:pt x="1345338" y="42061"/>
                  <a:pt x="1238885" y="15810"/>
                  <a:pt x="1009193" y="18288"/>
                </a:cubicBezTo>
                <a:cubicBezTo>
                  <a:pt x="779501" y="20766"/>
                  <a:pt x="441829" y="-24679"/>
                  <a:pt x="0" y="18288"/>
                </a:cubicBezTo>
                <a:cubicBezTo>
                  <a:pt x="-384" y="12702"/>
                  <a:pt x="-513" y="4636"/>
                  <a:pt x="0" y="0"/>
                </a:cubicBezTo>
                <a:close/>
              </a:path>
              <a:path w="5897880" h="18288"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220" y="5688"/>
                  <a:pt x="5897711" y="13142"/>
                  <a:pt x="5897880" y="18288"/>
                </a:cubicBezTo>
                <a:cubicBezTo>
                  <a:pt x="5630425" y="-1425"/>
                  <a:pt x="5532865" y="12244"/>
                  <a:pt x="5242560" y="18288"/>
                </a:cubicBezTo>
                <a:cubicBezTo>
                  <a:pt x="4952255" y="24332"/>
                  <a:pt x="4783060" y="5748"/>
                  <a:pt x="4646219" y="18288"/>
                </a:cubicBezTo>
                <a:cubicBezTo>
                  <a:pt x="4509378" y="30828"/>
                  <a:pt x="4163771" y="-13995"/>
                  <a:pt x="3872941" y="18288"/>
                </a:cubicBezTo>
                <a:cubicBezTo>
                  <a:pt x="3582111" y="50571"/>
                  <a:pt x="3362704" y="-1402"/>
                  <a:pt x="3099664" y="18288"/>
                </a:cubicBezTo>
                <a:cubicBezTo>
                  <a:pt x="2836624" y="37978"/>
                  <a:pt x="2747441" y="19657"/>
                  <a:pt x="2562301" y="18288"/>
                </a:cubicBezTo>
                <a:cubicBezTo>
                  <a:pt x="2377161" y="16919"/>
                  <a:pt x="2104946" y="21735"/>
                  <a:pt x="1906981" y="18288"/>
                </a:cubicBezTo>
                <a:cubicBezTo>
                  <a:pt x="1709016" y="14841"/>
                  <a:pt x="1304654" y="-2323"/>
                  <a:pt x="1133704" y="18288"/>
                </a:cubicBezTo>
                <a:cubicBezTo>
                  <a:pt x="962754" y="38899"/>
                  <a:pt x="457048" y="2985"/>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420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000"/>
                                  </p:stCondLst>
                                  <p:iterate type="wd">
                                    <p:tmPct val="15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000"/>
                                  </p:stCondLst>
                                  <p:iterate type="wd">
                                    <p:tmPct val="15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000"/>
                                  </p:stCondLst>
                                  <p:iterate type="wd">
                                    <p:tmPct val="15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000"/>
                                  </p:stCondLst>
                                  <p:iterate type="wd">
                                    <p:tmPct val="15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000"/>
                                  </p:stCondLst>
                                  <p:iterate type="wd">
                                    <p:tmPct val="15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DCA34-5707-022A-5501-F2821B41C9FF}"/>
              </a:ext>
            </a:extLst>
          </p:cNvPr>
          <p:cNvSpPr>
            <a:spLocks noGrp="1"/>
          </p:cNvSpPr>
          <p:nvPr>
            <p:ph type="title"/>
          </p:nvPr>
        </p:nvSpPr>
        <p:spPr>
          <a:xfrm>
            <a:off x="612649" y="548638"/>
            <a:ext cx="3493008" cy="5788152"/>
          </a:xfrm>
        </p:spPr>
        <p:txBody>
          <a:bodyPr anchor="ctr">
            <a:normAutofit/>
          </a:bodyPr>
          <a:lstStyle/>
          <a:p>
            <a:r>
              <a:rPr lang="en-GB" sz="4000" b="1"/>
              <a:t>Introduction</a:t>
            </a:r>
            <a:endParaRPr lang="en-GB" sz="4000" dirty="0"/>
          </a:p>
        </p:txBody>
      </p:sp>
      <p:graphicFrame>
        <p:nvGraphicFramePr>
          <p:cNvPr id="5" name="Content Placeholder 2">
            <a:extLst>
              <a:ext uri="{FF2B5EF4-FFF2-40B4-BE49-F238E27FC236}">
                <a16:creationId xmlns:a16="http://schemas.microsoft.com/office/drawing/2014/main" id="{31CB9190-0792-ABEB-0AC9-4E6AA8AD2BC4}"/>
              </a:ext>
            </a:extLst>
          </p:cNvPr>
          <p:cNvGraphicFramePr>
            <a:graphicFrameLocks noGrp="1"/>
          </p:cNvGraphicFramePr>
          <p:nvPr>
            <p:ph idx="1"/>
            <p:extLst>
              <p:ext uri="{D42A27DB-BD31-4B8C-83A1-F6EECF244321}">
                <p14:modId xmlns:p14="http://schemas.microsoft.com/office/powerpoint/2010/main" val="363893324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7513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03920A-99D3-4CF0-2EA9-970EC0D37BD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ED8D0-DCB2-A15D-C68D-14BA47FC5C7A}"/>
              </a:ext>
            </a:extLst>
          </p:cNvPr>
          <p:cNvSpPr>
            <a:spLocks noGrp="1"/>
          </p:cNvSpPr>
          <p:nvPr>
            <p:ph type="title"/>
          </p:nvPr>
        </p:nvSpPr>
        <p:spPr>
          <a:xfrm>
            <a:off x="612649" y="548638"/>
            <a:ext cx="3493008" cy="5788152"/>
          </a:xfrm>
        </p:spPr>
        <p:txBody>
          <a:bodyPr anchor="ctr">
            <a:normAutofit/>
          </a:bodyPr>
          <a:lstStyle/>
          <a:p>
            <a:r>
              <a:rPr lang="en-GB" sz="4000" b="1" i="1"/>
              <a:t>Mintzberg’s Interpersonal Role – Figurehead at Apple</a:t>
            </a:r>
            <a:endParaRPr lang="en-GB" sz="4000" b="1" dirty="0"/>
          </a:p>
        </p:txBody>
      </p:sp>
      <p:graphicFrame>
        <p:nvGraphicFramePr>
          <p:cNvPr id="5" name="Content Placeholder 2">
            <a:extLst>
              <a:ext uri="{FF2B5EF4-FFF2-40B4-BE49-F238E27FC236}">
                <a16:creationId xmlns:a16="http://schemas.microsoft.com/office/drawing/2014/main" id="{0C2A5454-A88D-925C-DC94-BBD96AAC949A}"/>
              </a:ext>
            </a:extLst>
          </p:cNvPr>
          <p:cNvGraphicFramePr>
            <a:graphicFrameLocks noGrp="1"/>
          </p:cNvGraphicFramePr>
          <p:nvPr>
            <p:ph idx="1"/>
            <p:extLst>
              <p:ext uri="{D42A27DB-BD31-4B8C-83A1-F6EECF244321}">
                <p14:modId xmlns:p14="http://schemas.microsoft.com/office/powerpoint/2010/main" val="115609832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0225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38394B-61FB-ED0C-820A-D30B031023A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A0232-6C43-B7B4-266F-955CFC0AEBCD}"/>
              </a:ext>
            </a:extLst>
          </p:cNvPr>
          <p:cNvSpPr>
            <a:spLocks noGrp="1"/>
          </p:cNvSpPr>
          <p:nvPr>
            <p:ph type="title"/>
          </p:nvPr>
        </p:nvSpPr>
        <p:spPr>
          <a:xfrm>
            <a:off x="612649" y="548638"/>
            <a:ext cx="3493008" cy="5788152"/>
          </a:xfrm>
        </p:spPr>
        <p:txBody>
          <a:bodyPr anchor="ctr">
            <a:normAutofit/>
          </a:bodyPr>
          <a:lstStyle/>
          <a:p>
            <a:r>
              <a:rPr lang="en-GB" sz="4000" b="1" i="1"/>
              <a:t>Mintzberg’s Interpersonal Role – Leader at Apple</a:t>
            </a:r>
            <a:endParaRPr lang="en-GB" sz="4000" b="1" dirty="0"/>
          </a:p>
        </p:txBody>
      </p:sp>
      <p:graphicFrame>
        <p:nvGraphicFramePr>
          <p:cNvPr id="5" name="Content Placeholder 2">
            <a:extLst>
              <a:ext uri="{FF2B5EF4-FFF2-40B4-BE49-F238E27FC236}">
                <a16:creationId xmlns:a16="http://schemas.microsoft.com/office/drawing/2014/main" id="{823B3394-7BE8-2357-DA65-930743681BE2}"/>
              </a:ext>
            </a:extLst>
          </p:cNvPr>
          <p:cNvGraphicFramePr>
            <a:graphicFrameLocks noGrp="1"/>
          </p:cNvGraphicFramePr>
          <p:nvPr>
            <p:ph idx="1"/>
            <p:extLst>
              <p:ext uri="{D42A27DB-BD31-4B8C-83A1-F6EECF244321}">
                <p14:modId xmlns:p14="http://schemas.microsoft.com/office/powerpoint/2010/main" val="89057306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3539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3E685E-94FB-C09A-E15E-20C269DFB092}"/>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F38AB-8B8B-41FC-3EE5-7F5929028AFA}"/>
              </a:ext>
            </a:extLst>
          </p:cNvPr>
          <p:cNvSpPr>
            <a:spLocks noGrp="1"/>
          </p:cNvSpPr>
          <p:nvPr>
            <p:ph type="title"/>
          </p:nvPr>
        </p:nvSpPr>
        <p:spPr>
          <a:xfrm>
            <a:off x="612649" y="548638"/>
            <a:ext cx="3493008" cy="5788152"/>
          </a:xfrm>
        </p:spPr>
        <p:txBody>
          <a:bodyPr anchor="ctr">
            <a:normAutofit/>
          </a:bodyPr>
          <a:lstStyle/>
          <a:p>
            <a:r>
              <a:rPr lang="en-GB" sz="4000" b="1"/>
              <a:t>Liaison Role</a:t>
            </a:r>
            <a:endParaRPr lang="en-GB" sz="4000"/>
          </a:p>
        </p:txBody>
      </p:sp>
      <p:graphicFrame>
        <p:nvGraphicFramePr>
          <p:cNvPr id="5" name="Content Placeholder 2">
            <a:extLst>
              <a:ext uri="{FF2B5EF4-FFF2-40B4-BE49-F238E27FC236}">
                <a16:creationId xmlns:a16="http://schemas.microsoft.com/office/drawing/2014/main" id="{B7BE2EF2-DFE7-C204-D02B-E0CD2EA144B3}"/>
              </a:ext>
            </a:extLst>
          </p:cNvPr>
          <p:cNvGraphicFramePr>
            <a:graphicFrameLocks noGrp="1"/>
          </p:cNvGraphicFramePr>
          <p:nvPr>
            <p:ph idx="1"/>
            <p:extLst>
              <p:ext uri="{D42A27DB-BD31-4B8C-83A1-F6EECF244321}">
                <p14:modId xmlns:p14="http://schemas.microsoft.com/office/powerpoint/2010/main" val="408279326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130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2660C0-C3EB-6778-6739-421A9012F81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086F7-AE19-0CE3-4505-205CE1F16FF6}"/>
              </a:ext>
            </a:extLst>
          </p:cNvPr>
          <p:cNvSpPr>
            <a:spLocks noGrp="1"/>
          </p:cNvSpPr>
          <p:nvPr>
            <p:ph type="title"/>
          </p:nvPr>
        </p:nvSpPr>
        <p:spPr>
          <a:xfrm>
            <a:off x="612649" y="548638"/>
            <a:ext cx="3493008" cy="5788152"/>
          </a:xfrm>
        </p:spPr>
        <p:txBody>
          <a:bodyPr anchor="ctr">
            <a:normAutofit/>
          </a:bodyPr>
          <a:lstStyle/>
          <a:p>
            <a:r>
              <a:rPr lang="en-GB" sz="4000" b="1" i="1"/>
              <a:t>Mintzberg’s Informational Role - </a:t>
            </a:r>
            <a:r>
              <a:rPr lang="en-GB" sz="4000" b="1"/>
              <a:t>Monitor Role</a:t>
            </a:r>
            <a:endParaRPr lang="en-GB" sz="4000" b="1" dirty="0"/>
          </a:p>
        </p:txBody>
      </p:sp>
      <p:graphicFrame>
        <p:nvGraphicFramePr>
          <p:cNvPr id="5" name="Content Placeholder 2">
            <a:extLst>
              <a:ext uri="{FF2B5EF4-FFF2-40B4-BE49-F238E27FC236}">
                <a16:creationId xmlns:a16="http://schemas.microsoft.com/office/drawing/2014/main" id="{0649955A-B5AA-16DF-AC04-49CFEEFF23C8}"/>
              </a:ext>
            </a:extLst>
          </p:cNvPr>
          <p:cNvGraphicFramePr>
            <a:graphicFrameLocks noGrp="1"/>
          </p:cNvGraphicFramePr>
          <p:nvPr>
            <p:ph idx="1"/>
            <p:extLst>
              <p:ext uri="{D42A27DB-BD31-4B8C-83A1-F6EECF244321}">
                <p14:modId xmlns:p14="http://schemas.microsoft.com/office/powerpoint/2010/main" val="51215848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2791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0FC4D0-40F3-D712-FEA7-E7A203B0242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D7001-D063-4FFC-8A3C-2D39224B39A5}"/>
              </a:ext>
            </a:extLst>
          </p:cNvPr>
          <p:cNvSpPr>
            <a:spLocks noGrp="1"/>
          </p:cNvSpPr>
          <p:nvPr>
            <p:ph type="title"/>
          </p:nvPr>
        </p:nvSpPr>
        <p:spPr>
          <a:xfrm>
            <a:off x="612649" y="548638"/>
            <a:ext cx="3493008" cy="5788152"/>
          </a:xfrm>
        </p:spPr>
        <p:txBody>
          <a:bodyPr anchor="ctr">
            <a:normAutofit/>
          </a:bodyPr>
          <a:lstStyle/>
          <a:p>
            <a:r>
              <a:rPr lang="en-GB" sz="4000" b="1"/>
              <a:t>Disseminator Role</a:t>
            </a:r>
            <a:endParaRPr lang="en-GB" sz="4000"/>
          </a:p>
        </p:txBody>
      </p:sp>
      <p:graphicFrame>
        <p:nvGraphicFramePr>
          <p:cNvPr id="5" name="Content Placeholder 2">
            <a:extLst>
              <a:ext uri="{FF2B5EF4-FFF2-40B4-BE49-F238E27FC236}">
                <a16:creationId xmlns:a16="http://schemas.microsoft.com/office/drawing/2014/main" id="{89DB03D4-F256-8910-BA55-DF5AC4C58860}"/>
              </a:ext>
            </a:extLst>
          </p:cNvPr>
          <p:cNvGraphicFramePr>
            <a:graphicFrameLocks noGrp="1"/>
          </p:cNvGraphicFramePr>
          <p:nvPr>
            <p:ph idx="1"/>
            <p:extLst>
              <p:ext uri="{D42A27DB-BD31-4B8C-83A1-F6EECF244321}">
                <p14:modId xmlns:p14="http://schemas.microsoft.com/office/powerpoint/2010/main" val="182533858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6662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7513C5-B46A-D2DA-8D22-B0DF804C0E1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7077A-8B98-BEB9-121C-5E90D750BD7A}"/>
              </a:ext>
            </a:extLst>
          </p:cNvPr>
          <p:cNvSpPr>
            <a:spLocks noGrp="1"/>
          </p:cNvSpPr>
          <p:nvPr>
            <p:ph type="title"/>
          </p:nvPr>
        </p:nvSpPr>
        <p:spPr>
          <a:xfrm>
            <a:off x="612649" y="548638"/>
            <a:ext cx="3493008" cy="5788152"/>
          </a:xfrm>
        </p:spPr>
        <p:txBody>
          <a:bodyPr anchor="ctr">
            <a:normAutofit/>
          </a:bodyPr>
          <a:lstStyle/>
          <a:p>
            <a:r>
              <a:rPr lang="en-GB" sz="4000" b="1"/>
              <a:t>Spokesperson Role</a:t>
            </a:r>
            <a:endParaRPr lang="en-GB" sz="4000"/>
          </a:p>
        </p:txBody>
      </p:sp>
      <p:graphicFrame>
        <p:nvGraphicFramePr>
          <p:cNvPr id="5" name="Content Placeholder 2">
            <a:extLst>
              <a:ext uri="{FF2B5EF4-FFF2-40B4-BE49-F238E27FC236}">
                <a16:creationId xmlns:a16="http://schemas.microsoft.com/office/drawing/2014/main" id="{90B69509-6C50-9CA6-2C17-D0C66D35E4BC}"/>
              </a:ext>
            </a:extLst>
          </p:cNvPr>
          <p:cNvGraphicFramePr>
            <a:graphicFrameLocks noGrp="1"/>
          </p:cNvGraphicFramePr>
          <p:nvPr>
            <p:ph idx="1"/>
            <p:extLst>
              <p:ext uri="{D42A27DB-BD31-4B8C-83A1-F6EECF244321}">
                <p14:modId xmlns:p14="http://schemas.microsoft.com/office/powerpoint/2010/main" val="39247533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3781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1C462D-8EEF-FD10-FF46-61A845E2D6F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56B088-AB3C-AFD1-B41F-AB78BB2ADA7E}"/>
              </a:ext>
            </a:extLst>
          </p:cNvPr>
          <p:cNvSpPr>
            <a:spLocks noGrp="1"/>
          </p:cNvSpPr>
          <p:nvPr>
            <p:ph type="title"/>
          </p:nvPr>
        </p:nvSpPr>
        <p:spPr>
          <a:xfrm>
            <a:off x="612649" y="548638"/>
            <a:ext cx="3493008" cy="5788152"/>
          </a:xfrm>
        </p:spPr>
        <p:txBody>
          <a:bodyPr anchor="ctr">
            <a:normAutofit/>
          </a:bodyPr>
          <a:lstStyle/>
          <a:p>
            <a:r>
              <a:rPr lang="en-GB" sz="4000" b="1"/>
              <a:t>Entrepreneur Role</a:t>
            </a:r>
            <a:endParaRPr lang="en-GB" sz="4000"/>
          </a:p>
        </p:txBody>
      </p:sp>
      <p:graphicFrame>
        <p:nvGraphicFramePr>
          <p:cNvPr id="5" name="Content Placeholder 2">
            <a:extLst>
              <a:ext uri="{FF2B5EF4-FFF2-40B4-BE49-F238E27FC236}">
                <a16:creationId xmlns:a16="http://schemas.microsoft.com/office/drawing/2014/main" id="{78AD5668-3072-3A9A-E592-802AD61505AA}"/>
              </a:ext>
            </a:extLst>
          </p:cNvPr>
          <p:cNvGraphicFramePr>
            <a:graphicFrameLocks noGrp="1"/>
          </p:cNvGraphicFramePr>
          <p:nvPr>
            <p:ph idx="1"/>
            <p:extLst>
              <p:ext uri="{D42A27DB-BD31-4B8C-83A1-F6EECF244321}">
                <p14:modId xmlns:p14="http://schemas.microsoft.com/office/powerpoint/2010/main" val="214879974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8614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D0D024-6AA0-7748-C2CE-11E28209037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FAAE6-8576-C8BF-ADAE-1C59A393CD15}"/>
              </a:ext>
            </a:extLst>
          </p:cNvPr>
          <p:cNvSpPr>
            <a:spLocks noGrp="1"/>
          </p:cNvSpPr>
          <p:nvPr>
            <p:ph type="title"/>
          </p:nvPr>
        </p:nvSpPr>
        <p:spPr>
          <a:xfrm>
            <a:off x="612649" y="548638"/>
            <a:ext cx="3493008" cy="5788152"/>
          </a:xfrm>
        </p:spPr>
        <p:txBody>
          <a:bodyPr anchor="ctr">
            <a:normAutofit/>
          </a:bodyPr>
          <a:lstStyle/>
          <a:p>
            <a:r>
              <a:rPr lang="en-GB" sz="4000" b="1"/>
              <a:t>Disturbance Handler Role</a:t>
            </a:r>
            <a:endParaRPr lang="en-GB" sz="4000"/>
          </a:p>
        </p:txBody>
      </p:sp>
      <p:graphicFrame>
        <p:nvGraphicFramePr>
          <p:cNvPr id="5" name="Content Placeholder 2">
            <a:extLst>
              <a:ext uri="{FF2B5EF4-FFF2-40B4-BE49-F238E27FC236}">
                <a16:creationId xmlns:a16="http://schemas.microsoft.com/office/drawing/2014/main" id="{BB73B2BF-3B3E-6E2A-4DE6-63925EF49801}"/>
              </a:ext>
            </a:extLst>
          </p:cNvPr>
          <p:cNvGraphicFramePr>
            <a:graphicFrameLocks noGrp="1"/>
          </p:cNvGraphicFramePr>
          <p:nvPr>
            <p:ph idx="1"/>
            <p:extLst>
              <p:ext uri="{D42A27DB-BD31-4B8C-83A1-F6EECF244321}">
                <p14:modId xmlns:p14="http://schemas.microsoft.com/office/powerpoint/2010/main" val="194203310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5209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5BC00E-05B6-6469-B8DA-019DA0C6B2D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AAE85-FD76-BDEE-A94B-ED452E13E72F}"/>
              </a:ext>
            </a:extLst>
          </p:cNvPr>
          <p:cNvSpPr>
            <a:spLocks noGrp="1"/>
          </p:cNvSpPr>
          <p:nvPr>
            <p:ph type="title"/>
          </p:nvPr>
        </p:nvSpPr>
        <p:spPr>
          <a:xfrm>
            <a:off x="612649" y="548638"/>
            <a:ext cx="3493008" cy="5788152"/>
          </a:xfrm>
        </p:spPr>
        <p:txBody>
          <a:bodyPr anchor="ctr">
            <a:normAutofit/>
          </a:bodyPr>
          <a:lstStyle/>
          <a:p>
            <a:r>
              <a:rPr lang="en-GB" sz="4000" b="1"/>
              <a:t>Resource Allocator Role</a:t>
            </a:r>
            <a:endParaRPr lang="en-GB" sz="4000"/>
          </a:p>
        </p:txBody>
      </p:sp>
      <p:graphicFrame>
        <p:nvGraphicFramePr>
          <p:cNvPr id="5" name="Content Placeholder 2">
            <a:extLst>
              <a:ext uri="{FF2B5EF4-FFF2-40B4-BE49-F238E27FC236}">
                <a16:creationId xmlns:a16="http://schemas.microsoft.com/office/drawing/2014/main" id="{0E9072D7-A6DE-0EEC-9FB4-0FCACE0EA61D}"/>
              </a:ext>
            </a:extLst>
          </p:cNvPr>
          <p:cNvGraphicFramePr>
            <a:graphicFrameLocks noGrp="1"/>
          </p:cNvGraphicFramePr>
          <p:nvPr>
            <p:ph idx="1"/>
            <p:extLst>
              <p:ext uri="{D42A27DB-BD31-4B8C-83A1-F6EECF244321}">
                <p14:modId xmlns:p14="http://schemas.microsoft.com/office/powerpoint/2010/main" val="168354932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6369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26B2E0-F19E-8000-7F55-A915DD2EDF8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0D71E-A70A-EA44-1E37-1B5C15658F1A}"/>
              </a:ext>
            </a:extLst>
          </p:cNvPr>
          <p:cNvSpPr>
            <a:spLocks noGrp="1"/>
          </p:cNvSpPr>
          <p:nvPr>
            <p:ph type="title"/>
          </p:nvPr>
        </p:nvSpPr>
        <p:spPr>
          <a:xfrm>
            <a:off x="612649" y="548638"/>
            <a:ext cx="3493008" cy="5788152"/>
          </a:xfrm>
        </p:spPr>
        <p:txBody>
          <a:bodyPr anchor="ctr">
            <a:normAutofit/>
          </a:bodyPr>
          <a:lstStyle/>
          <a:p>
            <a:r>
              <a:rPr lang="en-GB" sz="4000" b="1"/>
              <a:t>Negotiator Role</a:t>
            </a:r>
            <a:endParaRPr lang="en-GB" sz="4000"/>
          </a:p>
        </p:txBody>
      </p:sp>
      <p:graphicFrame>
        <p:nvGraphicFramePr>
          <p:cNvPr id="5" name="Content Placeholder 2">
            <a:extLst>
              <a:ext uri="{FF2B5EF4-FFF2-40B4-BE49-F238E27FC236}">
                <a16:creationId xmlns:a16="http://schemas.microsoft.com/office/drawing/2014/main" id="{6CA6E7C0-D004-318E-65F7-EC9B049DD83D}"/>
              </a:ext>
            </a:extLst>
          </p:cNvPr>
          <p:cNvGraphicFramePr>
            <a:graphicFrameLocks noGrp="1"/>
          </p:cNvGraphicFramePr>
          <p:nvPr>
            <p:ph idx="1"/>
            <p:extLst>
              <p:ext uri="{D42A27DB-BD31-4B8C-83A1-F6EECF244321}">
                <p14:modId xmlns:p14="http://schemas.microsoft.com/office/powerpoint/2010/main" val="110168919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0948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B99C19-EACB-1BBC-7E9F-B9E52F466FE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5DC17-F7C5-B328-4856-FB416B90FCA2}"/>
              </a:ext>
            </a:extLst>
          </p:cNvPr>
          <p:cNvSpPr>
            <a:spLocks noGrp="1"/>
          </p:cNvSpPr>
          <p:nvPr>
            <p:ph type="title"/>
          </p:nvPr>
        </p:nvSpPr>
        <p:spPr>
          <a:xfrm>
            <a:off x="612649" y="548638"/>
            <a:ext cx="3493008" cy="5788152"/>
          </a:xfrm>
        </p:spPr>
        <p:txBody>
          <a:bodyPr anchor="ctr">
            <a:normAutofit/>
          </a:bodyPr>
          <a:lstStyle/>
          <a:p>
            <a:r>
              <a:rPr lang="en-GB" sz="4000" b="1"/>
              <a:t>Contribution to Organisational Performance</a:t>
            </a:r>
            <a:endParaRPr lang="en-GB" sz="4000"/>
          </a:p>
        </p:txBody>
      </p:sp>
      <p:graphicFrame>
        <p:nvGraphicFramePr>
          <p:cNvPr id="5" name="Content Placeholder 2">
            <a:extLst>
              <a:ext uri="{FF2B5EF4-FFF2-40B4-BE49-F238E27FC236}">
                <a16:creationId xmlns:a16="http://schemas.microsoft.com/office/drawing/2014/main" id="{A93E0674-7AC5-1DBF-13FE-D3231498720A}"/>
              </a:ext>
            </a:extLst>
          </p:cNvPr>
          <p:cNvGraphicFramePr>
            <a:graphicFrameLocks noGrp="1"/>
          </p:cNvGraphicFramePr>
          <p:nvPr>
            <p:ph idx="1"/>
            <p:extLst>
              <p:ext uri="{D42A27DB-BD31-4B8C-83A1-F6EECF244321}">
                <p14:modId xmlns:p14="http://schemas.microsoft.com/office/powerpoint/2010/main" val="241102429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70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2145FA-2057-3FC5-E5AC-71DB4736AAA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D4D24-0520-DB5F-965C-F10E3247D0F6}"/>
              </a:ext>
            </a:extLst>
          </p:cNvPr>
          <p:cNvSpPr>
            <a:spLocks noGrp="1"/>
          </p:cNvSpPr>
          <p:nvPr>
            <p:ph type="title"/>
          </p:nvPr>
        </p:nvSpPr>
        <p:spPr>
          <a:xfrm>
            <a:off x="612649" y="548638"/>
            <a:ext cx="3493008" cy="5788152"/>
          </a:xfrm>
        </p:spPr>
        <p:txBody>
          <a:bodyPr anchor="ctr">
            <a:normAutofit/>
          </a:bodyPr>
          <a:lstStyle/>
          <a:p>
            <a:r>
              <a:rPr lang="en-GB" sz="4000" b="1"/>
              <a:t>Additional Managerial Roles</a:t>
            </a:r>
            <a:endParaRPr lang="en-GB" sz="4000"/>
          </a:p>
        </p:txBody>
      </p:sp>
      <p:graphicFrame>
        <p:nvGraphicFramePr>
          <p:cNvPr id="5" name="Content Placeholder 2">
            <a:extLst>
              <a:ext uri="{FF2B5EF4-FFF2-40B4-BE49-F238E27FC236}">
                <a16:creationId xmlns:a16="http://schemas.microsoft.com/office/drawing/2014/main" id="{6F95D0A4-2383-D30B-29FB-ECEE48EF7B55}"/>
              </a:ext>
            </a:extLst>
          </p:cNvPr>
          <p:cNvGraphicFramePr>
            <a:graphicFrameLocks noGrp="1"/>
          </p:cNvGraphicFramePr>
          <p:nvPr>
            <p:ph idx="1"/>
            <p:extLst>
              <p:ext uri="{D42A27DB-BD31-4B8C-83A1-F6EECF244321}">
                <p14:modId xmlns:p14="http://schemas.microsoft.com/office/powerpoint/2010/main" val="371841771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224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1F00D0-5B0A-7C8C-8488-6E006280C03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A6A76-D311-CB65-FC29-5453BE2BC338}"/>
              </a:ext>
            </a:extLst>
          </p:cNvPr>
          <p:cNvSpPr>
            <a:spLocks noGrp="1"/>
          </p:cNvSpPr>
          <p:nvPr>
            <p:ph type="title"/>
          </p:nvPr>
        </p:nvSpPr>
        <p:spPr>
          <a:xfrm>
            <a:off x="612649" y="548638"/>
            <a:ext cx="3493008" cy="5788152"/>
          </a:xfrm>
        </p:spPr>
        <p:txBody>
          <a:bodyPr anchor="ctr">
            <a:normAutofit/>
          </a:bodyPr>
          <a:lstStyle/>
          <a:p>
            <a:r>
              <a:rPr lang="en-GB" sz="4000" b="1"/>
              <a:t>Conclusion</a:t>
            </a:r>
            <a:endParaRPr lang="en-GB" sz="4000"/>
          </a:p>
        </p:txBody>
      </p:sp>
      <p:graphicFrame>
        <p:nvGraphicFramePr>
          <p:cNvPr id="5" name="Content Placeholder 2">
            <a:extLst>
              <a:ext uri="{FF2B5EF4-FFF2-40B4-BE49-F238E27FC236}">
                <a16:creationId xmlns:a16="http://schemas.microsoft.com/office/drawing/2014/main" id="{929FB5FA-D3EC-9CB3-07B6-3E4F065F496A}"/>
              </a:ext>
            </a:extLst>
          </p:cNvPr>
          <p:cNvGraphicFramePr>
            <a:graphicFrameLocks noGrp="1"/>
          </p:cNvGraphicFramePr>
          <p:nvPr>
            <p:ph idx="1"/>
            <p:extLst>
              <p:ext uri="{D42A27DB-BD31-4B8C-83A1-F6EECF244321}">
                <p14:modId xmlns:p14="http://schemas.microsoft.com/office/powerpoint/2010/main" val="59712354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2481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AC9E0-36AA-250C-A841-073B0170A9CE}"/>
              </a:ext>
            </a:extLst>
          </p:cNvPr>
          <p:cNvSpPr>
            <a:spLocks noGrp="1"/>
          </p:cNvSpPr>
          <p:nvPr>
            <p:ph type="title"/>
          </p:nvPr>
        </p:nvSpPr>
        <p:spPr>
          <a:xfrm>
            <a:off x="838200" y="155061"/>
            <a:ext cx="10515600" cy="660486"/>
          </a:xfrm>
        </p:spPr>
        <p:txBody>
          <a:bodyPr>
            <a:normAutofit fontScale="90000"/>
          </a:bodyPr>
          <a:lstStyle/>
          <a:p>
            <a:pPr algn="ctr"/>
            <a:r>
              <a:rPr lang="en-GB" b="1"/>
              <a:t>References</a:t>
            </a:r>
            <a:endParaRPr lang="en-GB" b="1" dirty="0"/>
          </a:p>
        </p:txBody>
      </p:sp>
      <p:sp>
        <p:nvSpPr>
          <p:cNvPr id="3" name="Content Placeholder 2">
            <a:extLst>
              <a:ext uri="{FF2B5EF4-FFF2-40B4-BE49-F238E27FC236}">
                <a16:creationId xmlns:a16="http://schemas.microsoft.com/office/drawing/2014/main" id="{EA28FAEF-A7CB-0B33-2534-AD519A356BEE}"/>
              </a:ext>
            </a:extLst>
          </p:cNvPr>
          <p:cNvSpPr>
            <a:spLocks noGrp="1"/>
          </p:cNvSpPr>
          <p:nvPr>
            <p:ph idx="1"/>
          </p:nvPr>
        </p:nvSpPr>
        <p:spPr>
          <a:xfrm>
            <a:off x="838200" y="926757"/>
            <a:ext cx="10515600" cy="5250206"/>
          </a:xfrm>
        </p:spPr>
        <p:txBody>
          <a:bodyPr>
            <a:normAutofit fontScale="47500" lnSpcReduction="20000"/>
          </a:bodyPr>
          <a:lstStyle/>
          <a:p>
            <a:r>
              <a:rPr lang="en-GB"/>
              <a:t>Apple (2025). Business Conduct: The way we do business. [online] Apple. Available at: </a:t>
            </a:r>
            <a:r>
              <a:rPr lang="en-GB">
                <a:hlinkClick r:id="rId2"/>
              </a:rPr>
              <a:t>https://www.apple.com/compliance/pdfs/Business-Conduct-Policy.pdf</a:t>
            </a:r>
            <a:r>
              <a:rPr lang="en-GB"/>
              <a:t>.</a:t>
            </a:r>
          </a:p>
          <a:p>
            <a:r>
              <a:rPr lang="en-GB"/>
              <a:t>Bakić, L. (2024). Managerial Roles by Mintzberg: Theory vs Application. [online] Productive. Available at: </a:t>
            </a:r>
            <a:r>
              <a:rPr lang="en-GB">
                <a:hlinkClick r:id="rId3"/>
              </a:rPr>
              <a:t>https://productive.io/blog/managerial-roles/</a:t>
            </a:r>
            <a:r>
              <a:rPr lang="en-GB"/>
              <a:t>.</a:t>
            </a:r>
          </a:p>
          <a:p>
            <a:r>
              <a:rPr lang="en-GB"/>
              <a:t>Brauns, M. (2015). The management of change in a changing environment – To change or not to change? [online] ResearchGate. Available at: </a:t>
            </a:r>
            <a:r>
              <a:rPr lang="en-GB">
                <a:hlinkClick r:id="rId4"/>
              </a:rPr>
              <a:t>https://www.researchgate.net/publication/309047978_The_management_of_change_in_a_changing_environment_-_To_change_or_not_to_change</a:t>
            </a:r>
            <a:r>
              <a:rPr lang="en-GB"/>
              <a:t>.</a:t>
            </a:r>
          </a:p>
          <a:p>
            <a:r>
              <a:rPr lang="en-GB"/>
              <a:t>Gorton, D. (2025). Mission Statement Explained: How It Works and Examples. [online] Investopedia. Available at: </a:t>
            </a:r>
            <a:r>
              <a:rPr lang="en-GB">
                <a:hlinkClick r:id="rId5"/>
              </a:rPr>
              <a:t>https://www.investopedia.com/terms/m/missionstatement.asp</a:t>
            </a:r>
            <a:r>
              <a:rPr lang="en-GB"/>
              <a:t>.</a:t>
            </a:r>
          </a:p>
          <a:p>
            <a:r>
              <a:rPr lang="en-GB"/>
              <a:t>Kleynhans, D.J., Heyns, M.M., Stander, M.W. and de Beer, L.T. (2022). Authentic leadership, trust (in the leader), and flourishing: Does precariousness matter? Frontiers in Psychology, [online] 13(798759). Available at: </a:t>
            </a:r>
            <a:r>
              <a:rPr lang="en-GB">
                <a:hlinkClick r:id="rId6"/>
              </a:rPr>
              <a:t>https://www.ncbi.nlm.nih.gov/pmc/articles/PMC9012166/</a:t>
            </a:r>
            <a:r>
              <a:rPr lang="en-GB"/>
              <a:t>.</a:t>
            </a:r>
          </a:p>
          <a:p>
            <a:r>
              <a:rPr lang="en-GB"/>
              <a:t>Larson, L. and DeChurch, L. (2020). Leading teams in the digital age: Four perspectives on technology and what they mean for leading teams. The Leadership Quarterly, 31(1), pp.1–18. doi:https://doi.org/10.1016/j.leaqua.2019.101377.</a:t>
            </a:r>
          </a:p>
          <a:p>
            <a:r>
              <a:rPr lang="en-GB"/>
              <a:t>Meyer, P. (2024). Apple’s Competitive Strategy &amp; Growth Strategies. [online] Panmore Institute. Available at: </a:t>
            </a:r>
            <a:r>
              <a:rPr lang="en-GB">
                <a:hlinkClick r:id="rId7"/>
              </a:rPr>
              <a:t>https://panmore.com/apple-inc-generic-strategy-intensive-growth-strategies</a:t>
            </a:r>
            <a:r>
              <a:rPr lang="en-GB"/>
              <a:t>.</a:t>
            </a:r>
          </a:p>
          <a:p>
            <a:r>
              <a:rPr lang="en-GB"/>
              <a:t>Meyer, P. (2025). Apple’s Company Culture: An organisational Analysis. [online] Panmore Institute. Available at: </a:t>
            </a:r>
            <a:r>
              <a:rPr lang="en-GB">
                <a:hlinkClick r:id="rId8"/>
              </a:rPr>
              <a:t>https://panmore.com/apple-inc-organisational-culture-features-implications</a:t>
            </a:r>
            <a:r>
              <a:rPr lang="en-GB"/>
              <a:t>.</a:t>
            </a:r>
          </a:p>
          <a:p>
            <a:r>
              <a:rPr lang="en-GB"/>
              <a:t>Mickle, T. and Chen, B.X. (2025). Apple Introduces ‘Liquid Glass’ Design and iOS 26 at WWDC 2025. The New York Times. [online] 9 Jun. Available at: </a:t>
            </a:r>
            <a:r>
              <a:rPr lang="en-GB">
                <a:hlinkClick r:id="rId9"/>
              </a:rPr>
              <a:t>https://www.nytimes.com/2025/06/09/technology/apple-wwdc-ios-26.html</a:t>
            </a:r>
            <a:endParaRPr lang="en-GB"/>
          </a:p>
          <a:p>
            <a:r>
              <a:rPr lang="en-GB"/>
              <a:t>.Sherman, A. (2023). Disney’s wildest ride: Iger, Chapek and the making of an epic succession mess. [online] CNBC. Available at: </a:t>
            </a:r>
            <a:r>
              <a:rPr lang="en-GB">
                <a:hlinkClick r:id="rId10"/>
              </a:rPr>
              <a:t>https://www.cnbc.com/2023/09/06/disney-succession-mess-iger-chapek.html</a:t>
            </a:r>
            <a:r>
              <a:rPr lang="en-GB"/>
              <a:t>.</a:t>
            </a:r>
          </a:p>
          <a:p>
            <a:r>
              <a:rPr lang="en-GB"/>
              <a:t>Singh, V. (2023). Apple Business Strategy: Plans that made it a Multi-Trillion dollar Company. [online] GreyB. Available at: </a:t>
            </a:r>
            <a:r>
              <a:rPr lang="en-GB">
                <a:hlinkClick r:id="rId11"/>
              </a:rPr>
              <a:t>https://www.greyb.com/blog/apple-business-strategy/</a:t>
            </a:r>
            <a:r>
              <a:rPr lang="en-GB"/>
              <a:t>.</a:t>
            </a:r>
          </a:p>
          <a:p>
            <a:r>
              <a:rPr lang="en-GB"/>
              <a:t>Yang, W. (2025). APPLE’S STRATEGIC DECISION-MAKING Apple’s Strategic Decision-Making: Navigating Innovation and Market Dynamics. SSRN Electronic Journal.</a:t>
            </a:r>
            <a:endParaRPr lang="en-GB" dirty="0"/>
          </a:p>
        </p:txBody>
      </p:sp>
    </p:spTree>
    <p:extLst>
      <p:ext uri="{BB962C8B-B14F-4D97-AF65-F5344CB8AC3E}">
        <p14:creationId xmlns:p14="http://schemas.microsoft.com/office/powerpoint/2010/main" val="3711078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4308</TotalTime>
  <Words>2601</Words>
  <Application>Microsoft Office PowerPoint</Application>
  <PresentationFormat>Widescreen</PresentationFormat>
  <Paragraphs>120</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Wingdings</vt:lpstr>
      <vt:lpstr>Office Theme</vt:lpstr>
      <vt:lpstr>PowerPoint Presentation</vt:lpstr>
      <vt:lpstr>Introduction</vt:lpstr>
      <vt:lpstr>Mintzberg’s Interpersonal Role – Figurehead at Apple</vt:lpstr>
      <vt:lpstr>Mintzberg’s Interpersonal Role – Leader at Apple</vt:lpstr>
      <vt:lpstr>Liaison Role</vt:lpstr>
      <vt:lpstr>Mintzberg’s Informational Role - Monitor Role</vt:lpstr>
      <vt:lpstr>Disseminator Role</vt:lpstr>
      <vt:lpstr>Spokesperson Role</vt:lpstr>
      <vt:lpstr>Entrepreneur Role</vt:lpstr>
      <vt:lpstr>Disturbance Handler Role</vt:lpstr>
      <vt:lpstr>Resource Allocator Role</vt:lpstr>
      <vt:lpstr>Negotiator Role</vt:lpstr>
      <vt:lpstr>Contribution to Organisational Performance</vt:lpstr>
      <vt:lpstr>Additional Managerial Roles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Microsoft</dc:creator>
  <cp:lastModifiedBy>Microsoft</cp:lastModifiedBy>
  <cp:revision>5</cp:revision>
  <dcterms:created xsi:type="dcterms:W3CDTF">2025-06-15T21:34:37Z</dcterms:created>
  <dcterms:modified xsi:type="dcterms:W3CDTF">2025-06-21T04:23:54Z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2025-06-15T22:02:28Z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ddaac4a6-e356-446d-9c37-8fe03837ed67</vt:lpwstr>
  </property>
  <property fmtid="{D5CDD505-2E9C-101B-9397-08002B2CF9AE}" pid="7" name="MSIP_Label_defa4170-0d19-0005-0004-bc88714345d2_ActionId">
    <vt:lpwstr>cdf5562f-63eb-4eac-aafe-d8d679bf6247</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