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 varScale="1"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64D9AEFB-32DC-4300-9A44-39E2DC1206EE}"/>
    <pc:docChg chg="custSel modSld">
      <pc:chgData name="Mohamed Asim" userId="463e8671-0eec-4074-8616-21d10d9d1eab" providerId="ADAL" clId="{64D9AEFB-32DC-4300-9A44-39E2DC1206EE}" dt="2023-06-16T09:50:56.505" v="315" actId="20577"/>
      <pc:docMkLst>
        <pc:docMk/>
      </pc:docMkLst>
      <pc:sldChg chg="modSp mod">
        <pc:chgData name="Mohamed Asim" userId="463e8671-0eec-4074-8616-21d10d9d1eab" providerId="ADAL" clId="{64D9AEFB-32DC-4300-9A44-39E2DC1206EE}" dt="2023-06-16T09:50:56.505" v="315" actId="20577"/>
        <pc:sldMkLst>
          <pc:docMk/>
          <pc:sldMk cId="0" sldId="259"/>
        </pc:sldMkLst>
        <pc:spChg chg="mod">
          <ac:chgData name="Mohamed Asim" userId="463e8671-0eec-4074-8616-21d10d9d1eab" providerId="ADAL" clId="{64D9AEFB-32DC-4300-9A44-39E2DC1206EE}" dt="2023-06-16T09:50:56.505" v="315" actId="20577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64D9AEFB-32DC-4300-9A44-39E2DC1206EE}" dt="2023-06-16T09:49:09.099" v="25" actId="20577"/>
        <pc:sldMkLst>
          <pc:docMk/>
          <pc:sldMk cId="3067330885" sldId="392"/>
        </pc:sldMkLst>
        <pc:spChg chg="mod">
          <ac:chgData name="Mohamed Asim" userId="463e8671-0eec-4074-8616-21d10d9d1eab" providerId="ADAL" clId="{64D9AEFB-32DC-4300-9A44-39E2DC1206EE}" dt="2023-06-16T09:49:09.099" v="25" actId="20577"/>
          <ac:spMkLst>
            <pc:docMk/>
            <pc:sldMk cId="3067330885" sldId="392"/>
            <ac:spMk id="5" creationId="{E8FBFAA6-7D53-4F46-B4FA-B6E25AA48337}"/>
          </ac:spMkLst>
        </pc:spChg>
      </pc:sldChg>
    </pc:docChg>
  </pc:docChgLst>
  <pc:docChgLst>
    <pc:chgData name="Mohamed Asim" userId="463e8671-0eec-4074-8616-21d10d9d1eab" providerId="ADAL" clId="{07DA2C6D-4377-402B-B6F4-C8560C631D10}"/>
    <pc:docChg chg="custSel modSld">
      <pc:chgData name="Mohamed Asim" userId="463e8671-0eec-4074-8616-21d10d9d1eab" providerId="ADAL" clId="{07DA2C6D-4377-402B-B6F4-C8560C631D10}" dt="2023-03-04T19:23:23.818" v="8" actId="27636"/>
      <pc:docMkLst>
        <pc:docMk/>
      </pc:docMkLst>
      <pc:sldChg chg="modSp mod">
        <pc:chgData name="Mohamed Asim" userId="463e8671-0eec-4074-8616-21d10d9d1eab" providerId="ADAL" clId="{07DA2C6D-4377-402B-B6F4-C8560C631D10}" dt="2023-03-04T19:23:23.818" v="8" actId="27636"/>
        <pc:sldMkLst>
          <pc:docMk/>
          <pc:sldMk cId="0" sldId="259"/>
        </pc:sldMkLst>
        <pc:spChg chg="mod">
          <ac:chgData name="Mohamed Asim" userId="463e8671-0eec-4074-8616-21d10d9d1eab" providerId="ADAL" clId="{07DA2C6D-4377-402B-B6F4-C8560C631D10}" dt="2023-03-04T19:23:23.818" v="8" actId="27636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07DA2C6D-4377-402B-B6F4-C8560C631D10}" dt="2023-03-04T19:22:33.032" v="1" actId="20577"/>
        <pc:sldMkLst>
          <pc:docMk/>
          <pc:sldMk cId="3067330885" sldId="392"/>
        </pc:sldMkLst>
        <pc:spChg chg="mod">
          <ac:chgData name="Mohamed Asim" userId="463e8671-0eec-4074-8616-21d10d9d1eab" providerId="ADAL" clId="{07DA2C6D-4377-402B-B6F4-C8560C631D10}" dt="2023-03-04T19:22:33.032" v="1" actId="20577"/>
          <ac:spMkLst>
            <pc:docMk/>
            <pc:sldMk cId="3067330885" sldId="392"/>
            <ac:spMk id="5" creationId="{E8FBFAA6-7D53-4F46-B4FA-B6E25AA483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16/06/2023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2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4392489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does HRM affect strategy and how does HRM promote strategy: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Search for information individually – please clearly identify your reference sources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US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Discus what you have found</a:t>
            </a: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r>
              <a:rPr lang="en-US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Present </a:t>
            </a:r>
            <a:endParaRPr lang="en-US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514350" indent="-514350">
              <a:lnSpc>
                <a:spcPct val="107000"/>
              </a:lnSpc>
              <a:spcAft>
                <a:spcPts val="800"/>
              </a:spcAft>
              <a:buAutoNum type="arabicPeriod"/>
            </a:pPr>
            <a:endParaRPr lang="en-US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</Words>
  <Application>Microsoft Office PowerPoint</Application>
  <PresentationFormat>Widescreen</PresentationFormat>
  <Paragraphs>12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Myriad Pro</vt:lpstr>
      <vt:lpstr>Aharoni</vt:lpstr>
      <vt:lpstr>Arial</vt:lpstr>
      <vt:lpstr>Calibri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64</cp:revision>
  <dcterms:created xsi:type="dcterms:W3CDTF">2020-09-30T03:06:41Z</dcterms:created>
  <dcterms:modified xsi:type="dcterms:W3CDTF">2023-06-16T09:51:01Z</dcterms:modified>
</cp:coreProperties>
</file>