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96E60-CE0C-6887-0AF4-76280804EF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4497FC-3A16-B07F-9B2E-816A06FB0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0E82B-E293-1082-C253-9DC23828D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34826-A0E7-6CCB-2F58-4F662A3F7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36E24-F090-B01A-1C11-21B299762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77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BEE73-CE98-41DA-88AE-CA8B3C450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45145-4B3C-588F-4271-519AFA48C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F0C9F-8A04-C1D6-B6A6-D797EC314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A7BBF-167B-5FDF-BF72-31D63D5AA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AAE86-8A2D-2A57-A1DC-B91857DCE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539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9A929-E9DB-4AD6-0A69-148D1C9CD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816F89-8AFD-B410-917D-FB9999E217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912B5-B234-4F58-DACD-B7A9A962B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0D6F9B-C798-0949-4E76-41720FB3B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ACFDA-FFD7-2320-9E10-BB614DF98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598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28E5D-F38A-5987-84B0-8CB49BD96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A1FCC-4E23-B300-3194-416C89BADC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1286ED-458A-73E4-49C5-6B64C90167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A05776-9FAD-4456-B5AB-4EC0670B9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3A7056-C82A-0F20-A635-DF60ABA50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CC2DFE-E1FC-8121-B46B-58BDE0DAA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438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F3135-3C76-2FCD-0DE2-5E9E73709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2AC76-7F5A-912A-1B42-EF0A29A9E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D4DEEF-5F8C-283E-3A93-B9A89F7507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97BAB4-3966-04EE-5A76-1989EE6B73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73FEE1-4DB2-3226-8DA6-78A99BA51F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29EB7D-83F8-914D-B7F2-DCD69122C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BD8460-C40F-12D3-C969-4DB919A8E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1E41B0-1E16-A5D1-BBA2-346D0016E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36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324B8-ECA5-4BA7-51E8-A8555E58A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DCDCA4-1D8B-C3C9-5DFF-A4E9D6322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39D114-30DC-FDA9-DA92-3C4E3AC80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F1D20-15A0-BACD-F052-24F7EC1B8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249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AD2459-F14F-1E7C-BDC7-47962884D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2FC93B-6899-3E20-5930-74515A731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D705DA-BF9E-506E-0EBD-768F9F817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082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DF845-4FB3-1827-6AA4-1FFD42898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25088-E843-6DA9-BB1C-D8C7A88DD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E706B7-B29E-CAA4-2561-971B016A10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D08E41-E5FB-51FE-A52E-4D60FA6C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D23A19-6E28-DADD-9BA1-C164FF91B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19CC7A-F5E2-05F7-0239-C734ED496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272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EAD71-DB49-7F5A-44C3-4C9478E92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0FECD4-78E1-B090-3002-8E83917DF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C00AD-5986-1288-C81F-02D2DB8737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A006A2-69DF-B9F4-B6A7-4FDD5C55A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C4AC31-D51D-AC48-325A-BF12C3F96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A79F7-13FB-FF9C-6446-4DEC55D44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852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E440E-4DFA-62CB-0AC5-B312D8F28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D513AB-8971-9A41-9EE4-0E7510C34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6195D-B571-BE53-0DDC-5EEAF164C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5FE3B-7C19-34F5-A9B0-9E28EA968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BF13ED-614E-E233-CC19-A98F01B8C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273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21FE42-CC71-C35E-8A4A-65CD51CAB3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597E9-F910-A78A-956A-4279C882B3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10C42-52EB-0DE1-ACE4-87A6B51C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4BE94A-3028-65EC-91A7-B825E885D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EF268-5901-8316-AAAD-ABA0C544B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639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C97185-7014-5094-A7EC-E84B04338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F7C404-DDA2-D64A-CA7D-7E341CEA3C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5308C8-ACD2-B9F3-BD55-FEEE0A9704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B126C-4912-4355-91C4-605D97328192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0F182-57E2-22CA-CB93-0EE4B4EF53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975DE-2696-E6CE-4359-62C8D9881E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70174-74E5-4C78-9861-B4A9C5A88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981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31351-3E7B-2334-3AA0-EDDEF34D70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Room reservation</a:t>
            </a:r>
            <a:br>
              <a:rPr lang="en-GB" sz="2800" dirty="0"/>
            </a:br>
            <a:r>
              <a:rPr lang="en-GB" sz="2800" dirty="0"/>
              <a:t>Florin Matache</a:t>
            </a:r>
            <a:br>
              <a:rPr lang="en-GB" sz="2800" dirty="0"/>
            </a:br>
            <a:r>
              <a:rPr lang="en-GB" sz="2800" dirty="0"/>
              <a:t>Student id :2126293</a:t>
            </a:r>
            <a:br>
              <a:rPr lang="en-GB" sz="2800" dirty="0"/>
            </a:br>
            <a:r>
              <a:rPr lang="en-GB" sz="2800" dirty="0"/>
              <a:t>Foreign Languages and Cultural Awareness</a:t>
            </a:r>
            <a:br>
              <a:rPr lang="en-GB" sz="2800" dirty="0"/>
            </a:br>
            <a:r>
              <a:rPr lang="en-GB" sz="2800" dirty="0"/>
              <a:t>BMIH5003</a:t>
            </a:r>
            <a:br>
              <a:rPr lang="en-GB" sz="2800" dirty="0"/>
            </a:br>
            <a:r>
              <a:rPr lang="en-GB" sz="2800" dirty="0"/>
              <a:t>Module tutor :Rodrigo F. Aguilera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E975F4-9E9A-AC3E-C245-10F25953C1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7446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A7C46C-A16D-185D-9A8C-EA7BD36783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57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5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26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Room reservation Florin Matache Student id :2126293 Foreign Languages and Cultural Awareness BMIH5003 Module tutor :Rodrigo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 Florin Matache Student id :2126293 Foreign Languages and Cultural Awareness BMIH5003 Module tutor :Rodrigo F. Aguilera</dc:title>
  <dc:creator>Florin Matache (2126293)</dc:creator>
  <cp:lastModifiedBy>Florin Matache (2126293)</cp:lastModifiedBy>
  <cp:revision>1</cp:revision>
  <dcterms:created xsi:type="dcterms:W3CDTF">2023-05-24T09:11:03Z</dcterms:created>
  <dcterms:modified xsi:type="dcterms:W3CDTF">2023-05-24T09:17:29Z</dcterms:modified>
</cp:coreProperties>
</file>