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5143500" cx="9144000"/>
  <p:notesSz cx="6858000" cy="9144000"/>
  <p:embeddedFontLst>
    <p:embeddedFont>
      <p:font typeface="PT Sans Narrow"/>
      <p:regular r:id="rId21"/>
      <p:bold r:id="rId22"/>
    </p:embeddedFont>
    <p:embeddedFont>
      <p:font typeface="Corbel"/>
      <p:regular r:id="rId23"/>
      <p:bold r:id="rId24"/>
      <p:italic r:id="rId25"/>
      <p:boldItalic r:id="rId26"/>
    </p:embeddedFont>
    <p:embeddedFont>
      <p:font typeface="Open Sans"/>
      <p:regular r:id="rId27"/>
      <p:bold r:id="rId28"/>
      <p:italic r:id="rId29"/>
      <p:boldItalic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font" Target="fonts/PTSansNarrow-bold.fntdata"/><Relationship Id="rId21" Type="http://schemas.openxmlformats.org/officeDocument/2006/relationships/font" Target="fonts/PTSansNarrow-regular.fntdata"/><Relationship Id="rId24" Type="http://schemas.openxmlformats.org/officeDocument/2006/relationships/font" Target="fonts/Corbel-bold.fntdata"/><Relationship Id="rId23" Type="http://schemas.openxmlformats.org/officeDocument/2006/relationships/font" Target="fonts/Corbel-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Corbel-boldItalic.fntdata"/><Relationship Id="rId25" Type="http://schemas.openxmlformats.org/officeDocument/2006/relationships/font" Target="fonts/Corbel-italic.fntdata"/><Relationship Id="rId28" Type="http://schemas.openxmlformats.org/officeDocument/2006/relationships/font" Target="fonts/OpenSans-bold.fntdata"/><Relationship Id="rId27" Type="http://schemas.openxmlformats.org/officeDocument/2006/relationships/font" Target="fonts/OpenSans-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OpenSans-italic.fntdata"/><Relationship Id="rId7" Type="http://schemas.openxmlformats.org/officeDocument/2006/relationships/slide" Target="slides/slide2.xml"/><Relationship Id="rId8" Type="http://schemas.openxmlformats.org/officeDocument/2006/relationships/slide" Target="slides/slide3.xml"/><Relationship Id="rId30" Type="http://schemas.openxmlformats.org/officeDocument/2006/relationships/font" Target="fonts/OpenSans-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2" name="Shape 62"/>
        <p:cNvGrpSpPr/>
        <p:nvPr/>
      </p:nvGrpSpPr>
      <p:grpSpPr>
        <a:xfrm>
          <a:off x="0" y="0"/>
          <a:ext cx="0" cy="0"/>
          <a:chOff x="0" y="0"/>
          <a:chExt cx="0" cy="0"/>
        </a:xfrm>
      </p:grpSpPr>
      <p:sp>
        <p:nvSpPr>
          <p:cNvPr id="63" name="Google Shape;63;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4" name="Google Shape;64;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7" name="Shape 67"/>
        <p:cNvGrpSpPr/>
        <p:nvPr/>
      </p:nvGrpSpPr>
      <p:grpSpPr>
        <a:xfrm>
          <a:off x="0" y="0"/>
          <a:ext cx="0" cy="0"/>
          <a:chOff x="0" y="0"/>
          <a:chExt cx="0" cy="0"/>
        </a:xfrm>
      </p:grpSpPr>
      <p:sp>
        <p:nvSpPr>
          <p:cNvPr id="68" name="Google Shape;6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3: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3" name="Shape 73"/>
        <p:cNvGrpSpPr/>
        <p:nvPr/>
      </p:nvGrpSpPr>
      <p:grpSpPr>
        <a:xfrm>
          <a:off x="0" y="0"/>
          <a:ext cx="0" cy="0"/>
          <a:chOff x="0" y="0"/>
          <a:chExt cx="0" cy="0"/>
        </a:xfrm>
      </p:grpSpPr>
      <p:sp>
        <p:nvSpPr>
          <p:cNvPr id="74" name="Google Shape;7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4: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9" name="Shape 79"/>
        <p:cNvGrpSpPr/>
        <p:nvPr/>
      </p:nvGrpSpPr>
      <p:grpSpPr>
        <a:xfrm>
          <a:off x="0" y="0"/>
          <a:ext cx="0" cy="0"/>
          <a:chOff x="0" y="0"/>
          <a:chExt cx="0" cy="0"/>
        </a:xfrm>
      </p:grpSpPr>
      <p:sp>
        <p:nvSpPr>
          <p:cNvPr id="80" name="Google Shape;8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5: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6" name="Shape 86"/>
        <p:cNvGrpSpPr/>
        <p:nvPr/>
      </p:nvGrpSpPr>
      <p:grpSpPr>
        <a:xfrm>
          <a:off x="0" y="0"/>
          <a:ext cx="0" cy="0"/>
          <a:chOff x="0" y="0"/>
          <a:chExt cx="0" cy="0"/>
        </a:xfrm>
      </p:grpSpPr>
      <p:sp>
        <p:nvSpPr>
          <p:cNvPr id="87" name="Google Shape;8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6: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3" name="Shape 93"/>
        <p:cNvGrpSpPr/>
        <p:nvPr/>
      </p:nvGrpSpPr>
      <p:grpSpPr>
        <a:xfrm>
          <a:off x="0" y="0"/>
          <a:ext cx="0" cy="0"/>
          <a:chOff x="0" y="0"/>
          <a:chExt cx="0" cy="0"/>
        </a:xfrm>
      </p:grpSpPr>
      <p:sp>
        <p:nvSpPr>
          <p:cNvPr id="94" name="Google Shape;9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7: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0" name="Shape 100"/>
        <p:cNvGrpSpPr/>
        <p:nvPr/>
      </p:nvGrpSpPr>
      <p:grpSpPr>
        <a:xfrm>
          <a:off x="0" y="0"/>
          <a:ext cx="0" cy="0"/>
          <a:chOff x="0" y="0"/>
          <a:chExt cx="0" cy="0"/>
        </a:xfrm>
      </p:grpSpPr>
      <p:sp>
        <p:nvSpPr>
          <p:cNvPr id="101" name="Google Shape;10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8: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7" name="Shape 107"/>
        <p:cNvGrpSpPr/>
        <p:nvPr/>
      </p:nvGrpSpPr>
      <p:grpSpPr>
        <a:xfrm>
          <a:off x="0" y="0"/>
          <a:ext cx="0" cy="0"/>
          <a:chOff x="0" y="0"/>
          <a:chExt cx="0" cy="0"/>
        </a:xfrm>
      </p:grpSpPr>
      <p:sp>
        <p:nvSpPr>
          <p:cNvPr id="108" name="Google Shape;10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9: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3" name="Shape 113"/>
        <p:cNvGrpSpPr/>
        <p:nvPr/>
      </p:nvGrpSpPr>
      <p:grpSpPr>
        <a:xfrm>
          <a:off x="0" y="0"/>
          <a:ext cx="0" cy="0"/>
          <a:chOff x="0" y="0"/>
          <a:chExt cx="0" cy="0"/>
        </a:xfrm>
      </p:grpSpPr>
      <p:sp>
        <p:nvSpPr>
          <p:cNvPr id="114" name="Google Shape;11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0: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0" name="Shape 120"/>
        <p:cNvGrpSpPr/>
        <p:nvPr/>
      </p:nvGrpSpPr>
      <p:grpSpPr>
        <a:xfrm>
          <a:off x="0" y="0"/>
          <a:ext cx="0" cy="0"/>
          <a:chOff x="0" y="0"/>
          <a:chExt cx="0" cy="0"/>
        </a:xfrm>
      </p:grpSpPr>
      <p:sp>
        <p:nvSpPr>
          <p:cNvPr id="121" name="Google Shape;12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6" name="Shape 126"/>
        <p:cNvGrpSpPr/>
        <p:nvPr/>
      </p:nvGrpSpPr>
      <p:grpSpPr>
        <a:xfrm>
          <a:off x="0" y="0"/>
          <a:ext cx="0" cy="0"/>
          <a:chOff x="0" y="0"/>
          <a:chExt cx="0" cy="0"/>
        </a:xfrm>
      </p:grpSpPr>
      <p:sp>
        <p:nvSpPr>
          <p:cNvPr id="127" name="Google Shape;127;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12: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2" name="Shape 132"/>
        <p:cNvGrpSpPr/>
        <p:nvPr/>
      </p:nvGrpSpPr>
      <p:grpSpPr>
        <a:xfrm>
          <a:off x="0" y="0"/>
          <a:ext cx="0" cy="0"/>
          <a:chOff x="0" y="0"/>
          <a:chExt cx="0" cy="0"/>
        </a:xfrm>
      </p:grpSpPr>
      <p:sp>
        <p:nvSpPr>
          <p:cNvPr id="133" name="Google Shape;13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3: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 name="Shape 138"/>
        <p:cNvGrpSpPr/>
        <p:nvPr/>
      </p:nvGrpSpPr>
      <p:grpSpPr>
        <a:xfrm>
          <a:off x="0" y="0"/>
          <a:ext cx="0" cy="0"/>
          <a:chOff x="0" y="0"/>
          <a:chExt cx="0" cy="0"/>
        </a:xfrm>
      </p:grpSpPr>
      <p:sp>
        <p:nvSpPr>
          <p:cNvPr id="139" name="Google Shape;13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4: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4" name="Shape 144"/>
        <p:cNvGrpSpPr/>
        <p:nvPr/>
      </p:nvGrpSpPr>
      <p:grpSpPr>
        <a:xfrm>
          <a:off x="0" y="0"/>
          <a:ext cx="0" cy="0"/>
          <a:chOff x="0" y="0"/>
          <a:chExt cx="0" cy="0"/>
        </a:xfrm>
      </p:grpSpPr>
      <p:sp>
        <p:nvSpPr>
          <p:cNvPr id="145" name="Google Shape;14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5: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0" name="Shape 150"/>
        <p:cNvGrpSpPr/>
        <p:nvPr/>
      </p:nvGrpSpPr>
      <p:grpSpPr>
        <a:xfrm>
          <a:off x="0" y="0"/>
          <a:ext cx="0" cy="0"/>
          <a:chOff x="0" y="0"/>
          <a:chExt cx="0" cy="0"/>
        </a:xfrm>
      </p:grpSpPr>
      <p:sp>
        <p:nvSpPr>
          <p:cNvPr id="151" name="Google Shape;151;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2" name="Google Shape;152;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cxnSp>
        <p:nvCxnSpPr>
          <p:cNvPr id="10" name="Google Shape;10;p2"/>
          <p:cNvCxnSpPr/>
          <p:nvPr/>
        </p:nvCxnSpPr>
        <p:spPr>
          <a:xfrm>
            <a:off x="7007735" y="3176888"/>
            <a:ext cx="562200" cy="0"/>
          </a:xfrm>
          <a:prstGeom prst="straightConnector1">
            <a:avLst/>
          </a:prstGeom>
          <a:noFill/>
          <a:ln cap="flat" cmpd="sng" w="76200">
            <a:solidFill>
              <a:schemeClr val="lt2"/>
            </a:solidFill>
            <a:prstDash val="solid"/>
            <a:round/>
            <a:headEnd len="sm" w="sm" type="none"/>
            <a:tailEnd len="sm" w="sm" type="none"/>
          </a:ln>
        </p:spPr>
      </p:cxnSp>
      <p:cxnSp>
        <p:nvCxnSpPr>
          <p:cNvPr id="11" name="Google Shape;11;p2"/>
          <p:cNvCxnSpPr/>
          <p:nvPr/>
        </p:nvCxnSpPr>
        <p:spPr>
          <a:xfrm>
            <a:off x="1575035" y="3158252"/>
            <a:ext cx="562200" cy="0"/>
          </a:xfrm>
          <a:prstGeom prst="straightConnector1">
            <a:avLst/>
          </a:prstGeom>
          <a:noFill/>
          <a:ln cap="flat" cmpd="sng" w="76200">
            <a:solidFill>
              <a:schemeClr val="lt2"/>
            </a:solidFill>
            <a:prstDash val="solid"/>
            <a:round/>
            <a:headEnd len="sm" w="sm" type="none"/>
            <a:tailEnd len="sm" w="sm" type="none"/>
          </a:ln>
        </p:spPr>
      </p:cxnSp>
      <p:grpSp>
        <p:nvGrpSpPr>
          <p:cNvPr id="12" name="Google Shape;12;p2"/>
          <p:cNvGrpSpPr/>
          <p:nvPr/>
        </p:nvGrpSpPr>
        <p:grpSpPr>
          <a:xfrm>
            <a:off x="1004144" y="1022025"/>
            <a:ext cx="7136669" cy="152400"/>
            <a:chOff x="1346429" y="1011300"/>
            <a:chExt cx="6452100" cy="152400"/>
          </a:xfrm>
        </p:grpSpPr>
        <p:cxnSp>
          <p:nvCxnSpPr>
            <p:cNvPr id="13" name="Google Shape;13;p2"/>
            <p:cNvCxnSpPr/>
            <p:nvPr/>
          </p:nvCxnSpPr>
          <p:spPr>
            <a:xfrm rot="10800000">
              <a:off x="1346429" y="1011300"/>
              <a:ext cx="6452100" cy="0"/>
            </a:xfrm>
            <a:prstGeom prst="straightConnector1">
              <a:avLst/>
            </a:prstGeom>
            <a:noFill/>
            <a:ln cap="flat" cmpd="sng" w="76200">
              <a:solidFill>
                <a:schemeClr val="accent3"/>
              </a:solidFill>
              <a:prstDash val="solid"/>
              <a:round/>
              <a:headEnd len="sm" w="sm" type="none"/>
              <a:tailEnd len="sm" w="sm" type="none"/>
            </a:ln>
          </p:spPr>
        </p:cxnSp>
        <p:cxnSp>
          <p:nvCxnSpPr>
            <p:cNvPr id="14" name="Google Shape;14;p2"/>
            <p:cNvCxnSpPr/>
            <p:nvPr/>
          </p:nvCxnSpPr>
          <p:spPr>
            <a:xfrm rot="10800000">
              <a:off x="1346429" y="1163700"/>
              <a:ext cx="6452100" cy="0"/>
            </a:xfrm>
            <a:prstGeom prst="straightConnector1">
              <a:avLst/>
            </a:prstGeom>
            <a:noFill/>
            <a:ln cap="flat" cmpd="sng" w="9525">
              <a:solidFill>
                <a:schemeClr val="accent3"/>
              </a:solidFill>
              <a:prstDash val="solid"/>
              <a:round/>
              <a:headEnd len="sm" w="sm" type="none"/>
              <a:tailEnd len="sm" w="sm" type="none"/>
            </a:ln>
          </p:spPr>
        </p:cxnSp>
      </p:grpSp>
      <p:grpSp>
        <p:nvGrpSpPr>
          <p:cNvPr id="15" name="Google Shape;15;p2"/>
          <p:cNvGrpSpPr/>
          <p:nvPr/>
        </p:nvGrpSpPr>
        <p:grpSpPr>
          <a:xfrm>
            <a:off x="1004151" y="3969100"/>
            <a:ext cx="7136669" cy="152400"/>
            <a:chOff x="1346435" y="3969088"/>
            <a:chExt cx="6452100" cy="152400"/>
          </a:xfrm>
        </p:grpSpPr>
        <p:cxnSp>
          <p:nvCxnSpPr>
            <p:cNvPr id="16" name="Google Shape;16;p2"/>
            <p:cNvCxnSpPr/>
            <p:nvPr/>
          </p:nvCxnSpPr>
          <p:spPr>
            <a:xfrm>
              <a:off x="1346435" y="4121488"/>
              <a:ext cx="6452100" cy="0"/>
            </a:xfrm>
            <a:prstGeom prst="straightConnector1">
              <a:avLst/>
            </a:prstGeom>
            <a:noFill/>
            <a:ln cap="flat" cmpd="sng" w="76200">
              <a:solidFill>
                <a:schemeClr val="accent3"/>
              </a:solidFill>
              <a:prstDash val="solid"/>
              <a:round/>
              <a:headEnd len="sm" w="sm" type="none"/>
              <a:tailEnd len="sm" w="sm" type="none"/>
            </a:ln>
          </p:spPr>
        </p:cxnSp>
        <p:cxnSp>
          <p:nvCxnSpPr>
            <p:cNvPr id="17" name="Google Shape;17;p2"/>
            <p:cNvCxnSpPr/>
            <p:nvPr/>
          </p:nvCxnSpPr>
          <p:spPr>
            <a:xfrm>
              <a:off x="1346435" y="3969088"/>
              <a:ext cx="6452100" cy="0"/>
            </a:xfrm>
            <a:prstGeom prst="straightConnector1">
              <a:avLst/>
            </a:prstGeom>
            <a:noFill/>
            <a:ln cap="flat" cmpd="sng" w="9525">
              <a:solidFill>
                <a:schemeClr val="accent3"/>
              </a:solidFill>
              <a:prstDash val="solid"/>
              <a:round/>
              <a:headEnd len="sm" w="sm" type="none"/>
              <a:tailEnd len="sm" w="sm" type="none"/>
            </a:ln>
          </p:spPr>
        </p:cxnSp>
      </p:grpSp>
      <p:sp>
        <p:nvSpPr>
          <p:cNvPr id="18" name="Google Shape;18;p2"/>
          <p:cNvSpPr txBox="1"/>
          <p:nvPr>
            <p:ph type="ctrTitle"/>
          </p:nvPr>
        </p:nvSpPr>
        <p:spPr>
          <a:xfrm>
            <a:off x="1004150" y="1751764"/>
            <a:ext cx="7136700" cy="10224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400"/>
              <a:buNone/>
              <a:defRPr sz="5400"/>
            </a:lvl1pPr>
            <a:lvl2pPr lvl="1" algn="ctr">
              <a:lnSpc>
                <a:spcPct val="100000"/>
              </a:lnSpc>
              <a:spcBef>
                <a:spcPts val="0"/>
              </a:spcBef>
              <a:spcAft>
                <a:spcPts val="0"/>
              </a:spcAft>
              <a:buSzPts val="5400"/>
              <a:buNone/>
              <a:defRPr sz="5400"/>
            </a:lvl2pPr>
            <a:lvl3pPr lvl="2" algn="ctr">
              <a:lnSpc>
                <a:spcPct val="100000"/>
              </a:lnSpc>
              <a:spcBef>
                <a:spcPts val="0"/>
              </a:spcBef>
              <a:spcAft>
                <a:spcPts val="0"/>
              </a:spcAft>
              <a:buSzPts val="5400"/>
              <a:buNone/>
              <a:defRPr sz="5400"/>
            </a:lvl3pPr>
            <a:lvl4pPr lvl="3" algn="ctr">
              <a:lnSpc>
                <a:spcPct val="100000"/>
              </a:lnSpc>
              <a:spcBef>
                <a:spcPts val="0"/>
              </a:spcBef>
              <a:spcAft>
                <a:spcPts val="0"/>
              </a:spcAft>
              <a:buSzPts val="5400"/>
              <a:buNone/>
              <a:defRPr sz="5400"/>
            </a:lvl4pPr>
            <a:lvl5pPr lvl="4" algn="ctr">
              <a:lnSpc>
                <a:spcPct val="100000"/>
              </a:lnSpc>
              <a:spcBef>
                <a:spcPts val="0"/>
              </a:spcBef>
              <a:spcAft>
                <a:spcPts val="0"/>
              </a:spcAft>
              <a:buSzPts val="5400"/>
              <a:buNone/>
              <a:defRPr sz="5400"/>
            </a:lvl5pPr>
            <a:lvl6pPr lvl="5" algn="ctr">
              <a:lnSpc>
                <a:spcPct val="100000"/>
              </a:lnSpc>
              <a:spcBef>
                <a:spcPts val="0"/>
              </a:spcBef>
              <a:spcAft>
                <a:spcPts val="0"/>
              </a:spcAft>
              <a:buSzPts val="5400"/>
              <a:buNone/>
              <a:defRPr sz="5400"/>
            </a:lvl6pPr>
            <a:lvl7pPr lvl="6" algn="ctr">
              <a:lnSpc>
                <a:spcPct val="100000"/>
              </a:lnSpc>
              <a:spcBef>
                <a:spcPts val="0"/>
              </a:spcBef>
              <a:spcAft>
                <a:spcPts val="0"/>
              </a:spcAft>
              <a:buSzPts val="5400"/>
              <a:buNone/>
              <a:defRPr sz="5400"/>
            </a:lvl7pPr>
            <a:lvl8pPr lvl="7" algn="ctr">
              <a:lnSpc>
                <a:spcPct val="100000"/>
              </a:lnSpc>
              <a:spcBef>
                <a:spcPts val="0"/>
              </a:spcBef>
              <a:spcAft>
                <a:spcPts val="0"/>
              </a:spcAft>
              <a:buSzPts val="5400"/>
              <a:buNone/>
              <a:defRPr sz="5400"/>
            </a:lvl8pPr>
            <a:lvl9pPr lvl="8" algn="ctr">
              <a:lnSpc>
                <a:spcPct val="100000"/>
              </a:lnSpc>
              <a:spcBef>
                <a:spcPts val="0"/>
              </a:spcBef>
              <a:spcAft>
                <a:spcPts val="0"/>
              </a:spcAft>
              <a:buSzPts val="5400"/>
              <a:buNone/>
              <a:defRPr sz="5400"/>
            </a:lvl9pPr>
          </a:lstStyle>
          <a:p/>
        </p:txBody>
      </p:sp>
      <p:sp>
        <p:nvSpPr>
          <p:cNvPr id="19" name="Google Shape;19;p2"/>
          <p:cNvSpPr txBox="1"/>
          <p:nvPr>
            <p:ph idx="1" type="subTitle"/>
          </p:nvPr>
        </p:nvSpPr>
        <p:spPr>
          <a:xfrm>
            <a:off x="2137225" y="2850039"/>
            <a:ext cx="48705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20" name="Google Shape;20;p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21" name="Shape 21"/>
        <p:cNvGrpSpPr/>
        <p:nvPr/>
      </p:nvGrpSpPr>
      <p:grpSpPr>
        <a:xfrm>
          <a:off x="0" y="0"/>
          <a:ext cx="0" cy="0"/>
          <a:chOff x="0" y="0"/>
          <a:chExt cx="0" cy="0"/>
        </a:xfrm>
      </p:grpSpPr>
      <p:sp>
        <p:nvSpPr>
          <p:cNvPr id="22" name="Google Shape;22;p3"/>
          <p:cNvSpPr/>
          <p:nvPr/>
        </p:nvSpPr>
        <p:spPr>
          <a:xfrm>
            <a:off x="-75" y="5045700"/>
            <a:ext cx="9144000" cy="978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 name="Google Shape;23;p3"/>
          <p:cNvSpPr txBox="1"/>
          <p:nvPr>
            <p:ph type="title"/>
          </p:nvPr>
        </p:nvSpPr>
        <p:spPr>
          <a:xfrm>
            <a:off x="311700" y="445025"/>
            <a:ext cx="8520600" cy="707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600"/>
              <a:buNone/>
              <a:defRPr/>
            </a:lvl1pPr>
            <a:lvl2pPr lvl="1" algn="l">
              <a:lnSpc>
                <a:spcPct val="100000"/>
              </a:lnSpc>
              <a:spcBef>
                <a:spcPts val="0"/>
              </a:spcBef>
              <a:spcAft>
                <a:spcPts val="0"/>
              </a:spcAft>
              <a:buSzPts val="3600"/>
              <a:buNone/>
              <a:defRPr/>
            </a:lvl2pPr>
            <a:lvl3pPr lvl="2" algn="l">
              <a:lnSpc>
                <a:spcPct val="100000"/>
              </a:lnSpc>
              <a:spcBef>
                <a:spcPts val="0"/>
              </a:spcBef>
              <a:spcAft>
                <a:spcPts val="0"/>
              </a:spcAft>
              <a:buSzPts val="3600"/>
              <a:buNone/>
              <a:defRPr/>
            </a:lvl3pPr>
            <a:lvl4pPr lvl="3" algn="l">
              <a:lnSpc>
                <a:spcPct val="100000"/>
              </a:lnSpc>
              <a:spcBef>
                <a:spcPts val="0"/>
              </a:spcBef>
              <a:spcAft>
                <a:spcPts val="0"/>
              </a:spcAft>
              <a:buSzPts val="3600"/>
              <a:buNone/>
              <a:defRPr/>
            </a:lvl4pPr>
            <a:lvl5pPr lvl="4" algn="l">
              <a:lnSpc>
                <a:spcPct val="100000"/>
              </a:lnSpc>
              <a:spcBef>
                <a:spcPts val="0"/>
              </a:spcBef>
              <a:spcAft>
                <a:spcPts val="0"/>
              </a:spcAft>
              <a:buSzPts val="3600"/>
              <a:buNone/>
              <a:defRPr/>
            </a:lvl5pPr>
            <a:lvl6pPr lvl="5" algn="l">
              <a:lnSpc>
                <a:spcPct val="100000"/>
              </a:lnSpc>
              <a:spcBef>
                <a:spcPts val="0"/>
              </a:spcBef>
              <a:spcAft>
                <a:spcPts val="0"/>
              </a:spcAft>
              <a:buSzPts val="3600"/>
              <a:buNone/>
              <a:defRPr/>
            </a:lvl6pPr>
            <a:lvl7pPr lvl="6" algn="l">
              <a:lnSpc>
                <a:spcPct val="100000"/>
              </a:lnSpc>
              <a:spcBef>
                <a:spcPts val="0"/>
              </a:spcBef>
              <a:spcAft>
                <a:spcPts val="0"/>
              </a:spcAft>
              <a:buSzPts val="3600"/>
              <a:buNone/>
              <a:defRPr/>
            </a:lvl7pPr>
            <a:lvl8pPr lvl="7" algn="l">
              <a:lnSpc>
                <a:spcPct val="100000"/>
              </a:lnSpc>
              <a:spcBef>
                <a:spcPts val="0"/>
              </a:spcBef>
              <a:spcAft>
                <a:spcPts val="0"/>
              </a:spcAft>
              <a:buSzPts val="3600"/>
              <a:buNone/>
              <a:defRPr/>
            </a:lvl8pPr>
            <a:lvl9pPr lvl="8" algn="l">
              <a:lnSpc>
                <a:spcPct val="100000"/>
              </a:lnSpc>
              <a:spcBef>
                <a:spcPts val="0"/>
              </a:spcBef>
              <a:spcAft>
                <a:spcPts val="0"/>
              </a:spcAft>
              <a:buSzPts val="3600"/>
              <a:buNone/>
              <a:defRPr/>
            </a:lvl9pPr>
          </a:lstStyle>
          <a:p/>
        </p:txBody>
      </p:sp>
      <p:sp>
        <p:nvSpPr>
          <p:cNvPr id="24" name="Google Shape;24;p3"/>
          <p:cNvSpPr txBox="1"/>
          <p:nvPr>
            <p:ph idx="1" type="body"/>
          </p:nvPr>
        </p:nvSpPr>
        <p:spPr>
          <a:xfrm>
            <a:off x="311700" y="1266325"/>
            <a:ext cx="8520600" cy="33027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25" name="Google Shape;25;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6" name="Shape 26"/>
        <p:cNvGrpSpPr/>
        <p:nvPr/>
      </p:nvGrpSpPr>
      <p:grpSpPr>
        <a:xfrm>
          <a:off x="0" y="0"/>
          <a:ext cx="0" cy="0"/>
          <a:chOff x="0" y="0"/>
          <a:chExt cx="0" cy="0"/>
        </a:xfrm>
      </p:grpSpPr>
      <p:sp>
        <p:nvSpPr>
          <p:cNvPr id="27" name="Google Shape;27;p4"/>
          <p:cNvSpPr/>
          <p:nvPr/>
        </p:nvSpPr>
        <p:spPr>
          <a:xfrm>
            <a:off x="-50" y="2571900"/>
            <a:ext cx="9144000" cy="25716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 name="Google Shape;28;p4"/>
          <p:cNvSpPr txBox="1"/>
          <p:nvPr>
            <p:ph type="title"/>
          </p:nvPr>
        </p:nvSpPr>
        <p:spPr>
          <a:xfrm>
            <a:off x="311700" y="814800"/>
            <a:ext cx="8571300" cy="9420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a:lvl1pPr>
            <a:lvl2pPr lvl="1" algn="ctr">
              <a:lnSpc>
                <a:spcPct val="100000"/>
              </a:lnSpc>
              <a:spcBef>
                <a:spcPts val="0"/>
              </a:spcBef>
              <a:spcAft>
                <a:spcPts val="0"/>
              </a:spcAft>
              <a:buSzPts val="3600"/>
              <a:buNone/>
              <a:defRPr/>
            </a:lvl2pPr>
            <a:lvl3pPr lvl="2" algn="ctr">
              <a:lnSpc>
                <a:spcPct val="100000"/>
              </a:lnSpc>
              <a:spcBef>
                <a:spcPts val="0"/>
              </a:spcBef>
              <a:spcAft>
                <a:spcPts val="0"/>
              </a:spcAft>
              <a:buSzPts val="3600"/>
              <a:buNone/>
              <a:defRPr/>
            </a:lvl3pPr>
            <a:lvl4pPr lvl="3" algn="ctr">
              <a:lnSpc>
                <a:spcPct val="100000"/>
              </a:lnSpc>
              <a:spcBef>
                <a:spcPts val="0"/>
              </a:spcBef>
              <a:spcAft>
                <a:spcPts val="0"/>
              </a:spcAft>
              <a:buSzPts val="3600"/>
              <a:buNone/>
              <a:defRPr/>
            </a:lvl4pPr>
            <a:lvl5pPr lvl="4" algn="ctr">
              <a:lnSpc>
                <a:spcPct val="100000"/>
              </a:lnSpc>
              <a:spcBef>
                <a:spcPts val="0"/>
              </a:spcBef>
              <a:spcAft>
                <a:spcPts val="0"/>
              </a:spcAft>
              <a:buSzPts val="3600"/>
              <a:buNone/>
              <a:defRPr/>
            </a:lvl5pPr>
            <a:lvl6pPr lvl="5" algn="ctr">
              <a:lnSpc>
                <a:spcPct val="100000"/>
              </a:lnSpc>
              <a:spcBef>
                <a:spcPts val="0"/>
              </a:spcBef>
              <a:spcAft>
                <a:spcPts val="0"/>
              </a:spcAft>
              <a:buSzPts val="3600"/>
              <a:buNone/>
              <a:defRPr/>
            </a:lvl6pPr>
            <a:lvl7pPr lvl="6" algn="ctr">
              <a:lnSpc>
                <a:spcPct val="100000"/>
              </a:lnSpc>
              <a:spcBef>
                <a:spcPts val="0"/>
              </a:spcBef>
              <a:spcAft>
                <a:spcPts val="0"/>
              </a:spcAft>
              <a:buSzPts val="3600"/>
              <a:buNone/>
              <a:defRPr/>
            </a:lvl7pPr>
            <a:lvl8pPr lvl="7" algn="ctr">
              <a:lnSpc>
                <a:spcPct val="100000"/>
              </a:lnSpc>
              <a:spcBef>
                <a:spcPts val="0"/>
              </a:spcBef>
              <a:spcAft>
                <a:spcPts val="0"/>
              </a:spcAft>
              <a:buSzPts val="3600"/>
              <a:buNone/>
              <a:defRPr/>
            </a:lvl8pPr>
            <a:lvl9pPr lvl="8" algn="ctr">
              <a:lnSpc>
                <a:spcPct val="100000"/>
              </a:lnSpc>
              <a:spcBef>
                <a:spcPts val="0"/>
              </a:spcBef>
              <a:spcAft>
                <a:spcPts val="0"/>
              </a:spcAft>
              <a:buSzPts val="3600"/>
              <a:buNone/>
              <a:defRPr/>
            </a:lvl9pPr>
          </a:lstStyle>
          <a:p/>
        </p:txBody>
      </p:sp>
      <p:sp>
        <p:nvSpPr>
          <p:cNvPr id="29" name="Google Shape;29;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30" name="Shape 30"/>
        <p:cNvGrpSpPr/>
        <p:nvPr/>
      </p:nvGrpSpPr>
      <p:grpSpPr>
        <a:xfrm>
          <a:off x="0" y="0"/>
          <a:ext cx="0" cy="0"/>
          <a:chOff x="0" y="0"/>
          <a:chExt cx="0" cy="0"/>
        </a:xfrm>
      </p:grpSpPr>
      <p:sp>
        <p:nvSpPr>
          <p:cNvPr id="31" name="Google Shape;31;p5"/>
          <p:cNvSpPr txBox="1"/>
          <p:nvPr>
            <p:ph type="title"/>
          </p:nvPr>
        </p:nvSpPr>
        <p:spPr>
          <a:xfrm>
            <a:off x="311700" y="445025"/>
            <a:ext cx="8520600" cy="707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600"/>
              <a:buNone/>
              <a:defRPr/>
            </a:lvl1pPr>
            <a:lvl2pPr lvl="1" algn="l">
              <a:lnSpc>
                <a:spcPct val="100000"/>
              </a:lnSpc>
              <a:spcBef>
                <a:spcPts val="0"/>
              </a:spcBef>
              <a:spcAft>
                <a:spcPts val="0"/>
              </a:spcAft>
              <a:buSzPts val="3600"/>
              <a:buNone/>
              <a:defRPr/>
            </a:lvl2pPr>
            <a:lvl3pPr lvl="2" algn="l">
              <a:lnSpc>
                <a:spcPct val="100000"/>
              </a:lnSpc>
              <a:spcBef>
                <a:spcPts val="0"/>
              </a:spcBef>
              <a:spcAft>
                <a:spcPts val="0"/>
              </a:spcAft>
              <a:buSzPts val="3600"/>
              <a:buNone/>
              <a:defRPr/>
            </a:lvl3pPr>
            <a:lvl4pPr lvl="3" algn="l">
              <a:lnSpc>
                <a:spcPct val="100000"/>
              </a:lnSpc>
              <a:spcBef>
                <a:spcPts val="0"/>
              </a:spcBef>
              <a:spcAft>
                <a:spcPts val="0"/>
              </a:spcAft>
              <a:buSzPts val="3600"/>
              <a:buNone/>
              <a:defRPr/>
            </a:lvl4pPr>
            <a:lvl5pPr lvl="4" algn="l">
              <a:lnSpc>
                <a:spcPct val="100000"/>
              </a:lnSpc>
              <a:spcBef>
                <a:spcPts val="0"/>
              </a:spcBef>
              <a:spcAft>
                <a:spcPts val="0"/>
              </a:spcAft>
              <a:buSzPts val="3600"/>
              <a:buNone/>
              <a:defRPr/>
            </a:lvl5pPr>
            <a:lvl6pPr lvl="5" algn="l">
              <a:lnSpc>
                <a:spcPct val="100000"/>
              </a:lnSpc>
              <a:spcBef>
                <a:spcPts val="0"/>
              </a:spcBef>
              <a:spcAft>
                <a:spcPts val="0"/>
              </a:spcAft>
              <a:buSzPts val="3600"/>
              <a:buNone/>
              <a:defRPr/>
            </a:lvl6pPr>
            <a:lvl7pPr lvl="6" algn="l">
              <a:lnSpc>
                <a:spcPct val="100000"/>
              </a:lnSpc>
              <a:spcBef>
                <a:spcPts val="0"/>
              </a:spcBef>
              <a:spcAft>
                <a:spcPts val="0"/>
              </a:spcAft>
              <a:buSzPts val="3600"/>
              <a:buNone/>
              <a:defRPr/>
            </a:lvl7pPr>
            <a:lvl8pPr lvl="7" algn="l">
              <a:lnSpc>
                <a:spcPct val="100000"/>
              </a:lnSpc>
              <a:spcBef>
                <a:spcPts val="0"/>
              </a:spcBef>
              <a:spcAft>
                <a:spcPts val="0"/>
              </a:spcAft>
              <a:buSzPts val="3600"/>
              <a:buNone/>
              <a:defRPr/>
            </a:lvl8pPr>
            <a:lvl9pPr lvl="8" algn="l">
              <a:lnSpc>
                <a:spcPct val="100000"/>
              </a:lnSpc>
              <a:spcBef>
                <a:spcPts val="0"/>
              </a:spcBef>
              <a:spcAft>
                <a:spcPts val="0"/>
              </a:spcAft>
              <a:buSzPts val="3600"/>
              <a:buNone/>
              <a:defRPr/>
            </a:lvl9pPr>
          </a:lstStyle>
          <a:p/>
        </p:txBody>
      </p:sp>
      <p:sp>
        <p:nvSpPr>
          <p:cNvPr id="32" name="Google Shape;32;p5"/>
          <p:cNvSpPr txBox="1"/>
          <p:nvPr>
            <p:ph idx="1" type="body"/>
          </p:nvPr>
        </p:nvSpPr>
        <p:spPr>
          <a:xfrm>
            <a:off x="311700" y="1266175"/>
            <a:ext cx="3999900" cy="33027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3" name="Google Shape;33;p5"/>
          <p:cNvSpPr txBox="1"/>
          <p:nvPr>
            <p:ph idx="2" type="body"/>
          </p:nvPr>
        </p:nvSpPr>
        <p:spPr>
          <a:xfrm>
            <a:off x="4832400" y="1266175"/>
            <a:ext cx="3999900" cy="33027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4" name="Google Shape;34;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5" name="Shape 35"/>
        <p:cNvGrpSpPr/>
        <p:nvPr/>
      </p:nvGrpSpPr>
      <p:grpSpPr>
        <a:xfrm>
          <a:off x="0" y="0"/>
          <a:ext cx="0" cy="0"/>
          <a:chOff x="0" y="0"/>
          <a:chExt cx="0" cy="0"/>
        </a:xfrm>
      </p:grpSpPr>
      <p:sp>
        <p:nvSpPr>
          <p:cNvPr id="36" name="Google Shape;36;p6"/>
          <p:cNvSpPr txBox="1"/>
          <p:nvPr>
            <p:ph type="title"/>
          </p:nvPr>
        </p:nvSpPr>
        <p:spPr>
          <a:xfrm>
            <a:off x="311700" y="445025"/>
            <a:ext cx="8520600" cy="707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600"/>
              <a:buNone/>
              <a:defRPr/>
            </a:lvl1pPr>
            <a:lvl2pPr lvl="1" algn="l">
              <a:lnSpc>
                <a:spcPct val="100000"/>
              </a:lnSpc>
              <a:spcBef>
                <a:spcPts val="0"/>
              </a:spcBef>
              <a:spcAft>
                <a:spcPts val="0"/>
              </a:spcAft>
              <a:buSzPts val="3600"/>
              <a:buNone/>
              <a:defRPr/>
            </a:lvl2pPr>
            <a:lvl3pPr lvl="2" algn="l">
              <a:lnSpc>
                <a:spcPct val="100000"/>
              </a:lnSpc>
              <a:spcBef>
                <a:spcPts val="0"/>
              </a:spcBef>
              <a:spcAft>
                <a:spcPts val="0"/>
              </a:spcAft>
              <a:buSzPts val="3600"/>
              <a:buNone/>
              <a:defRPr/>
            </a:lvl3pPr>
            <a:lvl4pPr lvl="3" algn="l">
              <a:lnSpc>
                <a:spcPct val="100000"/>
              </a:lnSpc>
              <a:spcBef>
                <a:spcPts val="0"/>
              </a:spcBef>
              <a:spcAft>
                <a:spcPts val="0"/>
              </a:spcAft>
              <a:buSzPts val="3600"/>
              <a:buNone/>
              <a:defRPr/>
            </a:lvl4pPr>
            <a:lvl5pPr lvl="4" algn="l">
              <a:lnSpc>
                <a:spcPct val="100000"/>
              </a:lnSpc>
              <a:spcBef>
                <a:spcPts val="0"/>
              </a:spcBef>
              <a:spcAft>
                <a:spcPts val="0"/>
              </a:spcAft>
              <a:buSzPts val="3600"/>
              <a:buNone/>
              <a:defRPr/>
            </a:lvl5pPr>
            <a:lvl6pPr lvl="5" algn="l">
              <a:lnSpc>
                <a:spcPct val="100000"/>
              </a:lnSpc>
              <a:spcBef>
                <a:spcPts val="0"/>
              </a:spcBef>
              <a:spcAft>
                <a:spcPts val="0"/>
              </a:spcAft>
              <a:buSzPts val="3600"/>
              <a:buNone/>
              <a:defRPr/>
            </a:lvl6pPr>
            <a:lvl7pPr lvl="6" algn="l">
              <a:lnSpc>
                <a:spcPct val="100000"/>
              </a:lnSpc>
              <a:spcBef>
                <a:spcPts val="0"/>
              </a:spcBef>
              <a:spcAft>
                <a:spcPts val="0"/>
              </a:spcAft>
              <a:buSzPts val="3600"/>
              <a:buNone/>
              <a:defRPr/>
            </a:lvl7pPr>
            <a:lvl8pPr lvl="7" algn="l">
              <a:lnSpc>
                <a:spcPct val="100000"/>
              </a:lnSpc>
              <a:spcBef>
                <a:spcPts val="0"/>
              </a:spcBef>
              <a:spcAft>
                <a:spcPts val="0"/>
              </a:spcAft>
              <a:buSzPts val="3600"/>
              <a:buNone/>
              <a:defRPr/>
            </a:lvl8pPr>
            <a:lvl9pPr lvl="8" algn="l">
              <a:lnSpc>
                <a:spcPct val="100000"/>
              </a:lnSpc>
              <a:spcBef>
                <a:spcPts val="0"/>
              </a:spcBef>
              <a:spcAft>
                <a:spcPts val="0"/>
              </a:spcAft>
              <a:buSzPts val="3600"/>
              <a:buNone/>
              <a:defRPr/>
            </a:lvl9pPr>
          </a:lstStyle>
          <a:p/>
        </p:txBody>
      </p:sp>
      <p:sp>
        <p:nvSpPr>
          <p:cNvPr id="37" name="Google Shape;37;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8" name="Shape 38"/>
        <p:cNvGrpSpPr/>
        <p:nvPr/>
      </p:nvGrpSpPr>
      <p:grpSpPr>
        <a:xfrm>
          <a:off x="0" y="0"/>
          <a:ext cx="0" cy="0"/>
          <a:chOff x="0" y="0"/>
          <a:chExt cx="0" cy="0"/>
        </a:xfrm>
      </p:grpSpPr>
      <p:sp>
        <p:nvSpPr>
          <p:cNvPr id="39" name="Google Shape;39;p7"/>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40" name="Google Shape;40;p7"/>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41" name="Google Shape;41;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6"/>
        </a:solidFill>
      </p:bgPr>
    </p:bg>
    <p:spTree>
      <p:nvGrpSpPr>
        <p:cNvPr id="42" name="Shape 42"/>
        <p:cNvGrpSpPr/>
        <p:nvPr/>
      </p:nvGrpSpPr>
      <p:grpSpPr>
        <a:xfrm>
          <a:off x="0" y="0"/>
          <a:ext cx="0" cy="0"/>
          <a:chOff x="0" y="0"/>
          <a:chExt cx="0" cy="0"/>
        </a:xfrm>
      </p:grpSpPr>
      <p:sp>
        <p:nvSpPr>
          <p:cNvPr id="43" name="Google Shape;43;p8"/>
          <p:cNvSpPr txBox="1"/>
          <p:nvPr>
            <p:ph type="title"/>
          </p:nvPr>
        </p:nvSpPr>
        <p:spPr>
          <a:xfrm>
            <a:off x="490250" y="526350"/>
            <a:ext cx="56136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dk2"/>
              </a:buClr>
              <a:buSzPts val="5400"/>
              <a:buNone/>
              <a:defRPr b="0" sz="5400">
                <a:solidFill>
                  <a:schemeClr val="dk2"/>
                </a:solidFill>
              </a:defRPr>
            </a:lvl1pPr>
            <a:lvl2pPr lvl="1" algn="l">
              <a:lnSpc>
                <a:spcPct val="100000"/>
              </a:lnSpc>
              <a:spcBef>
                <a:spcPts val="0"/>
              </a:spcBef>
              <a:spcAft>
                <a:spcPts val="0"/>
              </a:spcAft>
              <a:buClr>
                <a:schemeClr val="dk2"/>
              </a:buClr>
              <a:buSzPts val="5400"/>
              <a:buNone/>
              <a:defRPr b="0" sz="5400">
                <a:solidFill>
                  <a:schemeClr val="dk2"/>
                </a:solidFill>
              </a:defRPr>
            </a:lvl2pPr>
            <a:lvl3pPr lvl="2" algn="l">
              <a:lnSpc>
                <a:spcPct val="100000"/>
              </a:lnSpc>
              <a:spcBef>
                <a:spcPts val="0"/>
              </a:spcBef>
              <a:spcAft>
                <a:spcPts val="0"/>
              </a:spcAft>
              <a:buClr>
                <a:schemeClr val="dk2"/>
              </a:buClr>
              <a:buSzPts val="5400"/>
              <a:buNone/>
              <a:defRPr b="0" sz="5400">
                <a:solidFill>
                  <a:schemeClr val="dk2"/>
                </a:solidFill>
              </a:defRPr>
            </a:lvl3pPr>
            <a:lvl4pPr lvl="3" algn="l">
              <a:lnSpc>
                <a:spcPct val="100000"/>
              </a:lnSpc>
              <a:spcBef>
                <a:spcPts val="0"/>
              </a:spcBef>
              <a:spcAft>
                <a:spcPts val="0"/>
              </a:spcAft>
              <a:buClr>
                <a:schemeClr val="dk2"/>
              </a:buClr>
              <a:buSzPts val="5400"/>
              <a:buNone/>
              <a:defRPr b="0" sz="5400">
                <a:solidFill>
                  <a:schemeClr val="dk2"/>
                </a:solidFill>
              </a:defRPr>
            </a:lvl4pPr>
            <a:lvl5pPr lvl="4" algn="l">
              <a:lnSpc>
                <a:spcPct val="100000"/>
              </a:lnSpc>
              <a:spcBef>
                <a:spcPts val="0"/>
              </a:spcBef>
              <a:spcAft>
                <a:spcPts val="0"/>
              </a:spcAft>
              <a:buClr>
                <a:schemeClr val="dk2"/>
              </a:buClr>
              <a:buSzPts val="5400"/>
              <a:buNone/>
              <a:defRPr b="0" sz="5400">
                <a:solidFill>
                  <a:schemeClr val="dk2"/>
                </a:solidFill>
              </a:defRPr>
            </a:lvl5pPr>
            <a:lvl6pPr lvl="5" algn="l">
              <a:lnSpc>
                <a:spcPct val="100000"/>
              </a:lnSpc>
              <a:spcBef>
                <a:spcPts val="0"/>
              </a:spcBef>
              <a:spcAft>
                <a:spcPts val="0"/>
              </a:spcAft>
              <a:buClr>
                <a:schemeClr val="dk2"/>
              </a:buClr>
              <a:buSzPts val="5400"/>
              <a:buNone/>
              <a:defRPr b="0" sz="5400">
                <a:solidFill>
                  <a:schemeClr val="dk2"/>
                </a:solidFill>
              </a:defRPr>
            </a:lvl6pPr>
            <a:lvl7pPr lvl="6" algn="l">
              <a:lnSpc>
                <a:spcPct val="100000"/>
              </a:lnSpc>
              <a:spcBef>
                <a:spcPts val="0"/>
              </a:spcBef>
              <a:spcAft>
                <a:spcPts val="0"/>
              </a:spcAft>
              <a:buClr>
                <a:schemeClr val="dk2"/>
              </a:buClr>
              <a:buSzPts val="5400"/>
              <a:buNone/>
              <a:defRPr b="0" sz="5400">
                <a:solidFill>
                  <a:schemeClr val="dk2"/>
                </a:solidFill>
              </a:defRPr>
            </a:lvl7pPr>
            <a:lvl8pPr lvl="7" algn="l">
              <a:lnSpc>
                <a:spcPct val="100000"/>
              </a:lnSpc>
              <a:spcBef>
                <a:spcPts val="0"/>
              </a:spcBef>
              <a:spcAft>
                <a:spcPts val="0"/>
              </a:spcAft>
              <a:buClr>
                <a:schemeClr val="dk2"/>
              </a:buClr>
              <a:buSzPts val="5400"/>
              <a:buNone/>
              <a:defRPr b="0" sz="5400">
                <a:solidFill>
                  <a:schemeClr val="dk2"/>
                </a:solidFill>
              </a:defRPr>
            </a:lvl8pPr>
            <a:lvl9pPr lvl="8" algn="l">
              <a:lnSpc>
                <a:spcPct val="100000"/>
              </a:lnSpc>
              <a:spcBef>
                <a:spcPts val="0"/>
              </a:spcBef>
              <a:spcAft>
                <a:spcPts val="0"/>
              </a:spcAft>
              <a:buClr>
                <a:schemeClr val="dk2"/>
              </a:buClr>
              <a:buSzPts val="5400"/>
              <a:buNone/>
              <a:defRPr b="0" sz="5400">
                <a:solidFill>
                  <a:schemeClr val="dk2"/>
                </a:solidFill>
              </a:defRPr>
            </a:lvl9pPr>
          </a:lstStyle>
          <a:p/>
        </p:txBody>
      </p:sp>
      <p:sp>
        <p:nvSpPr>
          <p:cNvPr id="44" name="Google Shape;44;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45" name="Shape 45"/>
        <p:cNvGrpSpPr/>
        <p:nvPr/>
      </p:nvGrpSpPr>
      <p:grpSpPr>
        <a:xfrm>
          <a:off x="0" y="0"/>
          <a:ext cx="0" cy="0"/>
          <a:chOff x="0" y="0"/>
          <a:chExt cx="0" cy="0"/>
        </a:xfrm>
      </p:grpSpPr>
      <p:sp>
        <p:nvSpPr>
          <p:cNvPr id="46" name="Google Shape;46;p9"/>
          <p:cNvSpPr/>
          <p:nvPr/>
        </p:nvSpPr>
        <p:spPr>
          <a:xfrm>
            <a:off x="4572000" y="0"/>
            <a:ext cx="4572000" cy="51435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47" name="Google Shape;47;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8" name="Google Shape;48;p9"/>
          <p:cNvSpPr txBox="1"/>
          <p:nvPr>
            <p:ph type="title"/>
          </p:nvPr>
        </p:nvSpPr>
        <p:spPr>
          <a:xfrm>
            <a:off x="265500" y="1039675"/>
            <a:ext cx="4045200" cy="1675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9" name="Google Shape;49;p9"/>
          <p:cNvSpPr txBox="1"/>
          <p:nvPr>
            <p:ph idx="1" type="subTitle"/>
          </p:nvPr>
        </p:nvSpPr>
        <p:spPr>
          <a:xfrm>
            <a:off x="265500" y="27268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0" name="Google Shape;50;p9"/>
          <p:cNvSpPr txBox="1"/>
          <p:nvPr>
            <p:ph idx="2" type="body"/>
          </p:nvPr>
        </p:nvSpPr>
        <p:spPr>
          <a:xfrm>
            <a:off x="4939500" y="724200"/>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Clr>
                <a:schemeClr val="lt1"/>
              </a:buClr>
              <a:buSzPts val="1800"/>
              <a:buChar char="●"/>
              <a:defRPr>
                <a:solidFill>
                  <a:schemeClr val="lt1"/>
                </a:solidFill>
              </a:defRPr>
            </a:lvl1pPr>
            <a:lvl2pPr indent="-317500" lvl="1" marL="914400" algn="l">
              <a:lnSpc>
                <a:spcPct val="115000"/>
              </a:lnSpc>
              <a:spcBef>
                <a:spcPts val="1600"/>
              </a:spcBef>
              <a:spcAft>
                <a:spcPts val="0"/>
              </a:spcAft>
              <a:buClr>
                <a:schemeClr val="lt1"/>
              </a:buClr>
              <a:buSzPts val="1400"/>
              <a:buChar char="○"/>
              <a:defRPr>
                <a:solidFill>
                  <a:schemeClr val="lt1"/>
                </a:solidFill>
              </a:defRPr>
            </a:lvl2pPr>
            <a:lvl3pPr indent="-317500" lvl="2" marL="1371600" algn="l">
              <a:lnSpc>
                <a:spcPct val="115000"/>
              </a:lnSpc>
              <a:spcBef>
                <a:spcPts val="1600"/>
              </a:spcBef>
              <a:spcAft>
                <a:spcPts val="0"/>
              </a:spcAft>
              <a:buClr>
                <a:schemeClr val="lt1"/>
              </a:buClr>
              <a:buSzPts val="1400"/>
              <a:buChar char="■"/>
              <a:defRPr>
                <a:solidFill>
                  <a:schemeClr val="lt1"/>
                </a:solidFill>
              </a:defRPr>
            </a:lvl3pPr>
            <a:lvl4pPr indent="-317500" lvl="3" marL="1828800" algn="l">
              <a:lnSpc>
                <a:spcPct val="115000"/>
              </a:lnSpc>
              <a:spcBef>
                <a:spcPts val="1600"/>
              </a:spcBef>
              <a:spcAft>
                <a:spcPts val="0"/>
              </a:spcAft>
              <a:buClr>
                <a:schemeClr val="lt1"/>
              </a:buClr>
              <a:buSzPts val="1400"/>
              <a:buChar char="●"/>
              <a:defRPr>
                <a:solidFill>
                  <a:schemeClr val="lt1"/>
                </a:solidFill>
              </a:defRPr>
            </a:lvl4pPr>
            <a:lvl5pPr indent="-317500" lvl="4" marL="2286000" algn="l">
              <a:lnSpc>
                <a:spcPct val="115000"/>
              </a:lnSpc>
              <a:spcBef>
                <a:spcPts val="1600"/>
              </a:spcBef>
              <a:spcAft>
                <a:spcPts val="0"/>
              </a:spcAft>
              <a:buClr>
                <a:schemeClr val="lt1"/>
              </a:buClr>
              <a:buSzPts val="1400"/>
              <a:buChar char="○"/>
              <a:defRPr>
                <a:solidFill>
                  <a:schemeClr val="lt1"/>
                </a:solidFill>
              </a:defRPr>
            </a:lvl5pPr>
            <a:lvl6pPr indent="-317500" lvl="5" marL="2743200" algn="l">
              <a:lnSpc>
                <a:spcPct val="115000"/>
              </a:lnSpc>
              <a:spcBef>
                <a:spcPts val="1600"/>
              </a:spcBef>
              <a:spcAft>
                <a:spcPts val="0"/>
              </a:spcAft>
              <a:buClr>
                <a:schemeClr val="lt1"/>
              </a:buClr>
              <a:buSzPts val="1400"/>
              <a:buChar char="■"/>
              <a:defRPr>
                <a:solidFill>
                  <a:schemeClr val="lt1"/>
                </a:solidFill>
              </a:defRPr>
            </a:lvl6pPr>
            <a:lvl7pPr indent="-317500" lvl="6" marL="3200400" algn="l">
              <a:lnSpc>
                <a:spcPct val="115000"/>
              </a:lnSpc>
              <a:spcBef>
                <a:spcPts val="1600"/>
              </a:spcBef>
              <a:spcAft>
                <a:spcPts val="0"/>
              </a:spcAft>
              <a:buClr>
                <a:schemeClr val="lt1"/>
              </a:buClr>
              <a:buSzPts val="1400"/>
              <a:buChar char="●"/>
              <a:defRPr>
                <a:solidFill>
                  <a:schemeClr val="lt1"/>
                </a:solidFill>
              </a:defRPr>
            </a:lvl7pPr>
            <a:lvl8pPr indent="-317500" lvl="7" marL="3657600" algn="l">
              <a:lnSpc>
                <a:spcPct val="115000"/>
              </a:lnSpc>
              <a:spcBef>
                <a:spcPts val="1600"/>
              </a:spcBef>
              <a:spcAft>
                <a:spcPts val="0"/>
              </a:spcAft>
              <a:buClr>
                <a:schemeClr val="lt1"/>
              </a:buClr>
              <a:buSzPts val="1400"/>
              <a:buChar char="○"/>
              <a:defRPr>
                <a:solidFill>
                  <a:schemeClr val="lt1"/>
                </a:solidFill>
              </a:defRPr>
            </a:lvl8pPr>
            <a:lvl9pPr indent="-317500" lvl="8" marL="4114800" algn="l">
              <a:lnSpc>
                <a:spcPct val="115000"/>
              </a:lnSpc>
              <a:spcBef>
                <a:spcPts val="1600"/>
              </a:spcBef>
              <a:spcAft>
                <a:spcPts val="1600"/>
              </a:spcAft>
              <a:buClr>
                <a:schemeClr val="lt1"/>
              </a:buClr>
              <a:buSzPts val="1400"/>
              <a:buChar char="■"/>
              <a:defRPr>
                <a:solidFill>
                  <a:schemeClr val="lt1"/>
                </a:solidFill>
              </a:defRPr>
            </a:lvl9pPr>
          </a:lstStyle>
          <a:p/>
        </p:txBody>
      </p:sp>
      <p:sp>
        <p:nvSpPr>
          <p:cNvPr id="51" name="Google Shape;51;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lt1"/>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52" name="Shape 52"/>
        <p:cNvGrpSpPr/>
        <p:nvPr/>
      </p:nvGrpSpPr>
      <p:grpSpPr>
        <a:xfrm>
          <a:off x="0" y="0"/>
          <a:ext cx="0" cy="0"/>
          <a:chOff x="0" y="0"/>
          <a:chExt cx="0" cy="0"/>
        </a:xfrm>
      </p:grpSpPr>
      <p:sp>
        <p:nvSpPr>
          <p:cNvPr id="53" name="Google Shape;53;p10"/>
          <p:cNvSpPr txBox="1"/>
          <p:nvPr>
            <p:ph idx="1" type="body"/>
          </p:nvPr>
        </p:nvSpPr>
        <p:spPr>
          <a:xfrm>
            <a:off x="311700" y="4230725"/>
            <a:ext cx="5998800" cy="5988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2400"/>
              <a:buFont typeface="PT Sans Narrow"/>
              <a:buNone/>
              <a:defRPr sz="2400">
                <a:latin typeface="PT Sans Narrow"/>
                <a:ea typeface="PT Sans Narrow"/>
                <a:cs typeface="PT Sans Narrow"/>
                <a:sym typeface="PT Sans Narrow"/>
              </a:defRPr>
            </a:lvl1pPr>
          </a:lstStyle>
          <a:p/>
        </p:txBody>
      </p:sp>
      <p:sp>
        <p:nvSpPr>
          <p:cNvPr id="54" name="Google Shape;54;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55" name="Shape 55"/>
        <p:cNvGrpSpPr/>
        <p:nvPr/>
      </p:nvGrpSpPr>
      <p:grpSpPr>
        <a:xfrm>
          <a:off x="0" y="0"/>
          <a:ext cx="0" cy="0"/>
          <a:chOff x="0" y="0"/>
          <a:chExt cx="0" cy="0"/>
        </a:xfrm>
      </p:grpSpPr>
      <p:sp>
        <p:nvSpPr>
          <p:cNvPr id="56" name="Google Shape;56;p11"/>
          <p:cNvSpPr/>
          <p:nvPr/>
        </p:nvSpPr>
        <p:spPr>
          <a:xfrm>
            <a:off x="-75" y="5045700"/>
            <a:ext cx="9144000" cy="978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 name="Google Shape;57;p11"/>
          <p:cNvSpPr txBox="1"/>
          <p:nvPr>
            <p:ph hasCustomPrompt="1" type="title"/>
          </p:nvPr>
        </p:nvSpPr>
        <p:spPr>
          <a:xfrm>
            <a:off x="311700" y="1304850"/>
            <a:ext cx="8520600" cy="1538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accent3"/>
              </a:buClr>
              <a:buSzPts val="13000"/>
              <a:buNone/>
              <a:defRPr sz="13000">
                <a:solidFill>
                  <a:schemeClr val="accent3"/>
                </a:solidFill>
              </a:defRPr>
            </a:lvl1pPr>
            <a:lvl2pPr lvl="1" algn="ctr">
              <a:lnSpc>
                <a:spcPct val="100000"/>
              </a:lnSpc>
              <a:spcBef>
                <a:spcPts val="0"/>
              </a:spcBef>
              <a:spcAft>
                <a:spcPts val="0"/>
              </a:spcAft>
              <a:buClr>
                <a:schemeClr val="accent3"/>
              </a:buClr>
              <a:buSzPts val="13000"/>
              <a:buNone/>
              <a:defRPr sz="13000">
                <a:solidFill>
                  <a:schemeClr val="accent3"/>
                </a:solidFill>
              </a:defRPr>
            </a:lvl2pPr>
            <a:lvl3pPr lvl="2" algn="ctr">
              <a:lnSpc>
                <a:spcPct val="100000"/>
              </a:lnSpc>
              <a:spcBef>
                <a:spcPts val="0"/>
              </a:spcBef>
              <a:spcAft>
                <a:spcPts val="0"/>
              </a:spcAft>
              <a:buClr>
                <a:schemeClr val="accent3"/>
              </a:buClr>
              <a:buSzPts val="13000"/>
              <a:buNone/>
              <a:defRPr sz="13000">
                <a:solidFill>
                  <a:schemeClr val="accent3"/>
                </a:solidFill>
              </a:defRPr>
            </a:lvl3pPr>
            <a:lvl4pPr lvl="3" algn="ctr">
              <a:lnSpc>
                <a:spcPct val="100000"/>
              </a:lnSpc>
              <a:spcBef>
                <a:spcPts val="0"/>
              </a:spcBef>
              <a:spcAft>
                <a:spcPts val="0"/>
              </a:spcAft>
              <a:buClr>
                <a:schemeClr val="accent3"/>
              </a:buClr>
              <a:buSzPts val="13000"/>
              <a:buNone/>
              <a:defRPr sz="13000">
                <a:solidFill>
                  <a:schemeClr val="accent3"/>
                </a:solidFill>
              </a:defRPr>
            </a:lvl4pPr>
            <a:lvl5pPr lvl="4" algn="ctr">
              <a:lnSpc>
                <a:spcPct val="100000"/>
              </a:lnSpc>
              <a:spcBef>
                <a:spcPts val="0"/>
              </a:spcBef>
              <a:spcAft>
                <a:spcPts val="0"/>
              </a:spcAft>
              <a:buClr>
                <a:schemeClr val="accent3"/>
              </a:buClr>
              <a:buSzPts val="13000"/>
              <a:buNone/>
              <a:defRPr sz="13000">
                <a:solidFill>
                  <a:schemeClr val="accent3"/>
                </a:solidFill>
              </a:defRPr>
            </a:lvl5pPr>
            <a:lvl6pPr lvl="5" algn="ctr">
              <a:lnSpc>
                <a:spcPct val="100000"/>
              </a:lnSpc>
              <a:spcBef>
                <a:spcPts val="0"/>
              </a:spcBef>
              <a:spcAft>
                <a:spcPts val="0"/>
              </a:spcAft>
              <a:buClr>
                <a:schemeClr val="accent3"/>
              </a:buClr>
              <a:buSzPts val="13000"/>
              <a:buNone/>
              <a:defRPr sz="13000">
                <a:solidFill>
                  <a:schemeClr val="accent3"/>
                </a:solidFill>
              </a:defRPr>
            </a:lvl6pPr>
            <a:lvl7pPr lvl="6" algn="ctr">
              <a:lnSpc>
                <a:spcPct val="100000"/>
              </a:lnSpc>
              <a:spcBef>
                <a:spcPts val="0"/>
              </a:spcBef>
              <a:spcAft>
                <a:spcPts val="0"/>
              </a:spcAft>
              <a:buClr>
                <a:schemeClr val="accent3"/>
              </a:buClr>
              <a:buSzPts val="13000"/>
              <a:buNone/>
              <a:defRPr sz="13000">
                <a:solidFill>
                  <a:schemeClr val="accent3"/>
                </a:solidFill>
              </a:defRPr>
            </a:lvl7pPr>
            <a:lvl8pPr lvl="7" algn="ctr">
              <a:lnSpc>
                <a:spcPct val="100000"/>
              </a:lnSpc>
              <a:spcBef>
                <a:spcPts val="0"/>
              </a:spcBef>
              <a:spcAft>
                <a:spcPts val="0"/>
              </a:spcAft>
              <a:buClr>
                <a:schemeClr val="accent3"/>
              </a:buClr>
              <a:buSzPts val="13000"/>
              <a:buNone/>
              <a:defRPr sz="13000">
                <a:solidFill>
                  <a:schemeClr val="accent3"/>
                </a:solidFill>
              </a:defRPr>
            </a:lvl8pPr>
            <a:lvl9pPr lvl="8" algn="ctr">
              <a:lnSpc>
                <a:spcPct val="100000"/>
              </a:lnSpc>
              <a:spcBef>
                <a:spcPts val="0"/>
              </a:spcBef>
              <a:spcAft>
                <a:spcPts val="0"/>
              </a:spcAft>
              <a:buClr>
                <a:schemeClr val="accent3"/>
              </a:buClr>
              <a:buSzPts val="13000"/>
              <a:buNone/>
              <a:defRPr sz="13000">
                <a:solidFill>
                  <a:schemeClr val="accent3"/>
                </a:solidFill>
              </a:defRPr>
            </a:lvl9pPr>
          </a:lstStyle>
          <a:p>
            <a:r>
              <a:t>xx%</a:t>
            </a:r>
          </a:p>
        </p:txBody>
      </p:sp>
      <p:sp>
        <p:nvSpPr>
          <p:cNvPr id="58" name="Google Shape;58;p11"/>
          <p:cNvSpPr txBox="1"/>
          <p:nvPr>
            <p:ph idx="1" type="body"/>
          </p:nvPr>
        </p:nvSpPr>
        <p:spPr>
          <a:xfrm>
            <a:off x="311700" y="2995650"/>
            <a:ext cx="8520600" cy="10716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59" name="Google Shape;59;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60" name="Shape 60"/>
        <p:cNvGrpSpPr/>
        <p:nvPr/>
      </p:nvGrpSpPr>
      <p:grpSpPr>
        <a:xfrm>
          <a:off x="0" y="0"/>
          <a:ext cx="0" cy="0"/>
          <a:chOff x="0" y="0"/>
          <a:chExt cx="0" cy="0"/>
        </a:xfrm>
      </p:grpSpPr>
      <p:sp>
        <p:nvSpPr>
          <p:cNvPr id="61" name="Google Shape;61;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tropic">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7074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accent1"/>
              </a:buClr>
              <a:buSzPts val="3600"/>
              <a:buFont typeface="PT Sans Narrow"/>
              <a:buNone/>
              <a:defRPr b="1" i="0" sz="3600" u="none" cap="none" strike="noStrike">
                <a:solidFill>
                  <a:schemeClr val="accent1"/>
                </a:solidFill>
                <a:latin typeface="PT Sans Narrow"/>
                <a:ea typeface="PT Sans Narrow"/>
                <a:cs typeface="PT Sans Narrow"/>
                <a:sym typeface="PT Sans Narrow"/>
              </a:defRPr>
            </a:lvl1pPr>
            <a:lvl2pPr lvl="1" marR="0" rtl="0" algn="l">
              <a:lnSpc>
                <a:spcPct val="100000"/>
              </a:lnSpc>
              <a:spcBef>
                <a:spcPts val="0"/>
              </a:spcBef>
              <a:spcAft>
                <a:spcPts val="0"/>
              </a:spcAft>
              <a:buClr>
                <a:schemeClr val="accent1"/>
              </a:buClr>
              <a:buSzPts val="3600"/>
              <a:buFont typeface="PT Sans Narrow"/>
              <a:buNone/>
              <a:defRPr b="1" i="0" sz="3600" u="none" cap="none" strike="noStrike">
                <a:solidFill>
                  <a:schemeClr val="accent1"/>
                </a:solidFill>
                <a:latin typeface="PT Sans Narrow"/>
                <a:ea typeface="PT Sans Narrow"/>
                <a:cs typeface="PT Sans Narrow"/>
                <a:sym typeface="PT Sans Narrow"/>
              </a:defRPr>
            </a:lvl2pPr>
            <a:lvl3pPr lvl="2" marR="0" rtl="0" algn="l">
              <a:lnSpc>
                <a:spcPct val="100000"/>
              </a:lnSpc>
              <a:spcBef>
                <a:spcPts val="0"/>
              </a:spcBef>
              <a:spcAft>
                <a:spcPts val="0"/>
              </a:spcAft>
              <a:buClr>
                <a:schemeClr val="accent1"/>
              </a:buClr>
              <a:buSzPts val="3600"/>
              <a:buFont typeface="PT Sans Narrow"/>
              <a:buNone/>
              <a:defRPr b="1" i="0" sz="3600" u="none" cap="none" strike="noStrike">
                <a:solidFill>
                  <a:schemeClr val="accent1"/>
                </a:solidFill>
                <a:latin typeface="PT Sans Narrow"/>
                <a:ea typeface="PT Sans Narrow"/>
                <a:cs typeface="PT Sans Narrow"/>
                <a:sym typeface="PT Sans Narrow"/>
              </a:defRPr>
            </a:lvl3pPr>
            <a:lvl4pPr lvl="3" marR="0" rtl="0" algn="l">
              <a:lnSpc>
                <a:spcPct val="100000"/>
              </a:lnSpc>
              <a:spcBef>
                <a:spcPts val="0"/>
              </a:spcBef>
              <a:spcAft>
                <a:spcPts val="0"/>
              </a:spcAft>
              <a:buClr>
                <a:schemeClr val="accent1"/>
              </a:buClr>
              <a:buSzPts val="3600"/>
              <a:buFont typeface="PT Sans Narrow"/>
              <a:buNone/>
              <a:defRPr b="1" i="0" sz="3600" u="none" cap="none" strike="noStrike">
                <a:solidFill>
                  <a:schemeClr val="accent1"/>
                </a:solidFill>
                <a:latin typeface="PT Sans Narrow"/>
                <a:ea typeface="PT Sans Narrow"/>
                <a:cs typeface="PT Sans Narrow"/>
                <a:sym typeface="PT Sans Narrow"/>
              </a:defRPr>
            </a:lvl4pPr>
            <a:lvl5pPr lvl="4" marR="0" rtl="0" algn="l">
              <a:lnSpc>
                <a:spcPct val="100000"/>
              </a:lnSpc>
              <a:spcBef>
                <a:spcPts val="0"/>
              </a:spcBef>
              <a:spcAft>
                <a:spcPts val="0"/>
              </a:spcAft>
              <a:buClr>
                <a:schemeClr val="accent1"/>
              </a:buClr>
              <a:buSzPts val="3600"/>
              <a:buFont typeface="PT Sans Narrow"/>
              <a:buNone/>
              <a:defRPr b="1" i="0" sz="3600" u="none" cap="none" strike="noStrike">
                <a:solidFill>
                  <a:schemeClr val="accent1"/>
                </a:solidFill>
                <a:latin typeface="PT Sans Narrow"/>
                <a:ea typeface="PT Sans Narrow"/>
                <a:cs typeface="PT Sans Narrow"/>
                <a:sym typeface="PT Sans Narrow"/>
              </a:defRPr>
            </a:lvl5pPr>
            <a:lvl6pPr lvl="5" marR="0" rtl="0" algn="l">
              <a:lnSpc>
                <a:spcPct val="100000"/>
              </a:lnSpc>
              <a:spcBef>
                <a:spcPts val="0"/>
              </a:spcBef>
              <a:spcAft>
                <a:spcPts val="0"/>
              </a:spcAft>
              <a:buClr>
                <a:schemeClr val="accent1"/>
              </a:buClr>
              <a:buSzPts val="3600"/>
              <a:buFont typeface="PT Sans Narrow"/>
              <a:buNone/>
              <a:defRPr b="1" i="0" sz="3600" u="none" cap="none" strike="noStrike">
                <a:solidFill>
                  <a:schemeClr val="accent1"/>
                </a:solidFill>
                <a:latin typeface="PT Sans Narrow"/>
                <a:ea typeface="PT Sans Narrow"/>
                <a:cs typeface="PT Sans Narrow"/>
                <a:sym typeface="PT Sans Narrow"/>
              </a:defRPr>
            </a:lvl6pPr>
            <a:lvl7pPr lvl="6" marR="0" rtl="0" algn="l">
              <a:lnSpc>
                <a:spcPct val="100000"/>
              </a:lnSpc>
              <a:spcBef>
                <a:spcPts val="0"/>
              </a:spcBef>
              <a:spcAft>
                <a:spcPts val="0"/>
              </a:spcAft>
              <a:buClr>
                <a:schemeClr val="accent1"/>
              </a:buClr>
              <a:buSzPts val="3600"/>
              <a:buFont typeface="PT Sans Narrow"/>
              <a:buNone/>
              <a:defRPr b="1" i="0" sz="3600" u="none" cap="none" strike="noStrike">
                <a:solidFill>
                  <a:schemeClr val="accent1"/>
                </a:solidFill>
                <a:latin typeface="PT Sans Narrow"/>
                <a:ea typeface="PT Sans Narrow"/>
                <a:cs typeface="PT Sans Narrow"/>
                <a:sym typeface="PT Sans Narrow"/>
              </a:defRPr>
            </a:lvl7pPr>
            <a:lvl8pPr lvl="7" marR="0" rtl="0" algn="l">
              <a:lnSpc>
                <a:spcPct val="100000"/>
              </a:lnSpc>
              <a:spcBef>
                <a:spcPts val="0"/>
              </a:spcBef>
              <a:spcAft>
                <a:spcPts val="0"/>
              </a:spcAft>
              <a:buClr>
                <a:schemeClr val="accent1"/>
              </a:buClr>
              <a:buSzPts val="3600"/>
              <a:buFont typeface="PT Sans Narrow"/>
              <a:buNone/>
              <a:defRPr b="1" i="0" sz="3600" u="none" cap="none" strike="noStrike">
                <a:solidFill>
                  <a:schemeClr val="accent1"/>
                </a:solidFill>
                <a:latin typeface="PT Sans Narrow"/>
                <a:ea typeface="PT Sans Narrow"/>
                <a:cs typeface="PT Sans Narrow"/>
                <a:sym typeface="PT Sans Narrow"/>
              </a:defRPr>
            </a:lvl8pPr>
            <a:lvl9pPr lvl="8" marR="0" rtl="0" algn="l">
              <a:lnSpc>
                <a:spcPct val="100000"/>
              </a:lnSpc>
              <a:spcBef>
                <a:spcPts val="0"/>
              </a:spcBef>
              <a:spcAft>
                <a:spcPts val="0"/>
              </a:spcAft>
              <a:buClr>
                <a:schemeClr val="accent1"/>
              </a:buClr>
              <a:buSzPts val="3600"/>
              <a:buFont typeface="PT Sans Narrow"/>
              <a:buNone/>
              <a:defRPr b="1" i="0" sz="3600" u="none" cap="none" strike="noStrike">
                <a:solidFill>
                  <a:schemeClr val="accent1"/>
                </a:solidFill>
                <a:latin typeface="PT Sans Narrow"/>
                <a:ea typeface="PT Sans Narrow"/>
                <a:cs typeface="PT Sans Narrow"/>
                <a:sym typeface="PT Sans Narrow"/>
              </a:defRPr>
            </a:lvl9pPr>
          </a:lstStyle>
          <a:p/>
        </p:txBody>
      </p:sp>
      <p:sp>
        <p:nvSpPr>
          <p:cNvPr id="7" name="Google Shape;7;p1"/>
          <p:cNvSpPr txBox="1"/>
          <p:nvPr>
            <p:ph idx="1" type="body"/>
          </p:nvPr>
        </p:nvSpPr>
        <p:spPr>
          <a:xfrm>
            <a:off x="311700" y="1266325"/>
            <a:ext cx="8520600" cy="33027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Open Sans"/>
              <a:buChar char="●"/>
              <a:defRPr b="0" i="0" sz="1800" u="none" cap="none" strike="noStrike">
                <a:solidFill>
                  <a:schemeClr val="dk2"/>
                </a:solidFill>
                <a:latin typeface="Open Sans"/>
                <a:ea typeface="Open Sans"/>
                <a:cs typeface="Open Sans"/>
                <a:sym typeface="Open Sans"/>
              </a:defRPr>
            </a:lvl1pPr>
            <a:lvl2pPr indent="-317500" lvl="1" marL="914400" marR="0" rtl="0" algn="l">
              <a:lnSpc>
                <a:spcPct val="115000"/>
              </a:lnSpc>
              <a:spcBef>
                <a:spcPts val="1600"/>
              </a:spcBef>
              <a:spcAft>
                <a:spcPts val="0"/>
              </a:spcAft>
              <a:buClr>
                <a:schemeClr val="dk2"/>
              </a:buClr>
              <a:buSzPts val="1400"/>
              <a:buFont typeface="Open Sans"/>
              <a:buChar char="○"/>
              <a:defRPr b="0" i="0" sz="1400" u="none" cap="none" strike="noStrike">
                <a:solidFill>
                  <a:schemeClr val="dk2"/>
                </a:solidFill>
                <a:latin typeface="Open Sans"/>
                <a:ea typeface="Open Sans"/>
                <a:cs typeface="Open Sans"/>
                <a:sym typeface="Open Sans"/>
              </a:defRPr>
            </a:lvl2pPr>
            <a:lvl3pPr indent="-317500" lvl="2" marL="1371600" marR="0" rtl="0" algn="l">
              <a:lnSpc>
                <a:spcPct val="115000"/>
              </a:lnSpc>
              <a:spcBef>
                <a:spcPts val="1600"/>
              </a:spcBef>
              <a:spcAft>
                <a:spcPts val="0"/>
              </a:spcAft>
              <a:buClr>
                <a:schemeClr val="dk2"/>
              </a:buClr>
              <a:buSzPts val="1400"/>
              <a:buFont typeface="Open Sans"/>
              <a:buChar char="■"/>
              <a:defRPr b="0" i="0" sz="1400" u="none" cap="none" strike="noStrike">
                <a:solidFill>
                  <a:schemeClr val="dk2"/>
                </a:solidFill>
                <a:latin typeface="Open Sans"/>
                <a:ea typeface="Open Sans"/>
                <a:cs typeface="Open Sans"/>
                <a:sym typeface="Open Sans"/>
              </a:defRPr>
            </a:lvl3pPr>
            <a:lvl4pPr indent="-317500" lvl="3" marL="1828800" marR="0" rtl="0" algn="l">
              <a:lnSpc>
                <a:spcPct val="115000"/>
              </a:lnSpc>
              <a:spcBef>
                <a:spcPts val="1600"/>
              </a:spcBef>
              <a:spcAft>
                <a:spcPts val="0"/>
              </a:spcAft>
              <a:buClr>
                <a:schemeClr val="dk2"/>
              </a:buClr>
              <a:buSzPts val="1400"/>
              <a:buFont typeface="Open Sans"/>
              <a:buChar char="●"/>
              <a:defRPr b="0" i="0" sz="1400" u="none" cap="none" strike="noStrike">
                <a:solidFill>
                  <a:schemeClr val="dk2"/>
                </a:solidFill>
                <a:latin typeface="Open Sans"/>
                <a:ea typeface="Open Sans"/>
                <a:cs typeface="Open Sans"/>
                <a:sym typeface="Open Sans"/>
              </a:defRPr>
            </a:lvl4pPr>
            <a:lvl5pPr indent="-317500" lvl="4" marL="2286000" marR="0" rtl="0" algn="l">
              <a:lnSpc>
                <a:spcPct val="115000"/>
              </a:lnSpc>
              <a:spcBef>
                <a:spcPts val="1600"/>
              </a:spcBef>
              <a:spcAft>
                <a:spcPts val="0"/>
              </a:spcAft>
              <a:buClr>
                <a:schemeClr val="dk2"/>
              </a:buClr>
              <a:buSzPts val="1400"/>
              <a:buFont typeface="Open Sans"/>
              <a:buChar char="○"/>
              <a:defRPr b="0" i="0" sz="1400" u="none" cap="none" strike="noStrike">
                <a:solidFill>
                  <a:schemeClr val="dk2"/>
                </a:solidFill>
                <a:latin typeface="Open Sans"/>
                <a:ea typeface="Open Sans"/>
                <a:cs typeface="Open Sans"/>
                <a:sym typeface="Open Sans"/>
              </a:defRPr>
            </a:lvl5pPr>
            <a:lvl6pPr indent="-317500" lvl="5" marL="2743200" marR="0" rtl="0" algn="l">
              <a:lnSpc>
                <a:spcPct val="115000"/>
              </a:lnSpc>
              <a:spcBef>
                <a:spcPts val="1600"/>
              </a:spcBef>
              <a:spcAft>
                <a:spcPts val="0"/>
              </a:spcAft>
              <a:buClr>
                <a:schemeClr val="dk2"/>
              </a:buClr>
              <a:buSzPts val="1400"/>
              <a:buFont typeface="Open Sans"/>
              <a:buChar char="■"/>
              <a:defRPr b="0" i="0" sz="1400" u="none" cap="none" strike="noStrike">
                <a:solidFill>
                  <a:schemeClr val="dk2"/>
                </a:solidFill>
                <a:latin typeface="Open Sans"/>
                <a:ea typeface="Open Sans"/>
                <a:cs typeface="Open Sans"/>
                <a:sym typeface="Open Sans"/>
              </a:defRPr>
            </a:lvl6pPr>
            <a:lvl7pPr indent="-317500" lvl="6" marL="3200400" marR="0" rtl="0" algn="l">
              <a:lnSpc>
                <a:spcPct val="115000"/>
              </a:lnSpc>
              <a:spcBef>
                <a:spcPts val="1600"/>
              </a:spcBef>
              <a:spcAft>
                <a:spcPts val="0"/>
              </a:spcAft>
              <a:buClr>
                <a:schemeClr val="dk2"/>
              </a:buClr>
              <a:buSzPts val="1400"/>
              <a:buFont typeface="Open Sans"/>
              <a:buChar char="●"/>
              <a:defRPr b="0" i="0" sz="1400" u="none" cap="none" strike="noStrike">
                <a:solidFill>
                  <a:schemeClr val="dk2"/>
                </a:solidFill>
                <a:latin typeface="Open Sans"/>
                <a:ea typeface="Open Sans"/>
                <a:cs typeface="Open Sans"/>
                <a:sym typeface="Open Sans"/>
              </a:defRPr>
            </a:lvl7pPr>
            <a:lvl8pPr indent="-317500" lvl="7" marL="3657600" marR="0" rtl="0" algn="l">
              <a:lnSpc>
                <a:spcPct val="115000"/>
              </a:lnSpc>
              <a:spcBef>
                <a:spcPts val="1600"/>
              </a:spcBef>
              <a:spcAft>
                <a:spcPts val="0"/>
              </a:spcAft>
              <a:buClr>
                <a:schemeClr val="dk2"/>
              </a:buClr>
              <a:buSzPts val="1400"/>
              <a:buFont typeface="Open Sans"/>
              <a:buChar char="○"/>
              <a:defRPr b="0" i="0" sz="1400" u="none" cap="none" strike="noStrike">
                <a:solidFill>
                  <a:schemeClr val="dk2"/>
                </a:solidFill>
                <a:latin typeface="Open Sans"/>
                <a:ea typeface="Open Sans"/>
                <a:cs typeface="Open Sans"/>
                <a:sym typeface="Open Sans"/>
              </a:defRPr>
            </a:lvl8pPr>
            <a:lvl9pPr indent="-317500" lvl="8" marL="4114800" marR="0" rtl="0" algn="l">
              <a:lnSpc>
                <a:spcPct val="115000"/>
              </a:lnSpc>
              <a:spcBef>
                <a:spcPts val="1600"/>
              </a:spcBef>
              <a:spcAft>
                <a:spcPts val="1600"/>
              </a:spcAft>
              <a:buClr>
                <a:schemeClr val="dk2"/>
              </a:buClr>
              <a:buSzPts val="1400"/>
              <a:buFont typeface="Open Sans"/>
              <a:buChar char="■"/>
              <a:defRPr b="0" i="0" sz="1400" u="none" cap="none" strike="noStrike">
                <a:solidFill>
                  <a:schemeClr val="dk2"/>
                </a:solidFill>
                <a:latin typeface="Open Sans"/>
                <a:ea typeface="Open Sans"/>
                <a:cs typeface="Open Sans"/>
                <a:sym typeface="Open Sans"/>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hyperlink" Target="https://www.moma.org/interactives/exhibitions/2012/inventingabstraction/?work=238" TargetMode="External"/><Relationship Id="rId4" Type="http://schemas.openxmlformats.org/officeDocument/2006/relationships/hyperlink" Target="https://www.youtube.com/watch?v=nV1Q9buVe04"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hyperlink" Target="https://www.theguardian.com/stage/2013/may/22/mary-wigman-german-modern-dance-pioneer" TargetMode="External"/><Relationship Id="rId4" Type="http://schemas.openxmlformats.org/officeDocument/2006/relationships/hyperlink" Target="https://www.youtube.com/watch?v=y5cXtIE3JB0"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s://hdl-handle-net.ezproxy.uwtsd.ac.uk/2027/fulcrum.zp38wc98w"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5" name="Shape 65"/>
        <p:cNvGrpSpPr/>
        <p:nvPr/>
      </p:nvGrpSpPr>
      <p:grpSpPr>
        <a:xfrm>
          <a:off x="0" y="0"/>
          <a:ext cx="0" cy="0"/>
          <a:chOff x="0" y="0"/>
          <a:chExt cx="0" cy="0"/>
        </a:xfrm>
      </p:grpSpPr>
      <p:sp>
        <p:nvSpPr>
          <p:cNvPr id="66" name="Google Shape;66;p13"/>
          <p:cNvSpPr txBox="1"/>
          <p:nvPr/>
        </p:nvSpPr>
        <p:spPr>
          <a:xfrm>
            <a:off x="1084729" y="586067"/>
            <a:ext cx="6974542" cy="3971365"/>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000000"/>
                </a:solidFill>
                <a:latin typeface="Avenir"/>
                <a:ea typeface="Avenir"/>
                <a:cs typeface="Avenir"/>
                <a:sym typeface="Avenir"/>
              </a:rPr>
              <a:t>DANCE IN CONTEXT</a:t>
            </a:r>
            <a:endParaRPr b="1" i="0" sz="2000" u="none" cap="none" strike="noStrike">
              <a:solidFill>
                <a:srgbClr val="000000"/>
              </a:solidFill>
              <a:latin typeface="Avenir"/>
              <a:ea typeface="Avenir"/>
              <a:cs typeface="Avenir"/>
              <a:sym typeface="Avenir"/>
            </a:endParaRPr>
          </a:p>
          <a:p>
            <a:pPr indent="0" lvl="0" marL="0" marR="0" rtl="0" algn="ctr">
              <a:lnSpc>
                <a:spcPct val="100000"/>
              </a:lnSpc>
              <a:spcBef>
                <a:spcPts val="0"/>
              </a:spcBef>
              <a:spcAft>
                <a:spcPts val="0"/>
              </a:spcAft>
              <a:buClr>
                <a:srgbClr val="000000"/>
              </a:buClr>
              <a:buSzPts val="1200"/>
              <a:buFont typeface="Arial"/>
              <a:buNone/>
            </a:pPr>
            <a:r>
              <a:t/>
            </a:r>
            <a:endParaRPr b="1" i="0" sz="12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None/>
            </a:pPr>
            <a:r>
              <a:t/>
            </a:r>
            <a:endParaRPr b="1" i="0" sz="12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None/>
            </a:pPr>
            <a:r>
              <a:rPr b="1" i="0" lang="en-GB" sz="1200" u="none" cap="none" strike="noStrike">
                <a:solidFill>
                  <a:srgbClr val="000000"/>
                </a:solidFill>
                <a:latin typeface="Avenir"/>
                <a:ea typeface="Avenir"/>
                <a:cs typeface="Avenir"/>
                <a:sym typeface="Avenir"/>
              </a:rPr>
              <a:t>Lecture : German Expressionism, Laban, Wigman</a:t>
            </a:r>
            <a:endParaRPr b="1" i="0" sz="12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None/>
            </a:pPr>
            <a:r>
              <a:t/>
            </a:r>
            <a:endParaRPr b="1" i="0" sz="12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None/>
            </a:pPr>
            <a:r>
              <a:rPr b="1" i="0" lang="en-GB" sz="1200" u="none" cap="none" strike="noStrike">
                <a:solidFill>
                  <a:srgbClr val="000000"/>
                </a:solidFill>
                <a:latin typeface="Avenir"/>
                <a:ea typeface="Avenir"/>
                <a:cs typeface="Avenir"/>
                <a:sym typeface="Avenir"/>
              </a:rPr>
              <a:t>Lecture Content: </a:t>
            </a:r>
            <a:r>
              <a:rPr b="0" i="0" lang="en-GB" sz="1200" u="none" cap="none" strike="noStrike">
                <a:solidFill>
                  <a:srgbClr val="000000"/>
                </a:solidFill>
                <a:latin typeface="Avenir"/>
                <a:ea typeface="Avenir"/>
                <a:cs typeface="Avenir"/>
                <a:sym typeface="Avenir"/>
              </a:rPr>
              <a:t>During this session, you will begin to understand the birth of modern dance in Europe and the context in which it was developing. </a:t>
            </a:r>
            <a:endParaRPr/>
          </a:p>
          <a:p>
            <a:pPr indent="0" lvl="0" marL="0" marR="0" rtl="0" algn="l">
              <a:lnSpc>
                <a:spcPct val="100000"/>
              </a:lnSpc>
              <a:spcBef>
                <a:spcPts val="0"/>
              </a:spcBef>
              <a:spcAft>
                <a:spcPts val="0"/>
              </a:spcAft>
              <a:buNone/>
            </a:pPr>
            <a:r>
              <a:t/>
            </a:r>
            <a:endParaRPr b="0" i="0" sz="12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None/>
            </a:pPr>
            <a:r>
              <a:rPr b="0" i="0" lang="en-GB" sz="1200" u="none" cap="none" strike="noStrike">
                <a:solidFill>
                  <a:srgbClr val="000000"/>
                </a:solidFill>
                <a:latin typeface="Avenir"/>
                <a:ea typeface="Avenir"/>
                <a:cs typeface="Avenir"/>
                <a:sym typeface="Avenir"/>
              </a:rPr>
              <a:t>You will be encouraged to research aspects of their work, identifying key artistic and aesthetic choices made. </a:t>
            </a:r>
            <a:endParaRPr b="1" i="0" sz="12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None/>
            </a:pPr>
            <a:r>
              <a:t/>
            </a:r>
            <a:endParaRPr b="1" i="0" sz="12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None/>
            </a:pPr>
            <a:r>
              <a:rPr b="1" i="0" lang="en-GB" sz="1200" u="none" cap="none" strike="noStrike">
                <a:solidFill>
                  <a:srgbClr val="000000"/>
                </a:solidFill>
                <a:latin typeface="Avenir"/>
                <a:ea typeface="Avenir"/>
                <a:cs typeface="Avenir"/>
                <a:sym typeface="Avenir"/>
              </a:rPr>
              <a:t>You will further develop your research skills.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0" name="Shape 70"/>
        <p:cNvGrpSpPr/>
        <p:nvPr/>
      </p:nvGrpSpPr>
      <p:grpSpPr>
        <a:xfrm>
          <a:off x="0" y="0"/>
          <a:ext cx="0" cy="0"/>
          <a:chOff x="0" y="0"/>
          <a:chExt cx="0" cy="0"/>
        </a:xfrm>
      </p:grpSpPr>
      <p:sp>
        <p:nvSpPr>
          <p:cNvPr id="71" name="Google Shape;71;p14"/>
          <p:cNvSpPr txBox="1"/>
          <p:nvPr>
            <p:ph type="title"/>
          </p:nvPr>
        </p:nvSpPr>
        <p:spPr>
          <a:xfrm>
            <a:off x="311700" y="445025"/>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a:latin typeface="Avenir"/>
                <a:ea typeface="Avenir"/>
                <a:cs typeface="Avenir"/>
                <a:sym typeface="Avenir"/>
              </a:rPr>
              <a:t>Delsarte and Jaques-Dalcroze TEST</a:t>
            </a:r>
            <a:endParaRPr/>
          </a:p>
        </p:txBody>
      </p:sp>
      <p:sp>
        <p:nvSpPr>
          <p:cNvPr id="72" name="Google Shape;72;p14"/>
          <p:cNvSpPr txBox="1"/>
          <p:nvPr>
            <p:ph idx="1" type="body"/>
          </p:nvPr>
        </p:nvSpPr>
        <p:spPr>
          <a:xfrm>
            <a:off x="311700" y="1266325"/>
            <a:ext cx="8520600" cy="3302700"/>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sz="1300">
                <a:solidFill>
                  <a:srgbClr val="000000"/>
                </a:solidFill>
                <a:latin typeface="Avenir"/>
                <a:ea typeface="Avenir"/>
                <a:cs typeface="Avenir"/>
                <a:sym typeface="Avenir"/>
              </a:rPr>
              <a:t>Please complete before next week. Typed and referenced. </a:t>
            </a:r>
            <a:endParaRPr/>
          </a:p>
          <a:p>
            <a:pPr indent="0" lvl="0" marL="114300" rtl="0" algn="l">
              <a:lnSpc>
                <a:spcPct val="115000"/>
              </a:lnSpc>
              <a:spcBef>
                <a:spcPts val="0"/>
              </a:spcBef>
              <a:spcAft>
                <a:spcPts val="0"/>
              </a:spcAft>
              <a:buSzPts val="1800"/>
              <a:buNone/>
            </a:pPr>
            <a:r>
              <a:t/>
            </a:r>
            <a:endParaRPr sz="13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300">
                <a:solidFill>
                  <a:srgbClr val="000000"/>
                </a:solidFill>
                <a:latin typeface="Avenir"/>
                <a:ea typeface="Avenir"/>
                <a:cs typeface="Avenir"/>
                <a:sym typeface="Avenir"/>
              </a:rPr>
              <a:t> 1. Who were Delsarte and Jaques-Dalcroze? Consider their academic, social and cultural backgrounds. </a:t>
            </a:r>
            <a:endParaRPr/>
          </a:p>
          <a:p>
            <a:pPr indent="0" lvl="0" marL="114300" rtl="0" algn="l">
              <a:lnSpc>
                <a:spcPct val="115000"/>
              </a:lnSpc>
              <a:spcBef>
                <a:spcPts val="0"/>
              </a:spcBef>
              <a:spcAft>
                <a:spcPts val="0"/>
              </a:spcAft>
              <a:buSzPts val="1800"/>
              <a:buNone/>
            </a:pPr>
            <a:r>
              <a:t/>
            </a:r>
            <a:endParaRPr sz="13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300">
                <a:solidFill>
                  <a:srgbClr val="000000"/>
                </a:solidFill>
                <a:latin typeface="Avenir"/>
                <a:ea typeface="Avenir"/>
                <a:cs typeface="Avenir"/>
                <a:sym typeface="Avenir"/>
              </a:rPr>
              <a:t>2. Compare the differences in approaches to movement and how they developed them.</a:t>
            </a:r>
            <a:endParaRPr/>
          </a:p>
          <a:p>
            <a:pPr indent="0" lvl="0" marL="114300" rtl="0" algn="l">
              <a:lnSpc>
                <a:spcPct val="115000"/>
              </a:lnSpc>
              <a:spcBef>
                <a:spcPts val="0"/>
              </a:spcBef>
              <a:spcAft>
                <a:spcPts val="0"/>
              </a:spcAft>
              <a:buSzPts val="1800"/>
              <a:buNone/>
            </a:pPr>
            <a:r>
              <a:t/>
            </a:r>
            <a:endParaRPr sz="13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300">
                <a:solidFill>
                  <a:srgbClr val="000000"/>
                </a:solidFill>
                <a:latin typeface="Avenir"/>
                <a:ea typeface="Avenir"/>
                <a:cs typeface="Avenir"/>
                <a:sym typeface="Avenir"/>
              </a:rPr>
              <a:t>3. How did Delsarte and Jaques-Dalcroze both influenced the development of modern dance? </a:t>
            </a:r>
            <a:endParaRPr/>
          </a:p>
          <a:p>
            <a:pPr indent="0" lvl="0" marL="114300" rtl="0" algn="l">
              <a:lnSpc>
                <a:spcPct val="115000"/>
              </a:lnSpc>
              <a:spcBef>
                <a:spcPts val="0"/>
              </a:spcBef>
              <a:spcAft>
                <a:spcPts val="0"/>
              </a:spcAft>
              <a:buSzPts val="1800"/>
              <a:buNone/>
            </a:pPr>
            <a:r>
              <a:t/>
            </a:r>
            <a:endParaRPr sz="13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300">
                <a:solidFill>
                  <a:srgbClr val="000000"/>
                </a:solidFill>
                <a:latin typeface="Avenir"/>
                <a:ea typeface="Avenir"/>
                <a:cs typeface="Avenir"/>
                <a:sym typeface="Avenir"/>
              </a:rPr>
              <a:t>4. What aspects of their practice did the early modern dance pioneers develop and take further?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6" name="Shape 76"/>
        <p:cNvGrpSpPr/>
        <p:nvPr/>
      </p:nvGrpSpPr>
      <p:grpSpPr>
        <a:xfrm>
          <a:off x="0" y="0"/>
          <a:ext cx="0" cy="0"/>
          <a:chOff x="0" y="0"/>
          <a:chExt cx="0" cy="0"/>
        </a:xfrm>
      </p:grpSpPr>
      <p:sp>
        <p:nvSpPr>
          <p:cNvPr id="77" name="Google Shape;77;p15"/>
          <p:cNvSpPr txBox="1"/>
          <p:nvPr>
            <p:ph type="title"/>
          </p:nvPr>
        </p:nvSpPr>
        <p:spPr>
          <a:xfrm>
            <a:off x="311700" y="140225"/>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sz="2200" cap="none">
                <a:latin typeface="Avenir"/>
                <a:ea typeface="Avenir"/>
                <a:cs typeface="Avenir"/>
                <a:sym typeface="Avenir"/>
              </a:rPr>
              <a:t>GERMAN EXPRESSIONIST DANCE LATE 1910’S TO EARLY 1930’S</a:t>
            </a:r>
            <a:endParaRPr sz="2200">
              <a:latin typeface="Avenir"/>
              <a:ea typeface="Avenir"/>
              <a:cs typeface="Avenir"/>
              <a:sym typeface="Avenir"/>
            </a:endParaRPr>
          </a:p>
        </p:txBody>
      </p:sp>
      <p:sp>
        <p:nvSpPr>
          <p:cNvPr id="78" name="Google Shape;78;p15"/>
          <p:cNvSpPr txBox="1"/>
          <p:nvPr>
            <p:ph idx="1" type="body"/>
          </p:nvPr>
        </p:nvSpPr>
        <p:spPr>
          <a:xfrm>
            <a:off x="311700" y="847625"/>
            <a:ext cx="8520600" cy="4415058"/>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Predominant form of dance in the Germany of the Twenties.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Ausdrückstanz” (in German).</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Philosophy of life, that explained dance as a metaphysical experience.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Expression of the individual, the individual body and natural movement.</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Works would expressed raw feelings, as well as lyrical-mood piece, satire, social and political commentary.</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German expressionist dance ended in the 1930’s with Nazi Germany: It was forbidden under the National Socialist regime, and the non-classical direction of dance was designated German dance.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Numerous exponents such as Laban pupil Kurt Jooss, who had founded the department of dance at the Folkwang Academy were driven into exile. Many others fell victim to persecution.</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2" name="Shape 82"/>
        <p:cNvGrpSpPr/>
        <p:nvPr/>
      </p:nvGrpSpPr>
      <p:grpSpPr>
        <a:xfrm>
          <a:off x="0" y="0"/>
          <a:ext cx="0" cy="0"/>
          <a:chOff x="0" y="0"/>
          <a:chExt cx="0" cy="0"/>
        </a:xfrm>
      </p:grpSpPr>
      <p:sp>
        <p:nvSpPr>
          <p:cNvPr id="83" name="Google Shape;83;p16"/>
          <p:cNvSpPr txBox="1"/>
          <p:nvPr>
            <p:ph type="title"/>
          </p:nvPr>
        </p:nvSpPr>
        <p:spPr>
          <a:xfrm>
            <a:off x="311700" y="140225"/>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cap="none">
                <a:latin typeface="Avenir"/>
                <a:ea typeface="Avenir"/>
                <a:cs typeface="Avenir"/>
                <a:sym typeface="Avenir"/>
              </a:rPr>
              <a:t>RUDOLF LABAN (1879 - 1958)</a:t>
            </a:r>
            <a:endParaRPr>
              <a:latin typeface="Avenir"/>
              <a:ea typeface="Avenir"/>
              <a:cs typeface="Avenir"/>
              <a:sym typeface="Avenir"/>
            </a:endParaRPr>
          </a:p>
        </p:txBody>
      </p:sp>
      <p:sp>
        <p:nvSpPr>
          <p:cNvPr id="84" name="Google Shape;84;p16"/>
          <p:cNvSpPr txBox="1"/>
          <p:nvPr>
            <p:ph idx="1" type="body"/>
          </p:nvPr>
        </p:nvSpPr>
        <p:spPr>
          <a:xfrm>
            <a:off x="311700" y="728442"/>
            <a:ext cx="8520600" cy="4415058"/>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b="1" lang="en-GB" sz="1400">
                <a:solidFill>
                  <a:srgbClr val="000000"/>
                </a:solidFill>
                <a:latin typeface="Avenir"/>
                <a:ea typeface="Avenir"/>
                <a:cs typeface="Avenir"/>
                <a:sym typeface="Avenir"/>
              </a:rPr>
              <a:t>Rudolph Laban and his system for analysing and recording movement: Kynetography (Labanotation)</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Among the figures that produce the ideological and conceptual basis of modern dance, Rudolf Laban is considered by modern dance history as one of the most important and productive.</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Although a choreographer, dancer, teacher and researcher, his name, philosophies and ideas reached beyond his choreographed work, throughout Europe, the United States and the rest of the world.</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Laban published several articles and renowned books that are still </a:t>
            </a: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important references for dance theory and history: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342900" lvl="0" marL="457200" rtl="0" algn="l">
              <a:lnSpc>
                <a:spcPct val="115000"/>
              </a:lnSpc>
              <a:spcBef>
                <a:spcPts val="0"/>
              </a:spcBef>
              <a:spcAft>
                <a:spcPts val="0"/>
              </a:spcAft>
              <a:buSzPts val="1800"/>
              <a:buFont typeface="Arial"/>
              <a:buChar char="•"/>
            </a:pPr>
            <a:r>
              <a:rPr lang="en-GB" sz="1400">
                <a:solidFill>
                  <a:srgbClr val="000000"/>
                </a:solidFill>
                <a:latin typeface="Avenir"/>
                <a:ea typeface="Avenir"/>
                <a:cs typeface="Avenir"/>
                <a:sym typeface="Avenir"/>
              </a:rPr>
              <a:t>Choreutics</a:t>
            </a:r>
            <a:endParaRPr sz="1400">
              <a:solidFill>
                <a:srgbClr val="000000"/>
              </a:solidFill>
              <a:latin typeface="Avenir"/>
              <a:ea typeface="Avenir"/>
              <a:cs typeface="Avenir"/>
              <a:sym typeface="Avenir"/>
            </a:endParaRPr>
          </a:p>
          <a:p>
            <a:pPr indent="-342900" lvl="0" marL="457200" rtl="0" algn="l">
              <a:lnSpc>
                <a:spcPct val="115000"/>
              </a:lnSpc>
              <a:spcBef>
                <a:spcPts val="0"/>
              </a:spcBef>
              <a:spcAft>
                <a:spcPts val="0"/>
              </a:spcAft>
              <a:buSzPts val="1800"/>
              <a:buFont typeface="Arial"/>
              <a:buChar char="•"/>
            </a:pPr>
            <a:r>
              <a:rPr lang="en-GB" sz="1400">
                <a:solidFill>
                  <a:srgbClr val="000000"/>
                </a:solidFill>
                <a:latin typeface="Avenir"/>
                <a:ea typeface="Avenir"/>
                <a:cs typeface="Avenir"/>
                <a:sym typeface="Avenir"/>
              </a:rPr>
              <a:t>The Mastery of Movement </a:t>
            </a:r>
            <a:endParaRPr/>
          </a:p>
          <a:p>
            <a:pPr indent="-342900" lvl="0" marL="457200" rtl="0" algn="l">
              <a:lnSpc>
                <a:spcPct val="115000"/>
              </a:lnSpc>
              <a:spcBef>
                <a:spcPts val="0"/>
              </a:spcBef>
              <a:spcAft>
                <a:spcPts val="0"/>
              </a:spcAft>
              <a:buSzPts val="1800"/>
              <a:buFont typeface="Arial"/>
              <a:buChar char="•"/>
            </a:pPr>
            <a:r>
              <a:rPr lang="en-GB" sz="1400">
                <a:solidFill>
                  <a:srgbClr val="000000"/>
                </a:solidFill>
                <a:latin typeface="Avenir"/>
                <a:ea typeface="Avenir"/>
                <a:cs typeface="Avenir"/>
                <a:sym typeface="Avenir"/>
              </a:rPr>
              <a:t>Educational Modern Dance</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t/>
            </a:r>
            <a:endParaRPr sz="1200">
              <a:solidFill>
                <a:srgbClr val="000000"/>
              </a:solidFill>
              <a:latin typeface="Avenir"/>
              <a:ea typeface="Avenir"/>
              <a:cs typeface="Avenir"/>
              <a:sym typeface="Avenir"/>
            </a:endParaRPr>
          </a:p>
        </p:txBody>
      </p:sp>
      <p:pic>
        <p:nvPicPr>
          <p:cNvPr descr="A person wearing a suit and tie &#10; &#10;Description automatically generated" id="85" name="Google Shape;85;p16"/>
          <p:cNvPicPr preferRelativeResize="0"/>
          <p:nvPr/>
        </p:nvPicPr>
        <p:blipFill rotWithShape="1">
          <a:blip r:embed="rId3">
            <a:alphaModFix/>
          </a:blip>
          <a:srcRect b="0" l="0" r="0" t="0"/>
          <a:stretch/>
        </p:blipFill>
        <p:spPr>
          <a:xfrm>
            <a:off x="6899666" y="2804787"/>
            <a:ext cx="1442668" cy="19186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9" name="Shape 89"/>
        <p:cNvGrpSpPr/>
        <p:nvPr/>
      </p:nvGrpSpPr>
      <p:grpSpPr>
        <a:xfrm>
          <a:off x="0" y="0"/>
          <a:ext cx="0" cy="0"/>
          <a:chOff x="0" y="0"/>
          <a:chExt cx="0" cy="0"/>
        </a:xfrm>
      </p:grpSpPr>
      <p:sp>
        <p:nvSpPr>
          <p:cNvPr id="90" name="Google Shape;90;p17"/>
          <p:cNvSpPr txBox="1"/>
          <p:nvPr>
            <p:ph type="title"/>
          </p:nvPr>
        </p:nvSpPr>
        <p:spPr>
          <a:xfrm>
            <a:off x="311700" y="21042"/>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cap="none">
                <a:latin typeface="Avenir"/>
                <a:ea typeface="Avenir"/>
                <a:cs typeface="Avenir"/>
                <a:sym typeface="Avenir"/>
              </a:rPr>
              <a:t>RUDOLF LABAN (1879 - 1958)</a:t>
            </a:r>
            <a:endParaRPr>
              <a:latin typeface="Avenir"/>
              <a:ea typeface="Avenir"/>
              <a:cs typeface="Avenir"/>
              <a:sym typeface="Avenir"/>
            </a:endParaRPr>
          </a:p>
        </p:txBody>
      </p:sp>
      <p:sp>
        <p:nvSpPr>
          <p:cNvPr id="91" name="Google Shape;91;p17"/>
          <p:cNvSpPr txBox="1"/>
          <p:nvPr>
            <p:ph idx="1" type="body"/>
          </p:nvPr>
        </p:nvSpPr>
        <p:spPr>
          <a:xfrm>
            <a:off x="311700" y="459623"/>
            <a:ext cx="8520600" cy="4415058"/>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Born into noble family, Hungarian/French.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Founded a dance school in Ascona in 1912.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Began making dances during the Weimar Republic years, including movement choirs.</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Had two groups in 1928 Tanzbühne Laban and smaller group Kammertanzbühne Laban.</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Set up three Dance Congresses in 1927, 1928 and 1930 to further the role of dance and the status of the dancer in Germany.</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From 1930 to 1934, he was director of the Allied State Theatres in Berlin,</a:t>
            </a: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Germany.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In 1934, he was promoted to director of the Deutsche Tanzbühne, </a:t>
            </a: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in Nazi Germany.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Had his work banned in 1936 by the Nazi regime.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p:txBody>
      </p:sp>
      <p:pic>
        <p:nvPicPr>
          <p:cNvPr descr="A person wearing a suit and tie &#10; &#10;Description automatically generated" id="92" name="Google Shape;92;p17"/>
          <p:cNvPicPr preferRelativeResize="0"/>
          <p:nvPr/>
        </p:nvPicPr>
        <p:blipFill rotWithShape="1">
          <a:blip r:embed="rId3">
            <a:alphaModFix/>
          </a:blip>
          <a:srcRect b="0" l="0" r="0" t="0"/>
          <a:stretch/>
        </p:blipFill>
        <p:spPr>
          <a:xfrm>
            <a:off x="7137661" y="2956081"/>
            <a:ext cx="1442668" cy="19186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6" name="Shape 96"/>
        <p:cNvGrpSpPr/>
        <p:nvPr/>
      </p:nvGrpSpPr>
      <p:grpSpPr>
        <a:xfrm>
          <a:off x="0" y="0"/>
          <a:ext cx="0" cy="0"/>
          <a:chOff x="0" y="0"/>
          <a:chExt cx="0" cy="0"/>
        </a:xfrm>
      </p:grpSpPr>
      <p:sp>
        <p:nvSpPr>
          <p:cNvPr id="97" name="Google Shape;97;p18"/>
          <p:cNvSpPr txBox="1"/>
          <p:nvPr>
            <p:ph type="title"/>
          </p:nvPr>
        </p:nvSpPr>
        <p:spPr>
          <a:xfrm>
            <a:off x="311700" y="21042"/>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cap="none">
                <a:latin typeface="Avenir"/>
                <a:ea typeface="Avenir"/>
                <a:cs typeface="Avenir"/>
                <a:sym typeface="Avenir"/>
              </a:rPr>
              <a:t>RUDOLF LABAN (1879 - 1958)</a:t>
            </a:r>
            <a:endParaRPr>
              <a:latin typeface="Avenir"/>
              <a:ea typeface="Avenir"/>
              <a:cs typeface="Avenir"/>
              <a:sym typeface="Avenir"/>
            </a:endParaRPr>
          </a:p>
        </p:txBody>
      </p:sp>
      <p:sp>
        <p:nvSpPr>
          <p:cNvPr id="98" name="Google Shape;98;p18"/>
          <p:cNvSpPr txBox="1"/>
          <p:nvPr>
            <p:ph idx="1" type="body"/>
          </p:nvPr>
        </p:nvSpPr>
        <p:spPr>
          <a:xfrm>
            <a:off x="311700" y="459623"/>
            <a:ext cx="8520600" cy="4415058"/>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1937 was permitted to travel to Paris and then went to England where he stayed.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Joined Joosse-Leeder dance school in Dartington Hall.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Taught dance and movement with Lisa Ullmann, his life long partner.</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Set up Laban Art of Movement Guild, (which became what is now Trinity Laban) in 1945 and the Art of Movement Studio in Manchester.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His impact on British and world dance is immeasurable. </a:t>
            </a:r>
            <a:endParaRPr/>
          </a:p>
        </p:txBody>
      </p:sp>
      <p:pic>
        <p:nvPicPr>
          <p:cNvPr descr="A person wearing a suit and tie &#10; &#10;Description automatically generated" id="99" name="Google Shape;99;p18"/>
          <p:cNvPicPr preferRelativeResize="0"/>
          <p:nvPr/>
        </p:nvPicPr>
        <p:blipFill rotWithShape="1">
          <a:blip r:embed="rId3">
            <a:alphaModFix/>
          </a:blip>
          <a:srcRect b="0" l="0" r="0" t="0"/>
          <a:stretch/>
        </p:blipFill>
        <p:spPr>
          <a:xfrm>
            <a:off x="7175239" y="2956081"/>
            <a:ext cx="1442668" cy="19186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3" name="Shape 103"/>
        <p:cNvGrpSpPr/>
        <p:nvPr/>
      </p:nvGrpSpPr>
      <p:grpSpPr>
        <a:xfrm>
          <a:off x="0" y="0"/>
          <a:ext cx="0" cy="0"/>
          <a:chOff x="0" y="0"/>
          <a:chExt cx="0" cy="0"/>
        </a:xfrm>
      </p:grpSpPr>
      <p:sp>
        <p:nvSpPr>
          <p:cNvPr id="104" name="Google Shape;104;p19"/>
          <p:cNvSpPr txBox="1"/>
          <p:nvPr>
            <p:ph type="title"/>
          </p:nvPr>
        </p:nvSpPr>
        <p:spPr>
          <a:xfrm>
            <a:off x="311700" y="140225"/>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cap="none">
                <a:latin typeface="Avenir"/>
                <a:ea typeface="Avenir"/>
                <a:cs typeface="Avenir"/>
                <a:sym typeface="Avenir"/>
              </a:rPr>
              <a:t>LABAN’S PHILOSOPHIES</a:t>
            </a:r>
            <a:endParaRPr>
              <a:latin typeface="Avenir"/>
              <a:ea typeface="Avenir"/>
              <a:cs typeface="Avenir"/>
              <a:sym typeface="Avenir"/>
            </a:endParaRPr>
          </a:p>
        </p:txBody>
      </p:sp>
      <p:sp>
        <p:nvSpPr>
          <p:cNvPr id="105" name="Google Shape;105;p19"/>
          <p:cNvSpPr txBox="1"/>
          <p:nvPr>
            <p:ph idx="1" type="body"/>
          </p:nvPr>
        </p:nvSpPr>
        <p:spPr>
          <a:xfrm>
            <a:off x="311700" y="871670"/>
            <a:ext cx="8520600" cy="4415058"/>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Believed that human movement is the “seat of life” and that it expresses the social state of being.</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Therefore, dance would be a need of communitarian (relationship between individual and community) experience.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Believed that educating individuals and groups by the means </a:t>
            </a: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of movement can correct society.</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Expresses the individual sensibilities of single persons; </a:t>
            </a: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to create the inner movement as outer movement. </a:t>
            </a: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This was the central point of expressionist dance.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Believed that movement involved effort and shape; </a:t>
            </a: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patterns of both can indicate physical and mental </a:t>
            </a: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harmony/disharmony.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p:txBody>
      </p:sp>
      <p:pic>
        <p:nvPicPr>
          <p:cNvPr id="106" name="Google Shape;106;p19"/>
          <p:cNvPicPr preferRelativeResize="0"/>
          <p:nvPr/>
        </p:nvPicPr>
        <p:blipFill rotWithShape="1">
          <a:blip r:embed="rId3">
            <a:alphaModFix/>
          </a:blip>
          <a:srcRect b="0" l="0" r="0" t="0"/>
          <a:stretch/>
        </p:blipFill>
        <p:spPr>
          <a:xfrm>
            <a:off x="5910944" y="3079199"/>
            <a:ext cx="2821147" cy="182589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0" name="Shape 110"/>
        <p:cNvGrpSpPr/>
        <p:nvPr/>
      </p:nvGrpSpPr>
      <p:grpSpPr>
        <a:xfrm>
          <a:off x="0" y="0"/>
          <a:ext cx="0" cy="0"/>
          <a:chOff x="0" y="0"/>
          <a:chExt cx="0" cy="0"/>
        </a:xfrm>
      </p:grpSpPr>
      <p:sp>
        <p:nvSpPr>
          <p:cNvPr id="111" name="Google Shape;111;p20"/>
          <p:cNvSpPr txBox="1"/>
          <p:nvPr>
            <p:ph type="title"/>
          </p:nvPr>
        </p:nvSpPr>
        <p:spPr>
          <a:xfrm>
            <a:off x="311700" y="140225"/>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cap="none">
                <a:latin typeface="Avenir"/>
                <a:ea typeface="Avenir"/>
                <a:cs typeface="Avenir"/>
                <a:sym typeface="Avenir"/>
              </a:rPr>
              <a:t>RUDOLF LABAN (1879 - 1958)</a:t>
            </a:r>
            <a:endParaRPr>
              <a:latin typeface="Avenir"/>
              <a:ea typeface="Avenir"/>
              <a:cs typeface="Avenir"/>
              <a:sym typeface="Avenir"/>
            </a:endParaRPr>
          </a:p>
        </p:txBody>
      </p:sp>
      <p:sp>
        <p:nvSpPr>
          <p:cNvPr id="112" name="Google Shape;112;p20"/>
          <p:cNvSpPr txBox="1"/>
          <p:nvPr>
            <p:ph idx="1" type="body"/>
          </p:nvPr>
        </p:nvSpPr>
        <p:spPr>
          <a:xfrm>
            <a:off x="311700" y="1004014"/>
            <a:ext cx="8520600" cy="4415058"/>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His passion was to establish dance as an art of equal standing to other art forms.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It had to establish a medium through its own literacy, hence in his burning desire to find a notation for dance. Without literacy dance would never be taken seriously by the cultural elite.</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Influenced by the youth movement and the gymnastics and health movements, he developed a system of natural and harmonious body movement which became the foundation of expressionist dance body-movement.</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He spent twenty years understanding movement sufficiently to create signs on paper that could represent body parts moving in space and time dynamically.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6" name="Shape 116"/>
        <p:cNvGrpSpPr/>
        <p:nvPr/>
      </p:nvGrpSpPr>
      <p:grpSpPr>
        <a:xfrm>
          <a:off x="0" y="0"/>
          <a:ext cx="0" cy="0"/>
          <a:chOff x="0" y="0"/>
          <a:chExt cx="0" cy="0"/>
        </a:xfrm>
      </p:grpSpPr>
      <p:sp>
        <p:nvSpPr>
          <p:cNvPr id="117" name="Google Shape;117;p21"/>
          <p:cNvSpPr txBox="1"/>
          <p:nvPr>
            <p:ph type="title"/>
          </p:nvPr>
        </p:nvSpPr>
        <p:spPr>
          <a:xfrm>
            <a:off x="311700" y="140225"/>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cap="none">
                <a:latin typeface="Avenir"/>
                <a:ea typeface="Avenir"/>
                <a:cs typeface="Avenir"/>
                <a:sym typeface="Avenir"/>
              </a:rPr>
              <a:t>LABANOTATION</a:t>
            </a:r>
            <a:endParaRPr>
              <a:latin typeface="Avenir"/>
              <a:ea typeface="Avenir"/>
              <a:cs typeface="Avenir"/>
              <a:sym typeface="Avenir"/>
            </a:endParaRPr>
          </a:p>
        </p:txBody>
      </p:sp>
      <p:sp>
        <p:nvSpPr>
          <p:cNvPr id="118" name="Google Shape;118;p21"/>
          <p:cNvSpPr txBox="1"/>
          <p:nvPr>
            <p:ph idx="1" type="body"/>
          </p:nvPr>
        </p:nvSpPr>
        <p:spPr>
          <a:xfrm>
            <a:off x="311700" y="728442"/>
            <a:ext cx="8681988" cy="4415058"/>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His codified system of body parts, in space, in effort and in time.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Classified parts of the body and basic movements.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				In order to record his system of movement, Laban invented 				a symbolic alphabet which was used as kinetography or, in 				later international developments up until today, known as 				Labanotation.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				Labanotation is the most complete and effective system for 				analysing and writing movement and a new theoretical</a:t>
            </a: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				frame for movement shape and quality analysis.</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				</a:t>
            </a: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	</a:t>
            </a:r>
            <a:endParaRPr/>
          </a:p>
        </p:txBody>
      </p:sp>
      <p:pic>
        <p:nvPicPr>
          <p:cNvPr descr="A close up of a mans face &#10; &#10;Description automatically generated" id="119" name="Google Shape;119;p21"/>
          <p:cNvPicPr preferRelativeResize="0"/>
          <p:nvPr/>
        </p:nvPicPr>
        <p:blipFill rotWithShape="1">
          <a:blip r:embed="rId3">
            <a:alphaModFix/>
          </a:blip>
          <a:srcRect b="0" l="0" r="0" t="0"/>
          <a:stretch/>
        </p:blipFill>
        <p:spPr>
          <a:xfrm>
            <a:off x="311700" y="1704046"/>
            <a:ext cx="3539378" cy="271101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3" name="Shape 123"/>
        <p:cNvGrpSpPr/>
        <p:nvPr/>
      </p:nvGrpSpPr>
      <p:grpSpPr>
        <a:xfrm>
          <a:off x="0" y="0"/>
          <a:ext cx="0" cy="0"/>
          <a:chOff x="0" y="0"/>
          <a:chExt cx="0" cy="0"/>
        </a:xfrm>
      </p:grpSpPr>
      <p:sp>
        <p:nvSpPr>
          <p:cNvPr id="124" name="Google Shape;124;p22"/>
          <p:cNvSpPr txBox="1"/>
          <p:nvPr>
            <p:ph type="title"/>
          </p:nvPr>
        </p:nvSpPr>
        <p:spPr>
          <a:xfrm>
            <a:off x="311700" y="140225"/>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cap="none">
                <a:latin typeface="Avenir"/>
                <a:ea typeface="Avenir"/>
                <a:cs typeface="Avenir"/>
                <a:sym typeface="Avenir"/>
              </a:rPr>
              <a:t>LIFETIME IMPACT OF LABAN</a:t>
            </a:r>
            <a:endParaRPr>
              <a:latin typeface="Avenir"/>
              <a:ea typeface="Avenir"/>
              <a:cs typeface="Avenir"/>
              <a:sym typeface="Avenir"/>
            </a:endParaRPr>
          </a:p>
        </p:txBody>
      </p:sp>
      <p:sp>
        <p:nvSpPr>
          <p:cNvPr id="125" name="Google Shape;125;p22"/>
          <p:cNvSpPr txBox="1"/>
          <p:nvPr>
            <p:ph idx="1" type="body"/>
          </p:nvPr>
        </p:nvSpPr>
        <p:spPr>
          <a:xfrm>
            <a:off x="311700" y="847625"/>
            <a:ext cx="8681988" cy="4415058"/>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Labanotation is still used today, recognised for being comprehensive, thorough and accurate.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His belief that dance can be an activity for all bodies, not just the favoured few.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Theories and philosophies which most likely led to the development dance science today.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Schools and academics still working with method – </a:t>
            </a:r>
            <a:r>
              <a:rPr lang="en-GB" sz="1400">
                <a:solidFill>
                  <a:srgbClr val="FF0000"/>
                </a:solidFill>
                <a:latin typeface="Avenir"/>
                <a:ea typeface="Avenir"/>
                <a:cs typeface="Avenir"/>
                <a:sym typeface="Avenir"/>
              </a:rPr>
              <a:t>research Trinity Laban in London. </a:t>
            </a:r>
            <a:endParaRPr/>
          </a:p>
          <a:p>
            <a:pPr indent="0" lvl="0" marL="114300" rtl="0" algn="l">
              <a:lnSpc>
                <a:spcPct val="115000"/>
              </a:lnSpc>
              <a:spcBef>
                <a:spcPts val="0"/>
              </a:spcBef>
              <a:spcAft>
                <a:spcPts val="0"/>
              </a:spcAft>
              <a:buSzPts val="1800"/>
              <a:buNone/>
            </a:pPr>
            <a:r>
              <a:t/>
            </a:r>
            <a:endParaRPr sz="1400">
              <a:solidFill>
                <a:srgbClr val="FF0000"/>
              </a:solidFill>
              <a:latin typeface="Avenir"/>
              <a:ea typeface="Avenir"/>
              <a:cs typeface="Avenir"/>
              <a:sym typeface="Avenir"/>
            </a:endParaRPr>
          </a:p>
          <a:p>
            <a:pPr indent="0" lvl="0" marL="114300" rtl="0" algn="l">
              <a:lnSpc>
                <a:spcPct val="115000"/>
              </a:lnSpc>
              <a:spcBef>
                <a:spcPts val="0"/>
              </a:spcBef>
              <a:spcAft>
                <a:spcPts val="0"/>
              </a:spcAft>
              <a:buSzPts val="1800"/>
              <a:buNone/>
            </a:pPr>
            <a:r>
              <a:t/>
            </a:r>
            <a:endParaRPr sz="1400">
              <a:solidFill>
                <a:srgbClr val="FF0000"/>
              </a:solidFill>
              <a:latin typeface="Avenir"/>
              <a:ea typeface="Avenir"/>
              <a:cs typeface="Avenir"/>
              <a:sym typeface="Aveni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9" name="Shape 129"/>
        <p:cNvGrpSpPr/>
        <p:nvPr/>
      </p:nvGrpSpPr>
      <p:grpSpPr>
        <a:xfrm>
          <a:off x="0" y="0"/>
          <a:ext cx="0" cy="0"/>
          <a:chOff x="0" y="0"/>
          <a:chExt cx="0" cy="0"/>
        </a:xfrm>
      </p:grpSpPr>
      <p:sp>
        <p:nvSpPr>
          <p:cNvPr id="130" name="Google Shape;130;p23"/>
          <p:cNvSpPr txBox="1"/>
          <p:nvPr>
            <p:ph type="title"/>
          </p:nvPr>
        </p:nvSpPr>
        <p:spPr>
          <a:xfrm>
            <a:off x="311700" y="140225"/>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a:latin typeface="Avenir"/>
                <a:ea typeface="Avenir"/>
                <a:cs typeface="Avenir"/>
                <a:sym typeface="Avenir"/>
              </a:rPr>
              <a:t>MARY WIGMAN (1886 – 1973)</a:t>
            </a:r>
            <a:endParaRPr/>
          </a:p>
        </p:txBody>
      </p:sp>
      <p:sp>
        <p:nvSpPr>
          <p:cNvPr id="131" name="Google Shape;131;p23"/>
          <p:cNvSpPr txBox="1"/>
          <p:nvPr>
            <p:ph idx="1" type="body"/>
          </p:nvPr>
        </p:nvSpPr>
        <p:spPr>
          <a:xfrm>
            <a:off x="311700" y="728442"/>
            <a:ext cx="8520600" cy="4415058"/>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Laban’s pupil, Mary Wigman, was the most famous dancer in Germany from 1919.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Started formal training at 24, three years studying the rhythmic gymnastic system of Jacques-Dalcroze.</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Major contributor to the popularity of dance in the Weimar Republic (German state between 1918 and 1933).</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She is, after Laban, the first relevant, European, modern dance figure.</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As much as Laban, Dalcroze and Delsarte (who are of importance because of their ideological contributions), Wigman developed her own understanding of dance making a significant amount of choreographic works.</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Performed predominantly as a solo dancer.</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Between 1921 and 1928 had a dance group. She led the largest school of its time for artistic dance.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5" name="Shape 135"/>
        <p:cNvGrpSpPr/>
        <p:nvPr/>
      </p:nvGrpSpPr>
      <p:grpSpPr>
        <a:xfrm>
          <a:off x="0" y="0"/>
          <a:ext cx="0" cy="0"/>
          <a:chOff x="0" y="0"/>
          <a:chExt cx="0" cy="0"/>
        </a:xfrm>
      </p:grpSpPr>
      <p:sp>
        <p:nvSpPr>
          <p:cNvPr id="136" name="Google Shape;136;p24"/>
          <p:cNvSpPr txBox="1"/>
          <p:nvPr>
            <p:ph type="title"/>
          </p:nvPr>
        </p:nvSpPr>
        <p:spPr>
          <a:xfrm>
            <a:off x="311700" y="140225"/>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a:latin typeface="Avenir"/>
                <a:ea typeface="Avenir"/>
                <a:cs typeface="Avenir"/>
                <a:sym typeface="Avenir"/>
              </a:rPr>
              <a:t>MARY WIGMAN – DANCE STYLE</a:t>
            </a:r>
            <a:endParaRPr/>
          </a:p>
        </p:txBody>
      </p:sp>
      <p:sp>
        <p:nvSpPr>
          <p:cNvPr id="137" name="Google Shape;137;p24"/>
          <p:cNvSpPr txBox="1"/>
          <p:nvPr>
            <p:ph idx="1" type="body"/>
          </p:nvPr>
        </p:nvSpPr>
        <p:spPr>
          <a:xfrm>
            <a:off x="311700" y="847625"/>
            <a:ext cx="8520600" cy="4415058"/>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She opposed classical dance values and methods, in search for a dance that would accomplish an expressive function of the dancer’s soul.</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Interest in the close relationship between spirituality and movement.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Believed that dance was part of life and give life. From this point of view, she recreates the cathartic function attributed to dance in ancient societies.</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Her work explored existential human experiences and metaphysical subjects.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Focus was on the body rather than costumes and scenery.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Developed improvisational practice.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Used her own and the body’s rhythms rather than musical accompaniment.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1" name="Shape 141"/>
        <p:cNvGrpSpPr/>
        <p:nvPr/>
      </p:nvGrpSpPr>
      <p:grpSpPr>
        <a:xfrm>
          <a:off x="0" y="0"/>
          <a:ext cx="0" cy="0"/>
          <a:chOff x="0" y="0"/>
          <a:chExt cx="0" cy="0"/>
        </a:xfrm>
      </p:grpSpPr>
      <p:sp>
        <p:nvSpPr>
          <p:cNvPr id="142" name="Google Shape;142;p25"/>
          <p:cNvSpPr txBox="1"/>
          <p:nvPr>
            <p:ph type="title"/>
          </p:nvPr>
        </p:nvSpPr>
        <p:spPr>
          <a:xfrm>
            <a:off x="311700" y="140225"/>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a:latin typeface="Avenir"/>
                <a:ea typeface="Avenir"/>
                <a:cs typeface="Avenir"/>
                <a:sym typeface="Avenir"/>
              </a:rPr>
              <a:t>HER WORKS</a:t>
            </a:r>
            <a:endParaRPr/>
          </a:p>
        </p:txBody>
      </p:sp>
      <p:sp>
        <p:nvSpPr>
          <p:cNvPr id="143" name="Google Shape;143;p25"/>
          <p:cNvSpPr txBox="1"/>
          <p:nvPr>
            <p:ph idx="1" type="body"/>
          </p:nvPr>
        </p:nvSpPr>
        <p:spPr>
          <a:xfrm>
            <a:off x="311700" y="847625"/>
            <a:ext cx="8520600" cy="4415058"/>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Wigman’s dance pieces are remembered for their tragic, dark character and are described as introspective dances that reveal vibrant, vital, excited and passionate inner states of being.</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400">
                <a:solidFill>
                  <a:srgbClr val="000000"/>
                </a:solidFill>
                <a:latin typeface="Avenir"/>
                <a:ea typeface="Avenir"/>
                <a:cs typeface="Avenir"/>
                <a:sym typeface="Avenir"/>
              </a:rPr>
              <a:t>For example: </a:t>
            </a: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i="1" lang="en-GB" sz="1400">
                <a:solidFill>
                  <a:srgbClr val="000000"/>
                </a:solidFill>
                <a:latin typeface="Avenir"/>
                <a:ea typeface="Avenir"/>
                <a:cs typeface="Avenir"/>
                <a:sym typeface="Avenir"/>
              </a:rPr>
              <a:t>Hexentanz </a:t>
            </a:r>
            <a:r>
              <a:rPr lang="en-GB" sz="1400">
                <a:solidFill>
                  <a:srgbClr val="000000"/>
                </a:solidFill>
                <a:latin typeface="Avenir"/>
                <a:ea typeface="Avenir"/>
                <a:cs typeface="Avenir"/>
                <a:sym typeface="Avenir"/>
              </a:rPr>
              <a:t>(Witches Dance)</a:t>
            </a:r>
            <a:endParaRPr/>
          </a:p>
          <a:p>
            <a:pPr indent="0" lvl="0" marL="114300" rtl="0" algn="l">
              <a:lnSpc>
                <a:spcPct val="115000"/>
              </a:lnSpc>
              <a:spcBef>
                <a:spcPts val="0"/>
              </a:spcBef>
              <a:spcAft>
                <a:spcPts val="0"/>
              </a:spcAft>
              <a:buSzPts val="1800"/>
              <a:buNone/>
            </a:pPr>
            <a:r>
              <a:rPr lang="en-GB" sz="1400" u="sng">
                <a:solidFill>
                  <a:schemeClr val="hlink"/>
                </a:solidFill>
                <a:latin typeface="Avenir"/>
                <a:ea typeface="Avenir"/>
                <a:cs typeface="Avenir"/>
                <a:sym typeface="Avenir"/>
                <a:hlinkClick r:id="rId3"/>
              </a:rPr>
              <a:t>https://www.moma.org/interactives/exhibitions/2012/inventingabstraction/?work=238</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i="1" lang="en-GB" sz="1400">
                <a:solidFill>
                  <a:srgbClr val="000000"/>
                </a:solidFill>
                <a:latin typeface="Avenir"/>
                <a:ea typeface="Avenir"/>
                <a:cs typeface="Avenir"/>
                <a:sym typeface="Avenir"/>
              </a:rPr>
              <a:t>Sommersdans </a:t>
            </a:r>
            <a:r>
              <a:rPr lang="en-GB" sz="1400">
                <a:solidFill>
                  <a:srgbClr val="000000"/>
                </a:solidFill>
                <a:latin typeface="Avenir"/>
                <a:ea typeface="Avenir"/>
                <a:cs typeface="Avenir"/>
                <a:sym typeface="Avenir"/>
              </a:rPr>
              <a:t>(Summer dance)</a:t>
            </a:r>
            <a:endParaRPr/>
          </a:p>
          <a:p>
            <a:pPr indent="0" lvl="0" marL="114300" rtl="0" algn="l">
              <a:lnSpc>
                <a:spcPct val="115000"/>
              </a:lnSpc>
              <a:spcBef>
                <a:spcPts val="0"/>
              </a:spcBef>
              <a:spcAft>
                <a:spcPts val="0"/>
              </a:spcAft>
              <a:buSzPts val="1800"/>
              <a:buNone/>
            </a:pPr>
            <a:r>
              <a:rPr lang="en-GB" sz="1400" u="sng">
                <a:solidFill>
                  <a:schemeClr val="hlink"/>
                </a:solidFill>
                <a:latin typeface="Avenir"/>
                <a:ea typeface="Avenir"/>
                <a:cs typeface="Avenir"/>
                <a:sym typeface="Avenir"/>
                <a:hlinkClick r:id="rId4"/>
              </a:rPr>
              <a:t>https://www.youtube.com/watch?v=nV1Q9buVe04</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t/>
            </a:r>
            <a:endParaRPr sz="1400">
              <a:solidFill>
                <a:srgbClr val="000000"/>
              </a:solidFill>
              <a:latin typeface="Avenir"/>
              <a:ea typeface="Avenir"/>
              <a:cs typeface="Avenir"/>
              <a:sym typeface="Aveni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7" name="Shape 147"/>
        <p:cNvGrpSpPr/>
        <p:nvPr/>
      </p:nvGrpSpPr>
      <p:grpSpPr>
        <a:xfrm>
          <a:off x="0" y="0"/>
          <a:ext cx="0" cy="0"/>
          <a:chOff x="0" y="0"/>
          <a:chExt cx="0" cy="0"/>
        </a:xfrm>
      </p:grpSpPr>
      <p:sp>
        <p:nvSpPr>
          <p:cNvPr id="148" name="Google Shape;148;p26"/>
          <p:cNvSpPr txBox="1"/>
          <p:nvPr>
            <p:ph type="title"/>
          </p:nvPr>
        </p:nvSpPr>
        <p:spPr>
          <a:xfrm>
            <a:off x="311700" y="132230"/>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sz="3000">
                <a:latin typeface="Corbel"/>
                <a:ea typeface="Corbel"/>
                <a:cs typeface="Corbel"/>
                <a:sym typeface="Corbel"/>
              </a:rPr>
              <a:t>THE INFLUENCE OF MARY WIGMAN </a:t>
            </a:r>
            <a:endParaRPr sz="3000">
              <a:latin typeface="Avenir"/>
              <a:ea typeface="Avenir"/>
              <a:cs typeface="Avenir"/>
              <a:sym typeface="Avenir"/>
            </a:endParaRPr>
          </a:p>
        </p:txBody>
      </p:sp>
      <p:sp>
        <p:nvSpPr>
          <p:cNvPr id="149" name="Google Shape;149;p26"/>
          <p:cNvSpPr txBox="1"/>
          <p:nvPr/>
        </p:nvSpPr>
        <p:spPr>
          <a:xfrm>
            <a:off x="311700" y="586591"/>
            <a:ext cx="8104340" cy="4493538"/>
          </a:xfrm>
          <a:prstGeom prst="rect">
            <a:avLst/>
          </a:prstGeom>
          <a:noFill/>
          <a:ln>
            <a:noFill/>
          </a:ln>
        </p:spPr>
        <p:txBody>
          <a:bodyPr anchorCtr="0" anchor="t" bIns="45700" lIns="91425" spcFirstLastPara="1" rIns="91425" wrap="square" tIns="45700">
            <a:noAutofit/>
          </a:bodyPr>
          <a:lstStyle/>
          <a:p>
            <a:pPr indent="0" lvl="0" marL="114300" marR="0" rtl="0" algn="l">
              <a:lnSpc>
                <a:spcPct val="100000"/>
              </a:lnSpc>
              <a:spcBef>
                <a:spcPts val="0"/>
              </a:spcBef>
              <a:spcAft>
                <a:spcPts val="0"/>
              </a:spcAft>
              <a:buNone/>
            </a:pPr>
            <a:r>
              <a:rPr b="0" i="0" lang="en-GB" sz="1300" u="none" cap="none" strike="noStrike">
                <a:solidFill>
                  <a:srgbClr val="000000"/>
                </a:solidFill>
                <a:latin typeface="Avenir"/>
                <a:ea typeface="Avenir"/>
                <a:cs typeface="Avenir"/>
                <a:sym typeface="Avenir"/>
              </a:rPr>
              <a:t>According to modern dance history, she influences the whole German dance trend during the 1920s and 1930s and what follows after the war.</a:t>
            </a:r>
            <a:endParaRPr/>
          </a:p>
          <a:p>
            <a:pPr indent="0" lvl="0" marL="114300" marR="0" rtl="0" algn="l">
              <a:lnSpc>
                <a:spcPct val="100000"/>
              </a:lnSpc>
              <a:spcBef>
                <a:spcPts val="0"/>
              </a:spcBef>
              <a:spcAft>
                <a:spcPts val="0"/>
              </a:spcAft>
              <a:buNone/>
            </a:pPr>
            <a:r>
              <a:t/>
            </a:r>
            <a:endParaRPr b="0" i="0" sz="1300" u="none" cap="none" strike="noStrike">
              <a:solidFill>
                <a:srgbClr val="000000"/>
              </a:solidFill>
              <a:latin typeface="Avenir"/>
              <a:ea typeface="Avenir"/>
              <a:cs typeface="Avenir"/>
              <a:sym typeface="Avenir"/>
            </a:endParaRPr>
          </a:p>
          <a:p>
            <a:pPr indent="0" lvl="0" marL="114300" marR="0" rtl="0" algn="l">
              <a:lnSpc>
                <a:spcPct val="100000"/>
              </a:lnSpc>
              <a:spcBef>
                <a:spcPts val="0"/>
              </a:spcBef>
              <a:spcAft>
                <a:spcPts val="0"/>
              </a:spcAft>
              <a:buNone/>
            </a:pPr>
            <a:r>
              <a:rPr b="0" i="0" lang="en-GB" sz="1300" u="none" cap="none" strike="noStrike">
                <a:solidFill>
                  <a:srgbClr val="000000"/>
                </a:solidFill>
                <a:latin typeface="Avenir"/>
                <a:ea typeface="Avenir"/>
                <a:cs typeface="Avenir"/>
                <a:sym typeface="Avenir"/>
              </a:rPr>
              <a:t>Her ideas are brought to the United States of America by Hanya Holm, who passes the heritage to figures like A. Nikolaïs. </a:t>
            </a:r>
            <a:endParaRPr/>
          </a:p>
          <a:p>
            <a:pPr indent="-203200" lvl="0" marL="400050" marR="0" rtl="0" algn="l">
              <a:lnSpc>
                <a:spcPct val="100000"/>
              </a:lnSpc>
              <a:spcBef>
                <a:spcPts val="0"/>
              </a:spcBef>
              <a:spcAft>
                <a:spcPts val="0"/>
              </a:spcAft>
              <a:buClr>
                <a:srgbClr val="000000"/>
              </a:buClr>
              <a:buSzPts val="1300"/>
              <a:buFont typeface="Arial"/>
              <a:buNone/>
            </a:pPr>
            <a:r>
              <a:t/>
            </a:r>
            <a:endParaRPr b="0" i="0" sz="1300" u="none" cap="none" strike="noStrike">
              <a:solidFill>
                <a:srgbClr val="000000"/>
              </a:solidFill>
              <a:latin typeface="Avenir"/>
              <a:ea typeface="Avenir"/>
              <a:cs typeface="Avenir"/>
              <a:sym typeface="Avenir"/>
            </a:endParaRPr>
          </a:p>
          <a:p>
            <a:pPr indent="0" lvl="0" marL="114300" marR="0" rtl="0" algn="l">
              <a:lnSpc>
                <a:spcPct val="100000"/>
              </a:lnSpc>
              <a:spcBef>
                <a:spcPts val="0"/>
              </a:spcBef>
              <a:spcAft>
                <a:spcPts val="0"/>
              </a:spcAft>
              <a:buNone/>
            </a:pPr>
            <a:r>
              <a:rPr b="0" i="0" lang="en-GB" sz="1300" u="none" cap="none" strike="noStrike">
                <a:solidFill>
                  <a:srgbClr val="000000"/>
                </a:solidFill>
                <a:latin typeface="Avenir"/>
                <a:ea typeface="Avenir"/>
                <a:cs typeface="Avenir"/>
                <a:sym typeface="Avenir"/>
              </a:rPr>
              <a:t>Still, in other countries like France, for example, Wigman heirs are responsible for the respective modern dance trends at the time.</a:t>
            </a:r>
            <a:endParaRPr/>
          </a:p>
          <a:p>
            <a:pPr indent="-203200" lvl="0" marL="400050" marR="0" rtl="0" algn="l">
              <a:lnSpc>
                <a:spcPct val="100000"/>
              </a:lnSpc>
              <a:spcBef>
                <a:spcPts val="0"/>
              </a:spcBef>
              <a:spcAft>
                <a:spcPts val="0"/>
              </a:spcAft>
              <a:buClr>
                <a:srgbClr val="000000"/>
              </a:buClr>
              <a:buSzPts val="1300"/>
              <a:buFont typeface="Arial"/>
              <a:buNone/>
            </a:pPr>
            <a:r>
              <a:t/>
            </a:r>
            <a:endParaRPr b="0" i="0" sz="1300" u="none" cap="none" strike="noStrike">
              <a:solidFill>
                <a:srgbClr val="000000"/>
              </a:solidFill>
              <a:latin typeface="Avenir"/>
              <a:ea typeface="Avenir"/>
              <a:cs typeface="Avenir"/>
              <a:sym typeface="Avenir"/>
            </a:endParaRPr>
          </a:p>
          <a:p>
            <a:pPr indent="0" lvl="0" marL="114300" marR="0" rtl="0" algn="l">
              <a:lnSpc>
                <a:spcPct val="100000"/>
              </a:lnSpc>
              <a:spcBef>
                <a:spcPts val="0"/>
              </a:spcBef>
              <a:spcAft>
                <a:spcPts val="0"/>
              </a:spcAft>
              <a:buNone/>
            </a:pPr>
            <a:r>
              <a:rPr b="0" i="0" lang="en-GB" sz="1300" u="none" cap="none" strike="noStrike">
                <a:solidFill>
                  <a:srgbClr val="000000"/>
                </a:solidFill>
                <a:latin typeface="Avenir"/>
                <a:ea typeface="Avenir"/>
                <a:cs typeface="Avenir"/>
                <a:sym typeface="Avenir"/>
              </a:rPr>
              <a:t>She engages herself into the social and educational mission of the choreographer, by creating several schools and transmitting her artistic legacy. Among her renowned students are Hanya Holm, Harald Kreutzberg, Gret Paluca and Kurt Jooss.</a:t>
            </a:r>
            <a:endParaRPr/>
          </a:p>
          <a:p>
            <a:pPr indent="0" lvl="0" marL="114300" marR="0" rtl="0" algn="l">
              <a:lnSpc>
                <a:spcPct val="100000"/>
              </a:lnSpc>
              <a:spcBef>
                <a:spcPts val="0"/>
              </a:spcBef>
              <a:spcAft>
                <a:spcPts val="0"/>
              </a:spcAft>
              <a:buNone/>
            </a:pPr>
            <a:r>
              <a:t/>
            </a:r>
            <a:endParaRPr b="0" i="0" sz="1300" u="none" cap="none" strike="noStrike">
              <a:solidFill>
                <a:srgbClr val="000000"/>
              </a:solidFill>
              <a:latin typeface="Avenir"/>
              <a:ea typeface="Avenir"/>
              <a:cs typeface="Avenir"/>
              <a:sym typeface="Avenir"/>
            </a:endParaRPr>
          </a:p>
          <a:p>
            <a:pPr indent="0" lvl="0" marL="114300" marR="0" rtl="0" algn="l">
              <a:lnSpc>
                <a:spcPct val="100000"/>
              </a:lnSpc>
              <a:spcBef>
                <a:spcPts val="0"/>
              </a:spcBef>
              <a:spcAft>
                <a:spcPts val="0"/>
              </a:spcAft>
              <a:buNone/>
            </a:pPr>
            <a:r>
              <a:rPr b="0" i="0" lang="en-GB" sz="1300" u="none" cap="none" strike="noStrike">
                <a:solidFill>
                  <a:srgbClr val="000000"/>
                </a:solidFill>
                <a:latin typeface="Avenir"/>
                <a:ea typeface="Avenir"/>
                <a:cs typeface="Avenir"/>
                <a:sym typeface="Avenir"/>
              </a:rPr>
              <a:t>Influences on Martha Graham – </a:t>
            </a:r>
            <a:r>
              <a:rPr b="0" i="0" lang="en-GB" sz="1300" u="none" cap="none" strike="noStrike">
                <a:solidFill>
                  <a:srgbClr val="FF0000"/>
                </a:solidFill>
                <a:latin typeface="Avenir"/>
                <a:ea typeface="Avenir"/>
                <a:cs typeface="Avenir"/>
                <a:sym typeface="Avenir"/>
              </a:rPr>
              <a:t>compare the Sommerdans of Wigman and Lamentations by Graham. </a:t>
            </a:r>
            <a:endParaRPr/>
          </a:p>
          <a:p>
            <a:pPr indent="0" lvl="0" marL="114300" marR="0" rtl="0" algn="l">
              <a:lnSpc>
                <a:spcPct val="100000"/>
              </a:lnSpc>
              <a:spcBef>
                <a:spcPts val="0"/>
              </a:spcBef>
              <a:spcAft>
                <a:spcPts val="0"/>
              </a:spcAft>
              <a:buNone/>
            </a:pPr>
            <a:r>
              <a:t/>
            </a:r>
            <a:endParaRPr b="0" i="0" sz="1300" u="none" cap="none" strike="noStrike">
              <a:solidFill>
                <a:srgbClr val="000000"/>
              </a:solidFill>
              <a:latin typeface="Avenir"/>
              <a:ea typeface="Avenir"/>
              <a:cs typeface="Avenir"/>
              <a:sym typeface="Avenir"/>
            </a:endParaRPr>
          </a:p>
          <a:p>
            <a:pPr indent="0" lvl="0" marL="114300" marR="0" rtl="0" algn="l">
              <a:lnSpc>
                <a:spcPct val="100000"/>
              </a:lnSpc>
              <a:spcBef>
                <a:spcPts val="0"/>
              </a:spcBef>
              <a:spcAft>
                <a:spcPts val="0"/>
              </a:spcAft>
              <a:buNone/>
            </a:pPr>
            <a:r>
              <a:rPr b="0" i="0" lang="en-GB" sz="1300" u="none" cap="none" strike="noStrike">
                <a:solidFill>
                  <a:srgbClr val="000000"/>
                </a:solidFill>
                <a:latin typeface="Avenir"/>
                <a:ea typeface="Avenir"/>
                <a:cs typeface="Avenir"/>
                <a:sym typeface="Avenir"/>
              </a:rPr>
              <a:t>Traces of influence in the work of Pina Bausch. </a:t>
            </a:r>
            <a:endParaRPr/>
          </a:p>
          <a:p>
            <a:pPr indent="0" lvl="0" marL="114300" marR="0" rtl="0" algn="l">
              <a:lnSpc>
                <a:spcPct val="100000"/>
              </a:lnSpc>
              <a:spcBef>
                <a:spcPts val="0"/>
              </a:spcBef>
              <a:spcAft>
                <a:spcPts val="0"/>
              </a:spcAft>
              <a:buNone/>
            </a:pPr>
            <a:r>
              <a:t/>
            </a:r>
            <a:endParaRPr b="0" i="0" sz="1300" u="none" cap="none" strike="noStrike">
              <a:solidFill>
                <a:srgbClr val="000000"/>
              </a:solidFill>
              <a:latin typeface="Avenir"/>
              <a:ea typeface="Avenir"/>
              <a:cs typeface="Avenir"/>
              <a:sym typeface="Avenir"/>
            </a:endParaRPr>
          </a:p>
          <a:p>
            <a:pPr indent="0" lvl="0" marL="114300" marR="0" rtl="0" algn="l">
              <a:lnSpc>
                <a:spcPct val="100000"/>
              </a:lnSpc>
              <a:spcBef>
                <a:spcPts val="0"/>
              </a:spcBef>
              <a:spcAft>
                <a:spcPts val="0"/>
              </a:spcAft>
              <a:buNone/>
            </a:pPr>
            <a:r>
              <a:rPr b="0" i="0" lang="en-GB" sz="1300" u="none" cap="none" strike="noStrike">
                <a:solidFill>
                  <a:srgbClr val="000000"/>
                </a:solidFill>
                <a:latin typeface="Avenir"/>
                <a:ea typeface="Avenir"/>
                <a:cs typeface="Avenir"/>
                <a:sym typeface="Avenir"/>
              </a:rPr>
              <a:t>Judith Mackrell writes about her influence - </a:t>
            </a:r>
            <a:r>
              <a:rPr b="0" i="0" lang="en-GB" sz="1300" u="sng" cap="none" strike="noStrike">
                <a:solidFill>
                  <a:schemeClr val="hlink"/>
                </a:solidFill>
                <a:latin typeface="Avenir"/>
                <a:ea typeface="Avenir"/>
                <a:cs typeface="Avenir"/>
                <a:sym typeface="Avenir"/>
                <a:hlinkClick r:id="rId3"/>
              </a:rPr>
              <a:t>https://www.theguardian.com/stage/2013/may/22/mary-wigman-german-modern-dance-pioneer</a:t>
            </a:r>
            <a:endParaRPr b="0" i="0" sz="1300" u="none" cap="none" strike="noStrike">
              <a:solidFill>
                <a:srgbClr val="000000"/>
              </a:solidFill>
              <a:latin typeface="Avenir"/>
              <a:ea typeface="Avenir"/>
              <a:cs typeface="Avenir"/>
              <a:sym typeface="Avenir"/>
            </a:endParaRPr>
          </a:p>
          <a:p>
            <a:pPr indent="0" lvl="0" marL="114300" marR="0" rtl="0" algn="l">
              <a:lnSpc>
                <a:spcPct val="100000"/>
              </a:lnSpc>
              <a:spcBef>
                <a:spcPts val="0"/>
              </a:spcBef>
              <a:spcAft>
                <a:spcPts val="0"/>
              </a:spcAft>
              <a:buNone/>
            </a:pPr>
            <a:r>
              <a:t/>
            </a:r>
            <a:endParaRPr b="0" i="0" sz="1300" u="none" cap="none" strike="noStrike">
              <a:solidFill>
                <a:srgbClr val="000000"/>
              </a:solidFill>
              <a:latin typeface="Avenir"/>
              <a:ea typeface="Avenir"/>
              <a:cs typeface="Avenir"/>
              <a:sym typeface="Avenir"/>
            </a:endParaRPr>
          </a:p>
          <a:p>
            <a:pPr indent="0" lvl="0" marL="114300" marR="0" rtl="0" algn="l">
              <a:lnSpc>
                <a:spcPct val="100000"/>
              </a:lnSpc>
              <a:spcBef>
                <a:spcPts val="0"/>
              </a:spcBef>
              <a:spcAft>
                <a:spcPts val="0"/>
              </a:spcAft>
              <a:buNone/>
            </a:pPr>
            <a:r>
              <a:rPr b="0" i="0" lang="en-GB" sz="1300" u="none" cap="none" strike="noStrike">
                <a:solidFill>
                  <a:srgbClr val="000000"/>
                </a:solidFill>
                <a:latin typeface="Avenir"/>
                <a:ea typeface="Avenir"/>
                <a:cs typeface="Avenir"/>
                <a:sym typeface="Avenir"/>
              </a:rPr>
              <a:t>Wigman interview - </a:t>
            </a:r>
            <a:r>
              <a:rPr b="0" i="0" lang="en-GB" sz="1200" u="sng" cap="none" strike="noStrike">
                <a:solidFill>
                  <a:schemeClr val="hlink"/>
                </a:solidFill>
                <a:latin typeface="Avenir"/>
                <a:ea typeface="Avenir"/>
                <a:cs typeface="Avenir"/>
                <a:sym typeface="Avenir"/>
                <a:hlinkClick r:id="rId4"/>
              </a:rPr>
              <a:t>https://www.youtube.com/watch?v=y5cXtIE3JB0</a:t>
            </a:r>
            <a:endParaRPr b="0" i="0" sz="1200" u="none" cap="none" strike="noStrike">
              <a:solidFill>
                <a:srgbClr val="000000"/>
              </a:solidFill>
              <a:latin typeface="Avenir"/>
              <a:ea typeface="Avenir"/>
              <a:cs typeface="Avenir"/>
              <a:sym typeface="Avenir"/>
            </a:endParaRPr>
          </a:p>
          <a:p>
            <a:pPr indent="0" lvl="0" marL="0" marR="0" rtl="0" algn="l">
              <a:lnSpc>
                <a:spcPct val="100000"/>
              </a:lnSpc>
              <a:spcBef>
                <a:spcPts val="0"/>
              </a:spcBef>
              <a:spcAft>
                <a:spcPts val="0"/>
              </a:spcAft>
              <a:buNone/>
            </a:pPr>
            <a:r>
              <a:t/>
            </a:r>
            <a:endParaRPr b="0" i="0" sz="13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3" name="Shape 153"/>
        <p:cNvGrpSpPr/>
        <p:nvPr/>
      </p:nvGrpSpPr>
      <p:grpSpPr>
        <a:xfrm>
          <a:off x="0" y="0"/>
          <a:ext cx="0" cy="0"/>
          <a:chOff x="0" y="0"/>
          <a:chExt cx="0" cy="0"/>
        </a:xfrm>
      </p:grpSpPr>
      <p:sp>
        <p:nvSpPr>
          <p:cNvPr id="154" name="Google Shape;154;p27"/>
          <p:cNvSpPr txBox="1"/>
          <p:nvPr>
            <p:ph idx="1" type="body"/>
          </p:nvPr>
        </p:nvSpPr>
        <p:spPr>
          <a:xfrm>
            <a:off x="311700" y="925666"/>
            <a:ext cx="8520600" cy="3556688"/>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sz="2000">
                <a:solidFill>
                  <a:srgbClr val="000000"/>
                </a:solidFill>
                <a:latin typeface="Avenir"/>
                <a:ea typeface="Avenir"/>
                <a:cs typeface="Avenir"/>
                <a:sym typeface="Avenir"/>
              </a:rPr>
              <a:t>Research Wigman’s and Laban’s relationship with the Nazis during the 30’s - for discussion next week</a:t>
            </a:r>
            <a:endParaRPr/>
          </a:p>
          <a:p>
            <a:pPr indent="0" lvl="0" marL="114300" rtl="0" algn="l">
              <a:lnSpc>
                <a:spcPct val="115000"/>
              </a:lnSpc>
              <a:spcBef>
                <a:spcPts val="0"/>
              </a:spcBef>
              <a:spcAft>
                <a:spcPts val="0"/>
              </a:spcAft>
              <a:buSzPts val="1800"/>
              <a:buNone/>
            </a:pPr>
            <a:r>
              <a:t/>
            </a:r>
            <a:endParaRPr sz="20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rPr lang="en-GB" sz="1600">
                <a:solidFill>
                  <a:srgbClr val="000000"/>
                </a:solidFill>
                <a:latin typeface="Avenir"/>
                <a:ea typeface="Avenir"/>
                <a:cs typeface="Avenir"/>
                <a:sym typeface="Avenir"/>
              </a:rPr>
              <a:t>Try: Hitler's dancers: German modern dance and the Third Reich by Lillian Karina and Marion Kent (</a:t>
            </a:r>
            <a:r>
              <a:rPr lang="en-GB" sz="1600" u="sng">
                <a:solidFill>
                  <a:schemeClr val="hlink"/>
                </a:solidFill>
                <a:latin typeface="Avenir"/>
                <a:ea typeface="Avenir"/>
                <a:cs typeface="Avenir"/>
                <a:sym typeface="Avenir"/>
                <a:hlinkClick r:id="rId3"/>
              </a:rPr>
              <a:t>https://hdl-handle-net.ezproxy.uwtsd.ac.uk/2027/fulcrum.zp38wc98w</a:t>
            </a:r>
            <a:r>
              <a:rPr lang="en-GB" sz="1600">
                <a:solidFill>
                  <a:srgbClr val="000000"/>
                </a:solidFill>
                <a:latin typeface="Avenir"/>
                <a:ea typeface="Avenir"/>
                <a:cs typeface="Avenir"/>
                <a:sym typeface="Avenir"/>
              </a:rPr>
              <a:t>) </a:t>
            </a:r>
            <a:endParaRPr/>
          </a:p>
          <a:p>
            <a:pPr indent="0" lvl="0" marL="114300" rtl="0" algn="l">
              <a:lnSpc>
                <a:spcPct val="115000"/>
              </a:lnSpc>
              <a:spcBef>
                <a:spcPts val="0"/>
              </a:spcBef>
              <a:spcAft>
                <a:spcPts val="0"/>
              </a:spcAft>
              <a:buSzPts val="1800"/>
              <a:buNone/>
            </a:pPr>
            <a:r>
              <a:t/>
            </a:r>
            <a:endParaRPr b="1" sz="16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t/>
            </a:r>
            <a:endParaRPr sz="2000">
              <a:solidFill>
                <a:srgbClr val="000000"/>
              </a:solidFill>
              <a:latin typeface="Avenir"/>
              <a:ea typeface="Avenir"/>
              <a:cs typeface="Avenir"/>
              <a:sym typeface="Avenir"/>
            </a:endParaRPr>
          </a:p>
          <a:p>
            <a:pPr indent="0" lvl="0" marL="114300" rtl="0" algn="l">
              <a:lnSpc>
                <a:spcPct val="115000"/>
              </a:lnSpc>
              <a:spcBef>
                <a:spcPts val="0"/>
              </a:spcBef>
              <a:spcAft>
                <a:spcPts val="0"/>
              </a:spcAft>
              <a:buSzPts val="1800"/>
              <a:buNone/>
            </a:pPr>
            <a:r>
              <a:t/>
            </a:r>
            <a:endParaRPr sz="2000">
              <a:solidFill>
                <a:srgbClr val="000000"/>
              </a:solidFill>
              <a:latin typeface="Avenir"/>
              <a:ea typeface="Avenir"/>
              <a:cs typeface="Avenir"/>
              <a:sym typeface="Avenir"/>
            </a:endParaRPr>
          </a:p>
        </p:txBody>
      </p:sp>
      <p:sp>
        <p:nvSpPr>
          <p:cNvPr id="155" name="Google Shape;155;p27"/>
          <p:cNvSpPr txBox="1"/>
          <p:nvPr>
            <p:ph type="title"/>
          </p:nvPr>
        </p:nvSpPr>
        <p:spPr>
          <a:xfrm>
            <a:off x="311700" y="320487"/>
            <a:ext cx="8520600" cy="7074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3600"/>
              <a:buNone/>
            </a:pPr>
            <a:r>
              <a:rPr lang="en-GB" sz="2800">
                <a:latin typeface="Avenir"/>
                <a:ea typeface="Avenir"/>
                <a:cs typeface="Avenir"/>
                <a:sym typeface="Avenir"/>
              </a:rPr>
              <a:t>FOR NEXT WEEK</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ropic">
  <a:themeElements>
    <a:clrScheme name="Tropic">
      <a:dk1>
        <a:srgbClr val="A1E8D9"/>
      </a:dk1>
      <a:lt1>
        <a:srgbClr val="FFFFFF"/>
      </a:lt1>
      <a:dk2>
        <a:srgbClr val="695D46"/>
      </a:dk2>
      <a:lt2>
        <a:srgbClr val="B3A77D"/>
      </a:lt2>
      <a:accent1>
        <a:srgbClr val="EF6C00"/>
      </a:accent1>
      <a:accent2>
        <a:srgbClr val="009668"/>
      </a:accent2>
      <a:accent3>
        <a:srgbClr val="4DB6AC"/>
      </a:accent3>
      <a:accent4>
        <a:srgbClr val="FF9800"/>
      </a:accent4>
      <a:accent5>
        <a:srgbClr val="CE93D8"/>
      </a:accent5>
      <a:accent6>
        <a:srgbClr val="EEFF41"/>
      </a:accent6>
      <a:hlink>
        <a:srgbClr val="CE93D8"/>
      </a:hlink>
      <a:folHlink>
        <a:srgbClr val="CE93D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