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1" r:id="rId3"/>
    <p:sldId id="256" r:id="rId4"/>
    <p:sldId id="263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C2655F-FE04-06D2-EBCD-F46B0A27E94B}" v="25" dt="2026-06-20T11:48:01.499"/>
    <p1510:client id="{1421AEE8-B584-65A9-B1B5-235F1594F607}" v="7" dt="2026-06-20T12:13:05.240"/>
    <p1510:client id="{1D0F85BF-8407-AA8E-5403-002AB1443418}" v="1" dt="2026-06-21T10:18:47.662"/>
    <p1510:client id="{394B8ECE-DB53-6354-BC3E-487AC55C0F37}" v="56" dt="2026-06-20T12:23:00.364"/>
    <p1510:client id="{4F46D046-CD24-06D8-0EA0-39E14822132F}" v="42" dt="2026-06-20T12:17:25.808"/>
    <p1510:client id="{5316F67D-A48C-E087-D94B-95FE9E30DCA8}" v="21" dt="2026-06-21T10:45:31.960"/>
    <p1510:client id="{54FE17B2-E36C-7E88-8B9C-A4F776166DFD}" v="2" dt="2026-06-21T10:03:26.664"/>
    <p1510:client id="{5C73C567-B5A9-D844-F7B6-B517F6CE9413}" v="119" dt="2026-06-21T09:29:10.216"/>
    <p1510:client id="{8C1A35A1-7DDF-5AAF-245A-9620B1222E54}" v="53" dt="2026-06-20T12:51:10.367"/>
    <p1510:client id="{93ADDF47-609F-A41B-C2D8-582988DDF734}" v="2" dt="2026-06-20T12:01:16.566"/>
    <p1510:client id="{BC5D36E0-BA3A-98FD-F71C-66B2EAE77F6F}" v="52" dt="2026-06-20T12:31:50.348"/>
    <p1510:client id="{CA4659AB-718C-28E4-73B6-2E1BC6B06F13}" v="27" dt="2026-06-20T11:59:17.686"/>
    <p1510:client id="{D7B0F33D-B40D-54C5-A6D9-8535C9282320}" v="33" dt="2026-06-20T12:09:07.939"/>
    <p1510:client id="{DB79AE61-4C29-340A-9A39-CE1DC4194727}" v="16" dt="2026-06-20T12:42:40.498"/>
    <p1510:client id="{E436EE39-E637-9B3D-5880-53B4E3FE3D1B}" v="25" dt="2026-06-21T11:00:56.157"/>
    <p1510:client id="{E8EE2493-FFFC-0318-45E2-EB0B05798AFF}" v="1" dt="2026-06-20T12:52:35.5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Narh (2419949)" userId="S::2419949@student.uwtsd.ac.uk::a45645f2-f90c-44dd-bdb4-5aaf9b757799" providerId="AD" clId="Web-{394B8ECE-DB53-6354-BC3E-487AC55C0F37}"/>
    <pc:docChg chg="modSld sldOrd">
      <pc:chgData name="Kate Narh (2419949)" userId="S::2419949@student.uwtsd.ac.uk::a45645f2-f90c-44dd-bdb4-5aaf9b757799" providerId="AD" clId="Web-{394B8ECE-DB53-6354-BC3E-487AC55C0F37}" dt="2026-06-20T12:23:00.364" v="56"/>
      <pc:docMkLst>
        <pc:docMk/>
      </pc:docMkLst>
      <pc:sldChg chg="ord">
        <pc:chgData name="Kate Narh (2419949)" userId="S::2419949@student.uwtsd.ac.uk::a45645f2-f90c-44dd-bdb4-5aaf9b757799" providerId="AD" clId="Web-{394B8ECE-DB53-6354-BC3E-487AC55C0F37}" dt="2026-06-20T12:23:00.364" v="56"/>
        <pc:sldMkLst>
          <pc:docMk/>
          <pc:sldMk cId="109857222" sldId="256"/>
        </pc:sldMkLst>
      </pc:sldChg>
      <pc:sldChg chg="modSp">
        <pc:chgData name="Kate Narh (2419949)" userId="S::2419949@student.uwtsd.ac.uk::a45645f2-f90c-44dd-bdb4-5aaf9b757799" providerId="AD" clId="Web-{394B8ECE-DB53-6354-BC3E-487AC55C0F37}" dt="2026-06-20T12:22:29.549" v="55" actId="20577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394B8ECE-DB53-6354-BC3E-487AC55C0F37}" dt="2026-06-20T12:22:29.549" v="55" actId="20577"/>
          <ac:spMkLst>
            <pc:docMk/>
            <pc:sldMk cId="1178893109" sldId="259"/>
            <ac:spMk id="3" creationId="{90DF9E68-B4A1-716D-95CC-6D57FB68C24E}"/>
          </ac:spMkLst>
        </pc:spChg>
      </pc:sldChg>
    </pc:docChg>
  </pc:docChgLst>
  <pc:docChgLst>
    <pc:chgData name="Kate Narh (2419949)" userId="S::2419949@student.uwtsd.ac.uk::a45645f2-f90c-44dd-bdb4-5aaf9b757799" providerId="AD" clId="Web-{93ADDF47-609F-A41B-C2D8-582988DDF734}"/>
    <pc:docChg chg="delSld">
      <pc:chgData name="Kate Narh (2419949)" userId="S::2419949@student.uwtsd.ac.uk::a45645f2-f90c-44dd-bdb4-5aaf9b757799" providerId="AD" clId="Web-{93ADDF47-609F-A41B-C2D8-582988DDF734}" dt="2026-06-20T12:01:16.566" v="1"/>
      <pc:docMkLst>
        <pc:docMk/>
      </pc:docMkLst>
      <pc:sldChg chg="del">
        <pc:chgData name="Kate Narh (2419949)" userId="S::2419949@student.uwtsd.ac.uk::a45645f2-f90c-44dd-bdb4-5aaf9b757799" providerId="AD" clId="Web-{93ADDF47-609F-A41B-C2D8-582988DDF734}" dt="2026-06-20T12:01:13.519" v="0"/>
        <pc:sldMkLst>
          <pc:docMk/>
          <pc:sldMk cId="2770213395" sldId="258"/>
        </pc:sldMkLst>
      </pc:sldChg>
      <pc:sldChg chg="del">
        <pc:chgData name="Kate Narh (2419949)" userId="S::2419949@student.uwtsd.ac.uk::a45645f2-f90c-44dd-bdb4-5aaf9b757799" providerId="AD" clId="Web-{93ADDF47-609F-A41B-C2D8-582988DDF734}" dt="2026-06-20T12:01:16.566" v="1"/>
        <pc:sldMkLst>
          <pc:docMk/>
          <pc:sldMk cId="3275086941" sldId="259"/>
        </pc:sldMkLst>
      </pc:sldChg>
    </pc:docChg>
  </pc:docChgLst>
  <pc:docChgLst>
    <pc:chgData name="Kate Narh (2419949)" userId="S::2419949@student.uwtsd.ac.uk::a45645f2-f90c-44dd-bdb4-5aaf9b757799" providerId="AD" clId="Web-{54FE17B2-E36C-7E88-8B9C-A4F776166DFD}"/>
    <pc:docChg chg="modSld">
      <pc:chgData name="Kate Narh (2419949)" userId="S::2419949@student.uwtsd.ac.uk::a45645f2-f90c-44dd-bdb4-5aaf9b757799" providerId="AD" clId="Web-{54FE17B2-E36C-7E88-8B9C-A4F776166DFD}" dt="2026-06-21T10:08:44.182" v="3" actId="20577"/>
      <pc:docMkLst>
        <pc:docMk/>
      </pc:docMkLst>
      <pc:sldChg chg="modSp">
        <pc:chgData name="Kate Narh (2419949)" userId="S::2419949@student.uwtsd.ac.uk::a45645f2-f90c-44dd-bdb4-5aaf9b757799" providerId="AD" clId="Web-{54FE17B2-E36C-7E88-8B9C-A4F776166DFD}" dt="2026-06-21T10:08:44.182" v="3" actId="20577"/>
        <pc:sldMkLst>
          <pc:docMk/>
          <pc:sldMk cId="1081406850" sldId="258"/>
        </pc:sldMkLst>
        <pc:graphicFrameChg chg="modGraphic">
          <ac:chgData name="Kate Narh (2419949)" userId="S::2419949@student.uwtsd.ac.uk::a45645f2-f90c-44dd-bdb4-5aaf9b757799" providerId="AD" clId="Web-{54FE17B2-E36C-7E88-8B9C-A4F776166DFD}" dt="2026-06-21T10:08:44.182" v="3" actId="20577"/>
          <ac:graphicFrameMkLst>
            <pc:docMk/>
            <pc:sldMk cId="1081406850" sldId="258"/>
            <ac:graphicFrameMk id="5" creationId="{2D103CE8-2064-9FEF-3722-D152AFA83916}"/>
          </ac:graphicFrameMkLst>
        </pc:graphicFrameChg>
      </pc:sldChg>
      <pc:sldChg chg="modSp">
        <pc:chgData name="Kate Narh (2419949)" userId="S::2419949@student.uwtsd.ac.uk::a45645f2-f90c-44dd-bdb4-5aaf9b757799" providerId="AD" clId="Web-{54FE17B2-E36C-7E88-8B9C-A4F776166DFD}" dt="2026-06-21T10:03:26.664" v="1" actId="20577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54FE17B2-E36C-7E88-8B9C-A4F776166DFD}" dt="2026-06-21T10:03:26.664" v="1" actId="20577"/>
          <ac:spMkLst>
            <pc:docMk/>
            <pc:sldMk cId="1178893109" sldId="259"/>
            <ac:spMk id="3" creationId="{90DF9E68-B4A1-716D-95CC-6D57FB68C24E}"/>
          </ac:spMkLst>
        </pc:spChg>
      </pc:sldChg>
    </pc:docChg>
  </pc:docChgLst>
  <pc:docChgLst>
    <pc:chgData name="Kate Narh (2419949)" userId="S::2419949@student.uwtsd.ac.uk::a45645f2-f90c-44dd-bdb4-5aaf9b757799" providerId="AD" clId="Web-{8C1A35A1-7DDF-5AAF-245A-9620B1222E54}"/>
    <pc:docChg chg="delSld modSld">
      <pc:chgData name="Kate Narh (2419949)" userId="S::2419949@student.uwtsd.ac.uk::a45645f2-f90c-44dd-bdb4-5aaf9b757799" providerId="AD" clId="Web-{8C1A35A1-7DDF-5AAF-245A-9620B1222E54}" dt="2026-06-20T12:51:10.367" v="51"/>
      <pc:docMkLst>
        <pc:docMk/>
      </pc:docMkLst>
      <pc:sldChg chg="modSp">
        <pc:chgData name="Kate Narh (2419949)" userId="S::2419949@student.uwtsd.ac.uk::a45645f2-f90c-44dd-bdb4-5aaf9b757799" providerId="AD" clId="Web-{8C1A35A1-7DDF-5AAF-245A-9620B1222E54}" dt="2026-06-20T12:44:41.160" v="5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8C1A35A1-7DDF-5AAF-245A-9620B1222E54}" dt="2026-06-20T12:44:41.160" v="5" actId="20577"/>
          <ac:spMkLst>
            <pc:docMk/>
            <pc:sldMk cId="109857222" sldId="256"/>
            <ac:spMk id="5" creationId="{C67E7CA0-BAB0-9776-6F1E-B9DF47F69A28}"/>
          </ac:spMkLst>
        </pc:spChg>
      </pc:sldChg>
      <pc:sldChg chg="del">
        <pc:chgData name="Kate Narh (2419949)" userId="S::2419949@student.uwtsd.ac.uk::a45645f2-f90c-44dd-bdb4-5aaf9b757799" providerId="AD" clId="Web-{8C1A35A1-7DDF-5AAF-245A-9620B1222E54}" dt="2026-06-20T12:51:06.257" v="50"/>
        <pc:sldMkLst>
          <pc:docMk/>
          <pc:sldMk cId="2250437937" sldId="257"/>
        </pc:sldMkLst>
      </pc:sldChg>
      <pc:sldChg chg="modSp">
        <pc:chgData name="Kate Narh (2419949)" userId="S::2419949@student.uwtsd.ac.uk::a45645f2-f90c-44dd-bdb4-5aaf9b757799" providerId="AD" clId="Web-{8C1A35A1-7DDF-5AAF-245A-9620B1222E54}" dt="2026-06-20T12:50:46.226" v="49" actId="14100"/>
        <pc:sldMkLst>
          <pc:docMk/>
          <pc:sldMk cId="1081406850" sldId="258"/>
        </pc:sldMkLst>
        <pc:spChg chg="mod">
          <ac:chgData name="Kate Narh (2419949)" userId="S::2419949@student.uwtsd.ac.uk::a45645f2-f90c-44dd-bdb4-5aaf9b757799" providerId="AD" clId="Web-{8C1A35A1-7DDF-5AAF-245A-9620B1222E54}" dt="2026-06-20T12:50:46.226" v="49" actId="14100"/>
          <ac:spMkLst>
            <pc:docMk/>
            <pc:sldMk cId="1081406850" sldId="258"/>
            <ac:spMk id="3" creationId="{637A7988-54F6-A09A-6730-030E85F79005}"/>
          </ac:spMkLst>
        </pc:spChg>
      </pc:sldChg>
      <pc:sldChg chg="del">
        <pc:chgData name="Kate Narh (2419949)" userId="S::2419949@student.uwtsd.ac.uk::a45645f2-f90c-44dd-bdb4-5aaf9b757799" providerId="AD" clId="Web-{8C1A35A1-7DDF-5AAF-245A-9620B1222E54}" dt="2026-06-20T12:51:10.367" v="51"/>
        <pc:sldMkLst>
          <pc:docMk/>
          <pc:sldMk cId="1311347199" sldId="260"/>
        </pc:sldMkLst>
      </pc:sldChg>
    </pc:docChg>
  </pc:docChgLst>
  <pc:docChgLst>
    <pc:chgData name="Kate Narh (2419949)" userId="S::2419949@student.uwtsd.ac.uk::a45645f2-f90c-44dd-bdb4-5aaf9b757799" providerId="AD" clId="Web-{CA4659AB-718C-28E4-73B6-2E1BC6B06F13}"/>
    <pc:docChg chg="addSld delSld modSld">
      <pc:chgData name="Kate Narh (2419949)" userId="S::2419949@student.uwtsd.ac.uk::a45645f2-f90c-44dd-bdb4-5aaf9b757799" providerId="AD" clId="Web-{CA4659AB-718C-28E4-73B6-2E1BC6B06F13}" dt="2026-06-20T11:59:17.686" v="28"/>
      <pc:docMkLst>
        <pc:docMk/>
      </pc:docMkLst>
      <pc:sldChg chg="modSp new del">
        <pc:chgData name="Kate Narh (2419949)" userId="S::2419949@student.uwtsd.ac.uk::a45645f2-f90c-44dd-bdb4-5aaf9b757799" providerId="AD" clId="Web-{CA4659AB-718C-28E4-73B6-2E1BC6B06F13}" dt="2026-06-20T11:58:45.466" v="21"/>
        <pc:sldMkLst>
          <pc:docMk/>
          <pc:sldMk cId="1942145755" sldId="257"/>
        </pc:sldMkLst>
        <pc:spChg chg="mod">
          <ac:chgData name="Kate Narh (2419949)" userId="S::2419949@student.uwtsd.ac.uk::a45645f2-f90c-44dd-bdb4-5aaf9b757799" providerId="AD" clId="Web-{CA4659AB-718C-28E4-73B6-2E1BC6B06F13}" dt="2026-06-20T11:56:50.243" v="13" actId="20577"/>
          <ac:spMkLst>
            <pc:docMk/>
            <pc:sldMk cId="1942145755" sldId="257"/>
            <ac:spMk id="2" creationId="{EF9904E4-4E9E-2282-F8C1-5885D15E84D7}"/>
          </ac:spMkLst>
        </pc:spChg>
        <pc:spChg chg="mod">
          <ac:chgData name="Kate Narh (2419949)" userId="S::2419949@student.uwtsd.ac.uk::a45645f2-f90c-44dd-bdb4-5aaf9b757799" providerId="AD" clId="Web-{CA4659AB-718C-28E4-73B6-2E1BC6B06F13}" dt="2026-06-20T11:58:25.575" v="20" actId="688"/>
          <ac:spMkLst>
            <pc:docMk/>
            <pc:sldMk cId="1942145755" sldId="257"/>
            <ac:spMk id="3" creationId="{11C9A63C-6914-B532-2EA3-77A226C5685E}"/>
          </ac:spMkLst>
        </pc:spChg>
      </pc:sldChg>
      <pc:sldChg chg="addSp delSp modSp new mod modClrScheme chgLayout">
        <pc:chgData name="Kate Narh (2419949)" userId="S::2419949@student.uwtsd.ac.uk::a45645f2-f90c-44dd-bdb4-5aaf9b757799" providerId="AD" clId="Web-{CA4659AB-718C-28E4-73B6-2E1BC6B06F13}" dt="2026-06-20T11:59:17.686" v="28"/>
        <pc:sldMkLst>
          <pc:docMk/>
          <pc:sldMk cId="2770213395" sldId="258"/>
        </pc:sldMkLst>
        <pc:spChg chg="del">
          <ac:chgData name="Kate Narh (2419949)" userId="S::2419949@student.uwtsd.ac.uk::a45645f2-f90c-44dd-bdb4-5aaf9b757799" providerId="AD" clId="Web-{CA4659AB-718C-28E4-73B6-2E1BC6B06F13}" dt="2026-06-20T11:59:03.186" v="22"/>
          <ac:spMkLst>
            <pc:docMk/>
            <pc:sldMk cId="2770213395" sldId="258"/>
            <ac:spMk id="2" creationId="{3488F3E8-6F4C-381B-B929-B38B545FBA06}"/>
          </ac:spMkLst>
        </pc:spChg>
        <pc:spChg chg="del">
          <ac:chgData name="Kate Narh (2419949)" userId="S::2419949@student.uwtsd.ac.uk::a45645f2-f90c-44dd-bdb4-5aaf9b757799" providerId="AD" clId="Web-{CA4659AB-718C-28E4-73B6-2E1BC6B06F13}" dt="2026-06-20T11:59:03.186" v="22"/>
          <ac:spMkLst>
            <pc:docMk/>
            <pc:sldMk cId="2770213395" sldId="258"/>
            <ac:spMk id="3" creationId="{BD64EEF8-5FC4-A2EE-CB38-EBD4F262793B}"/>
          </ac:spMkLst>
        </pc:spChg>
        <pc:spChg chg="add del mod">
          <ac:chgData name="Kate Narh (2419949)" userId="S::2419949@student.uwtsd.ac.uk::a45645f2-f90c-44dd-bdb4-5aaf9b757799" providerId="AD" clId="Web-{CA4659AB-718C-28E4-73B6-2E1BC6B06F13}" dt="2026-06-20T11:59:15.639" v="26"/>
          <ac:spMkLst>
            <pc:docMk/>
            <pc:sldMk cId="2770213395" sldId="258"/>
            <ac:spMk id="4" creationId="{E8F09AE7-AB87-426B-123B-42D1E07A7B86}"/>
          </ac:spMkLst>
        </pc:spChg>
        <pc:spChg chg="add mod">
          <ac:chgData name="Kate Narh (2419949)" userId="S::2419949@student.uwtsd.ac.uk::a45645f2-f90c-44dd-bdb4-5aaf9b757799" providerId="AD" clId="Web-{CA4659AB-718C-28E4-73B6-2E1BC6B06F13}" dt="2026-06-20T11:59:17.686" v="28"/>
          <ac:spMkLst>
            <pc:docMk/>
            <pc:sldMk cId="2770213395" sldId="258"/>
            <ac:spMk id="5" creationId="{C63A986F-6C91-8F95-58BB-05BF7AA6BF6B}"/>
          </ac:spMkLst>
        </pc:spChg>
      </pc:sldChg>
      <pc:sldChg chg="modSp new">
        <pc:chgData name="Kate Narh (2419949)" userId="S::2419949@student.uwtsd.ac.uk::a45645f2-f90c-44dd-bdb4-5aaf9b757799" providerId="AD" clId="Web-{CA4659AB-718C-28E4-73B6-2E1BC6B06F13}" dt="2026-06-20T11:55:40.115" v="12" actId="20577"/>
        <pc:sldMkLst>
          <pc:docMk/>
          <pc:sldMk cId="3275086941" sldId="259"/>
        </pc:sldMkLst>
        <pc:spChg chg="mod">
          <ac:chgData name="Kate Narh (2419949)" userId="S::2419949@student.uwtsd.ac.uk::a45645f2-f90c-44dd-bdb4-5aaf9b757799" providerId="AD" clId="Web-{CA4659AB-718C-28E4-73B6-2E1BC6B06F13}" dt="2026-06-20T11:55:40.115" v="12" actId="20577"/>
          <ac:spMkLst>
            <pc:docMk/>
            <pc:sldMk cId="3275086941" sldId="259"/>
            <ac:spMk id="2" creationId="{54E74817-64C8-1925-A09A-8E6E825EEADB}"/>
          </ac:spMkLst>
        </pc:spChg>
      </pc:sldChg>
    </pc:docChg>
  </pc:docChgLst>
  <pc:docChgLst>
    <pc:chgData name="Kate Narh (2419949)" userId="S::2419949@student.uwtsd.ac.uk::a45645f2-f90c-44dd-bdb4-5aaf9b757799" providerId="AD" clId="Web-{5C73C567-B5A9-D844-F7B6-B517F6CE9413}"/>
    <pc:docChg chg="modSld">
      <pc:chgData name="Kate Narh (2419949)" userId="S::2419949@student.uwtsd.ac.uk::a45645f2-f90c-44dd-bdb4-5aaf9b757799" providerId="AD" clId="Web-{5C73C567-B5A9-D844-F7B6-B517F6CE9413}" dt="2026-06-21T09:29:10.216" v="136"/>
      <pc:docMkLst>
        <pc:docMk/>
      </pc:docMkLst>
      <pc:sldChg chg="addSp delSp modSp mod setBg">
        <pc:chgData name="Kate Narh (2419949)" userId="S::2419949@student.uwtsd.ac.uk::a45645f2-f90c-44dd-bdb4-5aaf9b757799" providerId="AD" clId="Web-{5C73C567-B5A9-D844-F7B6-B517F6CE9413}" dt="2026-06-21T09:09:39.416" v="2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5" creationId="{C67E7CA0-BAB0-9776-6F1E-B9DF47F69A28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10" creationId="{70DFC902-7D23-471A-B557-B6B6917D7A0D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12" creationId="{A55D5633-D557-4DCA-982C-FF36EB7A1C00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14" creationId="{450D3AD2-FA80-415F-A9CE-54D884561CD7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19" creationId="{100EDD19-6802-4EC3-95CE-CFFAB042CFD6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09:39.416" v="2"/>
          <ac:spMkLst>
            <pc:docMk/>
            <pc:sldMk cId="109857222" sldId="256"/>
            <ac:spMk id="21" creationId="{DB17E863-922E-4C26-BD64-E8FD41D28661}"/>
          </ac:spMkLst>
        </pc:spChg>
      </pc:sldChg>
      <pc:sldChg chg="addSp delSp">
        <pc:chgData name="Kate Narh (2419949)" userId="S::2419949@student.uwtsd.ac.uk::a45645f2-f90c-44dd-bdb4-5aaf9b757799" providerId="AD" clId="Web-{5C73C567-B5A9-D844-F7B6-B517F6CE9413}" dt="2026-06-21T09:08:53.008" v="1"/>
        <pc:sldMkLst>
          <pc:docMk/>
          <pc:sldMk cId="1081406850" sldId="258"/>
        </pc:sldMkLst>
        <pc:spChg chg="del">
          <ac:chgData name="Kate Narh (2419949)" userId="S::2419949@student.uwtsd.ac.uk::a45645f2-f90c-44dd-bdb4-5aaf9b757799" providerId="AD" clId="Web-{5C73C567-B5A9-D844-F7B6-B517F6CE9413}" dt="2026-06-21T09:08:53.008" v="1"/>
          <ac:spMkLst>
            <pc:docMk/>
            <pc:sldMk cId="1081406850" sldId="258"/>
            <ac:spMk id="3" creationId="{637A7988-54F6-A09A-6730-030E85F79005}"/>
          </ac:spMkLst>
        </pc:spChg>
        <pc:graphicFrameChg chg="add">
          <ac:chgData name="Kate Narh (2419949)" userId="S::2419949@student.uwtsd.ac.uk::a45645f2-f90c-44dd-bdb4-5aaf9b757799" providerId="AD" clId="Web-{5C73C567-B5A9-D844-F7B6-B517F6CE9413}" dt="2026-06-21T09:08:53.008" v="1"/>
          <ac:graphicFrameMkLst>
            <pc:docMk/>
            <pc:sldMk cId="1081406850" sldId="258"/>
            <ac:graphicFrameMk id="5" creationId="{2D103CE8-2064-9FEF-3722-D152AFA83916}"/>
          </ac:graphicFrameMkLst>
        </pc:graphicFrameChg>
      </pc:sldChg>
      <pc:sldChg chg="addSp delSp modSp mod setBg">
        <pc:chgData name="Kate Narh (2419949)" userId="S::2419949@student.uwtsd.ac.uk::a45645f2-f90c-44dd-bdb4-5aaf9b757799" providerId="AD" clId="Web-{5C73C567-B5A9-D844-F7B6-B517F6CE9413}" dt="2026-06-21T09:25:42.818" v="120" actId="14100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2" creationId="{9DC33E67-44BC-EFDB-65FE-D326761A5791}"/>
          </ac:spMkLst>
        </pc:spChg>
        <pc:spChg chg="mod">
          <ac:chgData name="Kate Narh (2419949)" userId="S::2419949@student.uwtsd.ac.uk::a45645f2-f90c-44dd-bdb4-5aaf9b757799" providerId="AD" clId="Web-{5C73C567-B5A9-D844-F7B6-B517F6CE9413}" dt="2026-06-21T09:25:42.818" v="120" actId="14100"/>
          <ac:spMkLst>
            <pc:docMk/>
            <pc:sldMk cId="1178893109" sldId="259"/>
            <ac:spMk id="3" creationId="{90DF9E68-B4A1-716D-95CC-6D57FB68C24E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0:42.304" v="78"/>
          <ac:spMkLst>
            <pc:docMk/>
            <pc:sldMk cId="1178893109" sldId="259"/>
            <ac:spMk id="8" creationId="{68717E5B-2C1D-4094-9D25-6FF6FBD92379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0:42.304" v="78"/>
          <ac:spMkLst>
            <pc:docMk/>
            <pc:sldMk cId="1178893109" sldId="259"/>
            <ac:spMk id="10" creationId="{6B6E033A-DB2E-49B8-B600-B38E0C280263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2:28.903" v="91"/>
          <ac:spMkLst>
            <pc:docMk/>
            <pc:sldMk cId="1178893109" sldId="259"/>
            <ac:spMk id="15" creationId="{6CC7D015-0DD8-420F-A568-AC4FEDC41251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20" creationId="{5C8908E2-EE49-44D2-9428-A28D2312A8D5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26" creationId="{BD92035A-AA2F-4CD8-A556-1CE8BDEC75BD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28" creationId="{ED888B23-07FA-482A-96DF-47E31AF1A603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33" creationId="{44D65982-4F00-4330-8DAA-DE6A9E4D6D23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35" creationId="{56AD21CA-472C-4EA1-A897-F639017AFED3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24:59.395" v="115"/>
          <ac:spMkLst>
            <pc:docMk/>
            <pc:sldMk cId="1178893109" sldId="259"/>
            <ac:spMk id="50" creationId="{C05FE506-AB9A-470B-89C8-008269966F9C}"/>
          </ac:spMkLst>
        </pc:spChg>
        <pc:grpChg chg="add">
          <ac:chgData name="Kate Narh (2419949)" userId="S::2419949@student.uwtsd.ac.uk::a45645f2-f90c-44dd-bdb4-5aaf9b757799" providerId="AD" clId="Web-{5C73C567-B5A9-D844-F7B6-B517F6CE9413}" dt="2026-06-21T09:22:28.903" v="91"/>
          <ac:grpSpMkLst>
            <pc:docMk/>
            <pc:sldMk cId="1178893109" sldId="259"/>
            <ac:grpSpMk id="22" creationId="{5D1A9D8B-3117-4D9D-BDA4-DD81895098B0}"/>
          </ac:grpSpMkLst>
        </pc:grpChg>
        <pc:grpChg chg="add">
          <ac:chgData name="Kate Narh (2419949)" userId="S::2419949@student.uwtsd.ac.uk::a45645f2-f90c-44dd-bdb4-5aaf9b757799" providerId="AD" clId="Web-{5C73C567-B5A9-D844-F7B6-B517F6CE9413}" dt="2026-06-21T09:24:59.395" v="115"/>
          <ac:grpSpMkLst>
            <pc:docMk/>
            <pc:sldMk cId="1178893109" sldId="259"/>
            <ac:grpSpMk id="37" creationId="{B29A5F49-8CEE-44D2-A717-96965326A59B}"/>
          </ac:grpSpMkLst>
        </pc:grpChg>
        <pc:grpChg chg="add">
          <ac:chgData name="Kate Narh (2419949)" userId="S::2419949@student.uwtsd.ac.uk::a45645f2-f90c-44dd-bdb4-5aaf9b757799" providerId="AD" clId="Web-{5C73C567-B5A9-D844-F7B6-B517F6CE9413}" dt="2026-06-21T09:24:59.395" v="115"/>
          <ac:grpSpMkLst>
            <pc:docMk/>
            <pc:sldMk cId="1178893109" sldId="259"/>
            <ac:grpSpMk id="41" creationId="{43F5E015-E085-4624-B431-B42414448684}"/>
          </ac:grpSpMkLst>
        </pc:grpChg>
      </pc:sldChg>
      <pc:sldChg chg="addSp delSp modSp mod setBg">
        <pc:chgData name="Kate Narh (2419949)" userId="S::2419949@student.uwtsd.ac.uk::a45645f2-f90c-44dd-bdb4-5aaf9b757799" providerId="AD" clId="Web-{5C73C567-B5A9-D844-F7B6-B517F6CE9413}" dt="2026-06-21T09:29:10.216" v="136"/>
        <pc:sldMkLst>
          <pc:docMk/>
          <pc:sldMk cId="1774166552" sldId="261"/>
        </pc:sldMkLst>
        <pc:spChg chg="mod">
          <ac:chgData name="Kate Narh (2419949)" userId="S::2419949@student.uwtsd.ac.uk::a45645f2-f90c-44dd-bdb4-5aaf9b757799" providerId="AD" clId="Web-{5C73C567-B5A9-D844-F7B6-B517F6CE9413}" dt="2026-06-21T09:26:35.774" v="122"/>
          <ac:spMkLst>
            <pc:docMk/>
            <pc:sldMk cId="1774166552" sldId="261"/>
            <ac:spMk id="2" creationId="{DED39E76-A000-7569-7F31-E6D07D4417E0}"/>
          </ac:spMkLst>
        </pc:spChg>
        <pc:spChg chg="add del mod">
          <ac:chgData name="Kate Narh (2419949)" userId="S::2419949@student.uwtsd.ac.uk::a45645f2-f90c-44dd-bdb4-5aaf9b757799" providerId="AD" clId="Web-{5C73C567-B5A9-D844-F7B6-B517F6CE9413}" dt="2026-06-21T09:26:39.977" v="125"/>
          <ac:spMkLst>
            <pc:docMk/>
            <pc:sldMk cId="1774166552" sldId="261"/>
            <ac:spMk id="3" creationId="{C986FACD-53F9-DD31-30F5-F0C07AB35B5E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9.977" v="125"/>
          <ac:spMkLst>
            <pc:docMk/>
            <pc:sldMk cId="1774166552" sldId="261"/>
            <ac:spMk id="8" creationId="{100EDD19-6802-4EC3-95CE-CFFAB042CFD6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9.977" v="125"/>
          <ac:spMkLst>
            <pc:docMk/>
            <pc:sldMk cId="1774166552" sldId="261"/>
            <ac:spMk id="10" creationId="{DB17E863-922E-4C26-BD64-E8FD41D28661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5.774" v="122"/>
          <ac:spMkLst>
            <pc:docMk/>
            <pc:sldMk cId="1774166552" sldId="261"/>
            <ac:spMk id="16" creationId="{BACC6370-2D7E-4714-9D71-7542949D7D5D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5.774" v="122"/>
          <ac:spMkLst>
            <pc:docMk/>
            <pc:sldMk cId="1774166552" sldId="261"/>
            <ac:spMk id="18" creationId="{F68B3F68-107C-434F-AA38-110D5EA91B85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5.774" v="122"/>
          <ac:spMkLst>
            <pc:docMk/>
            <pc:sldMk cId="1774166552" sldId="261"/>
            <ac:spMk id="20" creationId="{AAD0DBB9-1A4B-4391-81D4-CB19F9AB918A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5.774" v="122"/>
          <ac:spMkLst>
            <pc:docMk/>
            <pc:sldMk cId="1774166552" sldId="261"/>
            <ac:spMk id="22" creationId="{063BBA22-50EA-4C4D-BE05-F1CE4E63AA56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9.961" v="124"/>
          <ac:spMkLst>
            <pc:docMk/>
            <pc:sldMk cId="1774166552" sldId="261"/>
            <ac:spMk id="24" creationId="{100EDD19-6802-4EC3-95CE-CFFAB042CFD6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6:39.961" v="124"/>
          <ac:spMkLst>
            <pc:docMk/>
            <pc:sldMk cId="1774166552" sldId="261"/>
            <ac:spMk id="25" creationId="{DB17E863-922E-4C26-BD64-E8FD41D28661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9:10.216" v="136"/>
          <ac:spMkLst>
            <pc:docMk/>
            <pc:sldMk cId="1774166552" sldId="261"/>
            <ac:spMk id="28" creationId="{100EDD19-6802-4EC3-95CE-CFFAB042CFD6}"/>
          </ac:spMkLst>
        </pc:spChg>
        <pc:spChg chg="add del">
          <ac:chgData name="Kate Narh (2419949)" userId="S::2419949@student.uwtsd.ac.uk::a45645f2-f90c-44dd-bdb4-5aaf9b757799" providerId="AD" clId="Web-{5C73C567-B5A9-D844-F7B6-B517F6CE9413}" dt="2026-06-21T09:29:10.216" v="136"/>
          <ac:spMkLst>
            <pc:docMk/>
            <pc:sldMk cId="1774166552" sldId="261"/>
            <ac:spMk id="29" creationId="{DB17E863-922E-4C26-BD64-E8FD41D28661}"/>
          </ac:spMkLst>
        </pc:spChg>
        <pc:spChg chg="add">
          <ac:chgData name="Kate Narh (2419949)" userId="S::2419949@student.uwtsd.ac.uk::a45645f2-f90c-44dd-bdb4-5aaf9b757799" providerId="AD" clId="Web-{5C73C567-B5A9-D844-F7B6-B517F6CE9413}" dt="2026-06-21T09:29:10.216" v="136"/>
          <ac:spMkLst>
            <pc:docMk/>
            <pc:sldMk cId="1774166552" sldId="261"/>
            <ac:spMk id="35" creationId="{42A4FC2C-047E-45A5-965D-8E1E3BF09BC6}"/>
          </ac:spMkLst>
        </pc:spChg>
        <pc:graphicFrameChg chg="add del">
          <ac:chgData name="Kate Narh (2419949)" userId="S::2419949@student.uwtsd.ac.uk::a45645f2-f90c-44dd-bdb4-5aaf9b757799" providerId="AD" clId="Web-{5C73C567-B5A9-D844-F7B6-B517F6CE9413}" dt="2026-06-21T09:26:35.774" v="122"/>
          <ac:graphicFrameMkLst>
            <pc:docMk/>
            <pc:sldMk cId="1774166552" sldId="261"/>
            <ac:graphicFrameMk id="12" creationId="{14BE2518-5DB0-D2BE-D277-12747184D693}"/>
          </ac:graphicFrameMkLst>
        </pc:graphicFrameChg>
        <pc:graphicFrameChg chg="add del">
          <ac:chgData name="Kate Narh (2419949)" userId="S::2419949@student.uwtsd.ac.uk::a45645f2-f90c-44dd-bdb4-5aaf9b757799" providerId="AD" clId="Web-{5C73C567-B5A9-D844-F7B6-B517F6CE9413}" dt="2026-06-21T09:26:39.961" v="124"/>
          <ac:graphicFrameMkLst>
            <pc:docMk/>
            <pc:sldMk cId="1774166552" sldId="261"/>
            <ac:graphicFrameMk id="26" creationId="{0A5AFD40-5224-BF9E-FE72-A305F2AD8476}"/>
          </ac:graphicFrameMkLst>
        </pc:graphicFrameChg>
        <pc:graphicFrameChg chg="add modGraphic">
          <ac:chgData name="Kate Narh (2419949)" userId="S::2419949@student.uwtsd.ac.uk::a45645f2-f90c-44dd-bdb4-5aaf9b757799" providerId="AD" clId="Web-{5C73C567-B5A9-D844-F7B6-B517F6CE9413}" dt="2026-06-21T09:29:10.216" v="135"/>
          <ac:graphicFrameMkLst>
            <pc:docMk/>
            <pc:sldMk cId="1774166552" sldId="261"/>
            <ac:graphicFrameMk id="30" creationId="{24AE9D7F-2DD3-EB9D-E07E-909977354901}"/>
          </ac:graphicFrameMkLst>
        </pc:graphicFrameChg>
      </pc:sldChg>
    </pc:docChg>
  </pc:docChgLst>
  <pc:docChgLst>
    <pc:chgData name="Kate Narh (2419949)" userId="S::2419949@student.uwtsd.ac.uk::a45645f2-f90c-44dd-bdb4-5aaf9b757799" providerId="AD" clId="Web-{E8EE2493-FFFC-0318-45E2-EB0B05798AFF}"/>
    <pc:docChg chg="modSld">
      <pc:chgData name="Kate Narh (2419949)" userId="S::2419949@student.uwtsd.ac.uk::a45645f2-f90c-44dd-bdb4-5aaf9b757799" providerId="AD" clId="Web-{E8EE2493-FFFC-0318-45E2-EB0B05798AFF}" dt="2026-06-20T12:52:35.540" v="0" actId="20577"/>
      <pc:docMkLst>
        <pc:docMk/>
      </pc:docMkLst>
      <pc:sldChg chg="modSp">
        <pc:chgData name="Kate Narh (2419949)" userId="S::2419949@student.uwtsd.ac.uk::a45645f2-f90c-44dd-bdb4-5aaf9b757799" providerId="AD" clId="Web-{E8EE2493-FFFC-0318-45E2-EB0B05798AFF}" dt="2026-06-20T12:52:35.540" v="0" actId="20577"/>
        <pc:sldMkLst>
          <pc:docMk/>
          <pc:sldMk cId="1081406850" sldId="258"/>
        </pc:sldMkLst>
        <pc:spChg chg="mod">
          <ac:chgData name="Kate Narh (2419949)" userId="S::2419949@student.uwtsd.ac.uk::a45645f2-f90c-44dd-bdb4-5aaf9b757799" providerId="AD" clId="Web-{E8EE2493-FFFC-0318-45E2-EB0B05798AFF}" dt="2026-06-20T12:52:35.540" v="0" actId="20577"/>
          <ac:spMkLst>
            <pc:docMk/>
            <pc:sldMk cId="1081406850" sldId="258"/>
            <ac:spMk id="3" creationId="{637A7988-54F6-A09A-6730-030E85F79005}"/>
          </ac:spMkLst>
        </pc:spChg>
      </pc:sldChg>
    </pc:docChg>
  </pc:docChgLst>
  <pc:docChgLst>
    <pc:chgData name="Kate Narh (2419949)" userId="S::2419949@student.uwtsd.ac.uk::a45645f2-f90c-44dd-bdb4-5aaf9b757799" providerId="AD" clId="Web-{1D0F85BF-8407-AA8E-5403-002AB1443418}"/>
    <pc:docChg chg="modSld">
      <pc:chgData name="Kate Narh (2419949)" userId="S::2419949@student.uwtsd.ac.uk::a45645f2-f90c-44dd-bdb4-5aaf9b757799" providerId="AD" clId="Web-{1D0F85BF-8407-AA8E-5403-002AB1443418}" dt="2026-06-21T10:19:03.585" v="1" actId="20577"/>
      <pc:docMkLst>
        <pc:docMk/>
      </pc:docMkLst>
      <pc:sldChg chg="modSp">
        <pc:chgData name="Kate Narh (2419949)" userId="S::2419949@student.uwtsd.ac.uk::a45645f2-f90c-44dd-bdb4-5aaf9b757799" providerId="AD" clId="Web-{1D0F85BF-8407-AA8E-5403-002AB1443418}" dt="2026-06-21T10:19:03.585" v="1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1D0F85BF-8407-AA8E-5403-002AB1443418}" dt="2026-06-21T10:19:03.585" v="1" actId="20577"/>
          <ac:spMkLst>
            <pc:docMk/>
            <pc:sldMk cId="109857222" sldId="256"/>
            <ac:spMk id="5" creationId="{C67E7CA0-BAB0-9776-6F1E-B9DF47F69A28}"/>
          </ac:spMkLst>
        </pc:spChg>
      </pc:sldChg>
    </pc:docChg>
  </pc:docChgLst>
  <pc:docChgLst>
    <pc:chgData name="Kate Narh (2419949)" userId="S::2419949@student.uwtsd.ac.uk::a45645f2-f90c-44dd-bdb4-5aaf9b757799" providerId="AD" clId="Web-{1421AEE8-B584-65A9-B1B5-235F1594F607}"/>
    <pc:docChg chg="addSld modSld">
      <pc:chgData name="Kate Narh (2419949)" userId="S::2419949@student.uwtsd.ac.uk::a45645f2-f90c-44dd-bdb4-5aaf9b757799" providerId="AD" clId="Web-{1421AEE8-B584-65A9-B1B5-235F1594F607}" dt="2026-06-20T12:13:05.240" v="8" actId="20577"/>
      <pc:docMkLst>
        <pc:docMk/>
      </pc:docMkLst>
      <pc:sldChg chg="modSp new">
        <pc:chgData name="Kate Narh (2419949)" userId="S::2419949@student.uwtsd.ac.uk::a45645f2-f90c-44dd-bdb4-5aaf9b757799" providerId="AD" clId="Web-{1421AEE8-B584-65A9-B1B5-235F1594F607}" dt="2026-06-20T12:13:05.240" v="8" actId="20577"/>
        <pc:sldMkLst>
          <pc:docMk/>
          <pc:sldMk cId="1081406850" sldId="258"/>
        </pc:sldMkLst>
        <pc:spChg chg="mod">
          <ac:chgData name="Kate Narh (2419949)" userId="S::2419949@student.uwtsd.ac.uk::a45645f2-f90c-44dd-bdb4-5aaf9b757799" providerId="AD" clId="Web-{1421AEE8-B584-65A9-B1B5-235F1594F607}" dt="2026-06-20T12:13:05.240" v="8" actId="20577"/>
          <ac:spMkLst>
            <pc:docMk/>
            <pc:sldMk cId="1081406850" sldId="258"/>
            <ac:spMk id="2" creationId="{540CA9CE-1BE1-E294-7B07-5BF530F80660}"/>
          </ac:spMkLst>
        </pc:spChg>
        <pc:spChg chg="mod">
          <ac:chgData name="Kate Narh (2419949)" userId="S::2419949@student.uwtsd.ac.uk::a45645f2-f90c-44dd-bdb4-5aaf9b757799" providerId="AD" clId="Web-{1421AEE8-B584-65A9-B1B5-235F1594F607}" dt="2026-06-20T12:12:39.661" v="4" actId="20577"/>
          <ac:spMkLst>
            <pc:docMk/>
            <pc:sldMk cId="1081406850" sldId="258"/>
            <ac:spMk id="3" creationId="{637A7988-54F6-A09A-6730-030E85F79005}"/>
          </ac:spMkLst>
        </pc:spChg>
      </pc:sldChg>
    </pc:docChg>
  </pc:docChgLst>
  <pc:docChgLst>
    <pc:chgData name="Kate Narh (2419949)" userId="S::2419949@student.uwtsd.ac.uk::a45645f2-f90c-44dd-bdb4-5aaf9b757799" providerId="AD" clId="Web-{BC5D36E0-BA3A-98FD-F71C-66B2EAE77F6F}"/>
    <pc:docChg chg="addSld modSld sldOrd">
      <pc:chgData name="Kate Narh (2419949)" userId="S::2419949@student.uwtsd.ac.uk::a45645f2-f90c-44dd-bdb4-5aaf9b757799" providerId="AD" clId="Web-{BC5D36E0-BA3A-98FD-F71C-66B2EAE77F6F}" dt="2026-06-20T12:31:50.348" v="50"/>
      <pc:docMkLst>
        <pc:docMk/>
      </pc:docMkLst>
      <pc:sldChg chg="modSp">
        <pc:chgData name="Kate Narh (2419949)" userId="S::2419949@student.uwtsd.ac.uk::a45645f2-f90c-44dd-bdb4-5aaf9b757799" providerId="AD" clId="Web-{BC5D36E0-BA3A-98FD-F71C-66B2EAE77F6F}" dt="2026-06-20T12:31:09.206" v="48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BC5D36E0-BA3A-98FD-F71C-66B2EAE77F6F}" dt="2026-06-20T12:31:09.206" v="48" actId="20577"/>
          <ac:spMkLst>
            <pc:docMk/>
            <pc:sldMk cId="109857222" sldId="256"/>
            <ac:spMk id="5" creationId="{C67E7CA0-BAB0-9776-6F1E-B9DF47F69A28}"/>
          </ac:spMkLst>
        </pc:spChg>
      </pc:sldChg>
      <pc:sldChg chg="new ord">
        <pc:chgData name="Kate Narh (2419949)" userId="S::2419949@student.uwtsd.ac.uk::a45645f2-f90c-44dd-bdb4-5aaf9b757799" providerId="AD" clId="Web-{BC5D36E0-BA3A-98FD-F71C-66B2EAE77F6F}" dt="2026-06-20T12:31:50.348" v="50"/>
        <pc:sldMkLst>
          <pc:docMk/>
          <pc:sldMk cId="1311347199" sldId="260"/>
        </pc:sldMkLst>
      </pc:sldChg>
      <pc:sldChg chg="modSp new">
        <pc:chgData name="Kate Narh (2419949)" userId="S::2419949@student.uwtsd.ac.uk::a45645f2-f90c-44dd-bdb4-5aaf9b757799" providerId="AD" clId="Web-{BC5D36E0-BA3A-98FD-F71C-66B2EAE77F6F}" dt="2026-06-20T12:27:18.822" v="29" actId="20577"/>
        <pc:sldMkLst>
          <pc:docMk/>
          <pc:sldMk cId="1774166552" sldId="261"/>
        </pc:sldMkLst>
        <pc:spChg chg="mod">
          <ac:chgData name="Kate Narh (2419949)" userId="S::2419949@student.uwtsd.ac.uk::a45645f2-f90c-44dd-bdb4-5aaf9b757799" providerId="AD" clId="Web-{BC5D36E0-BA3A-98FD-F71C-66B2EAE77F6F}" dt="2026-06-20T12:27:18.822" v="29" actId="20577"/>
          <ac:spMkLst>
            <pc:docMk/>
            <pc:sldMk cId="1774166552" sldId="261"/>
            <ac:spMk id="2" creationId="{DED39E76-A000-7569-7F31-E6D07D4417E0}"/>
          </ac:spMkLst>
        </pc:spChg>
        <pc:spChg chg="mod">
          <ac:chgData name="Kate Narh (2419949)" userId="S::2419949@student.uwtsd.ac.uk::a45645f2-f90c-44dd-bdb4-5aaf9b757799" providerId="AD" clId="Web-{BC5D36E0-BA3A-98FD-F71C-66B2EAE77F6F}" dt="2026-06-20T12:26:38.477" v="21" actId="20577"/>
          <ac:spMkLst>
            <pc:docMk/>
            <pc:sldMk cId="1774166552" sldId="261"/>
            <ac:spMk id="3" creationId="{C986FACD-53F9-DD31-30F5-F0C07AB35B5E}"/>
          </ac:spMkLst>
        </pc:spChg>
      </pc:sldChg>
    </pc:docChg>
  </pc:docChgLst>
  <pc:docChgLst>
    <pc:chgData name="Kate Narh (2419949)" userId="S::2419949@student.uwtsd.ac.uk::a45645f2-f90c-44dd-bdb4-5aaf9b757799" providerId="AD" clId="Web-{4F46D046-CD24-06D8-0EA0-39E14822132F}"/>
    <pc:docChg chg="addSld modSld">
      <pc:chgData name="Kate Narh (2419949)" userId="S::2419949@student.uwtsd.ac.uk::a45645f2-f90c-44dd-bdb4-5aaf9b757799" providerId="AD" clId="Web-{4F46D046-CD24-06D8-0EA0-39E14822132F}" dt="2026-06-20T12:17:25.808" v="42" actId="20577"/>
      <pc:docMkLst>
        <pc:docMk/>
      </pc:docMkLst>
      <pc:sldChg chg="modSp new">
        <pc:chgData name="Kate Narh (2419949)" userId="S::2419949@student.uwtsd.ac.uk::a45645f2-f90c-44dd-bdb4-5aaf9b757799" providerId="AD" clId="Web-{4F46D046-CD24-06D8-0EA0-39E14822132F}" dt="2026-06-20T12:17:25.808" v="42" actId="20577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4F46D046-CD24-06D8-0EA0-39E14822132F}" dt="2026-06-20T12:17:07.089" v="27" actId="20577"/>
          <ac:spMkLst>
            <pc:docMk/>
            <pc:sldMk cId="1178893109" sldId="259"/>
            <ac:spMk id="2" creationId="{9DC33E67-44BC-EFDB-65FE-D326761A5791}"/>
          </ac:spMkLst>
        </pc:spChg>
        <pc:spChg chg="mod">
          <ac:chgData name="Kate Narh (2419949)" userId="S::2419949@student.uwtsd.ac.uk::a45645f2-f90c-44dd-bdb4-5aaf9b757799" providerId="AD" clId="Web-{4F46D046-CD24-06D8-0EA0-39E14822132F}" dt="2026-06-20T12:17:25.808" v="42" actId="20577"/>
          <ac:spMkLst>
            <pc:docMk/>
            <pc:sldMk cId="1178893109" sldId="259"/>
            <ac:spMk id="3" creationId="{90DF9E68-B4A1-716D-95CC-6D57FB68C24E}"/>
          </ac:spMkLst>
        </pc:spChg>
      </pc:sldChg>
    </pc:docChg>
  </pc:docChgLst>
  <pc:docChgLst>
    <pc:chgData name="Kate Narh (2419949)" userId="S::2419949@student.uwtsd.ac.uk::a45645f2-f90c-44dd-bdb4-5aaf9b757799" providerId="AD" clId="Web-{E66A46C3-29F5-5BB1-C6B2-B3BC2263C95A}"/>
    <pc:docChg chg="modSld">
      <pc:chgData name="Kate Narh (2419949)" userId="S::2419949@student.uwtsd.ac.uk::a45645f2-f90c-44dd-bdb4-5aaf9b757799" providerId="AD" clId="Web-{E66A46C3-29F5-5BB1-C6B2-B3BC2263C95A}" dt="2026-06-21T10:31:57.974" v="490" actId="20577"/>
      <pc:docMkLst>
        <pc:docMk/>
      </pc:docMkLst>
      <pc:sldChg chg="modSp">
        <pc:chgData name="Kate Narh (2419949)" userId="S::2419949@student.uwtsd.ac.uk::a45645f2-f90c-44dd-bdb4-5aaf9b757799" providerId="AD" clId="Web-{E66A46C3-29F5-5BB1-C6B2-B3BC2263C95A}" dt="2026-06-21T10:31:57.974" v="490" actId="20577"/>
        <pc:sldMkLst>
          <pc:docMk/>
          <pc:sldMk cId="1081406850" sldId="258"/>
        </pc:sldMkLst>
        <pc:graphicFrameChg chg="modGraphic">
          <ac:chgData name="Kate Narh (2419949)" userId="S::2419949@student.uwtsd.ac.uk::a45645f2-f90c-44dd-bdb4-5aaf9b757799" providerId="AD" clId="Web-{E66A46C3-29F5-5BB1-C6B2-B3BC2263C95A}" dt="2026-06-21T10:31:57.974" v="490" actId="20577"/>
          <ac:graphicFrameMkLst>
            <pc:docMk/>
            <pc:sldMk cId="1081406850" sldId="258"/>
            <ac:graphicFrameMk id="5" creationId="{2D103CE8-2064-9FEF-3722-D152AFA83916}"/>
          </ac:graphicFrameMkLst>
        </pc:graphicFrameChg>
      </pc:sldChg>
    </pc:docChg>
  </pc:docChgLst>
  <pc:docChgLst>
    <pc:chgData name="Kate Narh (2419949)" userId="S::2419949@student.uwtsd.ac.uk::a45645f2-f90c-44dd-bdb4-5aaf9b757799" providerId="AD" clId="Web-{DB79AE61-4C29-340A-9A39-CE1DC4194727}"/>
    <pc:docChg chg="modSld">
      <pc:chgData name="Kate Narh (2419949)" userId="S::2419949@student.uwtsd.ac.uk::a45645f2-f90c-44dd-bdb4-5aaf9b757799" providerId="AD" clId="Web-{DB79AE61-4C29-340A-9A39-CE1DC4194727}" dt="2026-06-20T12:42:40.498" v="15" actId="20577"/>
      <pc:docMkLst>
        <pc:docMk/>
      </pc:docMkLst>
      <pc:sldChg chg="modSp">
        <pc:chgData name="Kate Narh (2419949)" userId="S::2419949@student.uwtsd.ac.uk::a45645f2-f90c-44dd-bdb4-5aaf9b757799" providerId="AD" clId="Web-{DB79AE61-4C29-340A-9A39-CE1DC4194727}" dt="2026-06-20T12:41:45.230" v="10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DB79AE61-4C29-340A-9A39-CE1DC4194727}" dt="2026-06-20T12:41:45.230" v="10" actId="20577"/>
          <ac:spMkLst>
            <pc:docMk/>
            <pc:sldMk cId="109857222" sldId="256"/>
            <ac:spMk id="5" creationId="{C67E7CA0-BAB0-9776-6F1E-B9DF47F69A28}"/>
          </ac:spMkLst>
        </pc:spChg>
      </pc:sldChg>
      <pc:sldChg chg="modSp">
        <pc:chgData name="Kate Narh (2419949)" userId="S::2419949@student.uwtsd.ac.uk::a45645f2-f90c-44dd-bdb4-5aaf9b757799" providerId="AD" clId="Web-{DB79AE61-4C29-340A-9A39-CE1DC4194727}" dt="2026-06-20T12:42:40.498" v="15" actId="20577"/>
        <pc:sldMkLst>
          <pc:docMk/>
          <pc:sldMk cId="1081406850" sldId="258"/>
        </pc:sldMkLst>
        <pc:spChg chg="mod">
          <ac:chgData name="Kate Narh (2419949)" userId="S::2419949@student.uwtsd.ac.uk::a45645f2-f90c-44dd-bdb4-5aaf9b757799" providerId="AD" clId="Web-{DB79AE61-4C29-340A-9A39-CE1DC4194727}" dt="2026-06-20T12:42:40.498" v="15" actId="20577"/>
          <ac:spMkLst>
            <pc:docMk/>
            <pc:sldMk cId="1081406850" sldId="258"/>
            <ac:spMk id="3" creationId="{637A7988-54F6-A09A-6730-030E85F79005}"/>
          </ac:spMkLst>
        </pc:spChg>
      </pc:sldChg>
      <pc:sldChg chg="modSp">
        <pc:chgData name="Kate Narh (2419949)" userId="S::2419949@student.uwtsd.ac.uk::a45645f2-f90c-44dd-bdb4-5aaf9b757799" providerId="AD" clId="Web-{DB79AE61-4C29-340A-9A39-CE1DC4194727}" dt="2026-06-20T12:40:33.524" v="5" actId="20577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DB79AE61-4C29-340A-9A39-CE1DC4194727}" dt="2026-06-20T12:40:33.524" v="5" actId="20577"/>
          <ac:spMkLst>
            <pc:docMk/>
            <pc:sldMk cId="1178893109" sldId="259"/>
            <ac:spMk id="3" creationId="{90DF9E68-B4A1-716D-95CC-6D57FB68C24E}"/>
          </ac:spMkLst>
        </pc:spChg>
      </pc:sldChg>
      <pc:sldChg chg="modSp">
        <pc:chgData name="Kate Narh (2419949)" userId="S::2419949@student.uwtsd.ac.uk::a45645f2-f90c-44dd-bdb4-5aaf9b757799" providerId="AD" clId="Web-{DB79AE61-4C29-340A-9A39-CE1DC4194727}" dt="2026-06-20T12:40:05.851" v="3" actId="20577"/>
        <pc:sldMkLst>
          <pc:docMk/>
          <pc:sldMk cId="1774166552" sldId="261"/>
        </pc:sldMkLst>
        <pc:spChg chg="mod">
          <ac:chgData name="Kate Narh (2419949)" userId="S::2419949@student.uwtsd.ac.uk::a45645f2-f90c-44dd-bdb4-5aaf9b757799" providerId="AD" clId="Web-{DB79AE61-4C29-340A-9A39-CE1DC4194727}" dt="2026-06-20T12:40:05.851" v="3" actId="20577"/>
          <ac:spMkLst>
            <pc:docMk/>
            <pc:sldMk cId="1774166552" sldId="261"/>
            <ac:spMk id="3" creationId="{C986FACD-53F9-DD31-30F5-F0C07AB35B5E}"/>
          </ac:spMkLst>
        </pc:spChg>
      </pc:sldChg>
    </pc:docChg>
  </pc:docChgLst>
  <pc:docChgLst>
    <pc:chgData name="Kate Narh (2419949)" userId="S::2419949@student.uwtsd.ac.uk::a45645f2-f90c-44dd-bdb4-5aaf9b757799" providerId="AD" clId="Web-{5316F67D-A48C-E087-D94B-95FE9E30DCA8}"/>
    <pc:docChg chg="addSld delSld modSld sldOrd">
      <pc:chgData name="Kate Narh (2419949)" userId="S::2419949@student.uwtsd.ac.uk::a45645f2-f90c-44dd-bdb4-5aaf9b757799" providerId="AD" clId="Web-{5316F67D-A48C-E087-D94B-95FE9E30DCA8}" dt="2026-06-21T10:45:31.960" v="38" actId="20577"/>
      <pc:docMkLst>
        <pc:docMk/>
      </pc:docMkLst>
      <pc:sldChg chg="modSp">
        <pc:chgData name="Kate Narh (2419949)" userId="S::2419949@student.uwtsd.ac.uk::a45645f2-f90c-44dd-bdb4-5aaf9b757799" providerId="AD" clId="Web-{5316F67D-A48C-E087-D94B-95FE9E30DCA8}" dt="2026-06-21T10:44:50.270" v="37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5316F67D-A48C-E087-D94B-95FE9E30DCA8}" dt="2026-06-21T10:44:50.270" v="37" actId="20577"/>
          <ac:spMkLst>
            <pc:docMk/>
            <pc:sldMk cId="109857222" sldId="256"/>
            <ac:spMk id="5" creationId="{C67E7CA0-BAB0-9776-6F1E-B9DF47F69A28}"/>
          </ac:spMkLst>
        </pc:spChg>
      </pc:sldChg>
      <pc:sldChg chg="del">
        <pc:chgData name="Kate Narh (2419949)" userId="S::2419949@student.uwtsd.ac.uk::a45645f2-f90c-44dd-bdb4-5aaf9b757799" providerId="AD" clId="Web-{5316F67D-A48C-E087-D94B-95FE9E30DCA8}" dt="2026-06-21T10:37:36.896" v="23"/>
        <pc:sldMkLst>
          <pc:docMk/>
          <pc:sldMk cId="1081406850" sldId="258"/>
        </pc:sldMkLst>
      </pc:sldChg>
      <pc:sldChg chg="modSp">
        <pc:chgData name="Kate Narh (2419949)" userId="S::2419949@student.uwtsd.ac.uk::a45645f2-f90c-44dd-bdb4-5aaf9b757799" providerId="AD" clId="Web-{5316F67D-A48C-E087-D94B-95FE9E30DCA8}" dt="2026-06-21T10:37:08.565" v="22" actId="20577"/>
        <pc:sldMkLst>
          <pc:docMk/>
          <pc:sldMk cId="1774166552" sldId="261"/>
        </pc:sldMkLst>
        <pc:graphicFrameChg chg="modGraphic">
          <ac:chgData name="Kate Narh (2419949)" userId="S::2419949@student.uwtsd.ac.uk::a45645f2-f90c-44dd-bdb4-5aaf9b757799" providerId="AD" clId="Web-{5316F67D-A48C-E087-D94B-95FE9E30DCA8}" dt="2026-06-21T10:37:08.565" v="22" actId="20577"/>
          <ac:graphicFrameMkLst>
            <pc:docMk/>
            <pc:sldMk cId="1774166552" sldId="261"/>
            <ac:graphicFrameMk id="30" creationId="{24AE9D7F-2DD3-EB9D-E07E-909977354901}"/>
          </ac:graphicFrameMkLst>
        </pc:graphicFrameChg>
      </pc:sldChg>
      <pc:sldChg chg="addSp delSp modSp new mod ord setBg">
        <pc:chgData name="Kate Narh (2419949)" userId="S::2419949@student.uwtsd.ac.uk::a45645f2-f90c-44dd-bdb4-5aaf9b757799" providerId="AD" clId="Web-{5316F67D-A48C-E087-D94B-95FE9E30DCA8}" dt="2026-06-21T10:45:31.960" v="38" actId="20577"/>
        <pc:sldMkLst>
          <pc:docMk/>
          <pc:sldMk cId="2273217723" sldId="262"/>
        </pc:sldMkLst>
        <pc:spChg chg="mod">
          <ac:chgData name="Kate Narh (2419949)" userId="S::2419949@student.uwtsd.ac.uk::a45645f2-f90c-44dd-bdb4-5aaf9b757799" providerId="AD" clId="Web-{5316F67D-A48C-E087-D94B-95FE9E30DCA8}" dt="2026-06-21T10:42:24.682" v="29"/>
          <ac:spMkLst>
            <pc:docMk/>
            <pc:sldMk cId="2273217723" sldId="262"/>
            <ac:spMk id="2" creationId="{79780A39-D946-A3B7-6EB7-0C7A3E248E55}"/>
          </ac:spMkLst>
        </pc:spChg>
        <pc:spChg chg="mod">
          <ac:chgData name="Kate Narh (2419949)" userId="S::2419949@student.uwtsd.ac.uk::a45645f2-f90c-44dd-bdb4-5aaf9b757799" providerId="AD" clId="Web-{5316F67D-A48C-E087-D94B-95FE9E30DCA8}" dt="2026-06-21T10:45:31.960" v="38" actId="20577"/>
          <ac:spMkLst>
            <pc:docMk/>
            <pc:sldMk cId="2273217723" sldId="262"/>
            <ac:spMk id="3" creationId="{86BAC066-3CAF-1F35-4BBE-F147E9DA31E0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0:30.392" v="25"/>
          <ac:spMkLst>
            <pc:docMk/>
            <pc:sldMk cId="2273217723" sldId="262"/>
            <ac:spMk id="8" creationId="{44D65982-4F00-4330-8DAA-DE6A9E4D6D23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0:30.392" v="25"/>
          <ac:spMkLst>
            <pc:docMk/>
            <pc:sldMk cId="2273217723" sldId="262"/>
            <ac:spMk id="10" creationId="{009115B9-5BFD-478D-9C87-29ADB3AF1721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2:24.682" v="29"/>
          <ac:spMkLst>
            <pc:docMk/>
            <pc:sldMk cId="2273217723" sldId="262"/>
            <ac:spMk id="25" creationId="{A7AE9375-4664-4DB2-922D-2782A6E439AC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2:24.682" v="29"/>
          <ac:spMkLst>
            <pc:docMk/>
            <pc:sldMk cId="2273217723" sldId="262"/>
            <ac:spMk id="26" creationId="{C2C57604-0CFD-4023-B9BD-107166A25317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2:24.682" v="28"/>
          <ac:spMkLst>
            <pc:docMk/>
            <pc:sldMk cId="2273217723" sldId="262"/>
            <ac:spMk id="31" creationId="{2515456E-B1B1-48C1-8164-7E567F5D40D4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2:24.682" v="28"/>
          <ac:spMkLst>
            <pc:docMk/>
            <pc:sldMk cId="2273217723" sldId="262"/>
            <ac:spMk id="33" creationId="{EA8CF0DC-D23A-4CA2-8463-27F89928349F}"/>
          </ac:spMkLst>
        </pc:spChg>
        <pc:spChg chg="add del">
          <ac:chgData name="Kate Narh (2419949)" userId="S::2419949@student.uwtsd.ac.uk::a45645f2-f90c-44dd-bdb4-5aaf9b757799" providerId="AD" clId="Web-{5316F67D-A48C-E087-D94B-95FE9E30DCA8}" dt="2026-06-21T10:42:24.682" v="28"/>
          <ac:spMkLst>
            <pc:docMk/>
            <pc:sldMk cId="2273217723" sldId="262"/>
            <ac:spMk id="35" creationId="{B8A381C4-0C0D-491F-90D8-63CF760B459B}"/>
          </ac:spMkLst>
        </pc:spChg>
        <pc:grpChg chg="add del">
          <ac:chgData name="Kate Narh (2419949)" userId="S::2419949@student.uwtsd.ac.uk::a45645f2-f90c-44dd-bdb4-5aaf9b757799" providerId="AD" clId="Web-{5316F67D-A48C-E087-D94B-95FE9E30DCA8}" dt="2026-06-21T10:40:30.392" v="25"/>
          <ac:grpSpMkLst>
            <pc:docMk/>
            <pc:sldMk cId="2273217723" sldId="262"/>
            <ac:grpSpMk id="12" creationId="{8D57F946-2E03-4DE1-91F8-25BEDC663563}"/>
          </ac:grpSpMkLst>
        </pc:grpChg>
        <pc:grpChg chg="add del">
          <ac:chgData name="Kate Narh (2419949)" userId="S::2419949@student.uwtsd.ac.uk::a45645f2-f90c-44dd-bdb4-5aaf9b757799" providerId="AD" clId="Web-{5316F67D-A48C-E087-D94B-95FE9E30DCA8}" dt="2026-06-21T10:40:30.392" v="25"/>
          <ac:grpSpMkLst>
            <pc:docMk/>
            <pc:sldMk cId="2273217723" sldId="262"/>
            <ac:grpSpMk id="16" creationId="{43F5E015-E085-4624-B431-B42414448684}"/>
          </ac:grpSpMkLst>
        </pc:grpChg>
        <pc:cxnChg chg="add">
          <ac:chgData name="Kate Narh (2419949)" userId="S::2419949@student.uwtsd.ac.uk::a45645f2-f90c-44dd-bdb4-5aaf9b757799" providerId="AD" clId="Web-{5316F67D-A48C-E087-D94B-95FE9E30DCA8}" dt="2026-06-21T10:42:24.682" v="29"/>
          <ac:cxnSpMkLst>
            <pc:docMk/>
            <pc:sldMk cId="2273217723" sldId="262"/>
            <ac:cxnSpMk id="37" creationId="{00CD8E7C-C23B-A3B9-B18A-838AED877A40}"/>
          </ac:cxnSpMkLst>
        </pc:cxnChg>
      </pc:sldChg>
    </pc:docChg>
  </pc:docChgLst>
  <pc:docChgLst>
    <pc:chgData name="Kate Narh (2419949)" userId="S::2419949@student.uwtsd.ac.uk::a45645f2-f90c-44dd-bdb4-5aaf9b757799" providerId="AD" clId="Web-{D7B0F33D-B40D-54C5-A6D9-8535C9282320}"/>
    <pc:docChg chg="addSld modSld">
      <pc:chgData name="Kate Narh (2419949)" userId="S::2419949@student.uwtsd.ac.uk::a45645f2-f90c-44dd-bdb4-5aaf9b757799" providerId="AD" clId="Web-{D7B0F33D-B40D-54C5-A6D9-8535C9282320}" dt="2026-06-20T12:09:07.939" v="35" actId="20577"/>
      <pc:docMkLst>
        <pc:docMk/>
      </pc:docMkLst>
      <pc:sldChg chg="addSp delSp modSp new mod modClrScheme chgLayout">
        <pc:chgData name="Kate Narh (2419949)" userId="S::2419949@student.uwtsd.ac.uk::a45645f2-f90c-44dd-bdb4-5aaf9b757799" providerId="AD" clId="Web-{D7B0F33D-B40D-54C5-A6D9-8535C9282320}" dt="2026-06-20T12:09:07.939" v="35" actId="20577"/>
        <pc:sldMkLst>
          <pc:docMk/>
          <pc:sldMk cId="2250437937" sldId="257"/>
        </pc:sldMkLst>
        <pc:spChg chg="del">
          <ac:chgData name="Kate Narh (2419949)" userId="S::2419949@student.uwtsd.ac.uk::a45645f2-f90c-44dd-bdb4-5aaf9b757799" providerId="AD" clId="Web-{D7B0F33D-B40D-54C5-A6D9-8535C9282320}" dt="2026-06-20T12:02:26.849" v="1"/>
          <ac:spMkLst>
            <pc:docMk/>
            <pc:sldMk cId="2250437937" sldId="257"/>
            <ac:spMk id="2" creationId="{D5ACAA80-2AF2-D282-19B1-B972FE1AE3CC}"/>
          </ac:spMkLst>
        </pc:spChg>
        <pc:spChg chg="del">
          <ac:chgData name="Kate Narh (2419949)" userId="S::2419949@student.uwtsd.ac.uk::a45645f2-f90c-44dd-bdb4-5aaf9b757799" providerId="AD" clId="Web-{D7B0F33D-B40D-54C5-A6D9-8535C9282320}" dt="2026-06-20T12:02:26.849" v="1"/>
          <ac:spMkLst>
            <pc:docMk/>
            <pc:sldMk cId="2250437937" sldId="257"/>
            <ac:spMk id="3" creationId="{F0D9AF0F-9C87-BD6A-1AB7-8CDFCED79CDA}"/>
          </ac:spMkLst>
        </pc:spChg>
        <pc:spChg chg="add del mod">
          <ac:chgData name="Kate Narh (2419949)" userId="S::2419949@student.uwtsd.ac.uk::a45645f2-f90c-44dd-bdb4-5aaf9b757799" providerId="AD" clId="Web-{D7B0F33D-B40D-54C5-A6D9-8535C9282320}" dt="2026-06-20T12:03:46.726" v="11"/>
          <ac:spMkLst>
            <pc:docMk/>
            <pc:sldMk cId="2250437937" sldId="257"/>
            <ac:spMk id="4" creationId="{2FF3E46F-A420-FB75-9B2B-201C4F104AFE}"/>
          </ac:spMkLst>
        </pc:spChg>
        <pc:spChg chg="add del mod">
          <ac:chgData name="Kate Narh (2419949)" userId="S::2419949@student.uwtsd.ac.uk::a45645f2-f90c-44dd-bdb4-5aaf9b757799" providerId="AD" clId="Web-{D7B0F33D-B40D-54C5-A6D9-8535C9282320}" dt="2026-06-20T12:07:51.249" v="27"/>
          <ac:spMkLst>
            <pc:docMk/>
            <pc:sldMk cId="2250437937" sldId="257"/>
            <ac:spMk id="5" creationId="{B0D73750-4352-E8DF-1B27-B1B6927424B4}"/>
          </ac:spMkLst>
        </pc:spChg>
        <pc:spChg chg="add mod">
          <ac:chgData name="Kate Narh (2419949)" userId="S::2419949@student.uwtsd.ac.uk::a45645f2-f90c-44dd-bdb4-5aaf9b757799" providerId="AD" clId="Web-{D7B0F33D-B40D-54C5-A6D9-8535C9282320}" dt="2026-06-20T12:08:36.813" v="29" actId="20577"/>
          <ac:spMkLst>
            <pc:docMk/>
            <pc:sldMk cId="2250437937" sldId="257"/>
            <ac:spMk id="6" creationId="{CB1797C1-A22C-3BEA-3358-A5AFF2B209E5}"/>
          </ac:spMkLst>
        </pc:spChg>
        <pc:spChg chg="add mod">
          <ac:chgData name="Kate Narh (2419949)" userId="S::2419949@student.uwtsd.ac.uk::a45645f2-f90c-44dd-bdb4-5aaf9b757799" providerId="AD" clId="Web-{D7B0F33D-B40D-54C5-A6D9-8535C9282320}" dt="2026-06-20T12:09:07.939" v="35" actId="20577"/>
          <ac:spMkLst>
            <pc:docMk/>
            <pc:sldMk cId="2250437937" sldId="257"/>
            <ac:spMk id="8" creationId="{B1F69CA7-9EB3-DEE2-F333-8274EB017F3D}"/>
          </ac:spMkLst>
        </pc:spChg>
      </pc:sldChg>
    </pc:docChg>
  </pc:docChgLst>
  <pc:docChgLst>
    <pc:chgData name="Kate Narh (2419949)" userId="S::2419949@student.uwtsd.ac.uk::a45645f2-f90c-44dd-bdb4-5aaf9b757799" providerId="AD" clId="Web-{0DC2655F-FE04-06D2-EBCD-F46B0A27E94B}"/>
    <pc:docChg chg="modSld">
      <pc:chgData name="Kate Narh (2419949)" userId="S::2419949@student.uwtsd.ac.uk::a45645f2-f90c-44dd-bdb4-5aaf9b757799" providerId="AD" clId="Web-{0DC2655F-FE04-06D2-EBCD-F46B0A27E94B}" dt="2026-06-20T11:48:01.499" v="28" actId="20577"/>
      <pc:docMkLst>
        <pc:docMk/>
      </pc:docMkLst>
      <pc:sldChg chg="addSp delSp modSp mod modClrScheme chgLayout">
        <pc:chgData name="Kate Narh (2419949)" userId="S::2419949@student.uwtsd.ac.uk::a45645f2-f90c-44dd-bdb4-5aaf9b757799" providerId="AD" clId="Web-{0DC2655F-FE04-06D2-EBCD-F46B0A27E94B}" dt="2026-06-20T11:48:01.499" v="28" actId="20577"/>
        <pc:sldMkLst>
          <pc:docMk/>
          <pc:sldMk cId="109857222" sldId="256"/>
        </pc:sldMkLst>
        <pc:spChg chg="mod ord">
          <ac:chgData name="Kate Narh (2419949)" userId="S::2419949@student.uwtsd.ac.uk::a45645f2-f90c-44dd-bdb4-5aaf9b757799" providerId="AD" clId="Web-{0DC2655F-FE04-06D2-EBCD-F46B0A27E94B}" dt="2026-06-20T11:46:32.259" v="16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Kate Narh (2419949)" userId="S::2419949@student.uwtsd.ac.uk::a45645f2-f90c-44dd-bdb4-5aaf9b757799" providerId="AD" clId="Web-{0DC2655F-FE04-06D2-EBCD-F46B0A27E94B}" dt="2026-06-20T11:46:24.352" v="15"/>
          <ac:spMkLst>
            <pc:docMk/>
            <pc:sldMk cId="109857222" sldId="256"/>
            <ac:spMk id="3" creationId="{00000000-0000-0000-0000-000000000000}"/>
          </ac:spMkLst>
        </pc:spChg>
        <pc:spChg chg="add mod ord">
          <ac:chgData name="Kate Narh (2419949)" userId="S::2419949@student.uwtsd.ac.uk::a45645f2-f90c-44dd-bdb4-5aaf9b757799" providerId="AD" clId="Web-{0DC2655F-FE04-06D2-EBCD-F46B0A27E94B}" dt="2026-06-20T11:48:01.499" v="28" actId="20577"/>
          <ac:spMkLst>
            <pc:docMk/>
            <pc:sldMk cId="109857222" sldId="256"/>
            <ac:spMk id="5" creationId="{C67E7CA0-BAB0-9776-6F1E-B9DF47F69A28}"/>
          </ac:spMkLst>
        </pc:spChg>
      </pc:sldChg>
    </pc:docChg>
  </pc:docChgLst>
  <pc:docChgLst>
    <pc:chgData name="Kate Narh (2419949)" userId="S::2419949@student.uwtsd.ac.uk::a45645f2-f90c-44dd-bdb4-5aaf9b757799" providerId="AD" clId="Web-{E436EE39-E637-9B3D-5880-53B4E3FE3D1B}"/>
    <pc:docChg chg="addSld delSld modSld">
      <pc:chgData name="Kate Narh (2419949)" userId="S::2419949@student.uwtsd.ac.uk::a45645f2-f90c-44dd-bdb4-5aaf9b757799" providerId="AD" clId="Web-{E436EE39-E637-9B3D-5880-53B4E3FE3D1B}" dt="2026-06-21T11:01:17.267" v="28"/>
      <pc:docMkLst>
        <pc:docMk/>
      </pc:docMkLst>
      <pc:sldChg chg="modSp">
        <pc:chgData name="Kate Narh (2419949)" userId="S::2419949@student.uwtsd.ac.uk::a45645f2-f90c-44dd-bdb4-5aaf9b757799" providerId="AD" clId="Web-{E436EE39-E637-9B3D-5880-53B4E3FE3D1B}" dt="2026-06-21T10:59:28.700" v="14" actId="20577"/>
        <pc:sldMkLst>
          <pc:docMk/>
          <pc:sldMk cId="109857222" sldId="256"/>
        </pc:sldMkLst>
        <pc:spChg chg="mod">
          <ac:chgData name="Kate Narh (2419949)" userId="S::2419949@student.uwtsd.ac.uk::a45645f2-f90c-44dd-bdb4-5aaf9b757799" providerId="AD" clId="Web-{E436EE39-E637-9B3D-5880-53B4E3FE3D1B}" dt="2026-06-21T10:59:28.700" v="14" actId="20577"/>
          <ac:spMkLst>
            <pc:docMk/>
            <pc:sldMk cId="109857222" sldId="256"/>
            <ac:spMk id="5" creationId="{C67E7CA0-BAB0-9776-6F1E-B9DF47F69A28}"/>
          </ac:spMkLst>
        </pc:spChg>
      </pc:sldChg>
      <pc:sldChg chg="modSp">
        <pc:chgData name="Kate Narh (2419949)" userId="S::2419949@student.uwtsd.ac.uk::a45645f2-f90c-44dd-bdb4-5aaf9b757799" providerId="AD" clId="Web-{E436EE39-E637-9B3D-5880-53B4E3FE3D1B}" dt="2026-06-21T10:58:52.839" v="1" actId="20577"/>
        <pc:sldMkLst>
          <pc:docMk/>
          <pc:sldMk cId="1178893109" sldId="259"/>
        </pc:sldMkLst>
        <pc:spChg chg="mod">
          <ac:chgData name="Kate Narh (2419949)" userId="S::2419949@student.uwtsd.ac.uk::a45645f2-f90c-44dd-bdb4-5aaf9b757799" providerId="AD" clId="Web-{E436EE39-E637-9B3D-5880-53B4E3FE3D1B}" dt="2026-06-21T10:58:52.839" v="1" actId="20577"/>
          <ac:spMkLst>
            <pc:docMk/>
            <pc:sldMk cId="1178893109" sldId="259"/>
            <ac:spMk id="3" creationId="{90DF9E68-B4A1-716D-95CC-6D57FB68C24E}"/>
          </ac:spMkLst>
        </pc:spChg>
      </pc:sldChg>
      <pc:sldChg chg="del">
        <pc:chgData name="Kate Narh (2419949)" userId="S::2419949@student.uwtsd.ac.uk::a45645f2-f90c-44dd-bdb4-5aaf9b757799" providerId="AD" clId="Web-{E436EE39-E637-9B3D-5880-53B4E3FE3D1B}" dt="2026-06-21T11:00:56.157" v="27"/>
        <pc:sldMkLst>
          <pc:docMk/>
          <pc:sldMk cId="2273217723" sldId="262"/>
        </pc:sldMkLst>
      </pc:sldChg>
      <pc:sldChg chg="addSp modSp new mod setBg">
        <pc:chgData name="Kate Narh (2419949)" userId="S::2419949@student.uwtsd.ac.uk::a45645f2-f90c-44dd-bdb4-5aaf9b757799" providerId="AD" clId="Web-{E436EE39-E637-9B3D-5880-53B4E3FE3D1B}" dt="2026-06-21T11:01:17.267" v="28"/>
        <pc:sldMkLst>
          <pc:docMk/>
          <pc:sldMk cId="1549258835" sldId="263"/>
        </pc:sldMkLst>
        <pc:spChg chg="mod">
          <ac:chgData name="Kate Narh (2419949)" userId="S::2419949@student.uwtsd.ac.uk::a45645f2-f90c-44dd-bdb4-5aaf9b757799" providerId="AD" clId="Web-{E436EE39-E637-9B3D-5880-53B4E3FE3D1B}" dt="2026-06-21T11:01:17.267" v="28"/>
          <ac:spMkLst>
            <pc:docMk/>
            <pc:sldMk cId="1549258835" sldId="263"/>
            <ac:spMk id="2" creationId="{19648A36-74CD-2FB9-CED5-1AEC7B07BC27}"/>
          </ac:spMkLst>
        </pc:spChg>
        <pc:spChg chg="mod">
          <ac:chgData name="Kate Narh (2419949)" userId="S::2419949@student.uwtsd.ac.uk::a45645f2-f90c-44dd-bdb4-5aaf9b757799" providerId="AD" clId="Web-{E436EE39-E637-9B3D-5880-53B4E3FE3D1B}" dt="2026-06-21T11:01:17.267" v="28"/>
          <ac:spMkLst>
            <pc:docMk/>
            <pc:sldMk cId="1549258835" sldId="263"/>
            <ac:spMk id="3" creationId="{DF2B375C-B9DD-3FDB-07EE-A75A75A207F6}"/>
          </ac:spMkLst>
        </pc:spChg>
        <pc:spChg chg="add">
          <ac:chgData name="Kate Narh (2419949)" userId="S::2419949@student.uwtsd.ac.uk::a45645f2-f90c-44dd-bdb4-5aaf9b757799" providerId="AD" clId="Web-{E436EE39-E637-9B3D-5880-53B4E3FE3D1B}" dt="2026-06-21T11:01:17.267" v="28"/>
          <ac:spMkLst>
            <pc:docMk/>
            <pc:sldMk cId="1549258835" sldId="263"/>
            <ac:spMk id="8" creationId="{100EDD19-6802-4EC3-95CE-CFFAB042CFD6}"/>
          </ac:spMkLst>
        </pc:spChg>
        <pc:spChg chg="add">
          <ac:chgData name="Kate Narh (2419949)" userId="S::2419949@student.uwtsd.ac.uk::a45645f2-f90c-44dd-bdb4-5aaf9b757799" providerId="AD" clId="Web-{E436EE39-E637-9B3D-5880-53B4E3FE3D1B}" dt="2026-06-21T11:01:17.267" v="28"/>
          <ac:spMkLst>
            <pc:docMk/>
            <pc:sldMk cId="1549258835" sldId="263"/>
            <ac:spMk id="10" creationId="{DB17E863-922E-4C26-BD64-E8FD41D2866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078D64-4BF9-44EA-9678-B9F5FBC75A9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04F859C-1D6F-48B7-9245-7E523273330A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3100" b="1">
              <a:solidFill>
                <a:srgbClr val="FFFFFF"/>
              </a:solidFill>
              <a:latin typeface="Aptos"/>
              <a:ea typeface="+mn-ea"/>
              <a:cs typeface="+mn-cs"/>
            </a:rPr>
            <a:t>1.Kate Akosua Narh (Police).                                        2419949  </a:t>
          </a:r>
          <a:endParaRPr lang="en-US" sz="31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238F13B9-1F69-40E5-A285-D487BD3A0BF7}" type="parTrans" cxnId="{C01E5230-C7A0-479D-BD76-71EEB06C8463}">
      <dgm:prSet/>
      <dgm:spPr/>
      <dgm:t>
        <a:bodyPr/>
        <a:lstStyle/>
        <a:p>
          <a:endParaRPr lang="en-US"/>
        </a:p>
      </dgm:t>
    </dgm:pt>
    <dgm:pt modelId="{82C998C4-ED5A-470A-8A91-7962CBA8A745}" type="sibTrans" cxnId="{C01E5230-C7A0-479D-BD76-71EEB06C8463}">
      <dgm:prSet/>
      <dgm:spPr/>
      <dgm:t>
        <a:bodyPr/>
        <a:lstStyle/>
        <a:p>
          <a:endParaRPr lang="en-US"/>
        </a:p>
      </dgm:t>
    </dgm:pt>
    <dgm:pt modelId="{6F9BCFF9-E04C-4D2F-B18E-3BAD81652986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3100" b="1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2. Gloria Ramos (SW).                                                       2426859 </a:t>
          </a:r>
          <a:endParaRPr lang="en-US" sz="31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BF58E986-4F95-4422-B806-5278EA1741DF}" type="parTrans" cxnId="{54AF9A28-2F80-451B-98B0-6C628BC915C8}">
      <dgm:prSet/>
      <dgm:spPr/>
      <dgm:t>
        <a:bodyPr/>
        <a:lstStyle/>
        <a:p>
          <a:endParaRPr lang="en-US"/>
        </a:p>
      </dgm:t>
    </dgm:pt>
    <dgm:pt modelId="{FE1B0EC4-CD5E-463E-8E97-A13FE42C9D83}" type="sibTrans" cxnId="{54AF9A28-2F80-451B-98B0-6C628BC915C8}">
      <dgm:prSet/>
      <dgm:spPr/>
      <dgm:t>
        <a:bodyPr/>
        <a:lstStyle/>
        <a:p>
          <a:endParaRPr lang="en-US"/>
        </a:p>
      </dgm:t>
    </dgm:pt>
    <dgm:pt modelId="{2B399AAE-34CD-4D82-B3CB-ACC4A7129CE0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3100" b="1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3. Kristina Masih (FSW).                                                  2419848 </a:t>
          </a:r>
          <a:endParaRPr lang="en-US" sz="31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C38D9F74-1DB0-4038-87DE-AAAF03A13CD5}" type="parTrans" cxnId="{FD598EC9-284B-4634-9174-50CF478701A7}">
      <dgm:prSet/>
      <dgm:spPr/>
      <dgm:t>
        <a:bodyPr/>
        <a:lstStyle/>
        <a:p>
          <a:endParaRPr lang="en-US"/>
        </a:p>
      </dgm:t>
    </dgm:pt>
    <dgm:pt modelId="{853CC83D-DED6-44E0-8887-3E5241C8956D}" type="sibTrans" cxnId="{FD598EC9-284B-4634-9174-50CF478701A7}">
      <dgm:prSet/>
      <dgm:spPr/>
      <dgm:t>
        <a:bodyPr/>
        <a:lstStyle/>
        <a:p>
          <a:endParaRPr lang="en-US"/>
        </a:p>
      </dgm:t>
    </dgm:pt>
    <dgm:pt modelId="{B930B69E-E7EC-4705-B329-734E770E1E76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3100" b="1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4. Joyce Missa (GP).                                                           2419636 </a:t>
          </a:r>
          <a:endParaRPr lang="en-US" sz="31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DAAFDD90-777F-4DF5-A7A5-276845067F2F}" type="parTrans" cxnId="{769B7F3E-1765-46CB-8B4C-FE20A6487381}">
      <dgm:prSet/>
      <dgm:spPr/>
      <dgm:t>
        <a:bodyPr/>
        <a:lstStyle/>
        <a:p>
          <a:endParaRPr lang="en-US"/>
        </a:p>
      </dgm:t>
    </dgm:pt>
    <dgm:pt modelId="{B418D6AD-A27E-4FD4-9401-0BD26C4657A3}" type="sibTrans" cxnId="{769B7F3E-1765-46CB-8B4C-FE20A6487381}">
      <dgm:prSet/>
      <dgm:spPr/>
      <dgm:t>
        <a:bodyPr/>
        <a:lstStyle/>
        <a:p>
          <a:endParaRPr lang="en-US"/>
        </a:p>
      </dgm:t>
    </dgm:pt>
    <dgm:pt modelId="{A68ED716-CCF1-45A5-9032-D7430B6E727F}" type="pres">
      <dgm:prSet presAssocID="{79078D64-4BF9-44EA-9678-B9F5FBC75A93}" presName="linear" presStyleCnt="0">
        <dgm:presLayoutVars>
          <dgm:animLvl val="lvl"/>
          <dgm:resizeHandles val="exact"/>
        </dgm:presLayoutVars>
      </dgm:prSet>
      <dgm:spPr/>
    </dgm:pt>
    <dgm:pt modelId="{2467DE76-3BB8-4BE1-BE0C-BD5BDE6D3B03}" type="pres">
      <dgm:prSet presAssocID="{204F859C-1D6F-48B7-9245-7E523273330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115848E-575D-4BDB-BE7A-3DA62C6C1203}" type="pres">
      <dgm:prSet presAssocID="{82C998C4-ED5A-470A-8A91-7962CBA8A745}" presName="spacer" presStyleCnt="0"/>
      <dgm:spPr/>
    </dgm:pt>
    <dgm:pt modelId="{BB801DD5-6CFB-478D-8ED5-656C617F77BC}" type="pres">
      <dgm:prSet presAssocID="{6F9BCFF9-E04C-4D2F-B18E-3BAD8165298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685F892-43D2-4E3F-9922-52ADDF8A2CF4}" type="pres">
      <dgm:prSet presAssocID="{FE1B0EC4-CD5E-463E-8E97-A13FE42C9D83}" presName="spacer" presStyleCnt="0"/>
      <dgm:spPr/>
    </dgm:pt>
    <dgm:pt modelId="{A0205EAE-4868-40A3-A1E7-29BAD8A2061E}" type="pres">
      <dgm:prSet presAssocID="{2B399AAE-34CD-4D82-B3CB-ACC4A7129CE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E6A5F80-C645-4B29-9F34-FCF3795D0E0B}" type="pres">
      <dgm:prSet presAssocID="{853CC83D-DED6-44E0-8887-3E5241C8956D}" presName="spacer" presStyleCnt="0"/>
      <dgm:spPr/>
    </dgm:pt>
    <dgm:pt modelId="{0E6551D8-124A-4C6E-96B6-34CAFC020036}" type="pres">
      <dgm:prSet presAssocID="{B930B69E-E7EC-4705-B329-734E770E1E7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427A31F-AF97-4CF8-AC3C-AC3661C2FCC5}" type="presOf" srcId="{6F9BCFF9-E04C-4D2F-B18E-3BAD81652986}" destId="{BB801DD5-6CFB-478D-8ED5-656C617F77BC}" srcOrd="0" destOrd="0" presId="urn:microsoft.com/office/officeart/2005/8/layout/vList2"/>
    <dgm:cxn modelId="{54AF9A28-2F80-451B-98B0-6C628BC915C8}" srcId="{79078D64-4BF9-44EA-9678-B9F5FBC75A93}" destId="{6F9BCFF9-E04C-4D2F-B18E-3BAD81652986}" srcOrd="1" destOrd="0" parTransId="{BF58E986-4F95-4422-B806-5278EA1741DF}" sibTransId="{FE1B0EC4-CD5E-463E-8E97-A13FE42C9D83}"/>
    <dgm:cxn modelId="{C01E5230-C7A0-479D-BD76-71EEB06C8463}" srcId="{79078D64-4BF9-44EA-9678-B9F5FBC75A93}" destId="{204F859C-1D6F-48B7-9245-7E523273330A}" srcOrd="0" destOrd="0" parTransId="{238F13B9-1F69-40E5-A285-D487BD3A0BF7}" sibTransId="{82C998C4-ED5A-470A-8A91-7962CBA8A745}"/>
    <dgm:cxn modelId="{769B7F3E-1765-46CB-8B4C-FE20A6487381}" srcId="{79078D64-4BF9-44EA-9678-B9F5FBC75A93}" destId="{B930B69E-E7EC-4705-B329-734E770E1E76}" srcOrd="3" destOrd="0" parTransId="{DAAFDD90-777F-4DF5-A7A5-276845067F2F}" sibTransId="{B418D6AD-A27E-4FD4-9401-0BD26C4657A3}"/>
    <dgm:cxn modelId="{5FC488A7-5416-4F7F-8695-438925AAC1CF}" type="presOf" srcId="{B930B69E-E7EC-4705-B329-734E770E1E76}" destId="{0E6551D8-124A-4C6E-96B6-34CAFC020036}" srcOrd="0" destOrd="0" presId="urn:microsoft.com/office/officeart/2005/8/layout/vList2"/>
    <dgm:cxn modelId="{236E8EB9-D2C9-4B25-8F81-2E928826C516}" type="presOf" srcId="{2B399AAE-34CD-4D82-B3CB-ACC4A7129CE0}" destId="{A0205EAE-4868-40A3-A1E7-29BAD8A2061E}" srcOrd="0" destOrd="0" presId="urn:microsoft.com/office/officeart/2005/8/layout/vList2"/>
    <dgm:cxn modelId="{098B8AC4-5EDD-46E1-81B6-39C53D820A4C}" type="presOf" srcId="{79078D64-4BF9-44EA-9678-B9F5FBC75A93}" destId="{A68ED716-CCF1-45A5-9032-D7430B6E727F}" srcOrd="0" destOrd="0" presId="urn:microsoft.com/office/officeart/2005/8/layout/vList2"/>
    <dgm:cxn modelId="{FD598EC9-284B-4634-9174-50CF478701A7}" srcId="{79078D64-4BF9-44EA-9678-B9F5FBC75A93}" destId="{2B399AAE-34CD-4D82-B3CB-ACC4A7129CE0}" srcOrd="2" destOrd="0" parTransId="{C38D9F74-1DB0-4038-87DE-AAAF03A13CD5}" sibTransId="{853CC83D-DED6-44E0-8887-3E5241C8956D}"/>
    <dgm:cxn modelId="{36156ACD-863B-43B7-B806-66B93E2B1170}" type="presOf" srcId="{204F859C-1D6F-48B7-9245-7E523273330A}" destId="{2467DE76-3BB8-4BE1-BE0C-BD5BDE6D3B03}" srcOrd="0" destOrd="0" presId="urn:microsoft.com/office/officeart/2005/8/layout/vList2"/>
    <dgm:cxn modelId="{40F2E833-4155-4882-96FF-8D78C04ACFE1}" type="presParOf" srcId="{A68ED716-CCF1-45A5-9032-D7430B6E727F}" destId="{2467DE76-3BB8-4BE1-BE0C-BD5BDE6D3B03}" srcOrd="0" destOrd="0" presId="urn:microsoft.com/office/officeart/2005/8/layout/vList2"/>
    <dgm:cxn modelId="{55EC13F0-2109-4074-B4D0-F35BBD1403BA}" type="presParOf" srcId="{A68ED716-CCF1-45A5-9032-D7430B6E727F}" destId="{E115848E-575D-4BDB-BE7A-3DA62C6C1203}" srcOrd="1" destOrd="0" presId="urn:microsoft.com/office/officeart/2005/8/layout/vList2"/>
    <dgm:cxn modelId="{602F3EAF-76BB-4679-8B8A-DBDC753577F3}" type="presParOf" srcId="{A68ED716-CCF1-45A5-9032-D7430B6E727F}" destId="{BB801DD5-6CFB-478D-8ED5-656C617F77BC}" srcOrd="2" destOrd="0" presId="urn:microsoft.com/office/officeart/2005/8/layout/vList2"/>
    <dgm:cxn modelId="{0A811C33-73D9-449D-9B62-DE755E7F6898}" type="presParOf" srcId="{A68ED716-CCF1-45A5-9032-D7430B6E727F}" destId="{B685F892-43D2-4E3F-9922-52ADDF8A2CF4}" srcOrd="3" destOrd="0" presId="urn:microsoft.com/office/officeart/2005/8/layout/vList2"/>
    <dgm:cxn modelId="{FEC39C0A-E578-4B57-9526-CBABA9BF4BA7}" type="presParOf" srcId="{A68ED716-CCF1-45A5-9032-D7430B6E727F}" destId="{A0205EAE-4868-40A3-A1E7-29BAD8A2061E}" srcOrd="4" destOrd="0" presId="urn:microsoft.com/office/officeart/2005/8/layout/vList2"/>
    <dgm:cxn modelId="{0CD0D6E1-F73A-4532-83CC-EEA3B5E92F16}" type="presParOf" srcId="{A68ED716-CCF1-45A5-9032-D7430B6E727F}" destId="{4E6A5F80-C645-4B29-9F34-FCF3795D0E0B}" srcOrd="5" destOrd="0" presId="urn:microsoft.com/office/officeart/2005/8/layout/vList2"/>
    <dgm:cxn modelId="{C6EC99E1-D2D3-424F-8B67-5A5E12631295}" type="presParOf" srcId="{A68ED716-CCF1-45A5-9032-D7430B6E727F}" destId="{0E6551D8-124A-4C6E-96B6-34CAFC02003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67DE76-3BB8-4BE1-BE0C-BD5BDE6D3B03}">
      <dsp:nvSpPr>
        <dsp:cNvPr id="0" name=""/>
        <dsp:cNvSpPr/>
      </dsp:nvSpPr>
      <dsp:spPr>
        <a:xfrm>
          <a:off x="0" y="468719"/>
          <a:ext cx="10515600" cy="761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>
              <a:solidFill>
                <a:srgbClr val="FFFFFF"/>
              </a:solidFill>
              <a:latin typeface="Aptos"/>
              <a:ea typeface="+mn-ea"/>
              <a:cs typeface="+mn-cs"/>
            </a:rPr>
            <a:t>1.Kate Akosua Narh (Police).                                        2419949  </a:t>
          </a:r>
          <a:endParaRPr lang="en-US" sz="3100" kern="120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7182" y="505901"/>
        <a:ext cx="10441236" cy="687306"/>
      </dsp:txXfrm>
    </dsp:sp>
    <dsp:sp modelId="{BB801DD5-6CFB-478D-8ED5-656C617F77BC}">
      <dsp:nvSpPr>
        <dsp:cNvPr id="0" name=""/>
        <dsp:cNvSpPr/>
      </dsp:nvSpPr>
      <dsp:spPr>
        <a:xfrm>
          <a:off x="0" y="1319670"/>
          <a:ext cx="10515600" cy="761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2. Gloria Ramos (SW).                                                       2426859 </a:t>
          </a:r>
          <a:endParaRPr lang="en-US" sz="3100" kern="12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37182" y="1356852"/>
        <a:ext cx="10441236" cy="687306"/>
      </dsp:txXfrm>
    </dsp:sp>
    <dsp:sp modelId="{A0205EAE-4868-40A3-A1E7-29BAD8A2061E}">
      <dsp:nvSpPr>
        <dsp:cNvPr id="0" name=""/>
        <dsp:cNvSpPr/>
      </dsp:nvSpPr>
      <dsp:spPr>
        <a:xfrm>
          <a:off x="0" y="2170620"/>
          <a:ext cx="10515600" cy="761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3. Kristina Masih (FSW).                                                  2419848 </a:t>
          </a:r>
          <a:endParaRPr lang="en-US" sz="3100" kern="12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37182" y="2207802"/>
        <a:ext cx="10441236" cy="687306"/>
      </dsp:txXfrm>
    </dsp:sp>
    <dsp:sp modelId="{0E6551D8-124A-4C6E-96B6-34CAFC020036}">
      <dsp:nvSpPr>
        <dsp:cNvPr id="0" name=""/>
        <dsp:cNvSpPr/>
      </dsp:nvSpPr>
      <dsp:spPr>
        <a:xfrm>
          <a:off x="0" y="3021570"/>
          <a:ext cx="10515600" cy="761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4. Joyce Missa (GP).                                                           2419636 </a:t>
          </a:r>
          <a:endParaRPr lang="en-US" sz="3100" kern="120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37182" y="3058752"/>
        <a:ext cx="10441236" cy="687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08/JICA-10-2017-003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8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DC33E67-44BC-EFDB-65FE-D326761A5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Programme: BSc Health and Social care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5300" y="252484"/>
            <a:ext cx="6244113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F9E68-B4A1-716D-95CC-6D57FB68C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1584" y="-232535"/>
            <a:ext cx="5652097" cy="78002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.Student  Name:                            Kate  Akosua Narh </a:t>
            </a:r>
          </a:p>
          <a:p>
            <a:pPr marL="0" indent="0">
              <a:buNone/>
            </a:pPr>
            <a:endParaRPr lang="en-GB" sz="1700" b="1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.  Student ID                                       2419949</a:t>
            </a:r>
          </a:p>
          <a:p>
            <a:pPr marL="0" indent="0">
              <a:buNone/>
            </a:pPr>
            <a:endParaRPr lang="en-GB" sz="1700" b="1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Module title:                        Protecting and Supporting Families in Health and Care. </a:t>
            </a:r>
            <a:endParaRPr lang="en-GB" sz="1700">
              <a:solidFill>
                <a:schemeClr val="tx2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  </a:t>
            </a:r>
            <a:endParaRPr lang="en-GB" sz="1700">
              <a:solidFill>
                <a:schemeClr val="tx2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Module code:                              BMHP5021  (component 1)</a:t>
            </a:r>
            <a:endParaRPr lang="en-GB" sz="1700">
              <a:solidFill>
                <a:schemeClr val="tx2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700" b="1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Assignment title:                        Presentation (Round The table Group Discussion).</a:t>
            </a:r>
          </a:p>
          <a:p>
            <a:pPr marL="0" indent="0">
              <a:buNone/>
            </a:pPr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 </a:t>
            </a:r>
          </a:p>
          <a:p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 Lecturer name:                             Dr. Robert Nartowski  </a:t>
            </a:r>
            <a:endParaRPr lang="en-GB" sz="1700">
              <a:solidFill>
                <a:schemeClr val="tx2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700" b="1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1700" b="1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Submission deadline:                    22nd June 2026 </a:t>
            </a:r>
            <a:endParaRPr lang="en-GB" sz="1700">
              <a:solidFill>
                <a:schemeClr val="tx2"/>
              </a:solidFill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700" b="1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endParaRPr lang="en-GB" sz="17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93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39E76-A000-7569-7F31-E6D07D44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Student Names, Roles &amp; ID</a:t>
            </a:r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24AE9D7F-2DD3-EB9D-E07E-90997735490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9384"/>
          <a:ext cx="10515600" cy="425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4166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References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67E7CA0-BAB0-9776-6F1E-B9DF47F69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 </a:t>
            </a: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Bostock, L., Forrester, D., </a:t>
            </a:r>
            <a:r>
              <a:rPr lang="en-GB" sz="1800" err="1">
                <a:highlight>
                  <a:srgbClr val="FFFFFF"/>
                </a:highlight>
                <a:latin typeface="Arial"/>
                <a:cs typeface="Arial"/>
              </a:rPr>
              <a:t>Patrizo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, L., Godfrey, T., </a:t>
            </a:r>
            <a:r>
              <a:rPr lang="en-GB" sz="1800" err="1">
                <a:highlight>
                  <a:srgbClr val="FFFFFF"/>
                </a:highlight>
                <a:latin typeface="Arial"/>
                <a:cs typeface="Arial"/>
              </a:rPr>
              <a:t>Zonouzi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, M. and Antonopoulou, V. (2018) ‘Diffusion theory and multi-disciplinary working in children’s services’, Journal of Integrated Care, 26(2), pp. 120–129. Available at: </a:t>
            </a:r>
            <a:r>
              <a:rPr lang="en-GB" sz="1800" u="sng">
                <a:highlight>
                  <a:srgbClr val="FFFFFF"/>
                </a:highlight>
                <a:latin typeface="Arial"/>
                <a:cs typeface="Arial"/>
                <a:hlinkClick r:id="rId2"/>
              </a:rPr>
              <a:t>https://doi.org/10.1108/JICA-10-2017-0039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 (Accessed: 19 June 2026).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 i="1">
                <a:highlight>
                  <a:srgbClr val="FFFFFF"/>
                </a:highlight>
                <a:latin typeface="Arial"/>
                <a:cs typeface="Arial"/>
              </a:rPr>
              <a:t>Children Act 2004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. (2004) c.31. London: The Stationery Office.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Crenshaw, K. (1989) ‘Demarginalizing the intersection of race and sex’, University of Chicago Legal Forum, 1989(1), pp. 139–167.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Darby, B., Barlow, C., Heys, A. and Green, S. (2026) ‘Child criminal exploitation and the victim–offender overlap: A trauma-informed </a:t>
            </a:r>
            <a:r>
              <a:rPr lang="en-GB" sz="1800" err="1">
                <a:highlight>
                  <a:srgbClr val="FFFFFF"/>
                </a:highlight>
                <a:latin typeface="Arial"/>
                <a:cs typeface="Arial"/>
              </a:rPr>
              <a:t>reconceptualisation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’, Criminology and Criminal Justice.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Davis, J. and Marsh, N. (2020) </a:t>
            </a:r>
            <a:r>
              <a:rPr lang="en-GB" sz="1800" i="1">
                <a:highlight>
                  <a:srgbClr val="FFFFFF"/>
                </a:highlight>
                <a:latin typeface="Arial"/>
                <a:cs typeface="Arial"/>
              </a:rPr>
              <a:t>Listening to Black Women and Girls: Lived Experiences of Adultification Bias</a:t>
            </a:r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. London: Centre for Justice Innovation.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Edwards, R., Gillies, V. and White, S. (2019) ‘Introduction: Adverse Childhood Experiences (ACEs): Implications and Challenges’, Social Policy and Society, 18(3), pp. 411–414.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Felitti, V.J., Anda, R.F., Nordenberg, D., Williamson, D.F., Spitz, A.M., Edwards, V. and Marks, J.S. (1998) ‘Relationship of childhood abuse and household dysfunction to many of the leading causes of death in adults’, American Journal of Preventive Medicine, 14(4), pp. 245–258.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r>
              <a:rPr lang="en-GB" sz="1800">
                <a:highlight>
                  <a:srgbClr val="FFFFFF"/>
                </a:highlight>
                <a:latin typeface="Arial"/>
                <a:cs typeface="Arial"/>
              </a:rPr>
              <a:t>Firmin, C. (2018) ‘Contextual Risk, Individualised Responses: An Assessment of Safeguarding Responses to Nine Cases of Peer-on-Peer Abuse’, Child Abuse Review, 27(1), pp. 42–57.</a:t>
            </a:r>
            <a:endParaRPr lang="en-GB" sz="1800">
              <a:highlight>
                <a:srgbClr val="C6C6C6"/>
              </a:highlight>
              <a:latin typeface="Arial"/>
              <a:cs typeface="Arial"/>
            </a:endParaRP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648A36-74CD-2FB9-CED5-1AEC7B07B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References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B375C-B9DD-3FDB-07EE-A75A75A20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Firmin, C. (2020)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Contextual Safeguarding and theChild Protection System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. London: ContextualSafeguarding Network.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HM Government (2023)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Working Together toSafeguard Children: A Guide to Multi-Agency Workingto Help, Protect and Promote the Welfare of Children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.London: HM Government.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NSPCC (2024)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Recognising and Responding toAdultification Bias in Child Protection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. London:NSPCC.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Okediji, P., Troy, D., Heron, J., Kipping, R.,Martin, R. and Wright, C. (2024) ‘Exploring theassociations between adverse childhood experiences(ACEs) and adolescent cancer risk behaviours in theALSPAC cohort’, BMC Public Health, 24(1), p. 95.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Quigg, Z., Wilson, C., McCoy, E. and Butler, N.(2025) ‘The impact of adverse childhood experienceand trauma-informed practice training for police intwo regions in the United Kingdom’, Police Journal,98(1).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United Nations Convention on the Rights of the Child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.(1989) New York: United Nations.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Vaswani, N., Moodie, K. and McEwan, D. (2025)‘Children’s Experiences of Police Custody and theImplications for Trauma-Informed Policing’, YouthJustice, 25(1).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Walsh, D., McCartney, G., Smith, M. and Armour, G.(2019) ‘Relationship between childhoodsocioeconomic position and adverse childhoodexperiences (ACEs): a systematic review’, Journal ofEpidemiology and Community Health, 73(12), pp.1087–1093.</a:t>
            </a:r>
            <a:endParaRPr lang="en-GB" sz="1400">
              <a:latin typeface="Arial"/>
              <a:cs typeface="Arial"/>
            </a:endParaRPr>
          </a:p>
          <a:p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One additional UWTSD Harvard point: journal namesare often italicised as well (e.g.,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Journal of IntegratedCare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BMC Public Health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1400" i="1">
                <a:highlight>
                  <a:srgbClr val="FFFFFF"/>
                </a:highlight>
                <a:latin typeface="Arial"/>
                <a:cs typeface="Arial"/>
              </a:rPr>
              <a:t>Youth Justice</a:t>
            </a:r>
            <a:r>
              <a:rPr lang="en-GB" sz="1400">
                <a:highlight>
                  <a:srgbClr val="FFFFFF"/>
                </a:highlight>
                <a:latin typeface="Arial"/>
                <a:cs typeface="Arial"/>
              </a:rPr>
              <a:t>). If yourlecturer follows the standard UWTSD Harvard guidestrictly, you may want those journal titles italicisedtoo.</a:t>
            </a:r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>
              <a:latin typeface="Arial"/>
              <a:cs typeface="Arial"/>
            </a:endParaRPr>
          </a:p>
          <a:p>
            <a:endParaRPr lang="en-GB" sz="1400"/>
          </a:p>
          <a:p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1549258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Programme: BSc Health and Social care</vt:lpstr>
      <vt:lpstr>Student Names, Roles &amp; ID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2026-06-20T11:44:56Z</dcterms:created>
  <dcterms:modified xsi:type="dcterms:W3CDTF">2026-06-21T11:01:40Z</dcterms:modified>
</cp:coreProperties>
</file>