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5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6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7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  <p:sldMasterId id="2147483651" r:id="rId4"/>
    <p:sldMasterId id="2147483656" r:id="rId5"/>
    <p:sldMasterId id="2147483658" r:id="rId6"/>
    <p:sldMasterId id="2147483662" r:id="rId7"/>
    <p:sldMasterId id="2147483736" r:id="rId8"/>
    <p:sldMasterId id="2147483666" r:id="rId9"/>
  </p:sldMasterIdLst>
  <p:sldIdLst>
    <p:sldId id="259" r:id="rId10"/>
    <p:sldId id="261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745230-2F84-60EC-CA86-897BD8240310}" v="868" dt="2026-02-07T12:57:56.689"/>
    <p1510:client id="{7927534D-CB95-B817-3AE2-328AC28D154A}" v="2976" dt="2026-02-07T11:16:13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6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microsoft.com/office/2015/10/relationships/revisionInfo" Target="revisionInfo.xml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5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2.xml"/><Relationship Id="rId9" Type="http://schemas.openxmlformats.org/officeDocument/2006/relationships/slideMaster" Target="slideMasters/slideMaster7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on Huxtable" userId="S::j.huxtable@uwtsd.ac.uk::ce7afb0c-0a0b-4601-881e-3e7131683976" providerId="AD" clId="Web-{7927534D-CB95-B817-3AE2-328AC28D154A}"/>
    <pc:docChg chg="addSld delSld modSld">
      <pc:chgData name="Jason Huxtable" userId="S::j.huxtable@uwtsd.ac.uk::ce7afb0c-0a0b-4601-881e-3e7131683976" providerId="AD" clId="Web-{7927534D-CB95-B817-3AE2-328AC28D154A}" dt="2026-02-07T11:16:13.979" v="2020" actId="1076"/>
      <pc:docMkLst>
        <pc:docMk/>
      </pc:docMkLst>
      <pc:sldChg chg="del">
        <pc:chgData name="Jason Huxtable" userId="S::j.huxtable@uwtsd.ac.uk::ce7afb0c-0a0b-4601-881e-3e7131683976" providerId="AD" clId="Web-{7927534D-CB95-B817-3AE2-328AC28D154A}" dt="2026-02-07T09:44:21.390" v="0"/>
        <pc:sldMkLst>
          <pc:docMk/>
          <pc:sldMk cId="3053837800" sldId="256"/>
        </pc:sldMkLst>
      </pc:sldChg>
      <pc:sldChg chg="del">
        <pc:chgData name="Jason Huxtable" userId="S::j.huxtable@uwtsd.ac.uk::ce7afb0c-0a0b-4601-881e-3e7131683976" providerId="AD" clId="Web-{7927534D-CB95-B817-3AE2-328AC28D154A}" dt="2026-02-07T09:44:22.937" v="2"/>
        <pc:sldMkLst>
          <pc:docMk/>
          <pc:sldMk cId="132609127" sldId="257"/>
        </pc:sldMkLst>
      </pc:sldChg>
      <pc:sldChg chg="del">
        <pc:chgData name="Jason Huxtable" userId="S::j.huxtable@uwtsd.ac.uk::ce7afb0c-0a0b-4601-881e-3e7131683976" providerId="AD" clId="Web-{7927534D-CB95-B817-3AE2-328AC28D154A}" dt="2026-02-07T09:49:15.323" v="204"/>
        <pc:sldMkLst>
          <pc:docMk/>
          <pc:sldMk cId="790375460" sldId="258"/>
        </pc:sldMkLst>
      </pc:sldChg>
      <pc:sldChg chg="modSp">
        <pc:chgData name="Jason Huxtable" userId="S::j.huxtable@uwtsd.ac.uk::ce7afb0c-0a0b-4601-881e-3e7131683976" providerId="AD" clId="Web-{7927534D-CB95-B817-3AE2-328AC28D154A}" dt="2026-02-07T09:45:13.281" v="41" actId="20577"/>
        <pc:sldMkLst>
          <pc:docMk/>
          <pc:sldMk cId="3644276228" sldId="259"/>
        </pc:sldMkLst>
        <pc:spChg chg="mod">
          <ac:chgData name="Jason Huxtable" userId="S::j.huxtable@uwtsd.ac.uk::ce7afb0c-0a0b-4601-881e-3e7131683976" providerId="AD" clId="Web-{7927534D-CB95-B817-3AE2-328AC28D154A}" dt="2026-02-07T09:45:13.281" v="41" actId="20577"/>
          <ac:spMkLst>
            <pc:docMk/>
            <pc:sldMk cId="3644276228" sldId="259"/>
            <ac:spMk id="2" creationId="{413718F9-3C64-7D51-EFAB-7110E9660A6A}"/>
          </ac:spMkLst>
        </pc:spChg>
      </pc:sldChg>
      <pc:sldChg chg="del">
        <pc:chgData name="Jason Huxtable" userId="S::j.huxtable@uwtsd.ac.uk::ce7afb0c-0a0b-4601-881e-3e7131683976" providerId="AD" clId="Web-{7927534D-CB95-B817-3AE2-328AC28D154A}" dt="2026-02-07T09:44:22.312" v="1"/>
        <pc:sldMkLst>
          <pc:docMk/>
          <pc:sldMk cId="487237466" sldId="260"/>
        </pc:sldMkLst>
      </pc:sldChg>
      <pc:sldChg chg="modSp">
        <pc:chgData name="Jason Huxtable" userId="S::j.huxtable@uwtsd.ac.uk::ce7afb0c-0a0b-4601-881e-3e7131683976" providerId="AD" clId="Web-{7927534D-CB95-B817-3AE2-328AC28D154A}" dt="2026-02-07T09:49:00.932" v="203" actId="20577"/>
        <pc:sldMkLst>
          <pc:docMk/>
          <pc:sldMk cId="735589173" sldId="261"/>
        </pc:sldMkLst>
        <pc:spChg chg="mod">
          <ac:chgData name="Jason Huxtable" userId="S::j.huxtable@uwtsd.ac.uk::ce7afb0c-0a0b-4601-881e-3e7131683976" providerId="AD" clId="Web-{7927534D-CB95-B817-3AE2-328AC28D154A}" dt="2026-02-07T09:45:50.235" v="84" actId="20577"/>
          <ac:spMkLst>
            <pc:docMk/>
            <pc:sldMk cId="735589173" sldId="261"/>
            <ac:spMk id="2" creationId="{E314E938-BE33-7CEC-9242-05BD8B994DE7}"/>
          </ac:spMkLst>
        </pc:spChg>
        <pc:spChg chg="mod">
          <ac:chgData name="Jason Huxtable" userId="S::j.huxtable@uwtsd.ac.uk::ce7afb0c-0a0b-4601-881e-3e7131683976" providerId="AD" clId="Web-{7927534D-CB95-B817-3AE2-328AC28D154A}" dt="2026-02-07T09:49:00.932" v="203" actId="20577"/>
          <ac:spMkLst>
            <pc:docMk/>
            <pc:sldMk cId="735589173" sldId="261"/>
            <ac:spMk id="3" creationId="{18792BE3-60FE-A728-0E96-7EF0077E4535}"/>
          </ac:spMkLst>
        </pc:spChg>
      </pc:sldChg>
      <pc:sldChg chg="modSp new del">
        <pc:chgData name="Jason Huxtable" userId="S::j.huxtable@uwtsd.ac.uk::ce7afb0c-0a0b-4601-881e-3e7131683976" providerId="AD" clId="Web-{7927534D-CB95-B817-3AE2-328AC28D154A}" dt="2026-02-07T09:50:38.418" v="224"/>
        <pc:sldMkLst>
          <pc:docMk/>
          <pc:sldMk cId="3773582534" sldId="262"/>
        </pc:sldMkLst>
        <pc:spChg chg="mod">
          <ac:chgData name="Jason Huxtable" userId="S::j.huxtable@uwtsd.ac.uk::ce7afb0c-0a0b-4601-881e-3e7131683976" providerId="AD" clId="Web-{7927534D-CB95-B817-3AE2-328AC28D154A}" dt="2026-02-07T09:50:03.730" v="220" actId="20577"/>
          <ac:spMkLst>
            <pc:docMk/>
            <pc:sldMk cId="3773582534" sldId="262"/>
            <ac:spMk id="2" creationId="{3A64E9AB-42D0-1000-42BD-C354517EC307}"/>
          </ac:spMkLst>
        </pc:spChg>
      </pc:sldChg>
      <pc:sldChg chg="new del">
        <pc:chgData name="Jason Huxtable" userId="S::j.huxtable@uwtsd.ac.uk::ce7afb0c-0a0b-4601-881e-3e7131683976" providerId="AD" clId="Web-{7927534D-CB95-B817-3AE2-328AC28D154A}" dt="2026-02-07T09:50:37.480" v="223"/>
        <pc:sldMkLst>
          <pc:docMk/>
          <pc:sldMk cId="907359601" sldId="263"/>
        </pc:sldMkLst>
      </pc:sldChg>
      <pc:sldChg chg="modSp new">
        <pc:chgData name="Jason Huxtable" userId="S::j.huxtable@uwtsd.ac.uk::ce7afb0c-0a0b-4601-881e-3e7131683976" providerId="AD" clId="Web-{7927534D-CB95-B817-3AE2-328AC28D154A}" dt="2026-02-07T10:52:01.813" v="1157" actId="20577"/>
        <pc:sldMkLst>
          <pc:docMk/>
          <pc:sldMk cId="3654585319" sldId="264"/>
        </pc:sldMkLst>
        <pc:spChg chg="mod">
          <ac:chgData name="Jason Huxtable" userId="S::j.huxtable@uwtsd.ac.uk::ce7afb0c-0a0b-4601-881e-3e7131683976" providerId="AD" clId="Web-{7927534D-CB95-B817-3AE2-328AC28D154A}" dt="2026-02-07T09:52:27.184" v="296" actId="20577"/>
          <ac:spMkLst>
            <pc:docMk/>
            <pc:sldMk cId="3654585319" sldId="264"/>
            <ac:spMk id="2" creationId="{D17C5AA3-80C1-C5F8-98C9-99CAD0DD51EA}"/>
          </ac:spMkLst>
        </pc:spChg>
        <pc:spChg chg="mod">
          <ac:chgData name="Jason Huxtable" userId="S::j.huxtable@uwtsd.ac.uk::ce7afb0c-0a0b-4601-881e-3e7131683976" providerId="AD" clId="Web-{7927534D-CB95-B817-3AE2-328AC28D154A}" dt="2026-02-07T10:52:01.813" v="1157" actId="20577"/>
          <ac:spMkLst>
            <pc:docMk/>
            <pc:sldMk cId="3654585319" sldId="264"/>
            <ac:spMk id="3" creationId="{D797144C-3F9B-4AE7-BAF4-C7067A90974D}"/>
          </ac:spMkLst>
        </pc:spChg>
      </pc:sldChg>
      <pc:sldChg chg="addSp delSp modSp new">
        <pc:chgData name="Jason Huxtable" userId="S::j.huxtable@uwtsd.ac.uk::ce7afb0c-0a0b-4601-881e-3e7131683976" providerId="AD" clId="Web-{7927534D-CB95-B817-3AE2-328AC28D154A}" dt="2026-02-07T10:07:22.059" v="460"/>
        <pc:sldMkLst>
          <pc:docMk/>
          <pc:sldMk cId="1877542049" sldId="265"/>
        </pc:sldMkLst>
        <pc:spChg chg="mod">
          <ac:chgData name="Jason Huxtable" userId="S::j.huxtable@uwtsd.ac.uk::ce7afb0c-0a0b-4601-881e-3e7131683976" providerId="AD" clId="Web-{7927534D-CB95-B817-3AE2-328AC28D154A}" dt="2026-02-07T10:06:23.996" v="458" actId="1076"/>
          <ac:spMkLst>
            <pc:docMk/>
            <pc:sldMk cId="1877542049" sldId="265"/>
            <ac:spMk id="2" creationId="{91578B2B-BE58-ECBD-7E54-575A8C877EF5}"/>
          </ac:spMkLst>
        </pc:spChg>
        <pc:spChg chg="del">
          <ac:chgData name="Jason Huxtable" userId="S::j.huxtable@uwtsd.ac.uk::ce7afb0c-0a0b-4601-881e-3e7131683976" providerId="AD" clId="Web-{7927534D-CB95-B817-3AE2-328AC28D154A}" dt="2026-02-07T09:58:58.792" v="412"/>
          <ac:spMkLst>
            <pc:docMk/>
            <pc:sldMk cId="1877542049" sldId="265"/>
            <ac:spMk id="3" creationId="{BF5B2811-2004-D3D4-CE60-EF00708420CF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07:22.059" v="460"/>
          <ac:spMkLst>
            <pc:docMk/>
            <pc:sldMk cId="1877542049" sldId="265"/>
            <ac:spMk id="5" creationId="{732AFBA8-3D74-AA5D-463C-5E386B0517DC}"/>
          </ac:spMkLst>
        </pc:spChg>
        <pc:picChg chg="add mod">
          <ac:chgData name="Jason Huxtable" userId="S::j.huxtable@uwtsd.ac.uk::ce7afb0c-0a0b-4601-881e-3e7131683976" providerId="AD" clId="Web-{7927534D-CB95-B817-3AE2-328AC28D154A}" dt="2026-02-07T10:06:22.074" v="457" actId="1076"/>
          <ac:picMkLst>
            <pc:docMk/>
            <pc:sldMk cId="1877542049" sldId="265"/>
            <ac:picMk id="4" creationId="{58A1F049-EFF6-67F0-62A3-98B6F075972B}"/>
          </ac:picMkLst>
        </pc:picChg>
      </pc:sldChg>
      <pc:sldChg chg="addSp delSp modSp new">
        <pc:chgData name="Jason Huxtable" userId="S::j.huxtable@uwtsd.ac.uk::ce7afb0c-0a0b-4601-881e-3e7131683976" providerId="AD" clId="Web-{7927534D-CB95-B817-3AE2-328AC28D154A}" dt="2026-02-07T10:17:51.596" v="847" actId="1076"/>
        <pc:sldMkLst>
          <pc:docMk/>
          <pc:sldMk cId="1397950859" sldId="266"/>
        </pc:sldMkLst>
        <pc:spChg chg="del mod">
          <ac:chgData name="Jason Huxtable" userId="S::j.huxtable@uwtsd.ac.uk::ce7afb0c-0a0b-4601-881e-3e7131683976" providerId="AD" clId="Web-{7927534D-CB95-B817-3AE2-328AC28D154A}" dt="2026-02-07T10:07:36.512" v="463"/>
          <ac:spMkLst>
            <pc:docMk/>
            <pc:sldMk cId="1397950859" sldId="266"/>
            <ac:spMk id="2" creationId="{3EE14CBD-6A77-1086-4DBF-24D2B6BAB45D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6:25.515" v="817" actId="1076"/>
          <ac:spMkLst>
            <pc:docMk/>
            <pc:sldMk cId="1397950859" sldId="266"/>
            <ac:spMk id="3" creationId="{9D6FBDD2-BEA2-1A8F-8F4C-BA7D258886DF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07.360" v="836" actId="20577"/>
          <ac:spMkLst>
            <pc:docMk/>
            <pc:sldMk cId="1397950859" sldId="266"/>
            <ac:spMk id="5" creationId="{AF40E42A-7C21-5193-7E99-F862F52E2D47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38.111" v="843" actId="20577"/>
          <ac:spMkLst>
            <pc:docMk/>
            <pc:sldMk cId="1397950859" sldId="266"/>
            <ac:spMk id="7" creationId="{999F2965-2358-0899-F393-1F6A875A779E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18.017" v="838" actId="20577"/>
          <ac:spMkLst>
            <pc:docMk/>
            <pc:sldMk cId="1397950859" sldId="266"/>
            <ac:spMk id="9" creationId="{9E5D0D4A-432B-FD3A-03C2-49F45165D364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12.954" v="837" actId="20577"/>
          <ac:spMkLst>
            <pc:docMk/>
            <pc:sldMk cId="1397950859" sldId="266"/>
            <ac:spMk id="11" creationId="{9D9DE9C4-ABCA-1314-2981-99F653698FBA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33.111" v="842" actId="20577"/>
          <ac:spMkLst>
            <pc:docMk/>
            <pc:sldMk cId="1397950859" sldId="266"/>
            <ac:spMk id="13" creationId="{910C3766-2F1E-7BC9-B140-C502D29C32F6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28.095" v="841" actId="20577"/>
          <ac:spMkLst>
            <pc:docMk/>
            <pc:sldMk cId="1397950859" sldId="266"/>
            <ac:spMk id="15" creationId="{C9876F24-CB9D-7DAC-6434-DA8A4E1C25CF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51.596" v="847" actId="1076"/>
          <ac:spMkLst>
            <pc:docMk/>
            <pc:sldMk cId="1397950859" sldId="266"/>
            <ac:spMk id="17" creationId="{68EA0CCF-9E6A-5AD9-575E-54214380BB2D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21.095" v="839" actId="20577"/>
          <ac:spMkLst>
            <pc:docMk/>
            <pc:sldMk cId="1397950859" sldId="266"/>
            <ac:spMk id="19" creationId="{8C823464-655D-142A-7B30-C4575C06B2F9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42.018" v="844" actId="20577"/>
          <ac:spMkLst>
            <pc:docMk/>
            <pc:sldMk cId="1397950859" sldId="266"/>
            <ac:spMk id="21" creationId="{A78D8348-BA1D-BC2F-0C56-F2DB9BE1C5AA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17:02.001" v="835" actId="1076"/>
          <ac:spMkLst>
            <pc:docMk/>
            <pc:sldMk cId="1397950859" sldId="266"/>
            <ac:spMk id="22" creationId="{6EA56BFF-1502-B1FA-F3C6-2CF9B0314DC5}"/>
          </ac:spMkLst>
        </pc:spChg>
      </pc:sldChg>
      <pc:sldChg chg="add del">
        <pc:chgData name="Jason Huxtable" userId="S::j.huxtable@uwtsd.ac.uk::ce7afb0c-0a0b-4601-881e-3e7131683976" providerId="AD" clId="Web-{7927534D-CB95-B817-3AE2-328AC28D154A}" dt="2026-02-07T10:09:45.545" v="529"/>
        <pc:sldMkLst>
          <pc:docMk/>
          <pc:sldMk cId="1264508817" sldId="267"/>
        </pc:sldMkLst>
      </pc:sldChg>
      <pc:sldChg chg="addSp delSp modSp new mod setBg">
        <pc:chgData name="Jason Huxtable" userId="S::j.huxtable@uwtsd.ac.uk::ce7afb0c-0a0b-4601-881e-3e7131683976" providerId="AD" clId="Web-{7927534D-CB95-B817-3AE2-328AC28D154A}" dt="2026-02-07T10:52:27.657" v="1161" actId="14100"/>
        <pc:sldMkLst>
          <pc:docMk/>
          <pc:sldMk cId="3783605069" sldId="267"/>
        </pc:sldMkLst>
        <pc:spChg chg="del mod ord">
          <ac:chgData name="Jason Huxtable" userId="S::j.huxtable@uwtsd.ac.uk::ce7afb0c-0a0b-4601-881e-3e7131683976" providerId="AD" clId="Web-{7927534D-CB95-B817-3AE2-328AC28D154A}" dt="2026-02-07T10:23:51.372" v="852"/>
          <ac:spMkLst>
            <pc:docMk/>
            <pc:sldMk cId="3783605069" sldId="267"/>
            <ac:spMk id="2" creationId="{7997EB35-6838-DDB4-3B82-8EE4AD7115CD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6:58.390" v="866"/>
          <ac:spMkLst>
            <pc:docMk/>
            <pc:sldMk cId="3783605069" sldId="267"/>
            <ac:spMk id="6" creationId="{42A4FC2C-047E-45A5-965D-8E1E3BF09BC6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9" creationId="{F3060C83-F051-4F0E-ABAD-AA0DFC48B218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11" creationId="{83C98ABE-055B-441F-B07E-44F97F083C39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13" creationId="{29FDB030-9B49-4CED-8CCD-4D99382388AC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52:27.657" v="1161" actId="14100"/>
          <ac:spMkLst>
            <pc:docMk/>
            <pc:sldMk cId="3783605069" sldId="267"/>
            <ac:spMk id="14" creationId="{F9056071-7843-3AAB-D1B8-97732605FCB8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15" creationId="{3783CA14-24A1-485C-8B30-D6A5D87987AD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17" creationId="{9A97C86A-04D6-40F7-AE84-31AB43E6A846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19" creationId="{FF9F2414-84E8-453E-B1F3-389FDE8192D9}"/>
          </ac:spMkLst>
        </pc:spChg>
        <pc:spChg chg="add del">
          <ac:chgData name="Jason Huxtable" userId="S::j.huxtable@uwtsd.ac.uk::ce7afb0c-0a0b-4601-881e-3e7131683976" providerId="AD" clId="Web-{7927534D-CB95-B817-3AE2-328AC28D154A}" dt="2026-02-07T10:24:25.857" v="858"/>
          <ac:spMkLst>
            <pc:docMk/>
            <pc:sldMk cId="3783605069" sldId="267"/>
            <ac:spMk id="21" creationId="{3ECA69A1-7536-43AC-85EF-C7106179F5ED}"/>
          </ac:spMkLst>
        </pc:spChg>
        <pc:grpChg chg="add del">
          <ac:chgData name="Jason Huxtable" userId="S::j.huxtable@uwtsd.ac.uk::ce7afb0c-0a0b-4601-881e-3e7131683976" providerId="AD" clId="Web-{7927534D-CB95-B817-3AE2-328AC28D154A}" dt="2026-02-07T10:24:04.357" v="854"/>
          <ac:grpSpMkLst>
            <pc:docMk/>
            <pc:sldMk cId="3783605069" sldId="267"/>
            <ac:grpSpMk id="8" creationId="{26176824-7946-6969-3841-DD5C101DF42D}"/>
          </ac:grpSpMkLst>
        </pc:grpChg>
        <pc:picChg chg="add del mod">
          <ac:chgData name="Jason Huxtable" userId="S::j.huxtable@uwtsd.ac.uk::ce7afb0c-0a0b-4601-881e-3e7131683976" providerId="AD" clId="Web-{7927534D-CB95-B817-3AE2-328AC28D154A}" dt="2026-02-07T10:24:04.357" v="853"/>
          <ac:picMkLst>
            <pc:docMk/>
            <pc:sldMk cId="3783605069" sldId="267"/>
            <ac:picMk id="3" creationId="{0C7E1514-9891-B5A9-79AB-1C105B9C57ED}"/>
          </ac:picMkLst>
        </pc:picChg>
        <pc:picChg chg="add del mod">
          <ac:chgData name="Jason Huxtable" userId="S::j.huxtable@uwtsd.ac.uk::ce7afb0c-0a0b-4601-881e-3e7131683976" providerId="AD" clId="Web-{7927534D-CB95-B817-3AE2-328AC28D154A}" dt="2026-02-07T10:24:39.154" v="862"/>
          <ac:picMkLst>
            <pc:docMk/>
            <pc:sldMk cId="3783605069" sldId="267"/>
            <ac:picMk id="4" creationId="{D67822E6-6046-92F1-14FA-7CC34E332B31}"/>
          </ac:picMkLst>
        </pc:picChg>
        <pc:picChg chg="add del mod">
          <ac:chgData name="Jason Huxtable" userId="S::j.huxtable@uwtsd.ac.uk::ce7afb0c-0a0b-4601-881e-3e7131683976" providerId="AD" clId="Web-{7927534D-CB95-B817-3AE2-328AC28D154A}" dt="2026-02-07T10:31:56.994" v="880"/>
          <ac:picMkLst>
            <pc:docMk/>
            <pc:sldMk cId="3783605069" sldId="267"/>
            <ac:picMk id="5" creationId="{1A823E5C-3679-5E98-A0DA-D22DFDE3C754}"/>
          </ac:picMkLst>
        </pc:picChg>
        <pc:picChg chg="add mod">
          <ac:chgData name="Jason Huxtable" userId="S::j.huxtable@uwtsd.ac.uk::ce7afb0c-0a0b-4601-881e-3e7131683976" providerId="AD" clId="Web-{7927534D-CB95-B817-3AE2-328AC28D154A}" dt="2026-02-07T10:36:52.773" v="886"/>
          <ac:picMkLst>
            <pc:docMk/>
            <pc:sldMk cId="3783605069" sldId="267"/>
            <ac:picMk id="7" creationId="{DA14E483-19B5-9303-10F3-CABB6A71EF2C}"/>
          </ac:picMkLst>
        </pc:picChg>
      </pc:sldChg>
      <pc:sldChg chg="addSp delSp modSp new">
        <pc:chgData name="Jason Huxtable" userId="S::j.huxtable@uwtsd.ac.uk::ce7afb0c-0a0b-4601-881e-3e7131683976" providerId="AD" clId="Web-{7927534D-CB95-B817-3AE2-328AC28D154A}" dt="2026-02-07T10:58:26.334" v="1484" actId="20577"/>
        <pc:sldMkLst>
          <pc:docMk/>
          <pc:sldMk cId="3301958709" sldId="268"/>
        </pc:sldMkLst>
        <pc:spChg chg="mod">
          <ac:chgData name="Jason Huxtable" userId="S::j.huxtable@uwtsd.ac.uk::ce7afb0c-0a0b-4601-881e-3e7131683976" providerId="AD" clId="Web-{7927534D-CB95-B817-3AE2-328AC28D154A}" dt="2026-02-07T10:39:08.255" v="931" actId="20577"/>
          <ac:spMkLst>
            <pc:docMk/>
            <pc:sldMk cId="3301958709" sldId="268"/>
            <ac:spMk id="2" creationId="{34A1D880-69D0-6CFD-ECB8-1754D1ADF023}"/>
          </ac:spMkLst>
        </pc:spChg>
        <pc:spChg chg="del">
          <ac:chgData name="Jason Huxtable" userId="S::j.huxtable@uwtsd.ac.uk::ce7afb0c-0a0b-4601-881e-3e7131683976" providerId="AD" clId="Web-{7927534D-CB95-B817-3AE2-328AC28D154A}" dt="2026-02-07T10:39:11.974" v="932"/>
          <ac:spMkLst>
            <pc:docMk/>
            <pc:sldMk cId="3301958709" sldId="268"/>
            <ac:spMk id="3" creationId="{BD68DE74-6C5A-C11F-3E21-D37331623D02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43:28.115" v="954" actId="20577"/>
          <ac:spMkLst>
            <pc:docMk/>
            <pc:sldMk cId="3301958709" sldId="268"/>
            <ac:spMk id="6" creationId="{7B3D676B-0571-FA9B-781B-7990C1930E91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0:58:26.334" v="1484" actId="20577"/>
          <ac:spMkLst>
            <pc:docMk/>
            <pc:sldMk cId="3301958709" sldId="268"/>
            <ac:spMk id="7" creationId="{47374FDD-C03A-3D89-9E97-E629C4B07A25}"/>
          </ac:spMkLst>
        </pc:spChg>
        <pc:picChg chg="add mod">
          <ac:chgData name="Jason Huxtable" userId="S::j.huxtable@uwtsd.ac.uk::ce7afb0c-0a0b-4601-881e-3e7131683976" providerId="AD" clId="Web-{7927534D-CB95-B817-3AE2-328AC28D154A}" dt="2026-02-07T10:45:24.194" v="1020" actId="1076"/>
          <ac:picMkLst>
            <pc:docMk/>
            <pc:sldMk cId="3301958709" sldId="268"/>
            <ac:picMk id="4" creationId="{2B98450A-E454-2ED4-6DD6-1CE338AFB70D}"/>
          </ac:picMkLst>
        </pc:picChg>
        <pc:picChg chg="add mod">
          <ac:chgData name="Jason Huxtable" userId="S::j.huxtable@uwtsd.ac.uk::ce7afb0c-0a0b-4601-881e-3e7131683976" providerId="AD" clId="Web-{7927534D-CB95-B817-3AE2-328AC28D154A}" dt="2026-02-07T10:43:15.319" v="952" actId="1076"/>
          <ac:picMkLst>
            <pc:docMk/>
            <pc:sldMk cId="3301958709" sldId="268"/>
            <ac:picMk id="5" creationId="{15E79871-9367-B211-F655-F705DA30812F}"/>
          </ac:picMkLst>
        </pc:picChg>
      </pc:sldChg>
      <pc:sldChg chg="add del">
        <pc:chgData name="Jason Huxtable" userId="S::j.huxtable@uwtsd.ac.uk::ce7afb0c-0a0b-4601-881e-3e7131683976" providerId="AD" clId="Web-{7927534D-CB95-B817-3AE2-328AC28D154A}" dt="2026-02-07T10:09:45.998" v="530"/>
        <pc:sldMkLst>
          <pc:docMk/>
          <pc:sldMk cId="4104930468" sldId="268"/>
        </pc:sldMkLst>
      </pc:sldChg>
      <pc:sldChg chg="add del">
        <pc:chgData name="Jason Huxtable" userId="S::j.huxtable@uwtsd.ac.uk::ce7afb0c-0a0b-4601-881e-3e7131683976" providerId="AD" clId="Web-{7927534D-CB95-B817-3AE2-328AC28D154A}" dt="2026-02-07T10:09:46.373" v="531"/>
        <pc:sldMkLst>
          <pc:docMk/>
          <pc:sldMk cId="1104962984" sldId="269"/>
        </pc:sldMkLst>
      </pc:sldChg>
      <pc:sldChg chg="addSp delSp modSp add replId">
        <pc:chgData name="Jason Huxtable" userId="S::j.huxtable@uwtsd.ac.uk::ce7afb0c-0a0b-4601-881e-3e7131683976" providerId="AD" clId="Web-{7927534D-CB95-B817-3AE2-328AC28D154A}" dt="2026-02-07T11:00:09.084" v="1493" actId="14100"/>
        <pc:sldMkLst>
          <pc:docMk/>
          <pc:sldMk cId="3091774366" sldId="269"/>
        </pc:sldMkLst>
        <pc:spChg chg="mod">
          <ac:chgData name="Jason Huxtable" userId="S::j.huxtable@uwtsd.ac.uk::ce7afb0c-0a0b-4601-881e-3e7131683976" providerId="AD" clId="Web-{7927534D-CB95-B817-3AE2-328AC28D154A}" dt="2026-02-07T10:51:23.531" v="1146" actId="1076"/>
          <ac:spMkLst>
            <pc:docMk/>
            <pc:sldMk cId="3091774366" sldId="269"/>
            <ac:spMk id="2" creationId="{B66EF443-9C1C-2484-2E95-3F2FAE657695}"/>
          </ac:spMkLst>
        </pc:spChg>
        <pc:spChg chg="del">
          <ac:chgData name="Jason Huxtable" userId="S::j.huxtable@uwtsd.ac.uk::ce7afb0c-0a0b-4601-881e-3e7131683976" providerId="AD" clId="Web-{7927534D-CB95-B817-3AE2-328AC28D154A}" dt="2026-02-07T10:47:58.045" v="1139"/>
          <ac:spMkLst>
            <pc:docMk/>
            <pc:sldMk cId="3091774366" sldId="269"/>
            <ac:spMk id="6" creationId="{E8BEECB4-1E61-A13C-7C30-852ADEF33E1C}"/>
          </ac:spMkLst>
        </pc:spChg>
        <pc:spChg chg="del">
          <ac:chgData name="Jason Huxtable" userId="S::j.huxtable@uwtsd.ac.uk::ce7afb0c-0a0b-4601-881e-3e7131683976" providerId="AD" clId="Web-{7927534D-CB95-B817-3AE2-328AC28D154A}" dt="2026-02-07T10:48:00.608" v="1141"/>
          <ac:spMkLst>
            <pc:docMk/>
            <pc:sldMk cId="3091774366" sldId="269"/>
            <ac:spMk id="7" creationId="{1D5A95D5-3C10-EED1-892D-9405FAE83114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1:00:09.084" v="1493" actId="14100"/>
          <ac:spMkLst>
            <pc:docMk/>
            <pc:sldMk cId="3091774366" sldId="269"/>
            <ac:spMk id="8" creationId="{E6AC86EC-9D9D-E82F-2119-42D2F0596A95}"/>
          </ac:spMkLst>
        </pc:spChg>
        <pc:picChg chg="add mod">
          <ac:chgData name="Jason Huxtable" userId="S::j.huxtable@uwtsd.ac.uk::ce7afb0c-0a0b-4601-881e-3e7131683976" providerId="AD" clId="Web-{7927534D-CB95-B817-3AE2-328AC28D154A}" dt="2026-02-07T10:51:10.901" v="1144" actId="1076"/>
          <ac:picMkLst>
            <pc:docMk/>
            <pc:sldMk cId="3091774366" sldId="269"/>
            <ac:picMk id="3" creationId="{8BB86C6B-375D-C521-1A66-EBD25A9A5866}"/>
          </ac:picMkLst>
        </pc:picChg>
        <pc:picChg chg="del">
          <ac:chgData name="Jason Huxtable" userId="S::j.huxtable@uwtsd.ac.uk::ce7afb0c-0a0b-4601-881e-3e7131683976" providerId="AD" clId="Web-{7927534D-CB95-B817-3AE2-328AC28D154A}" dt="2026-02-07T10:47:49.202" v="1137"/>
          <ac:picMkLst>
            <pc:docMk/>
            <pc:sldMk cId="3091774366" sldId="269"/>
            <ac:picMk id="4" creationId="{557E201A-A048-5DF5-29E4-285F7F3DC184}"/>
          </ac:picMkLst>
        </pc:picChg>
        <pc:picChg chg="del">
          <ac:chgData name="Jason Huxtable" userId="S::j.huxtable@uwtsd.ac.uk::ce7afb0c-0a0b-4601-881e-3e7131683976" providerId="AD" clId="Web-{7927534D-CB95-B817-3AE2-328AC28D154A}" dt="2026-02-07T10:47:58.045" v="1140"/>
          <ac:picMkLst>
            <pc:docMk/>
            <pc:sldMk cId="3091774366" sldId="269"/>
            <ac:picMk id="5" creationId="{9EA1CF83-F798-90B3-1F03-CF3FD8986725}"/>
          </ac:picMkLst>
        </pc:picChg>
      </pc:sldChg>
      <pc:sldChg chg="add del">
        <pc:chgData name="Jason Huxtable" userId="S::j.huxtable@uwtsd.ac.uk::ce7afb0c-0a0b-4601-881e-3e7131683976" providerId="AD" clId="Web-{7927534D-CB95-B817-3AE2-328AC28D154A}" dt="2026-02-07T10:09:48.514" v="532"/>
        <pc:sldMkLst>
          <pc:docMk/>
          <pc:sldMk cId="633918134" sldId="270"/>
        </pc:sldMkLst>
      </pc:sldChg>
      <pc:sldChg chg="addSp delSp modSp new">
        <pc:chgData name="Jason Huxtable" userId="S::j.huxtable@uwtsd.ac.uk::ce7afb0c-0a0b-4601-881e-3e7131683976" providerId="AD" clId="Web-{7927534D-CB95-B817-3AE2-328AC28D154A}" dt="2026-02-07T11:16:13.979" v="2020" actId="1076"/>
        <pc:sldMkLst>
          <pc:docMk/>
          <pc:sldMk cId="4166938505" sldId="270"/>
        </pc:sldMkLst>
        <pc:spChg chg="mod">
          <ac:chgData name="Jason Huxtable" userId="S::j.huxtable@uwtsd.ac.uk::ce7afb0c-0a0b-4601-881e-3e7131683976" providerId="AD" clId="Web-{7927534D-CB95-B817-3AE2-328AC28D154A}" dt="2026-02-07T11:14:41.430" v="1926" actId="1076"/>
          <ac:spMkLst>
            <pc:docMk/>
            <pc:sldMk cId="4166938505" sldId="270"/>
            <ac:spMk id="2" creationId="{2E22B7DB-EB18-B73F-5223-E4AD2647D9E4}"/>
          </ac:spMkLst>
        </pc:spChg>
        <pc:spChg chg="del">
          <ac:chgData name="Jason Huxtable" userId="S::j.huxtable@uwtsd.ac.uk::ce7afb0c-0a0b-4601-881e-3e7131683976" providerId="AD" clId="Web-{7927534D-CB95-B817-3AE2-328AC28D154A}" dt="2026-02-07T11:01:18.226" v="1495"/>
          <ac:spMkLst>
            <pc:docMk/>
            <pc:sldMk cId="4166938505" sldId="270"/>
            <ac:spMk id="3" creationId="{CCA490F2-037C-3B30-2D9E-56584D14C478}"/>
          </ac:spMkLst>
        </pc:spChg>
        <pc:spChg chg="add mod">
          <ac:chgData name="Jason Huxtable" userId="S::j.huxtable@uwtsd.ac.uk::ce7afb0c-0a0b-4601-881e-3e7131683976" providerId="AD" clId="Web-{7927534D-CB95-B817-3AE2-328AC28D154A}" dt="2026-02-07T11:15:42.603" v="2019" actId="1076"/>
          <ac:spMkLst>
            <pc:docMk/>
            <pc:sldMk cId="4166938505" sldId="270"/>
            <ac:spMk id="5" creationId="{1863FA41-1DEE-E26F-2132-E4025E553242}"/>
          </ac:spMkLst>
        </pc:spChg>
        <pc:spChg chg="add del mod">
          <ac:chgData name="Jason Huxtable" userId="S::j.huxtable@uwtsd.ac.uk::ce7afb0c-0a0b-4601-881e-3e7131683976" providerId="AD" clId="Web-{7927534D-CB95-B817-3AE2-328AC28D154A}" dt="2026-02-07T11:14:08.039" v="1917"/>
          <ac:spMkLst>
            <pc:docMk/>
            <pc:sldMk cId="4166938505" sldId="270"/>
            <ac:spMk id="7" creationId="{B726B07F-DB47-BC14-C92E-F47B36FDCC5E}"/>
          </ac:spMkLst>
        </pc:spChg>
        <pc:picChg chg="add del mod ord">
          <ac:chgData name="Jason Huxtable" userId="S::j.huxtable@uwtsd.ac.uk::ce7afb0c-0a0b-4601-881e-3e7131683976" providerId="AD" clId="Web-{7927534D-CB95-B817-3AE2-328AC28D154A}" dt="2026-02-07T11:14:06.429" v="1916"/>
          <ac:picMkLst>
            <pc:docMk/>
            <pc:sldMk cId="4166938505" sldId="270"/>
            <ac:picMk id="4" creationId="{B0D99662-EB08-D62C-656B-A855D9F9F8A9}"/>
          </ac:picMkLst>
        </pc:picChg>
        <pc:picChg chg="add mod ord">
          <ac:chgData name="Jason Huxtable" userId="S::j.huxtable@uwtsd.ac.uk::ce7afb0c-0a0b-4601-881e-3e7131683976" providerId="AD" clId="Web-{7927534D-CB95-B817-3AE2-328AC28D154A}" dt="2026-02-07T11:16:13.979" v="2020" actId="1076"/>
          <ac:picMkLst>
            <pc:docMk/>
            <pc:sldMk cId="4166938505" sldId="270"/>
            <ac:picMk id="8" creationId="{24297D33-271C-A35A-C0F2-065A40FDCAB2}"/>
          </ac:picMkLst>
        </pc:picChg>
      </pc:sldChg>
      <pc:sldChg chg="modSp add del">
        <pc:chgData name="Jason Huxtable" userId="S::j.huxtable@uwtsd.ac.uk::ce7afb0c-0a0b-4601-881e-3e7131683976" providerId="AD" clId="Web-{7927534D-CB95-B817-3AE2-328AC28D154A}" dt="2026-02-07T10:09:49.107" v="533"/>
        <pc:sldMkLst>
          <pc:docMk/>
          <pc:sldMk cId="2108609227" sldId="271"/>
        </pc:sldMkLst>
        <pc:spChg chg="mod">
          <ac:chgData name="Jason Huxtable" userId="S::j.huxtable@uwtsd.ac.uk::ce7afb0c-0a0b-4601-881e-3e7131683976" providerId="AD" clId="Web-{7927534D-CB95-B817-3AE2-328AC28D154A}" dt="2026-02-07T10:09:17.951" v="523"/>
          <ac:spMkLst>
            <pc:docMk/>
            <pc:sldMk cId="2108609227" sldId="271"/>
            <ac:spMk id="3" creationId="{7B4B17FC-244B-273A-0FC7-1BB1FDD0C12E}"/>
          </ac:spMkLst>
        </pc:spChg>
      </pc:sldChg>
      <pc:sldChg chg="add del">
        <pc:chgData name="Jason Huxtable" userId="S::j.huxtable@uwtsd.ac.uk::ce7afb0c-0a0b-4601-881e-3e7131683976" providerId="AD" clId="Web-{7927534D-CB95-B817-3AE2-328AC28D154A}" dt="2026-02-07T10:09:49.670" v="534"/>
        <pc:sldMkLst>
          <pc:docMk/>
          <pc:sldMk cId="228376944" sldId="272"/>
        </pc:sldMkLst>
      </pc:sldChg>
      <pc:sldChg chg="add del">
        <pc:chgData name="Jason Huxtable" userId="S::j.huxtable@uwtsd.ac.uk::ce7afb0c-0a0b-4601-881e-3e7131683976" providerId="AD" clId="Web-{7927534D-CB95-B817-3AE2-328AC28D154A}" dt="2026-02-07T10:09:50.607" v="535"/>
        <pc:sldMkLst>
          <pc:docMk/>
          <pc:sldMk cId="3989428986" sldId="273"/>
        </pc:sldMkLst>
      </pc:sldChg>
      <pc:sldChg chg="add del">
        <pc:chgData name="Jason Huxtable" userId="S::j.huxtable@uwtsd.ac.uk::ce7afb0c-0a0b-4601-881e-3e7131683976" providerId="AD" clId="Web-{7927534D-CB95-B817-3AE2-328AC28D154A}" dt="2026-02-07T10:09:51.748" v="536"/>
        <pc:sldMkLst>
          <pc:docMk/>
          <pc:sldMk cId="1947871312" sldId="274"/>
        </pc:sldMkLst>
      </pc:sldChg>
      <pc:sldMasterChg chg="addSldLayout">
        <pc:chgData name="Jason Huxtable" userId="S::j.huxtable@uwtsd.ac.uk::ce7afb0c-0a0b-4601-881e-3e7131683976" providerId="AD" clId="Web-{7927534D-CB95-B817-3AE2-328AC28D154A}" dt="2026-02-07T10:08:44.263" v="511"/>
        <pc:sldMasterMkLst>
          <pc:docMk/>
          <pc:sldMasterMk cId="754378712" sldId="2147483666"/>
        </pc:sldMasterMkLst>
        <pc:sldLayoutChg chg="add">
          <pc:chgData name="Jason Huxtable" userId="S::j.huxtable@uwtsd.ac.uk::ce7afb0c-0a0b-4601-881e-3e7131683976" providerId="AD" clId="Web-{7927534D-CB95-B817-3AE2-328AC28D154A}" dt="2026-02-07T10:08:44.263" v="511"/>
          <pc:sldLayoutMkLst>
            <pc:docMk/>
            <pc:sldMasterMk cId="754378712" sldId="2147483666"/>
            <pc:sldLayoutMk cId="3860766215" sldId="2147483706"/>
          </pc:sldLayoutMkLst>
        </pc:sldLayoutChg>
      </pc:sldMasterChg>
    </pc:docChg>
  </pc:docChgLst>
  <pc:docChgLst>
    <pc:chgData name="Jason Huxtable" userId="S::j.huxtable@uwtsd.ac.uk::ce7afb0c-0a0b-4601-881e-3e7131683976" providerId="AD" clId="Web-{34745230-2F84-60EC-CA86-897BD8240310}"/>
    <pc:docChg chg="addSld delSld modSld">
      <pc:chgData name="Jason Huxtable" userId="S::j.huxtable@uwtsd.ac.uk::ce7afb0c-0a0b-4601-881e-3e7131683976" providerId="AD" clId="Web-{34745230-2F84-60EC-CA86-897BD8240310}" dt="2026-02-07T12:57:56.689" v="519" actId="20577"/>
      <pc:docMkLst>
        <pc:docMk/>
      </pc:docMkLst>
      <pc:sldChg chg="modSp">
        <pc:chgData name="Jason Huxtable" userId="S::j.huxtable@uwtsd.ac.uk::ce7afb0c-0a0b-4601-881e-3e7131683976" providerId="AD" clId="Web-{34745230-2F84-60EC-CA86-897BD8240310}" dt="2026-02-07T12:57:56.689" v="519" actId="20577"/>
        <pc:sldMkLst>
          <pc:docMk/>
          <pc:sldMk cId="4166938505" sldId="270"/>
        </pc:sldMkLst>
        <pc:spChg chg="mod">
          <ac:chgData name="Jason Huxtable" userId="S::j.huxtable@uwtsd.ac.uk::ce7afb0c-0a0b-4601-881e-3e7131683976" providerId="AD" clId="Web-{34745230-2F84-60EC-CA86-897BD8240310}" dt="2026-02-07T12:00:59.285" v="13" actId="20577"/>
          <ac:spMkLst>
            <pc:docMk/>
            <pc:sldMk cId="4166938505" sldId="270"/>
            <ac:spMk id="2" creationId="{2E22B7DB-EB18-B73F-5223-E4AD2647D9E4}"/>
          </ac:spMkLst>
        </pc:spChg>
        <pc:spChg chg="mod">
          <ac:chgData name="Jason Huxtable" userId="S::j.huxtable@uwtsd.ac.uk::ce7afb0c-0a0b-4601-881e-3e7131683976" providerId="AD" clId="Web-{34745230-2F84-60EC-CA86-897BD8240310}" dt="2026-02-07T12:57:56.689" v="519" actId="20577"/>
          <ac:spMkLst>
            <pc:docMk/>
            <pc:sldMk cId="4166938505" sldId="270"/>
            <ac:spMk id="5" creationId="{1863FA41-1DEE-E26F-2132-E4025E553242}"/>
          </ac:spMkLst>
        </pc:spChg>
        <pc:picChg chg="mod">
          <ac:chgData name="Jason Huxtable" userId="S::j.huxtable@uwtsd.ac.uk::ce7afb0c-0a0b-4601-881e-3e7131683976" providerId="AD" clId="Web-{34745230-2F84-60EC-CA86-897BD8240310}" dt="2026-02-07T12:00:31.924" v="10"/>
          <ac:picMkLst>
            <pc:docMk/>
            <pc:sldMk cId="4166938505" sldId="270"/>
            <ac:picMk id="8" creationId="{24297D33-271C-A35A-C0F2-065A40FDCAB2}"/>
          </ac:picMkLst>
        </pc:picChg>
      </pc:sldChg>
      <pc:sldChg chg="addSp delSp modSp add mod replId modClrScheme chgLayout">
        <pc:chgData name="Jason Huxtable" userId="S::j.huxtable@uwtsd.ac.uk::ce7afb0c-0a0b-4601-881e-3e7131683976" providerId="AD" clId="Web-{34745230-2F84-60EC-CA86-897BD8240310}" dt="2026-02-07T12:17:53.039" v="316" actId="20577"/>
        <pc:sldMkLst>
          <pc:docMk/>
          <pc:sldMk cId="2941666294" sldId="271"/>
        </pc:sldMkLst>
        <pc:spChg chg="mod">
          <ac:chgData name="Jason Huxtable" userId="S::j.huxtable@uwtsd.ac.uk::ce7afb0c-0a0b-4601-881e-3e7131683976" providerId="AD" clId="Web-{34745230-2F84-60EC-CA86-897BD8240310}" dt="2026-02-07T12:03:13.604" v="68" actId="20577"/>
          <ac:spMkLst>
            <pc:docMk/>
            <pc:sldMk cId="2941666294" sldId="271"/>
            <ac:spMk id="2" creationId="{D2DCAB7E-8AC4-4418-3CF0-8A26524FFBD4}"/>
          </ac:spMkLst>
        </pc:spChg>
        <pc:spChg chg="add del mod">
          <ac:chgData name="Jason Huxtable" userId="S::j.huxtable@uwtsd.ac.uk::ce7afb0c-0a0b-4601-881e-3e7131683976" providerId="AD" clId="Web-{34745230-2F84-60EC-CA86-897BD8240310}" dt="2026-02-07T12:01:39.178" v="21"/>
          <ac:spMkLst>
            <pc:docMk/>
            <pc:sldMk cId="2941666294" sldId="271"/>
            <ac:spMk id="4" creationId="{67AB5DE7-DB4E-A178-BE1C-C78315B7D90A}"/>
          </ac:spMkLst>
        </pc:spChg>
        <pc:spChg chg="del mod">
          <ac:chgData name="Jason Huxtable" userId="S::j.huxtable@uwtsd.ac.uk::ce7afb0c-0a0b-4601-881e-3e7131683976" providerId="AD" clId="Web-{34745230-2F84-60EC-CA86-897BD8240310}" dt="2026-02-07T12:02:09.007" v="33"/>
          <ac:spMkLst>
            <pc:docMk/>
            <pc:sldMk cId="2941666294" sldId="271"/>
            <ac:spMk id="5" creationId="{77267334-82D2-8536-E4C6-D94A8E2FA64C}"/>
          </ac:spMkLst>
        </pc:spChg>
        <pc:spChg chg="add mod">
          <ac:chgData name="Jason Huxtable" userId="S::j.huxtable@uwtsd.ac.uk::ce7afb0c-0a0b-4601-881e-3e7131683976" providerId="AD" clId="Web-{34745230-2F84-60EC-CA86-897BD8240310}" dt="2026-02-07T12:17:53.039" v="316" actId="20577"/>
          <ac:spMkLst>
            <pc:docMk/>
            <pc:sldMk cId="2941666294" sldId="271"/>
            <ac:spMk id="7" creationId="{F0668174-473F-753C-48F4-1162CD0FCE17}"/>
          </ac:spMkLst>
        </pc:spChg>
        <pc:picChg chg="add mod">
          <ac:chgData name="Jason Huxtable" userId="S::j.huxtable@uwtsd.ac.uk::ce7afb0c-0a0b-4601-881e-3e7131683976" providerId="AD" clId="Web-{34745230-2F84-60EC-CA86-897BD8240310}" dt="2026-02-07T12:02:13.461" v="35" actId="14100"/>
          <ac:picMkLst>
            <pc:docMk/>
            <pc:sldMk cId="2941666294" sldId="271"/>
            <ac:picMk id="6" creationId="{07C9CC90-6A5C-6E1F-1BD2-BB392E5DE301}"/>
          </ac:picMkLst>
        </pc:picChg>
        <pc:picChg chg="del">
          <ac:chgData name="Jason Huxtable" userId="S::j.huxtable@uwtsd.ac.uk::ce7afb0c-0a0b-4601-881e-3e7131683976" providerId="AD" clId="Web-{34745230-2F84-60EC-CA86-897BD8240310}" dt="2026-02-07T12:01:17.536" v="20"/>
          <ac:picMkLst>
            <pc:docMk/>
            <pc:sldMk cId="2941666294" sldId="271"/>
            <ac:picMk id="8" creationId="{E3D4B348-86A7-2CE2-59D7-3732D1E96862}"/>
          </ac:picMkLst>
        </pc:picChg>
      </pc:sldChg>
      <pc:sldChg chg="modSp new del">
        <pc:chgData name="Jason Huxtable" userId="S::j.huxtable@uwtsd.ac.uk::ce7afb0c-0a0b-4601-881e-3e7131683976" providerId="AD" clId="Web-{34745230-2F84-60EC-CA86-897BD8240310}" dt="2026-02-07T12:23:28.910" v="434"/>
        <pc:sldMkLst>
          <pc:docMk/>
          <pc:sldMk cId="3697238947" sldId="272"/>
        </pc:sldMkLst>
        <pc:spChg chg="mod">
          <ac:chgData name="Jason Huxtable" userId="S::j.huxtable@uwtsd.ac.uk::ce7afb0c-0a0b-4601-881e-3e7131683976" providerId="AD" clId="Web-{34745230-2F84-60EC-CA86-897BD8240310}" dt="2026-02-07T12:19:32.793" v="329" actId="20577"/>
          <ac:spMkLst>
            <pc:docMk/>
            <pc:sldMk cId="3697238947" sldId="272"/>
            <ac:spMk id="2" creationId="{724E669A-4971-8D79-34B6-BAC85065F56E}"/>
          </ac:spMkLst>
        </pc:spChg>
      </pc:sldChg>
      <pc:sldChg chg="addSp delSp modSp new">
        <pc:chgData name="Jason Huxtable" userId="S::j.huxtable@uwtsd.ac.uk::ce7afb0c-0a0b-4601-881e-3e7131683976" providerId="AD" clId="Web-{34745230-2F84-60EC-CA86-897BD8240310}" dt="2026-02-07T12:23:23.472" v="433" actId="1076"/>
        <pc:sldMkLst>
          <pc:docMk/>
          <pc:sldMk cId="1302280993" sldId="273"/>
        </pc:sldMkLst>
        <pc:spChg chg="mod">
          <ac:chgData name="Jason Huxtable" userId="S::j.huxtable@uwtsd.ac.uk::ce7afb0c-0a0b-4601-881e-3e7131683976" providerId="AD" clId="Web-{34745230-2F84-60EC-CA86-897BD8240310}" dt="2026-02-07T12:23:23.472" v="433" actId="1076"/>
          <ac:spMkLst>
            <pc:docMk/>
            <pc:sldMk cId="1302280993" sldId="273"/>
            <ac:spMk id="2" creationId="{105465CD-F323-BC40-AD4C-0EAA27B297B8}"/>
          </ac:spMkLst>
        </pc:spChg>
        <pc:spChg chg="del">
          <ac:chgData name="Jason Huxtable" userId="S::j.huxtable@uwtsd.ac.uk::ce7afb0c-0a0b-4601-881e-3e7131683976" providerId="AD" clId="Web-{34745230-2F84-60EC-CA86-897BD8240310}" dt="2026-02-07T12:19:54.794" v="331"/>
          <ac:spMkLst>
            <pc:docMk/>
            <pc:sldMk cId="1302280993" sldId="273"/>
            <ac:spMk id="3" creationId="{D5A62520-D1CF-43C4-C0F6-6D62264C315F}"/>
          </ac:spMkLst>
        </pc:spChg>
        <pc:spChg chg="add mod">
          <ac:chgData name="Jason Huxtable" userId="S::j.huxtable@uwtsd.ac.uk::ce7afb0c-0a0b-4601-881e-3e7131683976" providerId="AD" clId="Web-{34745230-2F84-60EC-CA86-897BD8240310}" dt="2026-02-07T12:22:47.471" v="432" actId="20577"/>
          <ac:spMkLst>
            <pc:docMk/>
            <pc:sldMk cId="1302280993" sldId="273"/>
            <ac:spMk id="5" creationId="{4488EF49-1D7D-50B8-C8E4-599DC0EE4CC2}"/>
          </ac:spMkLst>
        </pc:spChg>
        <pc:picChg chg="add mod ord">
          <ac:chgData name="Jason Huxtable" userId="S::j.huxtable@uwtsd.ac.uk::ce7afb0c-0a0b-4601-881e-3e7131683976" providerId="AD" clId="Web-{34745230-2F84-60EC-CA86-897BD8240310}" dt="2026-02-07T12:20:03.295" v="332" actId="1076"/>
          <ac:picMkLst>
            <pc:docMk/>
            <pc:sldMk cId="1302280993" sldId="273"/>
            <ac:picMk id="4" creationId="{DF306457-5BEB-D43C-77A7-961E31F58E9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0930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4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11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6776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152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63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591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7043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755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3821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8366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67853D1-5ACF-6CCF-F73E-3BC4FEDC7C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7085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5D2C2F3C-0981-A3BF-29BB-95817151A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956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766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9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5" r:id="rId2"/>
    <p:sldLayoutId id="2147483726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4" name="Picture 3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3C5AD815-486F-73D2-AB4F-2B774ECAFCDE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731" r:id="rId3"/>
    <p:sldLayoutId id="2147483727" r:id="rId4"/>
    <p:sldLayoutId id="2147483728" r:id="rId5"/>
    <p:sldLayoutId id="2147483729" r:id="rId6"/>
    <p:sldLayoutId id="2147483732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26798CCC-3063-2864-8C78-140984D259A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54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0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uwtsd.hosted.panopto.com/Panopto/Pages/Viewer.aspx?id=b3c664f0-26e4-40b9-be59-b3df00e32d44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3718F9-3C64-7D51-EFAB-7110E9660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none" lIns="0" tIns="0" rIns="0" bIns="0" rtlCol="0" anchor="ctr" anchorCtr="0">
            <a:noAutofit/>
          </a:bodyPr>
          <a:lstStyle/>
          <a:p>
            <a:pPr marL="0" indent="0" algn="ctr">
              <a:buNone/>
            </a:pPr>
            <a:r>
              <a:rPr lang="en-GB" sz="4000">
                <a:solidFill>
                  <a:schemeClr val="bg1"/>
                </a:solidFill>
                <a:ea typeface="Calibri"/>
                <a:cs typeface="Calibri"/>
              </a:rPr>
              <a:t>Essential Skills Week 1: 'Results+' Workshop</a:t>
            </a:r>
          </a:p>
        </p:txBody>
      </p:sp>
    </p:spTree>
    <p:extLst>
      <p:ext uri="{BB962C8B-B14F-4D97-AF65-F5344CB8AC3E}">
        <p14:creationId xmlns:p14="http://schemas.microsoft.com/office/powerpoint/2010/main" val="364427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E938-BE33-7CEC-9242-05BD8B994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In this session you will...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92BE3-60FE-A728-0E96-7EF0077E4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Calibri"/>
                <a:cs typeface="Calibri"/>
              </a:rPr>
              <a:t>Be introduced to 'Essential Skills' curriculum</a:t>
            </a:r>
          </a:p>
          <a:p>
            <a:r>
              <a:rPr lang="en-GB">
                <a:ea typeface="Calibri"/>
                <a:cs typeface="Calibri"/>
              </a:rPr>
              <a:t>Find your feedback</a:t>
            </a:r>
          </a:p>
          <a:p>
            <a:r>
              <a:rPr lang="en-GB">
                <a:ea typeface="Calibri"/>
                <a:cs typeface="Calibri"/>
              </a:rPr>
              <a:t>Explore your feedback for strengths and areas for development</a:t>
            </a:r>
          </a:p>
          <a:p>
            <a:r>
              <a:rPr lang="en-GB">
                <a:ea typeface="Calibri"/>
                <a:cs typeface="Calibri"/>
              </a:rPr>
              <a:t>Learn about feedforward support</a:t>
            </a:r>
          </a:p>
          <a:p>
            <a:r>
              <a:rPr lang="en-GB">
                <a:ea typeface="Calibri"/>
                <a:cs typeface="Calibri"/>
              </a:rPr>
              <a:t>Develop your 'Feedforward Action Plan'</a:t>
            </a:r>
          </a:p>
          <a:p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>
                <a:ea typeface="Calibri"/>
                <a:cs typeface="Calibri"/>
              </a:rPr>
              <a:t>This session is relevant to your assessment and professional development as you will develop your skills in adapting planning in response to feedback. </a:t>
            </a:r>
          </a:p>
        </p:txBody>
      </p:sp>
    </p:spTree>
    <p:extLst>
      <p:ext uri="{BB962C8B-B14F-4D97-AF65-F5344CB8AC3E}">
        <p14:creationId xmlns:p14="http://schemas.microsoft.com/office/powerpoint/2010/main" val="735589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C5AA3-80C1-C5F8-98C9-99CAD0DD5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'Essential Skills': Introduction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144C-3F9B-4AE7-BAF4-C7067A9097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>
                <a:ea typeface="Calibri" panose="020F0502020204030204"/>
                <a:cs typeface="Calibri" panose="020F0502020204030204"/>
              </a:rPr>
              <a:t>'Essential Skills' workshops will provide you opportunities to develop a wide range of skills relevant to your assessments and professional development.</a:t>
            </a:r>
          </a:p>
          <a:p>
            <a:pPr marL="0" indent="0">
              <a:buNone/>
            </a:pPr>
            <a:endParaRPr lang="en-GB" sz="24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400">
                <a:ea typeface="Calibri" panose="020F0502020204030204"/>
                <a:cs typeface="Calibri" panose="020F0502020204030204"/>
              </a:rPr>
              <a:t>Learning will be </a:t>
            </a:r>
            <a:r>
              <a:rPr lang="en-GB" sz="2400" b="1">
                <a:ea typeface="Calibri" panose="020F0502020204030204"/>
                <a:cs typeface="Calibri" panose="020F0502020204030204"/>
              </a:rPr>
              <a:t>active </a:t>
            </a:r>
            <a:r>
              <a:rPr lang="en-GB" sz="2400">
                <a:ea typeface="Calibri" panose="020F0502020204030204"/>
                <a:cs typeface="Calibri" panose="020F0502020204030204"/>
              </a:rPr>
              <a:t>and </a:t>
            </a:r>
            <a:r>
              <a:rPr lang="en-GB" sz="2400" b="1">
                <a:ea typeface="Calibri" panose="020F0502020204030204"/>
                <a:cs typeface="Calibri" panose="020F0502020204030204"/>
              </a:rPr>
              <a:t>collaborative. </a:t>
            </a:r>
            <a:r>
              <a:rPr lang="en-GB" sz="2400" i="1">
                <a:ea typeface="Calibri" panose="020F0502020204030204"/>
                <a:cs typeface="Calibri" panose="020F0502020204030204"/>
              </a:rPr>
              <a:t>You will be learning together through 'doing'.</a:t>
            </a:r>
          </a:p>
          <a:p>
            <a:pPr marL="0" indent="0">
              <a:buNone/>
            </a:pPr>
            <a:endParaRPr lang="en-GB" sz="2400" b="1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b="1">
                <a:ea typeface="Calibri" panose="020F0502020204030204"/>
                <a:cs typeface="Calibri" panose="020F0502020204030204"/>
              </a:rPr>
              <a:t>Activity 1: </a:t>
            </a:r>
            <a:r>
              <a:rPr lang="en-GB">
                <a:ea typeface="Calibri" panose="020F0502020204030204"/>
                <a:cs typeface="Calibri" panose="020F0502020204030204"/>
              </a:rPr>
              <a:t>Get into groups of 3-4 people. Within this group </a:t>
            </a:r>
            <a:r>
              <a:rPr lang="en-GB" b="1">
                <a:ea typeface="Calibri" panose="020F0502020204030204"/>
                <a:cs typeface="Calibri" panose="020F0502020204030204"/>
              </a:rPr>
              <a:t>you must</a:t>
            </a:r>
            <a:r>
              <a:rPr lang="en-GB">
                <a:ea typeface="Calibri" panose="020F0502020204030204"/>
                <a:cs typeface="Calibri" panose="020F0502020204030204"/>
              </a:rPr>
              <a:t> all share something in common. (5 minutes)</a:t>
            </a:r>
          </a:p>
          <a:p>
            <a:pPr marL="0" indent="0">
              <a:buNone/>
            </a:pPr>
            <a:endParaRPr lang="en-GB" sz="24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400" i="1">
                <a:ea typeface="Calibri" panose="020F0502020204030204"/>
                <a:cs typeface="Calibri" panose="020F0502020204030204"/>
              </a:rPr>
              <a:t>IDEAS/PROMPTS: Favourite type of music, most productive time of the day, hot drink preferences, how you travel to university, favourite TV show, creative hobbies....?</a:t>
            </a:r>
          </a:p>
        </p:txBody>
      </p:sp>
    </p:spTree>
    <p:extLst>
      <p:ext uri="{BB962C8B-B14F-4D97-AF65-F5344CB8AC3E}">
        <p14:creationId xmlns:p14="http://schemas.microsoft.com/office/powerpoint/2010/main" val="3654585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78B2B-BE58-ECBD-7E54-575A8C877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9428" y="1692634"/>
            <a:ext cx="2956075" cy="2073185"/>
          </a:xfrm>
        </p:spPr>
        <p:txBody>
          <a:bodyPr>
            <a:normAutofit fontScale="90000"/>
          </a:bodyPr>
          <a:lstStyle/>
          <a:p>
            <a:r>
              <a:rPr lang="en-GB">
                <a:ea typeface="Calibri Light"/>
                <a:cs typeface="Calibri Light"/>
              </a:rPr>
              <a:t>What does your group have in common?</a:t>
            </a:r>
            <a:endParaRPr lang="en-GB"/>
          </a:p>
        </p:txBody>
      </p:sp>
      <p:pic>
        <p:nvPicPr>
          <p:cNvPr id="4" name="Picture 3" descr="A cat and pizza and a mug of coffee&#10;&#10;AI-generated content may be incorrect.">
            <a:extLst>
              <a:ext uri="{FF2B5EF4-FFF2-40B4-BE49-F238E27FC236}">
                <a16:creationId xmlns:a16="http://schemas.microsoft.com/office/drawing/2014/main" id="{58A1F049-EFF6-67F0-62A3-98B6F07597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9" y="155098"/>
            <a:ext cx="7739375" cy="5147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7542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6FBDD2-BEA2-1A8F-8F4C-BA7D258886DF}"/>
              </a:ext>
            </a:extLst>
          </p:cNvPr>
          <p:cNvSpPr txBox="1"/>
          <p:nvPr/>
        </p:nvSpPr>
        <p:spPr>
          <a:xfrm>
            <a:off x="1223818" y="554181"/>
            <a:ext cx="101322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ea typeface="Calibri"/>
                <a:cs typeface="Calibri"/>
              </a:rPr>
              <a:t>'Essential Skills' for Success</a:t>
            </a:r>
            <a:r>
              <a:rPr lang="en-GB" sz="2400">
                <a:ea typeface="Calibri"/>
                <a:cs typeface="Calibri"/>
              </a:rPr>
              <a:t>: Across this course you will develop a range of skills.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40E42A-7C21-5193-7E99-F862F52E2D47}"/>
              </a:ext>
            </a:extLst>
          </p:cNvPr>
          <p:cNvSpPr/>
          <p:nvPr/>
        </p:nvSpPr>
        <p:spPr>
          <a:xfrm>
            <a:off x="781909" y="1723587"/>
            <a:ext cx="2271314" cy="829949"/>
          </a:xfrm>
          <a:prstGeom prst="rect">
            <a:avLst/>
          </a:prstGeom>
          <a:solidFill>
            <a:srgbClr val="7030A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b="1"/>
              <a:t>Results+</a:t>
            </a:r>
            <a:r>
              <a:rPr lang="en-GB" sz="1600"/>
              <a:t> : Learn how to activate feedback.</a:t>
            </a:r>
            <a:endParaRPr lang="en-GB" sz="1600">
              <a:ea typeface="Calibri"/>
              <a:cs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9F2965-2358-0899-F393-1F6A875A779E}"/>
              </a:ext>
            </a:extLst>
          </p:cNvPr>
          <p:cNvSpPr/>
          <p:nvPr/>
        </p:nvSpPr>
        <p:spPr>
          <a:xfrm>
            <a:off x="376651" y="4545996"/>
            <a:ext cx="2675405" cy="1349493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</a:rPr>
              <a:t>Study Planning</a:t>
            </a:r>
            <a:r>
              <a:rPr lang="en-GB">
                <a:solidFill>
                  <a:schemeClr val="tx1"/>
                </a:solidFill>
              </a:rPr>
              <a:t>: Learn how to manage your time and enhance independent study skills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5D0D4A-432B-FD3A-03C2-49F45165D364}"/>
              </a:ext>
            </a:extLst>
          </p:cNvPr>
          <p:cNvSpPr/>
          <p:nvPr/>
        </p:nvSpPr>
        <p:spPr>
          <a:xfrm>
            <a:off x="7121505" y="1719669"/>
            <a:ext cx="2375223" cy="945404"/>
          </a:xfrm>
          <a:prstGeom prst="rect">
            <a:avLst/>
          </a:prstGeom>
          <a:solidFill>
            <a:srgbClr val="FFC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</a:rPr>
              <a:t>Digi Focus</a:t>
            </a:r>
            <a:r>
              <a:rPr lang="en-GB">
                <a:solidFill>
                  <a:schemeClr val="tx1"/>
                </a:solidFill>
              </a:rPr>
              <a:t>: Sharpen your digital skills ready for the workplace.</a:t>
            </a:r>
            <a:endParaRPr lang="en-GB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9DE9C4-ABCA-1314-2981-99F653698FBA}"/>
              </a:ext>
            </a:extLst>
          </p:cNvPr>
          <p:cNvSpPr/>
          <p:nvPr/>
        </p:nvSpPr>
        <p:spPr>
          <a:xfrm>
            <a:off x="3844907" y="1525706"/>
            <a:ext cx="2571495" cy="12340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</a:rPr>
              <a:t>Assessment Focus Workshop</a:t>
            </a:r>
            <a:r>
              <a:rPr lang="en-GB">
                <a:solidFill>
                  <a:schemeClr val="tx1"/>
                </a:solidFill>
              </a:rPr>
              <a:t>: Develop your assessments and assessment </a:t>
            </a:r>
            <a:r>
              <a:rPr lang="en-GB" err="1">
                <a:solidFill>
                  <a:schemeClr val="tx1"/>
                </a:solidFill>
              </a:rPr>
              <a:t>stratgies</a:t>
            </a:r>
            <a:r>
              <a:rPr lang="en-GB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0C3766-2F1E-7BC9-B140-C502D29C32F6}"/>
              </a:ext>
            </a:extLst>
          </p:cNvPr>
          <p:cNvSpPr/>
          <p:nvPr/>
        </p:nvSpPr>
        <p:spPr>
          <a:xfrm>
            <a:off x="7530215" y="3028924"/>
            <a:ext cx="2571496" cy="1234039"/>
          </a:xfrm>
          <a:prstGeom prst="rect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</a:rPr>
              <a:t>Present!</a:t>
            </a:r>
            <a:r>
              <a:rPr lang="en-GB">
                <a:solidFill>
                  <a:schemeClr val="tx1"/>
                </a:solidFill>
              </a:rPr>
              <a:t>: Get ready to create and deliver effective presentations.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876F24-CB9D-7DAC-6434-DA8A4E1C25CF}"/>
              </a:ext>
            </a:extLst>
          </p:cNvPr>
          <p:cNvSpPr/>
          <p:nvPr/>
        </p:nvSpPr>
        <p:spPr>
          <a:xfrm>
            <a:off x="4253615" y="3031232"/>
            <a:ext cx="2860132" cy="12802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err="1">
                <a:solidFill>
                  <a:schemeClr val="tx1"/>
                </a:solidFill>
              </a:rPr>
              <a:t>LinkIn</a:t>
            </a:r>
            <a:r>
              <a:rPr lang="en-GB" b="1">
                <a:solidFill>
                  <a:schemeClr val="tx1"/>
                </a:solidFill>
              </a:rPr>
              <a:t> and Learn</a:t>
            </a:r>
            <a:r>
              <a:rPr lang="en-GB">
                <a:solidFill>
                  <a:schemeClr val="tx1"/>
                </a:solidFill>
              </a:rPr>
              <a:t>: Develop your network and professional portfolio.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8EA0CCF-9E6A-5AD9-575E-54214380BB2D}"/>
              </a:ext>
            </a:extLst>
          </p:cNvPr>
          <p:cNvSpPr/>
          <p:nvPr/>
        </p:nvSpPr>
        <p:spPr>
          <a:xfrm>
            <a:off x="6287924" y="4799997"/>
            <a:ext cx="2028859" cy="134949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</a:rPr>
              <a:t>Research Seminar</a:t>
            </a:r>
            <a:r>
              <a:rPr lang="en-GB">
                <a:solidFill>
                  <a:schemeClr val="tx1"/>
                </a:solidFill>
              </a:rPr>
              <a:t>: Practise relevant research skills for assessments.</a:t>
            </a:r>
            <a:endParaRPr lang="en-GB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C823464-655D-142A-7B30-C4575C06B2F9}"/>
              </a:ext>
            </a:extLst>
          </p:cNvPr>
          <p:cNvSpPr/>
          <p:nvPr/>
        </p:nvSpPr>
        <p:spPr>
          <a:xfrm>
            <a:off x="978183" y="3028225"/>
            <a:ext cx="2871678" cy="1118585"/>
          </a:xfrm>
          <a:prstGeom prst="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>
                <a:solidFill>
                  <a:schemeClr val="tx1"/>
                </a:solidFill>
              </a:rPr>
              <a:t>Careers Workshop</a:t>
            </a:r>
            <a:r>
              <a:rPr lang="en-GB">
                <a:solidFill>
                  <a:schemeClr val="tx1"/>
                </a:solidFill>
              </a:rPr>
              <a:t>: Make connections between your studies and onward career development.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78D8348-BA1D-BC2F-0C56-F2DB9BE1C5AA}"/>
              </a:ext>
            </a:extLst>
          </p:cNvPr>
          <p:cNvSpPr/>
          <p:nvPr/>
        </p:nvSpPr>
        <p:spPr>
          <a:xfrm>
            <a:off x="3552818" y="4887043"/>
            <a:ext cx="2271314" cy="1268676"/>
          </a:xfrm>
          <a:prstGeom prst="rect">
            <a:avLst/>
          </a:prstGeom>
          <a:solidFill>
            <a:srgbClr val="7030A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/>
              <a:t>Where To Next?</a:t>
            </a:r>
            <a:r>
              <a:rPr lang="en-GB"/>
              <a:t>: Think about next steps as a </a:t>
            </a:r>
            <a:r>
              <a:rPr lang="en-GB" err="1"/>
              <a:t>studen</a:t>
            </a:r>
            <a:r>
              <a:rPr lang="en-GB"/>
              <a:t>t and professional.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EA56BFF-1502-B1FA-F3C6-2CF9B0314DC5}"/>
              </a:ext>
            </a:extLst>
          </p:cNvPr>
          <p:cNvSpPr txBox="1"/>
          <p:nvPr/>
        </p:nvSpPr>
        <p:spPr>
          <a:xfrm>
            <a:off x="8612910" y="4952999"/>
            <a:ext cx="328583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>
                <a:ea typeface="Calibri"/>
                <a:cs typeface="Calibri"/>
              </a:rPr>
              <a:t>Which skills are you most interested in developing?</a:t>
            </a:r>
            <a:endParaRPr lang="en-GB" sz="24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7950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map of a town&#10;&#10;AI-generated content may be incorrect.">
            <a:extLst>
              <a:ext uri="{FF2B5EF4-FFF2-40B4-BE49-F238E27FC236}">
                <a16:creationId xmlns:a16="http://schemas.microsoft.com/office/drawing/2014/main" id="{DA14E483-19B5-9303-10F3-CABB6A71E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7727" y="-287547"/>
            <a:ext cx="11120886" cy="7418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9056071-7843-3AAB-D1B8-97732605FCB8}"/>
              </a:ext>
            </a:extLst>
          </p:cNvPr>
          <p:cNvSpPr txBox="1"/>
          <p:nvPr/>
        </p:nvSpPr>
        <p:spPr>
          <a:xfrm>
            <a:off x="10274164" y="1173044"/>
            <a:ext cx="1703672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ea typeface="Calibri"/>
                <a:cs typeface="Calibri"/>
              </a:rPr>
              <a:t>Welcome to </a:t>
            </a:r>
            <a:r>
              <a:rPr lang="en-GB" sz="2400" b="1">
                <a:ea typeface="Calibri"/>
                <a:cs typeface="Calibri"/>
              </a:rPr>
              <a:t>Feedback Land</a:t>
            </a:r>
            <a:r>
              <a:rPr lang="en-GB" sz="2400">
                <a:ea typeface="Calibri"/>
                <a:cs typeface="Calibri"/>
              </a:rPr>
              <a:t>. We are going to embark on a learning journey...</a:t>
            </a:r>
          </a:p>
          <a:p>
            <a:endParaRPr lang="en-GB" sz="2400">
              <a:ea typeface="Calibri"/>
              <a:cs typeface="Calibri"/>
            </a:endParaRPr>
          </a:p>
          <a:p>
            <a:r>
              <a:rPr lang="en-GB" sz="2400">
                <a:ea typeface="Calibri"/>
                <a:cs typeface="Calibri"/>
              </a:rPr>
              <a:t>Let's get started...</a:t>
            </a:r>
          </a:p>
        </p:txBody>
      </p:sp>
    </p:spTree>
    <p:extLst>
      <p:ext uri="{BB962C8B-B14F-4D97-AF65-F5344CB8AC3E}">
        <p14:creationId xmlns:p14="http://schemas.microsoft.com/office/powerpoint/2010/main" val="3783605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1D880-69D0-6CFD-ECB8-1754D1ADF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Step 1: Finding Your Feedback</a:t>
            </a:r>
            <a:endParaRPr lang="en-GB"/>
          </a:p>
        </p:txBody>
      </p:sp>
      <p:pic>
        <p:nvPicPr>
          <p:cNvPr id="4" name="Picture 3" descr="A banner with text on it&#10;&#10;AI-generated content may be incorrect.">
            <a:extLst>
              <a:ext uri="{FF2B5EF4-FFF2-40B4-BE49-F238E27FC236}">
                <a16:creationId xmlns:a16="http://schemas.microsoft.com/office/drawing/2014/main" id="{2B98450A-E454-2ED4-6DD6-1CE338AFB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172" y="369743"/>
            <a:ext cx="3435927" cy="21584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A qr code with a few black squares&#10;&#10;AI-generated content may be incorrect.">
            <a:extLst>
              <a:ext uri="{FF2B5EF4-FFF2-40B4-BE49-F238E27FC236}">
                <a16:creationId xmlns:a16="http://schemas.microsoft.com/office/drawing/2014/main" id="{15E79871-9367-B211-F655-F705DA308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918" y="1451840"/>
            <a:ext cx="3226955" cy="32269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3D676B-0571-FA9B-781B-7990C1930E91}"/>
              </a:ext>
            </a:extLst>
          </p:cNvPr>
          <p:cNvSpPr txBox="1"/>
          <p:nvPr/>
        </p:nvSpPr>
        <p:spPr>
          <a:xfrm>
            <a:off x="669636" y="4675909"/>
            <a:ext cx="3394364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>
                <a:hlinkClick r:id="rId4"/>
              </a:rPr>
              <a:t>https://uwtsd.hosted.panopto.com/Panopto/Pages/Viewer.aspx?id=b3c664f0-26e4-40b9-be59-b3df00e32d44</a:t>
            </a:r>
            <a:r>
              <a:rPr lang="en-US" sz="1400"/>
              <a:t>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374FDD-C03A-3D89-9E97-E629C4B07A25}"/>
              </a:ext>
            </a:extLst>
          </p:cNvPr>
          <p:cNvSpPr txBox="1"/>
          <p:nvPr/>
        </p:nvSpPr>
        <p:spPr>
          <a:xfrm>
            <a:off x="4779818" y="2874817"/>
            <a:ext cx="5929745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ea typeface="Calibri"/>
                <a:cs typeface="Calibri"/>
              </a:rPr>
              <a:t>Firstly we must find our results and feedback. </a:t>
            </a:r>
            <a:r>
              <a:rPr lang="en-GB" sz="2400" b="1">
                <a:ea typeface="Calibri"/>
                <a:cs typeface="Calibri"/>
              </a:rPr>
              <a:t>Activity 2: Watch this video as a class and then find your results and feedback from one module from the previous term. (10 mins)</a:t>
            </a:r>
          </a:p>
          <a:p>
            <a:endParaRPr lang="en-GB" sz="2400" b="1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n.b. the campus Assessments team are available to help with any assessment related query</a:t>
            </a:r>
          </a:p>
        </p:txBody>
      </p:sp>
    </p:spTree>
    <p:extLst>
      <p:ext uri="{BB962C8B-B14F-4D97-AF65-F5344CB8AC3E}">
        <p14:creationId xmlns:p14="http://schemas.microsoft.com/office/powerpoint/2010/main" val="3301958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A03AEB-4527-11B2-C203-763D6277C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EF443-9C1C-2484-2E95-3F2FAE657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0785" y="365125"/>
            <a:ext cx="6852338" cy="1339940"/>
          </a:xfrm>
        </p:spPr>
        <p:txBody>
          <a:bodyPr>
            <a:normAutofit/>
          </a:bodyPr>
          <a:lstStyle/>
          <a:p>
            <a:r>
              <a:rPr lang="en-GB" sz="3600">
                <a:ea typeface="Calibri Light"/>
                <a:cs typeface="Calibri Light"/>
              </a:rPr>
              <a:t>Step 2: Strengths and Areas for Development?</a:t>
            </a:r>
            <a:endParaRPr lang="en-GB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B86C6B-375D-C521-1A66-EBD25A9A5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4" y="11495"/>
            <a:ext cx="3943350" cy="5724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6AC86EC-9D9D-E82F-2119-42D2F0596A95}"/>
              </a:ext>
            </a:extLst>
          </p:cNvPr>
          <p:cNvSpPr txBox="1"/>
          <p:nvPr/>
        </p:nvSpPr>
        <p:spPr>
          <a:xfrm>
            <a:off x="4835584" y="1897126"/>
            <a:ext cx="6883878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ea typeface="Calibri"/>
                <a:cs typeface="Calibri"/>
              </a:rPr>
              <a:t>Activity 3: </a:t>
            </a:r>
            <a:r>
              <a:rPr lang="en-GB">
                <a:ea typeface="Calibri"/>
                <a:cs typeface="Calibri"/>
              </a:rPr>
              <a:t>Working individually, read your feedback and identify 3 things you have done well and 3 areas for development. Note these down in a notepad or on your device (extension – if you have time look at your other module from last term too) (10 mins) </a:t>
            </a:r>
            <a:r>
              <a:rPr lang="en-GB" i="1">
                <a:ea typeface="Calibri"/>
                <a:cs typeface="Calibri"/>
              </a:rPr>
              <a:t>Your lecturer can help with this if you anything seems unclear.</a:t>
            </a:r>
          </a:p>
          <a:p>
            <a:endParaRPr lang="en-GB">
              <a:ea typeface="Calibri"/>
              <a:cs typeface="Calibri"/>
            </a:endParaRPr>
          </a:p>
          <a:p>
            <a:r>
              <a:rPr lang="en-GB" b="1">
                <a:ea typeface="Calibri"/>
                <a:cs typeface="Calibri"/>
              </a:rPr>
              <a:t>Activity 4</a:t>
            </a:r>
            <a:r>
              <a:rPr lang="en-GB">
                <a:ea typeface="Calibri"/>
                <a:cs typeface="Calibri"/>
              </a:rPr>
              <a:t>: Discuss these areas of strength and areas for development within your groups. Do you share anything in common? Are there any patterns? (10 mins)</a:t>
            </a:r>
          </a:p>
          <a:p>
            <a:endParaRPr lang="en-GB">
              <a:ea typeface="Calibri"/>
              <a:cs typeface="Calibri"/>
            </a:endParaRPr>
          </a:p>
          <a:p>
            <a:r>
              <a:rPr lang="en-GB" b="1">
                <a:ea typeface="Calibri"/>
                <a:cs typeface="Calibri"/>
              </a:rPr>
              <a:t>Activity 5:</a:t>
            </a:r>
            <a:r>
              <a:rPr lang="en-GB">
                <a:ea typeface="Calibri"/>
                <a:cs typeface="Calibri"/>
              </a:rPr>
              <a:t> Feed back to the whole class. What areas of strength or  development have been identified across your group? (10 mins)</a:t>
            </a:r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1774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2B7DB-EB18-B73F-5223-E4AD2647D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7543" y="882709"/>
            <a:ext cx="4419393" cy="1339940"/>
          </a:xfrm>
        </p:spPr>
        <p:txBody>
          <a:bodyPr/>
          <a:lstStyle/>
          <a:p>
            <a:r>
              <a:rPr lang="en-GB">
                <a:ea typeface="Calibri Light"/>
                <a:cs typeface="Calibri Light"/>
              </a:rPr>
              <a:t>Step 3: Support </a:t>
            </a:r>
            <a:r>
              <a:rPr lang="en-GB" dirty="0">
                <a:ea typeface="Calibri Light"/>
                <a:cs typeface="Calibri Light"/>
              </a:rPr>
              <a:t>Forwards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63FA41-1DEE-E26F-2132-E4025E553242}"/>
              </a:ext>
            </a:extLst>
          </p:cNvPr>
          <p:cNvSpPr txBox="1"/>
          <p:nvPr/>
        </p:nvSpPr>
        <p:spPr>
          <a:xfrm>
            <a:off x="1119628" y="1000254"/>
            <a:ext cx="5230483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Calibri"/>
                <a:cs typeface="Calibri"/>
              </a:rPr>
              <a:t>You are not alone when seeking to turn feedback into </a:t>
            </a:r>
            <a:r>
              <a:rPr lang="en-GB">
                <a:ea typeface="Calibri"/>
                <a:cs typeface="Calibri"/>
              </a:rPr>
              <a:t>feedforward (responding </a:t>
            </a:r>
            <a:r>
              <a:rPr lang="en-GB" dirty="0">
                <a:ea typeface="Calibri"/>
                <a:cs typeface="Calibri"/>
              </a:rPr>
              <a:t>positively and with strategic purpose). Your academic lecturers can help but so can UWTSD support services.</a:t>
            </a:r>
          </a:p>
          <a:p>
            <a:endParaRPr lang="en-GB">
              <a:ea typeface="Calibri"/>
              <a:cs typeface="Calibri"/>
            </a:endParaRPr>
          </a:p>
          <a:p>
            <a:r>
              <a:rPr lang="en-GB" b="1" dirty="0">
                <a:ea typeface="Calibri"/>
                <a:cs typeface="Calibri"/>
              </a:rPr>
              <a:t>Activity 6: Across your class assign a research/presentation project across groups. At least one group explore Careers, one group Student Union, and another Online </a:t>
            </a:r>
            <a:r>
              <a:rPr lang="en-GB" b="1" dirty="0" err="1">
                <a:ea typeface="Calibri"/>
                <a:cs typeface="Calibri"/>
              </a:rPr>
              <a:t>Infoskills</a:t>
            </a:r>
            <a:r>
              <a:rPr lang="en-GB" b="1" dirty="0">
                <a:ea typeface="Calibri"/>
                <a:cs typeface="Calibri"/>
              </a:rPr>
              <a:t>.</a:t>
            </a:r>
          </a:p>
          <a:p>
            <a:endParaRPr lang="en-GB" b="1">
              <a:ea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b="1" dirty="0">
                <a:ea typeface="Calibri"/>
                <a:cs typeface="Calibri"/>
              </a:rPr>
              <a:t>Review the relevant resource</a:t>
            </a:r>
            <a:r>
              <a:rPr lang="en-GB" dirty="0">
                <a:ea typeface="Calibri"/>
                <a:cs typeface="Calibri"/>
              </a:rPr>
              <a:t> included within Essential Skills </a:t>
            </a:r>
            <a:r>
              <a:rPr lang="en-GB" dirty="0" err="1">
                <a:ea typeface="Calibri"/>
                <a:cs typeface="Calibri"/>
              </a:rPr>
              <a:t>moodle</a:t>
            </a:r>
            <a:r>
              <a:rPr lang="en-GB" dirty="0">
                <a:ea typeface="Calibri"/>
                <a:cs typeface="Calibri"/>
              </a:rPr>
              <a:t> resource (Careers/SU/</a:t>
            </a:r>
            <a:r>
              <a:rPr lang="en-GB" dirty="0" err="1">
                <a:ea typeface="Calibri"/>
                <a:cs typeface="Calibri"/>
              </a:rPr>
              <a:t>Infoskills</a:t>
            </a:r>
            <a:r>
              <a:rPr lang="en-GB" dirty="0">
                <a:ea typeface="Calibri"/>
                <a:cs typeface="Calibri"/>
              </a:rPr>
              <a:t>)</a:t>
            </a:r>
          </a:p>
          <a:p>
            <a:endParaRPr lang="en-GB">
              <a:ea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b="1" dirty="0">
                <a:ea typeface="Calibri"/>
                <a:cs typeface="Calibri"/>
              </a:rPr>
              <a:t>Prepare and deliver a 3 minute presentation</a:t>
            </a:r>
            <a:r>
              <a:rPr lang="en-GB" dirty="0">
                <a:ea typeface="Calibri"/>
                <a:cs typeface="Calibri"/>
              </a:rPr>
              <a:t> in your group to the class. You should </a:t>
            </a:r>
            <a:r>
              <a:rPr lang="en-GB" err="1">
                <a:ea typeface="Calibri"/>
                <a:cs typeface="Calibri"/>
              </a:rPr>
              <a:t>explai</a:t>
            </a:r>
            <a:r>
              <a:rPr lang="en-GB" dirty="0">
                <a:ea typeface="Calibri"/>
                <a:cs typeface="Calibri"/>
              </a:rPr>
              <a:t>n the key support this team/resource provide (Careers, Student Union, or </a:t>
            </a:r>
            <a:r>
              <a:rPr lang="en-GB" err="1">
                <a:ea typeface="Calibri"/>
                <a:cs typeface="Calibri"/>
              </a:rPr>
              <a:t>Infoskills</a:t>
            </a:r>
            <a:r>
              <a:rPr lang="en-GB" dirty="0">
                <a:ea typeface="Calibri"/>
                <a:cs typeface="Calibri"/>
              </a:rPr>
              <a:t>) and how to access the service. You should highlight how this might help </a:t>
            </a:r>
            <a:r>
              <a:rPr lang="en-GB">
                <a:ea typeface="Calibri"/>
                <a:cs typeface="Calibri"/>
              </a:rPr>
              <a:t>students feedforward from feedback</a:t>
            </a:r>
            <a:r>
              <a:rPr lang="en-GB" dirty="0">
                <a:ea typeface="Calibri"/>
                <a:cs typeface="Calibri"/>
              </a:rPr>
              <a:t> (30 mins)</a:t>
            </a:r>
          </a:p>
        </p:txBody>
      </p:sp>
      <p:pic>
        <p:nvPicPr>
          <p:cNvPr id="8" name="Content Placeholder 7" descr="A painting of a building and a volcano&#10;&#10;AI-generated content may be incorrect.">
            <a:extLst>
              <a:ext uri="{FF2B5EF4-FFF2-40B4-BE49-F238E27FC236}">
                <a16:creationId xmlns:a16="http://schemas.microsoft.com/office/drawing/2014/main" id="{24297D33-271C-A35A-C0F2-065A40FDC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46984" y="2569882"/>
            <a:ext cx="5222216" cy="3425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6938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C4886-B54A-5D9B-3D9C-99CD084DF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CAB7E-8AC4-4418-3CF0-8A26524FF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529" y="1157476"/>
            <a:ext cx="4419393" cy="1339940"/>
          </a:xfrm>
        </p:spPr>
        <p:txBody>
          <a:bodyPr>
            <a:normAutofit/>
          </a:bodyPr>
          <a:lstStyle/>
          <a:p>
            <a:r>
              <a:rPr lang="en-GB" sz="2400" b="1" dirty="0">
                <a:ea typeface="Calibri Light"/>
                <a:cs typeface="Calibri Light"/>
              </a:rPr>
              <a:t>Step 4: Creating an Action Plan: Transforming your feedback </a:t>
            </a:r>
            <a:r>
              <a:rPr lang="en-GB" sz="2400" b="1">
                <a:ea typeface="Calibri Light"/>
                <a:cs typeface="Calibri Light"/>
              </a:rPr>
              <a:t>into a feedforward plan</a:t>
            </a:r>
            <a:endParaRPr lang="en-GB" sz="2400" b="1" dirty="0">
              <a:ea typeface="Calibri Light"/>
              <a:cs typeface="Calibri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C9CC90-6A5C-6E1F-1BD2-BB392E5DE3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511" y="2723"/>
            <a:ext cx="5190604" cy="68504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668174-473F-753C-48F4-1162CD0FCE17}"/>
              </a:ext>
            </a:extLst>
          </p:cNvPr>
          <p:cNvSpPr txBox="1"/>
          <p:nvPr/>
        </p:nvSpPr>
        <p:spPr>
          <a:xfrm>
            <a:off x="1157111" y="2808111"/>
            <a:ext cx="5283200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Calibri"/>
                <a:cs typeface="Calibri"/>
              </a:rPr>
              <a:t>Activity 7: Using the 'Action Plan' template. Develop your actionable feedforward plan. Work individually </a:t>
            </a:r>
            <a:r>
              <a:rPr lang="en-GB" b="1">
                <a:ea typeface="Calibri"/>
                <a:cs typeface="Calibri"/>
              </a:rPr>
              <a:t>(15 mins) and then explain your plan to your group </a:t>
            </a:r>
            <a:r>
              <a:rPr lang="en-GB" b="1" dirty="0">
                <a:ea typeface="Calibri"/>
                <a:cs typeface="Calibri"/>
              </a:rPr>
              <a:t>(10mins)</a:t>
            </a:r>
          </a:p>
          <a:p>
            <a:endParaRPr lang="en-GB" b="1" dirty="0">
              <a:ea typeface="Calibri"/>
              <a:cs typeface="Calibri"/>
            </a:endParaRPr>
          </a:p>
          <a:p>
            <a:pPr marL="342900" indent="-342900">
              <a:buAutoNum type="arabicPeriod"/>
            </a:pPr>
            <a:r>
              <a:rPr lang="en-GB" dirty="0">
                <a:ea typeface="Calibri"/>
                <a:cs typeface="Calibri"/>
              </a:rPr>
              <a:t>What is your goal (specific and </a:t>
            </a:r>
            <a:r>
              <a:rPr lang="en-GB" dirty="0" err="1">
                <a:ea typeface="Calibri"/>
                <a:cs typeface="Calibri"/>
              </a:rPr>
              <a:t>measureable</a:t>
            </a:r>
            <a:r>
              <a:rPr lang="en-GB" dirty="0">
                <a:ea typeface="Calibri"/>
                <a:cs typeface="Calibri"/>
              </a:rPr>
              <a:t>).</a:t>
            </a:r>
          </a:p>
          <a:p>
            <a:pPr marL="342900" indent="-342900">
              <a:buAutoNum type="arabicPeriod"/>
            </a:pPr>
            <a:r>
              <a:rPr lang="en-GB">
                <a:ea typeface="Calibri"/>
                <a:cs typeface="Calibri"/>
              </a:rPr>
              <a:t>Steps – what steps do you intend to take?</a:t>
            </a:r>
            <a:endParaRPr lang="en-GB" dirty="0">
              <a:ea typeface="Calibri"/>
              <a:cs typeface="Calibri"/>
            </a:endParaRPr>
          </a:p>
          <a:p>
            <a:pPr marL="342900" indent="-342900">
              <a:buAutoNum type="arabicPeriod"/>
            </a:pPr>
            <a:r>
              <a:rPr lang="en-GB">
                <a:ea typeface="Calibri"/>
                <a:cs typeface="Calibri"/>
              </a:rPr>
              <a:t>Resources – which tools, teams, services, materials do you need? What help will you access.</a:t>
            </a:r>
            <a:endParaRPr lang="en-GB" dirty="0">
              <a:ea typeface="Calibri"/>
              <a:cs typeface="Calibri"/>
            </a:endParaRPr>
          </a:p>
          <a:p>
            <a:pPr marL="342900" indent="-342900">
              <a:buAutoNum type="arabicPeriod"/>
            </a:pPr>
            <a:r>
              <a:rPr lang="en-GB">
                <a:ea typeface="Calibri"/>
                <a:cs typeface="Calibri"/>
              </a:rPr>
              <a:t>Timeline – when will actions take place</a:t>
            </a:r>
            <a:endParaRPr lang="en-GB" dirty="0">
              <a:ea typeface="Calibri"/>
              <a:cs typeface="Calibri"/>
            </a:endParaRPr>
          </a:p>
          <a:p>
            <a:pPr marL="342900" indent="-342900">
              <a:buAutoNum type="arabicPeriod"/>
            </a:pPr>
            <a:r>
              <a:rPr lang="en-GB">
                <a:ea typeface="Calibri"/>
                <a:cs typeface="Calibri"/>
              </a:rPr>
              <a:t>Evidence – how will you evidence success.</a:t>
            </a:r>
            <a:endParaRPr lang="en-GB" dirty="0">
              <a:ea typeface="Calibri"/>
              <a:cs typeface="Calibri"/>
            </a:endParaRPr>
          </a:p>
          <a:p>
            <a:pPr marL="342900" indent="-342900">
              <a:buAutoNum type="arabicPeriod"/>
            </a:pPr>
            <a:r>
              <a:rPr lang="en-GB">
                <a:ea typeface="Calibri"/>
                <a:cs typeface="Calibri"/>
              </a:rPr>
              <a:t>Who is your support network. Do you have an accountability partner?</a:t>
            </a: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1666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465CD-F323-BC40-AD4C-0EAA27B29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592" y="365125"/>
            <a:ext cx="5289222" cy="1353785"/>
          </a:xfrm>
        </p:spPr>
        <p:txBody>
          <a:bodyPr/>
          <a:lstStyle/>
          <a:p>
            <a:r>
              <a:rPr lang="en-GB" b="1">
                <a:ea typeface="Calibri Light"/>
                <a:cs typeface="Calibri Light"/>
              </a:rPr>
              <a:t>Keeping a Development Diary</a:t>
            </a:r>
            <a:endParaRPr lang="en-GB" b="1"/>
          </a:p>
        </p:txBody>
      </p:sp>
      <p:pic>
        <p:nvPicPr>
          <p:cNvPr id="4" name="Content Placeholder 3" descr="A notebook with a pen on a wooden surface&#10;&#10;AI-generated content may be incorrect.">
            <a:extLst>
              <a:ext uri="{FF2B5EF4-FFF2-40B4-BE49-F238E27FC236}">
                <a16:creationId xmlns:a16="http://schemas.microsoft.com/office/drawing/2014/main" id="{DF306457-5BEB-D43C-77A7-961E31F58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1523" y="2192514"/>
            <a:ext cx="4667250" cy="46672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88EF49-1D7D-50B8-C8E4-599DC0EE4CC2}"/>
              </a:ext>
            </a:extLst>
          </p:cNvPr>
          <p:cNvSpPr txBox="1"/>
          <p:nvPr/>
        </p:nvSpPr>
        <p:spPr>
          <a:xfrm>
            <a:off x="5997222" y="2356555"/>
            <a:ext cx="5748866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There are </a:t>
            </a:r>
            <a:r>
              <a:rPr lang="en-GB" sz="2400" b="1" dirty="0">
                <a:ea typeface="Calibri"/>
                <a:cs typeface="Calibri"/>
              </a:rPr>
              <a:t>no formal assessments</a:t>
            </a:r>
            <a:r>
              <a:rPr lang="en-GB" sz="2400" dirty="0">
                <a:ea typeface="Calibri"/>
                <a:cs typeface="Calibri"/>
              </a:rPr>
              <a:t> within 'Essential Skills' classes but you are encouraged to keep a </a:t>
            </a:r>
            <a:r>
              <a:rPr lang="en-GB" sz="2400" b="1" dirty="0">
                <a:ea typeface="Calibri"/>
                <a:cs typeface="Calibri"/>
              </a:rPr>
              <a:t>Development Diary</a:t>
            </a:r>
            <a:r>
              <a:rPr lang="en-GB" sz="2400" dirty="0">
                <a:ea typeface="Calibri"/>
                <a:cs typeface="Calibri"/>
              </a:rPr>
              <a:t>. </a:t>
            </a:r>
          </a:p>
          <a:p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ea typeface="Calibri"/>
                <a:cs typeface="Calibri"/>
              </a:rPr>
              <a:t>Put your action plan devised today into your Development Diary (paper, </a:t>
            </a:r>
            <a:r>
              <a:rPr lang="en-GB" sz="2400">
                <a:ea typeface="Calibri"/>
                <a:cs typeface="Calibri"/>
              </a:rPr>
              <a:t>online or app.)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r>
              <a:rPr lang="en-GB" sz="2400" b="1" dirty="0">
                <a:ea typeface="Calibri"/>
                <a:cs typeface="Calibri"/>
              </a:rPr>
              <a:t>Well done</a:t>
            </a:r>
            <a:r>
              <a:rPr lang="en-GB" sz="2400" dirty="0">
                <a:ea typeface="Calibri"/>
                <a:cs typeface="Calibri"/>
              </a:rPr>
              <a:t>. Good luck with your studies this term!</a:t>
            </a:r>
          </a:p>
        </p:txBody>
      </p:sp>
    </p:spTree>
    <p:extLst>
      <p:ext uri="{BB962C8B-B14F-4D97-AF65-F5344CB8AC3E}">
        <p14:creationId xmlns:p14="http://schemas.microsoft.com/office/powerpoint/2010/main" val="1302280993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23A366-52DD-4B0D-BE45-A2541ACCCAE8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9C2DCFA-149B-430D-8596-BC24F5C8AA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UWTSD Holding Page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PowerPoint Presentation</vt:lpstr>
      <vt:lpstr>In this session you will...</vt:lpstr>
      <vt:lpstr>'Essential Skills': Introduction</vt:lpstr>
      <vt:lpstr>What does your group have in common?</vt:lpstr>
      <vt:lpstr>PowerPoint Presentation</vt:lpstr>
      <vt:lpstr>PowerPoint Presentation</vt:lpstr>
      <vt:lpstr>Step 1: Finding Your Feedback</vt:lpstr>
      <vt:lpstr>Step 2: Strengths and Areas for Development?</vt:lpstr>
      <vt:lpstr>Step 3: Support Forwards</vt:lpstr>
      <vt:lpstr>Step 4: Creating an Action Plan: Transforming your feedback into a feedforward plan</vt:lpstr>
      <vt:lpstr>Keeping a Development Diary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revision>113</cp:revision>
  <dcterms:created xsi:type="dcterms:W3CDTF">2021-03-09T15:35:42Z</dcterms:created>
  <dcterms:modified xsi:type="dcterms:W3CDTF">2026-02-07T12:57:57Z</dcterms:modified>
</cp:coreProperties>
</file>