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pt-PT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7739FE6-66B3-75EB-EB0B-6822F74DF82E}" v="137" dt="2021-12-09T11:43:20.394"/>
    <p1510:client id="{B4CBAFD5-0DE1-342C-4980-F19B814CF6B8}" v="684" dt="2021-12-09T03:02:18.93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izania Samanta De Paiva Uagna (2027245)" userId="S::2027245@student.uwtsd.ac.uk::1b0e92cb-af47-417d-86f0-cbacbd8925b0" providerId="AD" clId="Web-{37739FE6-66B3-75EB-EB0B-6822F74DF82E}"/>
    <pc:docChg chg="addSld modSld">
      <pc:chgData name="Maizania Samanta De Paiva Uagna (2027245)" userId="S::2027245@student.uwtsd.ac.uk::1b0e92cb-af47-417d-86f0-cbacbd8925b0" providerId="AD" clId="Web-{37739FE6-66B3-75EB-EB0B-6822F74DF82E}" dt="2021-12-09T11:43:20.394" v="136" actId="20577"/>
      <pc:docMkLst>
        <pc:docMk/>
      </pc:docMkLst>
      <pc:sldChg chg="modSp new">
        <pc:chgData name="Maizania Samanta De Paiva Uagna (2027245)" userId="S::2027245@student.uwtsd.ac.uk::1b0e92cb-af47-417d-86f0-cbacbd8925b0" providerId="AD" clId="Web-{37739FE6-66B3-75EB-EB0B-6822F74DF82E}" dt="2021-12-09T11:20:23.027" v="61" actId="20577"/>
        <pc:sldMkLst>
          <pc:docMk/>
          <pc:sldMk cId="3822825887" sldId="262"/>
        </pc:sldMkLst>
        <pc:spChg chg="mod">
          <ac:chgData name="Maizania Samanta De Paiva Uagna (2027245)" userId="S::2027245@student.uwtsd.ac.uk::1b0e92cb-af47-417d-86f0-cbacbd8925b0" providerId="AD" clId="Web-{37739FE6-66B3-75EB-EB0B-6822F74DF82E}" dt="2021-12-09T11:20:23.027" v="61" actId="20577"/>
          <ac:spMkLst>
            <pc:docMk/>
            <pc:sldMk cId="3822825887" sldId="262"/>
            <ac:spMk id="2" creationId="{AF44E5ED-0E85-4129-92B7-AA752786D4EA}"/>
          </ac:spMkLst>
        </pc:spChg>
        <pc:spChg chg="mod">
          <ac:chgData name="Maizania Samanta De Paiva Uagna (2027245)" userId="S::2027245@student.uwtsd.ac.uk::1b0e92cb-af47-417d-86f0-cbacbd8925b0" providerId="AD" clId="Web-{37739FE6-66B3-75EB-EB0B-6822F74DF82E}" dt="2021-12-09T11:17:13.148" v="34" actId="20577"/>
          <ac:spMkLst>
            <pc:docMk/>
            <pc:sldMk cId="3822825887" sldId="262"/>
            <ac:spMk id="3" creationId="{F4A0B73B-61EB-4815-A765-CCDB9EB5019C}"/>
          </ac:spMkLst>
        </pc:spChg>
        <pc:spChg chg="mod">
          <ac:chgData name="Maizania Samanta De Paiva Uagna (2027245)" userId="S::2027245@student.uwtsd.ac.uk::1b0e92cb-af47-417d-86f0-cbacbd8925b0" providerId="AD" clId="Web-{37739FE6-66B3-75EB-EB0B-6822F74DF82E}" dt="2021-12-09T11:19:20.229" v="36" actId="20577"/>
          <ac:spMkLst>
            <pc:docMk/>
            <pc:sldMk cId="3822825887" sldId="262"/>
            <ac:spMk id="4" creationId="{6EC49E6C-384C-4791-9832-A804CA5FB7FA}"/>
          </ac:spMkLst>
        </pc:spChg>
      </pc:sldChg>
      <pc:sldChg chg="modSp new">
        <pc:chgData name="Maizania Samanta De Paiva Uagna (2027245)" userId="S::2027245@student.uwtsd.ac.uk::1b0e92cb-af47-417d-86f0-cbacbd8925b0" providerId="AD" clId="Web-{37739FE6-66B3-75EB-EB0B-6822F74DF82E}" dt="2021-12-09T11:43:20.394" v="136" actId="20577"/>
        <pc:sldMkLst>
          <pc:docMk/>
          <pc:sldMk cId="553977561" sldId="263"/>
        </pc:sldMkLst>
        <pc:spChg chg="mod">
          <ac:chgData name="Maizania Samanta De Paiva Uagna (2027245)" userId="S::2027245@student.uwtsd.ac.uk::1b0e92cb-af47-417d-86f0-cbacbd8925b0" providerId="AD" clId="Web-{37739FE6-66B3-75EB-EB0B-6822F74DF82E}" dt="2021-12-09T11:20:52.559" v="66" actId="20577"/>
          <ac:spMkLst>
            <pc:docMk/>
            <pc:sldMk cId="553977561" sldId="263"/>
            <ac:spMk id="2" creationId="{47AB6BFB-8B74-4B3B-AEA0-1A36FB0FA413}"/>
          </ac:spMkLst>
        </pc:spChg>
        <pc:spChg chg="mod">
          <ac:chgData name="Maizania Samanta De Paiva Uagna (2027245)" userId="S::2027245@student.uwtsd.ac.uk::1b0e92cb-af47-417d-86f0-cbacbd8925b0" providerId="AD" clId="Web-{37739FE6-66B3-75EB-EB0B-6822F74DF82E}" dt="2021-12-09T11:43:20.394" v="136" actId="20577"/>
          <ac:spMkLst>
            <pc:docMk/>
            <pc:sldMk cId="553977561" sldId="263"/>
            <ac:spMk id="3" creationId="{2DAE625A-1D17-4548-9A42-829ECA923298}"/>
          </ac:spMkLst>
        </pc:spChg>
      </pc:sldChg>
    </pc:docChg>
  </pc:docChgLst>
  <pc:docChgLst>
    <pc:chgData name="Maizania Samanta De Paiva Uagna (2027245)" userId="S::2027245@student.uwtsd.ac.uk::1b0e92cb-af47-417d-86f0-cbacbd8925b0" providerId="AD" clId="Web-{B4CBAFD5-0DE1-342C-4980-F19B814CF6B8}"/>
    <pc:docChg chg="addSld modSld">
      <pc:chgData name="Maizania Samanta De Paiva Uagna (2027245)" userId="S::2027245@student.uwtsd.ac.uk::1b0e92cb-af47-417d-86f0-cbacbd8925b0" providerId="AD" clId="Web-{B4CBAFD5-0DE1-342C-4980-F19B814CF6B8}" dt="2021-12-09T03:02:18.932" v="653" actId="1076"/>
      <pc:docMkLst>
        <pc:docMk/>
      </pc:docMkLst>
      <pc:sldChg chg="addSp modSp mod setBg">
        <pc:chgData name="Maizania Samanta De Paiva Uagna (2027245)" userId="S::2027245@student.uwtsd.ac.uk::1b0e92cb-af47-417d-86f0-cbacbd8925b0" providerId="AD" clId="Web-{B4CBAFD5-0DE1-342C-4980-F19B814CF6B8}" dt="2021-12-09T01:24:45.495" v="79" actId="20577"/>
        <pc:sldMkLst>
          <pc:docMk/>
          <pc:sldMk cId="988977761" sldId="256"/>
        </pc:sldMkLst>
        <pc:spChg chg="mod">
          <ac:chgData name="Maizania Samanta De Paiva Uagna (2027245)" userId="S::2027245@student.uwtsd.ac.uk::1b0e92cb-af47-417d-86f0-cbacbd8925b0" providerId="AD" clId="Web-{B4CBAFD5-0DE1-342C-4980-F19B814CF6B8}" dt="2021-12-09T01:23:35.634" v="41" actId="20577"/>
          <ac:spMkLst>
            <pc:docMk/>
            <pc:sldMk cId="988977761" sldId="256"/>
            <ac:spMk id="2" creationId="{00000000-0000-0000-0000-000000000000}"/>
          </ac:spMkLst>
        </pc:spChg>
        <pc:spChg chg="mod">
          <ac:chgData name="Maizania Samanta De Paiva Uagna (2027245)" userId="S::2027245@student.uwtsd.ac.uk::1b0e92cb-af47-417d-86f0-cbacbd8925b0" providerId="AD" clId="Web-{B4CBAFD5-0DE1-342C-4980-F19B814CF6B8}" dt="2021-12-09T01:24:45.495" v="79" actId="20577"/>
          <ac:spMkLst>
            <pc:docMk/>
            <pc:sldMk cId="988977761" sldId="256"/>
            <ac:spMk id="3" creationId="{00000000-0000-0000-0000-000000000000}"/>
          </ac:spMkLst>
        </pc:spChg>
        <pc:spChg chg="add">
          <ac:chgData name="Maizania Samanta De Paiva Uagna (2027245)" userId="S::2027245@student.uwtsd.ac.uk::1b0e92cb-af47-417d-86f0-cbacbd8925b0" providerId="AD" clId="Web-{B4CBAFD5-0DE1-342C-4980-F19B814CF6B8}" dt="2021-12-09T01:19:44.767" v="2"/>
          <ac:spMkLst>
            <pc:docMk/>
            <pc:sldMk cId="988977761" sldId="256"/>
            <ac:spMk id="9" creationId="{A8384FB5-9ADC-4DDC-881B-597D56F5B15D}"/>
          </ac:spMkLst>
        </pc:spChg>
        <pc:spChg chg="add">
          <ac:chgData name="Maizania Samanta De Paiva Uagna (2027245)" userId="S::2027245@student.uwtsd.ac.uk::1b0e92cb-af47-417d-86f0-cbacbd8925b0" providerId="AD" clId="Web-{B4CBAFD5-0DE1-342C-4980-F19B814CF6B8}" dt="2021-12-09T01:19:44.767" v="2"/>
          <ac:spMkLst>
            <pc:docMk/>
            <pc:sldMk cId="988977761" sldId="256"/>
            <ac:spMk id="11" creationId="{91E5A9A7-95C6-4F4F-B00E-C82E07FE62EF}"/>
          </ac:spMkLst>
        </pc:spChg>
        <pc:spChg chg="add">
          <ac:chgData name="Maizania Samanta De Paiva Uagna (2027245)" userId="S::2027245@student.uwtsd.ac.uk::1b0e92cb-af47-417d-86f0-cbacbd8925b0" providerId="AD" clId="Web-{B4CBAFD5-0DE1-342C-4980-F19B814CF6B8}" dt="2021-12-09T01:19:44.767" v="2"/>
          <ac:spMkLst>
            <pc:docMk/>
            <pc:sldMk cId="988977761" sldId="256"/>
            <ac:spMk id="13" creationId="{D07DD2DE-F619-49DD-B5E7-03A290FF4ED1}"/>
          </ac:spMkLst>
        </pc:spChg>
        <pc:spChg chg="add">
          <ac:chgData name="Maizania Samanta De Paiva Uagna (2027245)" userId="S::2027245@student.uwtsd.ac.uk::1b0e92cb-af47-417d-86f0-cbacbd8925b0" providerId="AD" clId="Web-{B4CBAFD5-0DE1-342C-4980-F19B814CF6B8}" dt="2021-12-09T01:19:44.767" v="2"/>
          <ac:spMkLst>
            <pc:docMk/>
            <pc:sldMk cId="988977761" sldId="256"/>
            <ac:spMk id="15" creationId="{85149191-5F60-4A28-AAFF-039F96B0F3EC}"/>
          </ac:spMkLst>
        </pc:spChg>
        <pc:spChg chg="add">
          <ac:chgData name="Maizania Samanta De Paiva Uagna (2027245)" userId="S::2027245@student.uwtsd.ac.uk::1b0e92cb-af47-417d-86f0-cbacbd8925b0" providerId="AD" clId="Web-{B4CBAFD5-0DE1-342C-4980-F19B814CF6B8}" dt="2021-12-09T01:19:44.767" v="2"/>
          <ac:spMkLst>
            <pc:docMk/>
            <pc:sldMk cId="988977761" sldId="256"/>
            <ac:spMk id="17" creationId="{F8260ED5-17F7-4158-B241-D51DD4CF1B7E}"/>
          </ac:spMkLst>
        </pc:spChg>
        <pc:picChg chg="add mod">
          <ac:chgData name="Maizania Samanta De Paiva Uagna (2027245)" userId="S::2027245@student.uwtsd.ac.uk::1b0e92cb-af47-417d-86f0-cbacbd8925b0" providerId="AD" clId="Web-{B4CBAFD5-0DE1-342C-4980-F19B814CF6B8}" dt="2021-12-09T01:19:44.767" v="2"/>
          <ac:picMkLst>
            <pc:docMk/>
            <pc:sldMk cId="988977761" sldId="256"/>
            <ac:picMk id="4" creationId="{4FF508B9-5061-4805-8050-8B2B83E522A2}"/>
          </ac:picMkLst>
        </pc:picChg>
      </pc:sldChg>
      <pc:sldChg chg="addSp delSp modSp new">
        <pc:chgData name="Maizania Samanta De Paiva Uagna (2027245)" userId="S::2027245@student.uwtsd.ac.uk::1b0e92cb-af47-417d-86f0-cbacbd8925b0" providerId="AD" clId="Web-{B4CBAFD5-0DE1-342C-4980-F19B814CF6B8}" dt="2021-12-09T01:49:40.889" v="222" actId="1076"/>
        <pc:sldMkLst>
          <pc:docMk/>
          <pc:sldMk cId="1540351888" sldId="257"/>
        </pc:sldMkLst>
        <pc:spChg chg="mod">
          <ac:chgData name="Maizania Samanta De Paiva Uagna (2027245)" userId="S::2027245@student.uwtsd.ac.uk::1b0e92cb-af47-417d-86f0-cbacbd8925b0" providerId="AD" clId="Web-{B4CBAFD5-0DE1-342C-4980-F19B814CF6B8}" dt="2021-12-09T01:39:36.970" v="102" actId="20577"/>
          <ac:spMkLst>
            <pc:docMk/>
            <pc:sldMk cId="1540351888" sldId="257"/>
            <ac:spMk id="2" creationId="{34324096-7049-480B-BD6F-7AC306E7C4F3}"/>
          </ac:spMkLst>
        </pc:spChg>
        <pc:spChg chg="del">
          <ac:chgData name="Maizania Samanta De Paiva Uagna (2027245)" userId="S::2027245@student.uwtsd.ac.uk::1b0e92cb-af47-417d-86f0-cbacbd8925b0" providerId="AD" clId="Web-{B4CBAFD5-0DE1-342C-4980-F19B814CF6B8}" dt="2021-12-09T01:43:12.553" v="152"/>
          <ac:spMkLst>
            <pc:docMk/>
            <pc:sldMk cId="1540351888" sldId="257"/>
            <ac:spMk id="3" creationId="{F4CBCB55-5E07-42BB-BE34-B5FAC961DE4E}"/>
          </ac:spMkLst>
        </pc:spChg>
        <pc:spChg chg="del">
          <ac:chgData name="Maizania Samanta De Paiva Uagna (2027245)" userId="S::2027245@student.uwtsd.ac.uk::1b0e92cb-af47-417d-86f0-cbacbd8925b0" providerId="AD" clId="Web-{B4CBAFD5-0DE1-342C-4980-F19B814CF6B8}" dt="2021-12-09T01:25:50.058" v="83"/>
          <ac:spMkLst>
            <pc:docMk/>
            <pc:sldMk cId="1540351888" sldId="257"/>
            <ac:spMk id="4" creationId="{6DE859C3-2935-49A6-B940-33B4C4324471}"/>
          </ac:spMkLst>
        </pc:spChg>
        <pc:spChg chg="del">
          <ac:chgData name="Maizania Samanta De Paiva Uagna (2027245)" userId="S::2027245@student.uwtsd.ac.uk::1b0e92cb-af47-417d-86f0-cbacbd8925b0" providerId="AD" clId="Web-{B4CBAFD5-0DE1-342C-4980-F19B814CF6B8}" dt="2021-12-09T01:43:09.475" v="151"/>
          <ac:spMkLst>
            <pc:docMk/>
            <pc:sldMk cId="1540351888" sldId="257"/>
            <ac:spMk id="5" creationId="{7928FC0C-1056-4ABF-94E9-6F8AAA045C50}"/>
          </ac:spMkLst>
        </pc:spChg>
        <pc:spChg chg="del mod">
          <ac:chgData name="Maizania Samanta De Paiva Uagna (2027245)" userId="S::2027245@student.uwtsd.ac.uk::1b0e92cb-af47-417d-86f0-cbacbd8925b0" providerId="AD" clId="Web-{B4CBAFD5-0DE1-342C-4980-F19B814CF6B8}" dt="2021-12-09T01:44:36.898" v="174"/>
          <ac:spMkLst>
            <pc:docMk/>
            <pc:sldMk cId="1540351888" sldId="257"/>
            <ac:spMk id="6" creationId="{103D4FB3-8AA5-4613-9EA4-79C9B4D4CF16}"/>
          </ac:spMkLst>
        </pc:spChg>
        <pc:spChg chg="add mod">
          <ac:chgData name="Maizania Samanta De Paiva Uagna (2027245)" userId="S::2027245@student.uwtsd.ac.uk::1b0e92cb-af47-417d-86f0-cbacbd8925b0" providerId="AD" clId="Web-{B4CBAFD5-0DE1-342C-4980-F19B814CF6B8}" dt="2021-12-09T01:25:47.793" v="82" actId="20577"/>
          <ac:spMkLst>
            <pc:docMk/>
            <pc:sldMk cId="1540351888" sldId="257"/>
            <ac:spMk id="7" creationId="{69515AD4-A8E1-48AE-A712-4510143F8121}"/>
          </ac:spMkLst>
        </pc:spChg>
        <pc:spChg chg="add mod">
          <ac:chgData name="Maizania Samanta De Paiva Uagna (2027245)" userId="S::2027245@student.uwtsd.ac.uk::1b0e92cb-af47-417d-86f0-cbacbd8925b0" providerId="AD" clId="Web-{B4CBAFD5-0DE1-342C-4980-F19B814CF6B8}" dt="2021-12-09T01:49:23.155" v="218" actId="1076"/>
          <ac:spMkLst>
            <pc:docMk/>
            <pc:sldMk cId="1540351888" sldId="257"/>
            <ac:spMk id="9" creationId="{3DE79A1E-9B0D-4B43-B94A-67B84B2A28C3}"/>
          </ac:spMkLst>
        </pc:spChg>
        <pc:spChg chg="add mod">
          <ac:chgData name="Maizania Samanta De Paiva Uagna (2027245)" userId="S::2027245@student.uwtsd.ac.uk::1b0e92cb-af47-417d-86f0-cbacbd8925b0" providerId="AD" clId="Web-{B4CBAFD5-0DE1-342C-4980-F19B814CF6B8}" dt="2021-12-09T01:49:40.889" v="222" actId="1076"/>
          <ac:spMkLst>
            <pc:docMk/>
            <pc:sldMk cId="1540351888" sldId="257"/>
            <ac:spMk id="11" creationId="{B925B996-58A8-4A59-A673-01E624BA3517}"/>
          </ac:spMkLst>
        </pc:spChg>
        <pc:picChg chg="add mod ord">
          <ac:chgData name="Maizania Samanta De Paiva Uagna (2027245)" userId="S::2027245@student.uwtsd.ac.uk::1b0e92cb-af47-417d-86f0-cbacbd8925b0" providerId="AD" clId="Web-{B4CBAFD5-0DE1-342C-4980-F19B814CF6B8}" dt="2021-12-09T01:26:31.794" v="94" actId="1076"/>
          <ac:picMkLst>
            <pc:docMk/>
            <pc:sldMk cId="1540351888" sldId="257"/>
            <ac:picMk id="8" creationId="{0B9F2F39-4ADE-46F0-8E3A-0DEC21E3278F}"/>
          </ac:picMkLst>
        </pc:picChg>
      </pc:sldChg>
      <pc:sldChg chg="addSp delSp modSp new">
        <pc:chgData name="Maizania Samanta De Paiva Uagna (2027245)" userId="S::2027245@student.uwtsd.ac.uk::1b0e92cb-af47-417d-86f0-cbacbd8925b0" providerId="AD" clId="Web-{B4CBAFD5-0DE1-342C-4980-F19B814CF6B8}" dt="2021-12-09T02:17:05.632" v="320" actId="14100"/>
        <pc:sldMkLst>
          <pc:docMk/>
          <pc:sldMk cId="3417467950" sldId="258"/>
        </pc:sldMkLst>
        <pc:spChg chg="mod">
          <ac:chgData name="Maizania Samanta De Paiva Uagna (2027245)" userId="S::2027245@student.uwtsd.ac.uk::1b0e92cb-af47-417d-86f0-cbacbd8925b0" providerId="AD" clId="Web-{B4CBAFD5-0DE1-342C-4980-F19B814CF6B8}" dt="2021-12-09T02:16:57.241" v="317" actId="1076"/>
          <ac:spMkLst>
            <pc:docMk/>
            <pc:sldMk cId="3417467950" sldId="258"/>
            <ac:spMk id="2" creationId="{2DA893F5-6285-4443-8B1E-8042216803F0}"/>
          </ac:spMkLst>
        </pc:spChg>
        <pc:spChg chg="del mod">
          <ac:chgData name="Maizania Samanta De Paiva Uagna (2027245)" userId="S::2027245@student.uwtsd.ac.uk::1b0e92cb-af47-417d-86f0-cbacbd8925b0" providerId="AD" clId="Web-{B4CBAFD5-0DE1-342C-4980-F19B814CF6B8}" dt="2021-12-09T02:14:36.688" v="306"/>
          <ac:spMkLst>
            <pc:docMk/>
            <pc:sldMk cId="3417467950" sldId="258"/>
            <ac:spMk id="3" creationId="{2BA708DC-2B50-45BB-A008-E7A9C1A9306A}"/>
          </ac:spMkLst>
        </pc:spChg>
        <pc:spChg chg="mod">
          <ac:chgData name="Maizania Samanta De Paiva Uagna (2027245)" userId="S::2027245@student.uwtsd.ac.uk::1b0e92cb-af47-417d-86f0-cbacbd8925b0" providerId="AD" clId="Web-{B4CBAFD5-0DE1-342C-4980-F19B814CF6B8}" dt="2021-12-09T02:16:15.049" v="309" actId="1076"/>
          <ac:spMkLst>
            <pc:docMk/>
            <pc:sldMk cId="3417467950" sldId="258"/>
            <ac:spMk id="4" creationId="{65692FE9-7B98-4C2D-BA83-6713AAC41F97}"/>
          </ac:spMkLst>
        </pc:spChg>
        <pc:spChg chg="add mod">
          <ac:chgData name="Maizania Samanta De Paiva Uagna (2027245)" userId="S::2027245@student.uwtsd.ac.uk::1b0e92cb-af47-417d-86f0-cbacbd8925b0" providerId="AD" clId="Web-{B4CBAFD5-0DE1-342C-4980-F19B814CF6B8}" dt="2021-12-09T02:11:09.324" v="274" actId="20577"/>
          <ac:spMkLst>
            <pc:docMk/>
            <pc:sldMk cId="3417467950" sldId="258"/>
            <ac:spMk id="5" creationId="{2F88F78C-964E-4245-9AAD-FA3B24835F82}"/>
          </ac:spMkLst>
        </pc:spChg>
        <pc:picChg chg="add">
          <ac:chgData name="Maizania Samanta De Paiva Uagna (2027245)" userId="S::2027245@student.uwtsd.ac.uk::1b0e92cb-af47-417d-86f0-cbacbd8925b0" providerId="AD" clId="Web-{B4CBAFD5-0DE1-342C-4980-F19B814CF6B8}" dt="2021-12-09T02:11:10.433" v="275"/>
          <ac:picMkLst>
            <pc:docMk/>
            <pc:sldMk cId="3417467950" sldId="258"/>
            <ac:picMk id="7" creationId="{AEF6286F-EB4A-47E8-B39A-92379E57A807}"/>
          </ac:picMkLst>
        </pc:picChg>
        <pc:picChg chg="add mod ord modCrop">
          <ac:chgData name="Maizania Samanta De Paiva Uagna (2027245)" userId="S::2027245@student.uwtsd.ac.uk::1b0e92cb-af47-417d-86f0-cbacbd8925b0" providerId="AD" clId="Web-{B4CBAFD5-0DE1-342C-4980-F19B814CF6B8}" dt="2021-12-09T02:17:05.632" v="320" actId="14100"/>
          <ac:picMkLst>
            <pc:docMk/>
            <pc:sldMk cId="3417467950" sldId="258"/>
            <ac:picMk id="8" creationId="{F684642A-4312-48F0-9644-CB5332E8556D}"/>
          </ac:picMkLst>
        </pc:picChg>
      </pc:sldChg>
      <pc:sldChg chg="addSp modSp new">
        <pc:chgData name="Maizania Samanta De Paiva Uagna (2027245)" userId="S::2027245@student.uwtsd.ac.uk::1b0e92cb-af47-417d-86f0-cbacbd8925b0" providerId="AD" clId="Web-{B4CBAFD5-0DE1-342C-4980-F19B814CF6B8}" dt="2021-12-09T02:32:53.670" v="460" actId="1076"/>
        <pc:sldMkLst>
          <pc:docMk/>
          <pc:sldMk cId="2848169902" sldId="259"/>
        </pc:sldMkLst>
        <pc:spChg chg="mod">
          <ac:chgData name="Maizania Samanta De Paiva Uagna (2027245)" userId="S::2027245@student.uwtsd.ac.uk::1b0e92cb-af47-417d-86f0-cbacbd8925b0" providerId="AD" clId="Web-{B4CBAFD5-0DE1-342C-4980-F19B814CF6B8}" dt="2021-12-09T02:32:53.670" v="460" actId="1076"/>
          <ac:spMkLst>
            <pc:docMk/>
            <pc:sldMk cId="2848169902" sldId="259"/>
            <ac:spMk id="2" creationId="{618C82D3-9E07-4F54-B607-92405DFBC32B}"/>
          </ac:spMkLst>
        </pc:spChg>
        <pc:spChg chg="mod">
          <ac:chgData name="Maizania Samanta De Paiva Uagna (2027245)" userId="S::2027245@student.uwtsd.ac.uk::1b0e92cb-af47-417d-86f0-cbacbd8925b0" providerId="AD" clId="Web-{B4CBAFD5-0DE1-342C-4980-F19B814CF6B8}" dt="2021-12-09T02:31:58.073" v="452" actId="1076"/>
          <ac:spMkLst>
            <pc:docMk/>
            <pc:sldMk cId="2848169902" sldId="259"/>
            <ac:spMk id="3" creationId="{EE7825B6-3EED-420E-B0D6-C2C453A6B4AF}"/>
          </ac:spMkLst>
        </pc:spChg>
        <pc:spChg chg="mod">
          <ac:chgData name="Maizania Samanta De Paiva Uagna (2027245)" userId="S::2027245@student.uwtsd.ac.uk::1b0e92cb-af47-417d-86f0-cbacbd8925b0" providerId="AD" clId="Web-{B4CBAFD5-0DE1-342C-4980-F19B814CF6B8}" dt="2021-12-09T02:31:53.151" v="451" actId="1076"/>
          <ac:spMkLst>
            <pc:docMk/>
            <pc:sldMk cId="2848169902" sldId="259"/>
            <ac:spMk id="4" creationId="{073EF341-9D1A-4A91-BABD-E666E7C29019}"/>
          </ac:spMkLst>
        </pc:spChg>
        <pc:spChg chg="mod">
          <ac:chgData name="Maizania Samanta De Paiva Uagna (2027245)" userId="S::2027245@student.uwtsd.ac.uk::1b0e92cb-af47-417d-86f0-cbacbd8925b0" providerId="AD" clId="Web-{B4CBAFD5-0DE1-342C-4980-F19B814CF6B8}" dt="2021-12-09T02:31:13.775" v="444" actId="20577"/>
          <ac:spMkLst>
            <pc:docMk/>
            <pc:sldMk cId="2848169902" sldId="259"/>
            <ac:spMk id="5" creationId="{050DEB3F-BF89-4F4F-AEA7-0CAC3AFD3304}"/>
          </ac:spMkLst>
        </pc:spChg>
        <pc:spChg chg="mod">
          <ac:chgData name="Maizania Samanta De Paiva Uagna (2027245)" userId="S::2027245@student.uwtsd.ac.uk::1b0e92cb-af47-417d-86f0-cbacbd8925b0" providerId="AD" clId="Web-{B4CBAFD5-0DE1-342C-4980-F19B814CF6B8}" dt="2021-12-09T02:32:06.730" v="453" actId="20577"/>
          <ac:spMkLst>
            <pc:docMk/>
            <pc:sldMk cId="2848169902" sldId="259"/>
            <ac:spMk id="6" creationId="{1FCC6392-8029-4668-865A-69179B1BF8EC}"/>
          </ac:spMkLst>
        </pc:spChg>
        <pc:spChg chg="add mod">
          <ac:chgData name="Maizania Samanta De Paiva Uagna (2027245)" userId="S::2027245@student.uwtsd.ac.uk::1b0e92cb-af47-417d-86f0-cbacbd8925b0" providerId="AD" clId="Web-{B4CBAFD5-0DE1-342C-4980-F19B814CF6B8}" dt="2021-12-09T02:32:23.871" v="456" actId="20577"/>
          <ac:spMkLst>
            <pc:docMk/>
            <pc:sldMk cId="2848169902" sldId="259"/>
            <ac:spMk id="7" creationId="{F01C4EDA-3E4A-4D05-BE3F-F8FC35EC2BF9}"/>
          </ac:spMkLst>
        </pc:spChg>
        <pc:picChg chg="add mod">
          <ac:chgData name="Maizania Samanta De Paiva Uagna (2027245)" userId="S::2027245@student.uwtsd.ac.uk::1b0e92cb-af47-417d-86f0-cbacbd8925b0" providerId="AD" clId="Web-{B4CBAFD5-0DE1-342C-4980-F19B814CF6B8}" dt="2021-12-09T02:32:43.732" v="459" actId="1076"/>
          <ac:picMkLst>
            <pc:docMk/>
            <pc:sldMk cId="2848169902" sldId="259"/>
            <ac:picMk id="9" creationId="{9F6763B9-2406-4077-8040-4CEB3CD5E465}"/>
          </ac:picMkLst>
        </pc:picChg>
      </pc:sldChg>
      <pc:sldChg chg="addSp delSp modSp new mod setBg">
        <pc:chgData name="Maizania Samanta De Paiva Uagna (2027245)" userId="S::2027245@student.uwtsd.ac.uk::1b0e92cb-af47-417d-86f0-cbacbd8925b0" providerId="AD" clId="Web-{B4CBAFD5-0DE1-342C-4980-F19B814CF6B8}" dt="2021-12-09T02:45:05.017" v="498" actId="20577"/>
        <pc:sldMkLst>
          <pc:docMk/>
          <pc:sldMk cId="3649258519" sldId="260"/>
        </pc:sldMkLst>
        <pc:spChg chg="mod">
          <ac:chgData name="Maizania Samanta De Paiva Uagna (2027245)" userId="S::2027245@student.uwtsd.ac.uk::1b0e92cb-af47-417d-86f0-cbacbd8925b0" providerId="AD" clId="Web-{B4CBAFD5-0DE1-342C-4980-F19B814CF6B8}" dt="2021-12-09T02:45:05.017" v="498" actId="20577"/>
          <ac:spMkLst>
            <pc:docMk/>
            <pc:sldMk cId="3649258519" sldId="260"/>
            <ac:spMk id="2" creationId="{0A31A444-B8A8-48EB-A54C-07ED437DD858}"/>
          </ac:spMkLst>
        </pc:spChg>
        <pc:spChg chg="mod">
          <ac:chgData name="Maizania Samanta De Paiva Uagna (2027245)" userId="S::2027245@student.uwtsd.ac.uk::1b0e92cb-af47-417d-86f0-cbacbd8925b0" providerId="AD" clId="Web-{B4CBAFD5-0DE1-342C-4980-F19B814CF6B8}" dt="2021-12-09T02:44:52.188" v="492" actId="20577"/>
          <ac:spMkLst>
            <pc:docMk/>
            <pc:sldMk cId="3649258519" sldId="260"/>
            <ac:spMk id="3" creationId="{6164FFB6-A16A-4405-B72C-D64E8E65B65E}"/>
          </ac:spMkLst>
        </pc:spChg>
        <pc:spChg chg="del">
          <ac:chgData name="Maizania Samanta De Paiva Uagna (2027245)" userId="S::2027245@student.uwtsd.ac.uk::1b0e92cb-af47-417d-86f0-cbacbd8925b0" providerId="AD" clId="Web-{B4CBAFD5-0DE1-342C-4980-F19B814CF6B8}" dt="2021-12-09T02:43:21.936" v="480"/>
          <ac:spMkLst>
            <pc:docMk/>
            <pc:sldMk cId="3649258519" sldId="260"/>
            <ac:spMk id="4" creationId="{05038407-B41A-4208-9987-DFA66C64BE89}"/>
          </ac:spMkLst>
        </pc:spChg>
        <pc:spChg chg="add mod">
          <ac:chgData name="Maizania Samanta De Paiva Uagna (2027245)" userId="S::2027245@student.uwtsd.ac.uk::1b0e92cb-af47-417d-86f0-cbacbd8925b0" providerId="AD" clId="Web-{B4CBAFD5-0DE1-342C-4980-F19B814CF6B8}" dt="2021-12-09T02:44:34.297" v="490" actId="20577"/>
          <ac:spMkLst>
            <pc:docMk/>
            <pc:sldMk cId="3649258519" sldId="260"/>
            <ac:spMk id="6" creationId="{954DA6B7-E38F-4571-A44D-04D3292E74AE}"/>
          </ac:spMkLst>
        </pc:spChg>
        <pc:spChg chg="add">
          <ac:chgData name="Maizania Samanta De Paiva Uagna (2027245)" userId="S::2027245@student.uwtsd.ac.uk::1b0e92cb-af47-417d-86f0-cbacbd8925b0" providerId="AD" clId="Web-{B4CBAFD5-0DE1-342C-4980-F19B814CF6B8}" dt="2021-12-09T02:43:27.124" v="481"/>
          <ac:spMkLst>
            <pc:docMk/>
            <pc:sldMk cId="3649258519" sldId="260"/>
            <ac:spMk id="10" creationId="{5E39A796-BE83-48B1-B33F-35C4A32AAB57}"/>
          </ac:spMkLst>
        </pc:spChg>
        <pc:spChg chg="add">
          <ac:chgData name="Maizania Samanta De Paiva Uagna (2027245)" userId="S::2027245@student.uwtsd.ac.uk::1b0e92cb-af47-417d-86f0-cbacbd8925b0" providerId="AD" clId="Web-{B4CBAFD5-0DE1-342C-4980-F19B814CF6B8}" dt="2021-12-09T02:43:27.124" v="481"/>
          <ac:spMkLst>
            <pc:docMk/>
            <pc:sldMk cId="3649258519" sldId="260"/>
            <ac:spMk id="12" creationId="{72F84B47-E267-4194-8194-831DB7B5547F}"/>
          </ac:spMkLst>
        </pc:spChg>
        <pc:picChg chg="add mod ord modCrop">
          <ac:chgData name="Maizania Samanta De Paiva Uagna (2027245)" userId="S::2027245@student.uwtsd.ac.uk::1b0e92cb-af47-417d-86f0-cbacbd8925b0" providerId="AD" clId="Web-{B4CBAFD5-0DE1-342C-4980-F19B814CF6B8}" dt="2021-12-09T02:44:15.813" v="488" actId="1076"/>
          <ac:picMkLst>
            <pc:docMk/>
            <pc:sldMk cId="3649258519" sldId="260"/>
            <ac:picMk id="5" creationId="{ADF9848E-3CD2-4C95-A985-904F95E56CBC}"/>
          </ac:picMkLst>
        </pc:picChg>
        <pc:picChg chg="add">
          <ac:chgData name="Maizania Samanta De Paiva Uagna (2027245)" userId="S::2027245@student.uwtsd.ac.uk::1b0e92cb-af47-417d-86f0-cbacbd8925b0" providerId="AD" clId="Web-{B4CBAFD5-0DE1-342C-4980-F19B814CF6B8}" dt="2021-12-09T02:44:35.641" v="491"/>
          <ac:picMkLst>
            <pc:docMk/>
            <pc:sldMk cId="3649258519" sldId="260"/>
            <ac:picMk id="7" creationId="{2B038794-D590-447E-BC56-DC8D8557B15F}"/>
          </ac:picMkLst>
        </pc:picChg>
      </pc:sldChg>
      <pc:sldChg chg="addSp modSp new">
        <pc:chgData name="Maizania Samanta De Paiva Uagna (2027245)" userId="S::2027245@student.uwtsd.ac.uk::1b0e92cb-af47-417d-86f0-cbacbd8925b0" providerId="AD" clId="Web-{B4CBAFD5-0DE1-342C-4980-F19B814CF6B8}" dt="2021-12-09T03:02:18.932" v="653" actId="1076"/>
        <pc:sldMkLst>
          <pc:docMk/>
          <pc:sldMk cId="241501825" sldId="261"/>
        </pc:sldMkLst>
        <pc:spChg chg="mod">
          <ac:chgData name="Maizania Samanta De Paiva Uagna (2027245)" userId="S::2027245@student.uwtsd.ac.uk::1b0e92cb-af47-417d-86f0-cbacbd8925b0" providerId="AD" clId="Web-{B4CBAFD5-0DE1-342C-4980-F19B814CF6B8}" dt="2021-12-09T02:49:30.085" v="514" actId="20577"/>
          <ac:spMkLst>
            <pc:docMk/>
            <pc:sldMk cId="241501825" sldId="261"/>
            <ac:spMk id="2" creationId="{0BDC97E9-D93E-4E3E-85F0-6D93932C829A}"/>
          </ac:spMkLst>
        </pc:spChg>
        <pc:spChg chg="mod">
          <ac:chgData name="Maizania Samanta De Paiva Uagna (2027245)" userId="S::2027245@student.uwtsd.ac.uk::1b0e92cb-af47-417d-86f0-cbacbd8925b0" providerId="AD" clId="Web-{B4CBAFD5-0DE1-342C-4980-F19B814CF6B8}" dt="2021-12-09T02:49:40.835" v="518" actId="20577"/>
          <ac:spMkLst>
            <pc:docMk/>
            <pc:sldMk cId="241501825" sldId="261"/>
            <ac:spMk id="3" creationId="{617F0927-CC9B-42FE-8A30-5AA0B9FDF811}"/>
          </ac:spMkLst>
        </pc:spChg>
        <pc:spChg chg="mod">
          <ac:chgData name="Maizania Samanta De Paiva Uagna (2027245)" userId="S::2027245@student.uwtsd.ac.uk::1b0e92cb-af47-417d-86f0-cbacbd8925b0" providerId="AD" clId="Web-{B4CBAFD5-0DE1-342C-4980-F19B814CF6B8}" dt="2021-12-09T02:59:12.630" v="582" actId="20577"/>
          <ac:spMkLst>
            <pc:docMk/>
            <pc:sldMk cId="241501825" sldId="261"/>
            <ac:spMk id="4" creationId="{FA63E798-4DD6-4FC9-8246-31F73303C28E}"/>
          </ac:spMkLst>
        </pc:spChg>
        <pc:spChg chg="mod">
          <ac:chgData name="Maizania Samanta De Paiva Uagna (2027245)" userId="S::2027245@student.uwtsd.ac.uk::1b0e92cb-af47-417d-86f0-cbacbd8925b0" providerId="AD" clId="Web-{B4CBAFD5-0DE1-342C-4980-F19B814CF6B8}" dt="2021-12-09T02:49:54.946" v="523" actId="20577"/>
          <ac:spMkLst>
            <pc:docMk/>
            <pc:sldMk cId="241501825" sldId="261"/>
            <ac:spMk id="5" creationId="{4EA655C9-7C34-4196-B9F2-0C7170CE2A76}"/>
          </ac:spMkLst>
        </pc:spChg>
        <pc:spChg chg="mod">
          <ac:chgData name="Maizania Samanta De Paiva Uagna (2027245)" userId="S::2027245@student.uwtsd.ac.uk::1b0e92cb-af47-417d-86f0-cbacbd8925b0" providerId="AD" clId="Web-{B4CBAFD5-0DE1-342C-4980-F19B814CF6B8}" dt="2021-12-09T03:01:59.900" v="649" actId="20577"/>
          <ac:spMkLst>
            <pc:docMk/>
            <pc:sldMk cId="241501825" sldId="261"/>
            <ac:spMk id="6" creationId="{B3E776DF-753C-4701-9853-8E66689CFB86}"/>
          </ac:spMkLst>
        </pc:spChg>
        <pc:spChg chg="add mod">
          <ac:chgData name="Maizania Samanta De Paiva Uagna (2027245)" userId="S::2027245@student.uwtsd.ac.uk::1b0e92cb-af47-417d-86f0-cbacbd8925b0" providerId="AD" clId="Web-{B4CBAFD5-0DE1-342C-4980-F19B814CF6B8}" dt="2021-12-09T03:02:13.104" v="651" actId="20577"/>
          <ac:spMkLst>
            <pc:docMk/>
            <pc:sldMk cId="241501825" sldId="261"/>
            <ac:spMk id="7" creationId="{97F501C8-1DC2-4DE3-B861-64425656CF5A}"/>
          </ac:spMkLst>
        </pc:spChg>
        <pc:picChg chg="add mod">
          <ac:chgData name="Maizania Samanta De Paiva Uagna (2027245)" userId="S::2027245@student.uwtsd.ac.uk::1b0e92cb-af47-417d-86f0-cbacbd8925b0" providerId="AD" clId="Web-{B4CBAFD5-0DE1-342C-4980-F19B814CF6B8}" dt="2021-12-09T03:02:18.932" v="653" actId="1076"/>
          <ac:picMkLst>
            <pc:docMk/>
            <pc:sldMk cId="241501825" sldId="261"/>
            <ac:picMk id="9" creationId="{1E8EA827-6E4A-4242-8454-CB49468E4C94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o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pt-PT"/>
              <a:t>Clique para editar o estilo</a:t>
            </a:r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t-PT"/>
              <a:t>Faça clique para editar o estilo</a:t>
            </a:r>
          </a:p>
        </p:txBody>
      </p:sp>
      <p:sp>
        <p:nvSpPr>
          <p:cNvPr id="4" name="Marcador de Posição d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1C0BB-DC71-4713-A787-95011EDB8CA8}" type="datetimeFigureOut">
              <a:rPr lang="pt-PT" smtClean="0"/>
              <a:t>09/12/2021</a:t>
            </a:fld>
            <a:endParaRPr lang="pt-PT"/>
          </a:p>
        </p:txBody>
      </p:sp>
      <p:sp>
        <p:nvSpPr>
          <p:cNvPr id="5" name="Marcador de Posição do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6" name="Marcador de Posição do Número do Diapositivo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16595-07AD-4646-803E-1CCE41789BEC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10353607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objec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</a:t>
            </a:r>
          </a:p>
        </p:txBody>
      </p:sp>
      <p:sp>
        <p:nvSpPr>
          <p:cNvPr id="3" name="Marcador de Posição de Conteúdo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PT"/>
              <a:t>Clique para editar os estilos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4" name="Marcador de Posição d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1C0BB-DC71-4713-A787-95011EDB8CA8}" type="datetimeFigureOut">
              <a:rPr lang="pt-PT" smtClean="0"/>
              <a:t>09/12/2021</a:t>
            </a:fld>
            <a:endParaRPr lang="pt-PT"/>
          </a:p>
        </p:txBody>
      </p:sp>
      <p:sp>
        <p:nvSpPr>
          <p:cNvPr id="5" name="Marcador de Posição do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6" name="Marcador de Posição do Número do Diapositivo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16595-07AD-4646-803E-1CCE41789BEC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373056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c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pt-PT"/>
              <a:t>Clique para editar o estilo</a:t>
            </a:r>
          </a:p>
        </p:txBody>
      </p:sp>
      <p:sp>
        <p:nvSpPr>
          <p:cNvPr id="3" name="Marcador de Posição do Texto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t-PT"/>
              <a:t>Clique para editar os estilos</a:t>
            </a:r>
          </a:p>
        </p:txBody>
      </p:sp>
      <p:sp>
        <p:nvSpPr>
          <p:cNvPr id="4" name="Marcador de Posição d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1C0BB-DC71-4713-A787-95011EDB8CA8}" type="datetimeFigureOut">
              <a:rPr lang="pt-PT" smtClean="0"/>
              <a:t>09/12/2021</a:t>
            </a:fld>
            <a:endParaRPr lang="pt-PT"/>
          </a:p>
        </p:txBody>
      </p:sp>
      <p:sp>
        <p:nvSpPr>
          <p:cNvPr id="5" name="Marcador de Posição do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6" name="Marcador de Posição do Número do Diapositivo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16595-07AD-4646-803E-1CCE41789BEC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6146263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Conteúdo Dup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</a:t>
            </a:r>
          </a:p>
        </p:txBody>
      </p:sp>
      <p:sp>
        <p:nvSpPr>
          <p:cNvPr id="3" name="Marcador de Posição de Conteúdo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pt-PT"/>
              <a:t>Clique para editar os estilos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4" name="Marcador de Posição de Conteúdo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pt-PT"/>
              <a:t>Clique para editar os estilos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5" name="Marcador de Posição da Dat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1C0BB-DC71-4713-A787-95011EDB8CA8}" type="datetimeFigureOut">
              <a:rPr lang="pt-PT" smtClean="0"/>
              <a:t>09/12/2021</a:t>
            </a:fld>
            <a:endParaRPr lang="pt-PT"/>
          </a:p>
        </p:txBody>
      </p:sp>
      <p:sp>
        <p:nvSpPr>
          <p:cNvPr id="6" name="Marcador de Posição do Rodapé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7" name="Marcador de Posição do Número do Diapositivo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16595-07AD-4646-803E-1CCE41789BEC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30564203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pt-PT"/>
              <a:t>Clique para editar o estilo</a:t>
            </a:r>
          </a:p>
        </p:txBody>
      </p:sp>
      <p:sp>
        <p:nvSpPr>
          <p:cNvPr id="3" name="Marcador de Posição do Texto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PT"/>
              <a:t>Clique para editar os estilos</a:t>
            </a:r>
          </a:p>
        </p:txBody>
      </p:sp>
      <p:sp>
        <p:nvSpPr>
          <p:cNvPr id="4" name="Marcador de Posição de Conteúdo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pt-PT"/>
              <a:t>Clique para editar os estilos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5" name="Marcador de Posição do Texto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PT"/>
              <a:t>Clique para editar os estilos</a:t>
            </a:r>
          </a:p>
        </p:txBody>
      </p:sp>
      <p:sp>
        <p:nvSpPr>
          <p:cNvPr id="6" name="Marcador de Posição de Conteúdo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pt-PT"/>
              <a:t>Clique para editar os estilos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7" name="Marcador de Posição da Data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1C0BB-DC71-4713-A787-95011EDB8CA8}" type="datetimeFigureOut">
              <a:rPr lang="pt-PT" smtClean="0"/>
              <a:t>09/12/2021</a:t>
            </a:fld>
            <a:endParaRPr lang="pt-PT"/>
          </a:p>
        </p:txBody>
      </p:sp>
      <p:sp>
        <p:nvSpPr>
          <p:cNvPr id="8" name="Marcador de Posição do Rodapé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9" name="Marcador de Posição do Número do Diapositivo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16595-07AD-4646-803E-1CCE41789BEC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28491493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</a:t>
            </a:r>
          </a:p>
        </p:txBody>
      </p:sp>
      <p:sp>
        <p:nvSpPr>
          <p:cNvPr id="3" name="Marcador de Posição da Data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1C0BB-DC71-4713-A787-95011EDB8CA8}" type="datetimeFigureOut">
              <a:rPr lang="pt-PT" smtClean="0"/>
              <a:t>09/12/2021</a:t>
            </a:fld>
            <a:endParaRPr lang="pt-PT"/>
          </a:p>
        </p:txBody>
      </p:sp>
      <p:sp>
        <p:nvSpPr>
          <p:cNvPr id="4" name="Marcador de Posição do Rodapé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5" name="Marcador de Posição do Número do Diapositivo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16595-07AD-4646-803E-1CCE41789BEC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24555076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ção da Data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1C0BB-DC71-4713-A787-95011EDB8CA8}" type="datetimeFigureOut">
              <a:rPr lang="pt-PT" smtClean="0"/>
              <a:t>09/12/2021</a:t>
            </a:fld>
            <a:endParaRPr lang="pt-PT"/>
          </a:p>
        </p:txBody>
      </p:sp>
      <p:sp>
        <p:nvSpPr>
          <p:cNvPr id="3" name="Marcador de Posição do Rodapé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4" name="Marcador de Posição do Número do Diapositivo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16595-07AD-4646-803E-1CCE41789BEC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9699347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PT"/>
              <a:t>Clique para editar o estilo</a:t>
            </a:r>
          </a:p>
        </p:txBody>
      </p:sp>
      <p:sp>
        <p:nvSpPr>
          <p:cNvPr id="3" name="Marcador de Posição de Conteúdo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t-PT"/>
              <a:t>Clique para editar os estilos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4" name="Marcador de Posição do Texto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PT"/>
              <a:t>Clique para editar os estilos</a:t>
            </a:r>
          </a:p>
        </p:txBody>
      </p:sp>
      <p:sp>
        <p:nvSpPr>
          <p:cNvPr id="5" name="Marcador de Posição da Dat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1C0BB-DC71-4713-A787-95011EDB8CA8}" type="datetimeFigureOut">
              <a:rPr lang="pt-PT" smtClean="0"/>
              <a:t>09/12/2021</a:t>
            </a:fld>
            <a:endParaRPr lang="pt-PT"/>
          </a:p>
        </p:txBody>
      </p:sp>
      <p:sp>
        <p:nvSpPr>
          <p:cNvPr id="6" name="Marcador de Posição do Rodapé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7" name="Marcador de Posição do Número do Diapositivo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16595-07AD-4646-803E-1CCE41789BEC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40891646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PT"/>
              <a:t>Clique para editar o estilo</a:t>
            </a:r>
          </a:p>
        </p:txBody>
      </p:sp>
      <p:sp>
        <p:nvSpPr>
          <p:cNvPr id="3" name="Marcador de Posição da Imagem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pt-PT"/>
          </a:p>
        </p:txBody>
      </p:sp>
      <p:sp>
        <p:nvSpPr>
          <p:cNvPr id="4" name="Marcador de Posição do Texto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PT"/>
              <a:t>Clique para editar os estilos</a:t>
            </a:r>
          </a:p>
        </p:txBody>
      </p:sp>
      <p:sp>
        <p:nvSpPr>
          <p:cNvPr id="5" name="Marcador de Posição da Dat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1C0BB-DC71-4713-A787-95011EDB8CA8}" type="datetimeFigureOut">
              <a:rPr lang="pt-PT" smtClean="0"/>
              <a:t>09/12/2021</a:t>
            </a:fld>
            <a:endParaRPr lang="pt-PT"/>
          </a:p>
        </p:txBody>
      </p:sp>
      <p:sp>
        <p:nvSpPr>
          <p:cNvPr id="6" name="Marcador de Posição do Rodapé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7" name="Marcador de Posição do Número do Diapositivo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16595-07AD-4646-803E-1CCE41789BEC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35806623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</a:t>
            </a:r>
          </a:p>
        </p:txBody>
      </p:sp>
      <p:sp>
        <p:nvSpPr>
          <p:cNvPr id="3" name="Marcador de Posição de Texto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PT"/>
              <a:t>Clique para editar os estilos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4" name="Marcador de Posição d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1C0BB-DC71-4713-A787-95011EDB8CA8}" type="datetimeFigureOut">
              <a:rPr lang="pt-PT" smtClean="0"/>
              <a:t>09/12/2021</a:t>
            </a:fld>
            <a:endParaRPr lang="pt-PT"/>
          </a:p>
        </p:txBody>
      </p:sp>
      <p:sp>
        <p:nvSpPr>
          <p:cNvPr id="5" name="Marcador de Posição do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6" name="Marcador de Posição do Número do Diapositivo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16595-07AD-4646-803E-1CCE41789BEC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10425109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e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pt-PT"/>
              <a:t>Clique para editar o estilo</a:t>
            </a:r>
          </a:p>
        </p:txBody>
      </p:sp>
      <p:sp>
        <p:nvSpPr>
          <p:cNvPr id="3" name="Marcador de Posição de Texto Vertical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pt-PT"/>
              <a:t>Clique para editar os estilos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4" name="Marcador de Posição d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1C0BB-DC71-4713-A787-95011EDB8CA8}" type="datetimeFigureOut">
              <a:rPr lang="pt-PT" smtClean="0"/>
              <a:t>09/12/2021</a:t>
            </a:fld>
            <a:endParaRPr lang="pt-PT"/>
          </a:p>
        </p:txBody>
      </p:sp>
      <p:sp>
        <p:nvSpPr>
          <p:cNvPr id="5" name="Marcador de Posição do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6" name="Marcador de Posição do Número do Diapositivo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16595-07AD-4646-803E-1CCE41789BEC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28517187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ção do Título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PT"/>
              <a:t>Clique para editar o estilo</a:t>
            </a:r>
          </a:p>
        </p:txBody>
      </p:sp>
      <p:sp>
        <p:nvSpPr>
          <p:cNvPr id="3" name="Marcador de Posição do Texto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PT"/>
              <a:t>Clique para editar os estilos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4" name="Marcador de Posição da Data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31C0BB-DC71-4713-A787-95011EDB8CA8}" type="datetimeFigureOut">
              <a:rPr lang="pt-PT" smtClean="0"/>
              <a:t>09/12/2021</a:t>
            </a:fld>
            <a:endParaRPr lang="pt-PT"/>
          </a:p>
        </p:txBody>
      </p:sp>
      <p:sp>
        <p:nvSpPr>
          <p:cNvPr id="5" name="Marcador de Posição do Rodapé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pt-PT"/>
          </a:p>
        </p:txBody>
      </p:sp>
      <p:sp>
        <p:nvSpPr>
          <p:cNvPr id="6" name="Marcador de Posição do Número do Diapositivo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A16595-07AD-4646-803E-1CCE41789BEC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31320664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PT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usinessinsider.com/what-its-really-like-to-be-a-nurse-2018-4?r=US&amp;IR=T" TargetMode="External"/><Relationship Id="rId2" Type="http://schemas.openxmlformats.org/officeDocument/2006/relationships/hyperlink" Target="https://www.nurses.co.uk/careers-hub/nursing-pay-guide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healthcareers.nhs.uk/explore-roles/nursing/how-become-nurse/how-become-nurse" TargetMode="External"/><Relationship Id="rId5" Type="http://schemas.openxmlformats.org/officeDocument/2006/relationships/hyperlink" Target="https://www.ncbi.nlm.nih.gov/pmc/articles/PMC5839460/" TargetMode="External"/><Relationship Id="rId4" Type="http://schemas.openxmlformats.org/officeDocument/2006/relationships/hyperlink" Target="https://books.google.co.uk/books?hl=pt-PT&amp;lr=&amp;id=A8O9AwAAQBAJ&amp;oi=fnd&amp;pg=PT13&amp;dq=what+is+nursing&amp;ots=ly_V2u7p_B&amp;sig=wBugo2padjN7Gu3Oc3MnbRr4tYA#v=onepage&amp;q=what%20is%20nursing&amp;f=fals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458334" y="906929"/>
            <a:ext cx="3822122" cy="3004671"/>
          </a:xfrm>
        </p:spPr>
        <p:txBody>
          <a:bodyPr anchor="t">
            <a:normAutofit/>
          </a:bodyPr>
          <a:lstStyle/>
          <a:p>
            <a:pPr algn="l"/>
            <a:r>
              <a:rPr lang="pt-PT" sz="2800" err="1">
                <a:solidFill>
                  <a:schemeClr val="bg1"/>
                </a:solidFill>
                <a:ea typeface="+mj-lt"/>
                <a:cs typeface="+mj-lt"/>
              </a:rPr>
              <a:t>Academic</a:t>
            </a:r>
            <a:r>
              <a:rPr lang="pt-PT" sz="2800">
                <a:solidFill>
                  <a:schemeClr val="bg1"/>
                </a:solidFill>
                <a:ea typeface="+mj-lt"/>
                <a:cs typeface="+mj-lt"/>
              </a:rPr>
              <a:t> </a:t>
            </a:r>
            <a:r>
              <a:rPr lang="pt-PT" sz="2800" err="1">
                <a:solidFill>
                  <a:schemeClr val="bg1"/>
                </a:solidFill>
                <a:ea typeface="+mj-lt"/>
                <a:cs typeface="+mj-lt"/>
              </a:rPr>
              <a:t>And</a:t>
            </a:r>
            <a:r>
              <a:rPr lang="pt-PT" sz="2800">
                <a:solidFill>
                  <a:schemeClr val="bg1"/>
                </a:solidFill>
                <a:ea typeface="+mj-lt"/>
                <a:cs typeface="+mj-lt"/>
              </a:rPr>
              <a:t> </a:t>
            </a:r>
            <a:r>
              <a:rPr lang="pt-PT" sz="2800" err="1">
                <a:solidFill>
                  <a:schemeClr val="bg1"/>
                </a:solidFill>
                <a:ea typeface="+mj-lt"/>
                <a:cs typeface="+mj-lt"/>
              </a:rPr>
              <a:t>Employability</a:t>
            </a:r>
            <a:r>
              <a:rPr lang="pt-PT" sz="2800">
                <a:solidFill>
                  <a:schemeClr val="bg1"/>
                </a:solidFill>
                <a:ea typeface="+mj-lt"/>
                <a:cs typeface="+mj-lt"/>
              </a:rPr>
              <a:t> </a:t>
            </a:r>
            <a:r>
              <a:rPr lang="pt-PT" sz="2800" err="1">
                <a:solidFill>
                  <a:schemeClr val="bg1"/>
                </a:solidFill>
                <a:ea typeface="+mj-lt"/>
                <a:cs typeface="+mj-lt"/>
              </a:rPr>
              <a:t>Skills</a:t>
            </a:r>
            <a:br>
              <a:rPr lang="pt-PT" sz="2800">
                <a:solidFill>
                  <a:schemeClr val="bg1"/>
                </a:solidFill>
                <a:ea typeface="+mj-lt"/>
                <a:cs typeface="+mj-lt"/>
              </a:rPr>
            </a:br>
            <a:br>
              <a:rPr lang="pt-PT" sz="2800">
                <a:solidFill>
                  <a:schemeClr val="bg1"/>
                </a:solidFill>
                <a:ea typeface="+mj-lt"/>
                <a:cs typeface="+mj-lt"/>
              </a:rPr>
            </a:br>
            <a:r>
              <a:rPr lang="pt-PT" sz="2800" err="1">
                <a:solidFill>
                  <a:schemeClr val="bg1"/>
                </a:solidFill>
                <a:ea typeface="+mj-lt"/>
                <a:cs typeface="+mj-lt"/>
              </a:rPr>
              <a:t>Task</a:t>
            </a:r>
            <a:r>
              <a:rPr lang="pt-PT" sz="2800">
                <a:solidFill>
                  <a:schemeClr val="bg1"/>
                </a:solidFill>
                <a:ea typeface="+mj-lt"/>
                <a:cs typeface="+mj-lt"/>
              </a:rPr>
              <a:t> 1: Individual </a:t>
            </a:r>
            <a:r>
              <a:rPr lang="pt-PT" sz="2800" err="1">
                <a:solidFill>
                  <a:schemeClr val="bg1"/>
                </a:solidFill>
                <a:ea typeface="+mj-lt"/>
                <a:cs typeface="+mj-lt"/>
              </a:rPr>
              <a:t>presentation</a:t>
            </a:r>
            <a:r>
              <a:rPr lang="pt-PT" sz="2800">
                <a:solidFill>
                  <a:schemeClr val="bg1"/>
                </a:solidFill>
                <a:ea typeface="+mj-lt"/>
                <a:cs typeface="+mj-lt"/>
              </a:rPr>
              <a:t> </a:t>
            </a:r>
            <a:br>
              <a:rPr lang="pt-PT" sz="2800">
                <a:solidFill>
                  <a:schemeClr val="bg1"/>
                </a:solidFill>
                <a:ea typeface="+mj-lt"/>
                <a:cs typeface="+mj-lt"/>
              </a:rPr>
            </a:br>
            <a:r>
              <a:rPr lang="pt-PT" sz="2800" err="1">
                <a:solidFill>
                  <a:schemeClr val="bg1"/>
                </a:solidFill>
                <a:ea typeface="+mj-lt"/>
                <a:cs typeface="+mj-lt"/>
              </a:rPr>
              <a:t>Topic</a:t>
            </a:r>
            <a:r>
              <a:rPr lang="pt-PT" sz="2800">
                <a:solidFill>
                  <a:schemeClr val="bg1"/>
                </a:solidFill>
                <a:ea typeface="+mj-lt"/>
                <a:cs typeface="+mj-lt"/>
              </a:rPr>
              <a:t>: </a:t>
            </a:r>
            <a:r>
              <a:rPr lang="pt-PT" sz="2800" err="1">
                <a:solidFill>
                  <a:schemeClr val="bg1"/>
                </a:solidFill>
                <a:ea typeface="+mj-lt"/>
                <a:cs typeface="+mj-lt"/>
              </a:rPr>
              <a:t>Nursing</a:t>
            </a:r>
            <a:endParaRPr lang="pt-PT" sz="2000" err="1">
              <a:solidFill>
                <a:schemeClr val="bg1"/>
              </a:solidFill>
              <a:ea typeface="+mj-lt"/>
              <a:cs typeface="+mj-lt"/>
            </a:endParaRPr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458336" y="4740089"/>
            <a:ext cx="2919738" cy="1494117"/>
          </a:xfrm>
        </p:spPr>
        <p:txBody>
          <a:bodyPr anchor="b">
            <a:normAutofit/>
          </a:bodyPr>
          <a:lstStyle/>
          <a:p>
            <a:pPr algn="l"/>
            <a:r>
              <a:rPr lang="pt-PT" sz="2000" err="1">
                <a:solidFill>
                  <a:srgbClr val="FFFFFF"/>
                </a:solidFill>
                <a:cs typeface="Calibri"/>
              </a:rPr>
              <a:t>Maizania</a:t>
            </a:r>
            <a:r>
              <a:rPr lang="pt-PT" sz="2000">
                <a:solidFill>
                  <a:srgbClr val="FFFFFF"/>
                </a:solidFill>
                <a:cs typeface="Calibri"/>
              </a:rPr>
              <a:t> Samanta de Paiva </a:t>
            </a:r>
            <a:r>
              <a:rPr lang="pt-PT" sz="2000" err="1">
                <a:solidFill>
                  <a:srgbClr val="FFFFFF"/>
                </a:solidFill>
                <a:cs typeface="Calibri"/>
              </a:rPr>
              <a:t>Uagna</a:t>
            </a:r>
          </a:p>
          <a:p>
            <a:pPr algn="l"/>
            <a:r>
              <a:rPr lang="pt-PT" sz="2000" err="1">
                <a:solidFill>
                  <a:srgbClr val="FFFFFF"/>
                </a:solidFill>
                <a:cs typeface="Calibri"/>
              </a:rPr>
              <a:t>Student</a:t>
            </a:r>
            <a:r>
              <a:rPr lang="pt-PT" sz="2000">
                <a:solidFill>
                  <a:srgbClr val="FFFFFF"/>
                </a:solidFill>
                <a:cs typeface="Calibri"/>
              </a:rPr>
              <a:t> ID:  </a:t>
            </a:r>
          </a:p>
        </p:txBody>
      </p:sp>
      <p:pic>
        <p:nvPicPr>
          <p:cNvPr id="4" name="Imagem 4" descr="Uma imagem com texto&#10;&#10;Descrição gerada automaticamente">
            <a:extLst>
              <a:ext uri="{FF2B5EF4-FFF2-40B4-BE49-F238E27FC236}">
                <a16:creationId xmlns:a16="http://schemas.microsoft.com/office/drawing/2014/main" id="{4FF508B9-5061-4805-8050-8B2B83E522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2428" y="2227719"/>
            <a:ext cx="7225748" cy="24025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89777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34324096-7049-480B-BD6F-7AC306E7C4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 err="1">
                <a:cs typeface="Calibri Light"/>
              </a:rPr>
              <a:t>What</a:t>
            </a:r>
            <a:r>
              <a:rPr lang="pt-PT">
                <a:cs typeface="Calibri Light"/>
              </a:rPr>
              <a:t> </a:t>
            </a:r>
            <a:r>
              <a:rPr lang="pt-PT" err="1">
                <a:cs typeface="Calibri Light"/>
              </a:rPr>
              <a:t>is</a:t>
            </a:r>
            <a:r>
              <a:rPr lang="pt-PT">
                <a:cs typeface="Calibri Light"/>
              </a:rPr>
              <a:t> </a:t>
            </a:r>
            <a:r>
              <a:rPr lang="pt-PT" err="1">
                <a:cs typeface="Calibri Light"/>
              </a:rPr>
              <a:t>Nursing</a:t>
            </a:r>
            <a:r>
              <a:rPr lang="pt-PT">
                <a:cs typeface="Calibri Light"/>
              </a:rPr>
              <a:t>?</a:t>
            </a:r>
            <a:endParaRPr lang="pt-PT"/>
          </a:p>
        </p:txBody>
      </p:sp>
      <p:pic>
        <p:nvPicPr>
          <p:cNvPr id="8" name="Imagem 8" descr="Uma imagem com texto&#10;&#10;Descrição gerada automaticamente">
            <a:extLst>
              <a:ext uri="{FF2B5EF4-FFF2-40B4-BE49-F238E27FC236}">
                <a16:creationId xmlns:a16="http://schemas.microsoft.com/office/drawing/2014/main" id="{0B9F2F39-4ADE-46F0-8E3A-0DEC21E3278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8571846" y="107858"/>
            <a:ext cx="3622581" cy="847814"/>
          </a:xfrm>
        </p:spPr>
      </p:pic>
      <p:sp>
        <p:nvSpPr>
          <p:cNvPr id="7" name="CaixaDeTexto 6">
            <a:extLst>
              <a:ext uri="{FF2B5EF4-FFF2-40B4-BE49-F238E27FC236}">
                <a16:creationId xmlns:a16="http://schemas.microsoft.com/office/drawing/2014/main" id="{69515AD4-A8E1-48AE-A712-4510143F8121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pt-PT">
              <a:cs typeface="Calibri"/>
            </a:endParaRPr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3DE79A1E-9B0D-4B43-B94A-67B84B2A28C3}"/>
              </a:ext>
            </a:extLst>
          </p:cNvPr>
          <p:cNvSpPr txBox="1"/>
          <p:nvPr/>
        </p:nvSpPr>
        <p:spPr>
          <a:xfrm>
            <a:off x="1012451" y="1505509"/>
            <a:ext cx="9926170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t-PT" sz="2400">
                <a:latin typeface="Abadi Extra Light"/>
              </a:rPr>
              <a:t>A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nurse's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primary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responsibility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is</a:t>
            </a:r>
            <a:r>
              <a:rPr lang="pt-PT" sz="2400">
                <a:latin typeface="Abadi Extra Light"/>
                <a:ea typeface="+mn-lt"/>
                <a:cs typeface="+mn-lt"/>
              </a:rPr>
              <a:t> to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advocate</a:t>
            </a:r>
            <a:r>
              <a:rPr lang="pt-PT" sz="2400">
                <a:latin typeface="Abadi Extra Light"/>
                <a:ea typeface="+mn-lt"/>
                <a:cs typeface="+mn-lt"/>
              </a:rPr>
              <a:t> for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and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care</a:t>
            </a:r>
            <a:r>
              <a:rPr lang="pt-PT" sz="2400">
                <a:latin typeface="Abadi Extra Light"/>
                <a:ea typeface="+mn-lt"/>
                <a:cs typeface="+mn-lt"/>
              </a:rPr>
              <a:t> for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patients</a:t>
            </a:r>
            <a:r>
              <a:rPr lang="pt-PT" sz="2400">
                <a:latin typeface="Abadi Extra Light"/>
                <a:ea typeface="+mn-lt"/>
                <a:cs typeface="+mn-lt"/>
              </a:rPr>
              <a:t>, as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well</a:t>
            </a:r>
            <a:r>
              <a:rPr lang="pt-PT" sz="2400">
                <a:latin typeface="Abadi Extra Light"/>
                <a:ea typeface="+mn-lt"/>
                <a:cs typeface="+mn-lt"/>
              </a:rPr>
              <a:t> as to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assist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them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through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health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and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disease</a:t>
            </a:r>
            <a:r>
              <a:rPr lang="pt-PT" sz="2400">
                <a:latin typeface="Abadi Extra Light"/>
                <a:ea typeface="+mn-lt"/>
                <a:cs typeface="+mn-lt"/>
              </a:rPr>
              <a:t>. </a:t>
            </a:r>
          </a:p>
          <a:p>
            <a:r>
              <a:rPr lang="pt-PT" sz="2400" err="1">
                <a:latin typeface="Abadi Extra Light"/>
                <a:ea typeface="+mn-lt"/>
                <a:cs typeface="+mn-lt"/>
              </a:rPr>
              <a:t>However</a:t>
            </a:r>
            <a:r>
              <a:rPr lang="pt-PT" sz="2400">
                <a:latin typeface="Abadi Extra Light"/>
                <a:ea typeface="+mn-lt"/>
                <a:cs typeface="+mn-lt"/>
              </a:rPr>
              <a:t>, a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nurse's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work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also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includes</a:t>
            </a:r>
            <a:r>
              <a:rPr lang="pt-PT" sz="2400">
                <a:latin typeface="Abadi Extra Light"/>
                <a:ea typeface="+mn-lt"/>
                <a:cs typeface="+mn-lt"/>
              </a:rPr>
              <a:t> a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variety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of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other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obligations</a:t>
            </a:r>
            <a:r>
              <a:rPr lang="pt-PT" sz="2400">
                <a:latin typeface="Abadi Extra Light"/>
                <a:ea typeface="+mn-lt"/>
                <a:cs typeface="+mn-lt"/>
              </a:rPr>
              <a:t>,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such</a:t>
            </a:r>
            <a:r>
              <a:rPr lang="pt-PT" sz="2400">
                <a:latin typeface="Abadi Extra Light"/>
                <a:ea typeface="+mn-lt"/>
                <a:cs typeface="+mn-lt"/>
              </a:rPr>
              <a:t> as:</a:t>
            </a:r>
            <a:endParaRPr lang="pt-PT">
              <a:latin typeface="Abadi Extra Light"/>
            </a:endParaRPr>
          </a:p>
          <a:p>
            <a:endParaRPr lang="pt-PT"/>
          </a:p>
        </p:txBody>
      </p:sp>
      <p:sp>
        <p:nvSpPr>
          <p:cNvPr id="11" name="Marcador de Posição de Conteúdo 10">
            <a:extLst>
              <a:ext uri="{FF2B5EF4-FFF2-40B4-BE49-F238E27FC236}">
                <a16:creationId xmlns:a16="http://schemas.microsoft.com/office/drawing/2014/main" id="{B925B996-58A8-4A59-A673-01E624BA351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2339788" y="2975723"/>
            <a:ext cx="7659688" cy="378544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pt-PT" sz="2400" err="1">
                <a:latin typeface="Abadi Extra Light"/>
                <a:ea typeface="+mn-lt"/>
                <a:cs typeface="+mn-lt"/>
              </a:rPr>
              <a:t>Keep</a:t>
            </a:r>
            <a:r>
              <a:rPr lang="pt-PT" sz="2400">
                <a:latin typeface="Abadi Extra Light"/>
                <a:ea typeface="+mn-lt"/>
                <a:cs typeface="+mn-lt"/>
              </a:rPr>
              <a:t> a record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of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your</a:t>
            </a:r>
            <a:r>
              <a:rPr lang="pt-PT" sz="2400">
                <a:latin typeface="Abadi Extra Light"/>
                <a:ea typeface="+mn-lt"/>
                <a:cs typeface="+mn-lt"/>
              </a:rPr>
              <a:t> medical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history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and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symptoms</a:t>
            </a:r>
            <a:r>
              <a:rPr lang="pt-PT" sz="2400">
                <a:latin typeface="Abadi Extra Light"/>
                <a:ea typeface="+mn-lt"/>
                <a:cs typeface="+mn-lt"/>
              </a:rPr>
              <a:t>.</a:t>
            </a:r>
          </a:p>
          <a:p>
            <a:r>
              <a:rPr lang="pt-PT" sz="2400" err="1">
                <a:latin typeface="Abadi Extra Light"/>
                <a:ea typeface="+mn-lt"/>
                <a:cs typeface="+mn-lt"/>
              </a:rPr>
              <a:t>Plan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patient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care</a:t>
            </a:r>
            <a:r>
              <a:rPr lang="pt-PT" sz="2400">
                <a:latin typeface="Abadi Extra Light"/>
                <a:ea typeface="+mn-lt"/>
                <a:cs typeface="+mn-lt"/>
              </a:rPr>
              <a:t> in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collaboration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with</a:t>
            </a:r>
            <a:r>
              <a:rPr lang="pt-PT" sz="2400">
                <a:latin typeface="Abadi Extra Light"/>
                <a:ea typeface="+mn-lt"/>
                <a:cs typeface="+mn-lt"/>
              </a:rPr>
              <a:t> teams.</a:t>
            </a:r>
            <a:endParaRPr lang="pt-PT" sz="2400">
              <a:latin typeface="Abadi Extra Light"/>
              <a:cs typeface="Calibri"/>
            </a:endParaRPr>
          </a:p>
          <a:p>
            <a:r>
              <a:rPr lang="pt-PT" sz="2400" err="1">
                <a:latin typeface="Abadi Extra Light"/>
                <a:ea typeface="+mn-lt"/>
                <a:cs typeface="+mn-lt"/>
              </a:rPr>
              <a:t>Patients</a:t>
            </a:r>
            <a:r>
              <a:rPr lang="pt-PT" sz="2400">
                <a:latin typeface="Abadi Extra Light"/>
                <a:ea typeface="+mn-lt"/>
                <a:cs typeface="+mn-lt"/>
              </a:rPr>
              <a:t>'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health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and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well-being</a:t>
            </a:r>
            <a:r>
              <a:rPr lang="pt-PT" sz="2400">
                <a:latin typeface="Abadi Extra Light"/>
                <a:ea typeface="+mn-lt"/>
                <a:cs typeface="+mn-lt"/>
              </a:rPr>
              <a:t> are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advocated</a:t>
            </a:r>
            <a:r>
              <a:rPr lang="pt-PT" sz="2400">
                <a:latin typeface="Abadi Extra Light"/>
                <a:ea typeface="+mn-lt"/>
                <a:cs typeface="+mn-lt"/>
              </a:rPr>
              <a:t> for.</a:t>
            </a:r>
            <a:endParaRPr lang="pt-PT" sz="2400">
              <a:latin typeface="Abadi Extra Light"/>
            </a:endParaRPr>
          </a:p>
          <a:p>
            <a:r>
              <a:rPr lang="pt-PT" sz="2400" err="1">
                <a:latin typeface="Abadi Extra Light"/>
                <a:ea typeface="+mn-lt"/>
                <a:cs typeface="+mn-lt"/>
              </a:rPr>
              <a:t>Keep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an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eye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on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the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patient's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health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and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keep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track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of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their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symptoms</a:t>
            </a:r>
            <a:r>
              <a:rPr lang="pt-PT" sz="2400">
                <a:latin typeface="Abadi Extra Light"/>
                <a:ea typeface="+mn-lt"/>
                <a:cs typeface="+mn-lt"/>
              </a:rPr>
              <a:t>.</a:t>
            </a:r>
          </a:p>
          <a:p>
            <a:r>
              <a:rPr lang="pt-PT" sz="2400" err="1">
                <a:latin typeface="Abadi Extra Light"/>
                <a:ea typeface="+mn-lt"/>
                <a:cs typeface="+mn-lt"/>
              </a:rPr>
              <a:t>Operate</a:t>
            </a:r>
            <a:r>
              <a:rPr lang="pt-PT" sz="2400">
                <a:latin typeface="Abadi Extra Light"/>
                <a:ea typeface="+mn-lt"/>
                <a:cs typeface="+mn-lt"/>
              </a:rPr>
              <a:t> medical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machinery</a:t>
            </a:r>
            <a:endParaRPr lang="pt-PT" sz="2400">
              <a:latin typeface="Abadi Extra Light"/>
              <a:ea typeface="+mn-lt"/>
              <a:cs typeface="+mn-lt"/>
            </a:endParaRPr>
          </a:p>
          <a:p>
            <a:r>
              <a:rPr lang="pt-PT" sz="2400" err="1">
                <a:latin typeface="Abadi Extra Light"/>
                <a:ea typeface="+mn-lt"/>
                <a:cs typeface="+mn-lt"/>
              </a:rPr>
              <a:t>Educates</a:t>
            </a:r>
            <a:r>
              <a:rPr lang="pt-PT" sz="2400">
                <a:latin typeface="Abadi Extra Light"/>
                <a:ea typeface="+mn-lt"/>
                <a:cs typeface="+mn-lt"/>
              </a:rPr>
              <a:t> </a:t>
            </a:r>
            <a:r>
              <a:rPr lang="pt-PT" sz="2400" err="1">
                <a:latin typeface="Abadi Extra Light"/>
                <a:ea typeface="+mn-lt"/>
                <a:cs typeface="+mn-lt"/>
              </a:rPr>
              <a:t>patients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on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how</a:t>
            </a:r>
            <a:r>
              <a:rPr lang="pt-PT" sz="2400">
                <a:latin typeface="Abadi Extra Light"/>
                <a:ea typeface="+mn-lt"/>
                <a:cs typeface="+mn-lt"/>
              </a:rPr>
              <a:t> to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manage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their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conditions</a:t>
            </a:r>
            <a:r>
              <a:rPr lang="pt-PT" sz="2400">
                <a:latin typeface="Abadi Extra Light"/>
                <a:ea typeface="+mn-lt"/>
                <a:cs typeface="+mn-lt"/>
              </a:rPr>
              <a:t>.</a:t>
            </a:r>
            <a:endParaRPr lang="pt-PT" sz="2400">
              <a:latin typeface="Abadi Extra Light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5403518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2DA893F5-6285-4443-8B1E-8042216803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171" y="-999564"/>
            <a:ext cx="5557089" cy="2407023"/>
          </a:xfrm>
        </p:spPr>
        <p:txBody>
          <a:bodyPr>
            <a:normAutofit/>
          </a:bodyPr>
          <a:lstStyle/>
          <a:p>
            <a:pPr algn="ctr"/>
            <a:r>
              <a:rPr lang="pt-PT" sz="4000" err="1">
                <a:latin typeface="Abadi Extra Light"/>
                <a:cs typeface="Calibri Light"/>
              </a:rPr>
              <a:t>Why</a:t>
            </a:r>
            <a:r>
              <a:rPr lang="pt-PT" sz="4000">
                <a:latin typeface="Abadi Extra Light"/>
                <a:cs typeface="Calibri Light"/>
              </a:rPr>
              <a:t> </a:t>
            </a:r>
            <a:r>
              <a:rPr lang="pt-PT" sz="4000" err="1">
                <a:latin typeface="Abadi Extra Light"/>
                <a:cs typeface="Calibri Light"/>
              </a:rPr>
              <a:t>is</a:t>
            </a:r>
            <a:r>
              <a:rPr lang="pt-PT" sz="4000">
                <a:latin typeface="Abadi Extra Light"/>
                <a:cs typeface="Calibri Light"/>
              </a:rPr>
              <a:t> </a:t>
            </a:r>
            <a:r>
              <a:rPr lang="pt-PT" sz="4000" err="1">
                <a:latin typeface="Abadi Extra Light"/>
                <a:cs typeface="Calibri Light"/>
              </a:rPr>
              <a:t>Nursing</a:t>
            </a:r>
            <a:r>
              <a:rPr lang="pt-PT" sz="4000">
                <a:latin typeface="Abadi Extra Light"/>
                <a:cs typeface="Calibri Light"/>
              </a:rPr>
              <a:t> </a:t>
            </a:r>
            <a:r>
              <a:rPr lang="pt-PT" sz="4000" err="1">
                <a:latin typeface="Abadi Extra Light"/>
                <a:cs typeface="Calibri Light"/>
              </a:rPr>
              <a:t>important</a:t>
            </a:r>
            <a:r>
              <a:rPr lang="pt-PT" sz="4000">
                <a:cs typeface="Calibri Light"/>
              </a:rPr>
              <a:t>?</a:t>
            </a:r>
            <a:endParaRPr lang="pt-PT" sz="4000"/>
          </a:p>
        </p:txBody>
      </p:sp>
      <p:pic>
        <p:nvPicPr>
          <p:cNvPr id="8" name="Imagem 8" descr="Uma imagem com texto&#10;&#10;Descrição gerada automaticamente">
            <a:extLst>
              <a:ext uri="{FF2B5EF4-FFF2-40B4-BE49-F238E27FC236}">
                <a16:creationId xmlns:a16="http://schemas.microsoft.com/office/drawing/2014/main" id="{F684642A-4312-48F0-9644-CB5332E8556D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l="-462" t="-109" r="53726" b="-543"/>
          <a:stretch/>
        </p:blipFill>
        <p:spPr>
          <a:xfrm>
            <a:off x="275011" y="2699547"/>
            <a:ext cx="4245099" cy="3150430"/>
          </a:xfrm>
        </p:spPr>
      </p:pic>
      <p:sp>
        <p:nvSpPr>
          <p:cNvPr id="4" name="Marcador de Posição do Texto 3">
            <a:extLst>
              <a:ext uri="{FF2B5EF4-FFF2-40B4-BE49-F238E27FC236}">
                <a16:creationId xmlns:a16="http://schemas.microsoft.com/office/drawing/2014/main" id="{65692FE9-7B98-4C2D-BA83-6713AAC41F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77318" y="2046195"/>
            <a:ext cx="6240647" cy="414776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pt-PT" sz="2000" err="1">
                <a:latin typeface="Abadi Extra Light"/>
                <a:ea typeface="+mn-lt"/>
                <a:cs typeface="+mn-lt"/>
              </a:rPr>
              <a:t>Nurses</a:t>
            </a:r>
            <a:r>
              <a:rPr lang="pt-PT" sz="2000">
                <a:latin typeface="Abadi Extra Light"/>
                <a:ea typeface="+mn-lt"/>
                <a:cs typeface="+mn-lt"/>
              </a:rPr>
              <a:t>'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specific</a:t>
            </a:r>
            <a:r>
              <a:rPr lang="pt-PT" sz="2000">
                <a:latin typeface="Abadi Extra Light"/>
                <a:ea typeface="+mn-lt"/>
                <a:cs typeface="+mn-lt"/>
              </a:rPr>
              <a:t> roles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have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evolved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over</a:t>
            </a:r>
            <a:r>
              <a:rPr lang="pt-PT" sz="2000">
                <a:latin typeface="Abadi Extra Light"/>
                <a:ea typeface="+mn-lt"/>
                <a:cs typeface="+mn-lt"/>
              </a:rPr>
              <a:t> time,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but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their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value</a:t>
            </a:r>
            <a:r>
              <a:rPr lang="pt-PT" sz="2000">
                <a:latin typeface="Abadi Extra Light"/>
                <a:ea typeface="+mn-lt"/>
                <a:cs typeface="+mn-lt"/>
              </a:rPr>
              <a:t> in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healthcare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has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remained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constant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and</a:t>
            </a:r>
            <a:r>
              <a:rPr lang="pt-PT" sz="2000">
                <a:latin typeface="Abadi Extra Light"/>
                <a:ea typeface="+mn-lt"/>
                <a:cs typeface="+mn-lt"/>
              </a:rPr>
              <a:t> continues to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rise</a:t>
            </a:r>
            <a:r>
              <a:rPr lang="pt-PT" sz="2000">
                <a:latin typeface="Abadi Extra Light"/>
                <a:ea typeface="+mn-lt"/>
                <a:cs typeface="+mn-lt"/>
              </a:rPr>
              <a:t>. </a:t>
            </a:r>
          </a:p>
          <a:p>
            <a:r>
              <a:rPr lang="pt-PT" sz="2000" err="1">
                <a:latin typeface="Abadi Extra Light"/>
                <a:ea typeface="+mn-lt"/>
                <a:cs typeface="+mn-lt"/>
              </a:rPr>
              <a:t>Nurses</a:t>
            </a:r>
            <a:r>
              <a:rPr lang="pt-PT" sz="2000">
                <a:latin typeface="Abadi Extra Light"/>
                <a:ea typeface="+mn-lt"/>
                <a:cs typeface="+mn-lt"/>
              </a:rPr>
              <a:t> in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the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present</a:t>
            </a:r>
            <a:r>
              <a:rPr lang="pt-PT" sz="2000">
                <a:latin typeface="Abadi Extra Light"/>
                <a:ea typeface="+mn-lt"/>
                <a:cs typeface="+mn-lt"/>
              </a:rPr>
              <a:t> era do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so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much</a:t>
            </a:r>
            <a:r>
              <a:rPr lang="pt-PT" sz="2000">
                <a:latin typeface="Abadi Extra Light"/>
                <a:ea typeface="+mn-lt"/>
                <a:cs typeface="+mn-lt"/>
              </a:rPr>
              <a:t> more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than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provide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bedside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care</a:t>
            </a:r>
            <a:r>
              <a:rPr lang="pt-PT" sz="2000">
                <a:latin typeface="Abadi Extra Light"/>
                <a:ea typeface="+mn-lt"/>
                <a:cs typeface="+mn-lt"/>
              </a:rPr>
              <a:t> to hospital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patients</a:t>
            </a:r>
            <a:r>
              <a:rPr lang="pt-PT" sz="2000">
                <a:latin typeface="Abadi Extra Light"/>
                <a:ea typeface="+mn-lt"/>
                <a:cs typeface="+mn-lt"/>
              </a:rPr>
              <a:t>.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Nurses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work</a:t>
            </a:r>
            <a:r>
              <a:rPr lang="pt-PT" sz="2000">
                <a:latin typeface="Abadi Extra Light"/>
                <a:ea typeface="+mn-lt"/>
                <a:cs typeface="+mn-lt"/>
              </a:rPr>
              <a:t> to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educate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patients</a:t>
            </a:r>
            <a:r>
              <a:rPr lang="pt-PT" sz="2000">
                <a:latin typeface="Abadi Extra Light"/>
                <a:ea typeface="+mn-lt"/>
                <a:cs typeface="+mn-lt"/>
              </a:rPr>
              <a:t>,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encourage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healthy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practises</a:t>
            </a:r>
            <a:r>
              <a:rPr lang="pt-PT" sz="2000">
                <a:latin typeface="Abadi Extra Light"/>
                <a:ea typeface="+mn-lt"/>
                <a:cs typeface="+mn-lt"/>
              </a:rPr>
              <a:t>, share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their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knowledge</a:t>
            </a:r>
            <a:r>
              <a:rPr lang="pt-PT" sz="2000">
                <a:latin typeface="Abadi Extra Light"/>
                <a:ea typeface="+mn-lt"/>
                <a:cs typeface="+mn-lt"/>
              </a:rPr>
              <a:t>,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and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assist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patients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heal</a:t>
            </a:r>
            <a:r>
              <a:rPr lang="pt-PT" sz="2000">
                <a:latin typeface="Abadi Extra Light"/>
                <a:ea typeface="+mn-lt"/>
                <a:cs typeface="+mn-lt"/>
              </a:rPr>
              <a:t> in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every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aspect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of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healthcare</a:t>
            </a:r>
            <a:r>
              <a:rPr lang="pt-PT" sz="2000">
                <a:latin typeface="Abadi Extra Light"/>
                <a:ea typeface="+mn-lt"/>
                <a:cs typeface="+mn-lt"/>
              </a:rPr>
              <a:t>. </a:t>
            </a:r>
          </a:p>
          <a:p>
            <a:r>
              <a:rPr lang="pt-PT" sz="2000" err="1">
                <a:latin typeface="Abadi Extra Light"/>
                <a:ea typeface="+mn-lt"/>
                <a:cs typeface="+mn-lt"/>
              </a:rPr>
              <a:t>Nurses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assist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families</a:t>
            </a:r>
            <a:r>
              <a:rPr lang="pt-PT" sz="2000">
                <a:latin typeface="Abadi Extra Light"/>
                <a:ea typeface="+mn-lt"/>
                <a:cs typeface="+mn-lt"/>
              </a:rPr>
              <a:t> in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being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healthier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by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supporting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them</a:t>
            </a:r>
            <a:r>
              <a:rPr lang="pt-PT" sz="2000">
                <a:latin typeface="Abadi Extra Light"/>
                <a:ea typeface="+mn-lt"/>
                <a:cs typeface="+mn-lt"/>
              </a:rPr>
              <a:t> in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comprehending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the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emotional</a:t>
            </a:r>
            <a:r>
              <a:rPr lang="pt-PT" sz="2000">
                <a:latin typeface="Abadi Extra Light"/>
                <a:ea typeface="+mn-lt"/>
                <a:cs typeface="+mn-lt"/>
              </a:rPr>
              <a:t>,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physical</a:t>
            </a:r>
            <a:r>
              <a:rPr lang="pt-PT" sz="2000">
                <a:latin typeface="Abadi Extra Light"/>
                <a:ea typeface="+mn-lt"/>
                <a:cs typeface="+mn-lt"/>
              </a:rPr>
              <a:t>, mental,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and</a:t>
            </a:r>
            <a:r>
              <a:rPr lang="pt-PT" sz="2000">
                <a:latin typeface="Abadi Extra Light"/>
                <a:ea typeface="+mn-lt"/>
                <a:cs typeface="+mn-lt"/>
              </a:rPr>
              <a:t> cultural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experiences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they</a:t>
            </a:r>
            <a:r>
              <a:rPr lang="pt-PT" sz="2000">
                <a:latin typeface="Abadi Extra Light"/>
                <a:ea typeface="+mn-lt"/>
                <a:cs typeface="+mn-lt"/>
              </a:rPr>
              <a:t> face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during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health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and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sickness</a:t>
            </a:r>
            <a:r>
              <a:rPr lang="pt-PT" sz="2000">
                <a:latin typeface="Abadi Extra Light"/>
                <a:ea typeface="+mn-lt"/>
                <a:cs typeface="+mn-lt"/>
              </a:rPr>
              <a:t>.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Nurses</a:t>
            </a:r>
            <a:r>
              <a:rPr lang="pt-PT" sz="2000">
                <a:latin typeface="Abadi Extra Light"/>
                <a:ea typeface="+mn-lt"/>
                <a:cs typeface="+mn-lt"/>
              </a:rPr>
              <a:t> do more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than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just</a:t>
            </a:r>
            <a:r>
              <a:rPr lang="pt-PT" sz="2000">
                <a:latin typeface="Abadi Extra Light"/>
                <a:ea typeface="+mn-lt"/>
                <a:cs typeface="+mn-lt"/>
              </a:rPr>
              <a:t> look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after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patients</a:t>
            </a:r>
            <a:r>
              <a:rPr lang="pt-PT" sz="2000">
                <a:latin typeface="Abadi Extra Light"/>
                <a:ea typeface="+mn-lt"/>
                <a:cs typeface="+mn-lt"/>
              </a:rPr>
              <a:t>.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They've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always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been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at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the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edge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of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health-care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and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public-health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change</a:t>
            </a:r>
            <a:r>
              <a:rPr lang="pt-PT" sz="2000">
                <a:latin typeface="Abadi Extra Light"/>
                <a:ea typeface="+mn-lt"/>
                <a:cs typeface="+mn-lt"/>
              </a:rPr>
              <a:t>.</a:t>
            </a:r>
            <a:endParaRPr lang="pt-PT">
              <a:latin typeface="Abadi Extra Light"/>
            </a:endParaRPr>
          </a:p>
          <a:p>
            <a:endParaRPr lang="pt-PT" sz="2000">
              <a:latin typeface="Abadi Extra Light"/>
              <a:cs typeface="Calibri"/>
            </a:endParaRPr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2F88F78C-964E-4245-9AAD-FA3B24835F82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pt-PT">
              <a:cs typeface="Calibri"/>
            </a:endParaRPr>
          </a:p>
        </p:txBody>
      </p:sp>
      <p:pic>
        <p:nvPicPr>
          <p:cNvPr id="7" name="Imagem 8" descr="Uma imagem com texto&#10;&#10;Descrição gerada automaticamente">
            <a:extLst>
              <a:ext uri="{FF2B5EF4-FFF2-40B4-BE49-F238E27FC236}">
                <a16:creationId xmlns:a16="http://schemas.microsoft.com/office/drawing/2014/main" id="{AEF6286F-EB4A-47E8-B39A-92379E57A8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1846" y="107858"/>
            <a:ext cx="3622581" cy="8478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74679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618C82D3-9E07-4F54-B607-92405DFBC3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347" y="533213"/>
            <a:ext cx="10515600" cy="1325563"/>
          </a:xfrm>
        </p:spPr>
        <p:txBody>
          <a:bodyPr/>
          <a:lstStyle/>
          <a:p>
            <a:r>
              <a:rPr lang="pt-PT" sz="4000" err="1">
                <a:cs typeface="Calibri Light"/>
              </a:rPr>
              <a:t>How</a:t>
            </a:r>
            <a:r>
              <a:rPr lang="pt-PT" sz="4000">
                <a:cs typeface="Calibri Light"/>
              </a:rPr>
              <a:t> to </a:t>
            </a:r>
            <a:r>
              <a:rPr lang="pt-PT" sz="4000" err="1">
                <a:cs typeface="Calibri Light"/>
              </a:rPr>
              <a:t>become</a:t>
            </a:r>
            <a:r>
              <a:rPr lang="pt-PT" sz="4000">
                <a:cs typeface="Calibri Light"/>
              </a:rPr>
              <a:t> a </a:t>
            </a:r>
            <a:r>
              <a:rPr lang="pt-PT" sz="4000" err="1">
                <a:cs typeface="Calibri Light"/>
              </a:rPr>
              <a:t>nurse</a:t>
            </a:r>
            <a:r>
              <a:rPr lang="pt-PT" sz="4000">
                <a:cs typeface="Calibri Light"/>
              </a:rPr>
              <a:t> in </a:t>
            </a:r>
            <a:r>
              <a:rPr lang="pt-PT" sz="4000" err="1">
                <a:cs typeface="Calibri Light"/>
              </a:rPr>
              <a:t>the</a:t>
            </a:r>
            <a:r>
              <a:rPr lang="pt-PT" sz="4000">
                <a:cs typeface="Calibri Light"/>
              </a:rPr>
              <a:t> United </a:t>
            </a:r>
            <a:r>
              <a:rPr lang="pt-PT" sz="4000" err="1">
                <a:cs typeface="Calibri Light"/>
              </a:rPr>
              <a:t>Kingdom</a:t>
            </a:r>
            <a:r>
              <a:rPr lang="pt-PT" sz="4000">
                <a:cs typeface="Calibri Light"/>
              </a:rPr>
              <a:t>? </a:t>
            </a:r>
            <a:endParaRPr lang="pt-PT" sz="4000"/>
          </a:p>
        </p:txBody>
      </p:sp>
      <p:sp>
        <p:nvSpPr>
          <p:cNvPr id="3" name="Marcador de Posição do Texto 2">
            <a:extLst>
              <a:ext uri="{FF2B5EF4-FFF2-40B4-BE49-F238E27FC236}">
                <a16:creationId xmlns:a16="http://schemas.microsoft.com/office/drawing/2014/main" id="{EE7825B6-3EED-420E-B0D6-C2C453A6B4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5670" y="1613929"/>
            <a:ext cx="5236228" cy="1316970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/>
            <a:r>
              <a:rPr lang="pt-PT" sz="2600" b="0" err="1">
                <a:latin typeface="Abadi Extra Light"/>
                <a:ea typeface="+mn-lt"/>
                <a:cs typeface="+mn-lt"/>
              </a:rPr>
              <a:t>The</a:t>
            </a:r>
            <a:r>
              <a:rPr lang="pt-PT" sz="2600" b="0">
                <a:latin typeface="Abadi Extra Light"/>
                <a:ea typeface="+mn-lt"/>
                <a:cs typeface="+mn-lt"/>
              </a:rPr>
              <a:t> </a:t>
            </a:r>
            <a:r>
              <a:rPr lang="pt-PT" sz="2600" b="0" err="1">
                <a:latin typeface="Abadi Extra Light"/>
                <a:ea typeface="+mn-lt"/>
                <a:cs typeface="+mn-lt"/>
              </a:rPr>
              <a:t>first</a:t>
            </a:r>
            <a:r>
              <a:rPr lang="pt-PT" sz="2600" b="0">
                <a:latin typeface="Abadi Extra Light"/>
                <a:ea typeface="+mn-lt"/>
                <a:cs typeface="+mn-lt"/>
              </a:rPr>
              <a:t> step </a:t>
            </a:r>
            <a:r>
              <a:rPr lang="pt-PT" sz="2600" b="0" err="1">
                <a:latin typeface="Abadi Extra Light"/>
                <a:ea typeface="+mn-lt"/>
                <a:cs typeface="+mn-lt"/>
              </a:rPr>
              <a:t>is</a:t>
            </a:r>
            <a:r>
              <a:rPr lang="pt-PT" sz="2600" b="0">
                <a:latin typeface="Abadi Extra Light"/>
                <a:ea typeface="+mn-lt"/>
                <a:cs typeface="+mn-lt"/>
              </a:rPr>
              <a:t> to decide </a:t>
            </a:r>
            <a:r>
              <a:rPr lang="pt-PT" sz="2600" b="0" err="1">
                <a:latin typeface="Abadi Extra Light"/>
                <a:ea typeface="+mn-lt"/>
                <a:cs typeface="+mn-lt"/>
              </a:rPr>
              <a:t>which</a:t>
            </a:r>
            <a:r>
              <a:rPr lang="pt-PT" sz="2600" b="0">
                <a:latin typeface="Abadi Extra Light"/>
                <a:ea typeface="+mn-lt"/>
                <a:cs typeface="+mn-lt"/>
              </a:rPr>
              <a:t> </a:t>
            </a:r>
            <a:r>
              <a:rPr lang="pt-PT" sz="2600" b="0" err="1">
                <a:latin typeface="Abadi Extra Light"/>
                <a:ea typeface="+mn-lt"/>
                <a:cs typeface="+mn-lt"/>
              </a:rPr>
              <a:t>area</a:t>
            </a:r>
            <a:r>
              <a:rPr lang="pt-PT" sz="2600" b="0">
                <a:latin typeface="Abadi Extra Light"/>
                <a:ea typeface="+mn-lt"/>
                <a:cs typeface="+mn-lt"/>
              </a:rPr>
              <a:t> </a:t>
            </a:r>
            <a:r>
              <a:rPr lang="pt-PT" sz="2600" b="0" err="1">
                <a:latin typeface="Abadi Extra Light"/>
                <a:ea typeface="+mn-lt"/>
                <a:cs typeface="+mn-lt"/>
              </a:rPr>
              <a:t>of</a:t>
            </a:r>
            <a:r>
              <a:rPr lang="pt-PT" sz="2600" b="0">
                <a:latin typeface="Abadi Extra Light"/>
                <a:ea typeface="+mn-lt"/>
                <a:cs typeface="+mn-lt"/>
              </a:rPr>
              <a:t> </a:t>
            </a:r>
            <a:r>
              <a:rPr lang="pt-PT" sz="2600" b="0" err="1">
                <a:latin typeface="Abadi Extra Light"/>
                <a:ea typeface="+mn-lt"/>
                <a:cs typeface="+mn-lt"/>
              </a:rPr>
              <a:t>nursing</a:t>
            </a:r>
            <a:r>
              <a:rPr lang="pt-PT" sz="2600" b="0">
                <a:latin typeface="Abadi Extra Light"/>
                <a:ea typeface="+mn-lt"/>
                <a:cs typeface="+mn-lt"/>
              </a:rPr>
              <a:t> </a:t>
            </a:r>
            <a:r>
              <a:rPr lang="pt-PT" sz="2600" b="0" err="1">
                <a:latin typeface="Abadi Extra Light"/>
                <a:ea typeface="+mn-lt"/>
                <a:cs typeface="+mn-lt"/>
              </a:rPr>
              <a:t>you</a:t>
            </a:r>
            <a:r>
              <a:rPr lang="pt-PT" sz="2600" b="0">
                <a:latin typeface="Abadi Extra Light"/>
                <a:ea typeface="+mn-lt"/>
                <a:cs typeface="+mn-lt"/>
              </a:rPr>
              <a:t> </a:t>
            </a:r>
            <a:r>
              <a:rPr lang="pt-PT" sz="2600" b="0" err="1">
                <a:latin typeface="Abadi Extra Light"/>
                <a:ea typeface="+mn-lt"/>
                <a:cs typeface="+mn-lt"/>
              </a:rPr>
              <a:t>want</a:t>
            </a:r>
            <a:r>
              <a:rPr lang="pt-PT" sz="2600" b="0">
                <a:latin typeface="Abadi Extra Light"/>
                <a:ea typeface="+mn-lt"/>
                <a:cs typeface="+mn-lt"/>
              </a:rPr>
              <a:t> to </a:t>
            </a:r>
            <a:r>
              <a:rPr lang="pt-PT" sz="2600" b="0" err="1">
                <a:latin typeface="Abadi Extra Light"/>
                <a:ea typeface="+mn-lt"/>
                <a:cs typeface="+mn-lt"/>
              </a:rPr>
              <a:t>study</a:t>
            </a:r>
            <a:r>
              <a:rPr lang="pt-PT" sz="2600" b="0">
                <a:latin typeface="Abadi Extra Light"/>
                <a:ea typeface="+mn-lt"/>
                <a:cs typeface="+mn-lt"/>
              </a:rPr>
              <a:t>. </a:t>
            </a:r>
            <a:r>
              <a:rPr lang="pt-PT" sz="2600" b="0" err="1">
                <a:latin typeface="Abadi Extra Light"/>
                <a:ea typeface="+mn-lt"/>
                <a:cs typeface="+mn-lt"/>
              </a:rPr>
              <a:t>These</a:t>
            </a:r>
            <a:r>
              <a:rPr lang="pt-PT" sz="2600" b="0">
                <a:latin typeface="Abadi Extra Light"/>
                <a:ea typeface="+mn-lt"/>
                <a:cs typeface="+mn-lt"/>
              </a:rPr>
              <a:t> are </a:t>
            </a:r>
            <a:r>
              <a:rPr lang="pt-PT" sz="2600" b="0" err="1">
                <a:latin typeface="Abadi Extra Light"/>
                <a:ea typeface="+mn-lt"/>
                <a:cs typeface="+mn-lt"/>
              </a:rPr>
              <a:t>the</a:t>
            </a:r>
            <a:r>
              <a:rPr lang="pt-PT" sz="2600" b="0">
                <a:latin typeface="Abadi Extra Light"/>
                <a:ea typeface="+mn-lt"/>
                <a:cs typeface="+mn-lt"/>
              </a:rPr>
              <a:t> 4 </a:t>
            </a:r>
            <a:r>
              <a:rPr lang="pt-PT" sz="2600" b="0" err="1">
                <a:latin typeface="Abadi Extra Light"/>
                <a:ea typeface="+mn-lt"/>
                <a:cs typeface="+mn-lt"/>
              </a:rPr>
              <a:t>options</a:t>
            </a:r>
            <a:r>
              <a:rPr lang="pt-PT" sz="2600" b="0">
                <a:latin typeface="Abadi Extra Light"/>
                <a:ea typeface="+mn-lt"/>
                <a:cs typeface="+mn-lt"/>
              </a:rPr>
              <a:t>:</a:t>
            </a:r>
            <a:endParaRPr lang="pt-PT" sz="2600">
              <a:latin typeface="Abadi Extra Light"/>
            </a:endParaRPr>
          </a:p>
        </p:txBody>
      </p:sp>
      <p:sp>
        <p:nvSpPr>
          <p:cNvPr id="4" name="Marcador de Posição de Conteúdo 3">
            <a:extLst>
              <a:ext uri="{FF2B5EF4-FFF2-40B4-BE49-F238E27FC236}">
                <a16:creationId xmlns:a16="http://schemas.microsoft.com/office/drawing/2014/main" id="{073EF341-9D1A-4A91-BABD-E666E7C290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84612" y="3423957"/>
            <a:ext cx="5157787" cy="368458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pt-PT" sz="2400" err="1">
                <a:latin typeface="Abadi Extra Light"/>
                <a:cs typeface="Calibri" panose="020F0502020204030204"/>
              </a:rPr>
              <a:t>Adult</a:t>
            </a:r>
            <a:r>
              <a:rPr lang="pt-PT" sz="2400">
                <a:latin typeface="Abadi Extra Light"/>
                <a:cs typeface="Calibri" panose="020F0502020204030204"/>
              </a:rPr>
              <a:t> </a:t>
            </a:r>
            <a:r>
              <a:rPr lang="pt-PT" sz="2400" err="1">
                <a:latin typeface="Abadi Extra Light"/>
                <a:cs typeface="Calibri" panose="020F0502020204030204"/>
              </a:rPr>
              <a:t>nursing</a:t>
            </a:r>
            <a:endParaRPr lang="pt-PT" sz="2400">
              <a:latin typeface="Abadi Extra Light"/>
              <a:cs typeface="Calibri" panose="020F0502020204030204"/>
            </a:endParaRPr>
          </a:p>
          <a:p>
            <a:r>
              <a:rPr lang="pt-PT" sz="2400" err="1">
                <a:latin typeface="Abadi Extra Light"/>
                <a:ea typeface="+mn-lt"/>
                <a:cs typeface="+mn-lt"/>
              </a:rPr>
              <a:t>Childrens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nursing</a:t>
            </a:r>
            <a:endParaRPr lang="pt-PT" sz="2400" err="1">
              <a:latin typeface="Abadi Extra Light"/>
            </a:endParaRPr>
          </a:p>
          <a:p>
            <a:r>
              <a:rPr lang="pt-PT" sz="2400" err="1">
                <a:latin typeface="Abadi Extra Light"/>
                <a:ea typeface="+mn-lt"/>
                <a:cs typeface="+mn-lt"/>
              </a:rPr>
              <a:t>Learning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disability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nursing</a:t>
            </a:r>
            <a:endParaRPr lang="pt-PT" sz="2400" err="1">
              <a:latin typeface="Abadi Extra Light"/>
            </a:endParaRPr>
          </a:p>
          <a:p>
            <a:r>
              <a:rPr lang="pt-PT" sz="2400">
                <a:latin typeface="Abadi Extra Light"/>
                <a:ea typeface="+mn-lt"/>
                <a:cs typeface="+mn-lt"/>
              </a:rPr>
              <a:t>Mental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health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nursing</a:t>
            </a:r>
            <a:endParaRPr lang="pt-PT" sz="2400" err="1">
              <a:latin typeface="Abadi Extra Light"/>
            </a:endParaRPr>
          </a:p>
          <a:p>
            <a:endParaRPr lang="pt-PT">
              <a:cs typeface="Calibri"/>
            </a:endParaRPr>
          </a:p>
        </p:txBody>
      </p:sp>
      <p:sp>
        <p:nvSpPr>
          <p:cNvPr id="5" name="Marcador de Posição do Texto 4">
            <a:extLst>
              <a:ext uri="{FF2B5EF4-FFF2-40B4-BE49-F238E27FC236}">
                <a16:creationId xmlns:a16="http://schemas.microsoft.com/office/drawing/2014/main" id="{050DEB3F-BF89-4F4F-AEA7-0CAC3AFD330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93759" y="1445839"/>
            <a:ext cx="5183188" cy="823912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pt-PT" sz="3600" b="0" err="1">
                <a:latin typeface="Abadi Extra Light"/>
              </a:rPr>
              <a:t>Entry</a:t>
            </a:r>
            <a:r>
              <a:rPr lang="pt-PT" sz="3600" b="0">
                <a:latin typeface="Abadi Extra Light"/>
              </a:rPr>
              <a:t> </a:t>
            </a:r>
            <a:r>
              <a:rPr lang="pt-PT" sz="3600" b="0" err="1">
                <a:latin typeface="Abadi Extra Light"/>
              </a:rPr>
              <a:t>Requirments</a:t>
            </a:r>
            <a:r>
              <a:rPr lang="pt-PT" sz="3600" b="0">
                <a:latin typeface="Abadi Extra Light"/>
              </a:rPr>
              <a:t>:</a:t>
            </a:r>
            <a:endParaRPr lang="pt-PT" sz="3600" b="0">
              <a:cs typeface="Calibri" panose="020F0502020204030204"/>
            </a:endParaRPr>
          </a:p>
        </p:txBody>
      </p:sp>
      <p:sp>
        <p:nvSpPr>
          <p:cNvPr id="6" name="Marcador de Posição de Conteúdo 5">
            <a:extLst>
              <a:ext uri="{FF2B5EF4-FFF2-40B4-BE49-F238E27FC236}">
                <a16:creationId xmlns:a16="http://schemas.microsoft.com/office/drawing/2014/main" id="{1FCC6392-8029-4668-865A-69179B1BF8EC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pt-PT" sz="2400">
                <a:latin typeface="Abadi Extra Light"/>
                <a:ea typeface="+mn-lt"/>
                <a:cs typeface="+mn-lt"/>
              </a:rPr>
              <a:t>For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an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undergraduate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degree</a:t>
            </a:r>
            <a:r>
              <a:rPr lang="pt-PT" sz="2400">
                <a:latin typeface="Abadi Extra Light"/>
                <a:ea typeface="+mn-lt"/>
                <a:cs typeface="+mn-lt"/>
              </a:rPr>
              <a:t>,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you'll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typically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need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at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least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five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GCSEs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at</a:t>
            </a:r>
            <a:r>
              <a:rPr lang="pt-PT" sz="2400">
                <a:latin typeface="Abadi Extra Light"/>
                <a:ea typeface="+mn-lt"/>
                <a:cs typeface="+mn-lt"/>
              </a:rPr>
              <a:t> grade 4/C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or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higher</a:t>
            </a:r>
            <a:r>
              <a:rPr lang="pt-PT" sz="2400">
                <a:latin typeface="Abadi Extra Light"/>
                <a:ea typeface="+mn-lt"/>
                <a:cs typeface="+mn-lt"/>
              </a:rPr>
              <a:t> (</a:t>
            </a:r>
            <a:r>
              <a:rPr lang="pt-PT" sz="2400" err="1">
                <a:latin typeface="Abadi Extra Light"/>
                <a:ea typeface="+mn-lt"/>
                <a:cs typeface="+mn-lt"/>
              </a:rPr>
              <a:t>possibly</a:t>
            </a:r>
            <a:r>
              <a:rPr lang="pt-PT" sz="2400">
                <a:latin typeface="Abadi Extra Light"/>
                <a:ea typeface="+mn-lt"/>
                <a:cs typeface="+mn-lt"/>
              </a:rPr>
              <a:t> in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English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language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or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literature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and</a:t>
            </a:r>
            <a:r>
              <a:rPr lang="pt-PT" sz="2400">
                <a:latin typeface="Abadi Extra Light"/>
                <a:ea typeface="+mn-lt"/>
                <a:cs typeface="+mn-lt"/>
              </a:rPr>
              <a:t> a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science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subject</a:t>
            </a:r>
            <a:r>
              <a:rPr lang="pt-PT" sz="2400">
                <a:latin typeface="Abadi Extra Light"/>
                <a:ea typeface="+mn-lt"/>
                <a:cs typeface="+mn-lt"/>
              </a:rPr>
              <a:t>), as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well</a:t>
            </a:r>
            <a:r>
              <a:rPr lang="pt-PT" sz="2400">
                <a:latin typeface="Abadi Extra Light"/>
                <a:ea typeface="+mn-lt"/>
                <a:cs typeface="+mn-lt"/>
              </a:rPr>
              <a:t> as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two</a:t>
            </a:r>
            <a:r>
              <a:rPr lang="pt-PT" sz="2400">
                <a:latin typeface="Abadi Extra Light"/>
                <a:ea typeface="+mn-lt"/>
                <a:cs typeface="+mn-lt"/>
              </a:rPr>
              <a:t> A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levels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or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equivalent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level</a:t>
            </a:r>
            <a:r>
              <a:rPr lang="pt-PT" sz="2400">
                <a:latin typeface="Abadi Extra Light"/>
                <a:ea typeface="+mn-lt"/>
                <a:cs typeface="+mn-lt"/>
              </a:rPr>
              <a:t> 3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qualifications</a:t>
            </a:r>
            <a:r>
              <a:rPr lang="pt-PT" sz="2400">
                <a:latin typeface="Abadi Extra Light"/>
                <a:ea typeface="+mn-lt"/>
                <a:cs typeface="+mn-lt"/>
              </a:rPr>
              <a:t>. Some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universities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may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require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three</a:t>
            </a:r>
            <a:r>
              <a:rPr lang="pt-PT" sz="2400">
                <a:latin typeface="Abadi Extra Light"/>
                <a:ea typeface="+mn-lt"/>
                <a:cs typeface="+mn-lt"/>
              </a:rPr>
              <a:t> A-</a:t>
            </a:r>
            <a:r>
              <a:rPr lang="pt-PT" sz="2400" err="1">
                <a:latin typeface="Abadi Extra Light"/>
                <a:ea typeface="+mn-lt"/>
                <a:cs typeface="+mn-lt"/>
              </a:rPr>
              <a:t>levels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or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their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equivalent</a:t>
            </a:r>
            <a:r>
              <a:rPr lang="pt-PT" sz="2400">
                <a:latin typeface="Abadi Extra Light"/>
                <a:ea typeface="+mn-lt"/>
                <a:cs typeface="+mn-lt"/>
              </a:rPr>
              <a:t>.</a:t>
            </a:r>
            <a:endParaRPr lang="pt-PT" sz="2400">
              <a:latin typeface="Abadi Extra Light"/>
            </a:endParaRP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F01C4EDA-3E4A-4D05-BE3F-F8FC35EC2BF9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pt-PT">
              <a:cs typeface="Calibri"/>
            </a:endParaRPr>
          </a:p>
        </p:txBody>
      </p:sp>
      <p:pic>
        <p:nvPicPr>
          <p:cNvPr id="9" name="Imagem 8" descr="Uma imagem com texto&#10;&#10;Descrição gerada automaticamente">
            <a:extLst>
              <a:ext uri="{FF2B5EF4-FFF2-40B4-BE49-F238E27FC236}">
                <a16:creationId xmlns:a16="http://schemas.microsoft.com/office/drawing/2014/main" id="{9F6763B9-2406-4077-8040-4CEB3CD5E4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62346" y="-4201"/>
            <a:ext cx="3622581" cy="8478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81699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0A31A444-B8A8-48EB-A54C-07ED437DD8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3505495" cy="162232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Nursing</a:t>
            </a:r>
            <a:r>
              <a:rPr lang="en-US" kern="1200">
                <a:latin typeface="+mj-lt"/>
                <a:ea typeface="+mj-ea"/>
                <a:cs typeface="+mj-cs"/>
              </a:rPr>
              <a:t> salary</a:t>
            </a:r>
            <a:endParaRPr lang="en-US" kern="1200">
              <a:latin typeface="+mj-lt"/>
              <a:cs typeface="Calibri Light"/>
            </a:endParaRPr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6164FFB6-A16A-4405-B72C-D64E8E65B65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8931" y="2438400"/>
            <a:ext cx="3505494" cy="378541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>
                <a:latin typeface="Abadi Extra Light"/>
              </a:rPr>
              <a:t>In the United Kingdom, the average nurse salary is £25,578. On Band 5 of the NHS Agenda for Change Pay Rates, fully qualified nurses can expect to earn at least £22,000, rising to more than £28,000. When a nurse takes on new responsibilities, such as ward sister, ward manager, or team leader, her salary rises.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E39A796-BE83-48B1-B33F-35C4A32AA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ounded Rectangle 9">
            <a:extLst>
              <a:ext uri="{FF2B5EF4-FFF2-40B4-BE49-F238E27FC236}">
                <a16:creationId xmlns:a16="http://schemas.microsoft.com/office/drawing/2014/main" id="{72F84B47-E267-4194-8194-831DB7B55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3688" y="557784"/>
            <a:ext cx="6584098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Imagem 5">
            <a:extLst>
              <a:ext uri="{FF2B5EF4-FFF2-40B4-BE49-F238E27FC236}">
                <a16:creationId xmlns:a16="http://schemas.microsoft.com/office/drawing/2014/main" id="{ADF9848E-3CD2-4C95-A985-904F95E56CB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23290" r="-185" b="-1645"/>
          <a:stretch/>
        </p:blipFill>
        <p:spPr>
          <a:xfrm>
            <a:off x="5159334" y="1151735"/>
            <a:ext cx="6545600" cy="4865077"/>
          </a:xfrm>
          <a:prstGeom prst="rect">
            <a:avLst/>
          </a:prstGeom>
          <a:effectLst/>
        </p:spPr>
      </p:pic>
      <p:sp>
        <p:nvSpPr>
          <p:cNvPr id="6" name="CaixaDeTexto 5">
            <a:extLst>
              <a:ext uri="{FF2B5EF4-FFF2-40B4-BE49-F238E27FC236}">
                <a16:creationId xmlns:a16="http://schemas.microsoft.com/office/drawing/2014/main" id="{954DA6B7-E38F-4571-A44D-04D3292E74AE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pt-PT">
              <a:cs typeface="Calibri"/>
            </a:endParaRPr>
          </a:p>
        </p:txBody>
      </p:sp>
      <p:pic>
        <p:nvPicPr>
          <p:cNvPr id="7" name="Imagem 6" descr="Uma imagem com texto&#10;&#10;Descrição gerada automaticamente">
            <a:extLst>
              <a:ext uri="{FF2B5EF4-FFF2-40B4-BE49-F238E27FC236}">
                <a16:creationId xmlns:a16="http://schemas.microsoft.com/office/drawing/2014/main" id="{2B038794-D590-447E-BC56-DC8D8557B15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62346" y="-4201"/>
            <a:ext cx="3622581" cy="8478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92585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0BDC97E9-D93E-4E3E-85F0-6D93932C82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 err="1">
                <a:cs typeface="Calibri Light"/>
              </a:rPr>
              <a:t>Nursing</a:t>
            </a:r>
            <a:r>
              <a:rPr lang="pt-PT">
                <a:cs typeface="Calibri Light"/>
              </a:rPr>
              <a:t> </a:t>
            </a:r>
            <a:r>
              <a:rPr lang="pt-PT" err="1">
                <a:cs typeface="Calibri Light"/>
              </a:rPr>
              <a:t>Advantages</a:t>
            </a:r>
            <a:r>
              <a:rPr lang="pt-PT">
                <a:cs typeface="Calibri Light"/>
              </a:rPr>
              <a:t> </a:t>
            </a:r>
            <a:r>
              <a:rPr lang="pt-PT" err="1">
                <a:cs typeface="Calibri Light"/>
              </a:rPr>
              <a:t>and</a:t>
            </a:r>
            <a:r>
              <a:rPr lang="pt-PT">
                <a:cs typeface="Calibri Light"/>
              </a:rPr>
              <a:t> </a:t>
            </a:r>
            <a:r>
              <a:rPr lang="pt-PT" err="1">
                <a:cs typeface="Calibri Light"/>
              </a:rPr>
              <a:t>Disadvantages</a:t>
            </a:r>
            <a:endParaRPr lang="pt-PT" err="1"/>
          </a:p>
        </p:txBody>
      </p:sp>
      <p:sp>
        <p:nvSpPr>
          <p:cNvPr id="3" name="Marcador de Posição do Texto 2">
            <a:extLst>
              <a:ext uri="{FF2B5EF4-FFF2-40B4-BE49-F238E27FC236}">
                <a16:creationId xmlns:a16="http://schemas.microsoft.com/office/drawing/2014/main" id="{617F0927-CC9B-42FE-8A30-5AA0B9FDF81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pt-PT" err="1">
                <a:latin typeface="Abadi Extra Light"/>
              </a:rPr>
              <a:t>Advantages</a:t>
            </a:r>
            <a:endParaRPr lang="pt-PT" err="1">
              <a:cs typeface="Calibri" panose="020F0502020204030204"/>
            </a:endParaRPr>
          </a:p>
        </p:txBody>
      </p:sp>
      <p:sp>
        <p:nvSpPr>
          <p:cNvPr id="4" name="Marcador de Posição de Conteúdo 3">
            <a:extLst>
              <a:ext uri="{FF2B5EF4-FFF2-40B4-BE49-F238E27FC236}">
                <a16:creationId xmlns:a16="http://schemas.microsoft.com/office/drawing/2014/main" id="{FA63E798-4DD6-4FC9-8246-31F73303C28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pt-PT" sz="2000" err="1">
                <a:latin typeface="Abadi Extra Light"/>
              </a:rPr>
              <a:t>Caring</a:t>
            </a:r>
            <a:r>
              <a:rPr lang="pt-PT" sz="2000">
                <a:latin typeface="Abadi Extra Light"/>
              </a:rPr>
              <a:t> for </a:t>
            </a:r>
            <a:r>
              <a:rPr lang="pt-PT" sz="2000" err="1">
                <a:latin typeface="Abadi Extra Light"/>
              </a:rPr>
              <a:t>others</a:t>
            </a:r>
          </a:p>
          <a:p>
            <a:r>
              <a:rPr lang="pt-PT" sz="2000" err="1">
                <a:latin typeface="Abadi Extra Light"/>
                <a:cs typeface="Calibri" panose="020F0502020204030204"/>
              </a:rPr>
              <a:t>Always</a:t>
            </a:r>
            <a:r>
              <a:rPr lang="pt-PT" sz="2000">
                <a:latin typeface="Abadi Extra Light"/>
                <a:cs typeface="Calibri" panose="020F0502020204030204"/>
              </a:rPr>
              <a:t> </a:t>
            </a:r>
            <a:r>
              <a:rPr lang="pt-PT" sz="2000" err="1">
                <a:latin typeface="Abadi Extra Light"/>
                <a:cs typeface="Calibri" panose="020F0502020204030204"/>
              </a:rPr>
              <a:t>learing</a:t>
            </a:r>
          </a:p>
          <a:p>
            <a:r>
              <a:rPr lang="pt-PT" sz="2000">
                <a:latin typeface="Abadi Extra Light"/>
                <a:cs typeface="Calibri" panose="020F0502020204030204"/>
              </a:rPr>
              <a:t>Can </a:t>
            </a:r>
            <a:r>
              <a:rPr lang="pt-PT" sz="2000" err="1">
                <a:latin typeface="Abadi Extra Light"/>
                <a:cs typeface="Calibri" panose="020F0502020204030204"/>
              </a:rPr>
              <a:t>work</a:t>
            </a:r>
            <a:r>
              <a:rPr lang="pt-PT" sz="2000">
                <a:latin typeface="Abadi Extra Light"/>
                <a:cs typeface="Calibri" panose="020F0502020204030204"/>
              </a:rPr>
              <a:t> </a:t>
            </a:r>
            <a:r>
              <a:rPr lang="pt-PT" sz="2000" err="1">
                <a:latin typeface="Abadi Extra Light"/>
                <a:cs typeface="Calibri" panose="020F0502020204030204"/>
              </a:rPr>
              <a:t>all</a:t>
            </a:r>
            <a:r>
              <a:rPr lang="pt-PT" sz="2000">
                <a:latin typeface="Abadi Extra Light"/>
                <a:cs typeface="Calibri" panose="020F0502020204030204"/>
              </a:rPr>
              <a:t> </a:t>
            </a:r>
            <a:r>
              <a:rPr lang="pt-PT" sz="2000" err="1">
                <a:latin typeface="Abadi Extra Light"/>
                <a:cs typeface="Calibri" panose="020F0502020204030204"/>
              </a:rPr>
              <a:t>over</a:t>
            </a:r>
            <a:r>
              <a:rPr lang="pt-PT" sz="2000">
                <a:latin typeface="Abadi Extra Light"/>
                <a:cs typeface="Calibri" panose="020F0502020204030204"/>
              </a:rPr>
              <a:t> </a:t>
            </a:r>
            <a:r>
              <a:rPr lang="pt-PT" sz="2000" err="1">
                <a:latin typeface="Abadi Extra Light"/>
                <a:cs typeface="Calibri" panose="020F0502020204030204"/>
              </a:rPr>
              <a:t>the</a:t>
            </a:r>
            <a:r>
              <a:rPr lang="pt-PT" sz="2000">
                <a:latin typeface="Abadi Extra Light"/>
                <a:cs typeface="Calibri" panose="020F0502020204030204"/>
              </a:rPr>
              <a:t> country</a:t>
            </a:r>
          </a:p>
          <a:p>
            <a:r>
              <a:rPr lang="pt-PT" sz="2000" err="1">
                <a:latin typeface="Abadi Extra Light"/>
                <a:cs typeface="Calibri" panose="020F0502020204030204"/>
              </a:rPr>
              <a:t>Career</a:t>
            </a:r>
            <a:r>
              <a:rPr lang="pt-PT" sz="2000">
                <a:latin typeface="Abadi Extra Light"/>
                <a:cs typeface="Calibri" panose="020F0502020204030204"/>
              </a:rPr>
              <a:t> </a:t>
            </a:r>
            <a:r>
              <a:rPr lang="pt-PT" sz="2000" err="1">
                <a:latin typeface="Abadi Extra Light"/>
                <a:cs typeface="Calibri" panose="020F0502020204030204"/>
              </a:rPr>
              <a:t>Growth</a:t>
            </a:r>
          </a:p>
          <a:p>
            <a:r>
              <a:rPr lang="pt-PT" sz="2000" err="1">
                <a:latin typeface="Abadi Extra Light"/>
                <a:cs typeface="Calibri" panose="020F0502020204030204"/>
              </a:rPr>
              <a:t>Advancement</a:t>
            </a:r>
            <a:r>
              <a:rPr lang="pt-PT" sz="2000">
                <a:latin typeface="Abadi Extra Light"/>
                <a:cs typeface="Calibri" panose="020F0502020204030204"/>
              </a:rPr>
              <a:t> </a:t>
            </a:r>
            <a:r>
              <a:rPr lang="pt-PT" sz="2000" err="1">
                <a:latin typeface="Abadi Extra Light"/>
                <a:cs typeface="Calibri" panose="020F0502020204030204"/>
              </a:rPr>
              <a:t>opportunity</a:t>
            </a:r>
          </a:p>
        </p:txBody>
      </p:sp>
      <p:sp>
        <p:nvSpPr>
          <p:cNvPr id="5" name="Marcador de Posição do Texto 4">
            <a:extLst>
              <a:ext uri="{FF2B5EF4-FFF2-40B4-BE49-F238E27FC236}">
                <a16:creationId xmlns:a16="http://schemas.microsoft.com/office/drawing/2014/main" id="{4EA655C9-7C34-4196-B9F2-0C7170CE2A7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pt-PT" err="1">
                <a:latin typeface="Abadi Extra Light"/>
                <a:cs typeface="Calibri" panose="020F0502020204030204"/>
              </a:rPr>
              <a:t>Disadvantages</a:t>
            </a:r>
            <a:endParaRPr lang="pt-PT" err="1">
              <a:cs typeface="Calibri" panose="020F0502020204030204"/>
            </a:endParaRPr>
          </a:p>
        </p:txBody>
      </p:sp>
      <p:sp>
        <p:nvSpPr>
          <p:cNvPr id="6" name="Marcador de Posição de Conteúdo 5">
            <a:extLst>
              <a:ext uri="{FF2B5EF4-FFF2-40B4-BE49-F238E27FC236}">
                <a16:creationId xmlns:a16="http://schemas.microsoft.com/office/drawing/2014/main" id="{B3E776DF-753C-4701-9853-8E66689CFB86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pt-PT" sz="2000" err="1">
                <a:latin typeface="Abadi Extra Light"/>
                <a:cs typeface="Calibri"/>
              </a:rPr>
              <a:t>Being</a:t>
            </a:r>
            <a:r>
              <a:rPr lang="pt-PT" sz="2000">
                <a:latin typeface="Abadi Extra Light"/>
                <a:cs typeface="Calibri"/>
              </a:rPr>
              <a:t> </a:t>
            </a:r>
            <a:r>
              <a:rPr lang="pt-PT" sz="2000" err="1">
                <a:latin typeface="Abadi Extra Light"/>
                <a:cs typeface="Calibri"/>
              </a:rPr>
              <a:t>undervalued</a:t>
            </a:r>
            <a:endParaRPr lang="pt-PT" err="1">
              <a:latin typeface="Calibri" panose="020F0502020204030204"/>
              <a:cs typeface="Calibri"/>
            </a:endParaRPr>
          </a:p>
          <a:p>
            <a:r>
              <a:rPr lang="pt-PT" sz="2000" err="1">
                <a:latin typeface="Abadi Extra Light"/>
                <a:cs typeface="Calibri"/>
              </a:rPr>
              <a:t>Deal</a:t>
            </a:r>
            <a:r>
              <a:rPr lang="pt-PT" sz="2000">
                <a:latin typeface="Abadi Extra Light"/>
                <a:cs typeface="Calibri"/>
              </a:rPr>
              <a:t> </a:t>
            </a:r>
            <a:r>
              <a:rPr lang="pt-PT" sz="2000" err="1">
                <a:latin typeface="Abadi Extra Light"/>
                <a:cs typeface="Calibri"/>
              </a:rPr>
              <a:t>with</a:t>
            </a:r>
            <a:r>
              <a:rPr lang="pt-PT" sz="2000">
                <a:latin typeface="Abadi Extra Light"/>
                <a:cs typeface="Calibri"/>
              </a:rPr>
              <a:t> </a:t>
            </a:r>
            <a:r>
              <a:rPr lang="pt-PT" sz="2000" err="1">
                <a:latin typeface="Abadi Extra Light"/>
                <a:cs typeface="Calibri"/>
              </a:rPr>
              <a:t>complicated</a:t>
            </a:r>
            <a:r>
              <a:rPr lang="pt-PT" sz="2000">
                <a:latin typeface="Abadi Extra Light"/>
                <a:cs typeface="Calibri"/>
              </a:rPr>
              <a:t> </a:t>
            </a:r>
            <a:r>
              <a:rPr lang="pt-PT" sz="2000" err="1">
                <a:latin typeface="Abadi Extra Light"/>
                <a:cs typeface="Calibri"/>
              </a:rPr>
              <a:t>patients</a:t>
            </a:r>
          </a:p>
          <a:p>
            <a:r>
              <a:rPr lang="pt-PT" sz="2000">
                <a:latin typeface="Abadi Extra Light"/>
                <a:cs typeface="Calibri"/>
              </a:rPr>
              <a:t>Stress</a:t>
            </a:r>
          </a:p>
          <a:p>
            <a:r>
              <a:rPr lang="pt-PT" sz="2000" err="1">
                <a:latin typeface="Abadi Extra Light"/>
                <a:cs typeface="Calibri"/>
              </a:rPr>
              <a:t>Overwork</a:t>
            </a:r>
            <a:endParaRPr lang="pt-PT" sz="2000">
              <a:latin typeface="Abadi Extra Light"/>
              <a:cs typeface="Calibri"/>
            </a:endParaRPr>
          </a:p>
          <a:p>
            <a:r>
              <a:rPr lang="pt-PT" sz="2000" err="1">
                <a:latin typeface="Abadi Extra Light"/>
                <a:cs typeface="Calibri"/>
              </a:rPr>
              <a:t>Deal</a:t>
            </a:r>
            <a:r>
              <a:rPr lang="pt-PT" sz="2000">
                <a:latin typeface="Abadi Extra Light"/>
                <a:cs typeface="Calibri"/>
              </a:rPr>
              <a:t> </a:t>
            </a:r>
            <a:r>
              <a:rPr lang="pt-PT" sz="2000" err="1">
                <a:latin typeface="Abadi Extra Light"/>
                <a:cs typeface="Calibri"/>
              </a:rPr>
              <a:t>with</a:t>
            </a:r>
            <a:r>
              <a:rPr lang="pt-PT" sz="2000">
                <a:latin typeface="Abadi Extra Light"/>
                <a:cs typeface="Calibri"/>
              </a:rPr>
              <a:t> </a:t>
            </a:r>
            <a:r>
              <a:rPr lang="pt-PT" sz="2000" err="1">
                <a:latin typeface="Abadi Extra Light"/>
                <a:cs typeface="Calibri"/>
              </a:rPr>
              <a:t>difficult</a:t>
            </a:r>
            <a:r>
              <a:rPr lang="pt-PT" sz="2000">
                <a:latin typeface="Abadi Extra Light"/>
                <a:cs typeface="Calibri"/>
              </a:rPr>
              <a:t> cases</a:t>
            </a:r>
          </a:p>
          <a:p>
            <a:r>
              <a:rPr lang="pt-PT" sz="2000" err="1">
                <a:latin typeface="Abadi Extra Light"/>
                <a:cs typeface="Calibri"/>
              </a:rPr>
              <a:t>Physical</a:t>
            </a:r>
            <a:r>
              <a:rPr lang="pt-PT" sz="2000">
                <a:latin typeface="Abadi Extra Light"/>
                <a:cs typeface="Calibri"/>
              </a:rPr>
              <a:t> </a:t>
            </a:r>
            <a:r>
              <a:rPr lang="pt-PT" sz="2000" err="1">
                <a:latin typeface="Abadi Extra Light"/>
                <a:cs typeface="Calibri"/>
              </a:rPr>
              <a:t>demands</a:t>
            </a:r>
          </a:p>
          <a:p>
            <a:endParaRPr lang="pt-PT" sz="2000">
              <a:latin typeface="Abadi Extra Light"/>
              <a:cs typeface="Calibri"/>
            </a:endParaRP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97F501C8-1DC2-4DE3-B861-64425656CF5A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pt-PT">
              <a:cs typeface="Calibri"/>
            </a:endParaRPr>
          </a:p>
        </p:txBody>
      </p:sp>
      <p:pic>
        <p:nvPicPr>
          <p:cNvPr id="9" name="Imagem 8" descr="Uma imagem com texto&#10;&#10;Descrição gerada automaticamente">
            <a:extLst>
              <a:ext uri="{FF2B5EF4-FFF2-40B4-BE49-F238E27FC236}">
                <a16:creationId xmlns:a16="http://schemas.microsoft.com/office/drawing/2014/main" id="{1E8EA827-6E4A-4242-8454-CB49468E4C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71846" y="-4201"/>
            <a:ext cx="3622581" cy="8478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5018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AF44E5ED-0E85-4129-92B7-AA752786D4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 dirty="0" err="1">
                <a:cs typeface="Calibri Light"/>
              </a:rPr>
              <a:t>What</a:t>
            </a:r>
            <a:r>
              <a:rPr lang="pt-PT" dirty="0">
                <a:cs typeface="Calibri Light"/>
              </a:rPr>
              <a:t> </a:t>
            </a:r>
            <a:r>
              <a:rPr lang="pt-PT" dirty="0" err="1">
                <a:cs typeface="Calibri Light"/>
              </a:rPr>
              <a:t>is</a:t>
            </a:r>
            <a:r>
              <a:rPr lang="pt-PT" dirty="0">
                <a:cs typeface="Calibri Light"/>
              </a:rPr>
              <a:t> </a:t>
            </a:r>
            <a:r>
              <a:rPr lang="pt-PT" dirty="0" err="1">
                <a:cs typeface="Calibri Light"/>
              </a:rPr>
              <a:t>really</a:t>
            </a:r>
            <a:r>
              <a:rPr lang="pt-PT" dirty="0">
                <a:cs typeface="Calibri Light"/>
              </a:rPr>
              <a:t> </a:t>
            </a:r>
            <a:r>
              <a:rPr lang="pt-PT" dirty="0" err="1">
                <a:cs typeface="Calibri Light"/>
              </a:rPr>
              <a:t>like</a:t>
            </a:r>
            <a:r>
              <a:rPr lang="pt-PT" dirty="0">
                <a:cs typeface="Calibri Light"/>
              </a:rPr>
              <a:t> to </a:t>
            </a:r>
            <a:r>
              <a:rPr lang="pt-PT" dirty="0" err="1">
                <a:cs typeface="Calibri Light"/>
              </a:rPr>
              <a:t>be</a:t>
            </a:r>
            <a:r>
              <a:rPr lang="pt-PT" dirty="0">
                <a:cs typeface="Calibri Light"/>
              </a:rPr>
              <a:t> a </a:t>
            </a:r>
            <a:r>
              <a:rPr lang="pt-PT" dirty="0" err="1">
                <a:cs typeface="Calibri Light"/>
              </a:rPr>
              <a:t>nurse</a:t>
            </a:r>
            <a:r>
              <a:rPr lang="pt-PT" dirty="0">
                <a:cs typeface="Calibri Light"/>
              </a:rPr>
              <a:t>? (</a:t>
            </a:r>
            <a:r>
              <a:rPr lang="pt-PT" dirty="0" err="1">
                <a:cs typeface="Calibri Light"/>
              </a:rPr>
              <a:t>nurses</a:t>
            </a:r>
            <a:r>
              <a:rPr lang="pt-PT" dirty="0">
                <a:cs typeface="Calibri Light"/>
              </a:rPr>
              <a:t> </a:t>
            </a:r>
            <a:r>
              <a:rPr lang="pt-PT" dirty="0" err="1">
                <a:cs typeface="Calibri Light"/>
              </a:rPr>
              <a:t>point</a:t>
            </a:r>
            <a:r>
              <a:rPr lang="pt-PT" dirty="0">
                <a:cs typeface="Calibri Light"/>
              </a:rPr>
              <a:t> </a:t>
            </a:r>
            <a:r>
              <a:rPr lang="pt-PT" dirty="0" err="1">
                <a:cs typeface="Calibri Light"/>
              </a:rPr>
              <a:t>of</a:t>
            </a:r>
            <a:r>
              <a:rPr lang="pt-PT" dirty="0">
                <a:cs typeface="Calibri Light"/>
              </a:rPr>
              <a:t> </a:t>
            </a:r>
            <a:r>
              <a:rPr lang="pt-PT" dirty="0" err="1">
                <a:cs typeface="Calibri Light"/>
              </a:rPr>
              <a:t>view</a:t>
            </a:r>
            <a:r>
              <a:rPr lang="pt-PT" dirty="0">
                <a:cs typeface="Calibri Light"/>
              </a:rPr>
              <a:t>)</a:t>
            </a:r>
            <a:endParaRPr lang="pt-PT" dirty="0"/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F4A0B73B-61EB-4815-A765-CCDB9EB5019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92500"/>
          </a:bodyPr>
          <a:lstStyle/>
          <a:p>
            <a:pPr>
              <a:buNone/>
            </a:pPr>
            <a:r>
              <a:rPr lang="pt-PT" dirty="0">
                <a:latin typeface="Abadi Extra Light"/>
                <a:ea typeface="+mn-lt"/>
                <a:cs typeface="+mn-lt"/>
              </a:rPr>
              <a:t>"I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work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from</a:t>
            </a:r>
            <a:r>
              <a:rPr lang="pt-PT" dirty="0">
                <a:latin typeface="Abadi Extra Light"/>
                <a:ea typeface="+mn-lt"/>
                <a:cs typeface="+mn-lt"/>
              </a:rPr>
              <a:t> 7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a.m.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until</a:t>
            </a:r>
            <a:r>
              <a:rPr lang="pt-PT" dirty="0">
                <a:latin typeface="Abadi Extra Light"/>
                <a:ea typeface="+mn-lt"/>
                <a:cs typeface="+mn-lt"/>
              </a:rPr>
              <a:t> 7 p.m.,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although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my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shifts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rarely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end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at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the</a:t>
            </a:r>
            <a:r>
              <a:rPr lang="pt-PT" dirty="0">
                <a:latin typeface="Abadi Extra Light"/>
                <a:ea typeface="+mn-lt"/>
                <a:cs typeface="+mn-lt"/>
              </a:rPr>
              <a:t> time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they're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supposed</a:t>
            </a:r>
            <a:r>
              <a:rPr lang="pt-PT" dirty="0">
                <a:latin typeface="Abadi Extra Light"/>
                <a:ea typeface="+mn-lt"/>
                <a:cs typeface="+mn-lt"/>
              </a:rPr>
              <a:t> to. I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usually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leave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at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about</a:t>
            </a:r>
            <a:r>
              <a:rPr lang="pt-PT" dirty="0">
                <a:latin typeface="Abadi Extra Light"/>
                <a:ea typeface="+mn-lt"/>
                <a:cs typeface="+mn-lt"/>
              </a:rPr>
              <a:t> 7:45 p.m.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Sometimes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it</a:t>
            </a:r>
            <a:r>
              <a:rPr lang="pt-PT" dirty="0">
                <a:latin typeface="Abadi Extra Light"/>
                <a:ea typeface="+mn-lt"/>
                <a:cs typeface="+mn-lt"/>
              </a:rPr>
              <a:t> can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be</a:t>
            </a:r>
            <a:r>
              <a:rPr lang="pt-PT" dirty="0">
                <a:latin typeface="Abadi Extra Light"/>
                <a:ea typeface="+mn-lt"/>
                <a:cs typeface="+mn-lt"/>
              </a:rPr>
              <a:t> as late as 10 p.m.,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depending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on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what's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been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going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on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and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how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the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patients</a:t>
            </a:r>
            <a:r>
              <a:rPr lang="pt-PT" dirty="0">
                <a:latin typeface="Abadi Extra Light"/>
                <a:ea typeface="+mn-lt"/>
                <a:cs typeface="+mn-lt"/>
              </a:rPr>
              <a:t> are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doing</a:t>
            </a:r>
            <a:r>
              <a:rPr lang="pt-PT" dirty="0">
                <a:latin typeface="Abadi Extra Light"/>
                <a:ea typeface="+mn-lt"/>
                <a:cs typeface="+mn-lt"/>
              </a:rPr>
              <a:t>,"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Watkins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told</a:t>
            </a:r>
            <a:r>
              <a:rPr lang="pt-PT" dirty="0">
                <a:latin typeface="Abadi Extra Light"/>
                <a:ea typeface="+mn-lt"/>
                <a:cs typeface="+mn-lt"/>
              </a:rPr>
              <a:t> Business Insider.</a:t>
            </a:r>
            <a:endParaRPr lang="pt-PT" dirty="0">
              <a:latin typeface="Abadi Extra Light"/>
            </a:endParaRPr>
          </a:p>
          <a:p>
            <a:pPr>
              <a:buNone/>
            </a:pPr>
            <a:r>
              <a:rPr lang="pt-PT" dirty="0">
                <a:latin typeface="Abadi Extra Light"/>
                <a:ea typeface="+mn-lt"/>
                <a:cs typeface="+mn-lt"/>
              </a:rPr>
              <a:t>In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addition</a:t>
            </a:r>
            <a:r>
              <a:rPr lang="pt-PT" dirty="0">
                <a:latin typeface="Abadi Extra Light"/>
                <a:ea typeface="+mn-lt"/>
                <a:cs typeface="+mn-lt"/>
              </a:rPr>
              <a:t> to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her</a:t>
            </a:r>
            <a:r>
              <a:rPr lang="pt-PT" dirty="0">
                <a:latin typeface="Abadi Extra Light"/>
                <a:ea typeface="+mn-lt"/>
                <a:cs typeface="+mn-lt"/>
              </a:rPr>
              <a:t> set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shifts</a:t>
            </a:r>
            <a:r>
              <a:rPr lang="pt-PT" dirty="0">
                <a:latin typeface="Abadi Extra Light"/>
                <a:ea typeface="+mn-lt"/>
                <a:cs typeface="+mn-lt"/>
              </a:rPr>
              <a:t>,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Watkins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is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also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required</a:t>
            </a:r>
            <a:r>
              <a:rPr lang="pt-PT" dirty="0">
                <a:latin typeface="Abadi Extra Light"/>
                <a:ea typeface="+mn-lt"/>
                <a:cs typeface="+mn-lt"/>
              </a:rPr>
              <a:t> to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work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two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support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shifts</a:t>
            </a:r>
            <a:r>
              <a:rPr lang="pt-PT" dirty="0">
                <a:latin typeface="Abadi Extra Light"/>
                <a:ea typeface="+mn-lt"/>
                <a:cs typeface="+mn-lt"/>
              </a:rPr>
              <a:t> in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every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eight-week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period</a:t>
            </a:r>
            <a:endParaRPr lang="pt-PT" dirty="0" err="1">
              <a:latin typeface="Abadi Extra Light"/>
            </a:endParaRPr>
          </a:p>
          <a:p>
            <a:pPr marL="0" indent="0">
              <a:buNone/>
            </a:pPr>
            <a:endParaRPr lang="pt-PT" dirty="0">
              <a:cs typeface="Calibri" panose="020F0502020204030204"/>
            </a:endParaRPr>
          </a:p>
        </p:txBody>
      </p:sp>
      <p:sp>
        <p:nvSpPr>
          <p:cNvPr id="4" name="Marcador de Posição de Conteúdo 3">
            <a:extLst>
              <a:ext uri="{FF2B5EF4-FFF2-40B4-BE49-F238E27FC236}">
                <a16:creationId xmlns:a16="http://schemas.microsoft.com/office/drawing/2014/main" id="{6EC49E6C-384C-4791-9832-A804CA5FB7F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pt-PT" dirty="0">
                <a:latin typeface="Abadi Extra Light"/>
                <a:ea typeface="+mn-lt"/>
                <a:cs typeface="+mn-lt"/>
              </a:rPr>
              <a:t>"I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wouldn't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say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there's</a:t>
            </a:r>
            <a:r>
              <a:rPr lang="pt-PT" dirty="0">
                <a:latin typeface="Abadi Extra Light"/>
                <a:ea typeface="+mn-lt"/>
                <a:cs typeface="+mn-lt"/>
              </a:rPr>
              <a:t> a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typical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day</a:t>
            </a:r>
            <a:r>
              <a:rPr lang="pt-PT" dirty="0">
                <a:latin typeface="Abadi Extra Light"/>
                <a:ea typeface="+mn-lt"/>
                <a:cs typeface="+mn-lt"/>
              </a:rPr>
              <a:t> as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we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see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all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kinds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of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patients</a:t>
            </a:r>
            <a:r>
              <a:rPr lang="pt-PT" dirty="0">
                <a:latin typeface="Abadi Extra Light"/>
                <a:ea typeface="+mn-lt"/>
                <a:cs typeface="+mn-lt"/>
              </a:rPr>
              <a:t>,"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Watkins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said</a:t>
            </a:r>
            <a:r>
              <a:rPr lang="pt-PT" dirty="0">
                <a:latin typeface="Abadi Extra Light"/>
                <a:ea typeface="+mn-lt"/>
                <a:cs typeface="+mn-lt"/>
              </a:rPr>
              <a:t>. "</a:t>
            </a:r>
            <a:r>
              <a:rPr lang="pt-PT" dirty="0" err="1">
                <a:latin typeface="Abadi Extra Light"/>
                <a:ea typeface="+mn-lt"/>
                <a:cs typeface="+mn-lt"/>
              </a:rPr>
              <a:t>They're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with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us</a:t>
            </a:r>
            <a:r>
              <a:rPr lang="pt-PT" dirty="0">
                <a:latin typeface="Abadi Extra Light"/>
                <a:ea typeface="+mn-lt"/>
                <a:cs typeface="+mn-lt"/>
              </a:rPr>
              <a:t> for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different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reasons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each</a:t>
            </a:r>
            <a:r>
              <a:rPr lang="pt-PT" dirty="0">
                <a:latin typeface="Abadi Extra Light"/>
                <a:ea typeface="+mn-lt"/>
                <a:cs typeface="+mn-lt"/>
              </a:rPr>
              <a:t> time,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and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the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vulnerable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state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they're</a:t>
            </a:r>
            <a:r>
              <a:rPr lang="pt-PT" dirty="0">
                <a:latin typeface="Abadi Extra Light"/>
                <a:ea typeface="+mn-lt"/>
                <a:cs typeface="+mn-lt"/>
              </a:rPr>
              <a:t> in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means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they</a:t>
            </a:r>
            <a:r>
              <a:rPr lang="pt-PT" dirty="0">
                <a:latin typeface="Abadi Extra Light"/>
                <a:ea typeface="+mn-lt"/>
                <a:cs typeface="+mn-lt"/>
              </a:rPr>
              <a:t> can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deteriorate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quickly</a:t>
            </a:r>
            <a:r>
              <a:rPr lang="pt-PT" dirty="0">
                <a:latin typeface="Abadi Extra Light"/>
                <a:ea typeface="+mn-lt"/>
                <a:cs typeface="+mn-lt"/>
              </a:rPr>
              <a:t>,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which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keeps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us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on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our</a:t>
            </a:r>
            <a:r>
              <a:rPr lang="pt-PT" dirty="0">
                <a:latin typeface="Abadi Extra Light"/>
                <a:ea typeface="+mn-lt"/>
                <a:cs typeface="+mn-lt"/>
              </a:rPr>
              <a:t> toes.</a:t>
            </a:r>
            <a:endParaRPr lang="pt-PT" dirty="0">
              <a:latin typeface="Abadi Extra Light"/>
            </a:endParaRPr>
          </a:p>
        </p:txBody>
      </p:sp>
    </p:spTree>
    <p:extLst>
      <p:ext uri="{BB962C8B-B14F-4D97-AF65-F5344CB8AC3E}">
        <p14:creationId xmlns:p14="http://schemas.microsoft.com/office/powerpoint/2010/main" val="38228258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7AB6BFB-8B74-4B3B-AEA0-1A36FB0FA4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pt-PT" dirty="0" err="1">
                <a:cs typeface="Calibri Light" panose="020F0302020204030204"/>
              </a:rPr>
              <a:t>References</a:t>
            </a:r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2DAE625A-1D17-4548-9A42-829ECA9232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65" y="1310155"/>
            <a:ext cx="11972364" cy="543830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pt-PT" sz="1800" dirty="0" err="1">
                <a:latin typeface="Abadi Extra Light"/>
                <a:ea typeface="+mn-lt"/>
                <a:cs typeface="+mn-lt"/>
              </a:rPr>
              <a:t>Nursing</a:t>
            </a:r>
            <a:r>
              <a:rPr lang="pt-PT" sz="1800" dirty="0">
                <a:latin typeface="Abadi Extra Light"/>
                <a:ea typeface="+mn-lt"/>
                <a:cs typeface="+mn-lt"/>
              </a:rPr>
              <a:t> </a:t>
            </a:r>
            <a:r>
              <a:rPr lang="pt-PT" sz="1800" dirty="0" err="1">
                <a:latin typeface="Abadi Extra Light"/>
                <a:ea typeface="+mn-lt"/>
                <a:cs typeface="+mn-lt"/>
              </a:rPr>
              <a:t>Salary</a:t>
            </a:r>
            <a:r>
              <a:rPr lang="pt-PT" sz="1800" dirty="0">
                <a:latin typeface="Abadi Extra Light"/>
                <a:ea typeface="+mn-lt"/>
                <a:cs typeface="+mn-lt"/>
              </a:rPr>
              <a:t>, Pay </a:t>
            </a:r>
            <a:r>
              <a:rPr lang="pt-PT" sz="1800" dirty="0" err="1">
                <a:latin typeface="Abadi Extra Light"/>
                <a:ea typeface="+mn-lt"/>
                <a:cs typeface="+mn-lt"/>
              </a:rPr>
              <a:t>Scale</a:t>
            </a:r>
            <a:r>
              <a:rPr lang="pt-PT" sz="1800" dirty="0">
                <a:latin typeface="Abadi Extra Light"/>
                <a:ea typeface="+mn-lt"/>
                <a:cs typeface="+mn-lt"/>
              </a:rPr>
              <a:t> </a:t>
            </a:r>
            <a:r>
              <a:rPr lang="pt-PT" sz="1800" dirty="0" err="1">
                <a:latin typeface="Abadi Extra Light"/>
                <a:ea typeface="+mn-lt"/>
                <a:cs typeface="+mn-lt"/>
              </a:rPr>
              <a:t>And</a:t>
            </a:r>
            <a:r>
              <a:rPr lang="pt-PT" sz="1800" dirty="0">
                <a:latin typeface="Abadi Extra Light"/>
                <a:ea typeface="+mn-lt"/>
                <a:cs typeface="+mn-lt"/>
              </a:rPr>
              <a:t> </a:t>
            </a:r>
            <a:r>
              <a:rPr lang="pt-PT" sz="1800" dirty="0" err="1">
                <a:latin typeface="Abadi Extra Light"/>
                <a:ea typeface="+mn-lt"/>
                <a:cs typeface="+mn-lt"/>
              </a:rPr>
              <a:t>Bands</a:t>
            </a:r>
            <a:r>
              <a:rPr lang="pt-PT" sz="1800" dirty="0">
                <a:latin typeface="Abadi Extra Light"/>
                <a:ea typeface="+mn-lt"/>
                <a:cs typeface="+mn-lt"/>
              </a:rPr>
              <a:t> 2021 - Nurses.co.uk. (n.d.). </a:t>
            </a:r>
            <a:r>
              <a:rPr lang="pt-PT" sz="1800" dirty="0" err="1">
                <a:latin typeface="Abadi Extra Light"/>
                <a:ea typeface="+mn-lt"/>
                <a:cs typeface="+mn-lt"/>
              </a:rPr>
              <a:t>Nursing</a:t>
            </a:r>
            <a:r>
              <a:rPr lang="pt-PT" sz="1800" dirty="0">
                <a:latin typeface="Abadi Extra Light"/>
                <a:ea typeface="+mn-lt"/>
                <a:cs typeface="+mn-lt"/>
              </a:rPr>
              <a:t> </a:t>
            </a:r>
            <a:r>
              <a:rPr lang="pt-PT" sz="1800" dirty="0" err="1">
                <a:latin typeface="Abadi Extra Light"/>
                <a:ea typeface="+mn-lt"/>
                <a:cs typeface="+mn-lt"/>
              </a:rPr>
              <a:t>Salary</a:t>
            </a:r>
            <a:r>
              <a:rPr lang="pt-PT" sz="1800" dirty="0">
                <a:latin typeface="Abadi Extra Light"/>
                <a:ea typeface="+mn-lt"/>
                <a:cs typeface="+mn-lt"/>
              </a:rPr>
              <a:t>, Pay </a:t>
            </a:r>
            <a:r>
              <a:rPr lang="pt-PT" sz="1800" dirty="0" err="1">
                <a:latin typeface="Abadi Extra Light"/>
                <a:ea typeface="+mn-lt"/>
                <a:cs typeface="+mn-lt"/>
              </a:rPr>
              <a:t>Scale</a:t>
            </a:r>
            <a:r>
              <a:rPr lang="pt-PT" sz="1800" dirty="0">
                <a:latin typeface="Abadi Extra Light"/>
                <a:ea typeface="+mn-lt"/>
                <a:cs typeface="+mn-lt"/>
              </a:rPr>
              <a:t> </a:t>
            </a:r>
            <a:r>
              <a:rPr lang="pt-PT" sz="1800" dirty="0" err="1">
                <a:latin typeface="Abadi Extra Light"/>
                <a:ea typeface="+mn-lt"/>
                <a:cs typeface="+mn-lt"/>
              </a:rPr>
              <a:t>and</a:t>
            </a:r>
            <a:r>
              <a:rPr lang="pt-PT" sz="1800" dirty="0">
                <a:latin typeface="Abadi Extra Light"/>
                <a:ea typeface="+mn-lt"/>
                <a:cs typeface="+mn-lt"/>
              </a:rPr>
              <a:t> </a:t>
            </a:r>
            <a:r>
              <a:rPr lang="pt-PT" sz="1800" dirty="0" err="1">
                <a:latin typeface="Abadi Extra Light"/>
                <a:ea typeface="+mn-lt"/>
                <a:cs typeface="+mn-lt"/>
              </a:rPr>
              <a:t>Bands</a:t>
            </a:r>
            <a:r>
              <a:rPr lang="pt-PT" sz="1800" dirty="0">
                <a:latin typeface="Abadi Extra Light"/>
                <a:ea typeface="+mn-lt"/>
                <a:cs typeface="+mn-lt"/>
              </a:rPr>
              <a:t> 2021 - Nurses.co.uk. </a:t>
            </a:r>
            <a:r>
              <a:rPr lang="pt-PT" sz="1800" dirty="0">
                <a:latin typeface="Abadi Extra Light"/>
                <a:ea typeface="+mn-lt"/>
                <a:cs typeface="+mn-lt"/>
                <a:hlinkClick r:id="rId2"/>
              </a:rPr>
              <a:t>https://www.nurses.co.uk/careers-hub/nursing-pay-guide/</a:t>
            </a:r>
            <a:r>
              <a:rPr lang="pt-PT" sz="1800" dirty="0">
                <a:latin typeface="Abadi Extra Light"/>
                <a:ea typeface="+mn-lt"/>
                <a:cs typeface="+mn-lt"/>
              </a:rPr>
              <a:t>.</a:t>
            </a:r>
            <a:endParaRPr lang="pt-PT" sz="1800" dirty="0">
              <a:latin typeface="Abadi Extra Light"/>
            </a:endParaRPr>
          </a:p>
          <a:p>
            <a:pPr>
              <a:buNone/>
            </a:pPr>
            <a:endParaRPr lang="pt-PT" sz="1800" dirty="0">
              <a:latin typeface="Abadi Extra Light"/>
              <a:cs typeface="Calibri" panose="020F0502020204030204"/>
            </a:endParaRPr>
          </a:p>
          <a:p>
            <a:pPr>
              <a:buNone/>
            </a:pPr>
            <a:r>
              <a:rPr lang="pt-PT" sz="1800" dirty="0">
                <a:latin typeface="Abadi Extra Light"/>
                <a:ea typeface="+mn-lt"/>
                <a:cs typeface="+mn-lt"/>
              </a:rPr>
              <a:t>Reid, L. (n.d.). </a:t>
            </a:r>
            <a:r>
              <a:rPr lang="pt-PT" sz="1800" i="1" dirty="0" err="1">
                <a:latin typeface="Abadi Extra Light"/>
                <a:ea typeface="+mn-lt"/>
                <a:cs typeface="+mn-lt"/>
              </a:rPr>
              <a:t>What</a:t>
            </a:r>
            <a:r>
              <a:rPr lang="pt-PT" sz="1800" i="1" dirty="0">
                <a:latin typeface="Abadi Extra Light"/>
                <a:ea typeface="+mn-lt"/>
                <a:cs typeface="+mn-lt"/>
              </a:rPr>
              <a:t> </a:t>
            </a:r>
            <a:r>
              <a:rPr lang="pt-PT" sz="1800" i="1" dirty="0" err="1">
                <a:latin typeface="Abadi Extra Light"/>
                <a:ea typeface="+mn-lt"/>
                <a:cs typeface="+mn-lt"/>
              </a:rPr>
              <a:t>It’s</a:t>
            </a:r>
            <a:r>
              <a:rPr lang="pt-PT" sz="1800" i="1" dirty="0">
                <a:latin typeface="Abadi Extra Light"/>
                <a:ea typeface="+mn-lt"/>
                <a:cs typeface="+mn-lt"/>
              </a:rPr>
              <a:t> REALLY </a:t>
            </a:r>
            <a:r>
              <a:rPr lang="pt-PT" sz="1800" i="1" dirty="0" err="1">
                <a:latin typeface="Abadi Extra Light"/>
                <a:ea typeface="+mn-lt"/>
                <a:cs typeface="+mn-lt"/>
              </a:rPr>
              <a:t>Like</a:t>
            </a:r>
            <a:r>
              <a:rPr lang="pt-PT" sz="1800" i="1" dirty="0">
                <a:latin typeface="Abadi Extra Light"/>
                <a:ea typeface="+mn-lt"/>
                <a:cs typeface="+mn-lt"/>
              </a:rPr>
              <a:t> To </a:t>
            </a:r>
            <a:r>
              <a:rPr lang="pt-PT" sz="1800" i="1" dirty="0" err="1">
                <a:latin typeface="Abadi Extra Light"/>
                <a:ea typeface="+mn-lt"/>
                <a:cs typeface="+mn-lt"/>
              </a:rPr>
              <a:t>Be</a:t>
            </a:r>
            <a:r>
              <a:rPr lang="pt-PT" sz="1800" i="1" dirty="0">
                <a:latin typeface="Abadi Extra Light"/>
                <a:ea typeface="+mn-lt"/>
                <a:cs typeface="+mn-lt"/>
              </a:rPr>
              <a:t> a </a:t>
            </a:r>
            <a:r>
              <a:rPr lang="pt-PT" sz="1800" i="1" dirty="0" err="1">
                <a:latin typeface="Abadi Extra Light"/>
                <a:ea typeface="+mn-lt"/>
                <a:cs typeface="+mn-lt"/>
              </a:rPr>
              <a:t>Nurse</a:t>
            </a:r>
            <a:r>
              <a:rPr lang="pt-PT" sz="1800" i="1" dirty="0">
                <a:latin typeface="Abadi Extra Light"/>
                <a:ea typeface="+mn-lt"/>
                <a:cs typeface="+mn-lt"/>
              </a:rPr>
              <a:t>. </a:t>
            </a:r>
            <a:r>
              <a:rPr lang="pt-PT" sz="1800" dirty="0">
                <a:latin typeface="Abadi Extra Light"/>
                <a:ea typeface="+mn-lt"/>
                <a:cs typeface="+mn-lt"/>
              </a:rPr>
              <a:t>Business Insider. </a:t>
            </a:r>
            <a:r>
              <a:rPr lang="pt-PT" sz="1800" dirty="0">
                <a:latin typeface="Abadi Extra Light"/>
                <a:ea typeface="+mn-lt"/>
                <a:cs typeface="+mn-lt"/>
                <a:hlinkClick r:id="rId3"/>
              </a:rPr>
              <a:t>https://www.businessinsider.com/what-its-really-like-to-be-a-nurse-2018-4?r=US&amp;IR=T</a:t>
            </a:r>
            <a:r>
              <a:rPr lang="pt-PT" sz="1800" dirty="0">
                <a:latin typeface="Abadi Extra Light"/>
                <a:ea typeface="+mn-lt"/>
                <a:cs typeface="+mn-lt"/>
              </a:rPr>
              <a:t>.</a:t>
            </a:r>
            <a:endParaRPr lang="pt-PT" dirty="0">
              <a:latin typeface="Abadi Extra Light"/>
            </a:endParaRPr>
          </a:p>
          <a:p>
            <a:pPr>
              <a:buNone/>
            </a:pPr>
            <a:endParaRPr lang="pt-PT" sz="1800" dirty="0">
              <a:latin typeface="Abadi Extra Light"/>
              <a:ea typeface="+mn-lt"/>
              <a:cs typeface="+mn-lt"/>
            </a:endParaRPr>
          </a:p>
          <a:p>
            <a:pPr marL="0" indent="0">
              <a:buNone/>
            </a:pPr>
            <a:r>
              <a:rPr lang="pt-PT" sz="1800" dirty="0">
                <a:latin typeface="Abadi Extra Light"/>
                <a:ea typeface="+mn-lt"/>
                <a:cs typeface="+mn-lt"/>
              </a:rPr>
              <a:t>Watson, J. (2008). </a:t>
            </a:r>
            <a:r>
              <a:rPr lang="pt-PT" sz="1800" i="1" dirty="0" err="1">
                <a:latin typeface="Abadi Extra Light"/>
                <a:ea typeface="+mn-lt"/>
                <a:cs typeface="+mn-lt"/>
              </a:rPr>
              <a:t>Nursing</a:t>
            </a:r>
            <a:r>
              <a:rPr lang="pt-PT" sz="1800" i="1" dirty="0">
                <a:latin typeface="Abadi Extra Light"/>
                <a:ea typeface="+mn-lt"/>
                <a:cs typeface="+mn-lt"/>
              </a:rPr>
              <a:t>, </a:t>
            </a:r>
            <a:r>
              <a:rPr lang="pt-PT" sz="1800" i="1" dirty="0" err="1">
                <a:latin typeface="Abadi Extra Light"/>
                <a:ea typeface="+mn-lt"/>
                <a:cs typeface="+mn-lt"/>
              </a:rPr>
              <a:t>Revised</a:t>
            </a:r>
            <a:r>
              <a:rPr lang="pt-PT" sz="1800" i="1" dirty="0">
                <a:latin typeface="Abadi Extra Light"/>
                <a:ea typeface="+mn-lt"/>
                <a:cs typeface="+mn-lt"/>
              </a:rPr>
              <a:t> </a:t>
            </a:r>
            <a:r>
              <a:rPr lang="pt-PT" sz="1800" i="1" dirty="0" err="1">
                <a:latin typeface="Abadi Extra Light"/>
                <a:ea typeface="+mn-lt"/>
                <a:cs typeface="+mn-lt"/>
              </a:rPr>
              <a:t>Edition</a:t>
            </a:r>
            <a:r>
              <a:rPr lang="pt-PT" sz="1800" i="1" dirty="0">
                <a:latin typeface="Abadi Extra Light"/>
                <a:ea typeface="+mn-lt"/>
                <a:cs typeface="+mn-lt"/>
              </a:rPr>
              <a:t> - Jean Watson - Google Livros. </a:t>
            </a:r>
            <a:r>
              <a:rPr lang="pt-PT" sz="1800" dirty="0">
                <a:latin typeface="Abadi Extra Light"/>
                <a:ea typeface="+mn-lt"/>
                <a:cs typeface="+mn-lt"/>
              </a:rPr>
              <a:t>Google </a:t>
            </a:r>
            <a:r>
              <a:rPr lang="pt-PT" sz="1800" dirty="0" err="1">
                <a:latin typeface="Abadi Extra Light"/>
                <a:ea typeface="+mn-lt"/>
                <a:cs typeface="+mn-lt"/>
              </a:rPr>
              <a:t>Books</a:t>
            </a:r>
            <a:r>
              <a:rPr lang="pt-PT" sz="1800" dirty="0">
                <a:latin typeface="Abadi Extra Light"/>
                <a:ea typeface="+mn-lt"/>
                <a:cs typeface="+mn-lt"/>
              </a:rPr>
              <a:t>. </a:t>
            </a:r>
            <a:r>
              <a:rPr lang="pt-PT" sz="1800" dirty="0">
                <a:latin typeface="Abadi Extra Light"/>
                <a:ea typeface="+mn-lt"/>
                <a:cs typeface="+mn-lt"/>
                <a:hlinkClick r:id="rId4"/>
              </a:rPr>
              <a:t>https://books.google.co.uk/books?hl=pt-PT&amp;lr=&amp;id=A8O9AwAAQBAJ&amp;oi=fnd&amp;pg=PT13&amp;dq=what+is+nursing&amp;ots=ly_V2u7p_B&amp;sig=wBugo2padjN7Gu3Oc3MnbRr4tYA#v=onepage&amp;q=what%20is%20nursing&amp;f=false</a:t>
            </a:r>
            <a:r>
              <a:rPr lang="pt-PT" sz="1800" dirty="0">
                <a:latin typeface="Abadi Extra Light"/>
                <a:ea typeface="+mn-lt"/>
                <a:cs typeface="+mn-lt"/>
              </a:rPr>
              <a:t>.</a:t>
            </a:r>
          </a:p>
          <a:p>
            <a:pPr marL="0" indent="0">
              <a:buNone/>
            </a:pPr>
            <a:endParaRPr lang="pt-PT" sz="1800" dirty="0">
              <a:latin typeface="Abadi Extra Light"/>
              <a:ea typeface="+mn-lt"/>
              <a:cs typeface="+mn-lt"/>
            </a:endParaRPr>
          </a:p>
          <a:p>
            <a:pPr marL="0" indent="0">
              <a:buNone/>
            </a:pPr>
            <a:r>
              <a:rPr lang="pt-PT" sz="1800" dirty="0">
                <a:latin typeface="Abadi Extra Light"/>
                <a:ea typeface="+mn-lt"/>
                <a:cs typeface="+mn-lt"/>
              </a:rPr>
              <a:t>Stress </a:t>
            </a:r>
            <a:r>
              <a:rPr lang="pt-PT" sz="1800" dirty="0" err="1">
                <a:latin typeface="Abadi Extra Light"/>
                <a:ea typeface="+mn-lt"/>
                <a:cs typeface="+mn-lt"/>
              </a:rPr>
              <a:t>Factors</a:t>
            </a:r>
            <a:r>
              <a:rPr lang="pt-PT" sz="1800" dirty="0">
                <a:latin typeface="Abadi Extra Light"/>
                <a:ea typeface="+mn-lt"/>
                <a:cs typeface="+mn-lt"/>
              </a:rPr>
              <a:t> </a:t>
            </a:r>
            <a:r>
              <a:rPr lang="pt-PT" sz="1800" dirty="0" err="1">
                <a:latin typeface="Abadi Extra Light"/>
                <a:ea typeface="+mn-lt"/>
                <a:cs typeface="+mn-lt"/>
              </a:rPr>
              <a:t>Among</a:t>
            </a:r>
            <a:r>
              <a:rPr lang="pt-PT" sz="1800" dirty="0">
                <a:latin typeface="Abadi Extra Light"/>
                <a:ea typeface="+mn-lt"/>
                <a:cs typeface="+mn-lt"/>
              </a:rPr>
              <a:t> </a:t>
            </a:r>
            <a:r>
              <a:rPr lang="pt-PT" sz="1800" dirty="0" err="1">
                <a:latin typeface="Abadi Extra Light"/>
                <a:ea typeface="+mn-lt"/>
                <a:cs typeface="+mn-lt"/>
              </a:rPr>
              <a:t>Nurses</a:t>
            </a:r>
            <a:r>
              <a:rPr lang="pt-PT" sz="1800" dirty="0">
                <a:latin typeface="Abadi Extra Light"/>
                <a:ea typeface="+mn-lt"/>
                <a:cs typeface="+mn-lt"/>
              </a:rPr>
              <a:t> </a:t>
            </a:r>
            <a:r>
              <a:rPr lang="pt-PT" sz="1800" dirty="0" err="1">
                <a:latin typeface="Abadi Extra Light"/>
                <a:ea typeface="+mn-lt"/>
                <a:cs typeface="+mn-lt"/>
              </a:rPr>
              <a:t>At</a:t>
            </a:r>
            <a:r>
              <a:rPr lang="pt-PT" sz="1800" dirty="0">
                <a:latin typeface="Abadi Extra Light"/>
                <a:ea typeface="+mn-lt"/>
                <a:cs typeface="+mn-lt"/>
              </a:rPr>
              <a:t> </a:t>
            </a:r>
            <a:r>
              <a:rPr lang="pt-PT" sz="1800" dirty="0" err="1">
                <a:latin typeface="Abadi Extra Light"/>
                <a:ea typeface="+mn-lt"/>
                <a:cs typeface="+mn-lt"/>
              </a:rPr>
              <a:t>the</a:t>
            </a:r>
            <a:r>
              <a:rPr lang="pt-PT" sz="1800" dirty="0">
                <a:latin typeface="Abadi Extra Light"/>
                <a:ea typeface="+mn-lt"/>
                <a:cs typeface="+mn-lt"/>
              </a:rPr>
              <a:t> </a:t>
            </a:r>
            <a:r>
              <a:rPr lang="pt-PT" sz="1800" dirty="0" err="1">
                <a:latin typeface="Abadi Extra Light"/>
                <a:ea typeface="+mn-lt"/>
                <a:cs typeface="+mn-lt"/>
              </a:rPr>
              <a:t>Primary</a:t>
            </a:r>
            <a:r>
              <a:rPr lang="pt-PT" sz="1800" dirty="0">
                <a:latin typeface="Abadi Extra Light"/>
                <a:ea typeface="+mn-lt"/>
                <a:cs typeface="+mn-lt"/>
              </a:rPr>
              <a:t> </a:t>
            </a:r>
            <a:r>
              <a:rPr lang="pt-PT" sz="1800" dirty="0" err="1">
                <a:latin typeface="Abadi Extra Light"/>
                <a:ea typeface="+mn-lt"/>
                <a:cs typeface="+mn-lt"/>
              </a:rPr>
              <a:t>And</a:t>
            </a:r>
            <a:r>
              <a:rPr lang="pt-PT" sz="1800" dirty="0">
                <a:latin typeface="Abadi Extra Light"/>
                <a:ea typeface="+mn-lt"/>
                <a:cs typeface="+mn-lt"/>
              </a:rPr>
              <a:t> </a:t>
            </a:r>
            <a:r>
              <a:rPr lang="pt-PT" sz="1800" dirty="0" err="1">
                <a:latin typeface="Abadi Extra Light"/>
                <a:ea typeface="+mn-lt"/>
                <a:cs typeface="+mn-lt"/>
              </a:rPr>
              <a:t>Secondary</a:t>
            </a:r>
            <a:r>
              <a:rPr lang="pt-PT" sz="1800" dirty="0">
                <a:latin typeface="Abadi Extra Light"/>
                <a:ea typeface="+mn-lt"/>
                <a:cs typeface="+mn-lt"/>
              </a:rPr>
              <a:t> </a:t>
            </a:r>
            <a:r>
              <a:rPr lang="pt-PT" sz="1800" dirty="0" err="1">
                <a:latin typeface="Abadi Extra Light"/>
                <a:ea typeface="+mn-lt"/>
                <a:cs typeface="+mn-lt"/>
              </a:rPr>
              <a:t>Level</a:t>
            </a:r>
            <a:r>
              <a:rPr lang="pt-PT" sz="1800" dirty="0">
                <a:latin typeface="Abadi Extra Light"/>
                <a:ea typeface="+mn-lt"/>
                <a:cs typeface="+mn-lt"/>
              </a:rPr>
              <a:t> </a:t>
            </a:r>
            <a:r>
              <a:rPr lang="pt-PT" sz="1800" dirty="0" err="1">
                <a:latin typeface="Abadi Extra Light"/>
                <a:ea typeface="+mn-lt"/>
                <a:cs typeface="+mn-lt"/>
              </a:rPr>
              <a:t>Of</a:t>
            </a:r>
            <a:r>
              <a:rPr lang="pt-PT" sz="1800" dirty="0">
                <a:latin typeface="Abadi Extra Light"/>
                <a:ea typeface="+mn-lt"/>
                <a:cs typeface="+mn-lt"/>
              </a:rPr>
              <a:t> </a:t>
            </a:r>
            <a:r>
              <a:rPr lang="pt-PT" sz="1800" dirty="0" err="1">
                <a:latin typeface="Abadi Extra Light"/>
                <a:ea typeface="+mn-lt"/>
                <a:cs typeface="+mn-lt"/>
              </a:rPr>
              <a:t>Public</a:t>
            </a:r>
            <a:r>
              <a:rPr lang="pt-PT" sz="1800" dirty="0">
                <a:latin typeface="Abadi Extra Light"/>
                <a:ea typeface="+mn-lt"/>
                <a:cs typeface="+mn-lt"/>
              </a:rPr>
              <a:t> Sector </a:t>
            </a:r>
            <a:r>
              <a:rPr lang="pt-PT" sz="1800" dirty="0" err="1">
                <a:latin typeface="Abadi Extra Light"/>
                <a:ea typeface="+mn-lt"/>
                <a:cs typeface="+mn-lt"/>
              </a:rPr>
              <a:t>Health</a:t>
            </a:r>
            <a:r>
              <a:rPr lang="pt-PT" sz="1800" dirty="0">
                <a:latin typeface="Abadi Extra Light"/>
                <a:ea typeface="+mn-lt"/>
                <a:cs typeface="+mn-lt"/>
              </a:rPr>
              <a:t> </a:t>
            </a:r>
            <a:r>
              <a:rPr lang="pt-PT" sz="1800" dirty="0" err="1">
                <a:latin typeface="Abadi Extra Light"/>
                <a:ea typeface="+mn-lt"/>
                <a:cs typeface="+mn-lt"/>
              </a:rPr>
              <a:t>Care</a:t>
            </a:r>
            <a:r>
              <a:rPr lang="pt-PT" sz="1800" dirty="0">
                <a:latin typeface="Abadi Extra Light"/>
                <a:ea typeface="+mn-lt"/>
                <a:cs typeface="+mn-lt"/>
              </a:rPr>
              <a:t>: </a:t>
            </a:r>
            <a:r>
              <a:rPr lang="pt-PT" sz="1800" dirty="0" err="1">
                <a:latin typeface="Abadi Extra Light"/>
                <a:ea typeface="+mn-lt"/>
                <a:cs typeface="+mn-lt"/>
              </a:rPr>
              <a:t>The</a:t>
            </a:r>
            <a:r>
              <a:rPr lang="pt-PT" sz="1800" dirty="0">
                <a:latin typeface="Abadi Extra Light"/>
                <a:ea typeface="+mn-lt"/>
                <a:cs typeface="+mn-lt"/>
              </a:rPr>
              <a:t> Case </a:t>
            </a:r>
            <a:r>
              <a:rPr lang="pt-PT" sz="1800" dirty="0" err="1">
                <a:latin typeface="Abadi Extra Light"/>
                <a:ea typeface="+mn-lt"/>
                <a:cs typeface="+mn-lt"/>
              </a:rPr>
              <a:t>Of</a:t>
            </a:r>
            <a:r>
              <a:rPr lang="pt-PT" sz="1800" dirty="0">
                <a:latin typeface="Abadi Extra Light"/>
                <a:ea typeface="+mn-lt"/>
                <a:cs typeface="+mn-lt"/>
              </a:rPr>
              <a:t> </a:t>
            </a:r>
            <a:r>
              <a:rPr lang="pt-PT" sz="1800" dirty="0" err="1">
                <a:latin typeface="Abadi Extra Light"/>
                <a:ea typeface="+mn-lt"/>
                <a:cs typeface="+mn-lt"/>
              </a:rPr>
              <a:t>Slovenia</a:t>
            </a:r>
            <a:r>
              <a:rPr lang="pt-PT" sz="1800" dirty="0">
                <a:latin typeface="Abadi Extra Light"/>
                <a:ea typeface="+mn-lt"/>
                <a:cs typeface="+mn-lt"/>
              </a:rPr>
              <a:t>. (2018, </a:t>
            </a:r>
            <a:r>
              <a:rPr lang="pt-PT" sz="1800" dirty="0" err="1">
                <a:latin typeface="Abadi Extra Light"/>
                <a:ea typeface="+mn-lt"/>
                <a:cs typeface="+mn-lt"/>
              </a:rPr>
              <a:t>February</a:t>
            </a:r>
            <a:r>
              <a:rPr lang="pt-PT" sz="1800" dirty="0">
                <a:latin typeface="Abadi Extra Light"/>
                <a:ea typeface="+mn-lt"/>
                <a:cs typeface="+mn-lt"/>
              </a:rPr>
              <a:t> 15). </a:t>
            </a:r>
            <a:r>
              <a:rPr lang="pt-PT" sz="1800" dirty="0" err="1">
                <a:latin typeface="Abadi Extra Light"/>
                <a:ea typeface="+mn-lt"/>
                <a:cs typeface="+mn-lt"/>
              </a:rPr>
              <a:t>PubMed</a:t>
            </a:r>
            <a:r>
              <a:rPr lang="pt-PT" sz="1800" dirty="0">
                <a:latin typeface="Abadi Extra Light"/>
                <a:ea typeface="+mn-lt"/>
                <a:cs typeface="+mn-lt"/>
              </a:rPr>
              <a:t> Central (PMC). </a:t>
            </a:r>
            <a:r>
              <a:rPr lang="pt-PT" sz="1800" dirty="0">
                <a:latin typeface="Abadi Extra Light"/>
                <a:ea typeface="+mn-lt"/>
                <a:cs typeface="+mn-lt"/>
                <a:hlinkClick r:id="rId5"/>
              </a:rPr>
              <a:t>https://www.ncbi.nlm.nih.gov/pmc/articles/PMC5839460/</a:t>
            </a:r>
            <a:r>
              <a:rPr lang="pt-PT" sz="1800" dirty="0">
                <a:latin typeface="Abadi Extra Light"/>
                <a:ea typeface="+mn-lt"/>
                <a:cs typeface="+mn-lt"/>
              </a:rPr>
              <a:t>.</a:t>
            </a:r>
            <a:endParaRPr lang="pt-PT" dirty="0">
              <a:latin typeface="Abadi Extra Light"/>
            </a:endParaRPr>
          </a:p>
          <a:p>
            <a:pPr marL="0" indent="0">
              <a:buNone/>
            </a:pPr>
            <a:endParaRPr lang="pt-PT" sz="1800" dirty="0">
              <a:latin typeface="Abadi Extra Light"/>
              <a:ea typeface="+mn-lt"/>
              <a:cs typeface="+mn-lt"/>
            </a:endParaRPr>
          </a:p>
          <a:p>
            <a:pPr marL="0" indent="0">
              <a:buNone/>
            </a:pPr>
            <a:r>
              <a:rPr lang="pt-PT" sz="1800" dirty="0">
                <a:latin typeface="Abadi Extra Light"/>
                <a:ea typeface="+mn-lt"/>
                <a:cs typeface="+mn-lt"/>
              </a:rPr>
              <a:t>N. (2015, </a:t>
            </a:r>
            <a:r>
              <a:rPr lang="pt-PT" sz="1800" dirty="0" err="1">
                <a:latin typeface="Abadi Extra Light"/>
                <a:ea typeface="+mn-lt"/>
                <a:cs typeface="+mn-lt"/>
              </a:rPr>
              <a:t>April</a:t>
            </a:r>
            <a:r>
              <a:rPr lang="pt-PT" sz="1800" dirty="0">
                <a:latin typeface="Abadi Extra Light"/>
                <a:ea typeface="+mn-lt"/>
                <a:cs typeface="+mn-lt"/>
              </a:rPr>
              <a:t> 14). </a:t>
            </a:r>
            <a:r>
              <a:rPr lang="pt-PT" sz="1800" i="1" dirty="0" err="1">
                <a:latin typeface="Abadi Extra Light"/>
                <a:ea typeface="+mn-lt"/>
                <a:cs typeface="+mn-lt"/>
              </a:rPr>
              <a:t>How</a:t>
            </a:r>
            <a:r>
              <a:rPr lang="pt-PT" sz="1800" i="1" dirty="0">
                <a:latin typeface="Abadi Extra Light"/>
                <a:ea typeface="+mn-lt"/>
                <a:cs typeface="+mn-lt"/>
              </a:rPr>
              <a:t> To </a:t>
            </a:r>
            <a:r>
              <a:rPr lang="pt-PT" sz="1800" i="1" dirty="0" err="1">
                <a:latin typeface="Abadi Extra Light"/>
                <a:ea typeface="+mn-lt"/>
                <a:cs typeface="+mn-lt"/>
              </a:rPr>
              <a:t>Become</a:t>
            </a:r>
            <a:r>
              <a:rPr lang="pt-PT" sz="1800" i="1" dirty="0">
                <a:latin typeface="Abadi Extra Light"/>
                <a:ea typeface="+mn-lt"/>
                <a:cs typeface="+mn-lt"/>
              </a:rPr>
              <a:t> a </a:t>
            </a:r>
            <a:r>
              <a:rPr lang="pt-PT" sz="1800" i="1" dirty="0" err="1">
                <a:latin typeface="Abadi Extra Light"/>
                <a:ea typeface="+mn-lt"/>
                <a:cs typeface="+mn-lt"/>
              </a:rPr>
              <a:t>Nurse</a:t>
            </a:r>
            <a:r>
              <a:rPr lang="pt-PT" sz="1800" i="1" dirty="0">
                <a:latin typeface="Abadi Extra Light"/>
                <a:ea typeface="+mn-lt"/>
                <a:cs typeface="+mn-lt"/>
              </a:rPr>
              <a:t> | </a:t>
            </a:r>
            <a:r>
              <a:rPr lang="pt-PT" sz="1800" i="1" dirty="0" err="1">
                <a:latin typeface="Abadi Extra Light"/>
                <a:ea typeface="+mn-lt"/>
                <a:cs typeface="+mn-lt"/>
              </a:rPr>
              <a:t>Health</a:t>
            </a:r>
            <a:r>
              <a:rPr lang="pt-PT" sz="1800" i="1" dirty="0">
                <a:latin typeface="Abadi Extra Light"/>
                <a:ea typeface="+mn-lt"/>
                <a:cs typeface="+mn-lt"/>
              </a:rPr>
              <a:t> </a:t>
            </a:r>
            <a:r>
              <a:rPr lang="pt-PT" sz="1800" i="1" dirty="0" err="1">
                <a:latin typeface="Abadi Extra Light"/>
                <a:ea typeface="+mn-lt"/>
                <a:cs typeface="+mn-lt"/>
              </a:rPr>
              <a:t>Careers</a:t>
            </a:r>
            <a:r>
              <a:rPr lang="pt-PT" sz="1800" i="1" dirty="0">
                <a:latin typeface="Abadi Extra Light"/>
                <a:ea typeface="+mn-lt"/>
                <a:cs typeface="+mn-lt"/>
              </a:rPr>
              <a:t>. </a:t>
            </a:r>
            <a:r>
              <a:rPr lang="pt-PT" sz="1800" dirty="0" err="1">
                <a:latin typeface="Abadi Extra Light"/>
                <a:ea typeface="+mn-lt"/>
                <a:cs typeface="+mn-lt"/>
              </a:rPr>
              <a:t>Health</a:t>
            </a:r>
            <a:r>
              <a:rPr lang="pt-PT" sz="1800" dirty="0">
                <a:latin typeface="Abadi Extra Light"/>
                <a:ea typeface="+mn-lt"/>
                <a:cs typeface="+mn-lt"/>
              </a:rPr>
              <a:t> </a:t>
            </a:r>
            <a:r>
              <a:rPr lang="pt-PT" sz="1800" dirty="0" err="1">
                <a:latin typeface="Abadi Extra Light"/>
                <a:ea typeface="+mn-lt"/>
                <a:cs typeface="+mn-lt"/>
              </a:rPr>
              <a:t>Careers</a:t>
            </a:r>
            <a:r>
              <a:rPr lang="pt-PT" sz="1800" dirty="0">
                <a:latin typeface="Abadi Extra Light"/>
                <a:ea typeface="+mn-lt"/>
                <a:cs typeface="+mn-lt"/>
              </a:rPr>
              <a:t>. </a:t>
            </a:r>
            <a:r>
              <a:rPr lang="pt-PT" sz="1800" dirty="0">
                <a:latin typeface="Abadi Extra Light"/>
                <a:ea typeface="+mn-lt"/>
                <a:cs typeface="+mn-lt"/>
                <a:hlinkClick r:id="rId6"/>
              </a:rPr>
              <a:t>https://www.healthcareers.nhs.uk/explore-roles/nursing/how-become-nurse/how-become-nurse</a:t>
            </a:r>
            <a:r>
              <a:rPr lang="pt-PT" sz="1800" dirty="0">
                <a:latin typeface="Abadi Extra Light"/>
                <a:ea typeface="+mn-lt"/>
                <a:cs typeface="+mn-lt"/>
              </a:rPr>
              <a:t>.</a:t>
            </a:r>
            <a:endParaRPr lang="pt-PT" dirty="0">
              <a:latin typeface="Abadi Extra Light"/>
              <a:ea typeface="+mn-lt"/>
              <a:cs typeface="+mn-lt"/>
            </a:endParaRPr>
          </a:p>
          <a:p>
            <a:pPr marL="0" indent="0">
              <a:buNone/>
            </a:pPr>
            <a:endParaRPr lang="pt-PT" sz="1800" dirty="0">
              <a:latin typeface="Abadi Extra Light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553977561"/>
      </p:ext>
    </p:extLst>
  </p:cSld>
  <p:clrMapOvr>
    <a:masterClrMapping/>
  </p:clrMapOvr>
</p:sld>
</file>

<file path=ppt/theme/theme1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Ecrã Panorâmico</PresentationFormat>
  <Slides>8</Slides>
  <Notes>0</Notes>
  <HiddenSlides>0</HiddenSlides>
  <ScaleCrop>false</ScaleCrop>
  <HeadingPairs>
    <vt:vector size="4" baseType="variant">
      <vt:variant>
        <vt:lpstr>Tema</vt:lpstr>
      </vt:variant>
      <vt:variant>
        <vt:i4>1</vt:i4>
      </vt:variant>
      <vt:variant>
        <vt:lpstr>Títulos dos diapositivos</vt:lpstr>
      </vt:variant>
      <vt:variant>
        <vt:i4>8</vt:i4>
      </vt:variant>
    </vt:vector>
  </HeadingPairs>
  <TitlesOfParts>
    <vt:vector size="9" baseType="lpstr">
      <vt:lpstr>Tema do Office</vt:lpstr>
      <vt:lpstr>Academic And Employability Skills  Task 1: Individual presentation  Topic: Nursing</vt:lpstr>
      <vt:lpstr>What is Nursing?</vt:lpstr>
      <vt:lpstr>Why is Nursing important?</vt:lpstr>
      <vt:lpstr>How to become a nurse in the United Kingdom? </vt:lpstr>
      <vt:lpstr>Nursing salary</vt:lpstr>
      <vt:lpstr>Nursing Advantages and Disadvantages</vt:lpstr>
      <vt:lpstr>What is really like to be a nurse? (nurses point of view)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Apresentação do PowerPoint</dc:title>
  <dc:creator/>
  <cp:revision>51</cp:revision>
  <dcterms:created xsi:type="dcterms:W3CDTF">2021-12-08T16:03:30Z</dcterms:created>
  <dcterms:modified xsi:type="dcterms:W3CDTF">2021-12-09T11:43:25Z</dcterms:modified>
</cp:coreProperties>
</file>