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9" r:id="rId1"/>
  </p:sldMasterIdLst>
  <p:sldIdLst>
    <p:sldId id="256" r:id="rId2"/>
    <p:sldId id="257" r:id="rId3"/>
    <p:sldId id="264" r:id="rId4"/>
    <p:sldId id="258" r:id="rId5"/>
    <p:sldId id="259" r:id="rId6"/>
    <p:sldId id="260" r:id="rId7"/>
    <p:sldId id="261" r:id="rId8"/>
    <p:sldId id="262" r:id="rId9"/>
    <p:sldId id="263"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3EE3CCC-206F-7836-05BF-482EB49BC2F9}" v="5671" dt="2024-04-21T22:24:39.03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rah James (2311424)" userId="S::2311424@student.uwtsd.ac.uk::294ccbc3-2cce-4236-94e7-3b88aca146d9" providerId="AD" clId="Web-{B3EE3CCC-206F-7836-05BF-482EB49BC2F9}"/>
    <pc:docChg chg="modSld">
      <pc:chgData name="Sarah James (2311424)" userId="S::2311424@student.uwtsd.ac.uk::294ccbc3-2cce-4236-94e7-3b88aca146d9" providerId="AD" clId="Web-{B3EE3CCC-206F-7836-05BF-482EB49BC2F9}" dt="2024-04-21T22:24:39.036" v="5692" actId="20577"/>
      <pc:docMkLst>
        <pc:docMk/>
      </pc:docMkLst>
      <pc:sldChg chg="modSp">
        <pc:chgData name="Sarah James (2311424)" userId="S::2311424@student.uwtsd.ac.uk::294ccbc3-2cce-4236-94e7-3b88aca146d9" providerId="AD" clId="Web-{B3EE3CCC-206F-7836-05BF-482EB49BC2F9}" dt="2024-04-21T22:18:55.042" v="5662" actId="1076"/>
        <pc:sldMkLst>
          <pc:docMk/>
          <pc:sldMk cId="109857222" sldId="256"/>
        </pc:sldMkLst>
        <pc:spChg chg="mod">
          <ac:chgData name="Sarah James (2311424)" userId="S::2311424@student.uwtsd.ac.uk::294ccbc3-2cce-4236-94e7-3b88aca146d9" providerId="AD" clId="Web-{B3EE3CCC-206F-7836-05BF-482EB49BC2F9}" dt="2024-04-21T22:18:55.042" v="5662" actId="1076"/>
          <ac:spMkLst>
            <pc:docMk/>
            <pc:sldMk cId="109857222" sldId="256"/>
            <ac:spMk id="8" creationId="{1BCA1CCB-9F7F-C540-5A16-E28240B76633}"/>
          </ac:spMkLst>
        </pc:spChg>
        <pc:picChg chg="mod">
          <ac:chgData name="Sarah James (2311424)" userId="S::2311424@student.uwtsd.ac.uk::294ccbc3-2cce-4236-94e7-3b88aca146d9" providerId="AD" clId="Web-{B3EE3CCC-206F-7836-05BF-482EB49BC2F9}" dt="2024-04-21T22:18:44.979" v="5661" actId="1076"/>
          <ac:picMkLst>
            <pc:docMk/>
            <pc:sldMk cId="109857222" sldId="256"/>
            <ac:picMk id="5" creationId="{180E0125-4077-9841-785B-4E49DBB55BE8}"/>
          </ac:picMkLst>
        </pc:picChg>
      </pc:sldChg>
      <pc:sldChg chg="modSp">
        <pc:chgData name="Sarah James (2311424)" userId="S::2311424@student.uwtsd.ac.uk::294ccbc3-2cce-4236-94e7-3b88aca146d9" providerId="AD" clId="Web-{B3EE3CCC-206F-7836-05BF-482EB49BC2F9}" dt="2024-04-21T22:19:42.075" v="5664" actId="20577"/>
        <pc:sldMkLst>
          <pc:docMk/>
          <pc:sldMk cId="3188923951" sldId="257"/>
        </pc:sldMkLst>
        <pc:spChg chg="mod">
          <ac:chgData name="Sarah James (2311424)" userId="S::2311424@student.uwtsd.ac.uk::294ccbc3-2cce-4236-94e7-3b88aca146d9" providerId="AD" clId="Web-{B3EE3CCC-206F-7836-05BF-482EB49BC2F9}" dt="2024-04-21T22:19:42.075" v="5664" actId="20577"/>
          <ac:spMkLst>
            <pc:docMk/>
            <pc:sldMk cId="3188923951" sldId="257"/>
            <ac:spMk id="3" creationId="{6FC0E078-89DF-5A88-29F4-BEFF169C3AB6}"/>
          </ac:spMkLst>
        </pc:spChg>
      </pc:sldChg>
      <pc:sldChg chg="addSp delSp modSp">
        <pc:chgData name="Sarah James (2311424)" userId="S::2311424@student.uwtsd.ac.uk::294ccbc3-2cce-4236-94e7-3b88aca146d9" providerId="AD" clId="Web-{B3EE3CCC-206F-7836-05BF-482EB49BC2F9}" dt="2024-04-21T22:20:23.982" v="5671" actId="20577"/>
        <pc:sldMkLst>
          <pc:docMk/>
          <pc:sldMk cId="2337218020" sldId="258"/>
        </pc:sldMkLst>
        <pc:spChg chg="add del mod">
          <ac:chgData name="Sarah James (2311424)" userId="S::2311424@student.uwtsd.ac.uk::294ccbc3-2cce-4236-94e7-3b88aca146d9" providerId="AD" clId="Web-{B3EE3CCC-206F-7836-05BF-482EB49BC2F9}" dt="2024-04-21T22:20:23.982" v="5671" actId="20577"/>
          <ac:spMkLst>
            <pc:docMk/>
            <pc:sldMk cId="2337218020" sldId="258"/>
            <ac:spMk id="3" creationId="{8DE59AEB-0CE6-79FC-3C85-96CD280E10E7}"/>
          </ac:spMkLst>
        </pc:spChg>
        <pc:spChg chg="add del mod">
          <ac:chgData name="Sarah James (2311424)" userId="S::2311424@student.uwtsd.ac.uk::294ccbc3-2cce-4236-94e7-3b88aca146d9" providerId="AD" clId="Web-{B3EE3CCC-206F-7836-05BF-482EB49BC2F9}" dt="2024-04-15T20:23:43.197" v="1"/>
          <ac:spMkLst>
            <pc:docMk/>
            <pc:sldMk cId="2337218020" sldId="258"/>
            <ac:spMk id="5" creationId="{1426B20E-B222-1A4C-7F6C-F4EAAAED274D}"/>
          </ac:spMkLst>
        </pc:spChg>
        <pc:picChg chg="add mod">
          <ac:chgData name="Sarah James (2311424)" userId="S::2311424@student.uwtsd.ac.uk::294ccbc3-2cce-4236-94e7-3b88aca146d9" providerId="AD" clId="Web-{B3EE3CCC-206F-7836-05BF-482EB49BC2F9}" dt="2024-04-21T20:57:30.386" v="2620" actId="1076"/>
          <ac:picMkLst>
            <pc:docMk/>
            <pc:sldMk cId="2337218020" sldId="258"/>
            <ac:picMk id="4" creationId="{30848649-BAF7-E592-359F-8F461682EEB5}"/>
          </ac:picMkLst>
        </pc:picChg>
      </pc:sldChg>
      <pc:sldChg chg="addSp delSp modSp mod setBg">
        <pc:chgData name="Sarah James (2311424)" userId="S::2311424@student.uwtsd.ac.uk::294ccbc3-2cce-4236-94e7-3b88aca146d9" providerId="AD" clId="Web-{B3EE3CCC-206F-7836-05BF-482EB49BC2F9}" dt="2024-04-21T22:21:05.686" v="5679" actId="20577"/>
        <pc:sldMkLst>
          <pc:docMk/>
          <pc:sldMk cId="3271796677" sldId="259"/>
        </pc:sldMkLst>
        <pc:spChg chg="mod">
          <ac:chgData name="Sarah James (2311424)" userId="S::2311424@student.uwtsd.ac.uk::294ccbc3-2cce-4236-94e7-3b88aca146d9" providerId="AD" clId="Web-{B3EE3CCC-206F-7836-05BF-482EB49BC2F9}" dt="2024-04-21T20:53:14.878" v="2594" actId="1076"/>
          <ac:spMkLst>
            <pc:docMk/>
            <pc:sldMk cId="3271796677" sldId="259"/>
            <ac:spMk id="2" creationId="{B6A26CC6-F2D0-DAFA-5852-207886AB8842}"/>
          </ac:spMkLst>
        </pc:spChg>
        <pc:spChg chg="mod ord">
          <ac:chgData name="Sarah James (2311424)" userId="S::2311424@student.uwtsd.ac.uk::294ccbc3-2cce-4236-94e7-3b88aca146d9" providerId="AD" clId="Web-{B3EE3CCC-206F-7836-05BF-482EB49BC2F9}" dt="2024-04-21T22:21:05.686" v="5679" actId="20577"/>
          <ac:spMkLst>
            <pc:docMk/>
            <pc:sldMk cId="3271796677" sldId="259"/>
            <ac:spMk id="3" creationId="{FC7D6EAD-98F8-AF8A-96C1-4ACEFE855BCA}"/>
          </ac:spMkLst>
        </pc:spChg>
        <pc:spChg chg="add del mod">
          <ac:chgData name="Sarah James (2311424)" userId="S::2311424@student.uwtsd.ac.uk::294ccbc3-2cce-4236-94e7-3b88aca146d9" providerId="AD" clId="Web-{B3EE3CCC-206F-7836-05BF-482EB49BC2F9}" dt="2024-04-21T20:50:22.045" v="2554"/>
          <ac:spMkLst>
            <pc:docMk/>
            <pc:sldMk cId="3271796677" sldId="259"/>
            <ac:spMk id="6" creationId="{9A7EFCB2-EDA2-52EB-514B-90216ED7BB06}"/>
          </ac:spMkLst>
        </pc:spChg>
        <pc:spChg chg="add del mod">
          <ac:chgData name="Sarah James (2311424)" userId="S::2311424@student.uwtsd.ac.uk::294ccbc3-2cce-4236-94e7-3b88aca146d9" providerId="AD" clId="Web-{B3EE3CCC-206F-7836-05BF-482EB49BC2F9}" dt="2024-04-21T20:50:39.140" v="2568"/>
          <ac:spMkLst>
            <pc:docMk/>
            <pc:sldMk cId="3271796677" sldId="259"/>
            <ac:spMk id="7" creationId="{C9DB3EA0-2730-51DF-1744-DAD18E4F8523}"/>
          </ac:spMkLst>
        </pc:spChg>
        <pc:spChg chg="add del mod">
          <ac:chgData name="Sarah James (2311424)" userId="S::2311424@student.uwtsd.ac.uk::294ccbc3-2cce-4236-94e7-3b88aca146d9" providerId="AD" clId="Web-{B3EE3CCC-206F-7836-05BF-482EB49BC2F9}" dt="2024-04-21T20:50:54.593" v="2574"/>
          <ac:spMkLst>
            <pc:docMk/>
            <pc:sldMk cId="3271796677" sldId="259"/>
            <ac:spMk id="8" creationId="{1094759F-BE3A-4BB9-6CFB-EA29149D03DE}"/>
          </ac:spMkLst>
        </pc:spChg>
        <pc:spChg chg="add del">
          <ac:chgData name="Sarah James (2311424)" userId="S::2311424@student.uwtsd.ac.uk::294ccbc3-2cce-4236-94e7-3b88aca146d9" providerId="AD" clId="Web-{B3EE3CCC-206F-7836-05BF-482EB49BC2F9}" dt="2024-04-21T20:48:44.964" v="2544"/>
          <ac:spMkLst>
            <pc:docMk/>
            <pc:sldMk cId="3271796677" sldId="259"/>
            <ac:spMk id="9" creationId="{5ED9E2D9-EE69-4775-8CE5-9EAC35AD2F2E}"/>
          </ac:spMkLst>
        </pc:spChg>
        <pc:spChg chg="add del">
          <ac:chgData name="Sarah James (2311424)" userId="S::2311424@student.uwtsd.ac.uk::294ccbc3-2cce-4236-94e7-3b88aca146d9" providerId="AD" clId="Web-{B3EE3CCC-206F-7836-05BF-482EB49BC2F9}" dt="2024-04-21T20:48:44.964" v="2544"/>
          <ac:spMkLst>
            <pc:docMk/>
            <pc:sldMk cId="3271796677" sldId="259"/>
            <ac:spMk id="11" creationId="{3D75B673-1FA7-415E-8B2E-7A0550C8BDDF}"/>
          </ac:spMkLst>
        </pc:spChg>
        <pc:spChg chg="add mod">
          <ac:chgData name="Sarah James (2311424)" userId="S::2311424@student.uwtsd.ac.uk::294ccbc3-2cce-4236-94e7-3b88aca146d9" providerId="AD" clId="Web-{B3EE3CCC-206F-7836-05BF-482EB49BC2F9}" dt="2024-04-21T20:51:46.360" v="2585"/>
          <ac:spMkLst>
            <pc:docMk/>
            <pc:sldMk cId="3271796677" sldId="259"/>
            <ac:spMk id="12" creationId="{A48A867B-D128-6D5D-C9FB-E678EF3DC71C}"/>
          </ac:spMkLst>
        </pc:spChg>
        <pc:spChg chg="add del">
          <ac:chgData name="Sarah James (2311424)" userId="S::2311424@student.uwtsd.ac.uk::294ccbc3-2cce-4236-94e7-3b88aca146d9" providerId="AD" clId="Web-{B3EE3CCC-206F-7836-05BF-482EB49BC2F9}" dt="2024-04-21T20:51:46.360" v="2585"/>
          <ac:spMkLst>
            <pc:docMk/>
            <pc:sldMk cId="3271796677" sldId="259"/>
            <ac:spMk id="16" creationId="{AEF68E76-8CFA-4D29-8374-3BD475FC7E9C}"/>
          </ac:spMkLst>
        </pc:spChg>
        <pc:spChg chg="add del">
          <ac:chgData name="Sarah James (2311424)" userId="S::2311424@student.uwtsd.ac.uk::294ccbc3-2cce-4236-94e7-3b88aca146d9" providerId="AD" clId="Web-{B3EE3CCC-206F-7836-05BF-482EB49BC2F9}" dt="2024-04-21T20:51:46.360" v="2585"/>
          <ac:spMkLst>
            <pc:docMk/>
            <pc:sldMk cId="3271796677" sldId="259"/>
            <ac:spMk id="18" creationId="{28A7C27F-6232-4019-829F-657BBB3F1CF6}"/>
          </ac:spMkLst>
        </pc:spChg>
        <pc:spChg chg="add">
          <ac:chgData name="Sarah James (2311424)" userId="S::2311424@student.uwtsd.ac.uk::294ccbc3-2cce-4236-94e7-3b88aca146d9" providerId="AD" clId="Web-{B3EE3CCC-206F-7836-05BF-482EB49BC2F9}" dt="2024-04-21T20:51:46.360" v="2585"/>
          <ac:spMkLst>
            <pc:docMk/>
            <pc:sldMk cId="3271796677" sldId="259"/>
            <ac:spMk id="23" creationId="{57FD0D75-1382-4CB8-BFB1-972F6DF554D3}"/>
          </ac:spMkLst>
        </pc:spChg>
        <pc:spChg chg="add">
          <ac:chgData name="Sarah James (2311424)" userId="S::2311424@student.uwtsd.ac.uk::294ccbc3-2cce-4236-94e7-3b88aca146d9" providerId="AD" clId="Web-{B3EE3CCC-206F-7836-05BF-482EB49BC2F9}" dt="2024-04-21T20:51:46.360" v="2585"/>
          <ac:spMkLst>
            <pc:docMk/>
            <pc:sldMk cId="3271796677" sldId="259"/>
            <ac:spMk id="25" creationId="{B45424FD-F6A1-4096-9DD4-4411854956E1}"/>
          </ac:spMkLst>
        </pc:spChg>
        <pc:spChg chg="add">
          <ac:chgData name="Sarah James (2311424)" userId="S::2311424@student.uwtsd.ac.uk::294ccbc3-2cce-4236-94e7-3b88aca146d9" providerId="AD" clId="Web-{B3EE3CCC-206F-7836-05BF-482EB49BC2F9}" dt="2024-04-21T20:51:46.360" v="2585"/>
          <ac:spMkLst>
            <pc:docMk/>
            <pc:sldMk cId="3271796677" sldId="259"/>
            <ac:spMk id="27" creationId="{D7E55FD5-B961-45FE-A940-4A462DE8CB4F}"/>
          </ac:spMkLst>
        </pc:spChg>
        <pc:picChg chg="add mod ord">
          <ac:chgData name="Sarah James (2311424)" userId="S::2311424@student.uwtsd.ac.uk::294ccbc3-2cce-4236-94e7-3b88aca146d9" providerId="AD" clId="Web-{B3EE3CCC-206F-7836-05BF-482EB49BC2F9}" dt="2024-04-21T20:51:46.360" v="2585"/>
          <ac:picMkLst>
            <pc:docMk/>
            <pc:sldMk cId="3271796677" sldId="259"/>
            <ac:picMk id="4" creationId="{A113EB12-D9B5-FA22-71E7-B7CA8B952232}"/>
          </ac:picMkLst>
        </pc:picChg>
        <pc:picChg chg="add del mod">
          <ac:chgData name="Sarah James (2311424)" userId="S::2311424@student.uwtsd.ac.uk::294ccbc3-2cce-4236-94e7-3b88aca146d9" providerId="AD" clId="Web-{B3EE3CCC-206F-7836-05BF-482EB49BC2F9}" dt="2024-04-21T20:48:48.480" v="2545"/>
          <ac:picMkLst>
            <pc:docMk/>
            <pc:sldMk cId="3271796677" sldId="259"/>
            <ac:picMk id="5" creationId="{B572B25A-AFD4-D022-88F0-DF9794C0BA58}"/>
          </ac:picMkLst>
        </pc:picChg>
        <pc:picChg chg="add mod">
          <ac:chgData name="Sarah James (2311424)" userId="S::2311424@student.uwtsd.ac.uk::294ccbc3-2cce-4236-94e7-3b88aca146d9" providerId="AD" clId="Web-{B3EE3CCC-206F-7836-05BF-482EB49BC2F9}" dt="2024-04-21T20:51:57.751" v="2586" actId="14100"/>
          <ac:picMkLst>
            <pc:docMk/>
            <pc:sldMk cId="3271796677" sldId="259"/>
            <ac:picMk id="10" creationId="{4EB66E1E-6533-DCB6-926C-D395187A7F34}"/>
          </ac:picMkLst>
        </pc:picChg>
      </pc:sldChg>
      <pc:sldChg chg="addSp delSp modSp">
        <pc:chgData name="Sarah James (2311424)" userId="S::2311424@student.uwtsd.ac.uk::294ccbc3-2cce-4236-94e7-3b88aca146d9" providerId="AD" clId="Web-{B3EE3CCC-206F-7836-05BF-482EB49BC2F9}" dt="2024-04-21T22:24:39.036" v="5692" actId="20577"/>
        <pc:sldMkLst>
          <pc:docMk/>
          <pc:sldMk cId="3193360713" sldId="260"/>
        </pc:sldMkLst>
        <pc:spChg chg="mod">
          <ac:chgData name="Sarah James (2311424)" userId="S::2311424@student.uwtsd.ac.uk::294ccbc3-2cce-4236-94e7-3b88aca146d9" providerId="AD" clId="Web-{B3EE3CCC-206F-7836-05BF-482EB49BC2F9}" dt="2024-04-21T21:05:59.650" v="2763" actId="1076"/>
          <ac:spMkLst>
            <pc:docMk/>
            <pc:sldMk cId="3193360713" sldId="260"/>
            <ac:spMk id="2" creationId="{E4E072D3-45D6-4314-5AAD-782BEA7FEE75}"/>
          </ac:spMkLst>
        </pc:spChg>
        <pc:spChg chg="add del mod">
          <ac:chgData name="Sarah James (2311424)" userId="S::2311424@student.uwtsd.ac.uk::294ccbc3-2cce-4236-94e7-3b88aca146d9" providerId="AD" clId="Web-{B3EE3CCC-206F-7836-05BF-482EB49BC2F9}" dt="2024-04-21T22:24:39.036" v="5692" actId="20577"/>
          <ac:spMkLst>
            <pc:docMk/>
            <pc:sldMk cId="3193360713" sldId="260"/>
            <ac:spMk id="3" creationId="{29A1FB46-2FAA-6939-D1F0-F2FB302A265C}"/>
          </ac:spMkLst>
        </pc:spChg>
        <pc:spChg chg="add del mod">
          <ac:chgData name="Sarah James (2311424)" userId="S::2311424@student.uwtsd.ac.uk::294ccbc3-2cce-4236-94e7-3b88aca146d9" providerId="AD" clId="Web-{B3EE3CCC-206F-7836-05BF-482EB49BC2F9}" dt="2024-04-21T21:06:48.808" v="2773"/>
          <ac:spMkLst>
            <pc:docMk/>
            <pc:sldMk cId="3193360713" sldId="260"/>
            <ac:spMk id="6" creationId="{7AEE0B86-CD9B-EE6B-3835-D5E45835C4B1}"/>
          </ac:spMkLst>
        </pc:spChg>
        <pc:picChg chg="add mod">
          <ac:chgData name="Sarah James (2311424)" userId="S::2311424@student.uwtsd.ac.uk::294ccbc3-2cce-4236-94e7-3b88aca146d9" providerId="AD" clId="Web-{B3EE3CCC-206F-7836-05BF-482EB49BC2F9}" dt="2024-04-21T21:06:26.979" v="2767" actId="1076"/>
          <ac:picMkLst>
            <pc:docMk/>
            <pc:sldMk cId="3193360713" sldId="260"/>
            <ac:picMk id="4" creationId="{ED8359E4-FD25-8230-97CB-D9B5D8340D91}"/>
          </ac:picMkLst>
        </pc:picChg>
      </pc:sldChg>
      <pc:sldChg chg="addSp delSp modSp mod setBg">
        <pc:chgData name="Sarah James (2311424)" userId="S::2311424@student.uwtsd.ac.uk::294ccbc3-2cce-4236-94e7-3b88aca146d9" providerId="AD" clId="Web-{B3EE3CCC-206F-7836-05BF-482EB49BC2F9}" dt="2024-04-21T22:21:27.609" v="5683" actId="20577"/>
        <pc:sldMkLst>
          <pc:docMk/>
          <pc:sldMk cId="2940424386" sldId="261"/>
        </pc:sldMkLst>
        <pc:spChg chg="mod">
          <ac:chgData name="Sarah James (2311424)" userId="S::2311424@student.uwtsd.ac.uk::294ccbc3-2cce-4236-94e7-3b88aca146d9" providerId="AD" clId="Web-{B3EE3CCC-206F-7836-05BF-482EB49BC2F9}" dt="2024-04-21T21:50:33.290" v="4523" actId="1076"/>
          <ac:spMkLst>
            <pc:docMk/>
            <pc:sldMk cId="2940424386" sldId="261"/>
            <ac:spMk id="2" creationId="{BA6B104A-4D19-E32E-454B-725E20D708D7}"/>
          </ac:spMkLst>
        </pc:spChg>
        <pc:spChg chg="add del mod">
          <ac:chgData name="Sarah James (2311424)" userId="S::2311424@student.uwtsd.ac.uk::294ccbc3-2cce-4236-94e7-3b88aca146d9" providerId="AD" clId="Web-{B3EE3CCC-206F-7836-05BF-482EB49BC2F9}" dt="2024-04-21T22:21:27.609" v="5683" actId="20577"/>
          <ac:spMkLst>
            <pc:docMk/>
            <pc:sldMk cId="2940424386" sldId="261"/>
            <ac:spMk id="3" creationId="{02380087-0721-6AE8-DF5A-65EB437B35E0}"/>
          </ac:spMkLst>
        </pc:spChg>
        <pc:spChg chg="add del mod">
          <ac:chgData name="Sarah James (2311424)" userId="S::2311424@student.uwtsd.ac.uk::294ccbc3-2cce-4236-94e7-3b88aca146d9" providerId="AD" clId="Web-{B3EE3CCC-206F-7836-05BF-482EB49BC2F9}" dt="2024-04-21T21:46:59.206" v="4404"/>
          <ac:spMkLst>
            <pc:docMk/>
            <pc:sldMk cId="2940424386" sldId="261"/>
            <ac:spMk id="6" creationId="{B9227EE6-EAB2-1391-053A-B1B5E7E457A4}"/>
          </ac:spMkLst>
        </pc:spChg>
        <pc:spChg chg="add">
          <ac:chgData name="Sarah James (2311424)" userId="S::2311424@student.uwtsd.ac.uk::294ccbc3-2cce-4236-94e7-3b88aca146d9" providerId="AD" clId="Web-{B3EE3CCC-206F-7836-05BF-482EB49BC2F9}" dt="2024-04-21T21:36:12.312" v="3785"/>
          <ac:spMkLst>
            <pc:docMk/>
            <pc:sldMk cId="2940424386" sldId="261"/>
            <ac:spMk id="9" creationId="{5BB3780B-63EB-450D-A804-D6AA12F98E0B}"/>
          </ac:spMkLst>
        </pc:spChg>
        <pc:spChg chg="add">
          <ac:chgData name="Sarah James (2311424)" userId="S::2311424@student.uwtsd.ac.uk::294ccbc3-2cce-4236-94e7-3b88aca146d9" providerId="AD" clId="Web-{B3EE3CCC-206F-7836-05BF-482EB49BC2F9}" dt="2024-04-21T21:36:12.312" v="3785"/>
          <ac:spMkLst>
            <pc:docMk/>
            <pc:sldMk cId="2940424386" sldId="261"/>
            <ac:spMk id="11" creationId="{FE0847A5-A329-48CD-B3A7-3892FF6DA78F}"/>
          </ac:spMkLst>
        </pc:spChg>
        <pc:picChg chg="add mod">
          <ac:chgData name="Sarah James (2311424)" userId="S::2311424@student.uwtsd.ac.uk::294ccbc3-2cce-4236-94e7-3b88aca146d9" providerId="AD" clId="Web-{B3EE3CCC-206F-7836-05BF-482EB49BC2F9}" dt="2024-04-21T21:36:20.953" v="3787" actId="1076"/>
          <ac:picMkLst>
            <pc:docMk/>
            <pc:sldMk cId="2940424386" sldId="261"/>
            <ac:picMk id="4" creationId="{41DB1875-6803-3A8E-73CF-BD5A229C0D71}"/>
          </ac:picMkLst>
        </pc:picChg>
      </pc:sldChg>
      <pc:sldChg chg="modSp">
        <pc:chgData name="Sarah James (2311424)" userId="S::2311424@student.uwtsd.ac.uk::294ccbc3-2cce-4236-94e7-3b88aca146d9" providerId="AD" clId="Web-{B3EE3CCC-206F-7836-05BF-482EB49BC2F9}" dt="2024-04-21T21:58:29.038" v="4919" actId="20577"/>
        <pc:sldMkLst>
          <pc:docMk/>
          <pc:sldMk cId="1139865729" sldId="262"/>
        </pc:sldMkLst>
        <pc:spChg chg="mod">
          <ac:chgData name="Sarah James (2311424)" userId="S::2311424@student.uwtsd.ac.uk::294ccbc3-2cce-4236-94e7-3b88aca146d9" providerId="AD" clId="Web-{B3EE3CCC-206F-7836-05BF-482EB49BC2F9}" dt="2024-04-21T21:58:29.038" v="4919" actId="20577"/>
          <ac:spMkLst>
            <pc:docMk/>
            <pc:sldMk cId="1139865729" sldId="262"/>
            <ac:spMk id="3" creationId="{0F656110-86B3-7ABC-195F-FD48BA2B62C3}"/>
          </ac:spMkLst>
        </pc:spChg>
      </pc:sldChg>
      <pc:sldChg chg="modSp">
        <pc:chgData name="Sarah James (2311424)" userId="S::2311424@student.uwtsd.ac.uk::294ccbc3-2cce-4236-94e7-3b88aca146d9" providerId="AD" clId="Web-{B3EE3CCC-206F-7836-05BF-482EB49BC2F9}" dt="2024-04-21T22:17:29.899" v="5656" actId="20577"/>
        <pc:sldMkLst>
          <pc:docMk/>
          <pc:sldMk cId="2942587006" sldId="263"/>
        </pc:sldMkLst>
        <pc:spChg chg="mod">
          <ac:chgData name="Sarah James (2311424)" userId="S::2311424@student.uwtsd.ac.uk::294ccbc3-2cce-4236-94e7-3b88aca146d9" providerId="AD" clId="Web-{B3EE3CCC-206F-7836-05BF-482EB49BC2F9}" dt="2024-04-21T22:17:29.899" v="5656" actId="20577"/>
          <ac:spMkLst>
            <pc:docMk/>
            <pc:sldMk cId="2942587006" sldId="263"/>
            <ac:spMk id="3" creationId="{00CE380B-E009-4BA5-4E11-A2FDBEB75D27}"/>
          </ac:spMkLst>
        </pc:spChg>
      </pc:sldChg>
      <pc:sldChg chg="modSp">
        <pc:chgData name="Sarah James (2311424)" userId="S::2311424@student.uwtsd.ac.uk::294ccbc3-2cce-4236-94e7-3b88aca146d9" providerId="AD" clId="Web-{B3EE3CCC-206F-7836-05BF-482EB49BC2F9}" dt="2024-04-21T22:18:05.244" v="5659" actId="20577"/>
        <pc:sldMkLst>
          <pc:docMk/>
          <pc:sldMk cId="687166659" sldId="265"/>
        </pc:sldMkLst>
        <pc:spChg chg="mod">
          <ac:chgData name="Sarah James (2311424)" userId="S::2311424@student.uwtsd.ac.uk::294ccbc3-2cce-4236-94e7-3b88aca146d9" providerId="AD" clId="Web-{B3EE3CCC-206F-7836-05BF-482EB49BC2F9}" dt="2024-04-21T22:18:05.244" v="5659" actId="20577"/>
          <ac:spMkLst>
            <pc:docMk/>
            <pc:sldMk cId="687166659" sldId="265"/>
            <ac:spMk id="3" creationId="{7D22B668-AB16-8E3D-1CA7-B7B8A4901202}"/>
          </ac:spMkLst>
        </pc:spChg>
      </pc:sldChg>
    </pc:docChg>
  </pc:docChgLst>
  <pc:docChgLst>
    <pc:chgData name="Sarah James (2311424)" userId="S::2311424@student.uwtsd.ac.uk::294ccbc3-2cce-4236-94e7-3b88aca146d9" providerId="AD" clId="Web-{A320A3B0-748F-4129-BD1F-1360B497F2BC}"/>
    <pc:docChg chg="addSld delSld modSld addMainMaster delMainMaster">
      <pc:chgData name="Sarah James (2311424)" userId="S::2311424@student.uwtsd.ac.uk::294ccbc3-2cce-4236-94e7-3b88aca146d9" providerId="AD" clId="Web-{A320A3B0-748F-4129-BD1F-1360B497F2BC}" dt="2024-02-03T23:50:50.572" v="339" actId="20577"/>
      <pc:docMkLst>
        <pc:docMk/>
      </pc:docMkLst>
      <pc:sldChg chg="addSp delSp modSp mod setBg modClrScheme addAnim setClrOvrMap chgLayout">
        <pc:chgData name="Sarah James (2311424)" userId="S::2311424@student.uwtsd.ac.uk::294ccbc3-2cce-4236-94e7-3b88aca146d9" providerId="AD" clId="Web-{A320A3B0-748F-4129-BD1F-1360B497F2BC}" dt="2024-02-03T23:39:39.929" v="33" actId="1076"/>
        <pc:sldMkLst>
          <pc:docMk/>
          <pc:sldMk cId="109857222" sldId="256"/>
        </pc:sldMkLst>
        <pc:spChg chg="mod">
          <ac:chgData name="Sarah James (2311424)" userId="S::2311424@student.uwtsd.ac.uk::294ccbc3-2cce-4236-94e7-3b88aca146d9" providerId="AD" clId="Web-{A320A3B0-748F-4129-BD1F-1360B497F2BC}" dt="2024-02-03T23:36:25.860" v="18"/>
          <ac:spMkLst>
            <pc:docMk/>
            <pc:sldMk cId="109857222" sldId="256"/>
            <ac:spMk id="2" creationId="{00000000-0000-0000-0000-000000000000}"/>
          </ac:spMkLst>
        </pc:spChg>
        <pc:spChg chg="del mod ord">
          <ac:chgData name="Sarah James (2311424)" userId="S::2311424@student.uwtsd.ac.uk::294ccbc3-2cce-4236-94e7-3b88aca146d9" providerId="AD" clId="Web-{A320A3B0-748F-4129-BD1F-1360B497F2BC}" dt="2024-02-03T23:36:08.921" v="15"/>
          <ac:spMkLst>
            <pc:docMk/>
            <pc:sldMk cId="109857222" sldId="256"/>
            <ac:spMk id="3" creationId="{00000000-0000-0000-0000-000000000000}"/>
          </ac:spMkLst>
        </pc:spChg>
        <pc:spChg chg="add del mod">
          <ac:chgData name="Sarah James (2311424)" userId="S::2311424@student.uwtsd.ac.uk::294ccbc3-2cce-4236-94e7-3b88aca146d9" providerId="AD" clId="Web-{A320A3B0-748F-4129-BD1F-1360B497F2BC}" dt="2024-02-03T23:39:11.598" v="27"/>
          <ac:spMkLst>
            <pc:docMk/>
            <pc:sldMk cId="109857222" sldId="256"/>
            <ac:spMk id="6" creationId="{1B3E4A83-CED0-BC5A-B24D-2069F5685F74}"/>
          </ac:spMkLst>
        </pc:spChg>
        <pc:spChg chg="add mod">
          <ac:chgData name="Sarah James (2311424)" userId="S::2311424@student.uwtsd.ac.uk::294ccbc3-2cce-4236-94e7-3b88aca146d9" providerId="AD" clId="Web-{A320A3B0-748F-4129-BD1F-1360B497F2BC}" dt="2024-02-03T23:39:11.645" v="30"/>
          <ac:spMkLst>
            <pc:docMk/>
            <pc:sldMk cId="109857222" sldId="256"/>
            <ac:spMk id="8" creationId="{1BCA1CCB-9F7F-C540-5A16-E28240B76633}"/>
          </ac:spMkLst>
        </pc:spChg>
        <pc:spChg chg="add del">
          <ac:chgData name="Sarah James (2311424)" userId="S::2311424@student.uwtsd.ac.uk::294ccbc3-2cce-4236-94e7-3b88aca146d9" providerId="AD" clId="Web-{A320A3B0-748F-4129-BD1F-1360B497F2BC}" dt="2024-02-03T23:35:05.916" v="5"/>
          <ac:spMkLst>
            <pc:docMk/>
            <pc:sldMk cId="109857222" sldId="256"/>
            <ac:spMk id="9" creationId="{9B45BA4C-9B54-4496-821F-9E0985CA984D}"/>
          </ac:spMkLst>
        </pc:spChg>
        <pc:spChg chg="add del">
          <ac:chgData name="Sarah James (2311424)" userId="S::2311424@student.uwtsd.ac.uk::294ccbc3-2cce-4236-94e7-3b88aca146d9" providerId="AD" clId="Web-{A320A3B0-748F-4129-BD1F-1360B497F2BC}" dt="2024-02-03T23:35:05.869" v="4"/>
          <ac:spMkLst>
            <pc:docMk/>
            <pc:sldMk cId="109857222" sldId="256"/>
            <ac:spMk id="14" creationId="{1DB043B4-68C6-45B9-82AC-A5800EADB8DB}"/>
          </ac:spMkLst>
        </pc:spChg>
        <pc:spChg chg="add del">
          <ac:chgData name="Sarah James (2311424)" userId="S::2311424@student.uwtsd.ac.uk::294ccbc3-2cce-4236-94e7-3b88aca146d9" providerId="AD" clId="Web-{A320A3B0-748F-4129-BD1F-1360B497F2BC}" dt="2024-02-03T23:35:05.869" v="4"/>
          <ac:spMkLst>
            <pc:docMk/>
            <pc:sldMk cId="109857222" sldId="256"/>
            <ac:spMk id="16" creationId="{61B0F92C-925A-4D2E-839E-EB381378C315}"/>
          </ac:spMkLst>
        </pc:spChg>
        <pc:spChg chg="add del">
          <ac:chgData name="Sarah James (2311424)" userId="S::2311424@student.uwtsd.ac.uk::294ccbc3-2cce-4236-94e7-3b88aca146d9" providerId="AD" clId="Web-{A320A3B0-748F-4129-BD1F-1360B497F2BC}" dt="2024-02-03T23:36:25.860" v="18"/>
          <ac:spMkLst>
            <pc:docMk/>
            <pc:sldMk cId="109857222" sldId="256"/>
            <ac:spMk id="19" creationId="{0760E4C7-47B8-4356-ABCA-CC9C79E2D2B6}"/>
          </ac:spMkLst>
        </pc:spChg>
        <pc:spChg chg="add del">
          <ac:chgData name="Sarah James (2311424)" userId="S::2311424@student.uwtsd.ac.uk::294ccbc3-2cce-4236-94e7-3b88aca146d9" providerId="AD" clId="Web-{A320A3B0-748F-4129-BD1F-1360B497F2BC}" dt="2024-02-03T23:36:25.860" v="18"/>
          <ac:spMkLst>
            <pc:docMk/>
            <pc:sldMk cId="109857222" sldId="256"/>
            <ac:spMk id="20" creationId="{07F1F8E1-08C9-4C32-8CD0-F0DEB444866D}"/>
          </ac:spMkLst>
        </pc:spChg>
        <pc:spChg chg="add del">
          <ac:chgData name="Sarah James (2311424)" userId="S::2311424@student.uwtsd.ac.uk::294ccbc3-2cce-4236-94e7-3b88aca146d9" providerId="AD" clId="Web-{A320A3B0-748F-4129-BD1F-1360B497F2BC}" dt="2024-02-03T23:36:25.813" v="17"/>
          <ac:spMkLst>
            <pc:docMk/>
            <pc:sldMk cId="109857222" sldId="256"/>
            <ac:spMk id="25" creationId="{68AF5748-FED8-45BA-8631-26D1D10F3246}"/>
          </ac:spMkLst>
        </pc:spChg>
        <pc:spChg chg="add del">
          <ac:chgData name="Sarah James (2311424)" userId="S::2311424@student.uwtsd.ac.uk::294ccbc3-2cce-4236-94e7-3b88aca146d9" providerId="AD" clId="Web-{A320A3B0-748F-4129-BD1F-1360B497F2BC}" dt="2024-02-03T23:36:25.813" v="17"/>
          <ac:spMkLst>
            <pc:docMk/>
            <pc:sldMk cId="109857222" sldId="256"/>
            <ac:spMk id="27" creationId="{AF2F604E-43BE-4DC3-B983-E071523364F8}"/>
          </ac:spMkLst>
        </pc:spChg>
        <pc:spChg chg="add del">
          <ac:chgData name="Sarah James (2311424)" userId="S::2311424@student.uwtsd.ac.uk::294ccbc3-2cce-4236-94e7-3b88aca146d9" providerId="AD" clId="Web-{A320A3B0-748F-4129-BD1F-1360B497F2BC}" dt="2024-02-03T23:36:25.813" v="17"/>
          <ac:spMkLst>
            <pc:docMk/>
            <pc:sldMk cId="109857222" sldId="256"/>
            <ac:spMk id="29" creationId="{08C9B587-E65E-4B52-B37C-ABEBB6E87928}"/>
          </ac:spMkLst>
        </pc:spChg>
        <pc:spChg chg="add">
          <ac:chgData name="Sarah James (2311424)" userId="S::2311424@student.uwtsd.ac.uk::294ccbc3-2cce-4236-94e7-3b88aca146d9" providerId="AD" clId="Web-{A320A3B0-748F-4129-BD1F-1360B497F2BC}" dt="2024-02-03T23:36:25.860" v="18"/>
          <ac:spMkLst>
            <pc:docMk/>
            <pc:sldMk cId="109857222" sldId="256"/>
            <ac:spMk id="33" creationId="{74E3E963-7ADC-4469-A079-F78B0BC6F60C}"/>
          </ac:spMkLst>
        </pc:spChg>
        <pc:spChg chg="add">
          <ac:chgData name="Sarah James (2311424)" userId="S::2311424@student.uwtsd.ac.uk::294ccbc3-2cce-4236-94e7-3b88aca146d9" providerId="AD" clId="Web-{A320A3B0-748F-4129-BD1F-1360B497F2BC}" dt="2024-02-03T23:36:25.860" v="18"/>
          <ac:spMkLst>
            <pc:docMk/>
            <pc:sldMk cId="109857222" sldId="256"/>
            <ac:spMk id="38" creationId="{C864DEA4-D6B8-4DEF-B1D0-6D5672FA8D22}"/>
          </ac:spMkLst>
        </pc:spChg>
        <pc:grpChg chg="add">
          <ac:chgData name="Sarah James (2311424)" userId="S::2311424@student.uwtsd.ac.uk::294ccbc3-2cce-4236-94e7-3b88aca146d9" providerId="AD" clId="Web-{A320A3B0-748F-4129-BD1F-1360B497F2BC}" dt="2024-02-03T23:36:25.860" v="18"/>
          <ac:grpSpMkLst>
            <pc:docMk/>
            <pc:sldMk cId="109857222" sldId="256"/>
            <ac:grpSpMk id="34" creationId="{F2FD01A0-E6FF-41CD-AEBD-279232B90D43}"/>
          </ac:grpSpMkLst>
        </pc:grpChg>
        <pc:grpChg chg="add">
          <ac:chgData name="Sarah James (2311424)" userId="S::2311424@student.uwtsd.ac.uk::294ccbc3-2cce-4236-94e7-3b88aca146d9" providerId="AD" clId="Web-{A320A3B0-748F-4129-BD1F-1360B497F2BC}" dt="2024-02-03T23:36:25.860" v="18"/>
          <ac:grpSpMkLst>
            <pc:docMk/>
            <pc:sldMk cId="109857222" sldId="256"/>
            <ac:grpSpMk id="39" creationId="{3C9AA14C-80A4-427C-A911-28CD20C56E5E}"/>
          </ac:grpSpMkLst>
        </pc:grpChg>
        <pc:picChg chg="add del">
          <ac:chgData name="Sarah James (2311424)" userId="S::2311424@student.uwtsd.ac.uk::294ccbc3-2cce-4236-94e7-3b88aca146d9" providerId="AD" clId="Web-{A320A3B0-748F-4129-BD1F-1360B497F2BC}" dt="2024-02-03T23:34:57.322" v="2"/>
          <ac:picMkLst>
            <pc:docMk/>
            <pc:sldMk cId="109857222" sldId="256"/>
            <ac:picMk id="4" creationId="{72982B0B-CBCC-19EA-1ACD-8F19964045A9}"/>
          </ac:picMkLst>
        </pc:picChg>
        <pc:picChg chg="add mod ord modCrop">
          <ac:chgData name="Sarah James (2311424)" userId="S::2311424@student.uwtsd.ac.uk::294ccbc3-2cce-4236-94e7-3b88aca146d9" providerId="AD" clId="Web-{A320A3B0-748F-4129-BD1F-1360B497F2BC}" dt="2024-02-03T23:39:39.929" v="33" actId="1076"/>
          <ac:picMkLst>
            <pc:docMk/>
            <pc:sldMk cId="109857222" sldId="256"/>
            <ac:picMk id="5" creationId="{180E0125-4077-9841-785B-4E49DBB55BE8}"/>
          </ac:picMkLst>
        </pc:picChg>
        <pc:cxnChg chg="add del">
          <ac:chgData name="Sarah James (2311424)" userId="S::2311424@student.uwtsd.ac.uk::294ccbc3-2cce-4236-94e7-3b88aca146d9" providerId="AD" clId="Web-{A320A3B0-748F-4129-BD1F-1360B497F2BC}" dt="2024-02-03T23:36:25.860" v="18"/>
          <ac:cxnSpMkLst>
            <pc:docMk/>
            <pc:sldMk cId="109857222" sldId="256"/>
            <ac:cxnSpMk id="18" creationId="{414C5C93-B9E9-4392-ADCF-ABF21209DD56}"/>
          </ac:cxnSpMkLst>
        </pc:cxnChg>
      </pc:sldChg>
      <pc:sldChg chg="modSp new">
        <pc:chgData name="Sarah James (2311424)" userId="S::2311424@student.uwtsd.ac.uk::294ccbc3-2cce-4236-94e7-3b88aca146d9" providerId="AD" clId="Web-{A320A3B0-748F-4129-BD1F-1360B497F2BC}" dt="2024-02-03T23:42:25.288" v="69" actId="20577"/>
        <pc:sldMkLst>
          <pc:docMk/>
          <pc:sldMk cId="3188923951" sldId="257"/>
        </pc:sldMkLst>
        <pc:spChg chg="mod">
          <ac:chgData name="Sarah James (2311424)" userId="S::2311424@student.uwtsd.ac.uk::294ccbc3-2cce-4236-94e7-3b88aca146d9" providerId="AD" clId="Web-{A320A3B0-748F-4129-BD1F-1360B497F2BC}" dt="2024-02-03T23:41:45.285" v="46" actId="20577"/>
          <ac:spMkLst>
            <pc:docMk/>
            <pc:sldMk cId="3188923951" sldId="257"/>
            <ac:spMk id="2" creationId="{26FC8B03-336C-B89F-49D6-47997C63B5F5}"/>
          </ac:spMkLst>
        </pc:spChg>
        <pc:spChg chg="mod">
          <ac:chgData name="Sarah James (2311424)" userId="S::2311424@student.uwtsd.ac.uk::294ccbc3-2cce-4236-94e7-3b88aca146d9" providerId="AD" clId="Web-{A320A3B0-748F-4129-BD1F-1360B497F2BC}" dt="2024-02-03T23:42:25.288" v="69" actId="20577"/>
          <ac:spMkLst>
            <pc:docMk/>
            <pc:sldMk cId="3188923951" sldId="257"/>
            <ac:spMk id="3" creationId="{6FC0E078-89DF-5A88-29F4-BEFF169C3AB6}"/>
          </ac:spMkLst>
        </pc:spChg>
      </pc:sldChg>
      <pc:sldChg chg="addSp delSp modSp new add del mod setBg">
        <pc:chgData name="Sarah James (2311424)" userId="S::2311424@student.uwtsd.ac.uk::294ccbc3-2cce-4236-94e7-3b88aca146d9" providerId="AD" clId="Web-{A320A3B0-748F-4129-BD1F-1360B497F2BC}" dt="2024-02-03T23:44:27.766" v="110" actId="20577"/>
        <pc:sldMkLst>
          <pc:docMk/>
          <pc:sldMk cId="2337218020" sldId="258"/>
        </pc:sldMkLst>
        <pc:spChg chg="mod">
          <ac:chgData name="Sarah James (2311424)" userId="S::2311424@student.uwtsd.ac.uk::294ccbc3-2cce-4236-94e7-3b88aca146d9" providerId="AD" clId="Web-{A320A3B0-748F-4129-BD1F-1360B497F2BC}" dt="2024-02-03T23:44:01.905" v="87" actId="20577"/>
          <ac:spMkLst>
            <pc:docMk/>
            <pc:sldMk cId="2337218020" sldId="258"/>
            <ac:spMk id="2" creationId="{E9DDD37B-E0D6-7FBC-81B3-DAF6C13503E9}"/>
          </ac:spMkLst>
        </pc:spChg>
        <pc:spChg chg="mod">
          <ac:chgData name="Sarah James (2311424)" userId="S::2311424@student.uwtsd.ac.uk::294ccbc3-2cce-4236-94e7-3b88aca146d9" providerId="AD" clId="Web-{A320A3B0-748F-4129-BD1F-1360B497F2BC}" dt="2024-02-03T23:44:27.766" v="110" actId="20577"/>
          <ac:spMkLst>
            <pc:docMk/>
            <pc:sldMk cId="2337218020" sldId="258"/>
            <ac:spMk id="3" creationId="{8DE59AEB-0CE6-79FC-3C85-96CD280E10E7}"/>
          </ac:spMkLst>
        </pc:spChg>
        <pc:spChg chg="add del">
          <ac:chgData name="Sarah James (2311424)" userId="S::2311424@student.uwtsd.ac.uk::294ccbc3-2cce-4236-94e7-3b88aca146d9" providerId="AD" clId="Web-{A320A3B0-748F-4129-BD1F-1360B497F2BC}" dt="2024-02-03T23:43:38.372" v="72"/>
          <ac:spMkLst>
            <pc:docMk/>
            <pc:sldMk cId="2337218020" sldId="258"/>
            <ac:spMk id="8" creationId="{AFAE2A12-140C-4527-B721-72C1DD3FC66D}"/>
          </ac:spMkLst>
        </pc:spChg>
        <pc:spChg chg="add del">
          <ac:chgData name="Sarah James (2311424)" userId="S::2311424@student.uwtsd.ac.uk::294ccbc3-2cce-4236-94e7-3b88aca146d9" providerId="AD" clId="Web-{A320A3B0-748F-4129-BD1F-1360B497F2BC}" dt="2024-02-03T23:43:38.372" v="72"/>
          <ac:spMkLst>
            <pc:docMk/>
            <pc:sldMk cId="2337218020" sldId="258"/>
            <ac:spMk id="10" creationId="{A5B43FC7-6A19-4DF3-8506-485B555007D9}"/>
          </ac:spMkLst>
        </pc:spChg>
        <pc:spChg chg="add del">
          <ac:chgData name="Sarah James (2311424)" userId="S::2311424@student.uwtsd.ac.uk::294ccbc3-2cce-4236-94e7-3b88aca146d9" providerId="AD" clId="Web-{A320A3B0-748F-4129-BD1F-1360B497F2BC}" dt="2024-02-03T23:43:38.372" v="72"/>
          <ac:spMkLst>
            <pc:docMk/>
            <pc:sldMk cId="2337218020" sldId="258"/>
            <ac:spMk id="12" creationId="{7E689040-6301-4CD3-A20F-EA809EAD514F}"/>
          </ac:spMkLst>
        </pc:spChg>
      </pc:sldChg>
      <pc:sldChg chg="modSp new">
        <pc:chgData name="Sarah James (2311424)" userId="S::2311424@student.uwtsd.ac.uk::294ccbc3-2cce-4236-94e7-3b88aca146d9" providerId="AD" clId="Web-{A320A3B0-748F-4129-BD1F-1360B497F2BC}" dt="2024-02-03T23:46:45.678" v="200" actId="20577"/>
        <pc:sldMkLst>
          <pc:docMk/>
          <pc:sldMk cId="3271796677" sldId="259"/>
        </pc:sldMkLst>
        <pc:spChg chg="mod">
          <ac:chgData name="Sarah James (2311424)" userId="S::2311424@student.uwtsd.ac.uk::294ccbc3-2cce-4236-94e7-3b88aca146d9" providerId="AD" clId="Web-{A320A3B0-748F-4129-BD1F-1360B497F2BC}" dt="2024-02-03T23:45:22.196" v="122" actId="20577"/>
          <ac:spMkLst>
            <pc:docMk/>
            <pc:sldMk cId="3271796677" sldId="259"/>
            <ac:spMk id="2" creationId="{B6A26CC6-F2D0-DAFA-5852-207886AB8842}"/>
          </ac:spMkLst>
        </pc:spChg>
        <pc:spChg chg="mod">
          <ac:chgData name="Sarah James (2311424)" userId="S::2311424@student.uwtsd.ac.uk::294ccbc3-2cce-4236-94e7-3b88aca146d9" providerId="AD" clId="Web-{A320A3B0-748F-4129-BD1F-1360B497F2BC}" dt="2024-02-03T23:46:45.678" v="200" actId="20577"/>
          <ac:spMkLst>
            <pc:docMk/>
            <pc:sldMk cId="3271796677" sldId="259"/>
            <ac:spMk id="3" creationId="{FC7D6EAD-98F8-AF8A-96C1-4ACEFE855BCA}"/>
          </ac:spMkLst>
        </pc:spChg>
      </pc:sldChg>
      <pc:sldChg chg="modSp new">
        <pc:chgData name="Sarah James (2311424)" userId="S::2311424@student.uwtsd.ac.uk::294ccbc3-2cce-4236-94e7-3b88aca146d9" providerId="AD" clId="Web-{A320A3B0-748F-4129-BD1F-1360B497F2BC}" dt="2024-02-03T23:47:41.605" v="237" actId="20577"/>
        <pc:sldMkLst>
          <pc:docMk/>
          <pc:sldMk cId="3193360713" sldId="260"/>
        </pc:sldMkLst>
        <pc:spChg chg="mod">
          <ac:chgData name="Sarah James (2311424)" userId="S::2311424@student.uwtsd.ac.uk::294ccbc3-2cce-4236-94e7-3b88aca146d9" providerId="AD" clId="Web-{A320A3B0-748F-4129-BD1F-1360B497F2BC}" dt="2024-02-03T23:47:41.605" v="237" actId="20577"/>
          <ac:spMkLst>
            <pc:docMk/>
            <pc:sldMk cId="3193360713" sldId="260"/>
            <ac:spMk id="2" creationId="{E4E072D3-45D6-4314-5AAD-782BEA7FEE75}"/>
          </ac:spMkLst>
        </pc:spChg>
        <pc:spChg chg="mod">
          <ac:chgData name="Sarah James (2311424)" userId="S::2311424@student.uwtsd.ac.uk::294ccbc3-2cce-4236-94e7-3b88aca146d9" providerId="AD" clId="Web-{A320A3B0-748F-4129-BD1F-1360B497F2BC}" dt="2024-02-03T23:47:13.837" v="225" actId="20577"/>
          <ac:spMkLst>
            <pc:docMk/>
            <pc:sldMk cId="3193360713" sldId="260"/>
            <ac:spMk id="3" creationId="{29A1FB46-2FAA-6939-D1F0-F2FB302A265C}"/>
          </ac:spMkLst>
        </pc:spChg>
      </pc:sldChg>
      <pc:sldChg chg="modSp new">
        <pc:chgData name="Sarah James (2311424)" userId="S::2311424@student.uwtsd.ac.uk::294ccbc3-2cce-4236-94e7-3b88aca146d9" providerId="AD" clId="Web-{A320A3B0-748F-4129-BD1F-1360B497F2BC}" dt="2024-02-03T23:49:46.864" v="318" actId="20577"/>
        <pc:sldMkLst>
          <pc:docMk/>
          <pc:sldMk cId="2940424386" sldId="261"/>
        </pc:sldMkLst>
        <pc:spChg chg="mod">
          <ac:chgData name="Sarah James (2311424)" userId="S::2311424@student.uwtsd.ac.uk::294ccbc3-2cce-4236-94e7-3b88aca146d9" providerId="AD" clId="Web-{A320A3B0-748F-4129-BD1F-1360B497F2BC}" dt="2024-02-03T23:48:11.482" v="246" actId="20577"/>
          <ac:spMkLst>
            <pc:docMk/>
            <pc:sldMk cId="2940424386" sldId="261"/>
            <ac:spMk id="2" creationId="{BA6B104A-4D19-E32E-454B-725E20D708D7}"/>
          </ac:spMkLst>
        </pc:spChg>
        <pc:spChg chg="mod">
          <ac:chgData name="Sarah James (2311424)" userId="S::2311424@student.uwtsd.ac.uk::294ccbc3-2cce-4236-94e7-3b88aca146d9" providerId="AD" clId="Web-{A320A3B0-748F-4129-BD1F-1360B497F2BC}" dt="2024-02-03T23:49:46.864" v="318" actId="20577"/>
          <ac:spMkLst>
            <pc:docMk/>
            <pc:sldMk cId="2940424386" sldId="261"/>
            <ac:spMk id="3" creationId="{02380087-0721-6AE8-DF5A-65EB437B35E0}"/>
          </ac:spMkLst>
        </pc:spChg>
      </pc:sldChg>
      <pc:sldChg chg="modSp new">
        <pc:chgData name="Sarah James (2311424)" userId="S::2311424@student.uwtsd.ac.uk::294ccbc3-2cce-4236-94e7-3b88aca146d9" providerId="AD" clId="Web-{A320A3B0-748F-4129-BD1F-1360B497F2BC}" dt="2024-02-03T23:50:28.117" v="333" actId="20577"/>
        <pc:sldMkLst>
          <pc:docMk/>
          <pc:sldMk cId="1139865729" sldId="262"/>
        </pc:sldMkLst>
        <pc:spChg chg="mod">
          <ac:chgData name="Sarah James (2311424)" userId="S::2311424@student.uwtsd.ac.uk::294ccbc3-2cce-4236-94e7-3b88aca146d9" providerId="AD" clId="Web-{A320A3B0-748F-4129-BD1F-1360B497F2BC}" dt="2024-02-03T23:50:28.117" v="333" actId="20577"/>
          <ac:spMkLst>
            <pc:docMk/>
            <pc:sldMk cId="1139865729" sldId="262"/>
            <ac:spMk id="2" creationId="{F4C29090-D462-9CB5-A4D7-3FC0138BE608}"/>
          </ac:spMkLst>
        </pc:spChg>
      </pc:sldChg>
      <pc:sldChg chg="modSp new">
        <pc:chgData name="Sarah James (2311424)" userId="S::2311424@student.uwtsd.ac.uk::294ccbc3-2cce-4236-94e7-3b88aca146d9" providerId="AD" clId="Web-{A320A3B0-748F-4129-BD1F-1360B497F2BC}" dt="2024-02-03T23:50:50.572" v="339" actId="20577"/>
        <pc:sldMkLst>
          <pc:docMk/>
          <pc:sldMk cId="2942587006" sldId="263"/>
        </pc:sldMkLst>
        <pc:spChg chg="mod">
          <ac:chgData name="Sarah James (2311424)" userId="S::2311424@student.uwtsd.ac.uk::294ccbc3-2cce-4236-94e7-3b88aca146d9" providerId="AD" clId="Web-{A320A3B0-748F-4129-BD1F-1360B497F2BC}" dt="2024-02-03T23:50:50.572" v="339" actId="20577"/>
          <ac:spMkLst>
            <pc:docMk/>
            <pc:sldMk cId="2942587006" sldId="263"/>
            <ac:spMk id="2" creationId="{F988E23C-502E-B25A-FEC6-67CC38EC3AC9}"/>
          </ac:spMkLst>
        </pc:spChg>
      </pc:sldChg>
      <pc:sldMasterChg chg="del delSldLayout">
        <pc:chgData name="Sarah James (2311424)" userId="S::2311424@student.uwtsd.ac.uk::294ccbc3-2cce-4236-94e7-3b88aca146d9" providerId="AD" clId="Web-{A320A3B0-748F-4129-BD1F-1360B497F2BC}" dt="2024-02-03T23:33:49.410" v="0"/>
        <pc:sldMasterMkLst>
          <pc:docMk/>
          <pc:sldMasterMk cId="2460954070" sldId="2147483660"/>
        </pc:sldMasterMkLst>
        <pc:sldLayoutChg chg="del">
          <pc:chgData name="Sarah James (2311424)" userId="S::2311424@student.uwtsd.ac.uk::294ccbc3-2cce-4236-94e7-3b88aca146d9" providerId="AD" clId="Web-{A320A3B0-748F-4129-BD1F-1360B497F2BC}" dt="2024-02-03T23:33:49.410" v="0"/>
          <pc:sldLayoutMkLst>
            <pc:docMk/>
            <pc:sldMasterMk cId="2460954070" sldId="2147483660"/>
            <pc:sldLayoutMk cId="2385387890" sldId="2147483661"/>
          </pc:sldLayoutMkLst>
        </pc:sldLayoutChg>
        <pc:sldLayoutChg chg="del">
          <pc:chgData name="Sarah James (2311424)" userId="S::2311424@student.uwtsd.ac.uk::294ccbc3-2cce-4236-94e7-3b88aca146d9" providerId="AD" clId="Web-{A320A3B0-748F-4129-BD1F-1360B497F2BC}" dt="2024-02-03T23:33:49.410" v="0"/>
          <pc:sldLayoutMkLst>
            <pc:docMk/>
            <pc:sldMasterMk cId="2460954070" sldId="2147483660"/>
            <pc:sldLayoutMk cId="949138452" sldId="2147483662"/>
          </pc:sldLayoutMkLst>
        </pc:sldLayoutChg>
        <pc:sldLayoutChg chg="del">
          <pc:chgData name="Sarah James (2311424)" userId="S::2311424@student.uwtsd.ac.uk::294ccbc3-2cce-4236-94e7-3b88aca146d9" providerId="AD" clId="Web-{A320A3B0-748F-4129-BD1F-1360B497F2BC}" dt="2024-02-03T23:33:49.410" v="0"/>
          <pc:sldLayoutMkLst>
            <pc:docMk/>
            <pc:sldMasterMk cId="2460954070" sldId="2147483660"/>
            <pc:sldLayoutMk cId="2591524520" sldId="2147483663"/>
          </pc:sldLayoutMkLst>
        </pc:sldLayoutChg>
        <pc:sldLayoutChg chg="del">
          <pc:chgData name="Sarah James (2311424)" userId="S::2311424@student.uwtsd.ac.uk::294ccbc3-2cce-4236-94e7-3b88aca146d9" providerId="AD" clId="Web-{A320A3B0-748F-4129-BD1F-1360B497F2BC}" dt="2024-02-03T23:33:49.410" v="0"/>
          <pc:sldLayoutMkLst>
            <pc:docMk/>
            <pc:sldMasterMk cId="2460954070" sldId="2147483660"/>
            <pc:sldLayoutMk cId="1203092039" sldId="2147483664"/>
          </pc:sldLayoutMkLst>
        </pc:sldLayoutChg>
        <pc:sldLayoutChg chg="del">
          <pc:chgData name="Sarah James (2311424)" userId="S::2311424@student.uwtsd.ac.uk::294ccbc3-2cce-4236-94e7-3b88aca146d9" providerId="AD" clId="Web-{A320A3B0-748F-4129-BD1F-1360B497F2BC}" dt="2024-02-03T23:33:49.410" v="0"/>
          <pc:sldLayoutMkLst>
            <pc:docMk/>
            <pc:sldMasterMk cId="2460954070" sldId="2147483660"/>
            <pc:sldLayoutMk cId="3733172339" sldId="2147483665"/>
          </pc:sldLayoutMkLst>
        </pc:sldLayoutChg>
        <pc:sldLayoutChg chg="del">
          <pc:chgData name="Sarah James (2311424)" userId="S::2311424@student.uwtsd.ac.uk::294ccbc3-2cce-4236-94e7-3b88aca146d9" providerId="AD" clId="Web-{A320A3B0-748F-4129-BD1F-1360B497F2BC}" dt="2024-02-03T23:33:49.410" v="0"/>
          <pc:sldLayoutMkLst>
            <pc:docMk/>
            <pc:sldMasterMk cId="2460954070" sldId="2147483660"/>
            <pc:sldLayoutMk cId="3210312558" sldId="2147483666"/>
          </pc:sldLayoutMkLst>
        </pc:sldLayoutChg>
        <pc:sldLayoutChg chg="del">
          <pc:chgData name="Sarah James (2311424)" userId="S::2311424@student.uwtsd.ac.uk::294ccbc3-2cce-4236-94e7-3b88aca146d9" providerId="AD" clId="Web-{A320A3B0-748F-4129-BD1F-1360B497F2BC}" dt="2024-02-03T23:33:49.410" v="0"/>
          <pc:sldLayoutMkLst>
            <pc:docMk/>
            <pc:sldMasterMk cId="2460954070" sldId="2147483660"/>
            <pc:sldLayoutMk cId="3146388984" sldId="2147483667"/>
          </pc:sldLayoutMkLst>
        </pc:sldLayoutChg>
        <pc:sldLayoutChg chg="del">
          <pc:chgData name="Sarah James (2311424)" userId="S::2311424@student.uwtsd.ac.uk::294ccbc3-2cce-4236-94e7-3b88aca146d9" providerId="AD" clId="Web-{A320A3B0-748F-4129-BD1F-1360B497F2BC}" dt="2024-02-03T23:33:49.410" v="0"/>
          <pc:sldLayoutMkLst>
            <pc:docMk/>
            <pc:sldMasterMk cId="2460954070" sldId="2147483660"/>
            <pc:sldLayoutMk cId="3171841454" sldId="2147483668"/>
          </pc:sldLayoutMkLst>
        </pc:sldLayoutChg>
        <pc:sldLayoutChg chg="del">
          <pc:chgData name="Sarah James (2311424)" userId="S::2311424@student.uwtsd.ac.uk::294ccbc3-2cce-4236-94e7-3b88aca146d9" providerId="AD" clId="Web-{A320A3B0-748F-4129-BD1F-1360B497F2BC}" dt="2024-02-03T23:33:49.410" v="0"/>
          <pc:sldLayoutMkLst>
            <pc:docMk/>
            <pc:sldMasterMk cId="2460954070" sldId="2147483660"/>
            <pc:sldLayoutMk cId="1718958274" sldId="2147483669"/>
          </pc:sldLayoutMkLst>
        </pc:sldLayoutChg>
        <pc:sldLayoutChg chg="del">
          <pc:chgData name="Sarah James (2311424)" userId="S::2311424@student.uwtsd.ac.uk::294ccbc3-2cce-4236-94e7-3b88aca146d9" providerId="AD" clId="Web-{A320A3B0-748F-4129-BD1F-1360B497F2BC}" dt="2024-02-03T23:33:49.410" v="0"/>
          <pc:sldLayoutMkLst>
            <pc:docMk/>
            <pc:sldMasterMk cId="2460954070" sldId="2147483660"/>
            <pc:sldLayoutMk cId="2202905451" sldId="2147483670"/>
          </pc:sldLayoutMkLst>
        </pc:sldLayoutChg>
        <pc:sldLayoutChg chg="del">
          <pc:chgData name="Sarah James (2311424)" userId="S::2311424@student.uwtsd.ac.uk::294ccbc3-2cce-4236-94e7-3b88aca146d9" providerId="AD" clId="Web-{A320A3B0-748F-4129-BD1F-1360B497F2BC}" dt="2024-02-03T23:33:49.410" v="0"/>
          <pc:sldLayoutMkLst>
            <pc:docMk/>
            <pc:sldMasterMk cId="2460954070" sldId="2147483660"/>
            <pc:sldLayoutMk cId="3479445657" sldId="2147483671"/>
          </pc:sldLayoutMkLst>
        </pc:sldLayoutChg>
      </pc:sldMasterChg>
      <pc:sldMasterChg chg="add del replId addSldLayout delSldLayout">
        <pc:chgData name="Sarah James (2311424)" userId="S::2311424@student.uwtsd.ac.uk::294ccbc3-2cce-4236-94e7-3b88aca146d9" providerId="AD" clId="Web-{A320A3B0-748F-4129-BD1F-1360B497F2BC}" dt="2024-02-03T23:35:05.916" v="5"/>
        <pc:sldMasterMkLst>
          <pc:docMk/>
          <pc:sldMasterMk cId="1566574880" sldId="2147483672"/>
        </pc:sldMasterMkLst>
        <pc:sldLayoutChg chg="add del">
          <pc:chgData name="Sarah James (2311424)" userId="S::2311424@student.uwtsd.ac.uk::294ccbc3-2cce-4236-94e7-3b88aca146d9" providerId="AD" clId="Web-{A320A3B0-748F-4129-BD1F-1360B497F2BC}" dt="2024-02-03T23:35:05.916" v="5"/>
          <pc:sldLayoutMkLst>
            <pc:docMk/>
            <pc:sldMasterMk cId="1566574880" sldId="2147483672"/>
            <pc:sldLayoutMk cId="1150108310" sldId="2147483673"/>
          </pc:sldLayoutMkLst>
        </pc:sldLayoutChg>
        <pc:sldLayoutChg chg="add del replId">
          <pc:chgData name="Sarah James (2311424)" userId="S::2311424@student.uwtsd.ac.uk::294ccbc3-2cce-4236-94e7-3b88aca146d9" providerId="AD" clId="Web-{A320A3B0-748F-4129-BD1F-1360B497F2BC}" dt="2024-02-03T23:35:05.916" v="5"/>
          <pc:sldLayoutMkLst>
            <pc:docMk/>
            <pc:sldMasterMk cId="1566574880" sldId="2147483672"/>
            <pc:sldLayoutMk cId="323364761" sldId="2147483674"/>
          </pc:sldLayoutMkLst>
        </pc:sldLayoutChg>
        <pc:sldLayoutChg chg="add del replId">
          <pc:chgData name="Sarah James (2311424)" userId="S::2311424@student.uwtsd.ac.uk::294ccbc3-2cce-4236-94e7-3b88aca146d9" providerId="AD" clId="Web-{A320A3B0-748F-4129-BD1F-1360B497F2BC}" dt="2024-02-03T23:35:05.916" v="5"/>
          <pc:sldLayoutMkLst>
            <pc:docMk/>
            <pc:sldMasterMk cId="1566574880" sldId="2147483672"/>
            <pc:sldLayoutMk cId="238128769" sldId="2147483675"/>
          </pc:sldLayoutMkLst>
        </pc:sldLayoutChg>
        <pc:sldLayoutChg chg="add del replId">
          <pc:chgData name="Sarah James (2311424)" userId="S::2311424@student.uwtsd.ac.uk::294ccbc3-2cce-4236-94e7-3b88aca146d9" providerId="AD" clId="Web-{A320A3B0-748F-4129-BD1F-1360B497F2BC}" dt="2024-02-03T23:35:05.916" v="5"/>
          <pc:sldLayoutMkLst>
            <pc:docMk/>
            <pc:sldMasterMk cId="1566574880" sldId="2147483672"/>
            <pc:sldLayoutMk cId="3909048499" sldId="2147483676"/>
          </pc:sldLayoutMkLst>
        </pc:sldLayoutChg>
        <pc:sldLayoutChg chg="add del replId">
          <pc:chgData name="Sarah James (2311424)" userId="S::2311424@student.uwtsd.ac.uk::294ccbc3-2cce-4236-94e7-3b88aca146d9" providerId="AD" clId="Web-{A320A3B0-748F-4129-BD1F-1360B497F2BC}" dt="2024-02-03T23:35:05.916" v="5"/>
          <pc:sldLayoutMkLst>
            <pc:docMk/>
            <pc:sldMasterMk cId="1566574880" sldId="2147483672"/>
            <pc:sldLayoutMk cId="11940873" sldId="2147483677"/>
          </pc:sldLayoutMkLst>
        </pc:sldLayoutChg>
        <pc:sldLayoutChg chg="add del replId">
          <pc:chgData name="Sarah James (2311424)" userId="S::2311424@student.uwtsd.ac.uk::294ccbc3-2cce-4236-94e7-3b88aca146d9" providerId="AD" clId="Web-{A320A3B0-748F-4129-BD1F-1360B497F2BC}" dt="2024-02-03T23:35:05.916" v="5"/>
          <pc:sldLayoutMkLst>
            <pc:docMk/>
            <pc:sldMasterMk cId="1566574880" sldId="2147483672"/>
            <pc:sldLayoutMk cId="2567918252" sldId="2147483678"/>
          </pc:sldLayoutMkLst>
        </pc:sldLayoutChg>
        <pc:sldLayoutChg chg="add del replId">
          <pc:chgData name="Sarah James (2311424)" userId="S::2311424@student.uwtsd.ac.uk::294ccbc3-2cce-4236-94e7-3b88aca146d9" providerId="AD" clId="Web-{A320A3B0-748F-4129-BD1F-1360B497F2BC}" dt="2024-02-03T23:35:05.916" v="5"/>
          <pc:sldLayoutMkLst>
            <pc:docMk/>
            <pc:sldMasterMk cId="1566574880" sldId="2147483672"/>
            <pc:sldLayoutMk cId="1490976000" sldId="2147483679"/>
          </pc:sldLayoutMkLst>
        </pc:sldLayoutChg>
        <pc:sldLayoutChg chg="add del replId">
          <pc:chgData name="Sarah James (2311424)" userId="S::2311424@student.uwtsd.ac.uk::294ccbc3-2cce-4236-94e7-3b88aca146d9" providerId="AD" clId="Web-{A320A3B0-748F-4129-BD1F-1360B497F2BC}" dt="2024-02-03T23:35:05.916" v="5"/>
          <pc:sldLayoutMkLst>
            <pc:docMk/>
            <pc:sldMasterMk cId="1566574880" sldId="2147483672"/>
            <pc:sldLayoutMk cId="1009090449" sldId="2147483680"/>
          </pc:sldLayoutMkLst>
        </pc:sldLayoutChg>
        <pc:sldLayoutChg chg="add del replId">
          <pc:chgData name="Sarah James (2311424)" userId="S::2311424@student.uwtsd.ac.uk::294ccbc3-2cce-4236-94e7-3b88aca146d9" providerId="AD" clId="Web-{A320A3B0-748F-4129-BD1F-1360B497F2BC}" dt="2024-02-03T23:35:05.916" v="5"/>
          <pc:sldLayoutMkLst>
            <pc:docMk/>
            <pc:sldMasterMk cId="1566574880" sldId="2147483672"/>
            <pc:sldLayoutMk cId="2509148198" sldId="2147483681"/>
          </pc:sldLayoutMkLst>
        </pc:sldLayoutChg>
        <pc:sldLayoutChg chg="add del replId">
          <pc:chgData name="Sarah James (2311424)" userId="S::2311424@student.uwtsd.ac.uk::294ccbc3-2cce-4236-94e7-3b88aca146d9" providerId="AD" clId="Web-{A320A3B0-748F-4129-BD1F-1360B497F2BC}" dt="2024-02-03T23:35:05.916" v="5"/>
          <pc:sldLayoutMkLst>
            <pc:docMk/>
            <pc:sldMasterMk cId="1566574880" sldId="2147483672"/>
            <pc:sldLayoutMk cId="4155952755" sldId="2147483682"/>
          </pc:sldLayoutMkLst>
        </pc:sldLayoutChg>
        <pc:sldLayoutChg chg="add del replId">
          <pc:chgData name="Sarah James (2311424)" userId="S::2311424@student.uwtsd.ac.uk::294ccbc3-2cce-4236-94e7-3b88aca146d9" providerId="AD" clId="Web-{A320A3B0-748F-4129-BD1F-1360B497F2BC}" dt="2024-02-03T23:35:05.916" v="5"/>
          <pc:sldLayoutMkLst>
            <pc:docMk/>
            <pc:sldMasterMk cId="1566574880" sldId="2147483672"/>
            <pc:sldLayoutMk cId="2832781682" sldId="2147483683"/>
          </pc:sldLayoutMkLst>
        </pc:sldLayoutChg>
      </pc:sldMasterChg>
      <pc:sldMasterChg chg="add del addSldLayout delSldLayout">
        <pc:chgData name="Sarah James (2311424)" userId="S::2311424@student.uwtsd.ac.uk::294ccbc3-2cce-4236-94e7-3b88aca146d9" providerId="AD" clId="Web-{A320A3B0-748F-4129-BD1F-1360B497F2BC}" dt="2024-02-03T23:35:05.869" v="4"/>
        <pc:sldMasterMkLst>
          <pc:docMk/>
          <pc:sldMasterMk cId="2489103874" sldId="2147483684"/>
        </pc:sldMasterMkLst>
        <pc:sldLayoutChg chg="add del">
          <pc:chgData name="Sarah James (2311424)" userId="S::2311424@student.uwtsd.ac.uk::294ccbc3-2cce-4236-94e7-3b88aca146d9" providerId="AD" clId="Web-{A320A3B0-748F-4129-BD1F-1360B497F2BC}" dt="2024-02-03T23:35:05.869" v="4"/>
          <pc:sldLayoutMkLst>
            <pc:docMk/>
            <pc:sldMasterMk cId="2489103874" sldId="2147483684"/>
            <pc:sldLayoutMk cId="1551877112" sldId="2147483685"/>
          </pc:sldLayoutMkLst>
        </pc:sldLayoutChg>
        <pc:sldLayoutChg chg="add del">
          <pc:chgData name="Sarah James (2311424)" userId="S::2311424@student.uwtsd.ac.uk::294ccbc3-2cce-4236-94e7-3b88aca146d9" providerId="AD" clId="Web-{A320A3B0-748F-4129-BD1F-1360B497F2BC}" dt="2024-02-03T23:35:05.869" v="4"/>
          <pc:sldLayoutMkLst>
            <pc:docMk/>
            <pc:sldMasterMk cId="2489103874" sldId="2147483684"/>
            <pc:sldLayoutMk cId="3735162494" sldId="2147483686"/>
          </pc:sldLayoutMkLst>
        </pc:sldLayoutChg>
        <pc:sldLayoutChg chg="add del">
          <pc:chgData name="Sarah James (2311424)" userId="S::2311424@student.uwtsd.ac.uk::294ccbc3-2cce-4236-94e7-3b88aca146d9" providerId="AD" clId="Web-{A320A3B0-748F-4129-BD1F-1360B497F2BC}" dt="2024-02-03T23:35:05.869" v="4"/>
          <pc:sldLayoutMkLst>
            <pc:docMk/>
            <pc:sldMasterMk cId="2489103874" sldId="2147483684"/>
            <pc:sldLayoutMk cId="2177710314" sldId="2147483687"/>
          </pc:sldLayoutMkLst>
        </pc:sldLayoutChg>
        <pc:sldLayoutChg chg="add del">
          <pc:chgData name="Sarah James (2311424)" userId="S::2311424@student.uwtsd.ac.uk::294ccbc3-2cce-4236-94e7-3b88aca146d9" providerId="AD" clId="Web-{A320A3B0-748F-4129-BD1F-1360B497F2BC}" dt="2024-02-03T23:35:05.869" v="4"/>
          <pc:sldLayoutMkLst>
            <pc:docMk/>
            <pc:sldMasterMk cId="2489103874" sldId="2147483684"/>
            <pc:sldLayoutMk cId="137126303" sldId="2147483688"/>
          </pc:sldLayoutMkLst>
        </pc:sldLayoutChg>
        <pc:sldLayoutChg chg="add del">
          <pc:chgData name="Sarah James (2311424)" userId="S::2311424@student.uwtsd.ac.uk::294ccbc3-2cce-4236-94e7-3b88aca146d9" providerId="AD" clId="Web-{A320A3B0-748F-4129-BD1F-1360B497F2BC}" dt="2024-02-03T23:35:05.869" v="4"/>
          <pc:sldLayoutMkLst>
            <pc:docMk/>
            <pc:sldMasterMk cId="2489103874" sldId="2147483684"/>
            <pc:sldLayoutMk cId="2704058140" sldId="2147483689"/>
          </pc:sldLayoutMkLst>
        </pc:sldLayoutChg>
        <pc:sldLayoutChg chg="add del">
          <pc:chgData name="Sarah James (2311424)" userId="S::2311424@student.uwtsd.ac.uk::294ccbc3-2cce-4236-94e7-3b88aca146d9" providerId="AD" clId="Web-{A320A3B0-748F-4129-BD1F-1360B497F2BC}" dt="2024-02-03T23:35:05.869" v="4"/>
          <pc:sldLayoutMkLst>
            <pc:docMk/>
            <pc:sldMasterMk cId="2489103874" sldId="2147483684"/>
            <pc:sldLayoutMk cId="432838214" sldId="2147483690"/>
          </pc:sldLayoutMkLst>
        </pc:sldLayoutChg>
        <pc:sldLayoutChg chg="add del">
          <pc:chgData name="Sarah James (2311424)" userId="S::2311424@student.uwtsd.ac.uk::294ccbc3-2cce-4236-94e7-3b88aca146d9" providerId="AD" clId="Web-{A320A3B0-748F-4129-BD1F-1360B497F2BC}" dt="2024-02-03T23:35:05.869" v="4"/>
          <pc:sldLayoutMkLst>
            <pc:docMk/>
            <pc:sldMasterMk cId="2489103874" sldId="2147483684"/>
            <pc:sldLayoutMk cId="3559548335" sldId="2147483691"/>
          </pc:sldLayoutMkLst>
        </pc:sldLayoutChg>
        <pc:sldLayoutChg chg="add del">
          <pc:chgData name="Sarah James (2311424)" userId="S::2311424@student.uwtsd.ac.uk::294ccbc3-2cce-4236-94e7-3b88aca146d9" providerId="AD" clId="Web-{A320A3B0-748F-4129-BD1F-1360B497F2BC}" dt="2024-02-03T23:35:05.869" v="4"/>
          <pc:sldLayoutMkLst>
            <pc:docMk/>
            <pc:sldMasterMk cId="2489103874" sldId="2147483684"/>
            <pc:sldLayoutMk cId="3752176745" sldId="2147483692"/>
          </pc:sldLayoutMkLst>
        </pc:sldLayoutChg>
        <pc:sldLayoutChg chg="add del">
          <pc:chgData name="Sarah James (2311424)" userId="S::2311424@student.uwtsd.ac.uk::294ccbc3-2cce-4236-94e7-3b88aca146d9" providerId="AD" clId="Web-{A320A3B0-748F-4129-BD1F-1360B497F2BC}" dt="2024-02-03T23:35:05.869" v="4"/>
          <pc:sldLayoutMkLst>
            <pc:docMk/>
            <pc:sldMasterMk cId="2489103874" sldId="2147483684"/>
            <pc:sldLayoutMk cId="148363075" sldId="2147483693"/>
          </pc:sldLayoutMkLst>
        </pc:sldLayoutChg>
        <pc:sldLayoutChg chg="add del">
          <pc:chgData name="Sarah James (2311424)" userId="S::2311424@student.uwtsd.ac.uk::294ccbc3-2cce-4236-94e7-3b88aca146d9" providerId="AD" clId="Web-{A320A3B0-748F-4129-BD1F-1360B497F2BC}" dt="2024-02-03T23:35:05.869" v="4"/>
          <pc:sldLayoutMkLst>
            <pc:docMk/>
            <pc:sldMasterMk cId="2489103874" sldId="2147483684"/>
            <pc:sldLayoutMk cId="381926727" sldId="2147483694"/>
          </pc:sldLayoutMkLst>
        </pc:sldLayoutChg>
        <pc:sldLayoutChg chg="add del">
          <pc:chgData name="Sarah James (2311424)" userId="S::2311424@student.uwtsd.ac.uk::294ccbc3-2cce-4236-94e7-3b88aca146d9" providerId="AD" clId="Web-{A320A3B0-748F-4129-BD1F-1360B497F2BC}" dt="2024-02-03T23:35:05.869" v="4"/>
          <pc:sldLayoutMkLst>
            <pc:docMk/>
            <pc:sldMasterMk cId="2489103874" sldId="2147483684"/>
            <pc:sldLayoutMk cId="2611223226" sldId="2147483695"/>
          </pc:sldLayoutMkLst>
        </pc:sldLayoutChg>
      </pc:sldMasterChg>
      <pc:sldMasterChg chg="add del addSldLayout delSldLayout">
        <pc:chgData name="Sarah James (2311424)" userId="S::2311424@student.uwtsd.ac.uk::294ccbc3-2cce-4236-94e7-3b88aca146d9" providerId="AD" clId="Web-{A320A3B0-748F-4129-BD1F-1360B497F2BC}" dt="2024-02-03T23:36:25.860" v="18"/>
        <pc:sldMasterMkLst>
          <pc:docMk/>
          <pc:sldMasterMk cId="1703202665" sldId="2147483720"/>
        </pc:sldMasterMkLst>
        <pc:sldLayoutChg chg="add del">
          <pc:chgData name="Sarah James (2311424)" userId="S::2311424@student.uwtsd.ac.uk::294ccbc3-2cce-4236-94e7-3b88aca146d9" providerId="AD" clId="Web-{A320A3B0-748F-4129-BD1F-1360B497F2BC}" dt="2024-02-03T23:36:25.860" v="18"/>
          <pc:sldLayoutMkLst>
            <pc:docMk/>
            <pc:sldMasterMk cId="1703202665" sldId="2147483720"/>
            <pc:sldLayoutMk cId="2226025760" sldId="2147483709"/>
          </pc:sldLayoutMkLst>
        </pc:sldLayoutChg>
        <pc:sldLayoutChg chg="add del">
          <pc:chgData name="Sarah James (2311424)" userId="S::2311424@student.uwtsd.ac.uk::294ccbc3-2cce-4236-94e7-3b88aca146d9" providerId="AD" clId="Web-{A320A3B0-748F-4129-BD1F-1360B497F2BC}" dt="2024-02-03T23:36:25.860" v="18"/>
          <pc:sldLayoutMkLst>
            <pc:docMk/>
            <pc:sldMasterMk cId="1703202665" sldId="2147483720"/>
            <pc:sldLayoutMk cId="872403252" sldId="2147483710"/>
          </pc:sldLayoutMkLst>
        </pc:sldLayoutChg>
        <pc:sldLayoutChg chg="add del">
          <pc:chgData name="Sarah James (2311424)" userId="S::2311424@student.uwtsd.ac.uk::294ccbc3-2cce-4236-94e7-3b88aca146d9" providerId="AD" clId="Web-{A320A3B0-748F-4129-BD1F-1360B497F2BC}" dt="2024-02-03T23:36:25.860" v="18"/>
          <pc:sldLayoutMkLst>
            <pc:docMk/>
            <pc:sldMasterMk cId="1703202665" sldId="2147483720"/>
            <pc:sldLayoutMk cId="1562384798" sldId="2147483711"/>
          </pc:sldLayoutMkLst>
        </pc:sldLayoutChg>
        <pc:sldLayoutChg chg="add del">
          <pc:chgData name="Sarah James (2311424)" userId="S::2311424@student.uwtsd.ac.uk::294ccbc3-2cce-4236-94e7-3b88aca146d9" providerId="AD" clId="Web-{A320A3B0-748F-4129-BD1F-1360B497F2BC}" dt="2024-02-03T23:36:25.860" v="18"/>
          <pc:sldLayoutMkLst>
            <pc:docMk/>
            <pc:sldMasterMk cId="1703202665" sldId="2147483720"/>
            <pc:sldLayoutMk cId="3585377205" sldId="2147483712"/>
          </pc:sldLayoutMkLst>
        </pc:sldLayoutChg>
        <pc:sldLayoutChg chg="add del">
          <pc:chgData name="Sarah James (2311424)" userId="S::2311424@student.uwtsd.ac.uk::294ccbc3-2cce-4236-94e7-3b88aca146d9" providerId="AD" clId="Web-{A320A3B0-748F-4129-BD1F-1360B497F2BC}" dt="2024-02-03T23:36:25.860" v="18"/>
          <pc:sldLayoutMkLst>
            <pc:docMk/>
            <pc:sldMasterMk cId="1703202665" sldId="2147483720"/>
            <pc:sldLayoutMk cId="1360059532" sldId="2147483713"/>
          </pc:sldLayoutMkLst>
        </pc:sldLayoutChg>
        <pc:sldLayoutChg chg="add del">
          <pc:chgData name="Sarah James (2311424)" userId="S::2311424@student.uwtsd.ac.uk::294ccbc3-2cce-4236-94e7-3b88aca146d9" providerId="AD" clId="Web-{A320A3B0-748F-4129-BD1F-1360B497F2BC}" dt="2024-02-03T23:36:25.860" v="18"/>
          <pc:sldLayoutMkLst>
            <pc:docMk/>
            <pc:sldMasterMk cId="1703202665" sldId="2147483720"/>
            <pc:sldLayoutMk cId="4278826447" sldId="2147483714"/>
          </pc:sldLayoutMkLst>
        </pc:sldLayoutChg>
        <pc:sldLayoutChg chg="add del">
          <pc:chgData name="Sarah James (2311424)" userId="S::2311424@student.uwtsd.ac.uk::294ccbc3-2cce-4236-94e7-3b88aca146d9" providerId="AD" clId="Web-{A320A3B0-748F-4129-BD1F-1360B497F2BC}" dt="2024-02-03T23:36:25.860" v="18"/>
          <pc:sldLayoutMkLst>
            <pc:docMk/>
            <pc:sldMasterMk cId="1703202665" sldId="2147483720"/>
            <pc:sldLayoutMk cId="988613548" sldId="2147483715"/>
          </pc:sldLayoutMkLst>
        </pc:sldLayoutChg>
        <pc:sldLayoutChg chg="add del">
          <pc:chgData name="Sarah James (2311424)" userId="S::2311424@student.uwtsd.ac.uk::294ccbc3-2cce-4236-94e7-3b88aca146d9" providerId="AD" clId="Web-{A320A3B0-748F-4129-BD1F-1360B497F2BC}" dt="2024-02-03T23:36:25.860" v="18"/>
          <pc:sldLayoutMkLst>
            <pc:docMk/>
            <pc:sldMasterMk cId="1703202665" sldId="2147483720"/>
            <pc:sldLayoutMk cId="890982990" sldId="2147483716"/>
          </pc:sldLayoutMkLst>
        </pc:sldLayoutChg>
        <pc:sldLayoutChg chg="add del">
          <pc:chgData name="Sarah James (2311424)" userId="S::2311424@student.uwtsd.ac.uk::294ccbc3-2cce-4236-94e7-3b88aca146d9" providerId="AD" clId="Web-{A320A3B0-748F-4129-BD1F-1360B497F2BC}" dt="2024-02-03T23:36:25.860" v="18"/>
          <pc:sldLayoutMkLst>
            <pc:docMk/>
            <pc:sldMasterMk cId="1703202665" sldId="2147483720"/>
            <pc:sldLayoutMk cId="789426039" sldId="2147483717"/>
          </pc:sldLayoutMkLst>
        </pc:sldLayoutChg>
        <pc:sldLayoutChg chg="add del">
          <pc:chgData name="Sarah James (2311424)" userId="S::2311424@student.uwtsd.ac.uk::294ccbc3-2cce-4236-94e7-3b88aca146d9" providerId="AD" clId="Web-{A320A3B0-748F-4129-BD1F-1360B497F2BC}" dt="2024-02-03T23:36:25.860" v="18"/>
          <pc:sldLayoutMkLst>
            <pc:docMk/>
            <pc:sldMasterMk cId="1703202665" sldId="2147483720"/>
            <pc:sldLayoutMk cId="2208200053" sldId="2147483718"/>
          </pc:sldLayoutMkLst>
        </pc:sldLayoutChg>
        <pc:sldLayoutChg chg="add del">
          <pc:chgData name="Sarah James (2311424)" userId="S::2311424@student.uwtsd.ac.uk::294ccbc3-2cce-4236-94e7-3b88aca146d9" providerId="AD" clId="Web-{A320A3B0-748F-4129-BD1F-1360B497F2BC}" dt="2024-02-03T23:36:25.860" v="18"/>
          <pc:sldLayoutMkLst>
            <pc:docMk/>
            <pc:sldMasterMk cId="1703202665" sldId="2147483720"/>
            <pc:sldLayoutMk cId="1199203364" sldId="2147483719"/>
          </pc:sldLayoutMkLst>
        </pc:sldLayoutChg>
      </pc:sldMasterChg>
      <pc:sldMasterChg chg="add addSldLayout">
        <pc:chgData name="Sarah James (2311424)" userId="S::2311424@student.uwtsd.ac.uk::294ccbc3-2cce-4236-94e7-3b88aca146d9" providerId="AD" clId="Web-{A320A3B0-748F-4129-BD1F-1360B497F2BC}" dt="2024-02-03T23:36:25.860" v="18"/>
        <pc:sldMasterMkLst>
          <pc:docMk/>
          <pc:sldMasterMk cId="519204564" sldId="2147483809"/>
        </pc:sldMasterMkLst>
        <pc:sldLayoutChg chg="add">
          <pc:chgData name="Sarah James (2311424)" userId="S::2311424@student.uwtsd.ac.uk::294ccbc3-2cce-4236-94e7-3b88aca146d9" providerId="AD" clId="Web-{A320A3B0-748F-4129-BD1F-1360B497F2BC}" dt="2024-02-03T23:36:25.860" v="18"/>
          <pc:sldLayoutMkLst>
            <pc:docMk/>
            <pc:sldMasterMk cId="519204564" sldId="2147483809"/>
            <pc:sldLayoutMk cId="2205291537" sldId="2147483798"/>
          </pc:sldLayoutMkLst>
        </pc:sldLayoutChg>
        <pc:sldLayoutChg chg="add">
          <pc:chgData name="Sarah James (2311424)" userId="S::2311424@student.uwtsd.ac.uk::294ccbc3-2cce-4236-94e7-3b88aca146d9" providerId="AD" clId="Web-{A320A3B0-748F-4129-BD1F-1360B497F2BC}" dt="2024-02-03T23:36:25.860" v="18"/>
          <pc:sldLayoutMkLst>
            <pc:docMk/>
            <pc:sldMasterMk cId="519204564" sldId="2147483809"/>
            <pc:sldLayoutMk cId="2850545602" sldId="2147483799"/>
          </pc:sldLayoutMkLst>
        </pc:sldLayoutChg>
        <pc:sldLayoutChg chg="add">
          <pc:chgData name="Sarah James (2311424)" userId="S::2311424@student.uwtsd.ac.uk::294ccbc3-2cce-4236-94e7-3b88aca146d9" providerId="AD" clId="Web-{A320A3B0-748F-4129-BD1F-1360B497F2BC}" dt="2024-02-03T23:36:25.860" v="18"/>
          <pc:sldLayoutMkLst>
            <pc:docMk/>
            <pc:sldMasterMk cId="519204564" sldId="2147483809"/>
            <pc:sldLayoutMk cId="663740476" sldId="2147483800"/>
          </pc:sldLayoutMkLst>
        </pc:sldLayoutChg>
        <pc:sldLayoutChg chg="add">
          <pc:chgData name="Sarah James (2311424)" userId="S::2311424@student.uwtsd.ac.uk::294ccbc3-2cce-4236-94e7-3b88aca146d9" providerId="AD" clId="Web-{A320A3B0-748F-4129-BD1F-1360B497F2BC}" dt="2024-02-03T23:36:25.860" v="18"/>
          <pc:sldLayoutMkLst>
            <pc:docMk/>
            <pc:sldMasterMk cId="519204564" sldId="2147483809"/>
            <pc:sldLayoutMk cId="2590609552" sldId="2147483801"/>
          </pc:sldLayoutMkLst>
        </pc:sldLayoutChg>
        <pc:sldLayoutChg chg="add">
          <pc:chgData name="Sarah James (2311424)" userId="S::2311424@student.uwtsd.ac.uk::294ccbc3-2cce-4236-94e7-3b88aca146d9" providerId="AD" clId="Web-{A320A3B0-748F-4129-BD1F-1360B497F2BC}" dt="2024-02-03T23:36:25.860" v="18"/>
          <pc:sldLayoutMkLst>
            <pc:docMk/>
            <pc:sldMasterMk cId="519204564" sldId="2147483809"/>
            <pc:sldLayoutMk cId="4225642875" sldId="2147483802"/>
          </pc:sldLayoutMkLst>
        </pc:sldLayoutChg>
        <pc:sldLayoutChg chg="add">
          <pc:chgData name="Sarah James (2311424)" userId="S::2311424@student.uwtsd.ac.uk::294ccbc3-2cce-4236-94e7-3b88aca146d9" providerId="AD" clId="Web-{A320A3B0-748F-4129-BD1F-1360B497F2BC}" dt="2024-02-03T23:36:25.860" v="18"/>
          <pc:sldLayoutMkLst>
            <pc:docMk/>
            <pc:sldMasterMk cId="519204564" sldId="2147483809"/>
            <pc:sldLayoutMk cId="3560357943" sldId="2147483803"/>
          </pc:sldLayoutMkLst>
        </pc:sldLayoutChg>
        <pc:sldLayoutChg chg="add">
          <pc:chgData name="Sarah James (2311424)" userId="S::2311424@student.uwtsd.ac.uk::294ccbc3-2cce-4236-94e7-3b88aca146d9" providerId="AD" clId="Web-{A320A3B0-748F-4129-BD1F-1360B497F2BC}" dt="2024-02-03T23:36:25.860" v="18"/>
          <pc:sldLayoutMkLst>
            <pc:docMk/>
            <pc:sldMasterMk cId="519204564" sldId="2147483809"/>
            <pc:sldLayoutMk cId="1135103180" sldId="2147483804"/>
          </pc:sldLayoutMkLst>
        </pc:sldLayoutChg>
        <pc:sldLayoutChg chg="add">
          <pc:chgData name="Sarah James (2311424)" userId="S::2311424@student.uwtsd.ac.uk::294ccbc3-2cce-4236-94e7-3b88aca146d9" providerId="AD" clId="Web-{A320A3B0-748F-4129-BD1F-1360B497F2BC}" dt="2024-02-03T23:36:25.860" v="18"/>
          <pc:sldLayoutMkLst>
            <pc:docMk/>
            <pc:sldMasterMk cId="519204564" sldId="2147483809"/>
            <pc:sldLayoutMk cId="1288925469" sldId="2147483805"/>
          </pc:sldLayoutMkLst>
        </pc:sldLayoutChg>
        <pc:sldLayoutChg chg="add">
          <pc:chgData name="Sarah James (2311424)" userId="S::2311424@student.uwtsd.ac.uk::294ccbc3-2cce-4236-94e7-3b88aca146d9" providerId="AD" clId="Web-{A320A3B0-748F-4129-BD1F-1360B497F2BC}" dt="2024-02-03T23:36:25.860" v="18"/>
          <pc:sldLayoutMkLst>
            <pc:docMk/>
            <pc:sldMasterMk cId="519204564" sldId="2147483809"/>
            <pc:sldLayoutMk cId="1330817705" sldId="2147483806"/>
          </pc:sldLayoutMkLst>
        </pc:sldLayoutChg>
        <pc:sldLayoutChg chg="add">
          <pc:chgData name="Sarah James (2311424)" userId="S::2311424@student.uwtsd.ac.uk::294ccbc3-2cce-4236-94e7-3b88aca146d9" providerId="AD" clId="Web-{A320A3B0-748F-4129-BD1F-1360B497F2BC}" dt="2024-02-03T23:36:25.860" v="18"/>
          <pc:sldLayoutMkLst>
            <pc:docMk/>
            <pc:sldMasterMk cId="519204564" sldId="2147483809"/>
            <pc:sldLayoutMk cId="1325258081" sldId="2147483807"/>
          </pc:sldLayoutMkLst>
        </pc:sldLayoutChg>
        <pc:sldLayoutChg chg="add">
          <pc:chgData name="Sarah James (2311424)" userId="S::2311424@student.uwtsd.ac.uk::294ccbc3-2cce-4236-94e7-3b88aca146d9" providerId="AD" clId="Web-{A320A3B0-748F-4129-BD1F-1360B497F2BC}" dt="2024-02-03T23:36:25.860" v="18"/>
          <pc:sldLayoutMkLst>
            <pc:docMk/>
            <pc:sldMasterMk cId="519204564" sldId="2147483809"/>
            <pc:sldLayoutMk cId="1146386800" sldId="2147483808"/>
          </pc:sldLayoutMkLst>
        </pc:sldLayoutChg>
      </pc:sldMasterChg>
      <pc:sldMasterChg chg="add del addSldLayout delSldLayout">
        <pc:chgData name="Sarah James (2311424)" userId="S::2311424@student.uwtsd.ac.uk::294ccbc3-2cce-4236-94e7-3b88aca146d9" providerId="AD" clId="Web-{A320A3B0-748F-4129-BD1F-1360B497F2BC}" dt="2024-02-03T23:36:25.813" v="17"/>
        <pc:sldMasterMkLst>
          <pc:docMk/>
          <pc:sldMasterMk cId="2489894312" sldId="2147483822"/>
        </pc:sldMasterMkLst>
        <pc:sldLayoutChg chg="add del">
          <pc:chgData name="Sarah James (2311424)" userId="S::2311424@student.uwtsd.ac.uk::294ccbc3-2cce-4236-94e7-3b88aca146d9" providerId="AD" clId="Web-{A320A3B0-748F-4129-BD1F-1360B497F2BC}" dt="2024-02-03T23:36:25.813" v="17"/>
          <pc:sldLayoutMkLst>
            <pc:docMk/>
            <pc:sldMasterMk cId="2489894312" sldId="2147483822"/>
            <pc:sldLayoutMk cId="1125001075" sldId="2147483811"/>
          </pc:sldLayoutMkLst>
        </pc:sldLayoutChg>
        <pc:sldLayoutChg chg="add del">
          <pc:chgData name="Sarah James (2311424)" userId="S::2311424@student.uwtsd.ac.uk::294ccbc3-2cce-4236-94e7-3b88aca146d9" providerId="AD" clId="Web-{A320A3B0-748F-4129-BD1F-1360B497F2BC}" dt="2024-02-03T23:36:25.813" v="17"/>
          <pc:sldLayoutMkLst>
            <pc:docMk/>
            <pc:sldMasterMk cId="2489894312" sldId="2147483822"/>
            <pc:sldLayoutMk cId="1206136189" sldId="2147483812"/>
          </pc:sldLayoutMkLst>
        </pc:sldLayoutChg>
        <pc:sldLayoutChg chg="add del">
          <pc:chgData name="Sarah James (2311424)" userId="S::2311424@student.uwtsd.ac.uk::294ccbc3-2cce-4236-94e7-3b88aca146d9" providerId="AD" clId="Web-{A320A3B0-748F-4129-BD1F-1360B497F2BC}" dt="2024-02-03T23:36:25.813" v="17"/>
          <pc:sldLayoutMkLst>
            <pc:docMk/>
            <pc:sldMasterMk cId="2489894312" sldId="2147483822"/>
            <pc:sldLayoutMk cId="2909214860" sldId="2147483813"/>
          </pc:sldLayoutMkLst>
        </pc:sldLayoutChg>
        <pc:sldLayoutChg chg="add del">
          <pc:chgData name="Sarah James (2311424)" userId="S::2311424@student.uwtsd.ac.uk::294ccbc3-2cce-4236-94e7-3b88aca146d9" providerId="AD" clId="Web-{A320A3B0-748F-4129-BD1F-1360B497F2BC}" dt="2024-02-03T23:36:25.813" v="17"/>
          <pc:sldLayoutMkLst>
            <pc:docMk/>
            <pc:sldMasterMk cId="2489894312" sldId="2147483822"/>
            <pc:sldLayoutMk cId="1703182133" sldId="2147483814"/>
          </pc:sldLayoutMkLst>
        </pc:sldLayoutChg>
        <pc:sldLayoutChg chg="add del">
          <pc:chgData name="Sarah James (2311424)" userId="S::2311424@student.uwtsd.ac.uk::294ccbc3-2cce-4236-94e7-3b88aca146d9" providerId="AD" clId="Web-{A320A3B0-748F-4129-BD1F-1360B497F2BC}" dt="2024-02-03T23:36:25.813" v="17"/>
          <pc:sldLayoutMkLst>
            <pc:docMk/>
            <pc:sldMasterMk cId="2489894312" sldId="2147483822"/>
            <pc:sldLayoutMk cId="3348559310" sldId="2147483815"/>
          </pc:sldLayoutMkLst>
        </pc:sldLayoutChg>
        <pc:sldLayoutChg chg="add del">
          <pc:chgData name="Sarah James (2311424)" userId="S::2311424@student.uwtsd.ac.uk::294ccbc3-2cce-4236-94e7-3b88aca146d9" providerId="AD" clId="Web-{A320A3B0-748F-4129-BD1F-1360B497F2BC}" dt="2024-02-03T23:36:25.813" v="17"/>
          <pc:sldLayoutMkLst>
            <pc:docMk/>
            <pc:sldMasterMk cId="2489894312" sldId="2147483822"/>
            <pc:sldLayoutMk cId="3691398261" sldId="2147483816"/>
          </pc:sldLayoutMkLst>
        </pc:sldLayoutChg>
        <pc:sldLayoutChg chg="add del">
          <pc:chgData name="Sarah James (2311424)" userId="S::2311424@student.uwtsd.ac.uk::294ccbc3-2cce-4236-94e7-3b88aca146d9" providerId="AD" clId="Web-{A320A3B0-748F-4129-BD1F-1360B497F2BC}" dt="2024-02-03T23:36:25.813" v="17"/>
          <pc:sldLayoutMkLst>
            <pc:docMk/>
            <pc:sldMasterMk cId="2489894312" sldId="2147483822"/>
            <pc:sldLayoutMk cId="1197032509" sldId="2147483817"/>
          </pc:sldLayoutMkLst>
        </pc:sldLayoutChg>
        <pc:sldLayoutChg chg="add del">
          <pc:chgData name="Sarah James (2311424)" userId="S::2311424@student.uwtsd.ac.uk::294ccbc3-2cce-4236-94e7-3b88aca146d9" providerId="AD" clId="Web-{A320A3B0-748F-4129-BD1F-1360B497F2BC}" dt="2024-02-03T23:36:25.813" v="17"/>
          <pc:sldLayoutMkLst>
            <pc:docMk/>
            <pc:sldMasterMk cId="2489894312" sldId="2147483822"/>
            <pc:sldLayoutMk cId="633952926" sldId="2147483818"/>
          </pc:sldLayoutMkLst>
        </pc:sldLayoutChg>
        <pc:sldLayoutChg chg="add del">
          <pc:chgData name="Sarah James (2311424)" userId="S::2311424@student.uwtsd.ac.uk::294ccbc3-2cce-4236-94e7-3b88aca146d9" providerId="AD" clId="Web-{A320A3B0-748F-4129-BD1F-1360B497F2BC}" dt="2024-02-03T23:36:25.813" v="17"/>
          <pc:sldLayoutMkLst>
            <pc:docMk/>
            <pc:sldMasterMk cId="2489894312" sldId="2147483822"/>
            <pc:sldLayoutMk cId="2061131188" sldId="2147483819"/>
          </pc:sldLayoutMkLst>
        </pc:sldLayoutChg>
        <pc:sldLayoutChg chg="add del">
          <pc:chgData name="Sarah James (2311424)" userId="S::2311424@student.uwtsd.ac.uk::294ccbc3-2cce-4236-94e7-3b88aca146d9" providerId="AD" clId="Web-{A320A3B0-748F-4129-BD1F-1360B497F2BC}" dt="2024-02-03T23:36:25.813" v="17"/>
          <pc:sldLayoutMkLst>
            <pc:docMk/>
            <pc:sldMasterMk cId="2489894312" sldId="2147483822"/>
            <pc:sldLayoutMk cId="4064251643" sldId="2147483820"/>
          </pc:sldLayoutMkLst>
        </pc:sldLayoutChg>
        <pc:sldLayoutChg chg="add del">
          <pc:chgData name="Sarah James (2311424)" userId="S::2311424@student.uwtsd.ac.uk::294ccbc3-2cce-4236-94e7-3b88aca146d9" providerId="AD" clId="Web-{A320A3B0-748F-4129-BD1F-1360B497F2BC}" dt="2024-02-03T23:36:25.813" v="17"/>
          <pc:sldLayoutMkLst>
            <pc:docMk/>
            <pc:sldMasterMk cId="2489894312" sldId="2147483822"/>
            <pc:sldLayoutMk cId="1106571586" sldId="2147483821"/>
          </pc:sldLayoutMkLst>
        </pc:sldLayoutChg>
      </pc:sldMasterChg>
    </pc:docChg>
  </pc:docChgLst>
  <pc:docChgLst>
    <pc:chgData name="Sarah James (2311424)" userId="S::2311424@student.uwtsd.ac.uk::294ccbc3-2cce-4236-94e7-3b88aca146d9" providerId="AD" clId="Web-{210CEB2E-6084-68FC-A5BC-FD79D5054D12}"/>
    <pc:docChg chg="addSld modSld">
      <pc:chgData name="Sarah James (2311424)" userId="S::2311424@student.uwtsd.ac.uk::294ccbc3-2cce-4236-94e7-3b88aca146d9" providerId="AD" clId="Web-{210CEB2E-6084-68FC-A5BC-FD79D5054D12}" dt="2024-02-04T11:39:41.579" v="672" actId="20577"/>
      <pc:docMkLst>
        <pc:docMk/>
      </pc:docMkLst>
      <pc:sldChg chg="modSp">
        <pc:chgData name="Sarah James (2311424)" userId="S::2311424@student.uwtsd.ac.uk::294ccbc3-2cce-4236-94e7-3b88aca146d9" providerId="AD" clId="Web-{210CEB2E-6084-68FC-A5BC-FD79D5054D12}" dt="2024-02-04T11:39:41.579" v="672" actId="20577"/>
        <pc:sldMkLst>
          <pc:docMk/>
          <pc:sldMk cId="3188923951" sldId="257"/>
        </pc:sldMkLst>
        <pc:spChg chg="mod">
          <ac:chgData name="Sarah James (2311424)" userId="S::2311424@student.uwtsd.ac.uk::294ccbc3-2cce-4236-94e7-3b88aca146d9" providerId="AD" clId="Web-{210CEB2E-6084-68FC-A5BC-FD79D5054D12}" dt="2024-02-04T11:39:41.579" v="672" actId="20577"/>
          <ac:spMkLst>
            <pc:docMk/>
            <pc:sldMk cId="3188923951" sldId="257"/>
            <ac:spMk id="3" creationId="{6FC0E078-89DF-5A88-29F4-BEFF169C3AB6}"/>
          </ac:spMkLst>
        </pc:spChg>
      </pc:sldChg>
      <pc:sldChg chg="addSp delSp modSp new mod setBg">
        <pc:chgData name="Sarah James (2311424)" userId="S::2311424@student.uwtsd.ac.uk::294ccbc3-2cce-4236-94e7-3b88aca146d9" providerId="AD" clId="Web-{210CEB2E-6084-68FC-A5BC-FD79D5054D12}" dt="2024-02-04T11:29:58.286" v="452" actId="14100"/>
        <pc:sldMkLst>
          <pc:docMk/>
          <pc:sldMk cId="3561242543" sldId="264"/>
        </pc:sldMkLst>
        <pc:spChg chg="mod">
          <ac:chgData name="Sarah James (2311424)" userId="S::2311424@student.uwtsd.ac.uk::294ccbc3-2cce-4236-94e7-3b88aca146d9" providerId="AD" clId="Web-{210CEB2E-6084-68FC-A5BC-FD79D5054D12}" dt="2024-02-04T11:29:58.286" v="452" actId="14100"/>
          <ac:spMkLst>
            <pc:docMk/>
            <pc:sldMk cId="3561242543" sldId="264"/>
            <ac:spMk id="2" creationId="{C2916BD7-15F2-80F7-F309-E44523666D39}"/>
          </ac:spMkLst>
        </pc:spChg>
        <pc:spChg chg="del">
          <ac:chgData name="Sarah James (2311424)" userId="S::2311424@student.uwtsd.ac.uk::294ccbc3-2cce-4236-94e7-3b88aca146d9" providerId="AD" clId="Web-{210CEB2E-6084-68FC-A5BC-FD79D5054D12}" dt="2024-02-04T11:27:27.338" v="422"/>
          <ac:spMkLst>
            <pc:docMk/>
            <pc:sldMk cId="3561242543" sldId="264"/>
            <ac:spMk id="3" creationId="{84E1968B-2437-87DE-2C62-B4CBFC424D1C}"/>
          </ac:spMkLst>
        </pc:spChg>
        <pc:spChg chg="add">
          <ac:chgData name="Sarah James (2311424)" userId="S::2311424@student.uwtsd.ac.uk::294ccbc3-2cce-4236-94e7-3b88aca146d9" providerId="AD" clId="Web-{210CEB2E-6084-68FC-A5BC-FD79D5054D12}" dt="2024-02-04T11:27:27.338" v="422"/>
          <ac:spMkLst>
            <pc:docMk/>
            <pc:sldMk cId="3561242543" sldId="264"/>
            <ac:spMk id="8" creationId="{09646535-AEF6-4883-A4F9-EEC1F8B4319E}"/>
          </ac:spMkLst>
        </pc:spChg>
        <pc:spChg chg="add">
          <ac:chgData name="Sarah James (2311424)" userId="S::2311424@student.uwtsd.ac.uk::294ccbc3-2cce-4236-94e7-3b88aca146d9" providerId="AD" clId="Web-{210CEB2E-6084-68FC-A5BC-FD79D5054D12}" dt="2024-02-04T11:27:27.338" v="422"/>
          <ac:spMkLst>
            <pc:docMk/>
            <pc:sldMk cId="3561242543" sldId="264"/>
            <ac:spMk id="10" creationId="{DB7EFF05-A8DA-4B3E-9C21-7A04283D4852}"/>
          </ac:spMkLst>
        </pc:spChg>
        <pc:spChg chg="add">
          <ac:chgData name="Sarah James (2311424)" userId="S::2311424@student.uwtsd.ac.uk::294ccbc3-2cce-4236-94e7-3b88aca146d9" providerId="AD" clId="Web-{210CEB2E-6084-68FC-A5BC-FD79D5054D12}" dt="2024-02-04T11:27:27.338" v="422"/>
          <ac:spMkLst>
            <pc:docMk/>
            <pc:sldMk cId="3561242543" sldId="264"/>
            <ac:spMk id="12" creationId="{44CA1620-2C02-4B4E-97C8-06FCE85EEB0E}"/>
          </ac:spMkLst>
        </pc:spChg>
        <pc:spChg chg="add">
          <ac:chgData name="Sarah James (2311424)" userId="S::2311424@student.uwtsd.ac.uk::294ccbc3-2cce-4236-94e7-3b88aca146d9" providerId="AD" clId="Web-{210CEB2E-6084-68FC-A5BC-FD79D5054D12}" dt="2024-02-04T11:27:27.338" v="422"/>
          <ac:spMkLst>
            <pc:docMk/>
            <pc:sldMk cId="3561242543" sldId="264"/>
            <ac:spMk id="14" creationId="{3657DE79-27F8-4881-BE3B-5321D1801425}"/>
          </ac:spMkLst>
        </pc:spChg>
        <pc:spChg chg="add">
          <ac:chgData name="Sarah James (2311424)" userId="S::2311424@student.uwtsd.ac.uk::294ccbc3-2cce-4236-94e7-3b88aca146d9" providerId="AD" clId="Web-{210CEB2E-6084-68FC-A5BC-FD79D5054D12}" dt="2024-02-04T11:27:27.338" v="422"/>
          <ac:spMkLst>
            <pc:docMk/>
            <pc:sldMk cId="3561242543" sldId="264"/>
            <ac:spMk id="24" creationId="{085AB271-571D-4C19-9FCC-C760834A8937}"/>
          </ac:spMkLst>
        </pc:spChg>
        <pc:grpChg chg="add">
          <ac:chgData name="Sarah James (2311424)" userId="S::2311424@student.uwtsd.ac.uk::294ccbc3-2cce-4236-94e7-3b88aca146d9" providerId="AD" clId="Web-{210CEB2E-6084-68FC-A5BC-FD79D5054D12}" dt="2024-02-04T11:27:27.338" v="422"/>
          <ac:grpSpMkLst>
            <pc:docMk/>
            <pc:sldMk cId="3561242543" sldId="264"/>
            <ac:grpSpMk id="16" creationId="{DB733608-1322-485D-B942-B827E6997F08}"/>
          </ac:grpSpMkLst>
        </pc:grpChg>
        <pc:picChg chg="add mod">
          <ac:chgData name="Sarah James (2311424)" userId="S::2311424@student.uwtsd.ac.uk::294ccbc3-2cce-4236-94e7-3b88aca146d9" providerId="AD" clId="Web-{210CEB2E-6084-68FC-A5BC-FD79D5054D12}" dt="2024-02-04T11:28:11.560" v="434" actId="1076"/>
          <ac:picMkLst>
            <pc:docMk/>
            <pc:sldMk cId="3561242543" sldId="264"/>
            <ac:picMk id="4" creationId="{162062AA-86B5-7A2D-0019-832F6377E4E8}"/>
          </ac:picMkLst>
        </pc:picChg>
      </pc:sldChg>
      <pc:sldChg chg="modSp new">
        <pc:chgData name="Sarah James (2311424)" userId="S::2311424@student.uwtsd.ac.uk::294ccbc3-2cce-4236-94e7-3b88aca146d9" providerId="AD" clId="Web-{210CEB2E-6084-68FC-A5BC-FD79D5054D12}" dt="2024-02-04T11:30:59.525" v="479" actId="20577"/>
        <pc:sldMkLst>
          <pc:docMk/>
          <pc:sldMk cId="687166659" sldId="265"/>
        </pc:sldMkLst>
        <pc:spChg chg="mod">
          <ac:chgData name="Sarah James (2311424)" userId="S::2311424@student.uwtsd.ac.uk::294ccbc3-2cce-4236-94e7-3b88aca146d9" providerId="AD" clId="Web-{210CEB2E-6084-68FC-A5BC-FD79D5054D12}" dt="2024-02-04T11:30:15.038" v="465" actId="20577"/>
          <ac:spMkLst>
            <pc:docMk/>
            <pc:sldMk cId="687166659" sldId="265"/>
            <ac:spMk id="2" creationId="{D1135C76-7610-0960-5E2B-112DE10DF295}"/>
          </ac:spMkLst>
        </pc:spChg>
        <pc:spChg chg="mod">
          <ac:chgData name="Sarah James (2311424)" userId="S::2311424@student.uwtsd.ac.uk::294ccbc3-2cce-4236-94e7-3b88aca146d9" providerId="AD" clId="Web-{210CEB2E-6084-68FC-A5BC-FD79D5054D12}" dt="2024-02-04T11:30:59.525" v="479" actId="20577"/>
          <ac:spMkLst>
            <pc:docMk/>
            <pc:sldMk cId="687166659" sldId="265"/>
            <ac:spMk id="3" creationId="{7D22B668-AB16-8E3D-1CA7-B7B8A4901202}"/>
          </ac:spMkLst>
        </pc:spChg>
      </pc:sldChg>
    </pc:docChg>
  </pc:docChgLst>
  <pc:docChgLst>
    <pc:chgData name="Sarah James (2311424)" userId="S::2311424@student.uwtsd.ac.uk::294ccbc3-2cce-4236-94e7-3b88aca146d9" providerId="AD" clId="Web-{648BBB7A-330C-D177-5F11-8035C76030BD}"/>
    <pc:docChg chg="modSld">
      <pc:chgData name="Sarah James (2311424)" userId="S::2311424@student.uwtsd.ac.uk::294ccbc3-2cce-4236-94e7-3b88aca146d9" providerId="AD" clId="Web-{648BBB7A-330C-D177-5F11-8035C76030BD}" dt="2024-02-23T16:23:55.556" v="1257" actId="20577"/>
      <pc:docMkLst>
        <pc:docMk/>
      </pc:docMkLst>
      <pc:sldChg chg="modSp">
        <pc:chgData name="Sarah James (2311424)" userId="S::2311424@student.uwtsd.ac.uk::294ccbc3-2cce-4236-94e7-3b88aca146d9" providerId="AD" clId="Web-{648BBB7A-330C-D177-5F11-8035C76030BD}" dt="2024-02-23T16:02:57.525" v="352" actId="20577"/>
        <pc:sldMkLst>
          <pc:docMk/>
          <pc:sldMk cId="3188923951" sldId="257"/>
        </pc:sldMkLst>
        <pc:spChg chg="mod">
          <ac:chgData name="Sarah James (2311424)" userId="S::2311424@student.uwtsd.ac.uk::294ccbc3-2cce-4236-94e7-3b88aca146d9" providerId="AD" clId="Web-{648BBB7A-330C-D177-5F11-8035C76030BD}" dt="2024-02-23T16:02:57.525" v="352" actId="20577"/>
          <ac:spMkLst>
            <pc:docMk/>
            <pc:sldMk cId="3188923951" sldId="257"/>
            <ac:spMk id="3" creationId="{6FC0E078-89DF-5A88-29F4-BEFF169C3AB6}"/>
          </ac:spMkLst>
        </pc:spChg>
      </pc:sldChg>
      <pc:sldChg chg="modSp">
        <pc:chgData name="Sarah James (2311424)" userId="S::2311424@student.uwtsd.ac.uk::294ccbc3-2cce-4236-94e7-3b88aca146d9" providerId="AD" clId="Web-{648BBB7A-330C-D177-5F11-8035C76030BD}" dt="2024-02-23T16:17:30.782" v="1179" actId="20577"/>
        <pc:sldMkLst>
          <pc:docMk/>
          <pc:sldMk cId="2337218020" sldId="258"/>
        </pc:sldMkLst>
        <pc:spChg chg="mod">
          <ac:chgData name="Sarah James (2311424)" userId="S::2311424@student.uwtsd.ac.uk::294ccbc3-2cce-4236-94e7-3b88aca146d9" providerId="AD" clId="Web-{648BBB7A-330C-D177-5F11-8035C76030BD}" dt="2024-02-23T16:17:30.782" v="1179" actId="20577"/>
          <ac:spMkLst>
            <pc:docMk/>
            <pc:sldMk cId="2337218020" sldId="258"/>
            <ac:spMk id="3" creationId="{8DE59AEB-0CE6-79FC-3C85-96CD280E10E7}"/>
          </ac:spMkLst>
        </pc:spChg>
      </pc:sldChg>
      <pc:sldChg chg="modSp">
        <pc:chgData name="Sarah James (2311424)" userId="S::2311424@student.uwtsd.ac.uk::294ccbc3-2cce-4236-94e7-3b88aca146d9" providerId="AD" clId="Web-{648BBB7A-330C-D177-5F11-8035C76030BD}" dt="2024-02-23T16:23:55.556" v="1257" actId="20577"/>
        <pc:sldMkLst>
          <pc:docMk/>
          <pc:sldMk cId="3271796677" sldId="259"/>
        </pc:sldMkLst>
        <pc:spChg chg="mod">
          <ac:chgData name="Sarah James (2311424)" userId="S::2311424@student.uwtsd.ac.uk::294ccbc3-2cce-4236-94e7-3b88aca146d9" providerId="AD" clId="Web-{648BBB7A-330C-D177-5F11-8035C76030BD}" dt="2024-02-23T16:23:55.556" v="1257" actId="20577"/>
          <ac:spMkLst>
            <pc:docMk/>
            <pc:sldMk cId="3271796677" sldId="259"/>
            <ac:spMk id="3" creationId="{FC7D6EAD-98F8-AF8A-96C1-4ACEFE855BCA}"/>
          </ac:spMkLst>
        </pc:spChg>
      </pc:sldChg>
      <pc:sldChg chg="modSp">
        <pc:chgData name="Sarah James (2311424)" userId="S::2311424@student.uwtsd.ac.uk::294ccbc3-2cce-4236-94e7-3b88aca146d9" providerId="AD" clId="Web-{648BBB7A-330C-D177-5F11-8035C76030BD}" dt="2024-02-23T16:04:25.640" v="395" actId="20577"/>
        <pc:sldMkLst>
          <pc:docMk/>
          <pc:sldMk cId="687166659" sldId="265"/>
        </pc:sldMkLst>
        <pc:spChg chg="mod">
          <ac:chgData name="Sarah James (2311424)" userId="S::2311424@student.uwtsd.ac.uk::294ccbc3-2cce-4236-94e7-3b88aca146d9" providerId="AD" clId="Web-{648BBB7A-330C-D177-5F11-8035C76030BD}" dt="2024-02-23T16:04:25.640" v="395" actId="20577"/>
          <ac:spMkLst>
            <pc:docMk/>
            <pc:sldMk cId="687166659" sldId="265"/>
            <ac:spMk id="3" creationId="{7D22B668-AB16-8E3D-1CA7-B7B8A4901202}"/>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640013" y="484479"/>
            <a:ext cx="6911974" cy="2954655"/>
          </a:xfrm>
        </p:spPr>
        <p:txBody>
          <a:bodyPr anchor="b">
            <a:normAutofit/>
          </a:bodyPr>
          <a:lstStyle>
            <a:lvl1pPr algn="ctr">
              <a:defRPr sz="5600" cap="all" spc="-100" baseline="0"/>
            </a:lvl1pPr>
          </a:lstStyle>
          <a:p>
            <a:r>
              <a:rPr lang="en-US"/>
              <a:t>Click to edit Master title style</a:t>
            </a:r>
            <a:endParaRPr lang="en-US" dirty="0"/>
          </a:p>
        </p:txBody>
      </p:sp>
      <p:sp>
        <p:nvSpPr>
          <p:cNvPr id="3" name="Subtitle 2"/>
          <p:cNvSpPr>
            <a:spLocks noGrp="1"/>
          </p:cNvSpPr>
          <p:nvPr>
            <p:ph type="subTitle" idx="1"/>
          </p:nvPr>
        </p:nvSpPr>
        <p:spPr>
          <a:xfrm>
            <a:off x="2640013" y="3799133"/>
            <a:ext cx="6911974" cy="1969841"/>
          </a:xfrm>
        </p:spPr>
        <p:txBody>
          <a:bodyPr>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2395C5C9-164C-46B3-A87E-7660D39D3106}" type="datetime2">
              <a:rPr lang="en-US" smtClean="0"/>
              <a:t>Sunday, April 21, 2024</a:t>
            </a:fld>
            <a:endParaRPr lang="en-US" dirty="0"/>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pPr algn="l"/>
            <a:r>
              <a:rPr lang="en-US" dirty="0"/>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11351031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720000" y="2541600"/>
            <a:ext cx="10728325" cy="32273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4DDCFF8A-AAF8-4A12-8A91-9CA0EAF6CBB9}" type="datetime2">
              <a:rPr lang="en-US" smtClean="0"/>
              <a:t>Sunday, April 21, 2024</a:t>
            </a:fld>
            <a:endParaRPr lang="en-US" dirty="0"/>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pPr algn="l"/>
            <a:r>
              <a:rPr lang="en-US" dirty="0"/>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12889254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10728326" cy="2879724"/>
          </a:xfrm>
        </p:spPr>
        <p:txBody>
          <a:bodyPr anchor="b">
            <a:normAutofit/>
          </a:bodyPr>
          <a:lstStyle>
            <a:lvl1pPr>
              <a:defRPr sz="5600"/>
            </a:lvl1pPr>
          </a:lstStyle>
          <a:p>
            <a:r>
              <a:rPr lang="en-US"/>
              <a:t>Click to edit Master title style</a:t>
            </a:r>
            <a:endParaRPr lang="en-US" dirty="0"/>
          </a:p>
        </p:txBody>
      </p:sp>
      <p:sp>
        <p:nvSpPr>
          <p:cNvPr id="3" name="Text Placeholder 2"/>
          <p:cNvSpPr>
            <a:spLocks noGrp="1"/>
          </p:cNvSpPr>
          <p:nvPr>
            <p:ph type="body" idx="1"/>
          </p:nvPr>
        </p:nvSpPr>
        <p:spPr>
          <a:xfrm>
            <a:off x="719910" y="3858924"/>
            <a:ext cx="10728326" cy="1919076"/>
          </a:xfrm>
        </p:spPr>
        <p:txBody>
          <a:bodyPr>
            <a:normAutofit/>
          </a:bodyPr>
          <a:lstStyle>
            <a:lvl1pPr marL="0" indent="0">
              <a:buNone/>
              <a:defRPr sz="2800">
                <a:solidFill>
                  <a:schemeClr val="tx1">
                    <a:tint val="75000"/>
                    <a:alpha val="6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ABCC25C3-021A-4B0B-8F70-0C181FE1CF45}" type="datetime2">
              <a:rPr lang="en-US" smtClean="0"/>
              <a:t>Sunday, April 21, 2024</a:t>
            </a:fld>
            <a:endParaRPr lang="en-US"/>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pPr algn="l"/>
            <a:r>
              <a:rPr lang="en-US" dirty="0"/>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13308177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720000" y="2541600"/>
            <a:ext cx="5003800" cy="3234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58400" y="2541600"/>
            <a:ext cx="5003801" cy="32345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a:xfrm>
            <a:off x="731837" y="6138000"/>
            <a:ext cx="3095626" cy="720000"/>
          </a:xfrm>
          <a:prstGeom prst="rect">
            <a:avLst/>
          </a:prstGeom>
        </p:spPr>
        <p:txBody>
          <a:bodyPr/>
          <a:lstStyle/>
          <a:p>
            <a:fld id="{0C23D88D-8CEC-4ED9-A53B-5596187D9A16}" type="datetime2">
              <a:rPr lang="en-US" smtClean="0"/>
              <a:t>Sunday, April 21, 2024</a:t>
            </a:fld>
            <a:endParaRPr lang="en-US"/>
          </a:p>
        </p:txBody>
      </p:sp>
      <p:sp>
        <p:nvSpPr>
          <p:cNvPr id="6" name="Footer Placeholder 5"/>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7" name="Slide Number Placeholder 6"/>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13252580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10728325" cy="673005"/>
          </a:xfrm>
        </p:spPr>
        <p:txBody>
          <a:bodyPr>
            <a:normAutofit/>
          </a:bodyPr>
          <a:lstStyle/>
          <a:p>
            <a:r>
              <a:rPr lang="en-US"/>
              <a:t>Click to edit Master title style</a:t>
            </a:r>
            <a:endParaRPr lang="en-US" dirty="0"/>
          </a:p>
        </p:txBody>
      </p:sp>
      <p:sp>
        <p:nvSpPr>
          <p:cNvPr id="3" name="Text Placeholder 2"/>
          <p:cNvSpPr>
            <a:spLocks noGrp="1"/>
          </p:cNvSpPr>
          <p:nvPr>
            <p:ph type="body" idx="1"/>
          </p:nvPr>
        </p:nvSpPr>
        <p:spPr>
          <a:xfrm>
            <a:off x="720000" y="1840698"/>
            <a:ext cx="5015638" cy="565796"/>
          </a:xfrm>
        </p:spPr>
        <p:txBody>
          <a:bodyPr wrap="square" anchor="b">
            <a:normAutofit/>
          </a:bodyPr>
          <a:lstStyle>
            <a:lvl1pPr marL="0" indent="0">
              <a:lnSpc>
                <a:spcPct val="120000"/>
              </a:lnSpc>
              <a:buNone/>
              <a:defRPr sz="16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720000" y="2541600"/>
            <a:ext cx="5003801" cy="3234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400" y="1840698"/>
            <a:ext cx="5015638" cy="565796"/>
          </a:xfrm>
        </p:spPr>
        <p:txBody>
          <a:bodyPr anchor="b">
            <a:normAutofit/>
          </a:bodyPr>
          <a:lstStyle>
            <a:lvl1pPr marL="0" indent="0">
              <a:lnSpc>
                <a:spcPct val="120000"/>
              </a:lnSpc>
              <a:buNone/>
              <a:defRPr sz="16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400" y="2541600"/>
            <a:ext cx="5003800" cy="3234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a:xfrm>
            <a:off x="731837" y="6138000"/>
            <a:ext cx="3095626" cy="720000"/>
          </a:xfrm>
          <a:prstGeom prst="rect">
            <a:avLst/>
          </a:prstGeom>
        </p:spPr>
        <p:txBody>
          <a:bodyPr/>
          <a:lstStyle/>
          <a:p>
            <a:fld id="{D2CCD382-DFDA-4722-A27A-59C21AD112F2}" type="datetime2">
              <a:rPr lang="en-US" smtClean="0"/>
              <a:t>Sunday, April 21, 2024</a:t>
            </a:fld>
            <a:endParaRPr lang="en-US"/>
          </a:p>
        </p:txBody>
      </p:sp>
      <p:sp>
        <p:nvSpPr>
          <p:cNvPr id="8" name="Footer Placeholder 7"/>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9" name="Slide Number Placeholder 8"/>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11463868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a:xfrm>
            <a:off x="731837" y="6138000"/>
            <a:ext cx="3095626" cy="720000"/>
          </a:xfrm>
          <a:prstGeom prst="rect">
            <a:avLst/>
          </a:prstGeom>
        </p:spPr>
        <p:txBody>
          <a:bodyPr/>
          <a:lstStyle/>
          <a:p>
            <a:fld id="{22F2A30D-1C09-413F-AAB1-38F366000715}" type="datetime2">
              <a:rPr lang="en-US" smtClean="0"/>
              <a:t>Sunday, April 21, 2024</a:t>
            </a:fld>
            <a:endParaRPr lang="en-US"/>
          </a:p>
        </p:txBody>
      </p:sp>
      <p:sp>
        <p:nvSpPr>
          <p:cNvPr id="4" name="Footer Placeholder 3"/>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5" name="Slide Number Placeholder 4"/>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42256428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731837" y="6138000"/>
            <a:ext cx="3095626" cy="720000"/>
          </a:xfrm>
          <a:prstGeom prst="rect">
            <a:avLst/>
          </a:prstGeom>
        </p:spPr>
        <p:txBody>
          <a:bodyPr/>
          <a:lstStyle/>
          <a:p>
            <a:fld id="{6DB82B9C-D65E-4F64-95C3-B10F3B00F0D9}" type="datetime2">
              <a:rPr lang="en-US" smtClean="0"/>
              <a:t>Sunday, April 21, 2024</a:t>
            </a:fld>
            <a:endParaRPr lang="en-US"/>
          </a:p>
        </p:txBody>
      </p:sp>
      <p:sp>
        <p:nvSpPr>
          <p:cNvPr id="3" name="Footer Placeholder 2"/>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4" name="Slide Number Placeholder 3"/>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2052915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3107463" cy="1477328"/>
          </a:xfrm>
        </p:spPr>
        <p:txBody>
          <a:bodyPr anchor="t" anchorCtr="0">
            <a:normAutofit/>
          </a:bodyPr>
          <a:lstStyle>
            <a:lvl1pPr>
              <a:lnSpc>
                <a:spcPct val="100000"/>
              </a:lnSpc>
              <a:defRPr sz="2800"/>
            </a:lvl1pPr>
          </a:lstStyle>
          <a:p>
            <a:r>
              <a:rPr lang="en-US"/>
              <a:t>Click to edit Master title style</a:t>
            </a:r>
            <a:endParaRPr lang="en-US" dirty="0"/>
          </a:p>
        </p:txBody>
      </p:sp>
      <p:sp>
        <p:nvSpPr>
          <p:cNvPr id="3" name="Content Placeholder 2"/>
          <p:cNvSpPr>
            <a:spLocks noGrp="1"/>
          </p:cNvSpPr>
          <p:nvPr>
            <p:ph idx="1"/>
          </p:nvPr>
        </p:nvSpPr>
        <p:spPr>
          <a:xfrm>
            <a:off x="4548188" y="584662"/>
            <a:ext cx="6911974" cy="5184313"/>
          </a:xfrm>
        </p:spPr>
        <p:txBody>
          <a:bodyPr/>
          <a:lstStyle>
            <a:lvl1pPr marL="0" indent="0">
              <a:lnSpc>
                <a:spcPct val="100000"/>
              </a:lnSpc>
              <a:buNone/>
              <a:defRPr sz="4800"/>
            </a:lvl1pPr>
            <a:lvl2pPr marL="914400" indent="-457200">
              <a:buFont typeface="Arial" panose="020B0604020202020204" pitchFamily="34" charset="0"/>
              <a:buChar char="•"/>
              <a:defRPr sz="2000"/>
            </a:lvl2pPr>
            <a:lvl3pPr marL="1257300" indent="-342900">
              <a:buFont typeface="Arial" panose="020B0604020202020204" pitchFamily="34" charset="0"/>
              <a:buChar char="•"/>
              <a:defRPr sz="2000"/>
            </a:lvl3pPr>
            <a:lvl4pPr marL="1714500" indent="-342900">
              <a:buFont typeface="Arial" panose="020B0604020202020204" pitchFamily="34" charset="0"/>
              <a:buChar char="•"/>
              <a:defRPr sz="2000"/>
            </a:lvl4pPr>
            <a:lvl5pPr marL="2171700" indent="-342900">
              <a:buFont typeface="Arial" panose="020B0604020202020204" pitchFamily="34" charset="0"/>
              <a:buChar cha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0000" y="2541600"/>
            <a:ext cx="3107463" cy="323183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31837" y="6138000"/>
            <a:ext cx="3095626" cy="720000"/>
          </a:xfrm>
          <a:prstGeom prst="rect">
            <a:avLst/>
          </a:prstGeom>
        </p:spPr>
        <p:txBody>
          <a:bodyPr/>
          <a:lstStyle/>
          <a:p>
            <a:fld id="{B7F5FDCC-6AAC-4A08-B9E0-3793AB5E64C3}" type="datetime2">
              <a:rPr lang="en-US" smtClean="0"/>
              <a:t>Sunday, April 21, 2024</a:t>
            </a:fld>
            <a:endParaRPr lang="en-US"/>
          </a:p>
        </p:txBody>
      </p:sp>
      <p:sp>
        <p:nvSpPr>
          <p:cNvPr id="6" name="Footer Placeholder 5"/>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7" name="Slide Number Placeholder 6"/>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8505456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3095626" cy="1476000"/>
          </a:xfrm>
        </p:spPr>
        <p:txBody>
          <a:bodyPr anchor="t" anchorCtr="0">
            <a:normAutofit/>
          </a:bodyPr>
          <a:lstStyle>
            <a:lvl1pP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548188" y="728664"/>
            <a:ext cx="6923812" cy="5040312"/>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20000" y="2541600"/>
            <a:ext cx="3095625" cy="3232800"/>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31837" y="6138000"/>
            <a:ext cx="3095626" cy="720000"/>
          </a:xfrm>
          <a:prstGeom prst="rect">
            <a:avLst/>
          </a:prstGeom>
        </p:spPr>
        <p:txBody>
          <a:bodyPr/>
          <a:lstStyle/>
          <a:p>
            <a:fld id="{349FE94D-439C-40F1-900E-BC07940E3988}" type="datetime2">
              <a:rPr lang="en-US" smtClean="0"/>
              <a:t>Sunday, April 21, 2024</a:t>
            </a:fld>
            <a:endParaRPr lang="en-US"/>
          </a:p>
        </p:txBody>
      </p:sp>
      <p:sp>
        <p:nvSpPr>
          <p:cNvPr id="6" name="Footer Placeholder 5"/>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7" name="Slide Number Placeholder 6"/>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6637404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720000" y="2636838"/>
            <a:ext cx="10728325" cy="313213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5B75179A-1E2B-41AB-B400-4F1B4022FAEE}" type="datetime2">
              <a:rPr lang="en-US" smtClean="0"/>
              <a:t>Sunday, April 21, 2024</a:t>
            </a:fld>
            <a:endParaRPr lang="en-US"/>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5906095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140486" y="720000"/>
            <a:ext cx="1477328" cy="5048975"/>
          </a:xfrm>
        </p:spPr>
        <p:txBody>
          <a:bodyPr vert="eaVert">
            <a:normAutofit/>
          </a:bodyPr>
          <a:lstStyle>
            <a:lvl1pPr>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31838" y="720000"/>
            <a:ext cx="8929614" cy="50489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05681D0F-6595-4F14-8EF3-954CD87C797B}" type="datetime2">
              <a:rPr lang="en-US" smtClean="0"/>
              <a:t>Sunday, April 21, 2024</a:t>
            </a:fld>
            <a:endParaRPr lang="en-US"/>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35603579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9646535-AEF6-4883-A4F9-EEC1F8B4319E}"/>
              </a:ext>
            </a:extLst>
          </p:cNvPr>
          <p:cNvSpPr/>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720000" y="619200"/>
            <a:ext cx="10728322" cy="1477328"/>
          </a:xfrm>
          <a:prstGeom prst="rect">
            <a:avLst/>
          </a:prstGeom>
        </p:spPr>
        <p:txBody>
          <a:bodyPr vert="horz" wrap="square" lIns="0" tIns="0" rIns="0" bIns="0" rtlCol="0" anchor="t" anchorCtr="0">
            <a:normAutofit/>
          </a:bodyPr>
          <a:lstStyle/>
          <a:p>
            <a:endParaRPr lang="en-US" dirty="0"/>
          </a:p>
        </p:txBody>
      </p:sp>
      <p:sp>
        <p:nvSpPr>
          <p:cNvPr id="3" name="Text Placeholder 2"/>
          <p:cNvSpPr>
            <a:spLocks noGrp="1"/>
          </p:cNvSpPr>
          <p:nvPr>
            <p:ph type="body" idx="1"/>
          </p:nvPr>
        </p:nvSpPr>
        <p:spPr>
          <a:xfrm>
            <a:off x="720000" y="2541600"/>
            <a:ext cx="10728325" cy="3227375"/>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31837" y="6138000"/>
            <a:ext cx="3095626" cy="720000"/>
          </a:xfrm>
          <a:prstGeom prst="rect">
            <a:avLst/>
          </a:prstGeom>
        </p:spPr>
        <p:txBody>
          <a:bodyPr vert="horz" lIns="0" tIns="180000" rIns="0" bIns="180000" rtlCol="0" anchor="ctr"/>
          <a:lstStyle>
            <a:lvl1pPr algn="l">
              <a:lnSpc>
                <a:spcPct val="120000"/>
              </a:lnSpc>
              <a:defRPr sz="1200" spc="20" baseline="0">
                <a:solidFill>
                  <a:schemeClr val="tx1"/>
                </a:solidFill>
                <a:latin typeface="+mn-lt"/>
              </a:defRPr>
            </a:lvl1pPr>
          </a:lstStyle>
          <a:p>
            <a:fld id="{8DEA2CF1-0EB2-4673-802D-3371233E4A77}" type="datetime2">
              <a:rPr lang="en-US" smtClean="0"/>
              <a:t>Sunday, April 21, 2024</a:t>
            </a:fld>
            <a:endParaRPr lang="en-US" dirty="0"/>
          </a:p>
        </p:txBody>
      </p:sp>
      <p:sp>
        <p:nvSpPr>
          <p:cNvPr id="5" name="Footer Placeholder 4"/>
          <p:cNvSpPr>
            <a:spLocks noGrp="1"/>
          </p:cNvSpPr>
          <p:nvPr>
            <p:ph type="ftr" sz="quarter" idx="3"/>
          </p:nvPr>
        </p:nvSpPr>
        <p:spPr>
          <a:xfrm>
            <a:off x="4548188" y="6138000"/>
            <a:ext cx="5003800" cy="720000"/>
          </a:xfrm>
          <a:prstGeom prst="rect">
            <a:avLst/>
          </a:prstGeom>
        </p:spPr>
        <p:txBody>
          <a:bodyPr vert="horz" lIns="0" tIns="180000" rIns="0" bIns="180000" rtlCol="0" anchor="ctr"/>
          <a:lstStyle>
            <a:lvl1pPr algn="ctr">
              <a:lnSpc>
                <a:spcPct val="120000"/>
              </a:lnSpc>
              <a:defRPr sz="1200" spc="20" baseline="0">
                <a:solidFill>
                  <a:schemeClr val="tx1"/>
                </a:solidFill>
                <a:latin typeface="+mn-lt"/>
              </a:defRPr>
            </a:lvl1pPr>
          </a:lstStyle>
          <a:p>
            <a:pPr algn="l"/>
            <a:r>
              <a:rPr lang="en-US"/>
              <a:t>Sample Footer Text</a:t>
            </a:r>
            <a:endParaRPr lang="en-US" dirty="0"/>
          </a:p>
        </p:txBody>
      </p:sp>
      <p:sp>
        <p:nvSpPr>
          <p:cNvPr id="6" name="Slide Number Placeholder 5"/>
          <p:cNvSpPr>
            <a:spLocks noGrp="1"/>
          </p:cNvSpPr>
          <p:nvPr>
            <p:ph type="sldNum" sz="quarter" idx="4"/>
          </p:nvPr>
        </p:nvSpPr>
        <p:spPr>
          <a:xfrm>
            <a:off x="10272713" y="6138000"/>
            <a:ext cx="1187449" cy="720000"/>
          </a:xfrm>
          <a:prstGeom prst="rect">
            <a:avLst/>
          </a:prstGeom>
        </p:spPr>
        <p:txBody>
          <a:bodyPr vert="horz" lIns="0" tIns="180000" rIns="0" bIns="180000" rtlCol="0" anchor="ctr"/>
          <a:lstStyle>
            <a:lvl1pPr algn="r">
              <a:lnSpc>
                <a:spcPct val="120000"/>
              </a:lnSpc>
              <a:defRPr sz="1200" spc="20" baseline="0">
                <a:solidFill>
                  <a:schemeClr val="tx1"/>
                </a:solidFill>
                <a:latin typeface="+mn-lt"/>
              </a:defRPr>
            </a:lvl1pPr>
          </a:lstStyle>
          <a:p>
            <a:fld id="{1621B6DD-29C1-4FEA-923F-71EA1347694C}" type="slidenum">
              <a:rPr lang="en-US" smtClean="0"/>
              <a:pPr/>
              <a:t>‹#›</a:t>
            </a:fld>
            <a:endParaRPr lang="en-US" dirty="0"/>
          </a:p>
        </p:txBody>
      </p:sp>
    </p:spTree>
    <p:extLst>
      <p:ext uri="{BB962C8B-B14F-4D97-AF65-F5344CB8AC3E}">
        <p14:creationId xmlns:p14="http://schemas.microsoft.com/office/powerpoint/2010/main" val="519204564"/>
      </p:ext>
    </p:extLst>
  </p:cSld>
  <p:clrMap bg1="dk1" tx1="lt1" bg2="dk2" tx2="lt2" accent1="accent1" accent2="accent2" accent3="accent3" accent4="accent4" accent5="accent5" accent6="accent6" hlink="hlink" folHlink="folHlink"/>
  <p:sldLayoutIdLst>
    <p:sldLayoutId id="2147483804" r:id="rId1"/>
    <p:sldLayoutId id="2147483805" r:id="rId2"/>
    <p:sldLayoutId id="2147483806" r:id="rId3"/>
    <p:sldLayoutId id="2147483807" r:id="rId4"/>
    <p:sldLayoutId id="2147483808" r:id="rId5"/>
    <p:sldLayoutId id="2147483802" r:id="rId6"/>
    <p:sldLayoutId id="2147483798" r:id="rId7"/>
    <p:sldLayoutId id="2147483799" r:id="rId8"/>
    <p:sldLayoutId id="2147483800" r:id="rId9"/>
    <p:sldLayoutId id="2147483801" r:id="rId10"/>
    <p:sldLayoutId id="2147483803" r:id="rId11"/>
  </p:sldLayoutIdLst>
  <p:hf sldNum="0" hdr="0" ftr="0" dt="0"/>
  <p:txStyles>
    <p:titleStyle>
      <a:lvl1pPr algn="l" defTabSz="914400" rtl="0" eaLnBrk="1" latinLnBrk="0" hangingPunct="1">
        <a:lnSpc>
          <a:spcPct val="88000"/>
        </a:lnSpc>
        <a:spcBef>
          <a:spcPct val="0"/>
        </a:spcBef>
        <a:buNone/>
        <a:defRPr sz="4400" kern="1200" cap="none" spc="4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1pPr>
      <a:lvl2pPr marL="6858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2pPr>
      <a:lvl3pPr marL="11430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3pPr>
      <a:lvl4pPr marL="16002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4pPr>
      <a:lvl5pPr marL="20574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changesa.dgmt.co.za/first-1000-days/support-a-mother/step-3-start-building-a-relationship/child-development-what-you-need-to-asktalk-about/" TargetMode="External"/><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hyperlink" Target="https://creativecommons.org/licenses/by-nc/3.0/"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Layout" Target="../slideLayouts/slideLayout2.xml"/><Relationship Id="rId1" Type="http://schemas.openxmlformats.org/officeDocument/2006/relationships/video" Target="https://www.youtube.com/embed/g6pUQ4EDHeQ?feature=oembed" TargetMode="External"/><Relationship Id="rId6" Type="http://schemas.openxmlformats.org/officeDocument/2006/relationships/hyperlink" Target="https://creativecommons.org/licenses/by-nc/3.0/" TargetMode="External"/><Relationship Id="rId5" Type="http://schemas.openxmlformats.org/officeDocument/2006/relationships/image" Target="../media/image5.jpeg"/><Relationship Id="rId4" Type="http://schemas.openxmlformats.org/officeDocument/2006/relationships/hyperlink" Target="https://ecampusontario.pressbooks.pub/psychologycareers/chapter/developmental/"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slideLayout" Target="../slideLayouts/slideLayout2.xml"/><Relationship Id="rId1" Type="http://schemas.openxmlformats.org/officeDocument/2006/relationships/video" Target="https://player.vimeo.com/video/872473651?app_id=122963" TargetMode="Externa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www.nurseryresources.org/articles/enabling-enviroment/creating-an-enabling-environment/" TargetMode="External"/><Relationship Id="rId3" Type="http://schemas.openxmlformats.org/officeDocument/2006/relationships/hyperlink" Target="https://youtu.be/eyrG_EFd4-k" TargetMode="External"/><Relationship Id="rId7" Type="http://schemas.openxmlformats.org/officeDocument/2006/relationships/hyperlink" Target="https://www.gov.uk/government/publications/education-recovery-in-early-years-providers-spring-2022/education-recovery-in-early-years-providers-spring-2022" TargetMode="External"/><Relationship Id="rId2" Type="http://schemas.openxmlformats.org/officeDocument/2006/relationships/hyperlink" Target="https://www.researchgate.net/figure/Sensitive-periods-in-early-brain-development_fig1_355190964" TargetMode="External"/><Relationship Id="rId1" Type="http://schemas.openxmlformats.org/officeDocument/2006/relationships/slideLayout" Target="../slideLayouts/slideLayout2.xml"/><Relationship Id="rId6" Type="http://schemas.openxmlformats.org/officeDocument/2006/relationships/hyperlink" Target="https://www.youtube.com/watch?v=g6pUQ4EDHeQ" TargetMode="External"/><Relationship Id="rId5" Type="http://schemas.openxmlformats.org/officeDocument/2006/relationships/hyperlink" Target="https://www.gov.wales/sites/default/files/publications/2023-11/national-minimum-standards-for-regulated-childcare_0.pdf" TargetMode="External"/><Relationship Id="rId10" Type="http://schemas.openxmlformats.org/officeDocument/2006/relationships/hyperlink" Target="https://www.unicef.org.uk/what-we-do/un-convention-child-rights/" TargetMode="External"/><Relationship Id="rId4" Type="http://schemas.openxmlformats.org/officeDocument/2006/relationships/hyperlink" Target="https://phw.nhs.wales/topics/the-first-1000-days-programme/" TargetMode="External"/><Relationship Id="rId9" Type="http://schemas.openxmlformats.org/officeDocument/2006/relationships/hyperlink" Target="https://www.unicef.org.uk/wp-content/uploads/2019/10/UNCRC_summary-1_1.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74E3E963-7ADC-4469-A079-F78B0BC6F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C864DEA4-D6B8-4DEF-B1D0-6D5672FA8D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480000" y="1554630"/>
            <a:ext cx="5015638" cy="1969770"/>
          </a:xfrm>
        </p:spPr>
        <p:txBody>
          <a:bodyPr>
            <a:normAutofit/>
          </a:bodyPr>
          <a:lstStyle/>
          <a:p>
            <a:r>
              <a:rPr lang="en-US" dirty="0"/>
              <a:t>The First 1000 days</a:t>
            </a:r>
            <a:endParaRPr lang="en-US"/>
          </a:p>
        </p:txBody>
      </p:sp>
      <p:pic>
        <p:nvPicPr>
          <p:cNvPr id="5" name="Picture 4">
            <a:extLst>
              <a:ext uri="{FF2B5EF4-FFF2-40B4-BE49-F238E27FC236}">
                <a16:creationId xmlns:a16="http://schemas.microsoft.com/office/drawing/2014/main" id="{180E0125-4077-9841-785B-4E49DBB55BE8}"/>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474" r="1237"/>
          <a:stretch/>
        </p:blipFill>
        <p:spPr>
          <a:xfrm>
            <a:off x="227837" y="1414265"/>
            <a:ext cx="6727316" cy="2820193"/>
          </a:xfrm>
          <a:prstGeom prst="rect">
            <a:avLst/>
          </a:prstGeom>
        </p:spPr>
      </p:pic>
      <p:grpSp>
        <p:nvGrpSpPr>
          <p:cNvPr id="39" name="Group 38">
            <a:extLst>
              <a:ext uri="{FF2B5EF4-FFF2-40B4-BE49-F238E27FC236}">
                <a16:creationId xmlns:a16="http://schemas.microsoft.com/office/drawing/2014/main" id="{3C9AA14C-80A4-427C-A911-28CD20C56E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7909203" y="317452"/>
            <a:ext cx="2117174" cy="588806"/>
            <a:chOff x="4549904" y="5078157"/>
            <a:chExt cx="3023338" cy="840818"/>
          </a:xfrm>
        </p:grpSpPr>
        <p:sp>
          <p:nvSpPr>
            <p:cNvPr id="30" name="Freeform 80">
              <a:extLst>
                <a:ext uri="{FF2B5EF4-FFF2-40B4-BE49-F238E27FC236}">
                  <a16:creationId xmlns:a16="http://schemas.microsoft.com/office/drawing/2014/main" id="{EF32CDAF-4619-4949-9516-1E042181EBF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690691" y="5352589"/>
              <a:ext cx="749228" cy="383544"/>
            </a:xfrm>
            <a:custGeom>
              <a:avLst/>
              <a:gdLst>
                <a:gd name="T0" fmla="*/ 53 w 66"/>
                <a:gd name="T1" fmla="*/ 33 h 34"/>
                <a:gd name="T2" fmla="*/ 39 w 66"/>
                <a:gd name="T3" fmla="*/ 33 h 34"/>
                <a:gd name="T4" fmla="*/ 21 w 66"/>
                <a:gd name="T5" fmla="*/ 33 h 34"/>
                <a:gd name="T6" fmla="*/ 12 w 66"/>
                <a:gd name="T7" fmla="*/ 32 h 34"/>
                <a:gd name="T8" fmla="*/ 3 w 66"/>
                <a:gd name="T9" fmla="*/ 28 h 34"/>
                <a:gd name="T10" fmla="*/ 0 w 66"/>
                <a:gd name="T11" fmla="*/ 21 h 34"/>
                <a:gd name="T12" fmla="*/ 0 w 66"/>
                <a:gd name="T13" fmla="*/ 16 h 34"/>
                <a:gd name="T14" fmla="*/ 3 w 66"/>
                <a:gd name="T15" fmla="*/ 7 h 34"/>
                <a:gd name="T16" fmla="*/ 11 w 66"/>
                <a:gd name="T17" fmla="*/ 3 h 34"/>
                <a:gd name="T18" fmla="*/ 23 w 66"/>
                <a:gd name="T19" fmla="*/ 2 h 34"/>
                <a:gd name="T20" fmla="*/ 43 w 66"/>
                <a:gd name="T21" fmla="*/ 0 h 34"/>
                <a:gd name="T22" fmla="*/ 48 w 66"/>
                <a:gd name="T23" fmla="*/ 0 h 34"/>
                <a:gd name="T24" fmla="*/ 62 w 66"/>
                <a:gd name="T25" fmla="*/ 4 h 34"/>
                <a:gd name="T26" fmla="*/ 66 w 66"/>
                <a:gd name="T27" fmla="*/ 13 h 34"/>
                <a:gd name="T28" fmla="*/ 66 w 66"/>
                <a:gd name="T29" fmla="*/ 20 h 34"/>
                <a:gd name="T30" fmla="*/ 62 w 66"/>
                <a:gd name="T31" fmla="*/ 29 h 34"/>
                <a:gd name="T32" fmla="*/ 53 w 66"/>
                <a:gd name="T33" fmla="*/ 33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66" h="34">
                  <a:moveTo>
                    <a:pt x="53" y="33"/>
                  </a:moveTo>
                  <a:cubicBezTo>
                    <a:pt x="47" y="33"/>
                    <a:pt x="53" y="34"/>
                    <a:pt x="39" y="33"/>
                  </a:cubicBezTo>
                  <a:cubicBezTo>
                    <a:pt x="24" y="33"/>
                    <a:pt x="21" y="33"/>
                    <a:pt x="21" y="33"/>
                  </a:cubicBezTo>
                  <a:cubicBezTo>
                    <a:pt x="12" y="32"/>
                    <a:pt x="12" y="32"/>
                    <a:pt x="12" y="32"/>
                  </a:cubicBezTo>
                  <a:cubicBezTo>
                    <a:pt x="7" y="31"/>
                    <a:pt x="4" y="30"/>
                    <a:pt x="3" y="28"/>
                  </a:cubicBezTo>
                  <a:cubicBezTo>
                    <a:pt x="1" y="26"/>
                    <a:pt x="0" y="24"/>
                    <a:pt x="0" y="21"/>
                  </a:cubicBezTo>
                  <a:cubicBezTo>
                    <a:pt x="0" y="21"/>
                    <a:pt x="0" y="19"/>
                    <a:pt x="0" y="16"/>
                  </a:cubicBezTo>
                  <a:cubicBezTo>
                    <a:pt x="0" y="13"/>
                    <a:pt x="1" y="10"/>
                    <a:pt x="3" y="7"/>
                  </a:cubicBezTo>
                  <a:cubicBezTo>
                    <a:pt x="4" y="5"/>
                    <a:pt x="7" y="3"/>
                    <a:pt x="11" y="3"/>
                  </a:cubicBezTo>
                  <a:cubicBezTo>
                    <a:pt x="16" y="2"/>
                    <a:pt x="20" y="2"/>
                    <a:pt x="23" y="2"/>
                  </a:cubicBezTo>
                  <a:cubicBezTo>
                    <a:pt x="32" y="1"/>
                    <a:pt x="37" y="0"/>
                    <a:pt x="43" y="0"/>
                  </a:cubicBezTo>
                  <a:cubicBezTo>
                    <a:pt x="48" y="0"/>
                    <a:pt x="48" y="0"/>
                    <a:pt x="48" y="0"/>
                  </a:cubicBezTo>
                  <a:cubicBezTo>
                    <a:pt x="54" y="1"/>
                    <a:pt x="59" y="3"/>
                    <a:pt x="62" y="4"/>
                  </a:cubicBezTo>
                  <a:cubicBezTo>
                    <a:pt x="65" y="6"/>
                    <a:pt x="66" y="9"/>
                    <a:pt x="66" y="13"/>
                  </a:cubicBezTo>
                  <a:cubicBezTo>
                    <a:pt x="66" y="15"/>
                    <a:pt x="66" y="17"/>
                    <a:pt x="66" y="20"/>
                  </a:cubicBezTo>
                  <a:cubicBezTo>
                    <a:pt x="65" y="23"/>
                    <a:pt x="64" y="26"/>
                    <a:pt x="62" y="29"/>
                  </a:cubicBezTo>
                  <a:cubicBezTo>
                    <a:pt x="60" y="31"/>
                    <a:pt x="57" y="32"/>
                    <a:pt x="53" y="33"/>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31" name="Freeform 84">
              <a:extLst>
                <a:ext uri="{FF2B5EF4-FFF2-40B4-BE49-F238E27FC236}">
                  <a16:creationId xmlns:a16="http://schemas.microsoft.com/office/drawing/2014/main" id="{270C485D-6BA8-4BF7-B72C-2B14A43A66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6274527">
              <a:off x="6910134" y="5062687"/>
              <a:ext cx="647637" cy="678578"/>
            </a:xfrm>
            <a:custGeom>
              <a:avLst/>
              <a:gdLst>
                <a:gd name="T0" fmla="*/ 4 w 57"/>
                <a:gd name="T1" fmla="*/ 34 h 60"/>
                <a:gd name="T2" fmla="*/ 17 w 57"/>
                <a:gd name="T3" fmla="*/ 18 h 60"/>
                <a:gd name="T4" fmla="*/ 26 w 57"/>
                <a:gd name="T5" fmla="*/ 8 h 60"/>
                <a:gd name="T6" fmla="*/ 29 w 57"/>
                <a:gd name="T7" fmla="*/ 5 h 60"/>
                <a:gd name="T8" fmla="*/ 41 w 57"/>
                <a:gd name="T9" fmla="*/ 0 h 60"/>
                <a:gd name="T10" fmla="*/ 51 w 57"/>
                <a:gd name="T11" fmla="*/ 6 h 60"/>
                <a:gd name="T12" fmla="*/ 56 w 57"/>
                <a:gd name="T13" fmla="*/ 16 h 60"/>
                <a:gd name="T14" fmla="*/ 51 w 57"/>
                <a:gd name="T15" fmla="*/ 28 h 60"/>
                <a:gd name="T16" fmla="*/ 29 w 57"/>
                <a:gd name="T17" fmla="*/ 53 h 60"/>
                <a:gd name="T18" fmla="*/ 17 w 57"/>
                <a:gd name="T19" fmla="*/ 59 h 60"/>
                <a:gd name="T20" fmla="*/ 5 w 57"/>
                <a:gd name="T21" fmla="*/ 54 h 60"/>
                <a:gd name="T22" fmla="*/ 0 w 57"/>
                <a:gd name="T23" fmla="*/ 45 h 60"/>
                <a:gd name="T24" fmla="*/ 4 w 57"/>
                <a:gd name="T25" fmla="*/ 34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7" h="60">
                  <a:moveTo>
                    <a:pt x="4" y="34"/>
                  </a:moveTo>
                  <a:cubicBezTo>
                    <a:pt x="5" y="33"/>
                    <a:pt x="17" y="18"/>
                    <a:pt x="17" y="18"/>
                  </a:cubicBezTo>
                  <a:cubicBezTo>
                    <a:pt x="21" y="14"/>
                    <a:pt x="24" y="10"/>
                    <a:pt x="26" y="8"/>
                  </a:cubicBezTo>
                  <a:cubicBezTo>
                    <a:pt x="29" y="5"/>
                    <a:pt x="29" y="5"/>
                    <a:pt x="29" y="5"/>
                  </a:cubicBezTo>
                  <a:cubicBezTo>
                    <a:pt x="34" y="2"/>
                    <a:pt x="38" y="0"/>
                    <a:pt x="41" y="0"/>
                  </a:cubicBezTo>
                  <a:cubicBezTo>
                    <a:pt x="44" y="1"/>
                    <a:pt x="47" y="2"/>
                    <a:pt x="51" y="6"/>
                  </a:cubicBezTo>
                  <a:cubicBezTo>
                    <a:pt x="55" y="10"/>
                    <a:pt x="57" y="13"/>
                    <a:pt x="56" y="16"/>
                  </a:cubicBezTo>
                  <a:cubicBezTo>
                    <a:pt x="56" y="19"/>
                    <a:pt x="54" y="23"/>
                    <a:pt x="51" y="28"/>
                  </a:cubicBezTo>
                  <a:cubicBezTo>
                    <a:pt x="51" y="28"/>
                    <a:pt x="33" y="48"/>
                    <a:pt x="29" y="53"/>
                  </a:cubicBezTo>
                  <a:cubicBezTo>
                    <a:pt x="25" y="57"/>
                    <a:pt x="21" y="59"/>
                    <a:pt x="17" y="59"/>
                  </a:cubicBezTo>
                  <a:cubicBezTo>
                    <a:pt x="13" y="60"/>
                    <a:pt x="9" y="58"/>
                    <a:pt x="5" y="54"/>
                  </a:cubicBezTo>
                  <a:cubicBezTo>
                    <a:pt x="2" y="51"/>
                    <a:pt x="0" y="48"/>
                    <a:pt x="0" y="45"/>
                  </a:cubicBezTo>
                  <a:cubicBezTo>
                    <a:pt x="0" y="42"/>
                    <a:pt x="2" y="38"/>
                    <a:pt x="4" y="34"/>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32" name="Freeform 87">
              <a:extLst>
                <a:ext uri="{FF2B5EF4-FFF2-40B4-BE49-F238E27FC236}">
                  <a16:creationId xmlns:a16="http://schemas.microsoft.com/office/drawing/2014/main" id="{79239B91-4327-43B3-AED5-CB9EC1653B4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4430858">
              <a:off x="4571743" y="5071596"/>
              <a:ext cx="626472" cy="670149"/>
            </a:xfrm>
            <a:custGeom>
              <a:avLst/>
              <a:gdLst>
                <a:gd name="T0" fmla="*/ 0 w 55"/>
                <a:gd name="T1" fmla="*/ 17 h 59"/>
                <a:gd name="T2" fmla="*/ 1 w 55"/>
                <a:gd name="T3" fmla="*/ 11 h 59"/>
                <a:gd name="T4" fmla="*/ 4 w 55"/>
                <a:gd name="T5" fmla="*/ 6 h 59"/>
                <a:gd name="T6" fmla="*/ 7 w 55"/>
                <a:gd name="T7" fmla="*/ 4 h 59"/>
                <a:gd name="T8" fmla="*/ 14 w 55"/>
                <a:gd name="T9" fmla="*/ 0 h 59"/>
                <a:gd name="T10" fmla="*/ 23 w 55"/>
                <a:gd name="T11" fmla="*/ 3 h 59"/>
                <a:gd name="T12" fmla="*/ 31 w 55"/>
                <a:gd name="T13" fmla="*/ 11 h 59"/>
                <a:gd name="T14" fmla="*/ 38 w 55"/>
                <a:gd name="T15" fmla="*/ 20 h 59"/>
                <a:gd name="T16" fmla="*/ 48 w 55"/>
                <a:gd name="T17" fmla="*/ 31 h 59"/>
                <a:gd name="T18" fmla="*/ 55 w 55"/>
                <a:gd name="T19" fmla="*/ 43 h 59"/>
                <a:gd name="T20" fmla="*/ 49 w 55"/>
                <a:gd name="T21" fmla="*/ 55 h 59"/>
                <a:gd name="T22" fmla="*/ 38 w 55"/>
                <a:gd name="T23" fmla="*/ 59 h 59"/>
                <a:gd name="T24" fmla="*/ 33 w 55"/>
                <a:gd name="T25" fmla="*/ 58 h 59"/>
                <a:gd name="T26" fmla="*/ 26 w 55"/>
                <a:gd name="T27" fmla="*/ 53 h 59"/>
                <a:gd name="T28" fmla="*/ 5 w 55"/>
                <a:gd name="T29" fmla="*/ 27 h 59"/>
                <a:gd name="T30" fmla="*/ 0 w 55"/>
                <a:gd name="T31" fmla="*/ 17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55" h="59">
                  <a:moveTo>
                    <a:pt x="0" y="17"/>
                  </a:moveTo>
                  <a:cubicBezTo>
                    <a:pt x="0" y="14"/>
                    <a:pt x="0" y="12"/>
                    <a:pt x="1" y="11"/>
                  </a:cubicBezTo>
                  <a:cubicBezTo>
                    <a:pt x="2" y="9"/>
                    <a:pt x="3" y="8"/>
                    <a:pt x="4" y="6"/>
                  </a:cubicBezTo>
                  <a:cubicBezTo>
                    <a:pt x="6" y="5"/>
                    <a:pt x="7" y="4"/>
                    <a:pt x="7" y="4"/>
                  </a:cubicBezTo>
                  <a:cubicBezTo>
                    <a:pt x="9" y="2"/>
                    <a:pt x="12" y="1"/>
                    <a:pt x="14" y="0"/>
                  </a:cubicBezTo>
                  <a:cubicBezTo>
                    <a:pt x="17" y="0"/>
                    <a:pt x="20" y="1"/>
                    <a:pt x="23" y="3"/>
                  </a:cubicBezTo>
                  <a:cubicBezTo>
                    <a:pt x="26" y="4"/>
                    <a:pt x="29" y="7"/>
                    <a:pt x="31" y="11"/>
                  </a:cubicBezTo>
                  <a:cubicBezTo>
                    <a:pt x="38" y="20"/>
                    <a:pt x="38" y="20"/>
                    <a:pt x="38" y="20"/>
                  </a:cubicBezTo>
                  <a:cubicBezTo>
                    <a:pt x="48" y="31"/>
                    <a:pt x="48" y="31"/>
                    <a:pt x="48" y="31"/>
                  </a:cubicBezTo>
                  <a:cubicBezTo>
                    <a:pt x="52" y="36"/>
                    <a:pt x="54" y="40"/>
                    <a:pt x="55" y="43"/>
                  </a:cubicBezTo>
                  <a:cubicBezTo>
                    <a:pt x="55" y="47"/>
                    <a:pt x="54" y="52"/>
                    <a:pt x="49" y="55"/>
                  </a:cubicBezTo>
                  <a:cubicBezTo>
                    <a:pt x="45" y="58"/>
                    <a:pt x="41" y="59"/>
                    <a:pt x="38" y="59"/>
                  </a:cubicBezTo>
                  <a:cubicBezTo>
                    <a:pt x="37" y="59"/>
                    <a:pt x="35" y="59"/>
                    <a:pt x="33" y="58"/>
                  </a:cubicBezTo>
                  <a:cubicBezTo>
                    <a:pt x="31" y="57"/>
                    <a:pt x="29" y="55"/>
                    <a:pt x="26" y="53"/>
                  </a:cubicBezTo>
                  <a:cubicBezTo>
                    <a:pt x="23" y="50"/>
                    <a:pt x="5" y="27"/>
                    <a:pt x="5" y="27"/>
                  </a:cubicBezTo>
                  <a:cubicBezTo>
                    <a:pt x="2" y="23"/>
                    <a:pt x="0" y="19"/>
                    <a:pt x="0" y="17"/>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grpSp>
      <p:grpSp>
        <p:nvGrpSpPr>
          <p:cNvPr id="34" name="Group 33">
            <a:extLst>
              <a:ext uri="{FF2B5EF4-FFF2-40B4-BE49-F238E27FC236}">
                <a16:creationId xmlns:a16="http://schemas.microsoft.com/office/drawing/2014/main" id="{F2FD01A0-E6FF-41CD-AEBD-279232B90D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7990093" y="5372723"/>
            <a:ext cx="2088038" cy="719230"/>
            <a:chOff x="4532666" y="505937"/>
            <a:chExt cx="2981730" cy="1027064"/>
          </a:xfrm>
        </p:grpSpPr>
        <p:sp>
          <p:nvSpPr>
            <p:cNvPr id="35" name="Freeform 78">
              <a:extLst>
                <a:ext uri="{FF2B5EF4-FFF2-40B4-BE49-F238E27FC236}">
                  <a16:creationId xmlns:a16="http://schemas.microsoft.com/office/drawing/2014/main" id="{811C6308-5554-4129-8881-A95AF512C52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600114">
              <a:off x="4532666" y="754398"/>
              <a:ext cx="694205" cy="713383"/>
            </a:xfrm>
            <a:custGeom>
              <a:avLst/>
              <a:gdLst>
                <a:gd name="T0" fmla="*/ 32 w 58"/>
                <a:gd name="T1" fmla="*/ 56 h 60"/>
                <a:gd name="T2" fmla="*/ 24 w 58"/>
                <a:gd name="T3" fmla="*/ 48 h 60"/>
                <a:gd name="T4" fmla="*/ 14 w 58"/>
                <a:gd name="T5" fmla="*/ 36 h 60"/>
                <a:gd name="T6" fmla="*/ 7 w 58"/>
                <a:gd name="T7" fmla="*/ 29 h 60"/>
                <a:gd name="T8" fmla="*/ 1 w 58"/>
                <a:gd name="T9" fmla="*/ 17 h 60"/>
                <a:gd name="T10" fmla="*/ 7 w 58"/>
                <a:gd name="T11" fmla="*/ 4 h 60"/>
                <a:gd name="T12" fmla="*/ 17 w 58"/>
                <a:gd name="T13" fmla="*/ 1 h 60"/>
                <a:gd name="T14" fmla="*/ 29 w 58"/>
                <a:gd name="T15" fmla="*/ 6 h 60"/>
                <a:gd name="T16" fmla="*/ 31 w 58"/>
                <a:gd name="T17" fmla="*/ 8 h 60"/>
                <a:gd name="T18" fmla="*/ 38 w 58"/>
                <a:gd name="T19" fmla="*/ 15 h 60"/>
                <a:gd name="T20" fmla="*/ 44 w 58"/>
                <a:gd name="T21" fmla="*/ 22 h 60"/>
                <a:gd name="T22" fmla="*/ 54 w 58"/>
                <a:gd name="T23" fmla="*/ 33 h 60"/>
                <a:gd name="T24" fmla="*/ 58 w 58"/>
                <a:gd name="T25" fmla="*/ 44 h 60"/>
                <a:gd name="T26" fmla="*/ 53 w 58"/>
                <a:gd name="T27" fmla="*/ 54 h 60"/>
                <a:gd name="T28" fmla="*/ 42 w 58"/>
                <a:gd name="T29" fmla="*/ 60 h 60"/>
                <a:gd name="T30" fmla="*/ 32 w 58"/>
                <a:gd name="T31" fmla="*/ 56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58" h="60">
                  <a:moveTo>
                    <a:pt x="32" y="56"/>
                  </a:moveTo>
                  <a:cubicBezTo>
                    <a:pt x="30" y="54"/>
                    <a:pt x="31" y="55"/>
                    <a:pt x="24" y="48"/>
                  </a:cubicBezTo>
                  <a:cubicBezTo>
                    <a:pt x="17" y="40"/>
                    <a:pt x="14" y="36"/>
                    <a:pt x="14" y="36"/>
                  </a:cubicBezTo>
                  <a:cubicBezTo>
                    <a:pt x="8" y="30"/>
                    <a:pt x="14" y="37"/>
                    <a:pt x="7" y="29"/>
                  </a:cubicBezTo>
                  <a:cubicBezTo>
                    <a:pt x="3" y="24"/>
                    <a:pt x="1" y="20"/>
                    <a:pt x="1" y="17"/>
                  </a:cubicBezTo>
                  <a:cubicBezTo>
                    <a:pt x="0" y="13"/>
                    <a:pt x="3" y="9"/>
                    <a:pt x="7" y="4"/>
                  </a:cubicBezTo>
                  <a:cubicBezTo>
                    <a:pt x="10" y="2"/>
                    <a:pt x="13" y="0"/>
                    <a:pt x="17" y="1"/>
                  </a:cubicBezTo>
                  <a:cubicBezTo>
                    <a:pt x="21" y="1"/>
                    <a:pt x="25" y="3"/>
                    <a:pt x="29" y="6"/>
                  </a:cubicBezTo>
                  <a:cubicBezTo>
                    <a:pt x="31" y="8"/>
                    <a:pt x="31" y="8"/>
                    <a:pt x="31" y="8"/>
                  </a:cubicBezTo>
                  <a:cubicBezTo>
                    <a:pt x="33" y="11"/>
                    <a:pt x="37" y="15"/>
                    <a:pt x="38" y="15"/>
                  </a:cubicBezTo>
                  <a:cubicBezTo>
                    <a:pt x="42" y="20"/>
                    <a:pt x="40" y="18"/>
                    <a:pt x="44" y="22"/>
                  </a:cubicBezTo>
                  <a:cubicBezTo>
                    <a:pt x="51" y="29"/>
                    <a:pt x="50" y="29"/>
                    <a:pt x="54" y="33"/>
                  </a:cubicBezTo>
                  <a:cubicBezTo>
                    <a:pt x="57" y="37"/>
                    <a:pt x="58" y="40"/>
                    <a:pt x="58" y="44"/>
                  </a:cubicBezTo>
                  <a:cubicBezTo>
                    <a:pt x="58" y="47"/>
                    <a:pt x="56" y="50"/>
                    <a:pt x="53" y="54"/>
                  </a:cubicBezTo>
                  <a:cubicBezTo>
                    <a:pt x="49" y="58"/>
                    <a:pt x="45" y="60"/>
                    <a:pt x="42" y="60"/>
                  </a:cubicBezTo>
                  <a:cubicBezTo>
                    <a:pt x="39" y="60"/>
                    <a:pt x="36" y="59"/>
                    <a:pt x="32" y="56"/>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36" name="Freeform 79">
              <a:extLst>
                <a:ext uri="{FF2B5EF4-FFF2-40B4-BE49-F238E27FC236}">
                  <a16:creationId xmlns:a16="http://schemas.microsoft.com/office/drawing/2014/main" id="{C28F3A03-B53B-433E-8DF7-6B13336D0A5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600114">
              <a:off x="5791465" y="505937"/>
              <a:ext cx="587404" cy="943792"/>
            </a:xfrm>
            <a:custGeom>
              <a:avLst/>
              <a:gdLst>
                <a:gd name="T0" fmla="*/ 15 w 49"/>
                <a:gd name="T1" fmla="*/ 65 h 79"/>
                <a:gd name="T2" fmla="*/ 12 w 49"/>
                <a:gd name="T3" fmla="*/ 54 h 79"/>
                <a:gd name="T4" fmla="*/ 8 w 49"/>
                <a:gd name="T5" fmla="*/ 33 h 79"/>
                <a:gd name="T6" fmla="*/ 38 w 49"/>
                <a:gd name="T7" fmla="*/ 24 h 79"/>
                <a:gd name="T8" fmla="*/ 45 w 49"/>
                <a:gd name="T9" fmla="*/ 70 h 79"/>
                <a:gd name="T10" fmla="*/ 15 w 49"/>
                <a:gd name="T11" fmla="*/ 65 h 79"/>
              </a:gdLst>
              <a:ahLst/>
              <a:cxnLst>
                <a:cxn ang="0">
                  <a:pos x="T0" y="T1"/>
                </a:cxn>
                <a:cxn ang="0">
                  <a:pos x="T2" y="T3"/>
                </a:cxn>
                <a:cxn ang="0">
                  <a:pos x="T4" y="T5"/>
                </a:cxn>
                <a:cxn ang="0">
                  <a:pos x="T6" y="T7"/>
                </a:cxn>
                <a:cxn ang="0">
                  <a:pos x="T8" y="T9"/>
                </a:cxn>
                <a:cxn ang="0">
                  <a:pos x="T10" y="T11"/>
                </a:cxn>
              </a:cxnLst>
              <a:rect l="0" t="0" r="r" b="b"/>
              <a:pathLst>
                <a:path w="49" h="79">
                  <a:moveTo>
                    <a:pt x="15" y="65"/>
                  </a:moveTo>
                  <a:cubicBezTo>
                    <a:pt x="14" y="59"/>
                    <a:pt x="13" y="58"/>
                    <a:pt x="12" y="54"/>
                  </a:cubicBezTo>
                  <a:cubicBezTo>
                    <a:pt x="11" y="45"/>
                    <a:pt x="10" y="40"/>
                    <a:pt x="8" y="33"/>
                  </a:cubicBezTo>
                  <a:cubicBezTo>
                    <a:pt x="0" y="9"/>
                    <a:pt x="34" y="0"/>
                    <a:pt x="38" y="24"/>
                  </a:cubicBezTo>
                  <a:cubicBezTo>
                    <a:pt x="43" y="43"/>
                    <a:pt x="49" y="60"/>
                    <a:pt x="45" y="70"/>
                  </a:cubicBezTo>
                  <a:cubicBezTo>
                    <a:pt x="38" y="77"/>
                    <a:pt x="19" y="79"/>
                    <a:pt x="15" y="65"/>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37" name="Freeform 85">
              <a:extLst>
                <a:ext uri="{FF2B5EF4-FFF2-40B4-BE49-F238E27FC236}">
                  <a16:creationId xmlns:a16="http://schemas.microsoft.com/office/drawing/2014/main" id="{E990BBBC-E616-4D0E-9917-A6CA72AAEA4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600114">
              <a:off x="7087193" y="757585"/>
              <a:ext cx="427203" cy="775416"/>
            </a:xfrm>
            <a:custGeom>
              <a:avLst/>
              <a:gdLst>
                <a:gd name="T0" fmla="*/ 36 w 36"/>
                <a:gd name="T1" fmla="*/ 15 h 65"/>
                <a:gd name="T2" fmla="*/ 34 w 36"/>
                <a:gd name="T3" fmla="*/ 5 h 65"/>
                <a:gd name="T4" fmla="*/ 28 w 36"/>
                <a:gd name="T5" fmla="*/ 1 h 65"/>
                <a:gd name="T6" fmla="*/ 23 w 36"/>
                <a:gd name="T7" fmla="*/ 0 h 65"/>
                <a:gd name="T8" fmla="*/ 13 w 36"/>
                <a:gd name="T9" fmla="*/ 1 h 65"/>
                <a:gd name="T10" fmla="*/ 7 w 36"/>
                <a:gd name="T11" fmla="*/ 9 h 65"/>
                <a:gd name="T12" fmla="*/ 4 w 36"/>
                <a:gd name="T13" fmla="*/ 19 h 65"/>
                <a:gd name="T14" fmla="*/ 0 w 36"/>
                <a:gd name="T15" fmla="*/ 44 h 65"/>
                <a:gd name="T16" fmla="*/ 1 w 36"/>
                <a:gd name="T17" fmla="*/ 58 h 65"/>
                <a:gd name="T18" fmla="*/ 8 w 36"/>
                <a:gd name="T19" fmla="*/ 64 h 65"/>
                <a:gd name="T20" fmla="*/ 16 w 36"/>
                <a:gd name="T21" fmla="*/ 65 h 65"/>
                <a:gd name="T22" fmla="*/ 25 w 36"/>
                <a:gd name="T23" fmla="*/ 63 h 65"/>
                <a:gd name="T24" fmla="*/ 31 w 36"/>
                <a:gd name="T25" fmla="*/ 55 h 65"/>
                <a:gd name="T26" fmla="*/ 34 w 36"/>
                <a:gd name="T27" fmla="*/ 40 h 65"/>
                <a:gd name="T28" fmla="*/ 36 w 36"/>
                <a:gd name="T29" fmla="*/ 15 h 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36" h="65">
                  <a:moveTo>
                    <a:pt x="36" y="15"/>
                  </a:moveTo>
                  <a:cubicBezTo>
                    <a:pt x="36" y="10"/>
                    <a:pt x="35" y="7"/>
                    <a:pt x="34" y="5"/>
                  </a:cubicBezTo>
                  <a:cubicBezTo>
                    <a:pt x="33" y="3"/>
                    <a:pt x="31" y="2"/>
                    <a:pt x="28" y="1"/>
                  </a:cubicBezTo>
                  <a:cubicBezTo>
                    <a:pt x="27" y="1"/>
                    <a:pt x="25" y="1"/>
                    <a:pt x="23" y="0"/>
                  </a:cubicBezTo>
                  <a:cubicBezTo>
                    <a:pt x="19" y="0"/>
                    <a:pt x="16" y="0"/>
                    <a:pt x="13" y="1"/>
                  </a:cubicBezTo>
                  <a:cubicBezTo>
                    <a:pt x="11" y="2"/>
                    <a:pt x="9" y="4"/>
                    <a:pt x="7" y="9"/>
                  </a:cubicBezTo>
                  <a:cubicBezTo>
                    <a:pt x="6" y="13"/>
                    <a:pt x="5" y="17"/>
                    <a:pt x="4" y="19"/>
                  </a:cubicBezTo>
                  <a:cubicBezTo>
                    <a:pt x="2" y="29"/>
                    <a:pt x="0" y="44"/>
                    <a:pt x="0" y="44"/>
                  </a:cubicBezTo>
                  <a:cubicBezTo>
                    <a:pt x="0" y="50"/>
                    <a:pt x="0" y="55"/>
                    <a:pt x="1" y="58"/>
                  </a:cubicBezTo>
                  <a:cubicBezTo>
                    <a:pt x="2" y="61"/>
                    <a:pt x="5" y="63"/>
                    <a:pt x="8" y="64"/>
                  </a:cubicBezTo>
                  <a:cubicBezTo>
                    <a:pt x="11" y="65"/>
                    <a:pt x="13" y="65"/>
                    <a:pt x="16" y="65"/>
                  </a:cubicBezTo>
                  <a:cubicBezTo>
                    <a:pt x="19" y="65"/>
                    <a:pt x="22" y="64"/>
                    <a:pt x="25" y="63"/>
                  </a:cubicBezTo>
                  <a:cubicBezTo>
                    <a:pt x="28" y="61"/>
                    <a:pt x="30" y="59"/>
                    <a:pt x="31" y="55"/>
                  </a:cubicBezTo>
                  <a:cubicBezTo>
                    <a:pt x="32" y="50"/>
                    <a:pt x="31" y="54"/>
                    <a:pt x="34" y="40"/>
                  </a:cubicBezTo>
                  <a:lnTo>
                    <a:pt x="36" y="1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grpSp>
      <p:sp>
        <p:nvSpPr>
          <p:cNvPr id="8" name="TextBox 7">
            <a:extLst>
              <a:ext uri="{FF2B5EF4-FFF2-40B4-BE49-F238E27FC236}">
                <a16:creationId xmlns:a16="http://schemas.microsoft.com/office/drawing/2014/main" id="{1BCA1CCB-9F7F-C540-5A16-E28240B76633}"/>
              </a:ext>
            </a:extLst>
          </p:cNvPr>
          <p:cNvSpPr txBox="1"/>
          <p:nvPr/>
        </p:nvSpPr>
        <p:spPr>
          <a:xfrm>
            <a:off x="633413" y="4471090"/>
            <a:ext cx="5100637" cy="317500"/>
          </a:xfrm>
          <a:prstGeom prst="rect">
            <a:avLst/>
          </a:prstGeom>
        </p:spPr>
        <p:txBody>
          <a:bodyPr>
            <a:normAutofit fontScale="70000" lnSpcReduction="20000"/>
          </a:bodyPr>
          <a:lstStyle/>
          <a:p>
            <a:r>
              <a:rPr lang="en-US">
                <a:hlinkClick r:id="rId3"/>
              </a:rPr>
              <a:t>This Photo</a:t>
            </a:r>
            <a:r>
              <a:rPr lang="en-US"/>
              <a:t> by Unknown author is licensed under </a:t>
            </a:r>
            <a:r>
              <a:rPr lang="en-US">
                <a:hlinkClick r:id="rId4"/>
              </a:rPr>
              <a:t>CC BY-NC</a:t>
            </a:r>
            <a:r>
              <a:rPr lang="en-US"/>
              <a:t>.</a:t>
            </a: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FC8B03-336C-B89F-49D6-47997C63B5F5}"/>
              </a:ext>
            </a:extLst>
          </p:cNvPr>
          <p:cNvSpPr>
            <a:spLocks noGrp="1"/>
          </p:cNvSpPr>
          <p:nvPr>
            <p:ph type="title"/>
          </p:nvPr>
        </p:nvSpPr>
        <p:spPr/>
        <p:txBody>
          <a:bodyPr>
            <a:normAutofit/>
          </a:bodyPr>
          <a:lstStyle/>
          <a:p>
            <a:pPr algn="ctr"/>
            <a:r>
              <a:rPr lang="en-US" sz="6000" b="1" u="sng" dirty="0"/>
              <a:t>Introduction</a:t>
            </a:r>
            <a:endParaRPr lang="en-US"/>
          </a:p>
        </p:txBody>
      </p:sp>
      <p:sp>
        <p:nvSpPr>
          <p:cNvPr id="3" name="Content Placeholder 2">
            <a:extLst>
              <a:ext uri="{FF2B5EF4-FFF2-40B4-BE49-F238E27FC236}">
                <a16:creationId xmlns:a16="http://schemas.microsoft.com/office/drawing/2014/main" id="{6FC0E078-89DF-5A88-29F4-BEFF169C3AB6}"/>
              </a:ext>
            </a:extLst>
          </p:cNvPr>
          <p:cNvSpPr>
            <a:spLocks noGrp="1"/>
          </p:cNvSpPr>
          <p:nvPr>
            <p:ph idx="1"/>
          </p:nvPr>
        </p:nvSpPr>
        <p:spPr>
          <a:xfrm>
            <a:off x="720000" y="2497426"/>
            <a:ext cx="10728325" cy="3227375"/>
          </a:xfrm>
        </p:spPr>
        <p:txBody>
          <a:bodyPr vert="horz" lIns="0" tIns="0" rIns="0" bIns="0" rtlCol="0" anchor="t">
            <a:normAutofit/>
          </a:bodyPr>
          <a:lstStyle/>
          <a:p>
            <a:pPr marL="0" indent="0" algn="ctr">
              <a:lnSpc>
                <a:spcPct val="150000"/>
              </a:lnSpc>
              <a:buNone/>
            </a:pPr>
            <a:r>
              <a:rPr lang="en-US" sz="900" b="1" u="sng" dirty="0">
                <a:solidFill>
                  <a:schemeClr val="bg1"/>
                </a:solidFill>
                <a:latin typeface="Arial"/>
                <a:cs typeface="Arial"/>
              </a:rPr>
              <a:t> What is the first 1000 days and why is it important?</a:t>
            </a:r>
            <a:endParaRPr lang="en-US" sz="900" b="1" dirty="0">
              <a:solidFill>
                <a:schemeClr val="bg1"/>
              </a:solidFill>
              <a:latin typeface="Arial"/>
              <a:cs typeface="Arial"/>
            </a:endParaRPr>
          </a:p>
          <a:p>
            <a:pPr marL="0" indent="0">
              <a:lnSpc>
                <a:spcPct val="150000"/>
              </a:lnSpc>
              <a:buNone/>
            </a:pPr>
            <a:r>
              <a:rPr lang="en-US" sz="900" dirty="0">
                <a:solidFill>
                  <a:schemeClr val="tx1"/>
                </a:solidFill>
                <a:latin typeface="Arial"/>
                <a:cs typeface="Arial"/>
              </a:rPr>
              <a:t>The first 1000 days begins from the time of conception when the </a:t>
            </a:r>
            <a:r>
              <a:rPr lang="en-US" sz="900" err="1">
                <a:solidFill>
                  <a:schemeClr val="tx1"/>
                </a:solidFill>
                <a:latin typeface="Arial"/>
                <a:cs typeface="Arial"/>
              </a:rPr>
              <a:t>foetus</a:t>
            </a:r>
            <a:r>
              <a:rPr lang="en-US" sz="900" dirty="0">
                <a:solidFill>
                  <a:schemeClr val="tx1"/>
                </a:solidFill>
                <a:latin typeface="Arial"/>
                <a:cs typeface="Arial"/>
              </a:rPr>
              <a:t> grows and develops. It spans all the way through to when a child is aged 2 years. It is the most crucial part of development for their body, immune system, nutrition and brain. Social and emotional development and the child's overall long term health. It is a window of growth and development for the brain and is fundamental to the </a:t>
            </a:r>
            <a:r>
              <a:rPr lang="en-US" sz="900" err="1">
                <a:solidFill>
                  <a:schemeClr val="tx1"/>
                </a:solidFill>
                <a:latin typeface="Arial"/>
                <a:cs typeface="Arial"/>
              </a:rPr>
              <a:t>childs</a:t>
            </a:r>
            <a:r>
              <a:rPr lang="en-US" sz="900" dirty="0">
                <a:solidFill>
                  <a:schemeClr val="tx1"/>
                </a:solidFill>
                <a:latin typeface="Arial"/>
                <a:cs typeface="Arial"/>
              </a:rPr>
              <a:t> health, wellbeing and development.</a:t>
            </a:r>
          </a:p>
          <a:p>
            <a:pPr marL="0" indent="0">
              <a:lnSpc>
                <a:spcPct val="150000"/>
              </a:lnSpc>
              <a:buNone/>
            </a:pPr>
            <a:r>
              <a:rPr lang="en-US" sz="900" dirty="0">
                <a:solidFill>
                  <a:schemeClr val="tx1"/>
                </a:solidFill>
                <a:latin typeface="Arial"/>
                <a:cs typeface="Arial"/>
              </a:rPr>
              <a:t>The first 1000 days determines the future for a child, the way they see the world, their understanding and development growth. There are so many varying factors that can have a negative impact on a </a:t>
            </a:r>
            <a:r>
              <a:rPr lang="en-US" sz="900" err="1">
                <a:solidFill>
                  <a:schemeClr val="tx1"/>
                </a:solidFill>
                <a:latin typeface="Arial"/>
                <a:cs typeface="Arial"/>
              </a:rPr>
              <a:t>childs</a:t>
            </a:r>
            <a:r>
              <a:rPr lang="en-US" sz="900" dirty="0">
                <a:solidFill>
                  <a:schemeClr val="tx1"/>
                </a:solidFill>
                <a:latin typeface="Arial"/>
                <a:cs typeface="Arial"/>
              </a:rPr>
              <a:t> future long term. If a parent is poor, not healthy, uses alcohol or drugs, this can cause so many issues not only in health but in the way they grow and develop. If a child doesn't have any positive communication with a caregiver the child would then struggle to grow and develop connections with others in the early years as well as later in life.  This can then have a very negative impact on a child's life from the very beginning and continuing throughout that persons life.</a:t>
            </a:r>
          </a:p>
          <a:p>
            <a:pPr marL="0" indent="0">
              <a:lnSpc>
                <a:spcPct val="150000"/>
              </a:lnSpc>
              <a:buNone/>
            </a:pPr>
            <a:r>
              <a:rPr lang="en-US" sz="900" dirty="0">
                <a:solidFill>
                  <a:schemeClr val="tx1"/>
                </a:solidFill>
                <a:latin typeface="Arial"/>
                <a:cs typeface="Arial"/>
              </a:rPr>
              <a:t>If a child has a strong and positive start from the time of conception until they are 2 years this will help them have the tools they need to develop strong connections and grow and develop positively as they grow older and move through their life.. </a:t>
            </a:r>
          </a:p>
          <a:p>
            <a:pPr marL="0" indent="0">
              <a:lnSpc>
                <a:spcPct val="150000"/>
              </a:lnSpc>
              <a:buNone/>
            </a:pPr>
            <a:r>
              <a:rPr lang="en-US" sz="900" dirty="0">
                <a:solidFill>
                  <a:schemeClr val="tx1"/>
                </a:solidFill>
                <a:latin typeface="Arial"/>
                <a:cs typeface="Arial"/>
              </a:rPr>
              <a:t>Sergio </a:t>
            </a:r>
            <a:r>
              <a:rPr lang="en-US" sz="900" err="1">
                <a:solidFill>
                  <a:schemeClr val="tx1"/>
                </a:solidFill>
                <a:latin typeface="Arial"/>
                <a:cs typeface="Arial"/>
              </a:rPr>
              <a:t>Pecoreli</a:t>
            </a:r>
            <a:r>
              <a:rPr lang="en-US" sz="900" dirty="0">
                <a:solidFill>
                  <a:schemeClr val="tx1"/>
                </a:solidFill>
                <a:latin typeface="Arial"/>
                <a:cs typeface="Arial"/>
              </a:rPr>
              <a:t> believes that we go through a fixed and unchangeable </a:t>
            </a:r>
            <a:r>
              <a:rPr lang="en-US" sz="900" err="1">
                <a:solidFill>
                  <a:schemeClr val="tx1"/>
                </a:solidFill>
                <a:latin typeface="Arial"/>
                <a:cs typeface="Arial"/>
              </a:rPr>
              <a:t>programme</a:t>
            </a:r>
            <a:r>
              <a:rPr lang="en-US" sz="900" dirty="0">
                <a:solidFill>
                  <a:schemeClr val="tx1"/>
                </a:solidFill>
                <a:latin typeface="Arial"/>
                <a:cs typeface="Arial"/>
              </a:rPr>
              <a:t>. This </a:t>
            </a:r>
            <a:r>
              <a:rPr lang="en-US" sz="900" err="1">
                <a:solidFill>
                  <a:schemeClr val="tx1"/>
                </a:solidFill>
                <a:latin typeface="Arial"/>
                <a:cs typeface="Arial"/>
              </a:rPr>
              <a:t>programme</a:t>
            </a:r>
            <a:r>
              <a:rPr lang="en-US" sz="900" dirty="0">
                <a:solidFill>
                  <a:schemeClr val="tx1"/>
                </a:solidFill>
                <a:latin typeface="Arial"/>
                <a:cs typeface="Arial"/>
              </a:rPr>
              <a:t> is the building of our body to our DNA which is vulnerable and modifiable. He also believes that our plasticity is at the highest at the beginning of a persons life. This can be affected by so much from the very beginning. </a:t>
            </a:r>
          </a:p>
          <a:p>
            <a:pPr marL="0" indent="0">
              <a:buNone/>
            </a:pPr>
            <a:endParaRPr lang="en-US">
              <a:solidFill>
                <a:srgbClr val="FFFFFF">
                  <a:alpha val="58000"/>
                </a:srgbClr>
              </a:solidFill>
            </a:endParaRPr>
          </a:p>
        </p:txBody>
      </p:sp>
    </p:spTree>
    <p:extLst>
      <p:ext uri="{BB962C8B-B14F-4D97-AF65-F5344CB8AC3E}">
        <p14:creationId xmlns:p14="http://schemas.microsoft.com/office/powerpoint/2010/main" val="31889239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9646535-AEF6-4883-A4F9-EEC1F8B431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B7EFF05-A8DA-4B3E-9C21-7A04283D48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44CA1620-2C02-4B4E-97C8-06FCE85EEB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657DE79-27F8-4881-BE3B-5321D18014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DB733608-1322-485D-B942-B827E6997F0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43527" y="954724"/>
            <a:ext cx="10904945" cy="3364228"/>
            <a:chOff x="643527" y="954724"/>
            <a:chExt cx="10904945" cy="3364228"/>
          </a:xfrm>
        </p:grpSpPr>
        <p:sp>
          <p:nvSpPr>
            <p:cNvPr id="17" name="Freeform 78">
              <a:extLst>
                <a:ext uri="{FF2B5EF4-FFF2-40B4-BE49-F238E27FC236}">
                  <a16:creationId xmlns:a16="http://schemas.microsoft.com/office/drawing/2014/main" id="{7975F1CD-7143-447F-AC1A-8D3EA46ECA4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800114">
              <a:off x="1083914" y="3331230"/>
              <a:ext cx="879143" cy="903430"/>
            </a:xfrm>
            <a:custGeom>
              <a:avLst/>
              <a:gdLst>
                <a:gd name="T0" fmla="*/ 32 w 58"/>
                <a:gd name="T1" fmla="*/ 56 h 60"/>
                <a:gd name="T2" fmla="*/ 24 w 58"/>
                <a:gd name="T3" fmla="*/ 48 h 60"/>
                <a:gd name="T4" fmla="*/ 14 w 58"/>
                <a:gd name="T5" fmla="*/ 36 h 60"/>
                <a:gd name="T6" fmla="*/ 7 w 58"/>
                <a:gd name="T7" fmla="*/ 29 h 60"/>
                <a:gd name="T8" fmla="*/ 1 w 58"/>
                <a:gd name="T9" fmla="*/ 17 h 60"/>
                <a:gd name="T10" fmla="*/ 7 w 58"/>
                <a:gd name="T11" fmla="*/ 4 h 60"/>
                <a:gd name="T12" fmla="*/ 17 w 58"/>
                <a:gd name="T13" fmla="*/ 1 h 60"/>
                <a:gd name="T14" fmla="*/ 29 w 58"/>
                <a:gd name="T15" fmla="*/ 6 h 60"/>
                <a:gd name="T16" fmla="*/ 31 w 58"/>
                <a:gd name="T17" fmla="*/ 8 h 60"/>
                <a:gd name="T18" fmla="*/ 38 w 58"/>
                <a:gd name="T19" fmla="*/ 15 h 60"/>
                <a:gd name="T20" fmla="*/ 44 w 58"/>
                <a:gd name="T21" fmla="*/ 22 h 60"/>
                <a:gd name="T22" fmla="*/ 54 w 58"/>
                <a:gd name="T23" fmla="*/ 33 h 60"/>
                <a:gd name="T24" fmla="*/ 58 w 58"/>
                <a:gd name="T25" fmla="*/ 44 h 60"/>
                <a:gd name="T26" fmla="*/ 53 w 58"/>
                <a:gd name="T27" fmla="*/ 54 h 60"/>
                <a:gd name="T28" fmla="*/ 42 w 58"/>
                <a:gd name="T29" fmla="*/ 60 h 60"/>
                <a:gd name="T30" fmla="*/ 32 w 58"/>
                <a:gd name="T31" fmla="*/ 56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58" h="60">
                  <a:moveTo>
                    <a:pt x="32" y="56"/>
                  </a:moveTo>
                  <a:cubicBezTo>
                    <a:pt x="30" y="54"/>
                    <a:pt x="31" y="55"/>
                    <a:pt x="24" y="48"/>
                  </a:cubicBezTo>
                  <a:cubicBezTo>
                    <a:pt x="17" y="40"/>
                    <a:pt x="14" y="36"/>
                    <a:pt x="14" y="36"/>
                  </a:cubicBezTo>
                  <a:cubicBezTo>
                    <a:pt x="8" y="30"/>
                    <a:pt x="14" y="37"/>
                    <a:pt x="7" y="29"/>
                  </a:cubicBezTo>
                  <a:cubicBezTo>
                    <a:pt x="3" y="24"/>
                    <a:pt x="1" y="20"/>
                    <a:pt x="1" y="17"/>
                  </a:cubicBezTo>
                  <a:cubicBezTo>
                    <a:pt x="0" y="13"/>
                    <a:pt x="3" y="9"/>
                    <a:pt x="7" y="4"/>
                  </a:cubicBezTo>
                  <a:cubicBezTo>
                    <a:pt x="10" y="2"/>
                    <a:pt x="13" y="0"/>
                    <a:pt x="17" y="1"/>
                  </a:cubicBezTo>
                  <a:cubicBezTo>
                    <a:pt x="21" y="1"/>
                    <a:pt x="25" y="3"/>
                    <a:pt x="29" y="6"/>
                  </a:cubicBezTo>
                  <a:cubicBezTo>
                    <a:pt x="31" y="8"/>
                    <a:pt x="31" y="8"/>
                    <a:pt x="31" y="8"/>
                  </a:cubicBezTo>
                  <a:cubicBezTo>
                    <a:pt x="33" y="11"/>
                    <a:pt x="37" y="15"/>
                    <a:pt x="38" y="15"/>
                  </a:cubicBezTo>
                  <a:cubicBezTo>
                    <a:pt x="42" y="20"/>
                    <a:pt x="40" y="18"/>
                    <a:pt x="44" y="22"/>
                  </a:cubicBezTo>
                  <a:cubicBezTo>
                    <a:pt x="51" y="29"/>
                    <a:pt x="50" y="29"/>
                    <a:pt x="54" y="33"/>
                  </a:cubicBezTo>
                  <a:cubicBezTo>
                    <a:pt x="57" y="37"/>
                    <a:pt x="58" y="40"/>
                    <a:pt x="58" y="44"/>
                  </a:cubicBezTo>
                  <a:cubicBezTo>
                    <a:pt x="58" y="47"/>
                    <a:pt x="56" y="50"/>
                    <a:pt x="53" y="54"/>
                  </a:cubicBezTo>
                  <a:cubicBezTo>
                    <a:pt x="49" y="58"/>
                    <a:pt x="45" y="60"/>
                    <a:pt x="42" y="60"/>
                  </a:cubicBezTo>
                  <a:cubicBezTo>
                    <a:pt x="39" y="60"/>
                    <a:pt x="36" y="59"/>
                    <a:pt x="32" y="56"/>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18" name="Freeform 79">
              <a:extLst>
                <a:ext uri="{FF2B5EF4-FFF2-40B4-BE49-F238E27FC236}">
                  <a16:creationId xmlns:a16="http://schemas.microsoft.com/office/drawing/2014/main" id="{501A6B8C-11DF-404A-89DD-354DA4C1932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800114">
              <a:off x="869193" y="1989904"/>
              <a:ext cx="743890" cy="1195221"/>
            </a:xfrm>
            <a:custGeom>
              <a:avLst/>
              <a:gdLst>
                <a:gd name="T0" fmla="*/ 15 w 49"/>
                <a:gd name="T1" fmla="*/ 65 h 79"/>
                <a:gd name="T2" fmla="*/ 12 w 49"/>
                <a:gd name="T3" fmla="*/ 54 h 79"/>
                <a:gd name="T4" fmla="*/ 8 w 49"/>
                <a:gd name="T5" fmla="*/ 33 h 79"/>
                <a:gd name="T6" fmla="*/ 38 w 49"/>
                <a:gd name="T7" fmla="*/ 24 h 79"/>
                <a:gd name="T8" fmla="*/ 45 w 49"/>
                <a:gd name="T9" fmla="*/ 70 h 79"/>
                <a:gd name="T10" fmla="*/ 15 w 49"/>
                <a:gd name="T11" fmla="*/ 65 h 79"/>
              </a:gdLst>
              <a:ahLst/>
              <a:cxnLst>
                <a:cxn ang="0">
                  <a:pos x="T0" y="T1"/>
                </a:cxn>
                <a:cxn ang="0">
                  <a:pos x="T2" y="T3"/>
                </a:cxn>
                <a:cxn ang="0">
                  <a:pos x="T4" y="T5"/>
                </a:cxn>
                <a:cxn ang="0">
                  <a:pos x="T6" y="T7"/>
                </a:cxn>
                <a:cxn ang="0">
                  <a:pos x="T8" y="T9"/>
                </a:cxn>
                <a:cxn ang="0">
                  <a:pos x="T10" y="T11"/>
                </a:cxn>
              </a:cxnLst>
              <a:rect l="0" t="0" r="r" b="b"/>
              <a:pathLst>
                <a:path w="49" h="79">
                  <a:moveTo>
                    <a:pt x="15" y="65"/>
                  </a:moveTo>
                  <a:cubicBezTo>
                    <a:pt x="14" y="59"/>
                    <a:pt x="13" y="58"/>
                    <a:pt x="12" y="54"/>
                  </a:cubicBezTo>
                  <a:cubicBezTo>
                    <a:pt x="11" y="45"/>
                    <a:pt x="10" y="40"/>
                    <a:pt x="8" y="33"/>
                  </a:cubicBezTo>
                  <a:cubicBezTo>
                    <a:pt x="0" y="9"/>
                    <a:pt x="34" y="0"/>
                    <a:pt x="38" y="24"/>
                  </a:cubicBezTo>
                  <a:cubicBezTo>
                    <a:pt x="43" y="43"/>
                    <a:pt x="49" y="60"/>
                    <a:pt x="45" y="70"/>
                  </a:cubicBezTo>
                  <a:cubicBezTo>
                    <a:pt x="38" y="77"/>
                    <a:pt x="19" y="79"/>
                    <a:pt x="15" y="65"/>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19" name="Freeform 85">
              <a:extLst>
                <a:ext uri="{FF2B5EF4-FFF2-40B4-BE49-F238E27FC236}">
                  <a16:creationId xmlns:a16="http://schemas.microsoft.com/office/drawing/2014/main" id="{14D1F65C-CD34-4E1F-8743-D3879A8712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800114">
              <a:off x="1316205" y="967005"/>
              <a:ext cx="541011" cy="981989"/>
            </a:xfrm>
            <a:custGeom>
              <a:avLst/>
              <a:gdLst>
                <a:gd name="T0" fmla="*/ 36 w 36"/>
                <a:gd name="T1" fmla="*/ 15 h 65"/>
                <a:gd name="T2" fmla="*/ 34 w 36"/>
                <a:gd name="T3" fmla="*/ 5 h 65"/>
                <a:gd name="T4" fmla="*/ 28 w 36"/>
                <a:gd name="T5" fmla="*/ 1 h 65"/>
                <a:gd name="T6" fmla="*/ 23 w 36"/>
                <a:gd name="T7" fmla="*/ 0 h 65"/>
                <a:gd name="T8" fmla="*/ 13 w 36"/>
                <a:gd name="T9" fmla="*/ 1 h 65"/>
                <a:gd name="T10" fmla="*/ 7 w 36"/>
                <a:gd name="T11" fmla="*/ 9 h 65"/>
                <a:gd name="T12" fmla="*/ 4 w 36"/>
                <a:gd name="T13" fmla="*/ 19 h 65"/>
                <a:gd name="T14" fmla="*/ 0 w 36"/>
                <a:gd name="T15" fmla="*/ 44 h 65"/>
                <a:gd name="T16" fmla="*/ 1 w 36"/>
                <a:gd name="T17" fmla="*/ 58 h 65"/>
                <a:gd name="T18" fmla="*/ 8 w 36"/>
                <a:gd name="T19" fmla="*/ 64 h 65"/>
                <a:gd name="T20" fmla="*/ 16 w 36"/>
                <a:gd name="T21" fmla="*/ 65 h 65"/>
                <a:gd name="T22" fmla="*/ 25 w 36"/>
                <a:gd name="T23" fmla="*/ 63 h 65"/>
                <a:gd name="T24" fmla="*/ 31 w 36"/>
                <a:gd name="T25" fmla="*/ 55 h 65"/>
                <a:gd name="T26" fmla="*/ 34 w 36"/>
                <a:gd name="T27" fmla="*/ 40 h 65"/>
                <a:gd name="T28" fmla="*/ 36 w 36"/>
                <a:gd name="T29" fmla="*/ 15 h 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36" h="65">
                  <a:moveTo>
                    <a:pt x="36" y="15"/>
                  </a:moveTo>
                  <a:cubicBezTo>
                    <a:pt x="36" y="10"/>
                    <a:pt x="35" y="7"/>
                    <a:pt x="34" y="5"/>
                  </a:cubicBezTo>
                  <a:cubicBezTo>
                    <a:pt x="33" y="3"/>
                    <a:pt x="31" y="2"/>
                    <a:pt x="28" y="1"/>
                  </a:cubicBezTo>
                  <a:cubicBezTo>
                    <a:pt x="27" y="1"/>
                    <a:pt x="25" y="1"/>
                    <a:pt x="23" y="0"/>
                  </a:cubicBezTo>
                  <a:cubicBezTo>
                    <a:pt x="19" y="0"/>
                    <a:pt x="16" y="0"/>
                    <a:pt x="13" y="1"/>
                  </a:cubicBezTo>
                  <a:cubicBezTo>
                    <a:pt x="11" y="2"/>
                    <a:pt x="9" y="4"/>
                    <a:pt x="7" y="9"/>
                  </a:cubicBezTo>
                  <a:cubicBezTo>
                    <a:pt x="6" y="13"/>
                    <a:pt x="5" y="17"/>
                    <a:pt x="4" y="19"/>
                  </a:cubicBezTo>
                  <a:cubicBezTo>
                    <a:pt x="2" y="29"/>
                    <a:pt x="0" y="44"/>
                    <a:pt x="0" y="44"/>
                  </a:cubicBezTo>
                  <a:cubicBezTo>
                    <a:pt x="0" y="50"/>
                    <a:pt x="0" y="55"/>
                    <a:pt x="1" y="58"/>
                  </a:cubicBezTo>
                  <a:cubicBezTo>
                    <a:pt x="2" y="61"/>
                    <a:pt x="5" y="63"/>
                    <a:pt x="8" y="64"/>
                  </a:cubicBezTo>
                  <a:cubicBezTo>
                    <a:pt x="11" y="65"/>
                    <a:pt x="13" y="65"/>
                    <a:pt x="16" y="65"/>
                  </a:cubicBezTo>
                  <a:cubicBezTo>
                    <a:pt x="19" y="65"/>
                    <a:pt x="22" y="64"/>
                    <a:pt x="25" y="63"/>
                  </a:cubicBezTo>
                  <a:cubicBezTo>
                    <a:pt x="28" y="61"/>
                    <a:pt x="30" y="59"/>
                    <a:pt x="31" y="55"/>
                  </a:cubicBezTo>
                  <a:cubicBezTo>
                    <a:pt x="32" y="50"/>
                    <a:pt x="31" y="54"/>
                    <a:pt x="34" y="40"/>
                  </a:cubicBezTo>
                  <a:lnTo>
                    <a:pt x="36" y="1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20" name="Freeform 80">
              <a:extLst>
                <a:ext uri="{FF2B5EF4-FFF2-40B4-BE49-F238E27FC236}">
                  <a16:creationId xmlns:a16="http://schemas.microsoft.com/office/drawing/2014/main" id="{E5C58F66-1B6C-4935-9BB4-583D612CD2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562739" y="2385730"/>
              <a:ext cx="985733" cy="504616"/>
            </a:xfrm>
            <a:custGeom>
              <a:avLst/>
              <a:gdLst>
                <a:gd name="T0" fmla="*/ 53 w 66"/>
                <a:gd name="T1" fmla="*/ 33 h 34"/>
                <a:gd name="T2" fmla="*/ 39 w 66"/>
                <a:gd name="T3" fmla="*/ 33 h 34"/>
                <a:gd name="T4" fmla="*/ 21 w 66"/>
                <a:gd name="T5" fmla="*/ 33 h 34"/>
                <a:gd name="T6" fmla="*/ 12 w 66"/>
                <a:gd name="T7" fmla="*/ 32 h 34"/>
                <a:gd name="T8" fmla="*/ 3 w 66"/>
                <a:gd name="T9" fmla="*/ 28 h 34"/>
                <a:gd name="T10" fmla="*/ 0 w 66"/>
                <a:gd name="T11" fmla="*/ 21 h 34"/>
                <a:gd name="T12" fmla="*/ 0 w 66"/>
                <a:gd name="T13" fmla="*/ 16 h 34"/>
                <a:gd name="T14" fmla="*/ 3 w 66"/>
                <a:gd name="T15" fmla="*/ 7 h 34"/>
                <a:gd name="T16" fmla="*/ 11 w 66"/>
                <a:gd name="T17" fmla="*/ 3 h 34"/>
                <a:gd name="T18" fmla="*/ 23 w 66"/>
                <a:gd name="T19" fmla="*/ 2 h 34"/>
                <a:gd name="T20" fmla="*/ 43 w 66"/>
                <a:gd name="T21" fmla="*/ 0 h 34"/>
                <a:gd name="T22" fmla="*/ 48 w 66"/>
                <a:gd name="T23" fmla="*/ 0 h 34"/>
                <a:gd name="T24" fmla="*/ 62 w 66"/>
                <a:gd name="T25" fmla="*/ 4 h 34"/>
                <a:gd name="T26" fmla="*/ 66 w 66"/>
                <a:gd name="T27" fmla="*/ 13 h 34"/>
                <a:gd name="T28" fmla="*/ 66 w 66"/>
                <a:gd name="T29" fmla="*/ 20 h 34"/>
                <a:gd name="T30" fmla="*/ 62 w 66"/>
                <a:gd name="T31" fmla="*/ 29 h 34"/>
                <a:gd name="T32" fmla="*/ 53 w 66"/>
                <a:gd name="T33" fmla="*/ 33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66" h="34">
                  <a:moveTo>
                    <a:pt x="53" y="33"/>
                  </a:moveTo>
                  <a:cubicBezTo>
                    <a:pt x="47" y="33"/>
                    <a:pt x="53" y="34"/>
                    <a:pt x="39" y="33"/>
                  </a:cubicBezTo>
                  <a:cubicBezTo>
                    <a:pt x="24" y="33"/>
                    <a:pt x="21" y="33"/>
                    <a:pt x="21" y="33"/>
                  </a:cubicBezTo>
                  <a:cubicBezTo>
                    <a:pt x="12" y="32"/>
                    <a:pt x="12" y="32"/>
                    <a:pt x="12" y="32"/>
                  </a:cubicBezTo>
                  <a:cubicBezTo>
                    <a:pt x="7" y="31"/>
                    <a:pt x="4" y="30"/>
                    <a:pt x="3" y="28"/>
                  </a:cubicBezTo>
                  <a:cubicBezTo>
                    <a:pt x="1" y="26"/>
                    <a:pt x="0" y="24"/>
                    <a:pt x="0" y="21"/>
                  </a:cubicBezTo>
                  <a:cubicBezTo>
                    <a:pt x="0" y="21"/>
                    <a:pt x="0" y="19"/>
                    <a:pt x="0" y="16"/>
                  </a:cubicBezTo>
                  <a:cubicBezTo>
                    <a:pt x="0" y="13"/>
                    <a:pt x="1" y="10"/>
                    <a:pt x="3" y="7"/>
                  </a:cubicBezTo>
                  <a:cubicBezTo>
                    <a:pt x="4" y="5"/>
                    <a:pt x="7" y="3"/>
                    <a:pt x="11" y="3"/>
                  </a:cubicBezTo>
                  <a:cubicBezTo>
                    <a:pt x="16" y="2"/>
                    <a:pt x="20" y="2"/>
                    <a:pt x="23" y="2"/>
                  </a:cubicBezTo>
                  <a:cubicBezTo>
                    <a:pt x="32" y="1"/>
                    <a:pt x="37" y="0"/>
                    <a:pt x="43" y="0"/>
                  </a:cubicBezTo>
                  <a:cubicBezTo>
                    <a:pt x="48" y="0"/>
                    <a:pt x="48" y="0"/>
                    <a:pt x="48" y="0"/>
                  </a:cubicBezTo>
                  <a:cubicBezTo>
                    <a:pt x="54" y="1"/>
                    <a:pt x="59" y="3"/>
                    <a:pt x="62" y="4"/>
                  </a:cubicBezTo>
                  <a:cubicBezTo>
                    <a:pt x="65" y="6"/>
                    <a:pt x="66" y="9"/>
                    <a:pt x="66" y="13"/>
                  </a:cubicBezTo>
                  <a:cubicBezTo>
                    <a:pt x="66" y="15"/>
                    <a:pt x="66" y="17"/>
                    <a:pt x="66" y="20"/>
                  </a:cubicBezTo>
                  <a:cubicBezTo>
                    <a:pt x="65" y="23"/>
                    <a:pt x="64" y="26"/>
                    <a:pt x="62" y="29"/>
                  </a:cubicBezTo>
                  <a:cubicBezTo>
                    <a:pt x="60" y="31"/>
                    <a:pt x="57" y="32"/>
                    <a:pt x="53" y="33"/>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21" name="Freeform 84">
              <a:extLst>
                <a:ext uri="{FF2B5EF4-FFF2-40B4-BE49-F238E27FC236}">
                  <a16:creationId xmlns:a16="http://schemas.microsoft.com/office/drawing/2014/main" id="{F41F116D-556B-4BC2-9DCD-46DA7CCC0E8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874527">
              <a:off x="10288245" y="954724"/>
              <a:ext cx="852074" cy="892781"/>
            </a:xfrm>
            <a:custGeom>
              <a:avLst/>
              <a:gdLst>
                <a:gd name="T0" fmla="*/ 4 w 57"/>
                <a:gd name="T1" fmla="*/ 34 h 60"/>
                <a:gd name="T2" fmla="*/ 17 w 57"/>
                <a:gd name="T3" fmla="*/ 18 h 60"/>
                <a:gd name="T4" fmla="*/ 26 w 57"/>
                <a:gd name="T5" fmla="*/ 8 h 60"/>
                <a:gd name="T6" fmla="*/ 29 w 57"/>
                <a:gd name="T7" fmla="*/ 5 h 60"/>
                <a:gd name="T8" fmla="*/ 41 w 57"/>
                <a:gd name="T9" fmla="*/ 0 h 60"/>
                <a:gd name="T10" fmla="*/ 51 w 57"/>
                <a:gd name="T11" fmla="*/ 6 h 60"/>
                <a:gd name="T12" fmla="*/ 56 w 57"/>
                <a:gd name="T13" fmla="*/ 16 h 60"/>
                <a:gd name="T14" fmla="*/ 51 w 57"/>
                <a:gd name="T15" fmla="*/ 28 h 60"/>
                <a:gd name="T16" fmla="*/ 29 w 57"/>
                <a:gd name="T17" fmla="*/ 53 h 60"/>
                <a:gd name="T18" fmla="*/ 17 w 57"/>
                <a:gd name="T19" fmla="*/ 59 h 60"/>
                <a:gd name="T20" fmla="*/ 5 w 57"/>
                <a:gd name="T21" fmla="*/ 54 h 60"/>
                <a:gd name="T22" fmla="*/ 0 w 57"/>
                <a:gd name="T23" fmla="*/ 45 h 60"/>
                <a:gd name="T24" fmla="*/ 4 w 57"/>
                <a:gd name="T25" fmla="*/ 34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7" h="60">
                  <a:moveTo>
                    <a:pt x="4" y="34"/>
                  </a:moveTo>
                  <a:cubicBezTo>
                    <a:pt x="5" y="33"/>
                    <a:pt x="17" y="18"/>
                    <a:pt x="17" y="18"/>
                  </a:cubicBezTo>
                  <a:cubicBezTo>
                    <a:pt x="21" y="14"/>
                    <a:pt x="24" y="10"/>
                    <a:pt x="26" y="8"/>
                  </a:cubicBezTo>
                  <a:cubicBezTo>
                    <a:pt x="29" y="5"/>
                    <a:pt x="29" y="5"/>
                    <a:pt x="29" y="5"/>
                  </a:cubicBezTo>
                  <a:cubicBezTo>
                    <a:pt x="34" y="2"/>
                    <a:pt x="38" y="0"/>
                    <a:pt x="41" y="0"/>
                  </a:cubicBezTo>
                  <a:cubicBezTo>
                    <a:pt x="44" y="1"/>
                    <a:pt x="47" y="2"/>
                    <a:pt x="51" y="6"/>
                  </a:cubicBezTo>
                  <a:cubicBezTo>
                    <a:pt x="55" y="10"/>
                    <a:pt x="57" y="13"/>
                    <a:pt x="56" y="16"/>
                  </a:cubicBezTo>
                  <a:cubicBezTo>
                    <a:pt x="56" y="19"/>
                    <a:pt x="54" y="23"/>
                    <a:pt x="51" y="28"/>
                  </a:cubicBezTo>
                  <a:cubicBezTo>
                    <a:pt x="51" y="28"/>
                    <a:pt x="33" y="48"/>
                    <a:pt x="29" y="53"/>
                  </a:cubicBezTo>
                  <a:cubicBezTo>
                    <a:pt x="25" y="57"/>
                    <a:pt x="21" y="59"/>
                    <a:pt x="17" y="59"/>
                  </a:cubicBezTo>
                  <a:cubicBezTo>
                    <a:pt x="13" y="60"/>
                    <a:pt x="9" y="58"/>
                    <a:pt x="5" y="54"/>
                  </a:cubicBezTo>
                  <a:cubicBezTo>
                    <a:pt x="2" y="51"/>
                    <a:pt x="0" y="48"/>
                    <a:pt x="0" y="45"/>
                  </a:cubicBezTo>
                  <a:cubicBezTo>
                    <a:pt x="0" y="42"/>
                    <a:pt x="2" y="38"/>
                    <a:pt x="4" y="34"/>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22" name="Freeform 87">
              <a:extLst>
                <a:ext uri="{FF2B5EF4-FFF2-40B4-BE49-F238E27FC236}">
                  <a16:creationId xmlns:a16="http://schemas.microsoft.com/office/drawing/2014/main" id="{DE46F0F4-2435-4BDC-A92C-EB13608804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20630858">
              <a:off x="10224385" y="3437261"/>
              <a:ext cx="824227" cy="881691"/>
            </a:xfrm>
            <a:custGeom>
              <a:avLst/>
              <a:gdLst>
                <a:gd name="T0" fmla="*/ 0 w 55"/>
                <a:gd name="T1" fmla="*/ 17 h 59"/>
                <a:gd name="T2" fmla="*/ 1 w 55"/>
                <a:gd name="T3" fmla="*/ 11 h 59"/>
                <a:gd name="T4" fmla="*/ 4 w 55"/>
                <a:gd name="T5" fmla="*/ 6 h 59"/>
                <a:gd name="T6" fmla="*/ 7 w 55"/>
                <a:gd name="T7" fmla="*/ 4 h 59"/>
                <a:gd name="T8" fmla="*/ 14 w 55"/>
                <a:gd name="T9" fmla="*/ 0 h 59"/>
                <a:gd name="T10" fmla="*/ 23 w 55"/>
                <a:gd name="T11" fmla="*/ 3 h 59"/>
                <a:gd name="T12" fmla="*/ 31 w 55"/>
                <a:gd name="T13" fmla="*/ 11 h 59"/>
                <a:gd name="T14" fmla="*/ 38 w 55"/>
                <a:gd name="T15" fmla="*/ 20 h 59"/>
                <a:gd name="T16" fmla="*/ 48 w 55"/>
                <a:gd name="T17" fmla="*/ 31 h 59"/>
                <a:gd name="T18" fmla="*/ 55 w 55"/>
                <a:gd name="T19" fmla="*/ 43 h 59"/>
                <a:gd name="T20" fmla="*/ 49 w 55"/>
                <a:gd name="T21" fmla="*/ 55 h 59"/>
                <a:gd name="T22" fmla="*/ 38 w 55"/>
                <a:gd name="T23" fmla="*/ 59 h 59"/>
                <a:gd name="T24" fmla="*/ 33 w 55"/>
                <a:gd name="T25" fmla="*/ 58 h 59"/>
                <a:gd name="T26" fmla="*/ 26 w 55"/>
                <a:gd name="T27" fmla="*/ 53 h 59"/>
                <a:gd name="T28" fmla="*/ 5 w 55"/>
                <a:gd name="T29" fmla="*/ 27 h 59"/>
                <a:gd name="T30" fmla="*/ 0 w 55"/>
                <a:gd name="T31" fmla="*/ 17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55" h="59">
                  <a:moveTo>
                    <a:pt x="0" y="17"/>
                  </a:moveTo>
                  <a:cubicBezTo>
                    <a:pt x="0" y="14"/>
                    <a:pt x="0" y="12"/>
                    <a:pt x="1" y="11"/>
                  </a:cubicBezTo>
                  <a:cubicBezTo>
                    <a:pt x="2" y="9"/>
                    <a:pt x="3" y="8"/>
                    <a:pt x="4" y="6"/>
                  </a:cubicBezTo>
                  <a:cubicBezTo>
                    <a:pt x="6" y="5"/>
                    <a:pt x="7" y="4"/>
                    <a:pt x="7" y="4"/>
                  </a:cubicBezTo>
                  <a:cubicBezTo>
                    <a:pt x="9" y="2"/>
                    <a:pt x="12" y="1"/>
                    <a:pt x="14" y="0"/>
                  </a:cubicBezTo>
                  <a:cubicBezTo>
                    <a:pt x="17" y="0"/>
                    <a:pt x="20" y="1"/>
                    <a:pt x="23" y="3"/>
                  </a:cubicBezTo>
                  <a:cubicBezTo>
                    <a:pt x="26" y="4"/>
                    <a:pt x="29" y="7"/>
                    <a:pt x="31" y="11"/>
                  </a:cubicBezTo>
                  <a:cubicBezTo>
                    <a:pt x="38" y="20"/>
                    <a:pt x="38" y="20"/>
                    <a:pt x="38" y="20"/>
                  </a:cubicBezTo>
                  <a:cubicBezTo>
                    <a:pt x="48" y="31"/>
                    <a:pt x="48" y="31"/>
                    <a:pt x="48" y="31"/>
                  </a:cubicBezTo>
                  <a:cubicBezTo>
                    <a:pt x="52" y="36"/>
                    <a:pt x="54" y="40"/>
                    <a:pt x="55" y="43"/>
                  </a:cubicBezTo>
                  <a:cubicBezTo>
                    <a:pt x="55" y="47"/>
                    <a:pt x="54" y="52"/>
                    <a:pt x="49" y="55"/>
                  </a:cubicBezTo>
                  <a:cubicBezTo>
                    <a:pt x="45" y="58"/>
                    <a:pt x="41" y="59"/>
                    <a:pt x="38" y="59"/>
                  </a:cubicBezTo>
                  <a:cubicBezTo>
                    <a:pt x="37" y="59"/>
                    <a:pt x="35" y="59"/>
                    <a:pt x="33" y="58"/>
                  </a:cubicBezTo>
                  <a:cubicBezTo>
                    <a:pt x="31" y="57"/>
                    <a:pt x="29" y="55"/>
                    <a:pt x="26" y="53"/>
                  </a:cubicBezTo>
                  <a:cubicBezTo>
                    <a:pt x="23" y="50"/>
                    <a:pt x="5" y="27"/>
                    <a:pt x="5" y="27"/>
                  </a:cubicBezTo>
                  <a:cubicBezTo>
                    <a:pt x="2" y="23"/>
                    <a:pt x="0" y="19"/>
                    <a:pt x="0" y="17"/>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grpSp>
      <p:sp>
        <p:nvSpPr>
          <p:cNvPr id="2" name="Title 1">
            <a:extLst>
              <a:ext uri="{FF2B5EF4-FFF2-40B4-BE49-F238E27FC236}">
                <a16:creationId xmlns:a16="http://schemas.microsoft.com/office/drawing/2014/main" id="{C2916BD7-15F2-80F7-F309-E44523666D39}"/>
              </a:ext>
            </a:extLst>
          </p:cNvPr>
          <p:cNvSpPr>
            <a:spLocks noGrp="1"/>
          </p:cNvSpPr>
          <p:nvPr>
            <p:ph type="title"/>
          </p:nvPr>
        </p:nvSpPr>
        <p:spPr>
          <a:xfrm>
            <a:off x="3272618" y="4785357"/>
            <a:ext cx="5891182" cy="1120920"/>
          </a:xfrm>
        </p:spPr>
        <p:txBody>
          <a:bodyPr vert="horz" wrap="square" lIns="0" tIns="0" rIns="0" bIns="0" rtlCol="0" anchor="ctr" anchorCtr="0">
            <a:normAutofit fontScale="90000"/>
          </a:bodyPr>
          <a:lstStyle/>
          <a:p>
            <a:pPr algn="ctr">
              <a:lnSpc>
                <a:spcPct val="100000"/>
              </a:lnSpc>
            </a:pPr>
            <a:r>
              <a:rPr lang="en-US" sz="5600" spc="-100" dirty="0"/>
              <a:t>Sensitive Periods in Early Brain Development</a:t>
            </a:r>
          </a:p>
        </p:txBody>
      </p:sp>
      <p:sp useBgFill="1">
        <p:nvSpPr>
          <p:cNvPr id="24" name="Freeform: Shape 23">
            <a:extLst>
              <a:ext uri="{FF2B5EF4-FFF2-40B4-BE49-F238E27FC236}">
                <a16:creationId xmlns:a16="http://schemas.microsoft.com/office/drawing/2014/main" id="{085AB271-571D-4C19-9FCC-C760834A89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a:off x="5693226" y="359229"/>
            <a:ext cx="805544" cy="12191999"/>
          </a:xfrm>
          <a:custGeom>
            <a:avLst/>
            <a:gdLst>
              <a:gd name="connsiteX0" fmla="*/ 0 w 1214924"/>
              <a:gd name="connsiteY0" fmla="*/ 12191999 h 12191999"/>
              <a:gd name="connsiteX1" fmla="*/ 32 w 1214924"/>
              <a:gd name="connsiteY1" fmla="*/ 12166053 h 12191999"/>
              <a:gd name="connsiteX2" fmla="*/ 59979 w 1214924"/>
              <a:gd name="connsiteY2" fmla="*/ 9224089 h 12191999"/>
              <a:gd name="connsiteX3" fmla="*/ 120877 w 1214924"/>
              <a:gd name="connsiteY3" fmla="*/ 8004225 h 12191999"/>
              <a:gd name="connsiteX4" fmla="*/ 59979 w 1214924"/>
              <a:gd name="connsiteY4" fmla="*/ 7211315 h 12191999"/>
              <a:gd name="connsiteX5" fmla="*/ 59979 w 1214924"/>
              <a:gd name="connsiteY5" fmla="*/ 6601383 h 12191999"/>
              <a:gd name="connsiteX6" fmla="*/ 59979 w 1214924"/>
              <a:gd name="connsiteY6" fmla="*/ 5015562 h 12191999"/>
              <a:gd name="connsiteX7" fmla="*/ 120877 w 1214924"/>
              <a:gd name="connsiteY7" fmla="*/ 3185768 h 12191999"/>
              <a:gd name="connsiteX8" fmla="*/ 74847 w 1214924"/>
              <a:gd name="connsiteY8" fmla="*/ 4714 h 12191999"/>
              <a:gd name="connsiteX9" fmla="*/ 74778 w 1214924"/>
              <a:gd name="connsiteY9" fmla="*/ 0 h 12191999"/>
              <a:gd name="connsiteX10" fmla="*/ 1214924 w 1214924"/>
              <a:gd name="connsiteY10" fmla="*/ 0 h 12191999"/>
              <a:gd name="connsiteX11" fmla="*/ 1214924 w 1214924"/>
              <a:gd name="connsiteY11" fmla="*/ 12191999 h 12191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4924" h="12191999">
                <a:moveTo>
                  <a:pt x="0" y="12191999"/>
                </a:moveTo>
                <a:lnTo>
                  <a:pt x="32" y="12166053"/>
                </a:lnTo>
                <a:cubicBezTo>
                  <a:pt x="2886" y="11339787"/>
                  <a:pt x="14305" y="10367710"/>
                  <a:pt x="59979" y="9224089"/>
                </a:cubicBezTo>
                <a:cubicBezTo>
                  <a:pt x="120877" y="8004225"/>
                  <a:pt x="120877" y="8004225"/>
                  <a:pt x="120877" y="8004225"/>
                </a:cubicBezTo>
                <a:cubicBezTo>
                  <a:pt x="120877" y="7760253"/>
                  <a:pt x="59979" y="7516280"/>
                  <a:pt x="59979" y="7211315"/>
                </a:cubicBezTo>
                <a:cubicBezTo>
                  <a:pt x="59979" y="6906349"/>
                  <a:pt x="59979" y="6662377"/>
                  <a:pt x="59979" y="6601383"/>
                </a:cubicBezTo>
                <a:cubicBezTo>
                  <a:pt x="59979" y="5015562"/>
                  <a:pt x="59979" y="5015562"/>
                  <a:pt x="59979" y="5015562"/>
                </a:cubicBezTo>
                <a:cubicBezTo>
                  <a:pt x="120877" y="3185768"/>
                  <a:pt x="120877" y="3185768"/>
                  <a:pt x="120877" y="3185768"/>
                </a:cubicBezTo>
                <a:cubicBezTo>
                  <a:pt x="98040" y="1607571"/>
                  <a:pt x="83767" y="621197"/>
                  <a:pt x="74847" y="4714"/>
                </a:cubicBezTo>
                <a:lnTo>
                  <a:pt x="74778" y="0"/>
                </a:lnTo>
                <a:lnTo>
                  <a:pt x="1214924" y="0"/>
                </a:lnTo>
                <a:lnTo>
                  <a:pt x="1214924" y="12191999"/>
                </a:lnTo>
                <a:close/>
              </a:path>
            </a:pathLst>
          </a:custGeom>
          <a:ln>
            <a:noFill/>
          </a:ln>
        </p:spPr>
        <p:txBody>
          <a:bodyPr vert="horz" wrap="square" lIns="91440" tIns="45720" rIns="91440" bIns="45720" numCol="1" anchor="t" anchorCtr="0" compatLnSpc="1">
            <a:prstTxWarp prst="textNoShape">
              <a:avLst/>
            </a:prstTxWarp>
          </a:bodyPr>
          <a:lstStyle/>
          <a:p>
            <a:endParaRPr lang="en-US"/>
          </a:p>
        </p:txBody>
      </p:sp>
      <p:pic>
        <p:nvPicPr>
          <p:cNvPr id="4" name="Picture 3" descr="A diagram of different colored lines&#10;&#10;Description automatically generated">
            <a:extLst>
              <a:ext uri="{FF2B5EF4-FFF2-40B4-BE49-F238E27FC236}">
                <a16:creationId xmlns:a16="http://schemas.microsoft.com/office/drawing/2014/main" id="{162062AA-86B5-7A2D-0019-832F6377E4E8}"/>
              </a:ext>
            </a:extLst>
          </p:cNvPr>
          <p:cNvPicPr>
            <a:picLocks noChangeAspect="1"/>
          </p:cNvPicPr>
          <p:nvPr/>
        </p:nvPicPr>
        <p:blipFill>
          <a:blip r:embed="rId2"/>
          <a:stretch>
            <a:fillRect/>
          </a:stretch>
        </p:blipFill>
        <p:spPr>
          <a:xfrm>
            <a:off x="2645434" y="1042325"/>
            <a:ext cx="7246188" cy="3594407"/>
          </a:xfrm>
          <a:prstGeom prst="rect">
            <a:avLst/>
          </a:prstGeom>
        </p:spPr>
      </p:pic>
    </p:spTree>
    <p:extLst>
      <p:ext uri="{BB962C8B-B14F-4D97-AF65-F5344CB8AC3E}">
        <p14:creationId xmlns:p14="http://schemas.microsoft.com/office/powerpoint/2010/main" val="35612425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DDD37B-E0D6-7FBC-81B3-DAF6C13503E9}"/>
              </a:ext>
            </a:extLst>
          </p:cNvPr>
          <p:cNvSpPr>
            <a:spLocks noGrp="1"/>
          </p:cNvSpPr>
          <p:nvPr>
            <p:ph type="title"/>
          </p:nvPr>
        </p:nvSpPr>
        <p:spPr/>
        <p:txBody>
          <a:bodyPr>
            <a:normAutofit/>
          </a:bodyPr>
          <a:lstStyle/>
          <a:p>
            <a:pPr algn="ctr"/>
            <a:r>
              <a:rPr lang="en-US" sz="6000" b="1" u="sng" dirty="0"/>
              <a:t>Caregiving</a:t>
            </a:r>
            <a:endParaRPr lang="en-US"/>
          </a:p>
        </p:txBody>
      </p:sp>
      <p:sp>
        <p:nvSpPr>
          <p:cNvPr id="3" name="Content Placeholder 2">
            <a:extLst>
              <a:ext uri="{FF2B5EF4-FFF2-40B4-BE49-F238E27FC236}">
                <a16:creationId xmlns:a16="http://schemas.microsoft.com/office/drawing/2014/main" id="{8DE59AEB-0CE6-79FC-3C85-96CD280E10E7}"/>
              </a:ext>
            </a:extLst>
          </p:cNvPr>
          <p:cNvSpPr>
            <a:spLocks noGrp="1"/>
          </p:cNvSpPr>
          <p:nvPr>
            <p:ph idx="1"/>
          </p:nvPr>
        </p:nvSpPr>
        <p:spPr>
          <a:xfrm>
            <a:off x="708957" y="2552643"/>
            <a:ext cx="10728325" cy="3227375"/>
          </a:xfrm>
        </p:spPr>
        <p:txBody>
          <a:bodyPr vert="horz" lIns="0" tIns="0" rIns="0" bIns="0" rtlCol="0" anchor="t">
            <a:normAutofit/>
          </a:bodyPr>
          <a:lstStyle/>
          <a:p>
            <a:pPr marL="0" indent="0" algn="ctr">
              <a:lnSpc>
                <a:spcPct val="150000"/>
              </a:lnSpc>
              <a:buNone/>
            </a:pPr>
            <a:r>
              <a:rPr lang="en-US" sz="900" b="1" u="sng" dirty="0">
                <a:solidFill>
                  <a:schemeClr val="bg1"/>
                </a:solidFill>
                <a:latin typeface="Arial"/>
                <a:cs typeface="Arial"/>
              </a:rPr>
              <a:t>What is exceptional care and why is it important?</a:t>
            </a:r>
            <a:endParaRPr lang="en-US" sz="900">
              <a:solidFill>
                <a:schemeClr val="bg1"/>
              </a:solidFill>
              <a:latin typeface="Arial"/>
              <a:cs typeface="Arial"/>
            </a:endParaRPr>
          </a:p>
          <a:p>
            <a:pPr marL="0" indent="0">
              <a:lnSpc>
                <a:spcPct val="150000"/>
              </a:lnSpc>
              <a:buNone/>
            </a:pPr>
            <a:r>
              <a:rPr lang="en-US" sz="900" dirty="0">
                <a:solidFill>
                  <a:schemeClr val="tx1"/>
                </a:solidFill>
                <a:latin typeface="Arial"/>
                <a:cs typeface="Arial"/>
              </a:rPr>
              <a:t>Exceptional care is when a person goes above and beyond their general practice and what is expected of them. This could be a parent ensuring their own wellbeing is being met correctly whilst carrying </a:t>
            </a:r>
            <a:r>
              <a:rPr lang="en-US" sz="900">
                <a:solidFill>
                  <a:schemeClr val="tx1"/>
                </a:solidFill>
                <a:latin typeface="Arial"/>
                <a:cs typeface="Arial"/>
              </a:rPr>
              <a:t>the baby for 9 months inside her. This would ensure that the unborn child will have a good foundation when born and throughout</a:t>
            </a:r>
            <a:r>
              <a:rPr lang="en-US" sz="900" dirty="0">
                <a:solidFill>
                  <a:schemeClr val="tx1"/>
                </a:solidFill>
                <a:latin typeface="Arial"/>
                <a:cs typeface="Arial"/>
              </a:rPr>
              <a:t> future years as the child grows and develops. It may mean that a child goes into an early years setting or childcare provider. With the childcare providers ensuring they have all the information they need for a smooth transition for the child and that they are aware of everything they need to allow them to care for the child in an appropriate way.</a:t>
            </a:r>
          </a:p>
          <a:p>
            <a:pPr marL="0" indent="0">
              <a:lnSpc>
                <a:spcPct val="150000"/>
              </a:lnSpc>
              <a:buNone/>
            </a:pPr>
            <a:r>
              <a:rPr lang="en-US" sz="900" dirty="0">
                <a:solidFill>
                  <a:schemeClr val="tx1"/>
                </a:solidFill>
                <a:latin typeface="Arial"/>
                <a:cs typeface="Arial"/>
              </a:rPr>
              <a:t> Building good working connections with the </a:t>
            </a:r>
            <a:r>
              <a:rPr lang="en-US" sz="900" err="1">
                <a:solidFill>
                  <a:schemeClr val="tx1"/>
                </a:solidFill>
                <a:latin typeface="Arial"/>
                <a:cs typeface="Arial"/>
              </a:rPr>
              <a:t>childrens</a:t>
            </a:r>
            <a:r>
              <a:rPr lang="en-US" sz="900" dirty="0">
                <a:solidFill>
                  <a:schemeClr val="tx1"/>
                </a:solidFill>
                <a:latin typeface="Arial"/>
                <a:cs typeface="Arial"/>
              </a:rPr>
              <a:t> families and ensuring everyone working with the child and family always work in the best interests of the child. By providing this exceptional care of varying levels it will help a child to develop in all aspects of their development in a positive and confident way. There will be less of a negative impact if everyone is working together as a team according to Vygotsky. </a:t>
            </a:r>
          </a:p>
          <a:p>
            <a:pPr marL="0" indent="0">
              <a:lnSpc>
                <a:spcPct val="150000"/>
              </a:lnSpc>
              <a:buNone/>
            </a:pPr>
            <a:r>
              <a:rPr lang="en-US" sz="900" dirty="0">
                <a:solidFill>
                  <a:schemeClr val="tx1"/>
                </a:solidFill>
                <a:latin typeface="Arial"/>
                <a:cs typeface="Arial"/>
              </a:rPr>
              <a:t>Vygotsky believed that  working as a team would help promote </a:t>
            </a:r>
            <a:r>
              <a:rPr lang="en-US" sz="900" err="1">
                <a:solidFill>
                  <a:schemeClr val="tx1"/>
                </a:solidFill>
                <a:latin typeface="Arial"/>
                <a:cs typeface="Arial"/>
              </a:rPr>
              <a:t>childrens</a:t>
            </a:r>
            <a:r>
              <a:rPr lang="en-US" sz="900" dirty="0">
                <a:solidFill>
                  <a:schemeClr val="tx1"/>
                </a:solidFill>
                <a:latin typeface="Arial"/>
                <a:cs typeface="Arial"/>
              </a:rPr>
              <a:t> social and cognitive development which was important for their growth and development.  Most theorists who have focused on this area have agreed with </a:t>
            </a:r>
            <a:r>
              <a:rPr lang="en-US" sz="900" err="1">
                <a:solidFill>
                  <a:schemeClr val="tx1"/>
                </a:solidFill>
                <a:latin typeface="Arial"/>
                <a:cs typeface="Arial"/>
              </a:rPr>
              <a:t>vygotsky</a:t>
            </a:r>
            <a:r>
              <a:rPr lang="en-US" sz="900" dirty="0">
                <a:solidFill>
                  <a:schemeClr val="tx1"/>
                </a:solidFill>
                <a:latin typeface="Arial"/>
                <a:cs typeface="Arial"/>
              </a:rPr>
              <a:t>  such as Piaget which </a:t>
            </a:r>
            <a:r>
              <a:rPr lang="en-US" sz="900" err="1">
                <a:solidFill>
                  <a:schemeClr val="tx1"/>
                </a:solidFill>
                <a:latin typeface="Arial"/>
                <a:cs typeface="Arial"/>
              </a:rPr>
              <a:t>emphasises</a:t>
            </a:r>
            <a:r>
              <a:rPr lang="en-US" sz="900" dirty="0">
                <a:solidFill>
                  <a:schemeClr val="tx1"/>
                </a:solidFill>
                <a:latin typeface="Arial"/>
                <a:cs typeface="Arial"/>
              </a:rPr>
              <a:t> working together in the best interests of the child.</a:t>
            </a:r>
          </a:p>
          <a:p>
            <a:pPr marL="0" indent="0" algn="just">
              <a:lnSpc>
                <a:spcPct val="150000"/>
              </a:lnSpc>
              <a:buNone/>
            </a:pPr>
            <a:r>
              <a:rPr lang="en-US" sz="900" dirty="0">
                <a:solidFill>
                  <a:schemeClr val="tx1"/>
                </a:solidFill>
                <a:latin typeface="Arial"/>
                <a:cs typeface="Arial"/>
              </a:rPr>
              <a:t>                                                                  </a:t>
            </a:r>
          </a:p>
          <a:p>
            <a:pPr marL="0" indent="0" algn="just">
              <a:lnSpc>
                <a:spcPct val="150000"/>
              </a:lnSpc>
              <a:buNone/>
            </a:pPr>
            <a:r>
              <a:rPr lang="en-US" sz="900" dirty="0">
                <a:solidFill>
                  <a:schemeClr val="tx1"/>
                </a:solidFill>
                <a:latin typeface="Arial"/>
                <a:cs typeface="Arial"/>
              </a:rPr>
              <a:t>                          Confident, </a:t>
            </a:r>
            <a:r>
              <a:rPr lang="en-US" sz="900" err="1">
                <a:solidFill>
                  <a:schemeClr val="tx1"/>
                </a:solidFill>
                <a:latin typeface="Arial"/>
                <a:cs typeface="Arial"/>
              </a:rPr>
              <a:t>resiliant</a:t>
            </a:r>
            <a:r>
              <a:rPr lang="en-US" sz="900" dirty="0">
                <a:solidFill>
                  <a:schemeClr val="tx1"/>
                </a:solidFill>
                <a:latin typeface="Arial"/>
                <a:cs typeface="Arial"/>
              </a:rPr>
              <a:t> caregiving improves health wellbeing and learning in children. </a:t>
            </a:r>
            <a:endParaRPr lang="en-US">
              <a:solidFill>
                <a:schemeClr val="tx1"/>
              </a:solidFill>
            </a:endParaRPr>
          </a:p>
        </p:txBody>
      </p:sp>
      <p:pic>
        <p:nvPicPr>
          <p:cNvPr id="4" name="Picture 3" descr="Large and small hands holding red heart">
            <a:extLst>
              <a:ext uri="{FF2B5EF4-FFF2-40B4-BE49-F238E27FC236}">
                <a16:creationId xmlns:a16="http://schemas.microsoft.com/office/drawing/2014/main" id="{30848649-BAF7-E592-359F-8F461682EEB5}"/>
              </a:ext>
            </a:extLst>
          </p:cNvPr>
          <p:cNvPicPr>
            <a:picLocks noChangeAspect="1"/>
          </p:cNvPicPr>
          <p:nvPr/>
        </p:nvPicPr>
        <p:blipFill>
          <a:blip r:embed="rId2"/>
          <a:stretch>
            <a:fillRect/>
          </a:stretch>
        </p:blipFill>
        <p:spPr>
          <a:xfrm>
            <a:off x="8282609" y="713684"/>
            <a:ext cx="3335131" cy="1852544"/>
          </a:xfrm>
          <a:prstGeom prst="rect">
            <a:avLst/>
          </a:prstGeom>
        </p:spPr>
      </p:pic>
    </p:spTree>
    <p:extLst>
      <p:ext uri="{BB962C8B-B14F-4D97-AF65-F5344CB8AC3E}">
        <p14:creationId xmlns:p14="http://schemas.microsoft.com/office/powerpoint/2010/main" val="23372180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57FD0D75-1382-4CB8-BFB1-972F6DF554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B45424FD-F6A1-4096-9DD4-4411854956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A26CC6-F2D0-DAFA-5852-207886AB8842}"/>
              </a:ext>
            </a:extLst>
          </p:cNvPr>
          <p:cNvSpPr>
            <a:spLocks noGrp="1"/>
          </p:cNvSpPr>
          <p:nvPr>
            <p:ph type="title"/>
          </p:nvPr>
        </p:nvSpPr>
        <p:spPr>
          <a:xfrm>
            <a:off x="1108189" y="1391"/>
            <a:ext cx="4991961" cy="1476000"/>
          </a:xfrm>
        </p:spPr>
        <p:txBody>
          <a:bodyPr wrap="square" anchor="ctr">
            <a:normAutofit/>
          </a:bodyPr>
          <a:lstStyle/>
          <a:p>
            <a:r>
              <a:rPr lang="en-US" b="1" u="sng"/>
              <a:t>Professional Partnerships</a:t>
            </a:r>
            <a:endParaRPr lang="en-US"/>
          </a:p>
        </p:txBody>
      </p:sp>
      <p:sp>
        <p:nvSpPr>
          <p:cNvPr id="3" name="Content Placeholder 2">
            <a:extLst>
              <a:ext uri="{FF2B5EF4-FFF2-40B4-BE49-F238E27FC236}">
                <a16:creationId xmlns:a16="http://schemas.microsoft.com/office/drawing/2014/main" id="{FC7D6EAD-98F8-AF8A-96C1-4ACEFE855BCA}"/>
              </a:ext>
            </a:extLst>
          </p:cNvPr>
          <p:cNvSpPr>
            <a:spLocks noGrp="1"/>
          </p:cNvSpPr>
          <p:nvPr>
            <p:ph idx="1"/>
          </p:nvPr>
        </p:nvSpPr>
        <p:spPr>
          <a:xfrm>
            <a:off x="436399" y="1017204"/>
            <a:ext cx="5236377" cy="3848876"/>
          </a:xfrm>
        </p:spPr>
        <p:txBody>
          <a:bodyPr vert="horz" lIns="0" tIns="0" rIns="0" bIns="0" rtlCol="0" anchor="t">
            <a:noAutofit/>
          </a:bodyPr>
          <a:lstStyle/>
          <a:p>
            <a:pPr marL="0" indent="0" algn="ctr">
              <a:lnSpc>
                <a:spcPct val="150000"/>
              </a:lnSpc>
              <a:buNone/>
            </a:pPr>
            <a:r>
              <a:rPr lang="en-US" sz="900" b="1" u="sng" dirty="0">
                <a:solidFill>
                  <a:schemeClr val="bg1"/>
                </a:solidFill>
                <a:latin typeface="Arial"/>
                <a:cs typeface="Arial"/>
              </a:rPr>
              <a:t>What is the role of an early years </a:t>
            </a:r>
            <a:r>
              <a:rPr lang="en-US" sz="900" b="1" u="sng" err="1">
                <a:solidFill>
                  <a:schemeClr val="bg1"/>
                </a:solidFill>
                <a:latin typeface="Arial"/>
                <a:cs typeface="Arial"/>
              </a:rPr>
              <a:t>practtioner</a:t>
            </a:r>
            <a:r>
              <a:rPr lang="en-US" sz="900" b="1" u="sng" dirty="0">
                <a:solidFill>
                  <a:schemeClr val="bg1"/>
                </a:solidFill>
                <a:latin typeface="Arial"/>
                <a:cs typeface="Arial"/>
              </a:rPr>
              <a:t> in supporting children and families through their first 1000 days?</a:t>
            </a:r>
            <a:endParaRPr lang="en-US" sz="900" b="1">
              <a:solidFill>
                <a:schemeClr val="bg1"/>
              </a:solidFill>
              <a:latin typeface="Arial"/>
              <a:cs typeface="Arial"/>
            </a:endParaRPr>
          </a:p>
          <a:p>
            <a:pPr marL="0" indent="0">
              <a:lnSpc>
                <a:spcPct val="150000"/>
              </a:lnSpc>
              <a:buNone/>
            </a:pPr>
            <a:r>
              <a:rPr lang="en-US" sz="900" dirty="0">
                <a:solidFill>
                  <a:schemeClr val="tx1"/>
                </a:solidFill>
                <a:latin typeface="Arial"/>
                <a:cs typeface="Arial"/>
              </a:rPr>
              <a:t>The practitioners role is very important in supporting children and families in the first 1000 days. Practitioners are there to support and assist with families from the very beginning when the mother is carrying the child before birth. Ensuring the mother is having regular health checks, that there is no concern  both physically, mentally and emotionally and that baby is ok and healthy. Some  families have issues with substance misuse, may have a poor household with regards to home appliances and items, financially too name just a few.  These are all areas that early years practitioners can help support and provide help with to ensure the baby is getting all it needs both before and after birth. It is also important to build a good relationship with the family to allow them to be able to come to you in </a:t>
            </a:r>
            <a:r>
              <a:rPr lang="en-US" sz="900">
                <a:solidFill>
                  <a:schemeClr val="tx1"/>
                </a:solidFill>
                <a:latin typeface="Arial"/>
                <a:cs typeface="Arial"/>
              </a:rPr>
              <a:t>their</a:t>
            </a:r>
            <a:r>
              <a:rPr lang="en-US" sz="900" dirty="0">
                <a:solidFill>
                  <a:schemeClr val="tx1"/>
                </a:solidFill>
                <a:latin typeface="Arial"/>
                <a:cs typeface="Arial"/>
              </a:rPr>
              <a:t> time of need so that as practitioners we are able to help in the best interests of the child.</a:t>
            </a:r>
            <a:endParaRPr lang="en-US" sz="900">
              <a:solidFill>
                <a:schemeClr val="tx1"/>
              </a:solidFill>
              <a:latin typeface="Arial"/>
              <a:cs typeface="Arial"/>
            </a:endParaRPr>
          </a:p>
          <a:p>
            <a:pPr marL="0" indent="0">
              <a:lnSpc>
                <a:spcPct val="150000"/>
              </a:lnSpc>
              <a:buNone/>
            </a:pPr>
            <a:r>
              <a:rPr lang="en-US" sz="900" dirty="0">
                <a:solidFill>
                  <a:schemeClr val="tx1"/>
                </a:solidFill>
                <a:latin typeface="Arial"/>
                <a:cs typeface="Arial"/>
              </a:rPr>
              <a:t>A positive relationship with main carers means you have a better chance of having a more positive relationship with the child themselves as they will be able to feed from their carers trust in the practitioner.</a:t>
            </a:r>
            <a:endParaRPr lang="en-US" sz="900">
              <a:solidFill>
                <a:schemeClr val="tx1"/>
              </a:solidFill>
              <a:latin typeface="Arial"/>
              <a:cs typeface="Arial"/>
            </a:endParaRPr>
          </a:p>
          <a:p>
            <a:pPr marL="0" indent="0" algn="ctr">
              <a:lnSpc>
                <a:spcPct val="150000"/>
              </a:lnSpc>
              <a:buNone/>
            </a:pPr>
            <a:r>
              <a:rPr lang="en-US" sz="900" b="1" u="sng" dirty="0">
                <a:solidFill>
                  <a:schemeClr val="bg1"/>
                </a:solidFill>
                <a:latin typeface="Arial"/>
                <a:cs typeface="Arial"/>
              </a:rPr>
              <a:t>The importance of effective partnership working</a:t>
            </a:r>
            <a:endParaRPr lang="en-US" sz="900">
              <a:solidFill>
                <a:schemeClr val="bg1"/>
              </a:solidFill>
              <a:latin typeface="Arial"/>
              <a:cs typeface="Arial"/>
            </a:endParaRPr>
          </a:p>
          <a:p>
            <a:pPr marL="0" indent="0">
              <a:lnSpc>
                <a:spcPct val="150000"/>
              </a:lnSpc>
              <a:buNone/>
            </a:pPr>
            <a:r>
              <a:rPr lang="en-US" sz="900" dirty="0">
                <a:solidFill>
                  <a:schemeClr val="tx1"/>
                </a:solidFill>
                <a:latin typeface="Arial"/>
                <a:cs typeface="Arial"/>
              </a:rPr>
              <a:t>According to </a:t>
            </a:r>
            <a:r>
              <a:rPr lang="en-US" sz="900" err="1">
                <a:solidFill>
                  <a:schemeClr val="tx1"/>
                </a:solidFill>
                <a:latin typeface="Arial"/>
                <a:cs typeface="Arial"/>
              </a:rPr>
              <a:t>Bronfenbrenners</a:t>
            </a:r>
            <a:r>
              <a:rPr lang="en-US" sz="900" dirty="0">
                <a:solidFill>
                  <a:schemeClr val="tx1"/>
                </a:solidFill>
                <a:latin typeface="Arial"/>
                <a:cs typeface="Arial"/>
              </a:rPr>
              <a:t>  Ecological system he created supports the theory that children need to have support from the wider environment and those involved around them not just immediate family. Vygotsky also believes this is the best to help a child's growth and development . Although children may have a poor environment in various ways in the immediate family and home life, having a positive support system through society, it will support a child to be able to gain a good outcome in life.  </a:t>
            </a:r>
            <a:r>
              <a:rPr lang="en-US" sz="900" err="1">
                <a:solidFill>
                  <a:schemeClr val="tx1"/>
                </a:solidFill>
                <a:latin typeface="Arial"/>
                <a:cs typeface="Arial"/>
              </a:rPr>
              <a:t>Bronfenbrenners</a:t>
            </a:r>
            <a:r>
              <a:rPr lang="en-US" sz="900" dirty="0">
                <a:solidFill>
                  <a:schemeClr val="tx1"/>
                </a:solidFill>
                <a:latin typeface="Arial"/>
                <a:cs typeface="Arial"/>
              </a:rPr>
              <a:t> theory shows 5 forces that impact a persons life from family, friend, schools and even the wider community. </a:t>
            </a:r>
            <a:endParaRPr lang="en-US" sz="900">
              <a:solidFill>
                <a:schemeClr val="tx1"/>
              </a:solidFill>
              <a:latin typeface="Arial"/>
              <a:cs typeface="Arial"/>
            </a:endParaRPr>
          </a:p>
          <a:p>
            <a:pPr marL="0" indent="0">
              <a:lnSpc>
                <a:spcPct val="150000"/>
              </a:lnSpc>
              <a:buNone/>
            </a:pPr>
            <a:endParaRPr lang="en-US" sz="900" dirty="0">
              <a:solidFill>
                <a:srgbClr val="FFFFFF">
                  <a:alpha val="58000"/>
                </a:srgbClr>
              </a:solidFill>
              <a:latin typeface="Arial"/>
              <a:cs typeface="Arial"/>
            </a:endParaRPr>
          </a:p>
          <a:p>
            <a:pPr marL="0" indent="0">
              <a:lnSpc>
                <a:spcPct val="150000"/>
              </a:lnSpc>
              <a:buNone/>
            </a:pPr>
            <a:endParaRPr lang="en-US" sz="900" dirty="0">
              <a:solidFill>
                <a:srgbClr val="FFFFFF">
                  <a:alpha val="58000"/>
                </a:srgbClr>
              </a:solidFill>
              <a:latin typeface="Arial"/>
              <a:cs typeface="Arial"/>
            </a:endParaRPr>
          </a:p>
        </p:txBody>
      </p:sp>
      <p:sp useBgFill="1">
        <p:nvSpPr>
          <p:cNvPr id="27" name="Freeform: Shape 26">
            <a:extLst>
              <a:ext uri="{FF2B5EF4-FFF2-40B4-BE49-F238E27FC236}">
                <a16:creationId xmlns:a16="http://schemas.microsoft.com/office/drawing/2014/main" id="{D7E55FD5-B961-45FE-A940-4A462DE8CB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flipV="1">
            <a:off x="5867335" y="533334"/>
            <a:ext cx="6858000" cy="5791331"/>
          </a:xfrm>
          <a:custGeom>
            <a:avLst/>
            <a:gdLst>
              <a:gd name="connsiteX0" fmla="*/ 6858000 w 6858000"/>
              <a:gd name="connsiteY0" fmla="*/ 14535 h 5791331"/>
              <a:gd name="connsiteX1" fmla="*/ 6858000 w 6858000"/>
              <a:gd name="connsiteY1" fmla="*/ 5791331 h 5791331"/>
              <a:gd name="connsiteX2" fmla="*/ 0 w 6858000"/>
              <a:gd name="connsiteY2" fmla="*/ 5791330 h 5791331"/>
              <a:gd name="connsiteX3" fmla="*/ 0 w 6858000"/>
              <a:gd name="connsiteY3" fmla="*/ 0 h 5791331"/>
              <a:gd name="connsiteX4" fmla="*/ 145832 w 6858000"/>
              <a:gd name="connsiteY4" fmla="*/ 1175 h 5791331"/>
              <a:gd name="connsiteX5" fmla="*/ 2611132 w 6858000"/>
              <a:gd name="connsiteY5" fmla="*/ 48625 h 5791331"/>
              <a:gd name="connsiteX6" fmla="*/ 6643031 w 6858000"/>
              <a:gd name="connsiteY6" fmla="*/ 15010 h 5791331"/>
              <a:gd name="connsiteX0" fmla="*/ 6858000 w 6858000"/>
              <a:gd name="connsiteY0" fmla="*/ 14535 h 5791331"/>
              <a:gd name="connsiteX1" fmla="*/ 6858000 w 6858000"/>
              <a:gd name="connsiteY1" fmla="*/ 5791331 h 5791331"/>
              <a:gd name="connsiteX2" fmla="*/ 0 w 6858000"/>
              <a:gd name="connsiteY2" fmla="*/ 5791330 h 5791331"/>
              <a:gd name="connsiteX3" fmla="*/ 0 w 6858000"/>
              <a:gd name="connsiteY3" fmla="*/ 0 h 5791331"/>
              <a:gd name="connsiteX4" fmla="*/ 145832 w 6858000"/>
              <a:gd name="connsiteY4" fmla="*/ 1175 h 5791331"/>
              <a:gd name="connsiteX5" fmla="*/ 2611132 w 6858000"/>
              <a:gd name="connsiteY5" fmla="*/ 48625 h 5791331"/>
              <a:gd name="connsiteX6" fmla="*/ 6643031 w 6858000"/>
              <a:gd name="connsiteY6" fmla="*/ 15010 h 5791331"/>
              <a:gd name="connsiteX7" fmla="*/ 6858000 w 6858000"/>
              <a:gd name="connsiteY7" fmla="*/ 14535 h 5791331"/>
              <a:gd name="connsiteX0" fmla="*/ 6858000 w 6858000"/>
              <a:gd name="connsiteY0" fmla="*/ 14535 h 5791331"/>
              <a:gd name="connsiteX1" fmla="*/ 6858000 w 6858000"/>
              <a:gd name="connsiteY1" fmla="*/ 5791331 h 5791331"/>
              <a:gd name="connsiteX2" fmla="*/ 0 w 6858000"/>
              <a:gd name="connsiteY2" fmla="*/ 5791330 h 5791331"/>
              <a:gd name="connsiteX3" fmla="*/ 0 w 6858000"/>
              <a:gd name="connsiteY3" fmla="*/ 0 h 5791331"/>
              <a:gd name="connsiteX4" fmla="*/ 145832 w 6858000"/>
              <a:gd name="connsiteY4" fmla="*/ 1175 h 5791331"/>
              <a:gd name="connsiteX5" fmla="*/ 2611132 w 6858000"/>
              <a:gd name="connsiteY5" fmla="*/ 48625 h 5791331"/>
              <a:gd name="connsiteX6" fmla="*/ 6643031 w 6858000"/>
              <a:gd name="connsiteY6" fmla="*/ 15010 h 5791331"/>
              <a:gd name="connsiteX7" fmla="*/ 6858000 w 6858000"/>
              <a:gd name="connsiteY7" fmla="*/ 14535 h 5791331"/>
              <a:gd name="connsiteX0" fmla="*/ 6858000 w 6858000"/>
              <a:gd name="connsiteY0" fmla="*/ 14535 h 5791331"/>
              <a:gd name="connsiteX1" fmla="*/ 6858000 w 6858000"/>
              <a:gd name="connsiteY1" fmla="*/ 5791331 h 5791331"/>
              <a:gd name="connsiteX2" fmla="*/ 0 w 6858000"/>
              <a:gd name="connsiteY2" fmla="*/ 5791330 h 5791331"/>
              <a:gd name="connsiteX3" fmla="*/ 0 w 6858000"/>
              <a:gd name="connsiteY3" fmla="*/ 0 h 5791331"/>
              <a:gd name="connsiteX4" fmla="*/ 145832 w 6858000"/>
              <a:gd name="connsiteY4" fmla="*/ 1175 h 5791331"/>
              <a:gd name="connsiteX5" fmla="*/ 2233764 w 6858000"/>
              <a:gd name="connsiteY5" fmla="*/ 19600 h 5791331"/>
              <a:gd name="connsiteX6" fmla="*/ 6643031 w 6858000"/>
              <a:gd name="connsiteY6" fmla="*/ 15010 h 5791331"/>
              <a:gd name="connsiteX7" fmla="*/ 6858000 w 6858000"/>
              <a:gd name="connsiteY7" fmla="*/ 14535 h 5791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858000" h="5791331">
                <a:moveTo>
                  <a:pt x="6858000" y="14535"/>
                </a:moveTo>
                <a:lnTo>
                  <a:pt x="6858000" y="5791331"/>
                </a:lnTo>
                <a:lnTo>
                  <a:pt x="0" y="5791330"/>
                </a:lnTo>
                <a:lnTo>
                  <a:pt x="0" y="0"/>
                </a:lnTo>
                <a:lnTo>
                  <a:pt x="145832" y="1175"/>
                </a:lnTo>
                <a:lnTo>
                  <a:pt x="2233764" y="19600"/>
                </a:lnTo>
                <a:cubicBezTo>
                  <a:pt x="2933352" y="33230"/>
                  <a:pt x="5032814" y="16325"/>
                  <a:pt x="6643031" y="15010"/>
                </a:cubicBezTo>
                <a:lnTo>
                  <a:pt x="6858000" y="14535"/>
                </a:ln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pic>
        <p:nvPicPr>
          <p:cNvPr id="10" name="Picture 9" descr="A diagram of different types of microsystem&#10;&#10;Description automatically generated">
            <a:extLst>
              <a:ext uri="{FF2B5EF4-FFF2-40B4-BE49-F238E27FC236}">
                <a16:creationId xmlns:a16="http://schemas.microsoft.com/office/drawing/2014/main" id="{4EB66E1E-6533-DCB6-926C-D395187A7F34}"/>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097247" y="278262"/>
            <a:ext cx="2849645" cy="2966408"/>
          </a:xfrm>
          <a:custGeom>
            <a:avLst/>
            <a:gdLst/>
            <a:ahLst/>
            <a:cxnLst/>
            <a:rect l="l" t="t" r="r" b="b"/>
            <a:pathLst>
              <a:path w="4295839" h="2524669">
                <a:moveTo>
                  <a:pt x="0" y="0"/>
                </a:moveTo>
                <a:lnTo>
                  <a:pt x="4295839" y="0"/>
                </a:lnTo>
                <a:lnTo>
                  <a:pt x="4295839" y="2524669"/>
                </a:lnTo>
                <a:lnTo>
                  <a:pt x="0" y="2524669"/>
                </a:lnTo>
                <a:close/>
              </a:path>
            </a:pathLst>
          </a:custGeom>
        </p:spPr>
      </p:pic>
      <p:pic>
        <p:nvPicPr>
          <p:cNvPr id="4" name="Online Media 3" title="Bronfenbrenner's Ecological Systems: 5 Forces Impacting Our Lives">
            <a:hlinkClick r:id="" action="ppaction://media"/>
            <a:extLst>
              <a:ext uri="{FF2B5EF4-FFF2-40B4-BE49-F238E27FC236}">
                <a16:creationId xmlns:a16="http://schemas.microsoft.com/office/drawing/2014/main" id="{A113EB12-D9B5-FA22-71E7-B7CA8B952232}"/>
              </a:ext>
            </a:extLst>
          </p:cNvPr>
          <p:cNvPicPr>
            <a:picLocks noRot="1" noChangeAspect="1"/>
          </p:cNvPicPr>
          <p:nvPr>
            <a:videoFile r:link="rId1"/>
          </p:nvPr>
        </p:nvPicPr>
        <p:blipFill>
          <a:blip r:embed="rId5"/>
          <a:stretch>
            <a:fillRect/>
          </a:stretch>
        </p:blipFill>
        <p:spPr>
          <a:xfrm>
            <a:off x="7164323" y="3653430"/>
            <a:ext cx="4295839" cy="2427149"/>
          </a:xfrm>
          <a:custGeom>
            <a:avLst/>
            <a:gdLst/>
            <a:ahLst/>
            <a:cxnLst/>
            <a:rect l="l" t="t" r="r" b="b"/>
            <a:pathLst>
              <a:path w="4295839" h="2524669">
                <a:moveTo>
                  <a:pt x="0" y="0"/>
                </a:moveTo>
                <a:lnTo>
                  <a:pt x="4295839" y="0"/>
                </a:lnTo>
                <a:lnTo>
                  <a:pt x="4295839" y="2524669"/>
                </a:lnTo>
                <a:lnTo>
                  <a:pt x="0" y="2524669"/>
                </a:lnTo>
                <a:close/>
              </a:path>
            </a:pathLst>
          </a:custGeom>
        </p:spPr>
      </p:pic>
      <p:sp>
        <p:nvSpPr>
          <p:cNvPr id="12" name="TextBox 11">
            <a:extLst>
              <a:ext uri="{FF2B5EF4-FFF2-40B4-BE49-F238E27FC236}">
                <a16:creationId xmlns:a16="http://schemas.microsoft.com/office/drawing/2014/main" id="{A48A867B-D128-6D5D-C9FB-E678EF3DC71C}"/>
              </a:ext>
            </a:extLst>
          </p:cNvPr>
          <p:cNvSpPr txBox="1"/>
          <p:nvPr/>
        </p:nvSpPr>
        <p:spPr>
          <a:xfrm>
            <a:off x="9450544" y="6657945"/>
            <a:ext cx="2741456"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6">
                  <a:extLst>
                    <a:ext uri="{A12FA001-AC4F-418D-AE19-62706E023703}">
                      <ahyp:hlinkClr xmlns:ahyp="http://schemas.microsoft.com/office/drawing/2018/hyperlinkcolor" val="tx"/>
                    </a:ext>
                  </a:extLst>
                </a:hlinkClick>
              </a:rPr>
              <a:t>CC BY-NC</a:t>
            </a:r>
            <a:r>
              <a:rPr lang="en-US" sz="700">
                <a:solidFill>
                  <a:srgbClr val="FFFFFF"/>
                </a:solidFill>
              </a:rPr>
              <a:t>.</a:t>
            </a:r>
          </a:p>
        </p:txBody>
      </p:sp>
    </p:spTree>
    <p:extLst>
      <p:ext uri="{BB962C8B-B14F-4D97-AF65-F5344CB8AC3E}">
        <p14:creationId xmlns:p14="http://schemas.microsoft.com/office/powerpoint/2010/main" val="32717966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E072D3-45D6-4314-5AAD-782BEA7FEE75}"/>
              </a:ext>
            </a:extLst>
          </p:cNvPr>
          <p:cNvSpPr>
            <a:spLocks noGrp="1"/>
          </p:cNvSpPr>
          <p:nvPr>
            <p:ph type="title"/>
          </p:nvPr>
        </p:nvSpPr>
        <p:spPr>
          <a:xfrm>
            <a:off x="731043" y="232678"/>
            <a:ext cx="10728322" cy="1477328"/>
          </a:xfrm>
        </p:spPr>
        <p:txBody>
          <a:bodyPr>
            <a:normAutofit/>
          </a:bodyPr>
          <a:lstStyle/>
          <a:p>
            <a:pPr algn="ctr"/>
            <a:r>
              <a:rPr lang="en-US" sz="6000" b="1" u="sng" dirty="0"/>
              <a:t>Professional Partnerships</a:t>
            </a:r>
            <a:endParaRPr lang="en-US"/>
          </a:p>
        </p:txBody>
      </p:sp>
      <p:sp>
        <p:nvSpPr>
          <p:cNvPr id="3" name="Content Placeholder 2">
            <a:extLst>
              <a:ext uri="{FF2B5EF4-FFF2-40B4-BE49-F238E27FC236}">
                <a16:creationId xmlns:a16="http://schemas.microsoft.com/office/drawing/2014/main" id="{29A1FB46-2FAA-6939-D1F0-F2FB302A265C}"/>
              </a:ext>
            </a:extLst>
          </p:cNvPr>
          <p:cNvSpPr>
            <a:spLocks noGrp="1"/>
          </p:cNvSpPr>
          <p:nvPr>
            <p:ph idx="1"/>
          </p:nvPr>
        </p:nvSpPr>
        <p:spPr>
          <a:xfrm>
            <a:off x="731043" y="973426"/>
            <a:ext cx="10728325" cy="3227375"/>
          </a:xfrm>
        </p:spPr>
        <p:txBody>
          <a:bodyPr vert="horz" lIns="0" tIns="0" rIns="0" bIns="0" rtlCol="0" anchor="t">
            <a:normAutofit/>
          </a:bodyPr>
          <a:lstStyle/>
          <a:p>
            <a:pPr marL="0" indent="0" algn="ctr">
              <a:lnSpc>
                <a:spcPct val="150000"/>
              </a:lnSpc>
              <a:buNone/>
            </a:pPr>
            <a:r>
              <a:rPr lang="en-US" sz="900" b="1" dirty="0">
                <a:solidFill>
                  <a:schemeClr val="bg1"/>
                </a:solidFill>
                <a:latin typeface="Arial"/>
                <a:cs typeface="Arial"/>
              </a:rPr>
              <a:t>       </a:t>
            </a:r>
            <a:r>
              <a:rPr lang="en-US" sz="900" b="1" u="sng" dirty="0">
                <a:solidFill>
                  <a:schemeClr val="bg1"/>
                </a:solidFill>
                <a:latin typeface="Arial"/>
                <a:cs typeface="Arial"/>
              </a:rPr>
              <a:t>What are the challenges in providing high quality care</a:t>
            </a:r>
            <a:r>
              <a:rPr lang="en-US" sz="900" dirty="0">
                <a:solidFill>
                  <a:srgbClr val="FFFFFF">
                    <a:alpha val="58000"/>
                  </a:srgbClr>
                </a:solidFill>
                <a:latin typeface="Arial"/>
                <a:cs typeface="Arial"/>
              </a:rPr>
              <a:t> </a:t>
            </a:r>
          </a:p>
          <a:p>
            <a:pPr marL="0" indent="0" algn="ctr">
              <a:lnSpc>
                <a:spcPct val="150000"/>
              </a:lnSpc>
              <a:buNone/>
            </a:pPr>
            <a:r>
              <a:rPr lang="en-US" sz="900" dirty="0">
                <a:solidFill>
                  <a:srgbClr val="FFFFFF">
                    <a:alpha val="58000"/>
                  </a:srgbClr>
                </a:solidFill>
                <a:latin typeface="Arial"/>
                <a:ea typeface="+mn-lt"/>
                <a:cs typeface="+mn-lt"/>
              </a:rPr>
              <a:t>            </a:t>
            </a:r>
            <a:r>
              <a:rPr lang="en-US" sz="900" dirty="0">
                <a:solidFill>
                  <a:schemeClr val="tx1"/>
                </a:solidFill>
                <a:latin typeface="Arial"/>
                <a:ea typeface="+mn-lt"/>
                <a:cs typeface="+mn-lt"/>
              </a:rPr>
              <a:t>                       There are so many varying factors that would cause a challenge in being able to provide high quality care. These could include, staffing ratios, due to the current climate of children needing childcare and new offers and curriculums being rolled out to help families get back to work it has left the childcare sector with very little space to be able to accommodate the children coming in. This is a great barrier when it comes to the care for children as the ratios mean we can only accommodate so many children in settings or environments .  This is in accordance with the regulations and national minimum standards which all childcare providers must follow. It also means that staff can not be trained effectively as they are needed to be trained on the job quickly meaning they </a:t>
            </a:r>
            <a:r>
              <a:rPr lang="en-US" sz="900">
                <a:solidFill>
                  <a:schemeClr val="tx1"/>
                </a:solidFill>
                <a:latin typeface="Arial"/>
                <a:ea typeface="+mn-lt"/>
                <a:cs typeface="+mn-lt"/>
              </a:rPr>
              <a:t>do not</a:t>
            </a:r>
            <a:r>
              <a:rPr lang="en-US" sz="900" dirty="0">
                <a:solidFill>
                  <a:schemeClr val="tx1"/>
                </a:solidFill>
                <a:latin typeface="Arial"/>
                <a:ea typeface="+mn-lt"/>
                <a:cs typeface="+mn-lt"/>
              </a:rPr>
              <a:t> get chance to be able to understand and gain imperative experience and understanding. </a:t>
            </a:r>
          </a:p>
          <a:p>
            <a:pPr marL="0" indent="0" algn="ctr">
              <a:lnSpc>
                <a:spcPct val="150000"/>
              </a:lnSpc>
              <a:buNone/>
            </a:pPr>
            <a:r>
              <a:rPr lang="en-US" sz="900" dirty="0">
                <a:solidFill>
                  <a:schemeClr val="tx1"/>
                </a:solidFill>
                <a:latin typeface="Arial"/>
                <a:cs typeface="Segoe UI"/>
              </a:rPr>
              <a:t>Other challenges include funding. Whilst there is funding for families to be able to help pay towards the cost of childcare there is not enough funding to help the childcare settings be able to accommodate these children and families. If there was more funding this would allow more staff and more training. </a:t>
            </a:r>
          </a:p>
          <a:p>
            <a:pPr marL="0" indent="0" algn="ctr">
              <a:lnSpc>
                <a:spcPct val="150000"/>
              </a:lnSpc>
              <a:buNone/>
            </a:pPr>
            <a:r>
              <a:rPr lang="en-US" sz="900" dirty="0">
                <a:solidFill>
                  <a:schemeClr val="tx1"/>
                </a:solidFill>
                <a:latin typeface="Arial"/>
                <a:cs typeface="Segoe UI"/>
              </a:rPr>
              <a:t>Covid has had a very big impact on the childcare sector. It has caused children to become challenged in </a:t>
            </a:r>
            <a:r>
              <a:rPr lang="en-US" sz="900" err="1">
                <a:solidFill>
                  <a:schemeClr val="tx1"/>
                </a:solidFill>
                <a:latin typeface="Arial"/>
                <a:cs typeface="Segoe UI"/>
              </a:rPr>
              <a:t>socialising</a:t>
            </a:r>
            <a:r>
              <a:rPr lang="en-US" sz="900" dirty="0">
                <a:solidFill>
                  <a:schemeClr val="tx1"/>
                </a:solidFill>
                <a:latin typeface="Arial"/>
                <a:cs typeface="Segoe UI"/>
              </a:rPr>
              <a:t> and their development be delayed in some if not all areas. The various sectors that would be  able to help these children and families are also understaffed, overworked and not able to meet the demand that has been </a:t>
            </a:r>
            <a:r>
              <a:rPr lang="en-US" sz="900" err="1">
                <a:solidFill>
                  <a:schemeClr val="tx1"/>
                </a:solidFill>
                <a:latin typeface="Arial"/>
                <a:cs typeface="Segoe UI"/>
              </a:rPr>
              <a:t>influxed</a:t>
            </a:r>
            <a:r>
              <a:rPr lang="en-US" sz="900" dirty="0">
                <a:solidFill>
                  <a:schemeClr val="tx1"/>
                </a:solidFill>
                <a:latin typeface="Arial"/>
                <a:cs typeface="Segoe UI"/>
              </a:rPr>
              <a:t>. This leads to a lot of difficulties for families in general when they are faced with all sorts of </a:t>
            </a:r>
            <a:r>
              <a:rPr lang="en-US" sz="900" err="1">
                <a:solidFill>
                  <a:schemeClr val="tx1"/>
                </a:solidFill>
                <a:latin typeface="Arial"/>
                <a:cs typeface="Segoe UI"/>
              </a:rPr>
              <a:t>behavioural</a:t>
            </a:r>
            <a:r>
              <a:rPr lang="en-US" sz="900" dirty="0">
                <a:solidFill>
                  <a:schemeClr val="tx1"/>
                </a:solidFill>
                <a:latin typeface="Arial"/>
                <a:cs typeface="Segoe UI"/>
              </a:rPr>
              <a:t> and mental health and developmental issues. This is shown from Ofsted when they carried out research and analysis on the </a:t>
            </a:r>
            <a:r>
              <a:rPr lang="en-US" sz="900" err="1">
                <a:solidFill>
                  <a:schemeClr val="tx1"/>
                </a:solidFill>
                <a:latin typeface="Arial"/>
                <a:cs typeface="Segoe UI"/>
              </a:rPr>
              <a:t>ijmpact</a:t>
            </a:r>
            <a:r>
              <a:rPr lang="en-US" sz="900" dirty="0">
                <a:solidFill>
                  <a:schemeClr val="tx1"/>
                </a:solidFill>
                <a:latin typeface="Arial"/>
                <a:cs typeface="Segoe UI"/>
              </a:rPr>
              <a:t> covid has had on England, It has been the same across the board with children being negatively impacted along with their peers and staff at settings.</a:t>
            </a:r>
            <a:endParaRPr lang="en-US" sz="900" dirty="0">
              <a:solidFill>
                <a:schemeClr val="tx1"/>
              </a:solidFill>
              <a:latin typeface="Arial"/>
              <a:cs typeface="Arial"/>
            </a:endParaRPr>
          </a:p>
        </p:txBody>
      </p:sp>
      <p:pic>
        <p:nvPicPr>
          <p:cNvPr id="4" name="Online Media 3" title="[S] First 1000 Days - A Public Health Approach to Supporting Parents">
            <a:hlinkClick r:id="" action="ppaction://media"/>
            <a:extLst>
              <a:ext uri="{FF2B5EF4-FFF2-40B4-BE49-F238E27FC236}">
                <a16:creationId xmlns:a16="http://schemas.microsoft.com/office/drawing/2014/main" id="{ED8359E4-FD25-8230-97CB-D9B5D8340D91}"/>
              </a:ext>
            </a:extLst>
          </p:cNvPr>
          <p:cNvPicPr>
            <a:picLocks noRot="1" noChangeAspect="1"/>
          </p:cNvPicPr>
          <p:nvPr>
            <a:videoFile r:link="rId1"/>
          </p:nvPr>
        </p:nvPicPr>
        <p:blipFill>
          <a:blip r:embed="rId3"/>
          <a:stretch>
            <a:fillRect/>
          </a:stretch>
        </p:blipFill>
        <p:spPr>
          <a:xfrm>
            <a:off x="3654909" y="4329596"/>
            <a:ext cx="4308475" cy="2428875"/>
          </a:xfrm>
          <a:prstGeom prst="rect">
            <a:avLst/>
          </a:prstGeom>
        </p:spPr>
      </p:pic>
    </p:spTree>
    <p:extLst>
      <p:ext uri="{BB962C8B-B14F-4D97-AF65-F5344CB8AC3E}">
        <p14:creationId xmlns:p14="http://schemas.microsoft.com/office/powerpoint/2010/main" val="31933607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BB3780B-63EB-450D-A804-D6AA12F98E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E0847A5-A329-48CD-B3A7-3892FF6DA7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6B104A-4D19-E32E-454B-725E20D708D7}"/>
              </a:ext>
            </a:extLst>
          </p:cNvPr>
          <p:cNvSpPr>
            <a:spLocks noGrp="1"/>
          </p:cNvSpPr>
          <p:nvPr>
            <p:ph type="title"/>
          </p:nvPr>
        </p:nvSpPr>
        <p:spPr>
          <a:xfrm>
            <a:off x="4518957" y="232678"/>
            <a:ext cx="1424918" cy="1477328"/>
          </a:xfrm>
        </p:spPr>
        <p:txBody>
          <a:bodyPr wrap="square" anchor="ctr">
            <a:normAutofit/>
          </a:bodyPr>
          <a:lstStyle/>
          <a:p>
            <a:r>
              <a:rPr lang="en-US" sz="3200" b="1" u="sng"/>
              <a:t>Activities</a:t>
            </a:r>
            <a:endParaRPr lang="en-US" sz="3200"/>
          </a:p>
        </p:txBody>
      </p:sp>
      <p:sp>
        <p:nvSpPr>
          <p:cNvPr id="3" name="Content Placeholder 2">
            <a:extLst>
              <a:ext uri="{FF2B5EF4-FFF2-40B4-BE49-F238E27FC236}">
                <a16:creationId xmlns:a16="http://schemas.microsoft.com/office/drawing/2014/main" id="{02380087-0721-6AE8-DF5A-65EB437B35E0}"/>
              </a:ext>
            </a:extLst>
          </p:cNvPr>
          <p:cNvSpPr>
            <a:spLocks noGrp="1"/>
          </p:cNvSpPr>
          <p:nvPr>
            <p:ph idx="1"/>
          </p:nvPr>
        </p:nvSpPr>
        <p:spPr>
          <a:xfrm>
            <a:off x="343011" y="1980127"/>
            <a:ext cx="6523982" cy="4250988"/>
          </a:xfrm>
        </p:spPr>
        <p:txBody>
          <a:bodyPr vert="horz" lIns="0" tIns="0" rIns="0" bIns="0" rtlCol="0" anchor="t">
            <a:normAutofit fontScale="92500" lnSpcReduction="10000"/>
          </a:bodyPr>
          <a:lstStyle/>
          <a:p>
            <a:pPr marL="0" indent="0">
              <a:lnSpc>
                <a:spcPct val="160000"/>
              </a:lnSpc>
              <a:buNone/>
            </a:pPr>
            <a:r>
              <a:rPr lang="en-US" sz="900">
                <a:solidFill>
                  <a:schemeClr val="tx1"/>
                </a:solidFill>
                <a:latin typeface="Arial"/>
                <a:cs typeface="Arial"/>
              </a:rPr>
              <a:t>Having loose parts play helps children to be able to explore real life resources that can be linked to what the would see in the real world (Welsh Government 2022) . Children who have the opportunity to play in this way allows their imagination to be ignited and allows them to share the wonder and awe with their peers. In turn this will encourage children to be confident and independent as well as allow their creative thoughts to flow. </a:t>
            </a:r>
            <a:endParaRPr lang="en-US" sz="900" dirty="0">
              <a:solidFill>
                <a:schemeClr val="tx1"/>
              </a:solidFill>
              <a:latin typeface="Arial"/>
              <a:cs typeface="Arial"/>
            </a:endParaRPr>
          </a:p>
          <a:p>
            <a:pPr marL="0" indent="0">
              <a:lnSpc>
                <a:spcPct val="160000"/>
              </a:lnSpc>
              <a:buNone/>
            </a:pPr>
            <a:r>
              <a:rPr lang="en-US" sz="900">
                <a:solidFill>
                  <a:schemeClr val="tx1"/>
                </a:solidFill>
                <a:latin typeface="Arial"/>
                <a:cs typeface="Arial"/>
              </a:rPr>
              <a:t>Montessori is very much a hands on child centered approach however is led by adults predominiently. IIt emphasises hands on learning and real life approach but is't solely led by the child.  This is great for children to learn in every day life but not everyone agrees with this method. For example it has too much structure. Where as , Piklers method is that children should be ablwe to have freedom to move, and develop on their own. When a child has freedom they have freedom to develop. This is child directed play andis seen as a respectful form of care being responsive to the child and what the child's needs and wants are. </a:t>
            </a:r>
            <a:endParaRPr lang="en-US" sz="900" dirty="0">
              <a:solidFill>
                <a:schemeClr val="tx1"/>
              </a:solidFill>
              <a:latin typeface="Arial"/>
              <a:cs typeface="Arial"/>
            </a:endParaRPr>
          </a:p>
          <a:p>
            <a:pPr marL="0" indent="0">
              <a:lnSpc>
                <a:spcPct val="160000"/>
              </a:lnSpc>
              <a:buNone/>
            </a:pPr>
            <a:r>
              <a:rPr lang="en-US" sz="900" dirty="0">
                <a:solidFill>
                  <a:schemeClr val="tx1"/>
                </a:solidFill>
                <a:latin typeface="Arial"/>
                <a:cs typeface="Arial"/>
              </a:rPr>
              <a:t>The benefits to this form of play encourages children to be confident people and learners, It also allows them to share their knowledge with those around them, encouraging all aspects of development from language and literacy, imagination, gross motor skills, fine motor skills, to name but a few. The activity in the picture allows children exploration with things around the setting. So items they would come into contact with daily. This allows for easy conversation especially as most of it is something they would have seen, played with, touched and incorporates a festival, being that of Easter.  It also allows children to generate </a:t>
            </a:r>
            <a:r>
              <a:rPr lang="en-US" sz="900">
                <a:solidFill>
                  <a:schemeClr val="tx1"/>
                </a:solidFill>
                <a:latin typeface="Arial"/>
                <a:cs typeface="Arial"/>
              </a:rPr>
              <a:t>conversation and talk about things they have done at home with family. This can lead on to a whole host of conversation.</a:t>
            </a:r>
            <a:endParaRPr lang="en-US" sz="900" dirty="0">
              <a:solidFill>
                <a:schemeClr val="tx1"/>
              </a:solidFill>
              <a:latin typeface="Arial"/>
              <a:cs typeface="Arial"/>
            </a:endParaRPr>
          </a:p>
          <a:p>
            <a:pPr marL="0" indent="0">
              <a:lnSpc>
                <a:spcPct val="160000"/>
              </a:lnSpc>
              <a:buNone/>
            </a:pPr>
            <a:r>
              <a:rPr lang="en-US" sz="900" dirty="0">
                <a:solidFill>
                  <a:schemeClr val="tx1"/>
                </a:solidFill>
                <a:latin typeface="Arial"/>
                <a:cs typeface="Arial"/>
              </a:rPr>
              <a:t>There are various countries that do things completely different, for example, Nordic countries like New Zealand believe in holistic development called 'Te Whariki ' meaning 'woven mat'.  This is where they believe the principles and strands of helping a child's development is all woven and intertwined together to have the best positive outcome. Across the different approaches most of the theorists agree with the same baseline idea, although they may have different approaches. Reggio </a:t>
            </a:r>
            <a:r>
              <a:rPr lang="en-US" sz="900">
                <a:solidFill>
                  <a:schemeClr val="tx1"/>
                </a:solidFill>
                <a:latin typeface="Arial"/>
                <a:cs typeface="Arial"/>
              </a:rPr>
              <a:t>Emilia Vygotsky, Froebel and Steiner, to name just a few all believe that Ourdoor play is beneficial to children with the right support.</a:t>
            </a:r>
            <a:endParaRPr lang="en-US" sz="900" dirty="0">
              <a:solidFill>
                <a:schemeClr val="tx1"/>
              </a:solidFill>
              <a:latin typeface="Arial"/>
              <a:cs typeface="Arial"/>
            </a:endParaRPr>
          </a:p>
          <a:p>
            <a:pPr>
              <a:lnSpc>
                <a:spcPct val="110000"/>
              </a:lnSpc>
            </a:pPr>
            <a:endParaRPr lang="en-US" sz="800">
              <a:solidFill>
                <a:srgbClr val="FFFFFF">
                  <a:alpha val="58000"/>
                </a:srgbClr>
              </a:solidFill>
            </a:endParaRPr>
          </a:p>
        </p:txBody>
      </p:sp>
      <p:pic>
        <p:nvPicPr>
          <p:cNvPr id="4" name="Picture 3" descr="A tray with animals and objects&#10;&#10;Description automatically generated">
            <a:extLst>
              <a:ext uri="{FF2B5EF4-FFF2-40B4-BE49-F238E27FC236}">
                <a16:creationId xmlns:a16="http://schemas.microsoft.com/office/drawing/2014/main" id="{41DB1875-6803-3A8E-73CF-BD5A229C0D71}"/>
              </a:ext>
            </a:extLst>
          </p:cNvPr>
          <p:cNvPicPr>
            <a:picLocks noChangeAspect="1"/>
          </p:cNvPicPr>
          <p:nvPr/>
        </p:nvPicPr>
        <p:blipFill rotWithShape="1">
          <a:blip r:embed="rId2"/>
          <a:srcRect l="4714" r="20878" b="2"/>
          <a:stretch/>
        </p:blipFill>
        <p:spPr>
          <a:xfrm>
            <a:off x="7428730" y="1713777"/>
            <a:ext cx="3949832" cy="3944278"/>
          </a:xfrm>
          <a:custGeom>
            <a:avLst/>
            <a:gdLst/>
            <a:ahLst/>
            <a:cxnLst/>
            <a:rect l="l" t="t" r="r" b="b"/>
            <a:pathLst>
              <a:path w="5361537" h="5404109">
                <a:moveTo>
                  <a:pt x="2870828" y="1041"/>
                </a:moveTo>
                <a:cubicBezTo>
                  <a:pt x="3203581" y="14830"/>
                  <a:pt x="3513736" y="163111"/>
                  <a:pt x="3800184" y="290250"/>
                </a:cubicBezTo>
                <a:cubicBezTo>
                  <a:pt x="4171154" y="479730"/>
                  <a:pt x="4508586" y="661721"/>
                  <a:pt x="4702438" y="1026076"/>
                </a:cubicBezTo>
                <a:lnTo>
                  <a:pt x="4959549" y="1326248"/>
                </a:lnTo>
                <a:cubicBezTo>
                  <a:pt x="5129003" y="1601579"/>
                  <a:pt x="5186377" y="1874538"/>
                  <a:pt x="5266423" y="2173276"/>
                </a:cubicBezTo>
                <a:cubicBezTo>
                  <a:pt x="5322579" y="2382854"/>
                  <a:pt x="5370498" y="2561686"/>
                  <a:pt x="5358128" y="2694064"/>
                </a:cubicBezTo>
                <a:cubicBezTo>
                  <a:pt x="5387135" y="3102588"/>
                  <a:pt x="5225012" y="3513996"/>
                  <a:pt x="5101614" y="3771685"/>
                </a:cubicBezTo>
                <a:cubicBezTo>
                  <a:pt x="4997551" y="4040670"/>
                  <a:pt x="4756585" y="4494622"/>
                  <a:pt x="4442699" y="4781934"/>
                </a:cubicBezTo>
                <a:cubicBezTo>
                  <a:pt x="4128813" y="5069245"/>
                  <a:pt x="3867535" y="5122778"/>
                  <a:pt x="3526897" y="5225036"/>
                </a:cubicBezTo>
                <a:cubicBezTo>
                  <a:pt x="3186396" y="5327806"/>
                  <a:pt x="2777866" y="5432329"/>
                  <a:pt x="2398771" y="5397154"/>
                </a:cubicBezTo>
                <a:cubicBezTo>
                  <a:pt x="2019540" y="5361468"/>
                  <a:pt x="1637694" y="5196321"/>
                  <a:pt x="1251137" y="5011566"/>
                </a:cubicBezTo>
                <a:cubicBezTo>
                  <a:pt x="928921" y="4825498"/>
                  <a:pt x="428548" y="4335676"/>
                  <a:pt x="348364" y="4036426"/>
                </a:cubicBezTo>
                <a:cubicBezTo>
                  <a:pt x="268180" y="3737176"/>
                  <a:pt x="-82248" y="2964977"/>
                  <a:pt x="17820" y="2441683"/>
                </a:cubicBezTo>
                <a:cubicBezTo>
                  <a:pt x="117889" y="1918389"/>
                  <a:pt x="122569" y="1757316"/>
                  <a:pt x="362894" y="1276624"/>
                </a:cubicBezTo>
                <a:cubicBezTo>
                  <a:pt x="659155" y="828176"/>
                  <a:pt x="1338551" y="373177"/>
                  <a:pt x="1764257" y="227256"/>
                </a:cubicBezTo>
                <a:cubicBezTo>
                  <a:pt x="2005919" y="114722"/>
                  <a:pt x="2440806" y="61902"/>
                  <a:pt x="2530583" y="37846"/>
                </a:cubicBezTo>
                <a:cubicBezTo>
                  <a:pt x="2646482" y="6791"/>
                  <a:pt x="2759910" y="-3556"/>
                  <a:pt x="2870828" y="1041"/>
                </a:cubicBezTo>
                <a:close/>
              </a:path>
            </a:pathLst>
          </a:custGeom>
        </p:spPr>
      </p:pic>
    </p:spTree>
    <p:extLst>
      <p:ext uri="{BB962C8B-B14F-4D97-AF65-F5344CB8AC3E}">
        <p14:creationId xmlns:p14="http://schemas.microsoft.com/office/powerpoint/2010/main" val="29404243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C29090-D462-9CB5-A4D7-3FC0138BE608}"/>
              </a:ext>
            </a:extLst>
          </p:cNvPr>
          <p:cNvSpPr>
            <a:spLocks noGrp="1"/>
          </p:cNvSpPr>
          <p:nvPr>
            <p:ph type="title"/>
          </p:nvPr>
        </p:nvSpPr>
        <p:spPr/>
        <p:txBody>
          <a:bodyPr>
            <a:normAutofit/>
          </a:bodyPr>
          <a:lstStyle/>
          <a:p>
            <a:pPr algn="ctr"/>
            <a:r>
              <a:rPr lang="en-US" sz="6000" b="1" u="sng" dirty="0"/>
              <a:t>Enabling environments</a:t>
            </a:r>
            <a:endParaRPr lang="en-US"/>
          </a:p>
        </p:txBody>
      </p:sp>
      <p:sp>
        <p:nvSpPr>
          <p:cNvPr id="3" name="Content Placeholder 2">
            <a:extLst>
              <a:ext uri="{FF2B5EF4-FFF2-40B4-BE49-F238E27FC236}">
                <a16:creationId xmlns:a16="http://schemas.microsoft.com/office/drawing/2014/main" id="{0F656110-86B3-7ABC-195F-FD48BA2B62C3}"/>
              </a:ext>
            </a:extLst>
          </p:cNvPr>
          <p:cNvSpPr>
            <a:spLocks noGrp="1"/>
          </p:cNvSpPr>
          <p:nvPr>
            <p:ph idx="1"/>
          </p:nvPr>
        </p:nvSpPr>
        <p:spPr/>
        <p:txBody>
          <a:bodyPr vert="horz" lIns="0" tIns="0" rIns="0" bIns="0" rtlCol="0" anchor="t">
            <a:normAutofit/>
          </a:bodyPr>
          <a:lstStyle/>
          <a:p>
            <a:pPr marL="0" indent="0">
              <a:lnSpc>
                <a:spcPct val="150000"/>
              </a:lnSpc>
              <a:buNone/>
            </a:pPr>
            <a:r>
              <a:rPr lang="en-US" sz="900" dirty="0">
                <a:solidFill>
                  <a:schemeClr val="tx1"/>
                </a:solidFill>
                <a:latin typeface="Arial"/>
                <a:cs typeface="Arial"/>
              </a:rPr>
              <a:t>All environments should be enabling for children to learn and develop, be safe and </a:t>
            </a:r>
            <a:r>
              <a:rPr lang="en-US" sz="900">
                <a:solidFill>
                  <a:schemeClr val="tx1"/>
                </a:solidFill>
                <a:latin typeface="Arial"/>
                <a:cs typeface="Arial"/>
              </a:rPr>
              <a:t>allow them to explore and learn within the seven areas of learning. Which are:</a:t>
            </a:r>
            <a:endParaRPr lang="en-US" sz="900" dirty="0">
              <a:solidFill>
                <a:schemeClr val="tx1"/>
              </a:solidFill>
              <a:latin typeface="Arial"/>
              <a:cs typeface="Arial"/>
            </a:endParaRPr>
          </a:p>
          <a:p>
            <a:pPr>
              <a:lnSpc>
                <a:spcPct val="150000"/>
              </a:lnSpc>
            </a:pPr>
            <a:r>
              <a:rPr lang="en-US" sz="900">
                <a:solidFill>
                  <a:schemeClr val="tx1"/>
                </a:solidFill>
                <a:latin typeface="Arial"/>
                <a:ea typeface="+mn-lt"/>
                <a:cs typeface="+mn-lt"/>
              </a:rPr>
              <a:t>Provide a wide variety of resources and equipment</a:t>
            </a:r>
            <a:endParaRPr lang="en-US" sz="900" dirty="0">
              <a:solidFill>
                <a:schemeClr val="tx1"/>
              </a:solidFill>
              <a:latin typeface="Arial"/>
              <a:cs typeface="Arial"/>
            </a:endParaRPr>
          </a:p>
          <a:p>
            <a:pPr>
              <a:lnSpc>
                <a:spcPct val="150000"/>
              </a:lnSpc>
            </a:pPr>
            <a:r>
              <a:rPr lang="en-US" sz="900">
                <a:solidFill>
                  <a:schemeClr val="tx1"/>
                </a:solidFill>
                <a:latin typeface="Arial"/>
                <a:ea typeface="+mn-lt"/>
                <a:cs typeface="+mn-lt"/>
              </a:rPr>
              <a:t>Encourage them to choose for themselves</a:t>
            </a:r>
            <a:endParaRPr lang="en-US" sz="900" dirty="0">
              <a:solidFill>
                <a:schemeClr val="tx1"/>
              </a:solidFill>
              <a:latin typeface="Arial"/>
              <a:cs typeface="Arial"/>
            </a:endParaRPr>
          </a:p>
          <a:p>
            <a:pPr>
              <a:lnSpc>
                <a:spcPct val="150000"/>
              </a:lnSpc>
            </a:pPr>
            <a:r>
              <a:rPr lang="en-US" sz="900">
                <a:solidFill>
                  <a:schemeClr val="tx1"/>
                </a:solidFill>
                <a:latin typeface="Arial"/>
                <a:cs typeface="Arial"/>
              </a:rPr>
              <a:t>Have activity areas set up for them to free play and explore</a:t>
            </a:r>
          </a:p>
          <a:p>
            <a:pPr>
              <a:lnSpc>
                <a:spcPct val="150000"/>
              </a:lnSpc>
            </a:pPr>
            <a:r>
              <a:rPr lang="en-US" sz="900">
                <a:solidFill>
                  <a:schemeClr val="tx1"/>
                </a:solidFill>
                <a:latin typeface="Arial"/>
                <a:ea typeface="+mn-lt"/>
                <a:cs typeface="+mn-lt"/>
              </a:rPr>
              <a:t>An environment that is welcoming</a:t>
            </a:r>
            <a:endParaRPr lang="en-US" sz="900" dirty="0">
              <a:solidFill>
                <a:schemeClr val="tx1"/>
              </a:solidFill>
              <a:latin typeface="Arial"/>
              <a:cs typeface="Arial"/>
            </a:endParaRPr>
          </a:p>
          <a:p>
            <a:pPr>
              <a:lnSpc>
                <a:spcPct val="150000"/>
              </a:lnSpc>
            </a:pPr>
            <a:r>
              <a:rPr lang="en-US" sz="900">
                <a:solidFill>
                  <a:schemeClr val="tx1"/>
                </a:solidFill>
                <a:latin typeface="Arial"/>
                <a:ea typeface="+mn-lt"/>
                <a:cs typeface="+mn-lt"/>
              </a:rPr>
              <a:t>Ensure each staff member understands the importance of building supportive relationships with the children who they care for so that they can nurture their learning journey positively</a:t>
            </a:r>
            <a:endParaRPr lang="en-US" sz="900" dirty="0">
              <a:solidFill>
                <a:schemeClr val="tx1"/>
              </a:solidFill>
              <a:latin typeface="Arial"/>
              <a:cs typeface="Arial"/>
            </a:endParaRPr>
          </a:p>
          <a:p>
            <a:pPr>
              <a:lnSpc>
                <a:spcPct val="150000"/>
              </a:lnSpc>
            </a:pPr>
            <a:r>
              <a:rPr lang="en-US" sz="900">
                <a:solidFill>
                  <a:schemeClr val="tx1"/>
                </a:solidFill>
                <a:latin typeface="Arial"/>
                <a:ea typeface="+mn-lt"/>
                <a:cs typeface="+mn-lt"/>
              </a:rPr>
              <a:t>Provide a range of activities and resources for children to play with and explore, with little adult intervention</a:t>
            </a:r>
            <a:endParaRPr lang="en-US" sz="900" dirty="0">
              <a:solidFill>
                <a:schemeClr val="tx1"/>
              </a:solidFill>
              <a:latin typeface="Arial"/>
              <a:cs typeface="Arial"/>
            </a:endParaRPr>
          </a:p>
          <a:p>
            <a:pPr marL="0" indent="0">
              <a:lnSpc>
                <a:spcPct val="150000"/>
              </a:lnSpc>
              <a:buNone/>
            </a:pPr>
            <a:r>
              <a:rPr lang="en-US" sz="900" dirty="0">
                <a:solidFill>
                  <a:schemeClr val="tx1"/>
                </a:solidFill>
                <a:latin typeface="Arial"/>
                <a:cs typeface="Arial"/>
              </a:rPr>
              <a:t>Children learn so much better when in an enabling warm supportive environment. It </a:t>
            </a:r>
            <a:r>
              <a:rPr lang="en-US" sz="900">
                <a:solidFill>
                  <a:schemeClr val="tx1"/>
                </a:solidFill>
                <a:latin typeface="Arial"/>
                <a:cs typeface="Arial"/>
              </a:rPr>
              <a:t>allows them to build their confidence and grow into well rounded young adult (Nursery Resources)</a:t>
            </a:r>
            <a:endParaRPr lang="en-US" sz="900" dirty="0">
              <a:solidFill>
                <a:schemeClr val="tx1"/>
              </a:solidFill>
              <a:latin typeface="Arial"/>
              <a:cs typeface="Arial"/>
            </a:endParaRPr>
          </a:p>
        </p:txBody>
      </p:sp>
    </p:spTree>
    <p:extLst>
      <p:ext uri="{BB962C8B-B14F-4D97-AF65-F5344CB8AC3E}">
        <p14:creationId xmlns:p14="http://schemas.microsoft.com/office/powerpoint/2010/main" val="11398657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88E23C-502E-B25A-FEC6-67CC38EC3AC9}"/>
              </a:ext>
            </a:extLst>
          </p:cNvPr>
          <p:cNvSpPr>
            <a:spLocks noGrp="1"/>
          </p:cNvSpPr>
          <p:nvPr>
            <p:ph type="title"/>
          </p:nvPr>
        </p:nvSpPr>
        <p:spPr/>
        <p:txBody>
          <a:bodyPr/>
          <a:lstStyle/>
          <a:p>
            <a:r>
              <a:rPr lang="en-US" dirty="0"/>
              <a:t>Inclusive Practice</a:t>
            </a:r>
          </a:p>
        </p:txBody>
      </p:sp>
      <p:sp>
        <p:nvSpPr>
          <p:cNvPr id="3" name="Content Placeholder 2">
            <a:extLst>
              <a:ext uri="{FF2B5EF4-FFF2-40B4-BE49-F238E27FC236}">
                <a16:creationId xmlns:a16="http://schemas.microsoft.com/office/drawing/2014/main" id="{00CE380B-E009-4BA5-4E11-A2FDBEB75D27}"/>
              </a:ext>
            </a:extLst>
          </p:cNvPr>
          <p:cNvSpPr>
            <a:spLocks noGrp="1"/>
          </p:cNvSpPr>
          <p:nvPr>
            <p:ph idx="1"/>
          </p:nvPr>
        </p:nvSpPr>
        <p:spPr/>
        <p:txBody>
          <a:bodyPr vert="horz" lIns="0" tIns="0" rIns="0" bIns="0" rtlCol="0" anchor="t">
            <a:normAutofit/>
          </a:bodyPr>
          <a:lstStyle/>
          <a:p>
            <a:pPr marL="0" indent="0">
              <a:lnSpc>
                <a:spcPct val="150000"/>
              </a:lnSpc>
              <a:buNone/>
            </a:pPr>
            <a:r>
              <a:rPr lang="en-US" sz="900">
                <a:solidFill>
                  <a:schemeClr val="tx1"/>
                </a:solidFill>
                <a:latin typeface="Arial"/>
                <a:ea typeface="+mn-lt"/>
                <a:cs typeface="+mn-lt"/>
              </a:rPr>
              <a:t>Children of all ages and abilities should have access to the same opportunities and be given the same care and guidance as each other. </a:t>
            </a:r>
            <a:endParaRPr lang="en-US" sz="900" dirty="0">
              <a:solidFill>
                <a:schemeClr val="tx1"/>
              </a:solidFill>
              <a:latin typeface="Arial"/>
              <a:ea typeface="+mn-lt"/>
              <a:cs typeface="+mn-lt"/>
            </a:endParaRPr>
          </a:p>
          <a:p>
            <a:pPr marL="0" indent="0">
              <a:lnSpc>
                <a:spcPct val="150000"/>
              </a:lnSpc>
              <a:buNone/>
            </a:pPr>
            <a:r>
              <a:rPr lang="en-US" sz="900" dirty="0">
                <a:solidFill>
                  <a:schemeClr val="tx1"/>
                </a:solidFill>
                <a:latin typeface="Arial"/>
                <a:ea typeface="+mn-lt"/>
                <a:cs typeface="+mn-lt"/>
              </a:rPr>
              <a:t>According to the United Nation Convention on the Rights of the Child (UNCRC) all children should have the same rights as one another. </a:t>
            </a:r>
            <a:r>
              <a:rPr lang="en-US" sz="900">
                <a:solidFill>
                  <a:schemeClr val="tx1"/>
                </a:solidFill>
                <a:latin typeface="Arial"/>
                <a:ea typeface="+mn-lt"/>
                <a:cs typeface="+mn-lt"/>
              </a:rPr>
              <a:t>This will only benefit them. </a:t>
            </a:r>
            <a:endParaRPr lang="en-US" sz="900" dirty="0">
              <a:solidFill>
                <a:schemeClr val="tx1"/>
              </a:solidFill>
              <a:latin typeface="Arial"/>
              <a:ea typeface="+mn-lt"/>
              <a:cs typeface="+mn-lt"/>
            </a:endParaRPr>
          </a:p>
          <a:p>
            <a:pPr marL="0" indent="0">
              <a:lnSpc>
                <a:spcPct val="150000"/>
              </a:lnSpc>
              <a:buNone/>
            </a:pPr>
            <a:r>
              <a:rPr lang="en-US" sz="900" dirty="0">
                <a:solidFill>
                  <a:schemeClr val="tx1"/>
                </a:solidFill>
                <a:latin typeface="Arial"/>
                <a:ea typeface="+mn-lt"/>
                <a:cs typeface="+mn-lt"/>
              </a:rPr>
              <a:t>Children should be able to do have the same opportunities as each other. This may mean an activity or surroundings may need to be slightly altered for example an activity on a table for a 3 year old would be suitable for them to reach but the same activity may need to be </a:t>
            </a:r>
            <a:r>
              <a:rPr lang="en-US" sz="900">
                <a:solidFill>
                  <a:schemeClr val="tx1"/>
                </a:solidFill>
                <a:latin typeface="Arial"/>
                <a:ea typeface="+mn-lt"/>
                <a:cs typeface="+mn-lt"/>
              </a:rPr>
              <a:t>moved to the floor for a younger child who can not reach the table. However, they can still all participate in the same activity. </a:t>
            </a:r>
            <a:endParaRPr lang="en-US" sz="900" dirty="0">
              <a:solidFill>
                <a:schemeClr val="tx1"/>
              </a:solidFill>
              <a:latin typeface="Arial"/>
              <a:ea typeface="+mn-lt"/>
              <a:cs typeface="+mn-lt"/>
            </a:endParaRPr>
          </a:p>
          <a:p>
            <a:pPr marL="0" indent="0">
              <a:lnSpc>
                <a:spcPct val="150000"/>
              </a:lnSpc>
              <a:buNone/>
            </a:pPr>
            <a:r>
              <a:rPr lang="en-US" sz="900">
                <a:solidFill>
                  <a:schemeClr val="tx1"/>
                </a:solidFill>
                <a:latin typeface="Arial"/>
                <a:ea typeface="+mn-lt"/>
                <a:cs typeface="+mn-lt"/>
              </a:rPr>
              <a:t>Allowing children to learn and understand the different festivals of their friends and what they celebrate allows inclusive practice into </a:t>
            </a:r>
            <a:r>
              <a:rPr lang="en-US" sz="900" dirty="0">
                <a:solidFill>
                  <a:schemeClr val="tx1"/>
                </a:solidFill>
                <a:latin typeface="Arial"/>
                <a:ea typeface="+mn-lt"/>
                <a:cs typeface="+mn-lt"/>
              </a:rPr>
              <a:t>the setting in a positive light and teaches the children imperative life lessons. </a:t>
            </a:r>
          </a:p>
          <a:p>
            <a:pPr>
              <a:buFont typeface="The Hand Extrablack"/>
              <a:buChar char="•"/>
            </a:pPr>
            <a:endParaRPr lang="en-US" sz="1200" b="1" dirty="0">
              <a:solidFill>
                <a:srgbClr val="111111"/>
              </a:solidFill>
              <a:ea typeface="+mn-lt"/>
              <a:cs typeface="+mn-lt"/>
            </a:endParaRPr>
          </a:p>
          <a:p>
            <a:pPr>
              <a:buFont typeface="The Hand Extrablack"/>
              <a:buChar char="•"/>
            </a:pPr>
            <a:endParaRPr lang="en-US" sz="1200" b="1" dirty="0">
              <a:solidFill>
                <a:srgbClr val="111111"/>
              </a:solidFill>
            </a:endParaRPr>
          </a:p>
          <a:p>
            <a:pPr>
              <a:buFont typeface="The Hand Extrablack"/>
              <a:buChar char="•"/>
            </a:pPr>
            <a:endParaRPr lang="en-US" sz="1200" b="1" dirty="0">
              <a:solidFill>
                <a:srgbClr val="111111"/>
              </a:solidFill>
            </a:endParaRPr>
          </a:p>
          <a:p>
            <a:pPr>
              <a:buFont typeface="The Hand Extrablack"/>
              <a:buChar char="•"/>
            </a:pPr>
            <a:endParaRPr lang="en-US" sz="1200" b="1" dirty="0">
              <a:solidFill>
                <a:srgbClr val="111111"/>
              </a:solidFill>
            </a:endParaRPr>
          </a:p>
          <a:p>
            <a:pPr marL="0" indent="0">
              <a:buNone/>
            </a:pPr>
            <a:endParaRPr lang="en-US" sz="1200" dirty="0">
              <a:solidFill>
                <a:srgbClr val="111111"/>
              </a:solidFill>
            </a:endParaRPr>
          </a:p>
        </p:txBody>
      </p:sp>
    </p:spTree>
    <p:extLst>
      <p:ext uri="{BB962C8B-B14F-4D97-AF65-F5344CB8AC3E}">
        <p14:creationId xmlns:p14="http://schemas.microsoft.com/office/powerpoint/2010/main" val="29425870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135C76-7610-0960-5E2B-112DE10DF295}"/>
              </a:ext>
            </a:extLst>
          </p:cNvPr>
          <p:cNvSpPr>
            <a:spLocks noGrp="1"/>
          </p:cNvSpPr>
          <p:nvPr>
            <p:ph type="title"/>
          </p:nvPr>
        </p:nvSpPr>
        <p:spPr/>
        <p:txBody>
          <a:bodyPr/>
          <a:lstStyle/>
          <a:p>
            <a:r>
              <a:rPr lang="en-US" dirty="0"/>
              <a:t>References  </a:t>
            </a:r>
          </a:p>
        </p:txBody>
      </p:sp>
      <p:sp>
        <p:nvSpPr>
          <p:cNvPr id="3" name="Content Placeholder 2">
            <a:extLst>
              <a:ext uri="{FF2B5EF4-FFF2-40B4-BE49-F238E27FC236}">
                <a16:creationId xmlns:a16="http://schemas.microsoft.com/office/drawing/2014/main" id="{7D22B668-AB16-8E3D-1CA7-B7B8A4901202}"/>
              </a:ext>
            </a:extLst>
          </p:cNvPr>
          <p:cNvSpPr>
            <a:spLocks noGrp="1"/>
          </p:cNvSpPr>
          <p:nvPr>
            <p:ph idx="1"/>
          </p:nvPr>
        </p:nvSpPr>
        <p:spPr>
          <a:xfrm>
            <a:off x="720000" y="1359949"/>
            <a:ext cx="10728325" cy="5215199"/>
          </a:xfrm>
        </p:spPr>
        <p:txBody>
          <a:bodyPr vert="horz" lIns="0" tIns="0" rIns="0" bIns="0" rtlCol="0" anchor="t">
            <a:normAutofit/>
          </a:bodyPr>
          <a:lstStyle/>
          <a:p>
            <a:pPr marL="0" indent="0">
              <a:buNone/>
            </a:pPr>
            <a:r>
              <a:rPr lang="en-US" sz="900" dirty="0">
                <a:ea typeface="+mn-lt"/>
                <a:cs typeface="+mn-lt"/>
                <a:hlinkClick r:id="rId2"/>
              </a:rPr>
              <a:t>https://www.researchgate.net/figure/Sensitive-periods-in-early-brain-development_fig1_355190964</a:t>
            </a:r>
            <a:r>
              <a:rPr lang="en-US" sz="900" dirty="0">
                <a:ea typeface="+mn-lt"/>
                <a:cs typeface="+mn-lt"/>
              </a:rPr>
              <a:t> Image on slide 3</a:t>
            </a:r>
            <a:endParaRPr lang="en-US" sz="900">
              <a:solidFill>
                <a:srgbClr val="FFFFFF">
                  <a:alpha val="58000"/>
                </a:srgbClr>
              </a:solidFill>
              <a:ea typeface="+mn-lt"/>
              <a:cs typeface="+mn-lt"/>
            </a:endParaRPr>
          </a:p>
          <a:p>
            <a:pPr marL="0" indent="0">
              <a:buNone/>
            </a:pPr>
            <a:r>
              <a:rPr lang="en-US" sz="900" dirty="0">
                <a:solidFill>
                  <a:srgbClr val="FFFFFF">
                    <a:alpha val="58000"/>
                  </a:srgbClr>
                </a:solidFill>
                <a:ea typeface="+mn-lt"/>
                <a:cs typeface="+mn-lt"/>
                <a:hlinkClick r:id="rId3"/>
              </a:rPr>
              <a:t>https://youtu.be/eyrG_EFd4-k</a:t>
            </a:r>
            <a:r>
              <a:rPr lang="en-US" sz="900" dirty="0">
                <a:solidFill>
                  <a:srgbClr val="FFFFFF">
                    <a:alpha val="58000"/>
                  </a:srgbClr>
                </a:solidFill>
                <a:ea typeface="+mn-lt"/>
                <a:cs typeface="+mn-lt"/>
              </a:rPr>
              <a:t> (Accessed:23/02/2024)</a:t>
            </a:r>
            <a:endParaRPr lang="en-US" sz="900">
              <a:solidFill>
                <a:srgbClr val="FFFFFF">
                  <a:alpha val="58000"/>
                </a:srgbClr>
              </a:solidFill>
            </a:endParaRPr>
          </a:p>
          <a:p>
            <a:pPr marL="0" indent="0">
              <a:buNone/>
            </a:pPr>
            <a:r>
              <a:rPr lang="en-US" sz="900" dirty="0">
                <a:solidFill>
                  <a:srgbClr val="FFFFFF">
                    <a:alpha val="58000"/>
                  </a:srgbClr>
                </a:solidFill>
                <a:ea typeface="+mn-lt"/>
                <a:cs typeface="+mn-lt"/>
                <a:hlinkClick r:id="rId4"/>
              </a:rPr>
              <a:t>The First 1000 Days programme - Public Health Wales (nhs.wales)</a:t>
            </a:r>
            <a:r>
              <a:rPr lang="en-US" sz="900" dirty="0">
                <a:solidFill>
                  <a:srgbClr val="FFFFFF">
                    <a:alpha val="58000"/>
                  </a:srgbClr>
                </a:solidFill>
                <a:ea typeface="+mn-lt"/>
                <a:cs typeface="+mn-lt"/>
              </a:rPr>
              <a:t> (Accessed 28/02/2024) Video on Slide 6</a:t>
            </a:r>
            <a:endParaRPr lang="en-US" sz="900">
              <a:solidFill>
                <a:srgbClr val="FFFFFF">
                  <a:alpha val="58000"/>
                </a:srgbClr>
              </a:solidFill>
            </a:endParaRPr>
          </a:p>
          <a:p>
            <a:pPr marL="0" indent="0">
              <a:buNone/>
            </a:pPr>
            <a:r>
              <a:rPr lang="en-US" sz="900" dirty="0">
                <a:solidFill>
                  <a:srgbClr val="FFFFFF">
                    <a:alpha val="58000"/>
                  </a:srgbClr>
                </a:solidFill>
                <a:ea typeface="+mn-lt"/>
                <a:cs typeface="+mn-lt"/>
                <a:hlinkClick r:id="rId5"/>
              </a:rPr>
              <a:t>national-minimum-standards-for-regulated-childcare_0.pdf (gov.wales)</a:t>
            </a:r>
            <a:endParaRPr lang="en-US" sz="900">
              <a:solidFill>
                <a:srgbClr val="FFFFFF">
                  <a:alpha val="58000"/>
                </a:srgbClr>
              </a:solidFill>
            </a:endParaRPr>
          </a:p>
          <a:p>
            <a:pPr marL="0" indent="0">
              <a:buNone/>
            </a:pPr>
            <a:r>
              <a:rPr lang="en-US" sz="900" dirty="0">
                <a:solidFill>
                  <a:srgbClr val="FFFFFF">
                    <a:alpha val="58000"/>
                  </a:srgbClr>
                </a:solidFill>
                <a:ea typeface="+mn-lt"/>
                <a:cs typeface="+mn-lt"/>
                <a:hlinkClick r:id="rId6"/>
              </a:rPr>
              <a:t>Bronfenbrenner's Ecological Systems: 5 Forces Impacting Our Lives (youtube.com)</a:t>
            </a:r>
            <a:endParaRPr lang="en-US" sz="900">
              <a:solidFill>
                <a:srgbClr val="FFFFFF">
                  <a:alpha val="58000"/>
                </a:srgbClr>
              </a:solidFill>
            </a:endParaRPr>
          </a:p>
          <a:p>
            <a:pPr marL="0" indent="0">
              <a:buNone/>
            </a:pPr>
            <a:r>
              <a:rPr lang="en-US" sz="900" dirty="0">
                <a:solidFill>
                  <a:srgbClr val="FFFFFF">
                    <a:alpha val="58000"/>
                  </a:srgbClr>
                </a:solidFill>
                <a:ea typeface="+mn-lt"/>
                <a:cs typeface="+mn-lt"/>
                <a:hlinkClick r:id="rId7"/>
              </a:rPr>
              <a:t>Education recovery in early years providers: spring 2022 - GOV.UK (www.gov.uk)</a:t>
            </a:r>
            <a:endParaRPr lang="en-US" sz="900">
              <a:solidFill>
                <a:srgbClr val="FFFFFF">
                  <a:alpha val="58000"/>
                </a:srgbClr>
              </a:solidFill>
            </a:endParaRPr>
          </a:p>
          <a:p>
            <a:pPr marL="0" indent="0">
              <a:buNone/>
            </a:pPr>
            <a:r>
              <a:rPr lang="en-US" sz="900" dirty="0">
                <a:solidFill>
                  <a:srgbClr val="FFFFFF">
                    <a:alpha val="58000"/>
                  </a:srgbClr>
                </a:solidFill>
                <a:ea typeface="+mn-lt"/>
                <a:cs typeface="+mn-lt"/>
                <a:hlinkClick r:id="rId8"/>
              </a:rPr>
              <a:t>Creating an Enabling Environment - Nursery Resources | Blog : Nursery Resources | Blog</a:t>
            </a:r>
            <a:endParaRPr lang="en-US" sz="900">
              <a:solidFill>
                <a:srgbClr val="FFFFFF">
                  <a:alpha val="58000"/>
                </a:srgbClr>
              </a:solidFill>
              <a:ea typeface="+mn-lt"/>
              <a:cs typeface="+mn-lt"/>
            </a:endParaRPr>
          </a:p>
          <a:p>
            <a:pPr>
              <a:buNone/>
            </a:pPr>
            <a:r>
              <a:rPr lang="en-US" sz="900">
                <a:solidFill>
                  <a:srgbClr val="FFFFFF">
                    <a:alpha val="58000"/>
                  </a:srgbClr>
                </a:solidFill>
                <a:ea typeface="+mn-lt"/>
                <a:cs typeface="+mn-lt"/>
              </a:rPr>
              <a:t>Gerhardt, S. (2015). </a:t>
            </a:r>
            <a:r>
              <a:rPr lang="en-US" sz="900" i="1">
                <a:solidFill>
                  <a:srgbClr val="FFFFFF">
                    <a:alpha val="58000"/>
                  </a:srgbClr>
                </a:solidFill>
                <a:ea typeface="+mn-lt"/>
                <a:cs typeface="+mn-lt"/>
              </a:rPr>
              <a:t>Why Love Matters : How affection shapes a baby’s brain</a:t>
            </a:r>
            <a:r>
              <a:rPr lang="en-US" sz="900">
                <a:solidFill>
                  <a:srgbClr val="FFFFFF">
                    <a:alpha val="58000"/>
                  </a:srgbClr>
                </a:solidFill>
                <a:ea typeface="+mn-lt"/>
                <a:cs typeface="+mn-lt"/>
              </a:rPr>
              <a:t> (Second edition.). Routledge.</a:t>
            </a:r>
            <a:endParaRPr lang="en-US" sz="900"/>
          </a:p>
          <a:p>
            <a:pPr>
              <a:buNone/>
            </a:pPr>
            <a:r>
              <a:rPr lang="en-US" sz="900" dirty="0">
                <a:solidFill>
                  <a:srgbClr val="FFFFFF">
                    <a:alpha val="58000"/>
                  </a:srgbClr>
                </a:solidFill>
                <a:ea typeface="+mn-lt"/>
                <a:cs typeface="+mn-lt"/>
                <a:hlinkClick r:id="rId9"/>
              </a:rPr>
              <a:t>UNCRC_summary-1_1.pdf (unicef.org.uk)</a:t>
            </a:r>
            <a:endParaRPr lang="en-US" sz="900">
              <a:solidFill>
                <a:srgbClr val="FFFFFF">
                  <a:alpha val="58000"/>
                </a:srgbClr>
              </a:solidFill>
            </a:endParaRPr>
          </a:p>
          <a:p>
            <a:pPr marL="0" indent="0">
              <a:buNone/>
            </a:pPr>
            <a:r>
              <a:rPr lang="en-US" sz="900" dirty="0">
                <a:solidFill>
                  <a:srgbClr val="FFFFFF">
                    <a:alpha val="58000"/>
                  </a:srgbClr>
                </a:solidFill>
                <a:ea typeface="+mn-lt"/>
                <a:cs typeface="+mn-lt"/>
                <a:hlinkClick r:id="rId10"/>
              </a:rPr>
              <a:t>UN Convention on the Rights of the Child - UNICEF UK</a:t>
            </a:r>
            <a:endParaRPr lang="en-US" sz="900"/>
          </a:p>
        </p:txBody>
      </p:sp>
    </p:spTree>
    <p:extLst>
      <p:ext uri="{BB962C8B-B14F-4D97-AF65-F5344CB8AC3E}">
        <p14:creationId xmlns:p14="http://schemas.microsoft.com/office/powerpoint/2010/main" val="687166659"/>
      </p:ext>
    </p:extLst>
  </p:cSld>
  <p:clrMapOvr>
    <a:masterClrMapping/>
  </p:clrMapOvr>
</p:sld>
</file>

<file path=ppt/theme/theme1.xml><?xml version="1.0" encoding="utf-8"?>
<a:theme xmlns:a="http://schemas.openxmlformats.org/drawingml/2006/main" name="BlobVTI">
  <a:themeElements>
    <a:clrScheme name="Blob V2">
      <a:dk1>
        <a:sysClr val="windowText" lastClr="000000"/>
      </a:dk1>
      <a:lt1>
        <a:sysClr val="window" lastClr="FFFFFF"/>
      </a:lt1>
      <a:dk2>
        <a:srgbClr val="0B2827"/>
      </a:dk2>
      <a:lt2>
        <a:srgbClr val="DAE3E3"/>
      </a:lt2>
      <a:accent1>
        <a:srgbClr val="B495C2"/>
      </a:accent1>
      <a:accent2>
        <a:srgbClr val="767E37"/>
      </a:accent2>
      <a:accent3>
        <a:srgbClr val="8FA3A3"/>
      </a:accent3>
      <a:accent4>
        <a:srgbClr val="CE7F01"/>
      </a:accent4>
      <a:accent5>
        <a:srgbClr val="D15A29"/>
      </a:accent5>
      <a:accent6>
        <a:srgbClr val="B88470"/>
      </a:accent6>
      <a:hlink>
        <a:srgbClr val="B57001"/>
      </a:hlink>
      <a:folHlink>
        <a:srgbClr val="996209"/>
      </a:folHlink>
    </a:clrScheme>
    <a:fontScheme name="Blob">
      <a:majorFont>
        <a:latin typeface="The Hand Extrablack"/>
        <a:ea typeface=""/>
        <a:cs typeface=""/>
      </a:majorFont>
      <a:minorFont>
        <a:latin typeface="Sagona Book"/>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lobVTI" id="{06D3AACF-B619-4265-899F-5E2FB3A445D5}" vid="{F5918863-BA1A-4735-81A8-3E7BFBDA8478}"/>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BlobVTI</vt:lpstr>
      <vt:lpstr>The First 1000 days</vt:lpstr>
      <vt:lpstr>Introduction</vt:lpstr>
      <vt:lpstr>Sensitive Periods in Early Brain Development</vt:lpstr>
      <vt:lpstr>Caregiving</vt:lpstr>
      <vt:lpstr>Professional Partnerships</vt:lpstr>
      <vt:lpstr>Professional Partnerships</vt:lpstr>
      <vt:lpstr>Activities</vt:lpstr>
      <vt:lpstr>Enabling environments</vt:lpstr>
      <vt:lpstr>Inclusive Practice</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998</cp:revision>
  <dcterms:created xsi:type="dcterms:W3CDTF">2024-02-03T23:33:07Z</dcterms:created>
  <dcterms:modified xsi:type="dcterms:W3CDTF">2024-04-21T22:24:39Z</dcterms:modified>
</cp:coreProperties>
</file>