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5143500" cx="9144000"/>
  <p:notesSz cx="6858000" cy="9144000"/>
  <p:embeddedFontLst>
    <p:embeddedFont>
      <p:font typeface="Inter SemiBold"/>
      <p:regular r:id="rId22"/>
      <p:bold r:id="rId23"/>
    </p:embeddedFont>
    <p:embeddedFont>
      <p:font typeface="Inter"/>
      <p:regular r:id="rId24"/>
      <p:bold r:id="rId25"/>
    </p:embeddedFont>
    <p:embeddedFont>
      <p:font typeface="Montserrat"/>
      <p:regular r:id="rId26"/>
      <p:bold r:id="rId27"/>
      <p:italic r:id="rId28"/>
      <p:boldItalic r:id="rId29"/>
    </p:embeddedFont>
    <p:embeddedFont>
      <p:font typeface="Roboto Mono"/>
      <p:regular r:id="rId30"/>
      <p:bold r:id="rId31"/>
      <p:italic r:id="rId32"/>
      <p:boldItalic r:id="rId33"/>
    </p:embeddedFont>
    <p:embeddedFont>
      <p:font typeface="Inter Medium"/>
      <p:regular r:id="rId34"/>
      <p:bold r:id="rId35"/>
    </p:embeddedFont>
    <p:embeddedFont>
      <p:font typeface="Inter Black"/>
      <p:bold r:id="rId3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37" roundtripDataSignature="AMtx7mgkfor0wue/tA0qfvmHX78pHbNdm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189F4FBA-E30B-46DC-8031-D11C005EA886}">
  <a:tblStyle styleId="{189F4FBA-E30B-46DC-8031-D11C005EA886}"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 styleId="{AF506FC3-6E8B-46AA-B7B4-313A386A4A78}" styleName="Table_1">
    <a:wholeTbl>
      <a:tcTxStyle b="off" i="off">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InterSemiBold-regular.fntdata"/><Relationship Id="rId21" Type="http://schemas.openxmlformats.org/officeDocument/2006/relationships/slide" Target="slides/slide16.xml"/><Relationship Id="rId24" Type="http://schemas.openxmlformats.org/officeDocument/2006/relationships/font" Target="fonts/Inter-regular.fntdata"/><Relationship Id="rId23" Type="http://schemas.openxmlformats.org/officeDocument/2006/relationships/font" Target="fonts/InterSemiBold-bold.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Montserrat-regular.fntdata"/><Relationship Id="rId25" Type="http://schemas.openxmlformats.org/officeDocument/2006/relationships/font" Target="fonts/Inter-bold.fntdata"/><Relationship Id="rId28" Type="http://schemas.openxmlformats.org/officeDocument/2006/relationships/font" Target="fonts/Montserrat-italic.fntdata"/><Relationship Id="rId27" Type="http://schemas.openxmlformats.org/officeDocument/2006/relationships/font" Target="fonts/Montserrat-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Montserrat-boldItalic.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RobotoMono-bold.fntdata"/><Relationship Id="rId30" Type="http://schemas.openxmlformats.org/officeDocument/2006/relationships/font" Target="fonts/RobotoMono-regular.fntdata"/><Relationship Id="rId11" Type="http://schemas.openxmlformats.org/officeDocument/2006/relationships/slide" Target="slides/slide6.xml"/><Relationship Id="rId33" Type="http://schemas.openxmlformats.org/officeDocument/2006/relationships/font" Target="fonts/RobotoMono-boldItalic.fntdata"/><Relationship Id="rId10" Type="http://schemas.openxmlformats.org/officeDocument/2006/relationships/slide" Target="slides/slide5.xml"/><Relationship Id="rId32" Type="http://schemas.openxmlformats.org/officeDocument/2006/relationships/font" Target="fonts/RobotoMono-italic.fntdata"/><Relationship Id="rId13" Type="http://schemas.openxmlformats.org/officeDocument/2006/relationships/slide" Target="slides/slide8.xml"/><Relationship Id="rId35" Type="http://schemas.openxmlformats.org/officeDocument/2006/relationships/font" Target="fonts/InterMedium-bold.fntdata"/><Relationship Id="rId12" Type="http://schemas.openxmlformats.org/officeDocument/2006/relationships/slide" Target="slides/slide7.xml"/><Relationship Id="rId34" Type="http://schemas.openxmlformats.org/officeDocument/2006/relationships/font" Target="fonts/InterMedium-regular.fntdata"/><Relationship Id="rId15" Type="http://schemas.openxmlformats.org/officeDocument/2006/relationships/slide" Target="slides/slide10.xml"/><Relationship Id="rId37" Type="http://customschemas.google.com/relationships/presentationmetadata" Target="metadata"/><Relationship Id="rId14" Type="http://schemas.openxmlformats.org/officeDocument/2006/relationships/slide" Target="slides/slide9.xml"/><Relationship Id="rId36" Type="http://schemas.openxmlformats.org/officeDocument/2006/relationships/font" Target="fonts/InterBlack-bold.fntdata"/><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8" name="Google Shape;208;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13" name="Google Shape;213;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55600" lvl="0" marL="457200" rtl="0" algn="l">
              <a:lnSpc>
                <a:spcPct val="115000"/>
              </a:lnSpc>
              <a:spcBef>
                <a:spcPts val="0"/>
              </a:spcBef>
              <a:spcAft>
                <a:spcPts val="0"/>
              </a:spcAft>
              <a:buClr>
                <a:srgbClr val="022859"/>
              </a:buClr>
              <a:buSzPts val="2000"/>
              <a:buFont typeface="Inter"/>
              <a:buChar char="●"/>
            </a:pPr>
            <a:r>
              <a:rPr lang="en" sz="2000">
                <a:solidFill>
                  <a:srgbClr val="022859"/>
                </a:solidFill>
                <a:latin typeface="Inter"/>
                <a:ea typeface="Inter"/>
                <a:cs typeface="Inter"/>
                <a:sym typeface="Inter"/>
              </a:rPr>
              <a:t>Let's explore the world of DevOps through the lens of a bank called Doge Bank. By understanding how the bank operates, we can grasp some of the key concepts in DevOps.</a:t>
            </a:r>
            <a:endParaRPr sz="2000">
              <a:solidFill>
                <a:srgbClr val="022859"/>
              </a:solidFill>
              <a:latin typeface="Inter"/>
              <a:ea typeface="Inter"/>
              <a:cs typeface="Inter"/>
              <a:sym typeface="Inter"/>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20" name="Google Shape;220;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355600" lvl="0" marL="457200" rtl="0" algn="l">
              <a:lnSpc>
                <a:spcPct val="115000"/>
              </a:lnSpc>
              <a:spcBef>
                <a:spcPts val="1200"/>
              </a:spcBef>
              <a:spcAft>
                <a:spcPts val="0"/>
              </a:spcAft>
              <a:buClr>
                <a:srgbClr val="022859"/>
              </a:buClr>
              <a:buSzPts val="2000"/>
              <a:buFont typeface="Inter"/>
              <a:buChar char="●"/>
            </a:pPr>
            <a:r>
              <a:rPr lang="en" sz="2000">
                <a:solidFill>
                  <a:srgbClr val="022859"/>
                </a:solidFill>
                <a:latin typeface="Inter"/>
                <a:ea typeface="Inter"/>
                <a:cs typeface="Inter"/>
                <a:sym typeface="Inter"/>
              </a:rPr>
              <a:t>Imagine you walk into Doge Bank, and one of the crucial aspects you expect is to have your money available at all times. It would be frustrating if you arrived at the bank only to find out they have no cash on hand. Similarly, it would be as annoying as encountering a never ending loading sign when you want to load up your favorite Netflix Series Brooklyn Nine-Nine.</a:t>
            </a:r>
            <a:endParaRPr sz="2000">
              <a:solidFill>
                <a:srgbClr val="022859"/>
              </a:solidFill>
              <a:latin typeface="Inter"/>
              <a:ea typeface="Inter"/>
              <a:cs typeface="Inter"/>
              <a:sym typeface="Inter"/>
            </a:endParaRPr>
          </a:p>
          <a:p>
            <a:pPr indent="-355600" lvl="0" marL="457200" rtl="0" algn="l">
              <a:lnSpc>
                <a:spcPct val="115000"/>
              </a:lnSpc>
              <a:spcBef>
                <a:spcPts val="1000"/>
              </a:spcBef>
              <a:spcAft>
                <a:spcPts val="0"/>
              </a:spcAft>
              <a:buClr>
                <a:srgbClr val="022859"/>
              </a:buClr>
              <a:buSzPts val="2000"/>
              <a:buFont typeface="Inter"/>
              <a:buChar char="●"/>
            </a:pPr>
            <a:r>
              <a:rPr lang="en" sz="2000">
                <a:solidFill>
                  <a:srgbClr val="022859"/>
                </a:solidFill>
                <a:latin typeface="Inter"/>
                <a:ea typeface="Inter"/>
                <a:cs typeface="Inter"/>
                <a:sym typeface="Inter"/>
              </a:rPr>
              <a:t>In DevOps, we strive to ensure uninterrupted service, just like Netflix. We achieve this by focusing on two fundamental principles: availability and redundancy.</a:t>
            </a:r>
            <a:endParaRPr sz="2000">
              <a:solidFill>
                <a:srgbClr val="022859"/>
              </a:solidFill>
              <a:latin typeface="Inter"/>
              <a:ea typeface="Inter"/>
              <a:cs typeface="Inter"/>
              <a:sym typeface="Inter"/>
            </a:endParaRPr>
          </a:p>
          <a:p>
            <a:pPr indent="0" lvl="0" marL="0" rtl="0" algn="l">
              <a:lnSpc>
                <a:spcPct val="115000"/>
              </a:lnSpc>
              <a:spcBef>
                <a:spcPts val="1000"/>
              </a:spcBef>
              <a:spcAft>
                <a:spcPts val="0"/>
              </a:spcAft>
              <a:buClr>
                <a:schemeClr val="dk1"/>
              </a:buClr>
              <a:buSzPts val="1100"/>
              <a:buFont typeface="Arial"/>
              <a:buNone/>
            </a:pPr>
            <a:r>
              <a:t/>
            </a:r>
            <a:endParaRPr sz="2000">
              <a:solidFill>
                <a:srgbClr val="022859"/>
              </a:solidFill>
              <a:latin typeface="Inter"/>
              <a:ea typeface="Inter"/>
              <a:cs typeface="Inter"/>
              <a:sym typeface="Inter"/>
            </a:endParaRPr>
          </a:p>
          <a:p>
            <a:pPr indent="0" lvl="0" marL="0" rtl="0" algn="l">
              <a:lnSpc>
                <a:spcPct val="100000"/>
              </a:lnSpc>
              <a:spcBef>
                <a:spcPts val="100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27" name="Google Shape;227;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355600" lvl="0" marL="457200" rtl="0" algn="l">
              <a:lnSpc>
                <a:spcPct val="115000"/>
              </a:lnSpc>
              <a:spcBef>
                <a:spcPts val="1200"/>
              </a:spcBef>
              <a:spcAft>
                <a:spcPts val="0"/>
              </a:spcAft>
              <a:buClr>
                <a:srgbClr val="022859"/>
              </a:buClr>
              <a:buSzPts val="2000"/>
              <a:buFont typeface="Inter"/>
              <a:buChar char="●"/>
            </a:pPr>
            <a:r>
              <a:rPr lang="en" sz="2000">
                <a:solidFill>
                  <a:srgbClr val="022859"/>
                </a:solidFill>
                <a:latin typeface="Inter"/>
                <a:ea typeface="Inter"/>
                <a:cs typeface="Inter"/>
                <a:sym typeface="Inter"/>
              </a:rPr>
              <a:t>Imagine you walk into Doge Bank, and one of the crucial aspects you expect is to have your money available at all times. It would be frustrating if you arrived at the bank only to find out they have no cash on hand. Similarly, it would be as annoying as encountering a never ending loading sign when you want to load up your favorite Netflix Series Brooklyn Nine-Nine.</a:t>
            </a:r>
            <a:endParaRPr sz="2000">
              <a:solidFill>
                <a:srgbClr val="022859"/>
              </a:solidFill>
              <a:latin typeface="Inter"/>
              <a:ea typeface="Inter"/>
              <a:cs typeface="Inter"/>
              <a:sym typeface="Inter"/>
            </a:endParaRPr>
          </a:p>
          <a:p>
            <a:pPr indent="-355600" lvl="0" marL="457200" rtl="0" algn="l">
              <a:lnSpc>
                <a:spcPct val="115000"/>
              </a:lnSpc>
              <a:spcBef>
                <a:spcPts val="1000"/>
              </a:spcBef>
              <a:spcAft>
                <a:spcPts val="0"/>
              </a:spcAft>
              <a:buClr>
                <a:srgbClr val="022859"/>
              </a:buClr>
              <a:buSzPts val="2000"/>
              <a:buFont typeface="Inter"/>
              <a:buChar char="●"/>
            </a:pPr>
            <a:r>
              <a:rPr lang="en" sz="2000">
                <a:solidFill>
                  <a:srgbClr val="022859"/>
                </a:solidFill>
                <a:latin typeface="Inter"/>
                <a:ea typeface="Inter"/>
                <a:cs typeface="Inter"/>
                <a:sym typeface="Inter"/>
              </a:rPr>
              <a:t>In DevOps, we strive to ensure uninterrupted service, just like Netflix. We achieve this by focusing on two fundamental principles: availability and redundancy.</a:t>
            </a:r>
            <a:endParaRPr sz="2000">
              <a:solidFill>
                <a:srgbClr val="022859"/>
              </a:solidFill>
              <a:latin typeface="Inter"/>
              <a:ea typeface="Inter"/>
              <a:cs typeface="Inter"/>
              <a:sym typeface="Inter"/>
            </a:endParaRPr>
          </a:p>
          <a:p>
            <a:pPr indent="0" lvl="0" marL="0" rtl="0" algn="l">
              <a:lnSpc>
                <a:spcPct val="115000"/>
              </a:lnSpc>
              <a:spcBef>
                <a:spcPts val="1000"/>
              </a:spcBef>
              <a:spcAft>
                <a:spcPts val="0"/>
              </a:spcAft>
              <a:buSzPts val="1100"/>
              <a:buNone/>
            </a:pPr>
            <a:r>
              <a:t/>
            </a:r>
            <a:endParaRPr sz="2000">
              <a:solidFill>
                <a:srgbClr val="022859"/>
              </a:solidFill>
              <a:latin typeface="Inter"/>
              <a:ea typeface="Inter"/>
              <a:cs typeface="Inter"/>
              <a:sym typeface="Inter"/>
            </a:endParaRPr>
          </a:p>
          <a:p>
            <a:pPr indent="0" lvl="0" marL="0" rtl="0" algn="l">
              <a:lnSpc>
                <a:spcPct val="100000"/>
              </a:lnSpc>
              <a:spcBef>
                <a:spcPts val="100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34" name="Google Shape;234;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Dev and ops separate </a:t>
            </a:r>
            <a:endParaRPr/>
          </a:p>
          <a:p>
            <a:pPr indent="0" lvl="0" marL="0" rtl="0" algn="l">
              <a:lnSpc>
                <a:spcPct val="100000"/>
              </a:lnSpc>
              <a:spcBef>
                <a:spcPts val="0"/>
              </a:spcBef>
              <a:spcAft>
                <a:spcPts val="0"/>
              </a:spcAft>
              <a:buSzPts val="1100"/>
              <a:buNone/>
            </a:pPr>
            <a:r>
              <a:rPr lang="en"/>
              <a:t>End goal is to produce useful software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7" name="Shape 237"/>
        <p:cNvGrpSpPr/>
        <p:nvPr/>
      </p:nvGrpSpPr>
      <p:grpSpPr>
        <a:xfrm>
          <a:off x="0" y="0"/>
          <a:ext cx="0" cy="0"/>
          <a:chOff x="0" y="0"/>
          <a:chExt cx="0" cy="0"/>
        </a:xfrm>
      </p:grpSpPr>
      <p:sp>
        <p:nvSpPr>
          <p:cNvPr id="238" name="Google Shape;238;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39" name="Google Shape;239;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15000"/>
              </a:lnSpc>
              <a:spcBef>
                <a:spcPts val="1200"/>
              </a:spcBef>
              <a:spcAft>
                <a:spcPts val="0"/>
              </a:spcAft>
              <a:buClr>
                <a:schemeClr val="dk1"/>
              </a:buClr>
              <a:buSzPts val="1100"/>
              <a:buAutoNum type="arabicPeriod"/>
            </a:pPr>
            <a:r>
              <a:rPr b="1" lang="en">
                <a:solidFill>
                  <a:schemeClr val="dk1"/>
                </a:solidFill>
              </a:rPr>
              <a:t>Continuous Integration:</a:t>
            </a:r>
            <a:r>
              <a:rPr lang="en">
                <a:solidFill>
                  <a:schemeClr val="dk1"/>
                </a:solidFill>
              </a:rPr>
              <a:t> Merge code changes into a central repository frequently to prevent merge conflicts, detect errors quickly, and improve software quality.</a:t>
            </a:r>
            <a:endParaRPr>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b="1" lang="en">
                <a:solidFill>
                  <a:schemeClr val="dk1"/>
                </a:solidFill>
              </a:rPr>
              <a:t>Continuous Delivery:</a:t>
            </a:r>
            <a:r>
              <a:rPr lang="en">
                <a:solidFill>
                  <a:schemeClr val="dk1"/>
                </a:solidFill>
              </a:rPr>
              <a:t> Ensure that software can be reliably released at any time. This involves automated testing, integration, and deployment.</a:t>
            </a:r>
            <a:endParaRPr>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b="1" lang="en">
                <a:solidFill>
                  <a:schemeClr val="dk1"/>
                </a:solidFill>
              </a:rPr>
              <a:t>Infrastructure as Code (IaC):</a:t>
            </a:r>
            <a:r>
              <a:rPr lang="en">
                <a:solidFill>
                  <a:schemeClr val="dk1"/>
                </a:solidFill>
              </a:rPr>
              <a:t> Manage and provision infrastructure through machine-readable definition files, improving reliability and repeatability.</a:t>
            </a:r>
            <a:endParaRPr>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b="1" lang="en">
                <a:solidFill>
                  <a:schemeClr val="dk1"/>
                </a:solidFill>
              </a:rPr>
              <a:t>Microservices:</a:t>
            </a:r>
            <a:r>
              <a:rPr lang="en">
                <a:solidFill>
                  <a:schemeClr val="dk1"/>
                </a:solidFill>
              </a:rPr>
              <a:t> Break large application development projects into smaller, manageable services that can be updated and deployed independently.</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g2c664075f7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45" name="Google Shape;245;g2c664075f79_0_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Dev and ops separate </a:t>
            </a:r>
            <a:endParaRPr/>
          </a:p>
          <a:p>
            <a:pPr indent="0" lvl="0" marL="0" rtl="0" algn="l">
              <a:lnSpc>
                <a:spcPct val="100000"/>
              </a:lnSpc>
              <a:spcBef>
                <a:spcPts val="0"/>
              </a:spcBef>
              <a:spcAft>
                <a:spcPts val="0"/>
              </a:spcAft>
              <a:buSzPts val="1100"/>
              <a:buNone/>
            </a:pPr>
            <a:r>
              <a:rPr lang="en"/>
              <a:t>End goal is to produce useful software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50" name="Google Shape;250;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Quicker iteration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g2c664075f79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55" name="Google Shape;255;g2c664075f79_0_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b="1" lang="en" sz="1000"/>
              <a:t>Aspect</a:t>
            </a:r>
            <a:endParaRPr b="1" sz="1000"/>
          </a:p>
          <a:p>
            <a:pPr indent="0" lvl="0" marL="0" rtl="0" algn="ctr">
              <a:lnSpc>
                <a:spcPct val="115000"/>
              </a:lnSpc>
              <a:spcBef>
                <a:spcPts val="0"/>
              </a:spcBef>
              <a:spcAft>
                <a:spcPts val="0"/>
              </a:spcAft>
              <a:buNone/>
            </a:pPr>
            <a:r>
              <a:rPr b="1" lang="en" sz="1000"/>
              <a:t>Monoliths</a:t>
            </a:r>
            <a:endParaRPr b="1" sz="1000"/>
          </a:p>
          <a:p>
            <a:pPr indent="0" lvl="0" marL="0" rtl="0" algn="ctr">
              <a:lnSpc>
                <a:spcPct val="115000"/>
              </a:lnSpc>
              <a:spcBef>
                <a:spcPts val="0"/>
              </a:spcBef>
              <a:spcAft>
                <a:spcPts val="0"/>
              </a:spcAft>
              <a:buNone/>
            </a:pPr>
            <a:r>
              <a:rPr b="1" lang="en" sz="1000"/>
              <a:t>Microservices</a:t>
            </a:r>
            <a:endParaRPr b="1" sz="1000"/>
          </a:p>
          <a:p>
            <a:pPr indent="0" lvl="0" marL="0" rtl="0" algn="l">
              <a:lnSpc>
                <a:spcPct val="115000"/>
              </a:lnSpc>
              <a:spcBef>
                <a:spcPts val="0"/>
              </a:spcBef>
              <a:spcAft>
                <a:spcPts val="0"/>
              </a:spcAft>
              <a:buNone/>
            </a:pPr>
            <a:r>
              <a:rPr lang="en" sz="1000"/>
              <a:t>Architecture</a:t>
            </a:r>
            <a:endParaRPr sz="1000"/>
          </a:p>
          <a:p>
            <a:pPr indent="0" lvl="0" marL="0" rtl="0" algn="l">
              <a:lnSpc>
                <a:spcPct val="115000"/>
              </a:lnSpc>
              <a:spcBef>
                <a:spcPts val="0"/>
              </a:spcBef>
              <a:spcAft>
                <a:spcPts val="0"/>
              </a:spcAft>
              <a:buNone/>
            </a:pPr>
            <a:r>
              <a:rPr lang="en" sz="1000"/>
              <a:t>Single, large application</a:t>
            </a:r>
            <a:endParaRPr sz="1000"/>
          </a:p>
          <a:p>
            <a:pPr indent="0" lvl="0" marL="0" rtl="0" algn="l">
              <a:lnSpc>
                <a:spcPct val="115000"/>
              </a:lnSpc>
              <a:spcBef>
                <a:spcPts val="0"/>
              </a:spcBef>
              <a:spcAft>
                <a:spcPts val="0"/>
              </a:spcAft>
              <a:buNone/>
            </a:pPr>
            <a:r>
              <a:rPr lang="en" sz="1000"/>
              <a:t>Distributed system composed of smaller, independently deployable services</a:t>
            </a:r>
            <a:endParaRPr sz="1000"/>
          </a:p>
          <a:p>
            <a:pPr indent="0" lvl="0" marL="0" rtl="0" algn="l">
              <a:lnSpc>
                <a:spcPct val="115000"/>
              </a:lnSpc>
              <a:spcBef>
                <a:spcPts val="0"/>
              </a:spcBef>
              <a:spcAft>
                <a:spcPts val="0"/>
              </a:spcAft>
              <a:buNone/>
            </a:pPr>
            <a:r>
              <a:rPr lang="en" sz="1000"/>
              <a:t>Scalability</a:t>
            </a:r>
            <a:endParaRPr sz="1000"/>
          </a:p>
          <a:p>
            <a:pPr indent="0" lvl="0" marL="0" rtl="0" algn="l">
              <a:lnSpc>
                <a:spcPct val="115000"/>
              </a:lnSpc>
              <a:spcBef>
                <a:spcPts val="0"/>
              </a:spcBef>
              <a:spcAft>
                <a:spcPts val="0"/>
              </a:spcAft>
              <a:buNone/>
            </a:pPr>
            <a:r>
              <a:rPr lang="en" sz="1000"/>
              <a:t>Vertical scaling often required</a:t>
            </a:r>
            <a:endParaRPr sz="1000"/>
          </a:p>
          <a:p>
            <a:pPr indent="0" lvl="0" marL="0" rtl="0" algn="l">
              <a:lnSpc>
                <a:spcPct val="115000"/>
              </a:lnSpc>
              <a:spcBef>
                <a:spcPts val="0"/>
              </a:spcBef>
              <a:spcAft>
                <a:spcPts val="0"/>
              </a:spcAft>
              <a:buNone/>
            </a:pPr>
            <a:r>
              <a:rPr lang="en" sz="1000"/>
              <a:t>Horizontal scaling is more feasible</a:t>
            </a:r>
            <a:endParaRPr sz="1000"/>
          </a:p>
          <a:p>
            <a:pPr indent="0" lvl="0" marL="0" rtl="0" algn="l">
              <a:lnSpc>
                <a:spcPct val="115000"/>
              </a:lnSpc>
              <a:spcBef>
                <a:spcPts val="0"/>
              </a:spcBef>
              <a:spcAft>
                <a:spcPts val="0"/>
              </a:spcAft>
              <a:buNone/>
            </a:pPr>
            <a:r>
              <a:rPr lang="en" sz="1000"/>
              <a:t>Development</a:t>
            </a:r>
            <a:endParaRPr sz="1000"/>
          </a:p>
          <a:p>
            <a:pPr indent="0" lvl="0" marL="0" rtl="0" algn="l">
              <a:lnSpc>
                <a:spcPct val="115000"/>
              </a:lnSpc>
              <a:spcBef>
                <a:spcPts val="0"/>
              </a:spcBef>
              <a:spcAft>
                <a:spcPts val="0"/>
              </a:spcAft>
              <a:buNone/>
            </a:pPr>
            <a:r>
              <a:rPr lang="en" sz="1000"/>
              <a:t>Centralized development</a:t>
            </a:r>
            <a:endParaRPr sz="1000"/>
          </a:p>
          <a:p>
            <a:pPr indent="0" lvl="0" marL="0" rtl="0" algn="l">
              <a:lnSpc>
                <a:spcPct val="115000"/>
              </a:lnSpc>
              <a:spcBef>
                <a:spcPts val="0"/>
              </a:spcBef>
              <a:spcAft>
                <a:spcPts val="0"/>
              </a:spcAft>
              <a:buNone/>
            </a:pPr>
            <a:r>
              <a:rPr lang="en" sz="1000"/>
              <a:t>Decentralized development, teams can work independently on services</a:t>
            </a:r>
            <a:endParaRPr sz="1000"/>
          </a:p>
          <a:p>
            <a:pPr indent="0" lvl="0" marL="0" rtl="0" algn="l">
              <a:lnSpc>
                <a:spcPct val="115000"/>
              </a:lnSpc>
              <a:spcBef>
                <a:spcPts val="0"/>
              </a:spcBef>
              <a:spcAft>
                <a:spcPts val="0"/>
              </a:spcAft>
              <a:buNone/>
            </a:pPr>
            <a:r>
              <a:rPr lang="en" sz="1000"/>
              <a:t>Maintenance</a:t>
            </a:r>
            <a:endParaRPr sz="1000"/>
          </a:p>
          <a:p>
            <a:pPr indent="0" lvl="0" marL="0" rtl="0" algn="l">
              <a:lnSpc>
                <a:spcPct val="115000"/>
              </a:lnSpc>
              <a:spcBef>
                <a:spcPts val="0"/>
              </a:spcBef>
              <a:spcAft>
                <a:spcPts val="0"/>
              </a:spcAft>
              <a:buNone/>
            </a:pPr>
            <a:r>
              <a:rPr lang="en" sz="1000"/>
              <a:t>Changes can be complex and affect entire application</a:t>
            </a:r>
            <a:endParaRPr sz="1000"/>
          </a:p>
          <a:p>
            <a:pPr indent="0" lvl="0" marL="0" rtl="0" algn="l">
              <a:lnSpc>
                <a:spcPct val="115000"/>
              </a:lnSpc>
              <a:spcBef>
                <a:spcPts val="0"/>
              </a:spcBef>
              <a:spcAft>
                <a:spcPts val="0"/>
              </a:spcAft>
              <a:buNone/>
            </a:pPr>
            <a:r>
              <a:rPr lang="en" sz="1000"/>
              <a:t>Easier maintenance, updates can be applied to individual services</a:t>
            </a:r>
            <a:endParaRPr sz="1000"/>
          </a:p>
          <a:p>
            <a:pPr indent="0" lvl="0" marL="0" rtl="0" algn="l">
              <a:lnSpc>
                <a:spcPct val="115000"/>
              </a:lnSpc>
              <a:spcBef>
                <a:spcPts val="0"/>
              </a:spcBef>
              <a:spcAft>
                <a:spcPts val="0"/>
              </a:spcAft>
              <a:buNone/>
            </a:pPr>
            <a:r>
              <a:rPr lang="en" sz="1000"/>
              <a:t>Deployment</a:t>
            </a:r>
            <a:endParaRPr sz="1000"/>
          </a:p>
          <a:p>
            <a:pPr indent="0" lvl="0" marL="0" rtl="0" algn="l">
              <a:lnSpc>
                <a:spcPct val="115000"/>
              </a:lnSpc>
              <a:spcBef>
                <a:spcPts val="0"/>
              </a:spcBef>
              <a:spcAft>
                <a:spcPts val="0"/>
              </a:spcAft>
              <a:buNone/>
            </a:pPr>
            <a:r>
              <a:rPr lang="en" sz="1000"/>
              <a:t>Single deployment process</a:t>
            </a:r>
            <a:endParaRPr sz="1000"/>
          </a:p>
          <a:p>
            <a:pPr indent="0" lvl="0" marL="0" rtl="0" algn="l">
              <a:lnSpc>
                <a:spcPct val="115000"/>
              </a:lnSpc>
              <a:spcBef>
                <a:spcPts val="0"/>
              </a:spcBef>
              <a:spcAft>
                <a:spcPts val="0"/>
              </a:spcAft>
              <a:buNone/>
            </a:pPr>
            <a:r>
              <a:rPr lang="en" sz="1000"/>
              <a:t>Each service can be deployed independently</a:t>
            </a:r>
            <a:endParaRPr sz="1000"/>
          </a:p>
          <a:p>
            <a:pPr indent="0" lvl="0" marL="0" rtl="0" algn="l">
              <a:lnSpc>
                <a:spcPct val="115000"/>
              </a:lnSpc>
              <a:spcBef>
                <a:spcPts val="0"/>
              </a:spcBef>
              <a:spcAft>
                <a:spcPts val="0"/>
              </a:spcAft>
              <a:buNone/>
            </a:pPr>
            <a:r>
              <a:rPr lang="en" sz="1000"/>
              <a:t>Fault Isolation</a:t>
            </a:r>
            <a:endParaRPr sz="1000"/>
          </a:p>
          <a:p>
            <a:pPr indent="0" lvl="0" marL="0" rtl="0" algn="l">
              <a:lnSpc>
                <a:spcPct val="115000"/>
              </a:lnSpc>
              <a:spcBef>
                <a:spcPts val="0"/>
              </a:spcBef>
              <a:spcAft>
                <a:spcPts val="0"/>
              </a:spcAft>
              <a:buNone/>
            </a:pPr>
            <a:r>
              <a:rPr lang="en" sz="1000"/>
              <a:t>Failure in one component can affect entire system</a:t>
            </a:r>
            <a:endParaRPr sz="1000"/>
          </a:p>
          <a:p>
            <a:pPr indent="0" lvl="0" marL="0" rtl="0" algn="l">
              <a:lnSpc>
                <a:spcPct val="115000"/>
              </a:lnSpc>
              <a:spcBef>
                <a:spcPts val="0"/>
              </a:spcBef>
              <a:spcAft>
                <a:spcPts val="0"/>
              </a:spcAft>
              <a:buNone/>
            </a:pPr>
            <a:r>
              <a:rPr lang="en" sz="1000"/>
              <a:t>Failures are isolated to specific services, reducing impact on the whole system</a:t>
            </a:r>
            <a:endParaRPr sz="1000"/>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60" name="Google Shape;260;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15000"/>
              </a:lnSpc>
              <a:spcBef>
                <a:spcPts val="1200"/>
              </a:spcBef>
              <a:spcAft>
                <a:spcPts val="0"/>
              </a:spcAft>
              <a:buClr>
                <a:schemeClr val="dk1"/>
              </a:buClr>
              <a:buSzPts val="1100"/>
              <a:buAutoNum type="arabicPeriod"/>
            </a:pPr>
            <a:r>
              <a:rPr b="1" lang="en">
                <a:solidFill>
                  <a:schemeClr val="dk1"/>
                </a:solidFill>
              </a:rPr>
              <a:t>Monitoring and Logging:</a:t>
            </a:r>
            <a:r>
              <a:rPr lang="en">
                <a:solidFill>
                  <a:schemeClr val="dk1"/>
                </a:solidFill>
              </a:rPr>
              <a:t> Continuously monitor and log system activity to quickly identify and address issues, improving system performance and security.</a:t>
            </a:r>
            <a:endParaRPr>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b="1" lang="en">
                <a:solidFill>
                  <a:schemeClr val="dk1"/>
                </a:solidFill>
              </a:rPr>
              <a:t>Automated Testing:</a:t>
            </a:r>
            <a:r>
              <a:rPr lang="en">
                <a:solidFill>
                  <a:schemeClr val="dk1"/>
                </a:solidFill>
              </a:rPr>
              <a:t> Implement extensive automated testing to catch issues earlier, improving reliability and speed of delivery.</a:t>
            </a:r>
            <a:endParaRPr>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b="1" lang="en">
                <a:solidFill>
                  <a:schemeClr val="dk1"/>
                </a:solidFill>
              </a:rPr>
              <a:t>Configuration Management:</a:t>
            </a:r>
            <a:r>
              <a:rPr lang="en">
                <a:solidFill>
                  <a:schemeClr val="dk1"/>
                </a:solidFill>
              </a:rPr>
              <a:t> Maintain a single source of truth for system and application configurations, ensuring consistency and reducing errors.</a:t>
            </a:r>
            <a:endParaRPr b="1">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b="1" lang="en">
                <a:solidFill>
                  <a:schemeClr val="dk1"/>
                </a:solidFill>
              </a:rPr>
              <a:t>Communication and Collaboration:</a:t>
            </a:r>
            <a:r>
              <a:rPr lang="en">
                <a:solidFill>
                  <a:schemeClr val="dk1"/>
                </a:solidFill>
              </a:rPr>
              <a:t> Promote open communication, collaboration, and knowledge sharing between development, operations, and other business units to foster a culture of shared responsibility.</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4" name="Shape 264"/>
        <p:cNvGrpSpPr/>
        <p:nvPr/>
      </p:nvGrpSpPr>
      <p:grpSpPr>
        <a:xfrm>
          <a:off x="0" y="0"/>
          <a:ext cx="0" cy="0"/>
          <a:chOff x="0" y="0"/>
          <a:chExt cx="0" cy="0"/>
        </a:xfrm>
      </p:grpSpPr>
      <p:sp>
        <p:nvSpPr>
          <p:cNvPr id="265" name="Google Shape;265;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66" name="Google Shape;266;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Dev and ops separate </a:t>
            </a:r>
            <a:endParaRPr/>
          </a:p>
          <a:p>
            <a:pPr indent="0" lvl="0" marL="0" rtl="0" algn="l">
              <a:lnSpc>
                <a:spcPct val="100000"/>
              </a:lnSpc>
              <a:spcBef>
                <a:spcPts val="0"/>
              </a:spcBef>
              <a:spcAft>
                <a:spcPts val="0"/>
              </a:spcAft>
              <a:buSzPts val="1100"/>
              <a:buNone/>
            </a:pPr>
            <a:r>
              <a:rPr lang="en"/>
              <a:t>End goal is to produce useful software</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g2c664075f79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71" name="Google Shape;271;g2c664075f79_0_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15000"/>
              </a:lnSpc>
              <a:spcBef>
                <a:spcPts val="1200"/>
              </a:spcBef>
              <a:spcAft>
                <a:spcPts val="0"/>
              </a:spcAft>
              <a:buClr>
                <a:schemeClr val="dk1"/>
              </a:buClr>
              <a:buSzPts val="1100"/>
              <a:buAutoNum type="arabicPeriod"/>
            </a:pPr>
            <a:r>
              <a:rPr b="1" lang="en">
                <a:solidFill>
                  <a:schemeClr val="dk1"/>
                </a:solidFill>
              </a:rPr>
              <a:t>Monitoring and Logging:</a:t>
            </a:r>
            <a:r>
              <a:rPr lang="en">
                <a:solidFill>
                  <a:schemeClr val="dk1"/>
                </a:solidFill>
              </a:rPr>
              <a:t> Continuously monitor and log system activity to quickly identify and address issues, improving system performance and security.</a:t>
            </a:r>
            <a:endParaRPr>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b="1" lang="en">
                <a:solidFill>
                  <a:schemeClr val="dk1"/>
                </a:solidFill>
              </a:rPr>
              <a:t>Automated Testing:</a:t>
            </a:r>
            <a:r>
              <a:rPr lang="en">
                <a:solidFill>
                  <a:schemeClr val="dk1"/>
                </a:solidFill>
              </a:rPr>
              <a:t> Implement extensive automated testing to catch issues earlier, improving reliability and speed of delivery.</a:t>
            </a:r>
            <a:endParaRPr>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b="1" lang="en">
                <a:solidFill>
                  <a:schemeClr val="dk1"/>
                </a:solidFill>
              </a:rPr>
              <a:t>Configuration Management:</a:t>
            </a:r>
            <a:r>
              <a:rPr lang="en">
                <a:solidFill>
                  <a:schemeClr val="dk1"/>
                </a:solidFill>
              </a:rPr>
              <a:t> Maintain a single source of truth for system and application configurations, ensuring consistency and reducing errors.</a:t>
            </a:r>
            <a:endParaRPr b="1">
              <a:solidFill>
                <a:schemeClr val="dk1"/>
              </a:solidFill>
            </a:endParaRPr>
          </a:p>
          <a:p>
            <a:pPr indent="-298450" lvl="0" marL="457200" rtl="0" algn="l">
              <a:lnSpc>
                <a:spcPct val="115000"/>
              </a:lnSpc>
              <a:spcBef>
                <a:spcPts val="0"/>
              </a:spcBef>
              <a:spcAft>
                <a:spcPts val="0"/>
              </a:spcAft>
              <a:buClr>
                <a:schemeClr val="dk1"/>
              </a:buClr>
              <a:buSzPts val="1100"/>
              <a:buAutoNum type="arabicPeriod"/>
            </a:pPr>
            <a:r>
              <a:rPr b="1" lang="en">
                <a:solidFill>
                  <a:schemeClr val="dk1"/>
                </a:solidFill>
              </a:rPr>
              <a:t>Communication and Collaboration:</a:t>
            </a:r>
            <a:r>
              <a:rPr lang="en">
                <a:solidFill>
                  <a:schemeClr val="dk1"/>
                </a:solidFill>
              </a:rPr>
              <a:t> Promote open communication, collaboration, and knowledge sharing between development, operations, and other business units to foster a culture of shared responsibility.</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77" name="Google Shape;277;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55600" lvl="0" marL="457200" rtl="0" algn="l">
              <a:lnSpc>
                <a:spcPct val="115000"/>
              </a:lnSpc>
              <a:spcBef>
                <a:spcPts val="1000"/>
              </a:spcBef>
              <a:spcAft>
                <a:spcPts val="1000"/>
              </a:spcAft>
              <a:buClr>
                <a:srgbClr val="022859"/>
              </a:buClr>
              <a:buSzPts val="2000"/>
              <a:buFont typeface="Inter"/>
              <a:buChar char="●"/>
            </a:pPr>
            <a:r>
              <a:t/>
            </a:r>
            <a:endParaRPr>
              <a:solidFill>
                <a:schemeClr val="dk1"/>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 name="Shape 281"/>
        <p:cNvGrpSpPr/>
        <p:nvPr/>
      </p:nvGrpSpPr>
      <p:grpSpPr>
        <a:xfrm>
          <a:off x="0" y="0"/>
          <a:ext cx="0" cy="0"/>
          <a:chOff x="0" y="0"/>
          <a:chExt cx="0" cy="0"/>
        </a:xfrm>
      </p:grpSpPr>
      <p:sp>
        <p:nvSpPr>
          <p:cNvPr id="282" name="Google Shape;282;g2c664075f79_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83" name="Google Shape;283;g2c664075f79_0_2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55600" lvl="0" marL="457200" rtl="0" algn="l">
              <a:lnSpc>
                <a:spcPct val="115000"/>
              </a:lnSpc>
              <a:spcBef>
                <a:spcPts val="1000"/>
              </a:spcBef>
              <a:spcAft>
                <a:spcPts val="1000"/>
              </a:spcAft>
              <a:buClr>
                <a:srgbClr val="022859"/>
              </a:buClr>
              <a:buSzPts val="2000"/>
              <a:buFont typeface="Inter"/>
              <a:buChar char="●"/>
            </a:pPr>
            <a:r>
              <a:t/>
            </a:r>
            <a:endParaRPr>
              <a:solidFill>
                <a:schemeClr val="dk1"/>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p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88" name="Google Shape;288;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55600" lvl="0" marL="457200" rtl="0" algn="l">
              <a:lnSpc>
                <a:spcPct val="115000"/>
              </a:lnSpc>
              <a:spcBef>
                <a:spcPts val="0"/>
              </a:spcBef>
              <a:spcAft>
                <a:spcPts val="0"/>
              </a:spcAft>
              <a:buClr>
                <a:srgbClr val="022859"/>
              </a:buClr>
              <a:buSzPts val="2000"/>
              <a:buFont typeface="Inter"/>
              <a:buChar char="●"/>
            </a:pPr>
            <a:r>
              <a:rPr lang="en" sz="2000">
                <a:solidFill>
                  <a:srgbClr val="022859"/>
                </a:solidFill>
                <a:latin typeface="Inter"/>
                <a:ea typeface="Inter"/>
                <a:cs typeface="Inter"/>
                <a:sym typeface="Inter"/>
              </a:rPr>
              <a:t>Never ending loading sign when you want to load up your favorite Netflix Series Brooklyn Nine-Nine. </a:t>
            </a:r>
            <a:endParaRPr sz="2000">
              <a:solidFill>
                <a:srgbClr val="022859"/>
              </a:solidFill>
              <a:latin typeface="Inter"/>
              <a:ea typeface="Inter"/>
              <a:cs typeface="Inter"/>
              <a:sym typeface="Inter"/>
            </a:endParaRPr>
          </a:p>
          <a:p>
            <a:pPr indent="-355600" lvl="0" marL="457200" rtl="0" algn="l">
              <a:lnSpc>
                <a:spcPct val="115000"/>
              </a:lnSpc>
              <a:spcBef>
                <a:spcPts val="1000"/>
              </a:spcBef>
              <a:spcAft>
                <a:spcPts val="1000"/>
              </a:spcAft>
              <a:buClr>
                <a:srgbClr val="022859"/>
              </a:buClr>
              <a:buSzPts val="2000"/>
              <a:buFont typeface="Inter"/>
              <a:buChar char="●"/>
            </a:pPr>
            <a:r>
              <a:rPr lang="en" sz="2000">
                <a:solidFill>
                  <a:srgbClr val="022859"/>
                </a:solidFill>
                <a:latin typeface="Inter"/>
                <a:ea typeface="Inter"/>
                <a:cs typeface="Inter"/>
                <a:sym typeface="Inter"/>
              </a:rPr>
              <a:t>In DevOps, we strive to ensure uninterrupted service, just like Netflix. </a:t>
            </a:r>
            <a:endParaRPr>
              <a:solidFill>
                <a:schemeClr val="dk1"/>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5" name="Shape 315"/>
        <p:cNvGrpSpPr/>
        <p:nvPr/>
      </p:nvGrpSpPr>
      <p:grpSpPr>
        <a:xfrm>
          <a:off x="0" y="0"/>
          <a:ext cx="0" cy="0"/>
          <a:chOff x="0" y="0"/>
          <a:chExt cx="0" cy="0"/>
        </a:xfrm>
      </p:grpSpPr>
      <p:sp>
        <p:nvSpPr>
          <p:cNvPr id="316" name="Google Shape;316;p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17" name="Google Shape;317;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 Id="rId3" Type="http://schemas.openxmlformats.org/officeDocument/2006/relationships/image" Target="../media/image10.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3.jpg"/><Relationship Id="rId3"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 Id="rId3" Type="http://schemas.openxmlformats.org/officeDocument/2006/relationships/image" Target="../media/image10.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g"/><Relationship Id="rId3" Type="http://schemas.openxmlformats.org/officeDocument/2006/relationships/image" Target="../media/image14.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2.jpg"/><Relationship Id="rId3" Type="http://schemas.openxmlformats.org/officeDocument/2006/relationships/image" Target="../media/image10.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5.jpg"/><Relationship Id="rId3"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g"/><Relationship Id="rId3" Type="http://schemas.openxmlformats.org/officeDocument/2006/relationships/image" Target="../media/image6.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jpg"/><Relationship Id="rId3" Type="http://schemas.openxmlformats.org/officeDocument/2006/relationships/image" Target="../media/image6.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15.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1.jpg"/><Relationship Id="rId3" Type="http://schemas.openxmlformats.org/officeDocument/2006/relationships/image" Target="../media/image6.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1.jpg"/><Relationship Id="rId3" Type="http://schemas.openxmlformats.org/officeDocument/2006/relationships/image" Target="../media/image13.png"/><Relationship Id="rId4" Type="http://schemas.openxmlformats.org/officeDocument/2006/relationships/image" Target="../media/image6.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1.jpg"/><Relationship Id="rId3" Type="http://schemas.openxmlformats.org/officeDocument/2006/relationships/image" Target="../media/image15.png"/><Relationship Id="rId4" Type="http://schemas.openxmlformats.org/officeDocument/2006/relationships/image" Target="../media/image6.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g"/><Relationship Id="rId3" Type="http://schemas.openxmlformats.org/officeDocument/2006/relationships/image" Target="../media/image14.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8" name="Shape 8"/>
        <p:cNvGrpSpPr/>
        <p:nvPr/>
      </p:nvGrpSpPr>
      <p:grpSpPr>
        <a:xfrm>
          <a:off x="0" y="0"/>
          <a:ext cx="0" cy="0"/>
          <a:chOff x="0" y="0"/>
          <a:chExt cx="0" cy="0"/>
        </a:xfrm>
      </p:grpSpPr>
      <p:sp>
        <p:nvSpPr>
          <p:cNvPr id="9" name="Google Shape;9;p14"/>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0" name="Google Shape;10;p14"/>
          <p:cNvSpPr txBox="1"/>
          <p:nvPr>
            <p:ph idx="1" type="subTitle"/>
          </p:nvPr>
        </p:nvSpPr>
        <p:spPr>
          <a:xfrm>
            <a:off x="311700" y="3734338"/>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000"/>
              <a:buFont typeface="Inter"/>
              <a:buNone/>
              <a:defRPr sz="2000">
                <a:solidFill>
                  <a:schemeClr val="dk1"/>
                </a:solidFill>
                <a:latin typeface="Inter"/>
                <a:ea typeface="Inter"/>
                <a:cs typeface="Inter"/>
                <a:sym typeface="Inter"/>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pic>
        <p:nvPicPr>
          <p:cNvPr id="11" name="Google Shape;11;p14"/>
          <p:cNvPicPr preferRelativeResize="0"/>
          <p:nvPr/>
        </p:nvPicPr>
        <p:blipFill rotWithShape="1">
          <a:blip r:embed="rId3">
            <a:alphaModFix/>
          </a:blip>
          <a:srcRect b="0" l="0" r="0" t="0"/>
          <a:stretch/>
        </p:blipFill>
        <p:spPr>
          <a:xfrm>
            <a:off x="3095624" y="687775"/>
            <a:ext cx="2952750" cy="62285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2" name="Shape 12"/>
        <p:cNvGrpSpPr/>
        <p:nvPr/>
      </p:nvGrpSpPr>
      <p:grpSpPr>
        <a:xfrm>
          <a:off x="0" y="0"/>
          <a:ext cx="0" cy="0"/>
          <a:chOff x="0" y="0"/>
          <a:chExt cx="0" cy="0"/>
        </a:xfrm>
      </p:grpSpPr>
      <p:sp>
        <p:nvSpPr>
          <p:cNvPr id="13" name="Google Shape;13;p15"/>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4" name="Google Shape;14;p15"/>
          <p:cNvSpPr txBox="1"/>
          <p:nvPr>
            <p:ph idx="1" type="body"/>
          </p:nvPr>
        </p:nvSpPr>
        <p:spPr>
          <a:xfrm>
            <a:off x="540300" y="1304875"/>
            <a:ext cx="3902400" cy="3312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15" name="Google Shape;15;p15"/>
          <p:cNvSpPr txBox="1"/>
          <p:nvPr>
            <p:ph idx="2" type="body"/>
          </p:nvPr>
        </p:nvSpPr>
        <p:spPr>
          <a:xfrm>
            <a:off x="4727623" y="1304875"/>
            <a:ext cx="3902400" cy="3312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16" name="Google Shape;16;p15"/>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7" name="Google Shape;17;p15"/>
          <p:cNvCxnSpPr>
            <a:endCxn id="18"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8" name="Google Shape;18;p15"/>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9" name="Google Shape;19;p15"/>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2" type="titleOnly">
  <p:cSld name="TITLE_ONLY">
    <p:bg>
      <p:bgPr>
        <a:blipFill>
          <a:blip r:embed="rId2">
            <a:alphaModFix/>
          </a:blip>
          <a:stretch>
            <a:fillRect/>
          </a:stretch>
        </a:blipFill>
      </p:bgPr>
    </p:bg>
    <p:spTree>
      <p:nvGrpSpPr>
        <p:cNvPr id="20" name="Shape 20"/>
        <p:cNvGrpSpPr/>
        <p:nvPr/>
      </p:nvGrpSpPr>
      <p:grpSpPr>
        <a:xfrm>
          <a:off x="0" y="0"/>
          <a:ext cx="0" cy="0"/>
          <a:chOff x="0" y="0"/>
          <a:chExt cx="0" cy="0"/>
        </a:xfrm>
      </p:grpSpPr>
      <p:sp>
        <p:nvSpPr>
          <p:cNvPr id="21" name="Google Shape;21;p16"/>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Clr>
                <a:schemeClr val="accent1"/>
              </a:buClr>
              <a:buSzPts val="2800"/>
              <a:buNone/>
              <a:defRPr>
                <a:solidFill>
                  <a:schemeClr val="accent1"/>
                </a:solidFill>
              </a:defRPr>
            </a:lvl2pPr>
            <a:lvl3pPr lvl="2" algn="l">
              <a:lnSpc>
                <a:spcPct val="100000"/>
              </a:lnSpc>
              <a:spcBef>
                <a:spcPts val="0"/>
              </a:spcBef>
              <a:spcAft>
                <a:spcPts val="0"/>
              </a:spcAft>
              <a:buClr>
                <a:schemeClr val="accent1"/>
              </a:buClr>
              <a:buSzPts val="2800"/>
              <a:buNone/>
              <a:defRPr>
                <a:solidFill>
                  <a:schemeClr val="accent1"/>
                </a:solidFill>
              </a:defRPr>
            </a:lvl3pPr>
            <a:lvl4pPr lvl="3" algn="l">
              <a:lnSpc>
                <a:spcPct val="100000"/>
              </a:lnSpc>
              <a:spcBef>
                <a:spcPts val="0"/>
              </a:spcBef>
              <a:spcAft>
                <a:spcPts val="0"/>
              </a:spcAft>
              <a:buClr>
                <a:schemeClr val="accent1"/>
              </a:buClr>
              <a:buSzPts val="2800"/>
              <a:buNone/>
              <a:defRPr>
                <a:solidFill>
                  <a:schemeClr val="accent1"/>
                </a:solidFill>
              </a:defRPr>
            </a:lvl4pPr>
            <a:lvl5pPr lvl="4" algn="l">
              <a:lnSpc>
                <a:spcPct val="100000"/>
              </a:lnSpc>
              <a:spcBef>
                <a:spcPts val="0"/>
              </a:spcBef>
              <a:spcAft>
                <a:spcPts val="0"/>
              </a:spcAft>
              <a:buClr>
                <a:schemeClr val="accent1"/>
              </a:buClr>
              <a:buSzPts val="2800"/>
              <a:buNone/>
              <a:defRPr>
                <a:solidFill>
                  <a:schemeClr val="accent1"/>
                </a:solidFill>
              </a:defRPr>
            </a:lvl5pPr>
            <a:lvl6pPr lvl="5" algn="l">
              <a:lnSpc>
                <a:spcPct val="100000"/>
              </a:lnSpc>
              <a:spcBef>
                <a:spcPts val="0"/>
              </a:spcBef>
              <a:spcAft>
                <a:spcPts val="0"/>
              </a:spcAft>
              <a:buClr>
                <a:schemeClr val="accent1"/>
              </a:buClr>
              <a:buSzPts val="2800"/>
              <a:buNone/>
              <a:defRPr>
                <a:solidFill>
                  <a:schemeClr val="accent1"/>
                </a:solidFill>
              </a:defRPr>
            </a:lvl6pPr>
            <a:lvl7pPr lvl="6" algn="l">
              <a:lnSpc>
                <a:spcPct val="100000"/>
              </a:lnSpc>
              <a:spcBef>
                <a:spcPts val="0"/>
              </a:spcBef>
              <a:spcAft>
                <a:spcPts val="0"/>
              </a:spcAft>
              <a:buClr>
                <a:schemeClr val="accent1"/>
              </a:buClr>
              <a:buSzPts val="2800"/>
              <a:buNone/>
              <a:defRPr>
                <a:solidFill>
                  <a:schemeClr val="accent1"/>
                </a:solidFill>
              </a:defRPr>
            </a:lvl7pPr>
            <a:lvl8pPr lvl="7" algn="l">
              <a:lnSpc>
                <a:spcPct val="100000"/>
              </a:lnSpc>
              <a:spcBef>
                <a:spcPts val="0"/>
              </a:spcBef>
              <a:spcAft>
                <a:spcPts val="0"/>
              </a:spcAft>
              <a:buClr>
                <a:schemeClr val="accent1"/>
              </a:buClr>
              <a:buSzPts val="2800"/>
              <a:buNone/>
              <a:defRPr>
                <a:solidFill>
                  <a:schemeClr val="accent1"/>
                </a:solidFill>
              </a:defRPr>
            </a:lvl8pPr>
            <a:lvl9pPr lvl="8" algn="l">
              <a:lnSpc>
                <a:spcPct val="100000"/>
              </a:lnSpc>
              <a:spcBef>
                <a:spcPts val="0"/>
              </a:spcBef>
              <a:spcAft>
                <a:spcPts val="0"/>
              </a:spcAft>
              <a:buClr>
                <a:schemeClr val="accent1"/>
              </a:buClr>
              <a:buSzPts val="2800"/>
              <a:buNone/>
              <a:defRPr>
                <a:solidFill>
                  <a:schemeClr val="accent1"/>
                </a:solidFill>
              </a:defRPr>
            </a:lvl9pPr>
          </a:lstStyle>
          <a:p/>
        </p:txBody>
      </p:sp>
      <p:sp>
        <p:nvSpPr>
          <p:cNvPr id="22" name="Google Shape;22;p16"/>
          <p:cNvSpPr txBox="1"/>
          <p:nvPr>
            <p:ph idx="1" type="body"/>
          </p:nvPr>
        </p:nvSpPr>
        <p:spPr>
          <a:xfrm>
            <a:off x="540300" y="1228675"/>
            <a:ext cx="38853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23" name="Google Shape;23;p16"/>
          <p:cNvSpPr txBox="1"/>
          <p:nvPr>
            <p:ph idx="2" type="body"/>
          </p:nvPr>
        </p:nvSpPr>
        <p:spPr>
          <a:xfrm>
            <a:off x="4716924" y="1228675"/>
            <a:ext cx="38853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24" name="Google Shape;24;p16"/>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25" name="Google Shape;25;p16"/>
          <p:cNvCxnSpPr>
            <a:endCxn id="26"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26" name="Google Shape;26;p16"/>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27" name="Google Shape;27;p16"/>
          <p:cNvPicPr preferRelativeResize="0"/>
          <p:nvPr/>
        </p:nvPicPr>
        <p:blipFill rotWithShape="1">
          <a:blip r:embed="rId3">
            <a:alphaModFix/>
          </a:blip>
          <a:srcRect b="0" l="0" r="0" t="0"/>
          <a:stretch/>
        </p:blipFill>
        <p:spPr>
          <a:xfrm rot="-5400000">
            <a:off x="73803" y="4498524"/>
            <a:ext cx="333251" cy="72400"/>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nd page ">
  <p:cSld name="CUSTOM_4">
    <p:bg>
      <p:bgPr>
        <a:blipFill>
          <a:blip r:embed="rId2">
            <a:alphaModFix/>
          </a:blip>
          <a:stretch>
            <a:fillRect/>
          </a:stretch>
        </a:blipFill>
      </p:bgPr>
    </p:bg>
    <p:spTree>
      <p:nvGrpSpPr>
        <p:cNvPr id="28" name="Shape 28"/>
        <p:cNvGrpSpPr/>
        <p:nvPr/>
      </p:nvGrpSpPr>
      <p:grpSpPr>
        <a:xfrm>
          <a:off x="0" y="0"/>
          <a:ext cx="0" cy="0"/>
          <a:chOff x="0" y="0"/>
          <a:chExt cx="0" cy="0"/>
        </a:xfrm>
      </p:grpSpPr>
      <p:sp>
        <p:nvSpPr>
          <p:cNvPr id="29" name="Google Shape;29;p17"/>
          <p:cNvSpPr txBox="1"/>
          <p:nvPr/>
        </p:nvSpPr>
        <p:spPr>
          <a:xfrm>
            <a:off x="540000" y="2285400"/>
            <a:ext cx="8520600" cy="5727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4520"/>
              <a:buFont typeface="Arial"/>
              <a:buNone/>
            </a:pPr>
            <a:r>
              <a:rPr b="0" i="0" lang="en" sz="4520" u="none" cap="none" strike="noStrike">
                <a:solidFill>
                  <a:srgbClr val="FFFFFF"/>
                </a:solidFill>
                <a:latin typeface="Inter SemiBold"/>
                <a:ea typeface="Inter SemiBold"/>
                <a:cs typeface="Inter SemiBold"/>
                <a:sym typeface="Inter SemiBold"/>
              </a:rPr>
              <a:t>Thank you.</a:t>
            </a:r>
            <a:endParaRPr b="0" i="0" sz="4520" u="none" cap="none" strike="noStrike">
              <a:solidFill>
                <a:srgbClr val="FFFFFF"/>
              </a:solidFill>
              <a:latin typeface="Inter SemiBold"/>
              <a:ea typeface="Inter SemiBold"/>
              <a:cs typeface="Inter SemiBold"/>
              <a:sym typeface="Inter SemiBold"/>
            </a:endParaRPr>
          </a:p>
        </p:txBody>
      </p:sp>
      <p:pic>
        <p:nvPicPr>
          <p:cNvPr id="30" name="Google Shape;30;p17"/>
          <p:cNvPicPr preferRelativeResize="0"/>
          <p:nvPr/>
        </p:nvPicPr>
        <p:blipFill rotWithShape="1">
          <a:blip r:embed="rId3">
            <a:alphaModFix/>
          </a:blip>
          <a:srcRect b="0" l="0" r="0" t="0"/>
          <a:stretch/>
        </p:blipFill>
        <p:spPr>
          <a:xfrm>
            <a:off x="6588000" y="4178246"/>
            <a:ext cx="2016000" cy="425254"/>
          </a:xfrm>
          <a:prstGeom prst="rect">
            <a:avLst/>
          </a:prstGeom>
          <a:noFill/>
          <a:ln>
            <a:noFill/>
          </a:ln>
        </p:spPr>
      </p:pic>
      <p:sp>
        <p:nvSpPr>
          <p:cNvPr id="31" name="Google Shape;31;p17"/>
          <p:cNvSpPr txBox="1"/>
          <p:nvPr/>
        </p:nvSpPr>
        <p:spPr>
          <a:xfrm>
            <a:off x="540000" y="4095550"/>
            <a:ext cx="2520000" cy="508200"/>
          </a:xfrm>
          <a:prstGeom prst="rect">
            <a:avLst/>
          </a:prstGeom>
          <a:noFill/>
          <a:ln>
            <a:noFill/>
          </a:ln>
        </p:spPr>
        <p:txBody>
          <a:bodyPr anchorCtr="0" anchor="b" bIns="91425" lIns="91425" spcFirstLastPara="1" rIns="91425" wrap="square" tIns="91425">
            <a:noAutofit/>
          </a:bodyPr>
          <a:lstStyle/>
          <a:p>
            <a:pPr indent="0" lvl="0" marL="0" marR="0" rtl="0" algn="l">
              <a:lnSpc>
                <a:spcPct val="115000"/>
              </a:lnSpc>
              <a:spcBef>
                <a:spcPts val="0"/>
              </a:spcBef>
              <a:spcAft>
                <a:spcPts val="1200"/>
              </a:spcAft>
              <a:buClr>
                <a:srgbClr val="000000"/>
              </a:buClr>
              <a:buSzPts val="1500"/>
              <a:buFont typeface="Arial"/>
              <a:buNone/>
            </a:pPr>
            <a:r>
              <a:rPr b="0" i="0" lang="en" sz="1500" u="none" cap="none" strike="noStrike">
                <a:solidFill>
                  <a:srgbClr val="FFFFFF"/>
                </a:solidFill>
                <a:latin typeface="Inter"/>
                <a:ea typeface="Inter"/>
                <a:cs typeface="Inter"/>
                <a:sym typeface="Inter"/>
              </a:rPr>
              <a:t>Find out more at appvia.io</a:t>
            </a:r>
            <a:endParaRPr b="0" i="0" sz="1500" u="none" cap="none" strike="noStrike">
              <a:solidFill>
                <a:srgbClr val="FFFFFF"/>
              </a:solidFill>
              <a:latin typeface="Inter SemiBold"/>
              <a:ea typeface="Inter SemiBold"/>
              <a:cs typeface="Inter SemiBold"/>
              <a:sym typeface="Inter SemiBo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Wayfinder">
  <p:cSld name="CUSTOM_2">
    <p:bg>
      <p:bgPr>
        <a:blipFill>
          <a:blip r:embed="rId2">
            <a:alphaModFix/>
          </a:blip>
          <a:stretch>
            <a:fillRect/>
          </a:stretch>
        </a:blipFill>
      </p:bgPr>
    </p:bg>
    <p:spTree>
      <p:nvGrpSpPr>
        <p:cNvPr id="32" name="Shape 32"/>
        <p:cNvGrpSpPr/>
        <p:nvPr/>
      </p:nvGrpSpPr>
      <p:grpSpPr>
        <a:xfrm>
          <a:off x="0" y="0"/>
          <a:ext cx="0" cy="0"/>
          <a:chOff x="0" y="0"/>
          <a:chExt cx="0" cy="0"/>
        </a:xfrm>
      </p:grpSpPr>
      <p:sp>
        <p:nvSpPr>
          <p:cNvPr id="33" name="Google Shape;33;p18"/>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34" name="Google Shape;34;p18"/>
          <p:cNvSpPr txBox="1"/>
          <p:nvPr>
            <p:ph idx="1" type="subTitle"/>
          </p:nvPr>
        </p:nvSpPr>
        <p:spPr>
          <a:xfrm>
            <a:off x="311700" y="3734338"/>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000"/>
              <a:buFont typeface="Inter"/>
              <a:buNone/>
              <a:defRPr sz="2000">
                <a:solidFill>
                  <a:schemeClr val="dk1"/>
                </a:solidFill>
                <a:latin typeface="Inter"/>
                <a:ea typeface="Inter"/>
                <a:cs typeface="Inter"/>
                <a:sym typeface="Inter"/>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pic>
        <p:nvPicPr>
          <p:cNvPr id="35" name="Google Shape;35;p18"/>
          <p:cNvPicPr preferRelativeResize="0"/>
          <p:nvPr/>
        </p:nvPicPr>
        <p:blipFill rotWithShape="1">
          <a:blip r:embed="rId3">
            <a:alphaModFix/>
          </a:blip>
          <a:srcRect b="0" l="0" r="0" t="0"/>
          <a:stretch/>
        </p:blipFill>
        <p:spPr>
          <a:xfrm>
            <a:off x="2816650" y="697700"/>
            <a:ext cx="3510702" cy="620525"/>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blipFill>
          <a:blip r:embed="rId2">
            <a:alphaModFix/>
          </a:blip>
          <a:stretch>
            <a:fillRect/>
          </a:stretch>
        </a:blipFill>
      </p:bgPr>
    </p:bg>
    <p:spTree>
      <p:nvGrpSpPr>
        <p:cNvPr id="36" name="Shape 36"/>
        <p:cNvGrpSpPr/>
        <p:nvPr/>
      </p:nvGrpSpPr>
      <p:grpSpPr>
        <a:xfrm>
          <a:off x="0" y="0"/>
          <a:ext cx="0" cy="0"/>
          <a:chOff x="0" y="0"/>
          <a:chExt cx="0" cy="0"/>
        </a:xfrm>
      </p:grpSpPr>
      <p:sp>
        <p:nvSpPr>
          <p:cNvPr id="37" name="Google Shape;37;p19"/>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l">
              <a:lnSpc>
                <a:spcPct val="100000"/>
              </a:lnSpc>
              <a:spcBef>
                <a:spcPts val="0"/>
              </a:spcBef>
              <a:spcAft>
                <a:spcPts val="0"/>
              </a:spcAft>
              <a:buSzPts val="5200"/>
              <a:buNone/>
              <a:defRPr sz="5200"/>
            </a:lvl2pPr>
            <a:lvl3pPr lvl="2" algn="l">
              <a:lnSpc>
                <a:spcPct val="100000"/>
              </a:lnSpc>
              <a:spcBef>
                <a:spcPts val="0"/>
              </a:spcBef>
              <a:spcAft>
                <a:spcPts val="0"/>
              </a:spcAft>
              <a:buSzPts val="5200"/>
              <a:buNone/>
              <a:defRPr sz="5200"/>
            </a:lvl3pPr>
            <a:lvl4pPr lvl="3" algn="l">
              <a:lnSpc>
                <a:spcPct val="100000"/>
              </a:lnSpc>
              <a:spcBef>
                <a:spcPts val="0"/>
              </a:spcBef>
              <a:spcAft>
                <a:spcPts val="0"/>
              </a:spcAft>
              <a:buSzPts val="5200"/>
              <a:buNone/>
              <a:defRPr sz="5200"/>
            </a:lvl4pPr>
            <a:lvl5pPr lvl="4" algn="l">
              <a:lnSpc>
                <a:spcPct val="100000"/>
              </a:lnSpc>
              <a:spcBef>
                <a:spcPts val="0"/>
              </a:spcBef>
              <a:spcAft>
                <a:spcPts val="0"/>
              </a:spcAft>
              <a:buSzPts val="5200"/>
              <a:buNone/>
              <a:defRPr sz="5200"/>
            </a:lvl5pPr>
            <a:lvl6pPr lvl="5" algn="l">
              <a:lnSpc>
                <a:spcPct val="100000"/>
              </a:lnSpc>
              <a:spcBef>
                <a:spcPts val="0"/>
              </a:spcBef>
              <a:spcAft>
                <a:spcPts val="0"/>
              </a:spcAft>
              <a:buSzPts val="5200"/>
              <a:buNone/>
              <a:defRPr sz="5200"/>
            </a:lvl6pPr>
            <a:lvl7pPr lvl="6" algn="l">
              <a:lnSpc>
                <a:spcPct val="100000"/>
              </a:lnSpc>
              <a:spcBef>
                <a:spcPts val="0"/>
              </a:spcBef>
              <a:spcAft>
                <a:spcPts val="0"/>
              </a:spcAft>
              <a:buSzPts val="5200"/>
              <a:buNone/>
              <a:defRPr sz="5200"/>
            </a:lvl7pPr>
            <a:lvl8pPr lvl="7" algn="l">
              <a:lnSpc>
                <a:spcPct val="100000"/>
              </a:lnSpc>
              <a:spcBef>
                <a:spcPts val="0"/>
              </a:spcBef>
              <a:spcAft>
                <a:spcPts val="0"/>
              </a:spcAft>
              <a:buSzPts val="5200"/>
              <a:buNone/>
              <a:defRPr sz="5200"/>
            </a:lvl8pPr>
            <a:lvl9pPr lvl="8" algn="l">
              <a:lnSpc>
                <a:spcPct val="100000"/>
              </a:lnSpc>
              <a:spcBef>
                <a:spcPts val="0"/>
              </a:spcBef>
              <a:spcAft>
                <a:spcPts val="0"/>
              </a:spcAft>
              <a:buSzPts val="5200"/>
              <a:buNone/>
              <a:defRPr sz="5200"/>
            </a:lvl9pPr>
          </a:lstStyle>
          <a:p/>
        </p:txBody>
      </p:sp>
      <p:pic>
        <p:nvPicPr>
          <p:cNvPr id="38" name="Google Shape;38;p19"/>
          <p:cNvPicPr preferRelativeResize="0"/>
          <p:nvPr/>
        </p:nvPicPr>
        <p:blipFill rotWithShape="1">
          <a:blip r:embed="rId3">
            <a:alphaModFix/>
          </a:blip>
          <a:srcRect b="0" l="0" r="0" t="0"/>
          <a:stretch/>
        </p:blipFill>
        <p:spPr>
          <a:xfrm>
            <a:off x="6981398" y="4351650"/>
            <a:ext cx="1635850" cy="345075"/>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CUSTOM">
    <p:bg>
      <p:bgPr>
        <a:solidFill>
          <a:schemeClr val="lt1"/>
        </a:solidFill>
      </p:bgPr>
    </p:bg>
    <p:spTree>
      <p:nvGrpSpPr>
        <p:cNvPr id="39" name="Shape 39"/>
        <p:cNvGrpSpPr/>
        <p:nvPr/>
      </p:nvGrpSpPr>
      <p:grpSpPr>
        <a:xfrm>
          <a:off x="0" y="0"/>
          <a:ext cx="0" cy="0"/>
          <a:chOff x="0" y="0"/>
          <a:chExt cx="0" cy="0"/>
        </a:xfrm>
      </p:grpSpPr>
      <p:sp>
        <p:nvSpPr>
          <p:cNvPr id="40" name="Google Shape;40;p20"/>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4500"/>
              <a:buFont typeface="Inter SemiBold"/>
              <a:buNone/>
              <a:defRPr sz="4500">
                <a:latin typeface="Inter SemiBold"/>
                <a:ea typeface="Inter SemiBold"/>
                <a:cs typeface="Inter SemiBold"/>
                <a:sym typeface="Inter SemiBold"/>
              </a:defRPr>
            </a:lvl1pPr>
            <a:lvl2pPr lvl="1" algn="l">
              <a:lnSpc>
                <a:spcPct val="100000"/>
              </a:lnSpc>
              <a:spcBef>
                <a:spcPts val="0"/>
              </a:spcBef>
              <a:spcAft>
                <a:spcPts val="0"/>
              </a:spcAft>
              <a:buClr>
                <a:schemeClr val="accent1"/>
              </a:buClr>
              <a:buSzPts val="5200"/>
              <a:buNone/>
              <a:defRPr sz="5200">
                <a:solidFill>
                  <a:schemeClr val="accent1"/>
                </a:solidFill>
              </a:defRPr>
            </a:lvl2pPr>
            <a:lvl3pPr lvl="2" algn="l">
              <a:lnSpc>
                <a:spcPct val="100000"/>
              </a:lnSpc>
              <a:spcBef>
                <a:spcPts val="0"/>
              </a:spcBef>
              <a:spcAft>
                <a:spcPts val="0"/>
              </a:spcAft>
              <a:buClr>
                <a:schemeClr val="accent1"/>
              </a:buClr>
              <a:buSzPts val="5200"/>
              <a:buNone/>
              <a:defRPr sz="5200">
                <a:solidFill>
                  <a:schemeClr val="accent1"/>
                </a:solidFill>
              </a:defRPr>
            </a:lvl3pPr>
            <a:lvl4pPr lvl="3" algn="l">
              <a:lnSpc>
                <a:spcPct val="100000"/>
              </a:lnSpc>
              <a:spcBef>
                <a:spcPts val="0"/>
              </a:spcBef>
              <a:spcAft>
                <a:spcPts val="0"/>
              </a:spcAft>
              <a:buClr>
                <a:schemeClr val="accent1"/>
              </a:buClr>
              <a:buSzPts val="5200"/>
              <a:buNone/>
              <a:defRPr sz="5200">
                <a:solidFill>
                  <a:schemeClr val="accent1"/>
                </a:solidFill>
              </a:defRPr>
            </a:lvl4pPr>
            <a:lvl5pPr lvl="4" algn="l">
              <a:lnSpc>
                <a:spcPct val="100000"/>
              </a:lnSpc>
              <a:spcBef>
                <a:spcPts val="0"/>
              </a:spcBef>
              <a:spcAft>
                <a:spcPts val="0"/>
              </a:spcAft>
              <a:buClr>
                <a:schemeClr val="accent1"/>
              </a:buClr>
              <a:buSzPts val="5200"/>
              <a:buNone/>
              <a:defRPr sz="5200">
                <a:solidFill>
                  <a:schemeClr val="accent1"/>
                </a:solidFill>
              </a:defRPr>
            </a:lvl5pPr>
            <a:lvl6pPr lvl="5" algn="l">
              <a:lnSpc>
                <a:spcPct val="100000"/>
              </a:lnSpc>
              <a:spcBef>
                <a:spcPts val="0"/>
              </a:spcBef>
              <a:spcAft>
                <a:spcPts val="0"/>
              </a:spcAft>
              <a:buClr>
                <a:schemeClr val="accent1"/>
              </a:buClr>
              <a:buSzPts val="5200"/>
              <a:buNone/>
              <a:defRPr sz="5200">
                <a:solidFill>
                  <a:schemeClr val="accent1"/>
                </a:solidFill>
              </a:defRPr>
            </a:lvl6pPr>
            <a:lvl7pPr lvl="6" algn="l">
              <a:lnSpc>
                <a:spcPct val="100000"/>
              </a:lnSpc>
              <a:spcBef>
                <a:spcPts val="0"/>
              </a:spcBef>
              <a:spcAft>
                <a:spcPts val="0"/>
              </a:spcAft>
              <a:buClr>
                <a:schemeClr val="accent1"/>
              </a:buClr>
              <a:buSzPts val="5200"/>
              <a:buNone/>
              <a:defRPr sz="5200">
                <a:solidFill>
                  <a:schemeClr val="accent1"/>
                </a:solidFill>
              </a:defRPr>
            </a:lvl7pPr>
            <a:lvl8pPr lvl="7" algn="l">
              <a:lnSpc>
                <a:spcPct val="100000"/>
              </a:lnSpc>
              <a:spcBef>
                <a:spcPts val="0"/>
              </a:spcBef>
              <a:spcAft>
                <a:spcPts val="0"/>
              </a:spcAft>
              <a:buClr>
                <a:schemeClr val="accent1"/>
              </a:buClr>
              <a:buSzPts val="5200"/>
              <a:buNone/>
              <a:defRPr sz="5200">
                <a:solidFill>
                  <a:schemeClr val="accent1"/>
                </a:solidFill>
              </a:defRPr>
            </a:lvl8pPr>
            <a:lvl9pPr lvl="8" algn="l">
              <a:lnSpc>
                <a:spcPct val="100000"/>
              </a:lnSpc>
              <a:spcBef>
                <a:spcPts val="0"/>
              </a:spcBef>
              <a:spcAft>
                <a:spcPts val="0"/>
              </a:spcAft>
              <a:buClr>
                <a:schemeClr val="accent1"/>
              </a:buClr>
              <a:buSzPts val="5200"/>
              <a:buNone/>
              <a:defRPr sz="5200">
                <a:solidFill>
                  <a:schemeClr val="accent1"/>
                </a:solidFill>
              </a:defRPr>
            </a:lvl9pPr>
          </a:lstStyle>
          <a:p/>
        </p:txBody>
      </p:sp>
      <p:pic>
        <p:nvPicPr>
          <p:cNvPr id="41" name="Google Shape;41;p20"/>
          <p:cNvPicPr preferRelativeResize="0"/>
          <p:nvPr/>
        </p:nvPicPr>
        <p:blipFill rotWithShape="1">
          <a:blip r:embed="rId2">
            <a:alphaModFix/>
          </a:blip>
          <a:srcRect b="0" l="0" r="0" t="0"/>
          <a:stretch/>
        </p:blipFill>
        <p:spPr>
          <a:xfrm>
            <a:off x="6981398" y="4351650"/>
            <a:ext cx="1635850" cy="345075"/>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blipFill>
          <a:blip r:embed="rId2">
            <a:alphaModFix/>
          </a:blip>
          <a:stretch>
            <a:fillRect/>
          </a:stretch>
        </a:blipFill>
      </p:bgPr>
    </p:bg>
    <p:spTree>
      <p:nvGrpSpPr>
        <p:cNvPr id="42" name="Shape 42"/>
        <p:cNvGrpSpPr/>
        <p:nvPr/>
      </p:nvGrpSpPr>
      <p:grpSpPr>
        <a:xfrm>
          <a:off x="0" y="0"/>
          <a:ext cx="0" cy="0"/>
          <a:chOff x="0" y="0"/>
          <a:chExt cx="0" cy="0"/>
        </a:xfrm>
      </p:grpSpPr>
      <p:sp>
        <p:nvSpPr>
          <p:cNvPr id="43" name="Google Shape;43;p21"/>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44" name="Google Shape;44;p21"/>
          <p:cNvSpPr txBox="1"/>
          <p:nvPr>
            <p:ph idx="1" type="body"/>
          </p:nvPr>
        </p:nvSpPr>
        <p:spPr>
          <a:xfrm>
            <a:off x="540300" y="1228675"/>
            <a:ext cx="85206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45" name="Google Shape;45;p21"/>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46" name="Google Shape;46;p21"/>
          <p:cNvCxnSpPr>
            <a:endCxn id="47"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47" name="Google Shape;47;p21"/>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48" name="Google Shape;48;p21"/>
          <p:cNvPicPr preferRelativeResize="0"/>
          <p:nvPr/>
        </p:nvPicPr>
        <p:blipFill rotWithShape="1">
          <a:blip r:embed="rId3">
            <a:alphaModFix/>
          </a:blip>
          <a:srcRect b="0" l="0" r="0" t="0"/>
          <a:stretch/>
        </p:blipFill>
        <p:spPr>
          <a:xfrm rot="-5400000">
            <a:off x="73803" y="4498524"/>
            <a:ext cx="333251" cy="72400"/>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CUSTOM_1">
    <p:bg>
      <p:bgPr>
        <a:blipFill>
          <a:blip r:embed="rId2">
            <a:alphaModFix/>
          </a:blip>
          <a:stretch>
            <a:fillRect/>
          </a:stretch>
        </a:blipFill>
      </p:bgPr>
    </p:bg>
    <p:spTree>
      <p:nvGrpSpPr>
        <p:cNvPr id="49" name="Shape 49"/>
        <p:cNvGrpSpPr/>
        <p:nvPr/>
      </p:nvGrpSpPr>
      <p:grpSpPr>
        <a:xfrm>
          <a:off x="0" y="0"/>
          <a:ext cx="0" cy="0"/>
          <a:chOff x="0" y="0"/>
          <a:chExt cx="0" cy="0"/>
        </a:xfrm>
      </p:grpSpPr>
      <p:sp>
        <p:nvSpPr>
          <p:cNvPr id="50" name="Google Shape;50;p22"/>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51" name="Google Shape;51;p22"/>
          <p:cNvSpPr txBox="1"/>
          <p:nvPr>
            <p:ph idx="1" type="body"/>
          </p:nvPr>
        </p:nvSpPr>
        <p:spPr>
          <a:xfrm>
            <a:off x="540300" y="1228675"/>
            <a:ext cx="85206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52" name="Google Shape;52;p22"/>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53" name="Google Shape;53;p22"/>
          <p:cNvCxnSpPr>
            <a:endCxn id="54"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54" name="Google Shape;54;p22"/>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chemeClr val="dk1"/>
                </a:solidFill>
                <a:latin typeface="Arial"/>
                <a:ea typeface="Arial"/>
                <a:cs typeface="Arial"/>
                <a:sym typeface="Arial"/>
              </a:rPr>
              <a:t>© Appvia Ltd. </a:t>
            </a:r>
            <a:r>
              <a:rPr b="0" i="0" lang="en" sz="600" u="none" cap="none" strike="noStrike">
                <a:solidFill>
                  <a:schemeClr val="dk1"/>
                </a:solidFill>
                <a:latin typeface="Arial"/>
                <a:ea typeface="Arial"/>
                <a:cs typeface="Arial"/>
                <a:sym typeface="Arial"/>
              </a:rPr>
              <a:t>Confidential</a:t>
            </a:r>
            <a:r>
              <a:rPr b="0" i="0" lang="en"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55" name="Google Shape;55;p22"/>
          <p:cNvPicPr preferRelativeResize="0"/>
          <p:nvPr/>
        </p:nvPicPr>
        <p:blipFill rotWithShape="1">
          <a:blip r:embed="rId3">
            <a:alphaModFix/>
          </a:blip>
          <a:srcRect b="0" l="0" r="0" t="9"/>
          <a:stretch/>
        </p:blipFill>
        <p:spPr>
          <a:xfrm rot="-5400000">
            <a:off x="73803" y="4498524"/>
            <a:ext cx="333251" cy="72400"/>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column text and image">
  <p:cSld name="ONE_COLUMN_TEXT">
    <p:spTree>
      <p:nvGrpSpPr>
        <p:cNvPr id="56" name="Shape 56"/>
        <p:cNvGrpSpPr/>
        <p:nvPr/>
      </p:nvGrpSpPr>
      <p:grpSpPr>
        <a:xfrm>
          <a:off x="0" y="0"/>
          <a:ext cx="0" cy="0"/>
          <a:chOff x="0" y="0"/>
          <a:chExt cx="0" cy="0"/>
        </a:xfrm>
      </p:grpSpPr>
      <p:sp>
        <p:nvSpPr>
          <p:cNvPr id="57" name="Google Shape;57;p23"/>
          <p:cNvSpPr txBox="1"/>
          <p:nvPr>
            <p:ph type="title"/>
          </p:nvPr>
        </p:nvSpPr>
        <p:spPr>
          <a:xfrm>
            <a:off x="4731300" y="6318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58" name="Google Shape;58;p23"/>
          <p:cNvSpPr txBox="1"/>
          <p:nvPr>
            <p:ph idx="1" type="body"/>
          </p:nvPr>
        </p:nvSpPr>
        <p:spPr>
          <a:xfrm>
            <a:off x="4731300" y="1465800"/>
            <a:ext cx="28080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59" name="Google Shape;59;p23"/>
          <p:cNvSpPr/>
          <p:nvPr>
            <p:ph idx="2" type="pic"/>
          </p:nvPr>
        </p:nvSpPr>
        <p:spPr>
          <a:xfrm>
            <a:off x="-5500" y="0"/>
            <a:ext cx="4425000" cy="5143500"/>
          </a:xfrm>
          <a:prstGeom prst="roundRect">
            <a:avLst>
              <a:gd fmla="val 0" name="adj"/>
            </a:avLst>
          </a:prstGeom>
          <a:noFill/>
          <a:ln>
            <a:noFill/>
          </a:ln>
        </p:spPr>
      </p:sp>
      <p:sp>
        <p:nvSpPr>
          <p:cNvPr id="60" name="Google Shape;60;p23"/>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61" name="Google Shape;61;p23"/>
          <p:cNvCxnSpPr>
            <a:endCxn id="62"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62" name="Google Shape;62;p23"/>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63" name="Google Shape;63;p23"/>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con and text">
  <p:cSld name="MAIN_POINT">
    <p:bg>
      <p:bgPr>
        <a:blipFill>
          <a:blip r:embed="rId2">
            <a:alphaModFix/>
          </a:blip>
          <a:stretch>
            <a:fillRect/>
          </a:stretch>
        </a:blipFill>
      </p:bgPr>
    </p:bg>
    <p:spTree>
      <p:nvGrpSpPr>
        <p:cNvPr id="64" name="Shape 64"/>
        <p:cNvGrpSpPr/>
        <p:nvPr/>
      </p:nvGrpSpPr>
      <p:grpSpPr>
        <a:xfrm>
          <a:off x="0" y="0"/>
          <a:ext cx="0" cy="0"/>
          <a:chOff x="0" y="0"/>
          <a:chExt cx="0" cy="0"/>
        </a:xfrm>
      </p:grpSpPr>
      <p:sp>
        <p:nvSpPr>
          <p:cNvPr id="65" name="Google Shape;65;p24"/>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66" name="Google Shape;66;p24"/>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67" name="Google Shape;67;p24"/>
          <p:cNvCxnSpPr>
            <a:endCxn id="68"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68" name="Google Shape;68;p24"/>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chemeClr val="dk1"/>
                </a:solidFill>
                <a:latin typeface="Arial"/>
                <a:ea typeface="Arial"/>
                <a:cs typeface="Arial"/>
                <a:sym typeface="Arial"/>
              </a:rPr>
              <a:t>© Appvia Ltd. </a:t>
            </a:r>
            <a:r>
              <a:rPr b="0" i="0" lang="en" sz="600" u="none" cap="none" strike="noStrike">
                <a:solidFill>
                  <a:schemeClr val="dk1"/>
                </a:solidFill>
                <a:latin typeface="Arial"/>
                <a:ea typeface="Arial"/>
                <a:cs typeface="Arial"/>
                <a:sym typeface="Arial"/>
              </a:rPr>
              <a:t>Confidential</a:t>
            </a:r>
            <a:r>
              <a:rPr b="0" i="0" lang="en"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69" name="Google Shape;69;p24"/>
          <p:cNvPicPr preferRelativeResize="0"/>
          <p:nvPr/>
        </p:nvPicPr>
        <p:blipFill rotWithShape="1">
          <a:blip r:embed="rId3">
            <a:alphaModFix/>
          </a:blip>
          <a:srcRect b="0" l="0" r="0" t="9"/>
          <a:stretch/>
        </p:blipFill>
        <p:spPr>
          <a:xfrm rot="-5400000">
            <a:off x="73803" y="4498524"/>
            <a:ext cx="333251" cy="72400"/>
          </a:xfrm>
          <a:prstGeom prst="rect">
            <a:avLst/>
          </a:prstGeom>
          <a:noFill/>
          <a:ln>
            <a:noFill/>
          </a:ln>
        </p:spPr>
      </p:pic>
      <p:sp>
        <p:nvSpPr>
          <p:cNvPr id="70" name="Google Shape;70;p24"/>
          <p:cNvSpPr txBox="1"/>
          <p:nvPr>
            <p:ph idx="1" type="body"/>
          </p:nvPr>
        </p:nvSpPr>
        <p:spPr>
          <a:xfrm>
            <a:off x="672950" y="2565100"/>
            <a:ext cx="3644700" cy="18861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Clr>
                <a:schemeClr val="dk1"/>
              </a:buClr>
              <a:buSzPts val="1000"/>
              <a:buChar char="●"/>
              <a:defRPr sz="1000">
                <a:solidFill>
                  <a:schemeClr val="dk1"/>
                </a:solidFill>
              </a:defRPr>
            </a:lvl1pPr>
            <a:lvl2pPr indent="-292100" lvl="1" marL="914400" algn="l">
              <a:lnSpc>
                <a:spcPct val="115000"/>
              </a:lnSpc>
              <a:spcBef>
                <a:spcPts val="0"/>
              </a:spcBef>
              <a:spcAft>
                <a:spcPts val="0"/>
              </a:spcAft>
              <a:buClr>
                <a:schemeClr val="dk1"/>
              </a:buClr>
              <a:buSzPts val="1000"/>
              <a:buChar char="○"/>
              <a:defRPr sz="1000">
                <a:solidFill>
                  <a:schemeClr val="dk1"/>
                </a:solidFill>
              </a:defRPr>
            </a:lvl2pPr>
            <a:lvl3pPr indent="-292100" lvl="2" marL="1371600" algn="l">
              <a:lnSpc>
                <a:spcPct val="115000"/>
              </a:lnSpc>
              <a:spcBef>
                <a:spcPts val="0"/>
              </a:spcBef>
              <a:spcAft>
                <a:spcPts val="0"/>
              </a:spcAft>
              <a:buClr>
                <a:schemeClr val="dk1"/>
              </a:buClr>
              <a:buSzPts val="1000"/>
              <a:buChar char="■"/>
              <a:defRPr sz="1000">
                <a:solidFill>
                  <a:schemeClr val="dk1"/>
                </a:solidFill>
              </a:defRPr>
            </a:lvl3pPr>
            <a:lvl4pPr indent="-292100" lvl="3" marL="1828800" algn="l">
              <a:lnSpc>
                <a:spcPct val="115000"/>
              </a:lnSpc>
              <a:spcBef>
                <a:spcPts val="0"/>
              </a:spcBef>
              <a:spcAft>
                <a:spcPts val="0"/>
              </a:spcAft>
              <a:buClr>
                <a:schemeClr val="dk1"/>
              </a:buClr>
              <a:buSzPts val="1000"/>
              <a:buChar char="●"/>
              <a:defRPr sz="1000">
                <a:solidFill>
                  <a:schemeClr val="dk1"/>
                </a:solidFill>
              </a:defRPr>
            </a:lvl4pPr>
            <a:lvl5pPr indent="-292100" lvl="4" marL="2286000" algn="l">
              <a:lnSpc>
                <a:spcPct val="115000"/>
              </a:lnSpc>
              <a:spcBef>
                <a:spcPts val="0"/>
              </a:spcBef>
              <a:spcAft>
                <a:spcPts val="0"/>
              </a:spcAft>
              <a:buClr>
                <a:schemeClr val="dk1"/>
              </a:buClr>
              <a:buSzPts val="1000"/>
              <a:buChar char="○"/>
              <a:defRPr sz="1000">
                <a:solidFill>
                  <a:schemeClr val="dk1"/>
                </a:solidFill>
              </a:defRPr>
            </a:lvl5pPr>
            <a:lvl6pPr indent="-292100" lvl="5" marL="2743200" algn="l">
              <a:lnSpc>
                <a:spcPct val="115000"/>
              </a:lnSpc>
              <a:spcBef>
                <a:spcPts val="0"/>
              </a:spcBef>
              <a:spcAft>
                <a:spcPts val="0"/>
              </a:spcAft>
              <a:buClr>
                <a:schemeClr val="dk1"/>
              </a:buClr>
              <a:buSzPts val="1000"/>
              <a:buChar char="■"/>
              <a:defRPr sz="1000">
                <a:solidFill>
                  <a:schemeClr val="dk1"/>
                </a:solidFill>
              </a:defRPr>
            </a:lvl6pPr>
            <a:lvl7pPr indent="-292100" lvl="6" marL="3200400" algn="l">
              <a:lnSpc>
                <a:spcPct val="115000"/>
              </a:lnSpc>
              <a:spcBef>
                <a:spcPts val="0"/>
              </a:spcBef>
              <a:spcAft>
                <a:spcPts val="0"/>
              </a:spcAft>
              <a:buClr>
                <a:schemeClr val="dk1"/>
              </a:buClr>
              <a:buSzPts val="1000"/>
              <a:buChar char="●"/>
              <a:defRPr sz="1000">
                <a:solidFill>
                  <a:schemeClr val="dk1"/>
                </a:solidFill>
              </a:defRPr>
            </a:lvl7pPr>
            <a:lvl8pPr indent="-292100" lvl="7" marL="3657600" algn="l">
              <a:lnSpc>
                <a:spcPct val="115000"/>
              </a:lnSpc>
              <a:spcBef>
                <a:spcPts val="0"/>
              </a:spcBef>
              <a:spcAft>
                <a:spcPts val="0"/>
              </a:spcAft>
              <a:buClr>
                <a:schemeClr val="dk1"/>
              </a:buClr>
              <a:buSzPts val="1000"/>
              <a:buChar char="○"/>
              <a:defRPr sz="1000">
                <a:solidFill>
                  <a:schemeClr val="dk1"/>
                </a:solidFill>
              </a:defRPr>
            </a:lvl8pPr>
            <a:lvl9pPr indent="-292100" lvl="8" marL="4114800" algn="l">
              <a:lnSpc>
                <a:spcPct val="115000"/>
              </a:lnSpc>
              <a:spcBef>
                <a:spcPts val="0"/>
              </a:spcBef>
              <a:spcAft>
                <a:spcPts val="0"/>
              </a:spcAft>
              <a:buClr>
                <a:schemeClr val="dk1"/>
              </a:buClr>
              <a:buSzPts val="1000"/>
              <a:buChar char="■"/>
              <a:defRPr sz="1000">
                <a:solidFill>
                  <a:schemeClr val="dk1"/>
                </a:solidFill>
              </a:defRPr>
            </a:lvl9pPr>
          </a:lstStyle>
          <a:p/>
        </p:txBody>
      </p:sp>
      <p:sp>
        <p:nvSpPr>
          <p:cNvPr id="71" name="Google Shape;71;p24"/>
          <p:cNvSpPr txBox="1"/>
          <p:nvPr>
            <p:ph idx="2" type="body"/>
          </p:nvPr>
        </p:nvSpPr>
        <p:spPr>
          <a:xfrm>
            <a:off x="4973000" y="2611025"/>
            <a:ext cx="3644700" cy="18861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Clr>
                <a:schemeClr val="dk1"/>
              </a:buClr>
              <a:buSzPts val="1000"/>
              <a:buChar char="●"/>
              <a:defRPr sz="1000">
                <a:solidFill>
                  <a:schemeClr val="dk1"/>
                </a:solidFill>
              </a:defRPr>
            </a:lvl1pPr>
            <a:lvl2pPr indent="-292100" lvl="1" marL="914400" algn="l">
              <a:lnSpc>
                <a:spcPct val="115000"/>
              </a:lnSpc>
              <a:spcBef>
                <a:spcPts val="0"/>
              </a:spcBef>
              <a:spcAft>
                <a:spcPts val="0"/>
              </a:spcAft>
              <a:buClr>
                <a:schemeClr val="dk1"/>
              </a:buClr>
              <a:buSzPts val="1000"/>
              <a:buChar char="○"/>
              <a:defRPr sz="1000">
                <a:solidFill>
                  <a:schemeClr val="dk1"/>
                </a:solidFill>
              </a:defRPr>
            </a:lvl2pPr>
            <a:lvl3pPr indent="-292100" lvl="2" marL="1371600" algn="l">
              <a:lnSpc>
                <a:spcPct val="115000"/>
              </a:lnSpc>
              <a:spcBef>
                <a:spcPts val="0"/>
              </a:spcBef>
              <a:spcAft>
                <a:spcPts val="0"/>
              </a:spcAft>
              <a:buClr>
                <a:schemeClr val="dk1"/>
              </a:buClr>
              <a:buSzPts val="1000"/>
              <a:buChar char="■"/>
              <a:defRPr sz="1000">
                <a:solidFill>
                  <a:schemeClr val="dk1"/>
                </a:solidFill>
              </a:defRPr>
            </a:lvl3pPr>
            <a:lvl4pPr indent="-292100" lvl="3" marL="1828800" algn="l">
              <a:lnSpc>
                <a:spcPct val="115000"/>
              </a:lnSpc>
              <a:spcBef>
                <a:spcPts val="0"/>
              </a:spcBef>
              <a:spcAft>
                <a:spcPts val="0"/>
              </a:spcAft>
              <a:buClr>
                <a:schemeClr val="dk1"/>
              </a:buClr>
              <a:buSzPts val="1000"/>
              <a:buChar char="●"/>
              <a:defRPr sz="1000">
                <a:solidFill>
                  <a:schemeClr val="dk1"/>
                </a:solidFill>
              </a:defRPr>
            </a:lvl4pPr>
            <a:lvl5pPr indent="-292100" lvl="4" marL="2286000" algn="l">
              <a:lnSpc>
                <a:spcPct val="115000"/>
              </a:lnSpc>
              <a:spcBef>
                <a:spcPts val="0"/>
              </a:spcBef>
              <a:spcAft>
                <a:spcPts val="0"/>
              </a:spcAft>
              <a:buClr>
                <a:schemeClr val="dk1"/>
              </a:buClr>
              <a:buSzPts val="1000"/>
              <a:buChar char="○"/>
              <a:defRPr sz="1000">
                <a:solidFill>
                  <a:schemeClr val="dk1"/>
                </a:solidFill>
              </a:defRPr>
            </a:lvl5pPr>
            <a:lvl6pPr indent="-292100" lvl="5" marL="2743200" algn="l">
              <a:lnSpc>
                <a:spcPct val="115000"/>
              </a:lnSpc>
              <a:spcBef>
                <a:spcPts val="0"/>
              </a:spcBef>
              <a:spcAft>
                <a:spcPts val="0"/>
              </a:spcAft>
              <a:buClr>
                <a:schemeClr val="dk1"/>
              </a:buClr>
              <a:buSzPts val="1000"/>
              <a:buChar char="■"/>
              <a:defRPr sz="1000">
                <a:solidFill>
                  <a:schemeClr val="dk1"/>
                </a:solidFill>
              </a:defRPr>
            </a:lvl6pPr>
            <a:lvl7pPr indent="-292100" lvl="6" marL="3200400" algn="l">
              <a:lnSpc>
                <a:spcPct val="115000"/>
              </a:lnSpc>
              <a:spcBef>
                <a:spcPts val="0"/>
              </a:spcBef>
              <a:spcAft>
                <a:spcPts val="0"/>
              </a:spcAft>
              <a:buClr>
                <a:schemeClr val="dk1"/>
              </a:buClr>
              <a:buSzPts val="1000"/>
              <a:buChar char="●"/>
              <a:defRPr sz="1000">
                <a:solidFill>
                  <a:schemeClr val="dk1"/>
                </a:solidFill>
              </a:defRPr>
            </a:lvl7pPr>
            <a:lvl8pPr indent="-292100" lvl="7" marL="3657600" algn="l">
              <a:lnSpc>
                <a:spcPct val="115000"/>
              </a:lnSpc>
              <a:spcBef>
                <a:spcPts val="0"/>
              </a:spcBef>
              <a:spcAft>
                <a:spcPts val="0"/>
              </a:spcAft>
              <a:buClr>
                <a:schemeClr val="dk1"/>
              </a:buClr>
              <a:buSzPts val="1000"/>
              <a:buChar char="○"/>
              <a:defRPr sz="1000">
                <a:solidFill>
                  <a:schemeClr val="dk1"/>
                </a:solidFill>
              </a:defRPr>
            </a:lvl8pPr>
            <a:lvl9pPr indent="-292100" lvl="8" marL="4114800" algn="l">
              <a:lnSpc>
                <a:spcPct val="115000"/>
              </a:lnSpc>
              <a:spcBef>
                <a:spcPts val="0"/>
              </a:spcBef>
              <a:spcAft>
                <a:spcPts val="0"/>
              </a:spcAft>
              <a:buClr>
                <a:schemeClr val="dk1"/>
              </a:buClr>
              <a:buSzPts val="1000"/>
              <a:buChar char="■"/>
              <a:defRPr sz="1000">
                <a:solidFill>
                  <a:schemeClr val="dk1"/>
                </a:solidFill>
              </a:defRPr>
            </a:lvl9pPr>
          </a:lstStyle>
          <a:p/>
        </p:txBody>
      </p:sp>
      <p:sp>
        <p:nvSpPr>
          <p:cNvPr id="72" name="Google Shape;72;p24"/>
          <p:cNvSpPr/>
          <p:nvPr>
            <p:ph idx="3" type="pic"/>
          </p:nvPr>
        </p:nvSpPr>
        <p:spPr>
          <a:xfrm>
            <a:off x="663775" y="1681000"/>
            <a:ext cx="730200" cy="730200"/>
          </a:xfrm>
          <a:prstGeom prst="roundRect">
            <a:avLst>
              <a:gd fmla="val 16667" name="adj"/>
            </a:avLst>
          </a:prstGeom>
          <a:noFill/>
          <a:ln>
            <a:noFill/>
          </a:ln>
        </p:spPr>
      </p:sp>
      <p:sp>
        <p:nvSpPr>
          <p:cNvPr id="73" name="Google Shape;73;p24"/>
          <p:cNvSpPr/>
          <p:nvPr>
            <p:ph idx="4" type="pic"/>
          </p:nvPr>
        </p:nvSpPr>
        <p:spPr>
          <a:xfrm>
            <a:off x="4973000" y="1681000"/>
            <a:ext cx="730200" cy="730200"/>
          </a:xfrm>
          <a:prstGeom prst="roundRect">
            <a:avLst>
              <a:gd fmla="val 16667" name="adj"/>
            </a:avLst>
          </a:prstGeom>
          <a:noFill/>
          <a:ln>
            <a:no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 Up laptop">
  <p:cSld name="SECTION_TITLE_AND_DESCRIPTION">
    <p:bg>
      <p:bgPr>
        <a:solidFill>
          <a:schemeClr val="lt1"/>
        </a:solidFill>
      </p:bgPr>
    </p:bg>
    <p:spTree>
      <p:nvGrpSpPr>
        <p:cNvPr id="74" name="Shape 74"/>
        <p:cNvGrpSpPr/>
        <p:nvPr/>
      </p:nvGrpSpPr>
      <p:grpSpPr>
        <a:xfrm>
          <a:off x="0" y="0"/>
          <a:ext cx="0" cy="0"/>
          <a:chOff x="0" y="0"/>
          <a:chExt cx="0" cy="0"/>
        </a:xfrm>
      </p:grpSpPr>
      <p:pic>
        <p:nvPicPr>
          <p:cNvPr id="75" name="Google Shape;75;p25"/>
          <p:cNvPicPr preferRelativeResize="0"/>
          <p:nvPr/>
        </p:nvPicPr>
        <p:blipFill rotWithShape="1">
          <a:blip r:embed="rId2">
            <a:alphaModFix/>
          </a:blip>
          <a:srcRect b="0" l="0" r="0" t="0"/>
          <a:stretch/>
        </p:blipFill>
        <p:spPr>
          <a:xfrm>
            <a:off x="4350538" y="868675"/>
            <a:ext cx="4811750" cy="3655799"/>
          </a:xfrm>
          <a:prstGeom prst="rect">
            <a:avLst/>
          </a:prstGeom>
          <a:noFill/>
          <a:ln>
            <a:noFill/>
          </a:ln>
          <a:effectLst>
            <a:outerShdw blurRad="57150" rotWithShape="0" algn="bl" dir="5400000" dist="47625">
              <a:srgbClr val="000000">
                <a:alpha val="34901"/>
              </a:srgbClr>
            </a:outerShdw>
          </a:effectLst>
        </p:spPr>
      </p:pic>
      <p:sp>
        <p:nvSpPr>
          <p:cNvPr id="76" name="Google Shape;76;p25"/>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77" name="Google Shape;77;p25"/>
          <p:cNvCxnSpPr>
            <a:endCxn id="78"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78" name="Google Shape;78;p25"/>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79" name="Google Shape;79;p25"/>
          <p:cNvPicPr preferRelativeResize="0"/>
          <p:nvPr/>
        </p:nvPicPr>
        <p:blipFill rotWithShape="1">
          <a:blip r:embed="rId3">
            <a:alphaModFix/>
          </a:blip>
          <a:srcRect b="0" l="0" r="0" t="0"/>
          <a:stretch/>
        </p:blipFill>
        <p:spPr>
          <a:xfrm rot="-5400000">
            <a:off x="73803" y="4498524"/>
            <a:ext cx="333251" cy="72400"/>
          </a:xfrm>
          <a:prstGeom prst="rect">
            <a:avLst/>
          </a:prstGeom>
          <a:noFill/>
          <a:ln>
            <a:noFill/>
          </a:ln>
        </p:spPr>
      </p:pic>
      <p:sp>
        <p:nvSpPr>
          <p:cNvPr id="80" name="Google Shape;80;p25"/>
          <p:cNvSpPr txBox="1"/>
          <p:nvPr>
            <p:ph idx="1" type="body"/>
          </p:nvPr>
        </p:nvSpPr>
        <p:spPr>
          <a:xfrm>
            <a:off x="692700" y="1618200"/>
            <a:ext cx="32301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81" name="Google Shape;81;p25"/>
          <p:cNvSpPr/>
          <p:nvPr>
            <p:ph idx="2" type="pic"/>
          </p:nvPr>
        </p:nvSpPr>
        <p:spPr>
          <a:xfrm>
            <a:off x="5058575" y="1423000"/>
            <a:ext cx="4085400" cy="2598300"/>
          </a:xfrm>
          <a:prstGeom prst="rect">
            <a:avLst/>
          </a:prstGeom>
          <a:noFill/>
          <a:ln>
            <a:noFill/>
          </a:ln>
        </p:spPr>
      </p:sp>
      <p:sp>
        <p:nvSpPr>
          <p:cNvPr id="82" name="Google Shape;82;p25"/>
          <p:cNvSpPr txBox="1"/>
          <p:nvPr>
            <p:ph type="title"/>
          </p:nvPr>
        </p:nvSpPr>
        <p:spPr>
          <a:xfrm>
            <a:off x="540300" y="521225"/>
            <a:ext cx="40854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 up phone">
  <p:cSld name="CAPTION_ONLY">
    <p:bg>
      <p:bgPr>
        <a:solidFill>
          <a:schemeClr val="lt1"/>
        </a:solidFill>
      </p:bgPr>
    </p:bg>
    <p:spTree>
      <p:nvGrpSpPr>
        <p:cNvPr id="83" name="Shape 83"/>
        <p:cNvGrpSpPr/>
        <p:nvPr/>
      </p:nvGrpSpPr>
      <p:grpSpPr>
        <a:xfrm>
          <a:off x="0" y="0"/>
          <a:ext cx="0" cy="0"/>
          <a:chOff x="0" y="0"/>
          <a:chExt cx="0" cy="0"/>
        </a:xfrm>
      </p:grpSpPr>
      <p:sp>
        <p:nvSpPr>
          <p:cNvPr id="84" name="Google Shape;84;p26"/>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85" name="Google Shape;85;p26"/>
          <p:cNvCxnSpPr>
            <a:endCxn id="86"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86" name="Google Shape;86;p26"/>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87" name="Google Shape;87;p26"/>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pic>
        <p:nvPicPr>
          <p:cNvPr id="88" name="Google Shape;88;p26"/>
          <p:cNvPicPr preferRelativeResize="0"/>
          <p:nvPr/>
        </p:nvPicPr>
        <p:blipFill rotWithShape="1">
          <a:blip r:embed="rId3">
            <a:alphaModFix/>
          </a:blip>
          <a:srcRect b="0" l="0" r="0" t="0"/>
          <a:stretch/>
        </p:blipFill>
        <p:spPr>
          <a:xfrm>
            <a:off x="6178281" y="1128664"/>
            <a:ext cx="1737149" cy="3065322"/>
          </a:xfrm>
          <a:prstGeom prst="rect">
            <a:avLst/>
          </a:prstGeom>
          <a:noFill/>
          <a:ln>
            <a:noFill/>
          </a:ln>
          <a:effectLst>
            <a:outerShdw blurRad="57150" rotWithShape="0" algn="bl" dir="5400000" dist="47625">
              <a:srgbClr val="000000">
                <a:alpha val="34901"/>
              </a:srgbClr>
            </a:outerShdw>
          </a:effectLst>
        </p:spPr>
      </p:pic>
      <p:sp>
        <p:nvSpPr>
          <p:cNvPr id="89" name="Google Shape;89;p26"/>
          <p:cNvSpPr/>
          <p:nvPr>
            <p:ph idx="2" type="pic"/>
          </p:nvPr>
        </p:nvSpPr>
        <p:spPr>
          <a:xfrm>
            <a:off x="6425594" y="1542350"/>
            <a:ext cx="1276200" cy="2267700"/>
          </a:xfrm>
          <a:prstGeom prst="rect">
            <a:avLst/>
          </a:prstGeom>
          <a:noFill/>
          <a:ln>
            <a:noFill/>
          </a:ln>
        </p:spPr>
      </p:sp>
      <p:sp>
        <p:nvSpPr>
          <p:cNvPr id="90" name="Google Shape;90;p26"/>
          <p:cNvSpPr txBox="1"/>
          <p:nvPr>
            <p:ph idx="1" type="body"/>
          </p:nvPr>
        </p:nvSpPr>
        <p:spPr>
          <a:xfrm>
            <a:off x="692700" y="1618200"/>
            <a:ext cx="48825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stStyle>
          <a:p/>
        </p:txBody>
      </p:sp>
      <p:sp>
        <p:nvSpPr>
          <p:cNvPr id="91" name="Google Shape;91;p26"/>
          <p:cNvSpPr txBox="1"/>
          <p:nvPr>
            <p:ph type="title"/>
          </p:nvPr>
        </p:nvSpPr>
        <p:spPr>
          <a:xfrm>
            <a:off x="540300" y="521225"/>
            <a:ext cx="50349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ercentage">
  <p:cSld name="BIG_NUMBER">
    <p:bg>
      <p:bgPr>
        <a:solidFill>
          <a:schemeClr val="lt1"/>
        </a:solidFill>
      </p:bgPr>
    </p:bg>
    <p:spTree>
      <p:nvGrpSpPr>
        <p:cNvPr id="92" name="Shape 92"/>
        <p:cNvGrpSpPr/>
        <p:nvPr/>
      </p:nvGrpSpPr>
      <p:grpSpPr>
        <a:xfrm>
          <a:off x="0" y="0"/>
          <a:ext cx="0" cy="0"/>
          <a:chOff x="0" y="0"/>
          <a:chExt cx="0" cy="0"/>
        </a:xfrm>
      </p:grpSpPr>
      <p:sp>
        <p:nvSpPr>
          <p:cNvPr id="93" name="Google Shape;93;p27"/>
          <p:cNvSpPr txBox="1"/>
          <p:nvPr>
            <p:ph hasCustomPrompt="1" type="title"/>
          </p:nvPr>
        </p:nvSpPr>
        <p:spPr>
          <a:xfrm>
            <a:off x="741149" y="1082250"/>
            <a:ext cx="3731400" cy="19635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8000"/>
              <a:buFont typeface="Inter SemiBold"/>
              <a:buNone/>
              <a:defRPr sz="8000">
                <a:latin typeface="Inter SemiBold"/>
                <a:ea typeface="Inter SemiBold"/>
                <a:cs typeface="Inter SemiBold"/>
                <a:sym typeface="Inter SemiBold"/>
              </a:defRPr>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94" name="Google Shape;94;p27"/>
          <p:cNvSpPr txBox="1"/>
          <p:nvPr>
            <p:ph idx="1" type="body"/>
          </p:nvPr>
        </p:nvSpPr>
        <p:spPr>
          <a:xfrm>
            <a:off x="741149" y="3128350"/>
            <a:ext cx="3731400" cy="1300800"/>
          </a:xfrm>
          <a:prstGeom prst="rect">
            <a:avLst/>
          </a:prstGeom>
          <a:noFill/>
          <a:ln>
            <a:noFill/>
          </a:ln>
        </p:spPr>
        <p:txBody>
          <a:bodyPr anchorCtr="0" anchor="t" bIns="91425" lIns="91425" spcFirstLastPara="1" rIns="91425" wrap="square" tIns="91425">
            <a:normAutofit/>
          </a:bodyPr>
          <a:lstStyle>
            <a:lvl1pPr indent="-323850" lvl="0" marL="457200" algn="ctr">
              <a:lnSpc>
                <a:spcPct val="115000"/>
              </a:lnSpc>
              <a:spcBef>
                <a:spcPts val="0"/>
              </a:spcBef>
              <a:spcAft>
                <a:spcPts val="0"/>
              </a:spcAft>
              <a:buSzPts val="1500"/>
              <a:buChar char="●"/>
              <a:defRPr/>
            </a:lvl1pPr>
            <a:lvl2pPr indent="-323850" lvl="1" marL="914400" algn="ctr">
              <a:lnSpc>
                <a:spcPct val="115000"/>
              </a:lnSpc>
              <a:spcBef>
                <a:spcPts val="0"/>
              </a:spcBef>
              <a:spcAft>
                <a:spcPts val="0"/>
              </a:spcAft>
              <a:buSzPts val="1500"/>
              <a:buChar char="○"/>
              <a:defRPr/>
            </a:lvl2pPr>
            <a:lvl3pPr indent="-323850" lvl="2" marL="1371600" algn="ctr">
              <a:lnSpc>
                <a:spcPct val="115000"/>
              </a:lnSpc>
              <a:spcBef>
                <a:spcPts val="0"/>
              </a:spcBef>
              <a:spcAft>
                <a:spcPts val="0"/>
              </a:spcAft>
              <a:buSzPts val="1500"/>
              <a:buChar char="■"/>
              <a:defRPr/>
            </a:lvl3pPr>
            <a:lvl4pPr indent="-323850" lvl="3" marL="1828800" algn="ctr">
              <a:lnSpc>
                <a:spcPct val="115000"/>
              </a:lnSpc>
              <a:spcBef>
                <a:spcPts val="0"/>
              </a:spcBef>
              <a:spcAft>
                <a:spcPts val="0"/>
              </a:spcAft>
              <a:buSzPts val="1500"/>
              <a:buChar char="●"/>
              <a:defRPr/>
            </a:lvl4pPr>
            <a:lvl5pPr indent="-323850" lvl="4" marL="2286000" algn="ctr">
              <a:lnSpc>
                <a:spcPct val="115000"/>
              </a:lnSpc>
              <a:spcBef>
                <a:spcPts val="0"/>
              </a:spcBef>
              <a:spcAft>
                <a:spcPts val="0"/>
              </a:spcAft>
              <a:buSzPts val="1500"/>
              <a:buChar char="○"/>
              <a:defRPr/>
            </a:lvl5pPr>
            <a:lvl6pPr indent="-323850" lvl="5" marL="2743200" algn="ctr">
              <a:lnSpc>
                <a:spcPct val="115000"/>
              </a:lnSpc>
              <a:spcBef>
                <a:spcPts val="0"/>
              </a:spcBef>
              <a:spcAft>
                <a:spcPts val="0"/>
              </a:spcAft>
              <a:buSzPts val="1500"/>
              <a:buChar char="■"/>
              <a:defRPr/>
            </a:lvl6pPr>
            <a:lvl7pPr indent="-323850" lvl="6" marL="3200400" algn="ctr">
              <a:lnSpc>
                <a:spcPct val="115000"/>
              </a:lnSpc>
              <a:spcBef>
                <a:spcPts val="0"/>
              </a:spcBef>
              <a:spcAft>
                <a:spcPts val="0"/>
              </a:spcAft>
              <a:buSzPts val="1500"/>
              <a:buChar char="●"/>
              <a:defRPr/>
            </a:lvl7pPr>
            <a:lvl8pPr indent="-323850" lvl="7" marL="3657600" algn="ctr">
              <a:lnSpc>
                <a:spcPct val="115000"/>
              </a:lnSpc>
              <a:spcBef>
                <a:spcPts val="0"/>
              </a:spcBef>
              <a:spcAft>
                <a:spcPts val="0"/>
              </a:spcAft>
              <a:buSzPts val="1500"/>
              <a:buChar char="○"/>
              <a:defRPr/>
            </a:lvl8pPr>
            <a:lvl9pPr indent="-323850" lvl="8" marL="4114800" algn="ctr">
              <a:lnSpc>
                <a:spcPct val="115000"/>
              </a:lnSpc>
              <a:spcBef>
                <a:spcPts val="0"/>
              </a:spcBef>
              <a:spcAft>
                <a:spcPts val="0"/>
              </a:spcAft>
              <a:buSzPts val="1500"/>
              <a:buChar char="■"/>
              <a:defRPr/>
            </a:lvl9pPr>
          </a:lstStyle>
          <a:p/>
        </p:txBody>
      </p:sp>
      <p:sp>
        <p:nvSpPr>
          <p:cNvPr id="95" name="Google Shape;95;p27"/>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96" name="Google Shape;96;p27"/>
          <p:cNvCxnSpPr>
            <a:endCxn id="97"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97" name="Google Shape;97;p27"/>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98" name="Google Shape;98;p27"/>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99" name="Google Shape;99;p27"/>
          <p:cNvSpPr txBox="1"/>
          <p:nvPr>
            <p:ph hasCustomPrompt="1" idx="2" type="title"/>
          </p:nvPr>
        </p:nvSpPr>
        <p:spPr>
          <a:xfrm>
            <a:off x="4671450" y="1082250"/>
            <a:ext cx="3731400" cy="19635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8000"/>
              <a:buFont typeface="Inter SemiBold"/>
              <a:buNone/>
              <a:defRPr sz="8000">
                <a:latin typeface="Inter SemiBold"/>
                <a:ea typeface="Inter SemiBold"/>
                <a:cs typeface="Inter SemiBold"/>
                <a:sym typeface="Inter SemiBold"/>
              </a:defRPr>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00" name="Google Shape;100;p27"/>
          <p:cNvSpPr txBox="1"/>
          <p:nvPr>
            <p:ph idx="3" type="body"/>
          </p:nvPr>
        </p:nvSpPr>
        <p:spPr>
          <a:xfrm>
            <a:off x="4671450" y="3128350"/>
            <a:ext cx="3731400" cy="1300800"/>
          </a:xfrm>
          <a:prstGeom prst="rect">
            <a:avLst/>
          </a:prstGeom>
          <a:noFill/>
          <a:ln>
            <a:noFill/>
          </a:ln>
        </p:spPr>
        <p:txBody>
          <a:bodyPr anchorCtr="0" anchor="t" bIns="91425" lIns="91425" spcFirstLastPara="1" rIns="91425" wrap="square" tIns="91425">
            <a:normAutofit/>
          </a:bodyPr>
          <a:lstStyle>
            <a:lvl1pPr indent="-323850" lvl="0" marL="457200" algn="ctr">
              <a:lnSpc>
                <a:spcPct val="115000"/>
              </a:lnSpc>
              <a:spcBef>
                <a:spcPts val="0"/>
              </a:spcBef>
              <a:spcAft>
                <a:spcPts val="0"/>
              </a:spcAft>
              <a:buSzPts val="1500"/>
              <a:buChar char="●"/>
              <a:defRPr/>
            </a:lvl1pPr>
            <a:lvl2pPr indent="-323850" lvl="1" marL="914400" algn="ctr">
              <a:lnSpc>
                <a:spcPct val="115000"/>
              </a:lnSpc>
              <a:spcBef>
                <a:spcPts val="0"/>
              </a:spcBef>
              <a:spcAft>
                <a:spcPts val="0"/>
              </a:spcAft>
              <a:buSzPts val="1500"/>
              <a:buChar char="○"/>
              <a:defRPr/>
            </a:lvl2pPr>
            <a:lvl3pPr indent="-323850" lvl="2" marL="1371600" algn="ctr">
              <a:lnSpc>
                <a:spcPct val="115000"/>
              </a:lnSpc>
              <a:spcBef>
                <a:spcPts val="0"/>
              </a:spcBef>
              <a:spcAft>
                <a:spcPts val="0"/>
              </a:spcAft>
              <a:buSzPts val="1500"/>
              <a:buChar char="■"/>
              <a:defRPr/>
            </a:lvl3pPr>
            <a:lvl4pPr indent="-323850" lvl="3" marL="1828800" algn="ctr">
              <a:lnSpc>
                <a:spcPct val="115000"/>
              </a:lnSpc>
              <a:spcBef>
                <a:spcPts val="0"/>
              </a:spcBef>
              <a:spcAft>
                <a:spcPts val="0"/>
              </a:spcAft>
              <a:buSzPts val="1500"/>
              <a:buChar char="●"/>
              <a:defRPr/>
            </a:lvl4pPr>
            <a:lvl5pPr indent="-323850" lvl="4" marL="2286000" algn="ctr">
              <a:lnSpc>
                <a:spcPct val="115000"/>
              </a:lnSpc>
              <a:spcBef>
                <a:spcPts val="0"/>
              </a:spcBef>
              <a:spcAft>
                <a:spcPts val="0"/>
              </a:spcAft>
              <a:buSzPts val="1500"/>
              <a:buChar char="○"/>
              <a:defRPr/>
            </a:lvl5pPr>
            <a:lvl6pPr indent="-323850" lvl="5" marL="2743200" algn="ctr">
              <a:lnSpc>
                <a:spcPct val="115000"/>
              </a:lnSpc>
              <a:spcBef>
                <a:spcPts val="0"/>
              </a:spcBef>
              <a:spcAft>
                <a:spcPts val="0"/>
              </a:spcAft>
              <a:buSzPts val="1500"/>
              <a:buChar char="■"/>
              <a:defRPr/>
            </a:lvl6pPr>
            <a:lvl7pPr indent="-323850" lvl="6" marL="3200400" algn="ctr">
              <a:lnSpc>
                <a:spcPct val="115000"/>
              </a:lnSpc>
              <a:spcBef>
                <a:spcPts val="0"/>
              </a:spcBef>
              <a:spcAft>
                <a:spcPts val="0"/>
              </a:spcAft>
              <a:buSzPts val="1500"/>
              <a:buChar char="●"/>
              <a:defRPr/>
            </a:lvl7pPr>
            <a:lvl8pPr indent="-323850" lvl="7" marL="3657600" algn="ctr">
              <a:lnSpc>
                <a:spcPct val="115000"/>
              </a:lnSpc>
              <a:spcBef>
                <a:spcPts val="0"/>
              </a:spcBef>
              <a:spcAft>
                <a:spcPts val="0"/>
              </a:spcAft>
              <a:buSzPts val="1500"/>
              <a:buChar char="○"/>
              <a:defRPr/>
            </a:lvl8pPr>
            <a:lvl9pPr indent="-323850" lvl="8" marL="4114800" algn="ctr">
              <a:lnSpc>
                <a:spcPct val="115000"/>
              </a:lnSpc>
              <a:spcBef>
                <a:spcPts val="0"/>
              </a:spcBef>
              <a:spcAft>
                <a:spcPts val="0"/>
              </a:spcAft>
              <a:buSzPts val="1500"/>
              <a:buChar char="■"/>
              <a:defRPr/>
            </a:lvl9pPr>
          </a:lstStyle>
          <a:p/>
        </p:txBody>
      </p:sp>
      <p:sp>
        <p:nvSpPr>
          <p:cNvPr id="101" name="Google Shape;101;p27"/>
          <p:cNvSpPr txBox="1"/>
          <p:nvPr>
            <p:ph idx="4"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de box" type="blank">
  <p:cSld name="BLANK">
    <p:bg>
      <p:bgPr>
        <a:blipFill>
          <a:blip r:embed="rId2">
            <a:alphaModFix/>
          </a:blip>
          <a:stretch>
            <a:fillRect/>
          </a:stretch>
        </a:blipFill>
      </p:bgPr>
    </p:bg>
    <p:spTree>
      <p:nvGrpSpPr>
        <p:cNvPr id="102" name="Shape 102"/>
        <p:cNvGrpSpPr/>
        <p:nvPr/>
      </p:nvGrpSpPr>
      <p:grpSpPr>
        <a:xfrm>
          <a:off x="0" y="0"/>
          <a:ext cx="0" cy="0"/>
          <a:chOff x="0" y="0"/>
          <a:chExt cx="0" cy="0"/>
        </a:xfrm>
      </p:grpSpPr>
      <p:sp>
        <p:nvSpPr>
          <p:cNvPr id="103" name="Google Shape;103;p28"/>
          <p:cNvSpPr/>
          <p:nvPr/>
        </p:nvSpPr>
        <p:spPr>
          <a:xfrm>
            <a:off x="4792325" y="1608000"/>
            <a:ext cx="3800700" cy="2625600"/>
          </a:xfrm>
          <a:prstGeom prst="roundRect">
            <a:avLst>
              <a:gd fmla="val 4895" name="adj"/>
            </a:avLst>
          </a:prstGeom>
          <a:solidFill>
            <a:srgbClr val="022859"/>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 name="Google Shape;104;p28"/>
          <p:cNvSpPr txBox="1"/>
          <p:nvPr>
            <p:ph type="title"/>
          </p:nvPr>
        </p:nvSpPr>
        <p:spPr>
          <a:xfrm>
            <a:off x="540300" y="521225"/>
            <a:ext cx="38388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05" name="Google Shape;105;p28"/>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106" name="Google Shape;106;p28"/>
          <p:cNvCxnSpPr>
            <a:endCxn id="107"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107" name="Google Shape;107;p28"/>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chemeClr val="dk1"/>
                </a:solidFill>
                <a:latin typeface="Arial"/>
                <a:ea typeface="Arial"/>
                <a:cs typeface="Arial"/>
                <a:sym typeface="Arial"/>
              </a:rPr>
              <a:t>© Appvia Ltd. </a:t>
            </a:r>
            <a:r>
              <a:rPr b="0" i="0" lang="en" sz="600" u="none" cap="none" strike="noStrike">
                <a:solidFill>
                  <a:schemeClr val="dk1"/>
                </a:solidFill>
                <a:latin typeface="Arial"/>
                <a:ea typeface="Arial"/>
                <a:cs typeface="Arial"/>
                <a:sym typeface="Arial"/>
              </a:rPr>
              <a:t>Confidential</a:t>
            </a:r>
            <a:r>
              <a:rPr b="0" i="0" lang="en"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108" name="Google Shape;108;p28"/>
          <p:cNvPicPr preferRelativeResize="0"/>
          <p:nvPr/>
        </p:nvPicPr>
        <p:blipFill rotWithShape="1">
          <a:blip r:embed="rId3">
            <a:alphaModFix/>
          </a:blip>
          <a:srcRect b="0" l="0" r="0" t="9"/>
          <a:stretch/>
        </p:blipFill>
        <p:spPr>
          <a:xfrm rot="-5400000">
            <a:off x="73803" y="4498524"/>
            <a:ext cx="333251" cy="72400"/>
          </a:xfrm>
          <a:prstGeom prst="rect">
            <a:avLst/>
          </a:prstGeom>
          <a:noFill/>
          <a:ln>
            <a:noFill/>
          </a:ln>
        </p:spPr>
      </p:pic>
      <p:sp>
        <p:nvSpPr>
          <p:cNvPr id="109" name="Google Shape;109;p28"/>
          <p:cNvSpPr txBox="1"/>
          <p:nvPr>
            <p:ph idx="1" type="body"/>
          </p:nvPr>
        </p:nvSpPr>
        <p:spPr>
          <a:xfrm>
            <a:off x="540300" y="1771875"/>
            <a:ext cx="3941400" cy="2873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110" name="Google Shape;110;p28"/>
          <p:cNvSpPr txBox="1"/>
          <p:nvPr>
            <p:ph idx="2" type="body"/>
          </p:nvPr>
        </p:nvSpPr>
        <p:spPr>
          <a:xfrm>
            <a:off x="4920875" y="1692375"/>
            <a:ext cx="3534600" cy="24297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1pPr>
            <a:lvl2pPr indent="-292100" lvl="1" marL="9144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2pPr>
            <a:lvl3pPr indent="-292100" lvl="2" marL="13716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3pPr>
            <a:lvl4pPr indent="-292100" lvl="3" marL="18288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4pPr>
            <a:lvl5pPr indent="-292100" lvl="4" marL="22860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5pPr>
            <a:lvl6pPr indent="-292100" lvl="5" marL="27432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6pPr>
            <a:lvl7pPr indent="-292100" lvl="6" marL="32004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7pPr>
            <a:lvl8pPr indent="-292100" lvl="7" marL="36576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8pPr>
            <a:lvl9pPr indent="-292100" lvl="8" marL="41148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USTOM_3">
    <p:spTree>
      <p:nvGrpSpPr>
        <p:cNvPr id="111" name="Shape 111"/>
        <p:cNvGrpSpPr/>
        <p:nvPr/>
      </p:nvGrpSpPr>
      <p:grpSpPr>
        <a:xfrm>
          <a:off x="0" y="0"/>
          <a:ext cx="0" cy="0"/>
          <a:chOff x="0" y="0"/>
          <a:chExt cx="0" cy="0"/>
        </a:xfrm>
      </p:grpSpPr>
      <p:sp>
        <p:nvSpPr>
          <p:cNvPr id="112" name="Google Shape;112;p29"/>
          <p:cNvSpPr txBox="1"/>
          <p:nvPr/>
        </p:nvSpPr>
        <p:spPr>
          <a:xfrm>
            <a:off x="1700400" y="904474"/>
            <a:ext cx="1290600" cy="6513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1200"/>
              </a:spcBef>
              <a:spcAft>
                <a:spcPts val="0"/>
              </a:spcAft>
              <a:buClr>
                <a:srgbClr val="000000"/>
              </a:buClr>
              <a:buSzPts val="8888"/>
              <a:buFont typeface="Arial"/>
              <a:buNone/>
            </a:pPr>
            <a:r>
              <a:rPr b="0" i="0" lang="en" sz="8888" u="none" cap="none" strike="noStrike">
                <a:solidFill>
                  <a:srgbClr val="022859"/>
                </a:solidFill>
                <a:latin typeface="Inter Black"/>
                <a:ea typeface="Inter Black"/>
                <a:cs typeface="Inter Black"/>
                <a:sym typeface="Inter Black"/>
              </a:rPr>
              <a:t>“</a:t>
            </a:r>
            <a:endParaRPr b="0" i="0" sz="8888" u="none" cap="none" strike="noStrike">
              <a:solidFill>
                <a:srgbClr val="022859"/>
              </a:solidFill>
              <a:latin typeface="Inter Black"/>
              <a:ea typeface="Inter Black"/>
              <a:cs typeface="Inter Black"/>
              <a:sym typeface="Inter Black"/>
            </a:endParaRPr>
          </a:p>
          <a:p>
            <a:pPr indent="0" lvl="0" marL="0" marR="0" rtl="0" algn="l">
              <a:lnSpc>
                <a:spcPct val="100000"/>
              </a:lnSpc>
              <a:spcBef>
                <a:spcPts val="1200"/>
              </a:spcBef>
              <a:spcAft>
                <a:spcPts val="0"/>
              </a:spcAft>
              <a:buClr>
                <a:srgbClr val="000000"/>
              </a:buClr>
              <a:buSzPts val="2850"/>
              <a:buFont typeface="Arial"/>
              <a:buNone/>
            </a:pPr>
            <a:r>
              <a:t/>
            </a:r>
            <a:endParaRPr b="0" i="0" sz="2850" u="none" cap="none" strike="noStrike">
              <a:solidFill>
                <a:srgbClr val="022859"/>
              </a:solidFill>
              <a:latin typeface="Inter SemiBold"/>
              <a:ea typeface="Inter SemiBold"/>
              <a:cs typeface="Inter SemiBold"/>
              <a:sym typeface="Inter SemiBold"/>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22859"/>
              </a:solidFill>
              <a:latin typeface="Arial"/>
              <a:ea typeface="Arial"/>
              <a:cs typeface="Arial"/>
              <a:sym typeface="Arial"/>
            </a:endParaRPr>
          </a:p>
        </p:txBody>
      </p:sp>
      <p:sp>
        <p:nvSpPr>
          <p:cNvPr id="113" name="Google Shape;113;p29"/>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14" name="Google Shape;114;p29"/>
          <p:cNvCxnSpPr>
            <a:endCxn id="115"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15" name="Google Shape;115;p29"/>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16" name="Google Shape;116;p29"/>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17" name="Google Shape;117;p29"/>
          <p:cNvSpPr txBox="1"/>
          <p:nvPr>
            <p:ph type="title"/>
          </p:nvPr>
        </p:nvSpPr>
        <p:spPr>
          <a:xfrm>
            <a:off x="1751250" y="1896000"/>
            <a:ext cx="5641500" cy="1514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rgbClr val="022859"/>
              </a:buClr>
              <a:buSzPts val="2500"/>
              <a:buNone/>
              <a:defRPr>
                <a:solidFill>
                  <a:srgbClr val="022859"/>
                </a:solidFill>
                <a:latin typeface="Inter"/>
                <a:ea typeface="Inter"/>
                <a:cs typeface="Inter"/>
                <a:sym typeface="Inter"/>
              </a:defRPr>
            </a:lvl1pPr>
            <a:lvl2pPr lvl="1" algn="l">
              <a:lnSpc>
                <a:spcPct val="100000"/>
              </a:lnSpc>
              <a:spcBef>
                <a:spcPts val="0"/>
              </a:spcBef>
              <a:spcAft>
                <a:spcPts val="0"/>
              </a:spcAft>
              <a:buSzPts val="2800"/>
              <a:buNone/>
              <a:defRPr>
                <a:latin typeface="Inter"/>
                <a:ea typeface="Inter"/>
                <a:cs typeface="Inter"/>
                <a:sym typeface="Inter"/>
              </a:defRPr>
            </a:lvl2pPr>
            <a:lvl3pPr lvl="2" algn="l">
              <a:lnSpc>
                <a:spcPct val="100000"/>
              </a:lnSpc>
              <a:spcBef>
                <a:spcPts val="0"/>
              </a:spcBef>
              <a:spcAft>
                <a:spcPts val="0"/>
              </a:spcAft>
              <a:buSzPts val="2800"/>
              <a:buNone/>
              <a:defRPr>
                <a:latin typeface="Inter"/>
                <a:ea typeface="Inter"/>
                <a:cs typeface="Inter"/>
                <a:sym typeface="Inter"/>
              </a:defRPr>
            </a:lvl3pPr>
            <a:lvl4pPr lvl="3" algn="l">
              <a:lnSpc>
                <a:spcPct val="100000"/>
              </a:lnSpc>
              <a:spcBef>
                <a:spcPts val="0"/>
              </a:spcBef>
              <a:spcAft>
                <a:spcPts val="0"/>
              </a:spcAft>
              <a:buSzPts val="2800"/>
              <a:buNone/>
              <a:defRPr>
                <a:latin typeface="Inter"/>
                <a:ea typeface="Inter"/>
                <a:cs typeface="Inter"/>
                <a:sym typeface="Inter"/>
              </a:defRPr>
            </a:lvl4pPr>
            <a:lvl5pPr lvl="4" algn="l">
              <a:lnSpc>
                <a:spcPct val="100000"/>
              </a:lnSpc>
              <a:spcBef>
                <a:spcPts val="0"/>
              </a:spcBef>
              <a:spcAft>
                <a:spcPts val="0"/>
              </a:spcAft>
              <a:buSzPts val="2800"/>
              <a:buNone/>
              <a:defRPr>
                <a:latin typeface="Inter"/>
                <a:ea typeface="Inter"/>
                <a:cs typeface="Inter"/>
                <a:sym typeface="Inter"/>
              </a:defRPr>
            </a:lvl5pPr>
            <a:lvl6pPr lvl="5" algn="l">
              <a:lnSpc>
                <a:spcPct val="100000"/>
              </a:lnSpc>
              <a:spcBef>
                <a:spcPts val="0"/>
              </a:spcBef>
              <a:spcAft>
                <a:spcPts val="0"/>
              </a:spcAft>
              <a:buSzPts val="2800"/>
              <a:buNone/>
              <a:defRPr>
                <a:latin typeface="Inter"/>
                <a:ea typeface="Inter"/>
                <a:cs typeface="Inter"/>
                <a:sym typeface="Inter"/>
              </a:defRPr>
            </a:lvl6pPr>
            <a:lvl7pPr lvl="6" algn="l">
              <a:lnSpc>
                <a:spcPct val="100000"/>
              </a:lnSpc>
              <a:spcBef>
                <a:spcPts val="0"/>
              </a:spcBef>
              <a:spcAft>
                <a:spcPts val="0"/>
              </a:spcAft>
              <a:buSzPts val="2800"/>
              <a:buNone/>
              <a:defRPr>
                <a:latin typeface="Inter"/>
                <a:ea typeface="Inter"/>
                <a:cs typeface="Inter"/>
                <a:sym typeface="Inter"/>
              </a:defRPr>
            </a:lvl7pPr>
            <a:lvl8pPr lvl="7" algn="l">
              <a:lnSpc>
                <a:spcPct val="100000"/>
              </a:lnSpc>
              <a:spcBef>
                <a:spcPts val="0"/>
              </a:spcBef>
              <a:spcAft>
                <a:spcPts val="0"/>
              </a:spcAft>
              <a:buSzPts val="2800"/>
              <a:buNone/>
              <a:defRPr>
                <a:latin typeface="Inter"/>
                <a:ea typeface="Inter"/>
                <a:cs typeface="Inter"/>
                <a:sym typeface="Inter"/>
              </a:defRPr>
            </a:lvl8pPr>
            <a:lvl9pPr lvl="8" algn="l">
              <a:lnSpc>
                <a:spcPct val="100000"/>
              </a:lnSpc>
              <a:spcBef>
                <a:spcPts val="0"/>
              </a:spcBef>
              <a:spcAft>
                <a:spcPts val="0"/>
              </a:spcAft>
              <a:buSzPts val="2800"/>
              <a:buNone/>
              <a:defRPr>
                <a:latin typeface="Inter"/>
                <a:ea typeface="Inter"/>
                <a:cs typeface="Inter"/>
                <a:sym typeface="Inter"/>
              </a:defRPr>
            </a:lvl9pPr>
          </a:lstStyle>
          <a:p/>
        </p:txBody>
      </p:sp>
      <p:sp>
        <p:nvSpPr>
          <p:cNvPr id="118" name="Google Shape;118;p29"/>
          <p:cNvSpPr txBox="1"/>
          <p:nvPr>
            <p:ph idx="1" type="subTitle"/>
          </p:nvPr>
        </p:nvSpPr>
        <p:spPr>
          <a:xfrm>
            <a:off x="1751250" y="3617175"/>
            <a:ext cx="4416000" cy="5142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500"/>
              <a:buNone/>
              <a:defRPr/>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iagrams and text ">
  <p:cSld name="CUSTOM_6">
    <p:spTree>
      <p:nvGrpSpPr>
        <p:cNvPr id="119" name="Shape 119"/>
        <p:cNvGrpSpPr/>
        <p:nvPr/>
      </p:nvGrpSpPr>
      <p:grpSpPr>
        <a:xfrm>
          <a:off x="0" y="0"/>
          <a:ext cx="0" cy="0"/>
          <a:chOff x="0" y="0"/>
          <a:chExt cx="0" cy="0"/>
        </a:xfrm>
      </p:grpSpPr>
      <p:sp>
        <p:nvSpPr>
          <p:cNvPr id="120" name="Google Shape;120;p30"/>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21" name="Google Shape;121;p30"/>
          <p:cNvCxnSpPr>
            <a:endCxn id="122"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22" name="Google Shape;122;p30"/>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23" name="Google Shape;123;p30"/>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24" name="Google Shape;124;p30"/>
          <p:cNvSpPr txBox="1"/>
          <p:nvPr>
            <p:ph idx="1" type="body"/>
          </p:nvPr>
        </p:nvSpPr>
        <p:spPr>
          <a:xfrm>
            <a:off x="768900" y="2942050"/>
            <a:ext cx="3370800" cy="1779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125" name="Google Shape;125;p30"/>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26" name="Google Shape;126;p30"/>
          <p:cNvSpPr/>
          <p:nvPr>
            <p:ph idx="2" type="pic"/>
          </p:nvPr>
        </p:nvSpPr>
        <p:spPr>
          <a:xfrm>
            <a:off x="768900" y="1407650"/>
            <a:ext cx="3370800" cy="1497600"/>
          </a:xfrm>
          <a:prstGeom prst="roundRect">
            <a:avLst>
              <a:gd fmla="val 8582" name="adj"/>
            </a:avLst>
          </a:prstGeom>
          <a:noFill/>
          <a:ln>
            <a:noFill/>
          </a:ln>
        </p:spPr>
      </p:sp>
      <p:sp>
        <p:nvSpPr>
          <p:cNvPr id="127" name="Google Shape;127;p30"/>
          <p:cNvSpPr txBox="1"/>
          <p:nvPr>
            <p:ph idx="3" type="body"/>
          </p:nvPr>
        </p:nvSpPr>
        <p:spPr>
          <a:xfrm>
            <a:off x="4920406" y="2942050"/>
            <a:ext cx="3370800" cy="1779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128" name="Google Shape;128;p30"/>
          <p:cNvSpPr/>
          <p:nvPr>
            <p:ph idx="4" type="pic"/>
          </p:nvPr>
        </p:nvSpPr>
        <p:spPr>
          <a:xfrm>
            <a:off x="4920406" y="1407650"/>
            <a:ext cx="3370800" cy="1497600"/>
          </a:xfrm>
          <a:prstGeom prst="roundRect">
            <a:avLst>
              <a:gd fmla="val 8582" name="adj"/>
            </a:avLst>
          </a:prstGeom>
          <a:noFill/>
          <a:ln>
            <a:noFill/>
          </a:ln>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diagram and text">
  <p:cSld name="CUSTOM_7">
    <p:spTree>
      <p:nvGrpSpPr>
        <p:cNvPr id="129" name="Shape 129"/>
        <p:cNvGrpSpPr/>
        <p:nvPr/>
      </p:nvGrpSpPr>
      <p:grpSpPr>
        <a:xfrm>
          <a:off x="0" y="0"/>
          <a:ext cx="0" cy="0"/>
          <a:chOff x="0" y="0"/>
          <a:chExt cx="0" cy="0"/>
        </a:xfrm>
      </p:grpSpPr>
      <p:sp>
        <p:nvSpPr>
          <p:cNvPr id="130" name="Google Shape;130;p31"/>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31" name="Google Shape;131;p31"/>
          <p:cNvCxnSpPr>
            <a:endCxn id="132"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32" name="Google Shape;132;p31"/>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33" name="Google Shape;133;p31"/>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34" name="Google Shape;134;p31"/>
          <p:cNvSpPr txBox="1"/>
          <p:nvPr>
            <p:ph idx="1" type="body"/>
          </p:nvPr>
        </p:nvSpPr>
        <p:spPr>
          <a:xfrm>
            <a:off x="540300" y="1618200"/>
            <a:ext cx="32145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135" name="Google Shape;135;p31"/>
          <p:cNvSpPr/>
          <p:nvPr>
            <p:ph idx="2" type="pic"/>
          </p:nvPr>
        </p:nvSpPr>
        <p:spPr>
          <a:xfrm>
            <a:off x="4370025" y="379350"/>
            <a:ext cx="4434300" cy="4384800"/>
          </a:xfrm>
          <a:prstGeom prst="roundRect">
            <a:avLst>
              <a:gd fmla="val 3871" name="adj"/>
            </a:avLst>
          </a:prstGeom>
          <a:noFill/>
          <a:ln>
            <a:noFill/>
          </a:ln>
        </p:spPr>
      </p:sp>
      <p:sp>
        <p:nvSpPr>
          <p:cNvPr id="136" name="Google Shape;136;p31"/>
          <p:cNvSpPr txBox="1"/>
          <p:nvPr>
            <p:ph type="title"/>
          </p:nvPr>
        </p:nvSpPr>
        <p:spPr>
          <a:xfrm>
            <a:off x="540300" y="521225"/>
            <a:ext cx="3750900" cy="12393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con/image explainer">
  <p:cSld name="CUSTOM_10">
    <p:spTree>
      <p:nvGrpSpPr>
        <p:cNvPr id="137" name="Shape 137"/>
        <p:cNvGrpSpPr/>
        <p:nvPr/>
      </p:nvGrpSpPr>
      <p:grpSpPr>
        <a:xfrm>
          <a:off x="0" y="0"/>
          <a:ext cx="0" cy="0"/>
          <a:chOff x="0" y="0"/>
          <a:chExt cx="0" cy="0"/>
        </a:xfrm>
      </p:grpSpPr>
      <p:sp>
        <p:nvSpPr>
          <p:cNvPr id="138" name="Google Shape;138;p32"/>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39" name="Google Shape;139;p32"/>
          <p:cNvCxnSpPr>
            <a:endCxn id="140"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40" name="Google Shape;140;p32"/>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41" name="Google Shape;141;p32"/>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42" name="Google Shape;142;p32"/>
          <p:cNvSpPr txBox="1"/>
          <p:nvPr>
            <p:ph idx="1" type="body"/>
          </p:nvPr>
        </p:nvSpPr>
        <p:spPr>
          <a:xfrm>
            <a:off x="529975" y="3052850"/>
            <a:ext cx="2362500" cy="1668900"/>
          </a:xfrm>
          <a:prstGeom prst="rect">
            <a:avLst/>
          </a:prstGeom>
          <a:noFill/>
          <a:ln>
            <a:noFill/>
          </a:ln>
        </p:spPr>
        <p:txBody>
          <a:bodyPr anchorCtr="0" anchor="t" bIns="91425" lIns="91425" spcFirstLastPara="1" rIns="91425" wrap="square" tIns="91425">
            <a:normAutofit/>
          </a:bodyPr>
          <a:lstStyle>
            <a:lvl1pPr indent="-292100" lvl="0" marL="457200" algn="ctr">
              <a:lnSpc>
                <a:spcPct val="115000"/>
              </a:lnSpc>
              <a:spcBef>
                <a:spcPts val="0"/>
              </a:spcBef>
              <a:spcAft>
                <a:spcPts val="0"/>
              </a:spcAft>
              <a:buSzPts val="1000"/>
              <a:buChar char="●"/>
              <a:defRPr sz="1000"/>
            </a:lvl1pPr>
            <a:lvl2pPr indent="-292100" lvl="1" marL="914400" algn="ctr">
              <a:lnSpc>
                <a:spcPct val="115000"/>
              </a:lnSpc>
              <a:spcBef>
                <a:spcPts val="0"/>
              </a:spcBef>
              <a:spcAft>
                <a:spcPts val="0"/>
              </a:spcAft>
              <a:buSzPts val="1000"/>
              <a:buChar char="○"/>
              <a:defRPr sz="1000"/>
            </a:lvl2pPr>
            <a:lvl3pPr indent="-292100" lvl="2" marL="1371600" algn="ctr">
              <a:lnSpc>
                <a:spcPct val="115000"/>
              </a:lnSpc>
              <a:spcBef>
                <a:spcPts val="0"/>
              </a:spcBef>
              <a:spcAft>
                <a:spcPts val="0"/>
              </a:spcAft>
              <a:buSzPts val="1000"/>
              <a:buChar char="■"/>
              <a:defRPr sz="1000"/>
            </a:lvl3pPr>
            <a:lvl4pPr indent="-292100" lvl="3" marL="1828800" algn="ctr">
              <a:lnSpc>
                <a:spcPct val="115000"/>
              </a:lnSpc>
              <a:spcBef>
                <a:spcPts val="0"/>
              </a:spcBef>
              <a:spcAft>
                <a:spcPts val="0"/>
              </a:spcAft>
              <a:buSzPts val="1000"/>
              <a:buChar char="●"/>
              <a:defRPr sz="1000"/>
            </a:lvl4pPr>
            <a:lvl5pPr indent="-292100" lvl="4" marL="2286000" algn="ctr">
              <a:lnSpc>
                <a:spcPct val="115000"/>
              </a:lnSpc>
              <a:spcBef>
                <a:spcPts val="0"/>
              </a:spcBef>
              <a:spcAft>
                <a:spcPts val="0"/>
              </a:spcAft>
              <a:buSzPts val="1000"/>
              <a:buChar char="○"/>
              <a:defRPr sz="1000"/>
            </a:lvl5pPr>
            <a:lvl6pPr indent="-292100" lvl="5" marL="2743200" algn="ctr">
              <a:lnSpc>
                <a:spcPct val="115000"/>
              </a:lnSpc>
              <a:spcBef>
                <a:spcPts val="0"/>
              </a:spcBef>
              <a:spcAft>
                <a:spcPts val="0"/>
              </a:spcAft>
              <a:buSzPts val="1000"/>
              <a:buChar char="■"/>
              <a:defRPr sz="1000"/>
            </a:lvl6pPr>
            <a:lvl7pPr indent="-292100" lvl="6" marL="3200400" algn="ctr">
              <a:lnSpc>
                <a:spcPct val="115000"/>
              </a:lnSpc>
              <a:spcBef>
                <a:spcPts val="0"/>
              </a:spcBef>
              <a:spcAft>
                <a:spcPts val="0"/>
              </a:spcAft>
              <a:buSzPts val="1000"/>
              <a:buChar char="●"/>
              <a:defRPr sz="1000"/>
            </a:lvl7pPr>
            <a:lvl8pPr indent="-292100" lvl="7" marL="3657600" algn="ctr">
              <a:lnSpc>
                <a:spcPct val="115000"/>
              </a:lnSpc>
              <a:spcBef>
                <a:spcPts val="0"/>
              </a:spcBef>
              <a:spcAft>
                <a:spcPts val="0"/>
              </a:spcAft>
              <a:buSzPts val="1000"/>
              <a:buChar char="○"/>
              <a:defRPr sz="1000"/>
            </a:lvl8pPr>
            <a:lvl9pPr indent="-292100" lvl="8" marL="4114800" algn="ctr">
              <a:lnSpc>
                <a:spcPct val="115000"/>
              </a:lnSpc>
              <a:spcBef>
                <a:spcPts val="0"/>
              </a:spcBef>
              <a:spcAft>
                <a:spcPts val="0"/>
              </a:spcAft>
              <a:buSzPts val="1000"/>
              <a:buChar char="■"/>
              <a:defRPr sz="1000"/>
            </a:lvl9pPr>
          </a:lstStyle>
          <a:p/>
        </p:txBody>
      </p:sp>
      <p:sp>
        <p:nvSpPr>
          <p:cNvPr id="143" name="Google Shape;143;p32"/>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44" name="Google Shape;144;p32"/>
          <p:cNvSpPr/>
          <p:nvPr>
            <p:ph idx="2" type="pic"/>
          </p:nvPr>
        </p:nvSpPr>
        <p:spPr>
          <a:xfrm>
            <a:off x="889675" y="1452950"/>
            <a:ext cx="1643100" cy="1447500"/>
          </a:xfrm>
          <a:prstGeom prst="roundRect">
            <a:avLst>
              <a:gd fmla="val 10516" name="adj"/>
            </a:avLst>
          </a:prstGeom>
          <a:noFill/>
          <a:ln>
            <a:noFill/>
          </a:ln>
        </p:spPr>
      </p:sp>
      <p:sp>
        <p:nvSpPr>
          <p:cNvPr id="145" name="Google Shape;145;p32"/>
          <p:cNvSpPr txBox="1"/>
          <p:nvPr>
            <p:ph idx="3" type="body"/>
          </p:nvPr>
        </p:nvSpPr>
        <p:spPr>
          <a:xfrm>
            <a:off x="3314550" y="3030300"/>
            <a:ext cx="2362500" cy="1668900"/>
          </a:xfrm>
          <a:prstGeom prst="rect">
            <a:avLst/>
          </a:prstGeom>
          <a:noFill/>
          <a:ln>
            <a:noFill/>
          </a:ln>
        </p:spPr>
        <p:txBody>
          <a:bodyPr anchorCtr="0" anchor="t" bIns="91425" lIns="91425" spcFirstLastPara="1" rIns="91425" wrap="square" tIns="91425">
            <a:normAutofit/>
          </a:bodyPr>
          <a:lstStyle>
            <a:lvl1pPr indent="-292100" lvl="0" marL="457200" algn="ctr">
              <a:lnSpc>
                <a:spcPct val="115000"/>
              </a:lnSpc>
              <a:spcBef>
                <a:spcPts val="0"/>
              </a:spcBef>
              <a:spcAft>
                <a:spcPts val="0"/>
              </a:spcAft>
              <a:buSzPts val="1000"/>
              <a:buChar char="●"/>
              <a:defRPr sz="1000"/>
            </a:lvl1pPr>
            <a:lvl2pPr indent="-292100" lvl="1" marL="914400" algn="ctr">
              <a:lnSpc>
                <a:spcPct val="115000"/>
              </a:lnSpc>
              <a:spcBef>
                <a:spcPts val="0"/>
              </a:spcBef>
              <a:spcAft>
                <a:spcPts val="0"/>
              </a:spcAft>
              <a:buSzPts val="1000"/>
              <a:buChar char="○"/>
              <a:defRPr sz="1000"/>
            </a:lvl2pPr>
            <a:lvl3pPr indent="-292100" lvl="2" marL="1371600" algn="ctr">
              <a:lnSpc>
                <a:spcPct val="115000"/>
              </a:lnSpc>
              <a:spcBef>
                <a:spcPts val="0"/>
              </a:spcBef>
              <a:spcAft>
                <a:spcPts val="0"/>
              </a:spcAft>
              <a:buSzPts val="1000"/>
              <a:buChar char="■"/>
              <a:defRPr sz="1000"/>
            </a:lvl3pPr>
            <a:lvl4pPr indent="-292100" lvl="3" marL="1828800" algn="ctr">
              <a:lnSpc>
                <a:spcPct val="115000"/>
              </a:lnSpc>
              <a:spcBef>
                <a:spcPts val="0"/>
              </a:spcBef>
              <a:spcAft>
                <a:spcPts val="0"/>
              </a:spcAft>
              <a:buSzPts val="1000"/>
              <a:buChar char="●"/>
              <a:defRPr sz="1000"/>
            </a:lvl4pPr>
            <a:lvl5pPr indent="-292100" lvl="4" marL="2286000" algn="ctr">
              <a:lnSpc>
                <a:spcPct val="115000"/>
              </a:lnSpc>
              <a:spcBef>
                <a:spcPts val="0"/>
              </a:spcBef>
              <a:spcAft>
                <a:spcPts val="0"/>
              </a:spcAft>
              <a:buSzPts val="1000"/>
              <a:buChar char="○"/>
              <a:defRPr sz="1000"/>
            </a:lvl5pPr>
            <a:lvl6pPr indent="-292100" lvl="5" marL="2743200" algn="ctr">
              <a:lnSpc>
                <a:spcPct val="115000"/>
              </a:lnSpc>
              <a:spcBef>
                <a:spcPts val="0"/>
              </a:spcBef>
              <a:spcAft>
                <a:spcPts val="0"/>
              </a:spcAft>
              <a:buSzPts val="1000"/>
              <a:buChar char="■"/>
              <a:defRPr sz="1000"/>
            </a:lvl6pPr>
            <a:lvl7pPr indent="-292100" lvl="6" marL="3200400" algn="ctr">
              <a:lnSpc>
                <a:spcPct val="115000"/>
              </a:lnSpc>
              <a:spcBef>
                <a:spcPts val="0"/>
              </a:spcBef>
              <a:spcAft>
                <a:spcPts val="0"/>
              </a:spcAft>
              <a:buSzPts val="1000"/>
              <a:buChar char="●"/>
              <a:defRPr sz="1000"/>
            </a:lvl7pPr>
            <a:lvl8pPr indent="-292100" lvl="7" marL="3657600" algn="ctr">
              <a:lnSpc>
                <a:spcPct val="115000"/>
              </a:lnSpc>
              <a:spcBef>
                <a:spcPts val="0"/>
              </a:spcBef>
              <a:spcAft>
                <a:spcPts val="0"/>
              </a:spcAft>
              <a:buSzPts val="1000"/>
              <a:buChar char="○"/>
              <a:defRPr sz="1000"/>
            </a:lvl8pPr>
            <a:lvl9pPr indent="-292100" lvl="8" marL="4114800" algn="ctr">
              <a:lnSpc>
                <a:spcPct val="115000"/>
              </a:lnSpc>
              <a:spcBef>
                <a:spcPts val="0"/>
              </a:spcBef>
              <a:spcAft>
                <a:spcPts val="0"/>
              </a:spcAft>
              <a:buSzPts val="1000"/>
              <a:buChar char="■"/>
              <a:defRPr sz="1000"/>
            </a:lvl9pPr>
          </a:lstStyle>
          <a:p/>
        </p:txBody>
      </p:sp>
      <p:sp>
        <p:nvSpPr>
          <p:cNvPr id="146" name="Google Shape;146;p32"/>
          <p:cNvSpPr/>
          <p:nvPr>
            <p:ph idx="4" type="pic"/>
          </p:nvPr>
        </p:nvSpPr>
        <p:spPr>
          <a:xfrm>
            <a:off x="3674250" y="1430400"/>
            <a:ext cx="1643100" cy="1447500"/>
          </a:xfrm>
          <a:prstGeom prst="roundRect">
            <a:avLst>
              <a:gd fmla="val 10516" name="adj"/>
            </a:avLst>
          </a:prstGeom>
          <a:noFill/>
          <a:ln>
            <a:noFill/>
          </a:ln>
        </p:spPr>
      </p:sp>
      <p:sp>
        <p:nvSpPr>
          <p:cNvPr id="147" name="Google Shape;147;p32"/>
          <p:cNvSpPr txBox="1"/>
          <p:nvPr>
            <p:ph idx="5" type="body"/>
          </p:nvPr>
        </p:nvSpPr>
        <p:spPr>
          <a:xfrm>
            <a:off x="6099125" y="3030300"/>
            <a:ext cx="2362500" cy="1668900"/>
          </a:xfrm>
          <a:prstGeom prst="rect">
            <a:avLst/>
          </a:prstGeom>
          <a:noFill/>
          <a:ln>
            <a:noFill/>
          </a:ln>
        </p:spPr>
        <p:txBody>
          <a:bodyPr anchorCtr="0" anchor="t" bIns="91425" lIns="91425" spcFirstLastPara="1" rIns="91425" wrap="square" tIns="91425">
            <a:normAutofit/>
          </a:bodyPr>
          <a:lstStyle>
            <a:lvl1pPr indent="-292100" lvl="0" marL="457200" algn="ctr">
              <a:lnSpc>
                <a:spcPct val="115000"/>
              </a:lnSpc>
              <a:spcBef>
                <a:spcPts val="0"/>
              </a:spcBef>
              <a:spcAft>
                <a:spcPts val="0"/>
              </a:spcAft>
              <a:buSzPts val="1000"/>
              <a:buChar char="●"/>
              <a:defRPr sz="1000"/>
            </a:lvl1pPr>
            <a:lvl2pPr indent="-292100" lvl="1" marL="914400" algn="ctr">
              <a:lnSpc>
                <a:spcPct val="115000"/>
              </a:lnSpc>
              <a:spcBef>
                <a:spcPts val="0"/>
              </a:spcBef>
              <a:spcAft>
                <a:spcPts val="0"/>
              </a:spcAft>
              <a:buSzPts val="1000"/>
              <a:buChar char="○"/>
              <a:defRPr sz="1000"/>
            </a:lvl2pPr>
            <a:lvl3pPr indent="-292100" lvl="2" marL="1371600" algn="ctr">
              <a:lnSpc>
                <a:spcPct val="115000"/>
              </a:lnSpc>
              <a:spcBef>
                <a:spcPts val="0"/>
              </a:spcBef>
              <a:spcAft>
                <a:spcPts val="0"/>
              </a:spcAft>
              <a:buSzPts val="1000"/>
              <a:buChar char="■"/>
              <a:defRPr sz="1000"/>
            </a:lvl3pPr>
            <a:lvl4pPr indent="-292100" lvl="3" marL="1828800" algn="ctr">
              <a:lnSpc>
                <a:spcPct val="115000"/>
              </a:lnSpc>
              <a:spcBef>
                <a:spcPts val="0"/>
              </a:spcBef>
              <a:spcAft>
                <a:spcPts val="0"/>
              </a:spcAft>
              <a:buSzPts val="1000"/>
              <a:buChar char="●"/>
              <a:defRPr sz="1000"/>
            </a:lvl4pPr>
            <a:lvl5pPr indent="-292100" lvl="4" marL="2286000" algn="ctr">
              <a:lnSpc>
                <a:spcPct val="115000"/>
              </a:lnSpc>
              <a:spcBef>
                <a:spcPts val="0"/>
              </a:spcBef>
              <a:spcAft>
                <a:spcPts val="0"/>
              </a:spcAft>
              <a:buSzPts val="1000"/>
              <a:buChar char="○"/>
              <a:defRPr sz="1000"/>
            </a:lvl5pPr>
            <a:lvl6pPr indent="-292100" lvl="5" marL="2743200" algn="ctr">
              <a:lnSpc>
                <a:spcPct val="115000"/>
              </a:lnSpc>
              <a:spcBef>
                <a:spcPts val="0"/>
              </a:spcBef>
              <a:spcAft>
                <a:spcPts val="0"/>
              </a:spcAft>
              <a:buSzPts val="1000"/>
              <a:buChar char="■"/>
              <a:defRPr sz="1000"/>
            </a:lvl6pPr>
            <a:lvl7pPr indent="-292100" lvl="6" marL="3200400" algn="ctr">
              <a:lnSpc>
                <a:spcPct val="115000"/>
              </a:lnSpc>
              <a:spcBef>
                <a:spcPts val="0"/>
              </a:spcBef>
              <a:spcAft>
                <a:spcPts val="0"/>
              </a:spcAft>
              <a:buSzPts val="1000"/>
              <a:buChar char="●"/>
              <a:defRPr sz="1000"/>
            </a:lvl7pPr>
            <a:lvl8pPr indent="-292100" lvl="7" marL="3657600" algn="ctr">
              <a:lnSpc>
                <a:spcPct val="115000"/>
              </a:lnSpc>
              <a:spcBef>
                <a:spcPts val="0"/>
              </a:spcBef>
              <a:spcAft>
                <a:spcPts val="0"/>
              </a:spcAft>
              <a:buSzPts val="1000"/>
              <a:buChar char="○"/>
              <a:defRPr sz="1000"/>
            </a:lvl8pPr>
            <a:lvl9pPr indent="-292100" lvl="8" marL="4114800" algn="ctr">
              <a:lnSpc>
                <a:spcPct val="115000"/>
              </a:lnSpc>
              <a:spcBef>
                <a:spcPts val="0"/>
              </a:spcBef>
              <a:spcAft>
                <a:spcPts val="0"/>
              </a:spcAft>
              <a:buSzPts val="1000"/>
              <a:buChar char="■"/>
              <a:defRPr sz="1000"/>
            </a:lvl9pPr>
          </a:lstStyle>
          <a:p/>
        </p:txBody>
      </p:sp>
      <p:sp>
        <p:nvSpPr>
          <p:cNvPr id="148" name="Google Shape;148;p32"/>
          <p:cNvSpPr/>
          <p:nvPr>
            <p:ph idx="6" type="pic"/>
          </p:nvPr>
        </p:nvSpPr>
        <p:spPr>
          <a:xfrm>
            <a:off x="6458825" y="1430400"/>
            <a:ext cx="1643100" cy="1447500"/>
          </a:xfrm>
          <a:prstGeom prst="roundRect">
            <a:avLst>
              <a:gd fmla="val 10516" name="adj"/>
            </a:avLst>
          </a:prstGeom>
          <a:noFill/>
          <a:ln>
            <a:noFill/>
          </a:ln>
        </p:spPr>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 up laptop V2">
  <p:cSld name="CUSTOM_8">
    <p:bg>
      <p:bgPr>
        <a:blipFill>
          <a:blip r:embed="rId2">
            <a:alphaModFix/>
          </a:blip>
          <a:stretch>
            <a:fillRect/>
          </a:stretch>
        </a:blipFill>
      </p:bgPr>
    </p:bg>
    <p:spTree>
      <p:nvGrpSpPr>
        <p:cNvPr id="149" name="Shape 149"/>
        <p:cNvGrpSpPr/>
        <p:nvPr/>
      </p:nvGrpSpPr>
      <p:grpSpPr>
        <a:xfrm>
          <a:off x="0" y="0"/>
          <a:ext cx="0" cy="0"/>
          <a:chOff x="0" y="0"/>
          <a:chExt cx="0" cy="0"/>
        </a:xfrm>
      </p:grpSpPr>
      <p:pic>
        <p:nvPicPr>
          <p:cNvPr id="150" name="Google Shape;150;p33"/>
          <p:cNvPicPr preferRelativeResize="0"/>
          <p:nvPr/>
        </p:nvPicPr>
        <p:blipFill rotWithShape="1">
          <a:blip r:embed="rId3">
            <a:alphaModFix/>
          </a:blip>
          <a:srcRect b="0" l="0" r="0" t="0"/>
          <a:stretch/>
        </p:blipFill>
        <p:spPr>
          <a:xfrm>
            <a:off x="4350538" y="868675"/>
            <a:ext cx="4811750" cy="3655799"/>
          </a:xfrm>
          <a:prstGeom prst="rect">
            <a:avLst/>
          </a:prstGeom>
          <a:noFill/>
          <a:ln>
            <a:noFill/>
          </a:ln>
          <a:effectLst>
            <a:outerShdw blurRad="57150" rotWithShape="0" algn="bl" dir="5400000" dist="47625">
              <a:srgbClr val="000000">
                <a:alpha val="34901"/>
              </a:srgbClr>
            </a:outerShdw>
          </a:effectLst>
        </p:spPr>
      </p:pic>
      <p:sp>
        <p:nvSpPr>
          <p:cNvPr id="151" name="Google Shape;151;p33"/>
          <p:cNvSpPr txBox="1"/>
          <p:nvPr>
            <p:ph idx="1" type="body"/>
          </p:nvPr>
        </p:nvSpPr>
        <p:spPr>
          <a:xfrm>
            <a:off x="692700" y="1618200"/>
            <a:ext cx="32301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152" name="Google Shape;152;p33"/>
          <p:cNvSpPr/>
          <p:nvPr>
            <p:ph idx="2" type="pic"/>
          </p:nvPr>
        </p:nvSpPr>
        <p:spPr>
          <a:xfrm>
            <a:off x="5058575" y="1423000"/>
            <a:ext cx="4085400" cy="2598300"/>
          </a:xfrm>
          <a:prstGeom prst="rect">
            <a:avLst/>
          </a:prstGeom>
          <a:noFill/>
          <a:ln>
            <a:noFill/>
          </a:ln>
        </p:spPr>
      </p:sp>
      <p:sp>
        <p:nvSpPr>
          <p:cNvPr id="153" name="Google Shape;153;p33"/>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154" name="Google Shape;154;p33"/>
          <p:cNvCxnSpPr>
            <a:endCxn id="155"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155" name="Google Shape;155;p33"/>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chemeClr val="dk1"/>
                </a:solidFill>
                <a:latin typeface="Arial"/>
                <a:ea typeface="Arial"/>
                <a:cs typeface="Arial"/>
                <a:sym typeface="Arial"/>
              </a:rPr>
              <a:t>© Appvia Ltd. </a:t>
            </a:r>
            <a:r>
              <a:rPr b="0" i="0" lang="en" sz="600" u="none" cap="none" strike="noStrike">
                <a:solidFill>
                  <a:schemeClr val="dk1"/>
                </a:solidFill>
                <a:latin typeface="Arial"/>
                <a:ea typeface="Arial"/>
                <a:cs typeface="Arial"/>
                <a:sym typeface="Arial"/>
              </a:rPr>
              <a:t>Confidential</a:t>
            </a:r>
            <a:r>
              <a:rPr b="0" i="0" lang="en"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156" name="Google Shape;156;p33"/>
          <p:cNvPicPr preferRelativeResize="0"/>
          <p:nvPr/>
        </p:nvPicPr>
        <p:blipFill rotWithShape="1">
          <a:blip r:embed="rId4">
            <a:alphaModFix/>
          </a:blip>
          <a:srcRect b="0" l="0" r="0" t="9"/>
          <a:stretch/>
        </p:blipFill>
        <p:spPr>
          <a:xfrm rot="-5400000">
            <a:off x="73803" y="4498524"/>
            <a:ext cx="333251" cy="72400"/>
          </a:xfrm>
          <a:prstGeom prst="rect">
            <a:avLst/>
          </a:prstGeom>
          <a:noFill/>
          <a:ln>
            <a:noFill/>
          </a:ln>
        </p:spPr>
      </p:pic>
      <p:sp>
        <p:nvSpPr>
          <p:cNvPr id="157" name="Google Shape;157;p33"/>
          <p:cNvSpPr txBox="1"/>
          <p:nvPr>
            <p:ph type="title"/>
          </p:nvPr>
        </p:nvSpPr>
        <p:spPr>
          <a:xfrm>
            <a:off x="540300" y="521225"/>
            <a:ext cx="40854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up Phone V 2">
  <p:cSld name="CUSTOM_9">
    <p:bg>
      <p:bgPr>
        <a:blipFill>
          <a:blip r:embed="rId2">
            <a:alphaModFix/>
          </a:blip>
          <a:stretch>
            <a:fillRect/>
          </a:stretch>
        </a:blipFill>
      </p:bgPr>
    </p:bg>
    <p:spTree>
      <p:nvGrpSpPr>
        <p:cNvPr id="158" name="Shape 158"/>
        <p:cNvGrpSpPr/>
        <p:nvPr/>
      </p:nvGrpSpPr>
      <p:grpSpPr>
        <a:xfrm>
          <a:off x="0" y="0"/>
          <a:ext cx="0" cy="0"/>
          <a:chOff x="0" y="0"/>
          <a:chExt cx="0" cy="0"/>
        </a:xfrm>
      </p:grpSpPr>
      <p:pic>
        <p:nvPicPr>
          <p:cNvPr id="159" name="Google Shape;159;p34"/>
          <p:cNvPicPr preferRelativeResize="0"/>
          <p:nvPr/>
        </p:nvPicPr>
        <p:blipFill rotWithShape="1">
          <a:blip r:embed="rId3">
            <a:alphaModFix/>
          </a:blip>
          <a:srcRect b="0" l="0" r="0" t="0"/>
          <a:stretch/>
        </p:blipFill>
        <p:spPr>
          <a:xfrm>
            <a:off x="6178281" y="1128664"/>
            <a:ext cx="1737149" cy="3065322"/>
          </a:xfrm>
          <a:prstGeom prst="rect">
            <a:avLst/>
          </a:prstGeom>
          <a:noFill/>
          <a:ln>
            <a:noFill/>
          </a:ln>
          <a:effectLst>
            <a:outerShdw blurRad="57150" rotWithShape="0" algn="bl" dir="5400000" dist="47625">
              <a:srgbClr val="000000">
                <a:alpha val="34901"/>
              </a:srgbClr>
            </a:outerShdw>
          </a:effectLst>
        </p:spPr>
      </p:pic>
      <p:sp>
        <p:nvSpPr>
          <p:cNvPr id="160" name="Google Shape;160;p34"/>
          <p:cNvSpPr/>
          <p:nvPr>
            <p:ph idx="2" type="pic"/>
          </p:nvPr>
        </p:nvSpPr>
        <p:spPr>
          <a:xfrm>
            <a:off x="6425594" y="1542350"/>
            <a:ext cx="1276200" cy="2267700"/>
          </a:xfrm>
          <a:prstGeom prst="rect">
            <a:avLst/>
          </a:prstGeom>
          <a:noFill/>
          <a:ln>
            <a:noFill/>
          </a:ln>
        </p:spPr>
      </p:sp>
      <p:sp>
        <p:nvSpPr>
          <p:cNvPr id="161" name="Google Shape;161;p34"/>
          <p:cNvSpPr txBox="1"/>
          <p:nvPr>
            <p:ph idx="1" type="body"/>
          </p:nvPr>
        </p:nvSpPr>
        <p:spPr>
          <a:xfrm>
            <a:off x="692700" y="1618200"/>
            <a:ext cx="48825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162" name="Google Shape;162;p34"/>
          <p:cNvSpPr txBox="1"/>
          <p:nvPr>
            <p:ph type="title"/>
          </p:nvPr>
        </p:nvSpPr>
        <p:spPr>
          <a:xfrm>
            <a:off x="540300" y="521225"/>
            <a:ext cx="50349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63" name="Google Shape;163;p34"/>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164" name="Google Shape;164;p34"/>
          <p:cNvCxnSpPr>
            <a:endCxn id="165"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165" name="Google Shape;165;p34"/>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chemeClr val="dk1"/>
                </a:solidFill>
                <a:latin typeface="Arial"/>
                <a:ea typeface="Arial"/>
                <a:cs typeface="Arial"/>
                <a:sym typeface="Arial"/>
              </a:rPr>
              <a:t>© Appvia Ltd. </a:t>
            </a:r>
            <a:r>
              <a:rPr b="0" i="0" lang="en" sz="600" u="none" cap="none" strike="noStrike">
                <a:solidFill>
                  <a:schemeClr val="dk1"/>
                </a:solidFill>
                <a:latin typeface="Arial"/>
                <a:ea typeface="Arial"/>
                <a:cs typeface="Arial"/>
                <a:sym typeface="Arial"/>
              </a:rPr>
              <a:t>Confidential</a:t>
            </a:r>
            <a:r>
              <a:rPr b="0" i="0" lang="en"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166" name="Google Shape;166;p34"/>
          <p:cNvPicPr preferRelativeResize="0"/>
          <p:nvPr/>
        </p:nvPicPr>
        <p:blipFill rotWithShape="1">
          <a:blip r:embed="rId4">
            <a:alphaModFix/>
          </a:blip>
          <a:srcRect b="0" l="0" r="0" t="9"/>
          <a:stretch/>
        </p:blipFill>
        <p:spPr>
          <a:xfrm rot="-5400000">
            <a:off x="73803" y="4498524"/>
            <a:ext cx="333251" cy="72400"/>
          </a:xfrm>
          <a:prstGeom prst="rect">
            <a:avLst/>
          </a:prstGeom>
          <a:noFill/>
          <a:ln>
            <a:noFill/>
          </a:ln>
        </p:spPr>
      </p:pic>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eet the team ">
  <p:cSld name="CUSTOM_11">
    <p:spTree>
      <p:nvGrpSpPr>
        <p:cNvPr id="167" name="Shape 167"/>
        <p:cNvGrpSpPr/>
        <p:nvPr/>
      </p:nvGrpSpPr>
      <p:grpSpPr>
        <a:xfrm>
          <a:off x="0" y="0"/>
          <a:ext cx="0" cy="0"/>
          <a:chOff x="0" y="0"/>
          <a:chExt cx="0" cy="0"/>
        </a:xfrm>
      </p:grpSpPr>
      <p:sp>
        <p:nvSpPr>
          <p:cNvPr id="168" name="Google Shape;168;p35"/>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69" name="Google Shape;169;p35"/>
          <p:cNvCxnSpPr>
            <a:endCxn id="170"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70" name="Google Shape;170;p35"/>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71" name="Google Shape;171;p35"/>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72" name="Google Shape;172;p35"/>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73" name="Google Shape;173;p35"/>
          <p:cNvSpPr/>
          <p:nvPr>
            <p:ph idx="2" type="pic"/>
          </p:nvPr>
        </p:nvSpPr>
        <p:spPr>
          <a:xfrm>
            <a:off x="697573" y="1896000"/>
            <a:ext cx="1011600" cy="1011600"/>
          </a:xfrm>
          <a:prstGeom prst="roundRect">
            <a:avLst>
              <a:gd fmla="val 9166" name="adj"/>
            </a:avLst>
          </a:prstGeom>
          <a:noFill/>
          <a:ln>
            <a:noFill/>
          </a:ln>
        </p:spPr>
      </p:sp>
      <p:sp>
        <p:nvSpPr>
          <p:cNvPr id="174" name="Google Shape;174;p35"/>
          <p:cNvSpPr/>
          <p:nvPr>
            <p:ph idx="3" type="pic"/>
          </p:nvPr>
        </p:nvSpPr>
        <p:spPr>
          <a:xfrm>
            <a:off x="2372803" y="1896000"/>
            <a:ext cx="1011600" cy="1011600"/>
          </a:xfrm>
          <a:prstGeom prst="roundRect">
            <a:avLst>
              <a:gd fmla="val 9166" name="adj"/>
            </a:avLst>
          </a:prstGeom>
          <a:noFill/>
          <a:ln>
            <a:noFill/>
          </a:ln>
        </p:spPr>
      </p:sp>
      <p:sp>
        <p:nvSpPr>
          <p:cNvPr id="175" name="Google Shape;175;p35"/>
          <p:cNvSpPr/>
          <p:nvPr>
            <p:ph idx="4" type="pic"/>
          </p:nvPr>
        </p:nvSpPr>
        <p:spPr>
          <a:xfrm>
            <a:off x="4048033" y="1896000"/>
            <a:ext cx="1011600" cy="1011600"/>
          </a:xfrm>
          <a:prstGeom prst="roundRect">
            <a:avLst>
              <a:gd fmla="val 9166" name="adj"/>
            </a:avLst>
          </a:prstGeom>
          <a:noFill/>
          <a:ln>
            <a:noFill/>
          </a:ln>
        </p:spPr>
      </p:sp>
      <p:sp>
        <p:nvSpPr>
          <p:cNvPr id="176" name="Google Shape;176;p35"/>
          <p:cNvSpPr/>
          <p:nvPr>
            <p:ph idx="5" type="pic"/>
          </p:nvPr>
        </p:nvSpPr>
        <p:spPr>
          <a:xfrm>
            <a:off x="5723263" y="1896000"/>
            <a:ext cx="1011600" cy="1011600"/>
          </a:xfrm>
          <a:prstGeom prst="roundRect">
            <a:avLst>
              <a:gd fmla="val 9166" name="adj"/>
            </a:avLst>
          </a:prstGeom>
          <a:noFill/>
          <a:ln>
            <a:noFill/>
          </a:ln>
        </p:spPr>
      </p:sp>
      <p:sp>
        <p:nvSpPr>
          <p:cNvPr id="177" name="Google Shape;177;p35"/>
          <p:cNvSpPr/>
          <p:nvPr>
            <p:ph idx="6" type="pic"/>
          </p:nvPr>
        </p:nvSpPr>
        <p:spPr>
          <a:xfrm>
            <a:off x="7398492" y="1896000"/>
            <a:ext cx="1011600" cy="1011600"/>
          </a:xfrm>
          <a:prstGeom prst="roundRect">
            <a:avLst>
              <a:gd fmla="val 9166" name="adj"/>
            </a:avLst>
          </a:prstGeom>
          <a:noFill/>
          <a:ln>
            <a:noFill/>
          </a:ln>
        </p:spPr>
      </p:sp>
      <p:sp>
        <p:nvSpPr>
          <p:cNvPr id="178" name="Google Shape;178;p35"/>
          <p:cNvSpPr txBox="1"/>
          <p:nvPr>
            <p:ph idx="1" type="subTitle"/>
          </p:nvPr>
        </p:nvSpPr>
        <p:spPr>
          <a:xfrm>
            <a:off x="596450"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179" name="Google Shape;179;p35"/>
          <p:cNvSpPr txBox="1"/>
          <p:nvPr>
            <p:ph idx="7" type="subTitle"/>
          </p:nvPr>
        </p:nvSpPr>
        <p:spPr>
          <a:xfrm>
            <a:off x="2271661"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180" name="Google Shape;180;p35"/>
          <p:cNvSpPr txBox="1"/>
          <p:nvPr>
            <p:ph idx="8" type="subTitle"/>
          </p:nvPr>
        </p:nvSpPr>
        <p:spPr>
          <a:xfrm>
            <a:off x="3946871"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181" name="Google Shape;181;p35"/>
          <p:cNvSpPr txBox="1"/>
          <p:nvPr>
            <p:ph idx="9" type="subTitle"/>
          </p:nvPr>
        </p:nvSpPr>
        <p:spPr>
          <a:xfrm>
            <a:off x="5622082"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182" name="Google Shape;182;p35"/>
          <p:cNvSpPr txBox="1"/>
          <p:nvPr>
            <p:ph idx="13" type="subTitle"/>
          </p:nvPr>
        </p:nvSpPr>
        <p:spPr>
          <a:xfrm>
            <a:off x="7333427"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eet the team 2">
  <p:cSld name="CUSTOM_12">
    <p:spTree>
      <p:nvGrpSpPr>
        <p:cNvPr id="183" name="Shape 183"/>
        <p:cNvGrpSpPr/>
        <p:nvPr/>
      </p:nvGrpSpPr>
      <p:grpSpPr>
        <a:xfrm>
          <a:off x="0" y="0"/>
          <a:ext cx="0" cy="0"/>
          <a:chOff x="0" y="0"/>
          <a:chExt cx="0" cy="0"/>
        </a:xfrm>
      </p:grpSpPr>
      <p:sp>
        <p:nvSpPr>
          <p:cNvPr id="184" name="Google Shape;184;p36"/>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85" name="Google Shape;185;p36"/>
          <p:cNvCxnSpPr>
            <a:endCxn id="186"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86" name="Google Shape;186;p36"/>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87" name="Google Shape;187;p36"/>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88" name="Google Shape;188;p36"/>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89" name="Google Shape;189;p36"/>
          <p:cNvSpPr txBox="1"/>
          <p:nvPr>
            <p:ph idx="1" type="subTitle"/>
          </p:nvPr>
        </p:nvSpPr>
        <p:spPr>
          <a:xfrm>
            <a:off x="540300" y="3128701"/>
            <a:ext cx="3646500" cy="11049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190" name="Google Shape;190;p36"/>
          <p:cNvSpPr/>
          <p:nvPr>
            <p:ph idx="2" type="pic"/>
          </p:nvPr>
        </p:nvSpPr>
        <p:spPr>
          <a:xfrm>
            <a:off x="540299" y="1599350"/>
            <a:ext cx="1339800" cy="1339800"/>
          </a:xfrm>
          <a:prstGeom prst="roundRect">
            <a:avLst>
              <a:gd fmla="val 9166" name="adj"/>
            </a:avLst>
          </a:prstGeom>
          <a:noFill/>
          <a:ln>
            <a:noFill/>
          </a:ln>
        </p:spPr>
      </p:sp>
      <p:sp>
        <p:nvSpPr>
          <p:cNvPr id="191" name="Google Shape;191;p36"/>
          <p:cNvSpPr txBox="1"/>
          <p:nvPr>
            <p:ph idx="3" type="subTitle"/>
          </p:nvPr>
        </p:nvSpPr>
        <p:spPr>
          <a:xfrm>
            <a:off x="4486675" y="3128701"/>
            <a:ext cx="3646500" cy="11049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192" name="Google Shape;192;p36"/>
          <p:cNvSpPr/>
          <p:nvPr>
            <p:ph idx="4" type="pic"/>
          </p:nvPr>
        </p:nvSpPr>
        <p:spPr>
          <a:xfrm>
            <a:off x="4486674" y="1599350"/>
            <a:ext cx="1339800" cy="1339800"/>
          </a:xfrm>
          <a:prstGeom prst="roundRect">
            <a:avLst>
              <a:gd fmla="val 9166" name="adj"/>
            </a:avLst>
          </a:prstGeom>
          <a:noFill/>
          <a:ln>
            <a:noFill/>
          </a:ln>
        </p:spPr>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nd page Wayfinder">
  <p:cSld name="CUSTOM_5">
    <p:bg>
      <p:bgPr>
        <a:blipFill>
          <a:blip r:embed="rId2">
            <a:alphaModFix/>
          </a:blip>
          <a:stretch>
            <a:fillRect/>
          </a:stretch>
        </a:blipFill>
      </p:bgPr>
    </p:bg>
    <p:spTree>
      <p:nvGrpSpPr>
        <p:cNvPr id="193" name="Shape 193"/>
        <p:cNvGrpSpPr/>
        <p:nvPr/>
      </p:nvGrpSpPr>
      <p:grpSpPr>
        <a:xfrm>
          <a:off x="0" y="0"/>
          <a:ext cx="0" cy="0"/>
          <a:chOff x="0" y="0"/>
          <a:chExt cx="0" cy="0"/>
        </a:xfrm>
      </p:grpSpPr>
      <p:sp>
        <p:nvSpPr>
          <p:cNvPr id="194" name="Google Shape;194;p37"/>
          <p:cNvSpPr txBox="1"/>
          <p:nvPr/>
        </p:nvSpPr>
        <p:spPr>
          <a:xfrm>
            <a:off x="540000" y="2285400"/>
            <a:ext cx="8520600" cy="5727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4520"/>
              <a:buFont typeface="Arial"/>
              <a:buNone/>
            </a:pPr>
            <a:r>
              <a:rPr b="0" i="0" lang="en" sz="4520" u="none" cap="none" strike="noStrike">
                <a:solidFill>
                  <a:srgbClr val="FFFFFF"/>
                </a:solidFill>
                <a:latin typeface="Inter SemiBold"/>
                <a:ea typeface="Inter SemiBold"/>
                <a:cs typeface="Inter SemiBold"/>
                <a:sym typeface="Inter SemiBold"/>
              </a:rPr>
              <a:t>Thank you.</a:t>
            </a:r>
            <a:endParaRPr b="0" i="0" sz="4520" u="none" cap="none" strike="noStrike">
              <a:solidFill>
                <a:srgbClr val="FFFFFF"/>
              </a:solidFill>
              <a:latin typeface="Inter SemiBold"/>
              <a:ea typeface="Inter SemiBold"/>
              <a:cs typeface="Inter SemiBold"/>
              <a:sym typeface="Inter SemiBold"/>
            </a:endParaRPr>
          </a:p>
        </p:txBody>
      </p:sp>
      <p:sp>
        <p:nvSpPr>
          <p:cNvPr id="195" name="Google Shape;195;p37"/>
          <p:cNvSpPr txBox="1"/>
          <p:nvPr/>
        </p:nvSpPr>
        <p:spPr>
          <a:xfrm>
            <a:off x="540000" y="4095550"/>
            <a:ext cx="2520000" cy="508200"/>
          </a:xfrm>
          <a:prstGeom prst="rect">
            <a:avLst/>
          </a:prstGeom>
          <a:noFill/>
          <a:ln>
            <a:noFill/>
          </a:ln>
        </p:spPr>
        <p:txBody>
          <a:bodyPr anchorCtr="0" anchor="b" bIns="91425" lIns="91425" spcFirstLastPara="1" rIns="91425" wrap="square" tIns="91425">
            <a:noAutofit/>
          </a:bodyPr>
          <a:lstStyle/>
          <a:p>
            <a:pPr indent="0" lvl="0" marL="0" marR="0" rtl="0" algn="l">
              <a:lnSpc>
                <a:spcPct val="115000"/>
              </a:lnSpc>
              <a:spcBef>
                <a:spcPts val="0"/>
              </a:spcBef>
              <a:spcAft>
                <a:spcPts val="1200"/>
              </a:spcAft>
              <a:buClr>
                <a:srgbClr val="000000"/>
              </a:buClr>
              <a:buSzPts val="1500"/>
              <a:buFont typeface="Arial"/>
              <a:buNone/>
            </a:pPr>
            <a:r>
              <a:rPr b="0" i="0" lang="en" sz="1500" u="none" cap="none" strike="noStrike">
                <a:solidFill>
                  <a:srgbClr val="FFFFFF"/>
                </a:solidFill>
                <a:latin typeface="Inter"/>
                <a:ea typeface="Inter"/>
                <a:cs typeface="Inter"/>
                <a:sym typeface="Inter"/>
              </a:rPr>
              <a:t>Find out more at appvia.io</a:t>
            </a:r>
            <a:endParaRPr b="0" i="0" sz="1500" u="none" cap="none" strike="noStrike">
              <a:solidFill>
                <a:srgbClr val="FFFFFF"/>
              </a:solidFill>
              <a:latin typeface="Inter SemiBold"/>
              <a:ea typeface="Inter SemiBold"/>
              <a:cs typeface="Inter SemiBold"/>
              <a:sym typeface="Inter SemiBold"/>
            </a:endParaRPr>
          </a:p>
        </p:txBody>
      </p:sp>
      <p:pic>
        <p:nvPicPr>
          <p:cNvPr id="196" name="Google Shape;196;p37"/>
          <p:cNvPicPr preferRelativeResize="0"/>
          <p:nvPr/>
        </p:nvPicPr>
        <p:blipFill rotWithShape="1">
          <a:blip r:embed="rId3">
            <a:alphaModFix/>
          </a:blip>
          <a:srcRect b="0" l="0" r="0" t="0"/>
          <a:stretch/>
        </p:blipFill>
        <p:spPr>
          <a:xfrm>
            <a:off x="6084000" y="4158316"/>
            <a:ext cx="2520003" cy="445433"/>
          </a:xfrm>
          <a:prstGeom prst="rect">
            <a:avLst/>
          </a:prstGeom>
          <a:noFill/>
          <a:ln>
            <a:noFill/>
          </a:ln>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bg>
      <p:bgPr>
        <a:blipFill>
          <a:blip r:embed="rId2">
            <a:alphaModFix/>
          </a:blip>
          <a:stretch>
            <a:fillRect/>
          </a:stretch>
        </a:blipFill>
      </p:bgPr>
    </p:bg>
    <p:spTree>
      <p:nvGrpSpPr>
        <p:cNvPr id="197" name="Shape 197"/>
        <p:cNvGrpSpPr/>
        <p:nvPr/>
      </p:nvGrpSpPr>
      <p:grpSpPr>
        <a:xfrm>
          <a:off x="0" y="0"/>
          <a:ext cx="0" cy="0"/>
          <a:chOff x="0" y="0"/>
          <a:chExt cx="0" cy="0"/>
        </a:xfrm>
      </p:grpSpPr>
      <p:sp>
        <p:nvSpPr>
          <p:cNvPr id="198" name="Google Shape;198;p38"/>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1pPr>
            <a:lvl2pPr indent="0" lvl="1"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2pPr>
            <a:lvl3pPr indent="0" lvl="2"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3pPr>
            <a:lvl4pPr indent="0" lvl="3"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4pPr>
            <a:lvl5pPr indent="0" lvl="4"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5pPr>
            <a:lvl6pPr indent="0" lvl="5"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6pPr>
            <a:lvl7pPr indent="0" lvl="6"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7pPr>
            <a:lvl8pPr indent="0" lvl="7"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8pPr>
            <a:lvl9pPr indent="0" lvl="8"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ngle Column">
  <p:cSld name="TITLE_AND_BODY_1">
    <p:bg>
      <p:bgPr>
        <a:blipFill>
          <a:blip r:embed="rId2">
            <a:alphaModFix/>
          </a:blip>
          <a:stretch>
            <a:fillRect/>
          </a:stretch>
        </a:blipFill>
      </p:bgPr>
    </p:bg>
    <p:spTree>
      <p:nvGrpSpPr>
        <p:cNvPr id="199" name="Shape 199"/>
        <p:cNvGrpSpPr/>
        <p:nvPr/>
      </p:nvGrpSpPr>
      <p:grpSpPr>
        <a:xfrm>
          <a:off x="0" y="0"/>
          <a:ext cx="0" cy="0"/>
          <a:chOff x="0" y="0"/>
          <a:chExt cx="0" cy="0"/>
        </a:xfrm>
      </p:grpSpPr>
      <p:sp>
        <p:nvSpPr>
          <p:cNvPr id="200" name="Google Shape;200;p39"/>
          <p:cNvSpPr txBox="1"/>
          <p:nvPr>
            <p:ph idx="1" type="body"/>
          </p:nvPr>
        </p:nvSpPr>
        <p:spPr>
          <a:xfrm>
            <a:off x="311700" y="1305350"/>
            <a:ext cx="7725600" cy="2996100"/>
          </a:xfrm>
          <a:prstGeom prst="rect">
            <a:avLst/>
          </a:prstGeom>
          <a:noFill/>
          <a:ln>
            <a:noFill/>
          </a:ln>
        </p:spPr>
        <p:txBody>
          <a:bodyPr anchorCtr="0" anchor="t" bIns="0" lIns="0" spcFirstLastPara="1" rIns="0" wrap="square" tIns="0">
            <a:normAutofit/>
          </a:bodyPr>
          <a:lstStyle>
            <a:lvl1pPr indent="-311150" lvl="0" marL="457200" algn="l">
              <a:lnSpc>
                <a:spcPct val="115000"/>
              </a:lnSpc>
              <a:spcBef>
                <a:spcPts val="10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200"/>
              </a:spcBef>
              <a:spcAft>
                <a:spcPts val="12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01" name="Google Shape;201;p39"/>
          <p:cNvSpPr txBox="1"/>
          <p:nvPr>
            <p:ph type="title"/>
          </p:nvPr>
        </p:nvSpPr>
        <p:spPr>
          <a:xfrm>
            <a:off x="311700" y="318800"/>
            <a:ext cx="8520600" cy="429600"/>
          </a:xfrm>
          <a:prstGeom prst="rect">
            <a:avLst/>
          </a:prstGeom>
          <a:noFill/>
          <a:ln>
            <a:noFill/>
          </a:ln>
        </p:spPr>
        <p:txBody>
          <a:bodyPr anchorCtr="0" anchor="t" bIns="0" lIns="0" spcFirstLastPara="1" rIns="0" wrap="square" tIns="0">
            <a:norm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02" name="Google Shape;202;p39"/>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1pPr>
            <a:lvl2pPr indent="0" lvl="1"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2pPr>
            <a:lvl3pPr indent="0" lvl="2"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3pPr>
            <a:lvl4pPr indent="0" lvl="3"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4pPr>
            <a:lvl5pPr indent="0" lvl="4"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5pPr>
            <a:lvl6pPr indent="0" lvl="5"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6pPr>
            <a:lvl7pPr indent="0" lvl="6"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7pPr>
            <a:lvl8pPr indent="0" lvl="7"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8pPr>
            <a:lvl9pPr indent="0" lvl="8"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9pPr>
          </a:lstStyle>
          <a:p>
            <a:pPr indent="0" lvl="0" marL="0" rtl="0" algn="l">
              <a:spcBef>
                <a:spcPts val="0"/>
              </a:spcBef>
              <a:spcAft>
                <a:spcPts val="0"/>
              </a:spcAft>
              <a:buNone/>
            </a:pPr>
            <a:r>
              <a:rPr lang="en"/>
              <a:t>Page </a:t>
            </a:r>
            <a:fld id="{00000000-1234-1234-1234-123412341234}" type="slidenum">
              <a:rPr lang="en"/>
              <a:t>‹#›</a:t>
            </a:fld>
            <a:endParaRPr/>
          </a:p>
        </p:txBody>
      </p:sp>
      <p:sp>
        <p:nvSpPr>
          <p:cNvPr id="203" name="Google Shape;203;p39"/>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04" name="Google Shape;204;p39"/>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
        <p:nvSpPr>
          <p:cNvPr id="205" name="Google Shape;205;p39"/>
          <p:cNvSpPr txBox="1"/>
          <p:nvPr>
            <p:ph idx="2" type="title"/>
          </p:nvPr>
        </p:nvSpPr>
        <p:spPr>
          <a:xfrm>
            <a:off x="311700" y="893825"/>
            <a:ext cx="8520600" cy="266100"/>
          </a:xfrm>
          <a:prstGeom prst="rect">
            <a:avLst/>
          </a:prstGeom>
          <a:noFill/>
          <a:ln>
            <a:noFill/>
          </a:ln>
        </p:spPr>
        <p:txBody>
          <a:bodyPr anchorCtr="0" anchor="t" bIns="0" lIns="0" spcFirstLastPara="1" rIns="0" wrap="square" tIns="0">
            <a:norm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7" Type="http://schemas.openxmlformats.org/officeDocument/2006/relationships/theme" Target="../theme/theme1.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dk1"/>
        </a:solidFill>
      </p:bgPr>
    </p:bg>
    <p:spTree>
      <p:nvGrpSpPr>
        <p:cNvPr id="5" name="Shape 5"/>
        <p:cNvGrpSpPr/>
        <p:nvPr/>
      </p:nvGrpSpPr>
      <p:grpSpPr>
        <a:xfrm>
          <a:off x="0" y="0"/>
          <a:ext cx="0" cy="0"/>
          <a:chOff x="0" y="0"/>
          <a:chExt cx="0" cy="0"/>
        </a:xfrm>
      </p:grpSpPr>
      <p:sp>
        <p:nvSpPr>
          <p:cNvPr id="6" name="Google Shape;6;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accent1"/>
              </a:buClr>
              <a:buSzPts val="2500"/>
              <a:buFont typeface="Inter Medium"/>
              <a:buNone/>
              <a:defRPr b="0" i="0" sz="2500" u="none" cap="none" strike="noStrike">
                <a:solidFill>
                  <a:schemeClr val="accent1"/>
                </a:solidFill>
                <a:latin typeface="Inter Medium"/>
                <a:ea typeface="Inter Medium"/>
                <a:cs typeface="Inter Medium"/>
                <a:sym typeface="Inter Medium"/>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13"/>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23850" lvl="0" marL="4572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1pPr>
            <a:lvl2pPr indent="-323850" lvl="1" marL="9144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2pPr>
            <a:lvl3pPr indent="-323850" lvl="2" marL="13716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3pPr>
            <a:lvl4pPr indent="-323850" lvl="3" marL="18288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4pPr>
            <a:lvl5pPr indent="-323850" lvl="4" marL="22860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5pPr>
            <a:lvl6pPr indent="-323850" lvl="5" marL="27432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6pPr>
            <a:lvl7pPr indent="-323850" lvl="6" marL="32004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7pPr>
            <a:lvl8pPr indent="-323850" lvl="7" marL="36576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8pPr>
            <a:lvl9pPr indent="-323850" lvl="8" marL="41148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9pPr>
          </a:lstStyle>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2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3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3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9.png"/><Relationship Id="rId4" Type="http://schemas.openxmlformats.org/officeDocument/2006/relationships/image" Target="../media/image18.png"/><Relationship Id="rId5" Type="http://schemas.openxmlformats.org/officeDocument/2006/relationships/image" Target="../media/image20.png"/><Relationship Id="rId6" Type="http://schemas.openxmlformats.org/officeDocument/2006/relationships/image" Target="../media/image24.png"/><Relationship Id="rId7" Type="http://schemas.openxmlformats.org/officeDocument/2006/relationships/image" Target="../media/image29.png"/><Relationship Id="rId8" Type="http://schemas.openxmlformats.org/officeDocument/2006/relationships/image" Target="../media/image2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p1"/>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p>
            <a:pPr indent="0" lvl="0" marL="0" rtl="0" algn="ctr">
              <a:lnSpc>
                <a:spcPct val="100000"/>
              </a:lnSpc>
              <a:spcBef>
                <a:spcPts val="0"/>
              </a:spcBef>
              <a:spcAft>
                <a:spcPts val="0"/>
              </a:spcAft>
              <a:buSzPts val="4500"/>
              <a:buNone/>
            </a:pPr>
            <a:r>
              <a:rPr lang="en"/>
              <a:t>What is DevOps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sp>
        <p:nvSpPr>
          <p:cNvPr id="215" name="Google Shape;215;p2"/>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Doge Bank</a:t>
            </a:r>
            <a:endParaRPr/>
          </a:p>
        </p:txBody>
      </p:sp>
      <p:sp>
        <p:nvSpPr>
          <p:cNvPr id="216" name="Google Shape;216;p2"/>
          <p:cNvSpPr txBox="1"/>
          <p:nvPr>
            <p:ph idx="1" type="body"/>
          </p:nvPr>
        </p:nvSpPr>
        <p:spPr>
          <a:xfrm>
            <a:off x="540300" y="1304875"/>
            <a:ext cx="3902400" cy="3312900"/>
          </a:xfrm>
          <a:prstGeom prst="rect">
            <a:avLst/>
          </a:prstGeom>
          <a:noFill/>
          <a:ln>
            <a:noFill/>
          </a:ln>
        </p:spPr>
        <p:txBody>
          <a:bodyPr anchorCtr="0" anchor="t" bIns="91425" lIns="91425" spcFirstLastPara="1" rIns="91425" wrap="square" tIns="91425">
            <a:normAutofit/>
          </a:bodyPr>
          <a:lstStyle/>
          <a:p>
            <a:pPr indent="-374650" lvl="0" marL="457200" rtl="0" algn="l">
              <a:lnSpc>
                <a:spcPct val="115000"/>
              </a:lnSpc>
              <a:spcBef>
                <a:spcPts val="0"/>
              </a:spcBef>
              <a:spcAft>
                <a:spcPts val="0"/>
              </a:spcAft>
              <a:buSzPts val="2300"/>
              <a:buChar char="●"/>
            </a:pPr>
            <a:r>
              <a:rPr lang="en" sz="2300"/>
              <a:t>DevOps for Doge Bank</a:t>
            </a:r>
            <a:endParaRPr sz="2300"/>
          </a:p>
          <a:p>
            <a:pPr indent="-374650" lvl="0" marL="457200" rtl="0" algn="l">
              <a:lnSpc>
                <a:spcPct val="115000"/>
              </a:lnSpc>
              <a:spcBef>
                <a:spcPts val="1000"/>
              </a:spcBef>
              <a:spcAft>
                <a:spcPts val="1000"/>
              </a:spcAft>
              <a:buSzPts val="2300"/>
              <a:buChar char="●"/>
            </a:pPr>
            <a:r>
              <a:rPr lang="en" sz="2300"/>
              <a:t>Understanding how the bank operates helps us grasp key DevOps concepts.</a:t>
            </a:r>
            <a:endParaRPr sz="2300"/>
          </a:p>
        </p:txBody>
      </p:sp>
      <p:pic>
        <p:nvPicPr>
          <p:cNvPr id="217" name="Google Shape;217;p2"/>
          <p:cNvPicPr preferRelativeResize="0"/>
          <p:nvPr/>
        </p:nvPicPr>
        <p:blipFill rotWithShape="1">
          <a:blip r:embed="rId3">
            <a:alphaModFix/>
          </a:blip>
          <a:srcRect b="19514" l="15697" r="10605" t="18353"/>
          <a:stretch/>
        </p:blipFill>
        <p:spPr>
          <a:xfrm>
            <a:off x="4809900" y="1449650"/>
            <a:ext cx="3694776" cy="233432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1" name="Shape 221"/>
        <p:cNvGrpSpPr/>
        <p:nvPr/>
      </p:nvGrpSpPr>
      <p:grpSpPr>
        <a:xfrm>
          <a:off x="0" y="0"/>
          <a:ext cx="0" cy="0"/>
          <a:chOff x="0" y="0"/>
          <a:chExt cx="0" cy="0"/>
        </a:xfrm>
      </p:grpSpPr>
      <p:sp>
        <p:nvSpPr>
          <p:cNvPr id="222" name="Google Shape;222;p3"/>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Doge Bank</a:t>
            </a:r>
            <a:endParaRPr/>
          </a:p>
        </p:txBody>
      </p:sp>
      <p:sp>
        <p:nvSpPr>
          <p:cNvPr id="223" name="Google Shape;223;p3"/>
          <p:cNvSpPr txBox="1"/>
          <p:nvPr>
            <p:ph idx="1" type="body"/>
          </p:nvPr>
        </p:nvSpPr>
        <p:spPr>
          <a:xfrm>
            <a:off x="540300" y="1304875"/>
            <a:ext cx="4101600" cy="3312900"/>
          </a:xfrm>
          <a:prstGeom prst="rect">
            <a:avLst/>
          </a:prstGeom>
          <a:noFill/>
          <a:ln>
            <a:noFill/>
          </a:ln>
        </p:spPr>
        <p:txBody>
          <a:bodyPr anchorCtr="0" anchor="t" bIns="91425" lIns="91425" spcFirstLastPara="1" rIns="91425" wrap="square" tIns="91425">
            <a:normAutofit fontScale="92500" lnSpcReduction="10000"/>
          </a:bodyPr>
          <a:lstStyle/>
          <a:p>
            <a:pPr indent="-357738" lvl="0" marL="457200" rtl="0" algn="l">
              <a:lnSpc>
                <a:spcPct val="115000"/>
              </a:lnSpc>
              <a:spcBef>
                <a:spcPts val="0"/>
              </a:spcBef>
              <a:spcAft>
                <a:spcPts val="0"/>
              </a:spcAft>
              <a:buSzPct val="100000"/>
              <a:buChar char="●"/>
            </a:pPr>
            <a:r>
              <a:rPr lang="en" sz="2198"/>
              <a:t>Expectations at Doge Bank: Money availability at all times.</a:t>
            </a:r>
            <a:endParaRPr sz="2198"/>
          </a:p>
          <a:p>
            <a:pPr indent="-357738" lvl="0" marL="457200" rtl="0" algn="l">
              <a:lnSpc>
                <a:spcPct val="115000"/>
              </a:lnSpc>
              <a:spcBef>
                <a:spcPts val="1000"/>
              </a:spcBef>
              <a:spcAft>
                <a:spcPts val="0"/>
              </a:spcAft>
              <a:buSzPct val="100000"/>
              <a:buChar char="●"/>
            </a:pPr>
            <a:r>
              <a:rPr lang="en" sz="2198"/>
              <a:t>Frustrating scenario: Bank has no cash on hand.</a:t>
            </a:r>
            <a:endParaRPr sz="2198"/>
          </a:p>
          <a:p>
            <a:pPr indent="-357738" lvl="0" marL="457200" rtl="0" algn="l">
              <a:lnSpc>
                <a:spcPct val="115000"/>
              </a:lnSpc>
              <a:spcBef>
                <a:spcPts val="1000"/>
              </a:spcBef>
              <a:spcAft>
                <a:spcPts val="0"/>
              </a:spcAft>
              <a:buSzPct val="100000"/>
              <a:buChar char="●"/>
            </a:pPr>
            <a:r>
              <a:rPr lang="en" sz="2198"/>
              <a:t>Solution: Printing more money when bank runs out.</a:t>
            </a:r>
            <a:endParaRPr sz="2198"/>
          </a:p>
          <a:p>
            <a:pPr indent="0" lvl="0" marL="457200" rtl="0" algn="l">
              <a:lnSpc>
                <a:spcPct val="115000"/>
              </a:lnSpc>
              <a:spcBef>
                <a:spcPts val="1000"/>
              </a:spcBef>
              <a:spcAft>
                <a:spcPts val="1000"/>
              </a:spcAft>
              <a:buSzPct val="50000"/>
              <a:buNone/>
            </a:pPr>
            <a:r>
              <a:t/>
            </a:r>
            <a:endParaRPr sz="2000"/>
          </a:p>
        </p:txBody>
      </p:sp>
      <p:pic>
        <p:nvPicPr>
          <p:cNvPr id="224" name="Google Shape;224;p3"/>
          <p:cNvPicPr preferRelativeResize="0"/>
          <p:nvPr/>
        </p:nvPicPr>
        <p:blipFill rotWithShape="1">
          <a:blip r:embed="rId3">
            <a:alphaModFix/>
          </a:blip>
          <a:srcRect b="0" l="0" r="0" t="0"/>
          <a:stretch/>
        </p:blipFill>
        <p:spPr>
          <a:xfrm>
            <a:off x="4792825" y="1093925"/>
            <a:ext cx="4001895" cy="27713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4"/>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Doge Bank</a:t>
            </a:r>
            <a:endParaRPr/>
          </a:p>
        </p:txBody>
      </p:sp>
      <p:sp>
        <p:nvSpPr>
          <p:cNvPr id="230" name="Google Shape;230;p4"/>
          <p:cNvSpPr txBox="1"/>
          <p:nvPr>
            <p:ph idx="1" type="body"/>
          </p:nvPr>
        </p:nvSpPr>
        <p:spPr>
          <a:xfrm>
            <a:off x="540300" y="1304875"/>
            <a:ext cx="4506900" cy="3312900"/>
          </a:xfrm>
          <a:prstGeom prst="rect">
            <a:avLst/>
          </a:prstGeom>
          <a:noFill/>
          <a:ln>
            <a:noFill/>
          </a:ln>
        </p:spPr>
        <p:txBody>
          <a:bodyPr anchorCtr="0" anchor="t" bIns="91425" lIns="91425" spcFirstLastPara="1" rIns="91425" wrap="square" tIns="91425">
            <a:normAutofit lnSpcReduction="10000"/>
          </a:bodyPr>
          <a:lstStyle/>
          <a:p>
            <a:pPr indent="-355600" lvl="0" marL="457200" rtl="0" algn="l">
              <a:lnSpc>
                <a:spcPct val="115000"/>
              </a:lnSpc>
              <a:spcBef>
                <a:spcPts val="0"/>
              </a:spcBef>
              <a:spcAft>
                <a:spcPts val="0"/>
              </a:spcAft>
              <a:buSzPts val="2000"/>
              <a:buChar char="●"/>
            </a:pPr>
            <a:r>
              <a:rPr lang="en" sz="2000"/>
              <a:t>Expectations at Doge Bank: You're able to access your online banking</a:t>
            </a:r>
            <a:endParaRPr sz="2000"/>
          </a:p>
          <a:p>
            <a:pPr indent="-355600" lvl="0" marL="457200" rtl="0" algn="l">
              <a:lnSpc>
                <a:spcPct val="115000"/>
              </a:lnSpc>
              <a:spcBef>
                <a:spcPts val="1000"/>
              </a:spcBef>
              <a:spcAft>
                <a:spcPts val="0"/>
              </a:spcAft>
              <a:buSzPts val="2000"/>
              <a:buChar char="●"/>
            </a:pPr>
            <a:r>
              <a:rPr lang="en" sz="2000"/>
              <a:t>Frustrating scenario: Never ending loading sign, trying to access your online banking</a:t>
            </a:r>
            <a:endParaRPr sz="2000"/>
          </a:p>
          <a:p>
            <a:pPr indent="-355600" lvl="0" marL="457200" rtl="0" algn="l">
              <a:lnSpc>
                <a:spcPct val="115000"/>
              </a:lnSpc>
              <a:spcBef>
                <a:spcPts val="1000"/>
              </a:spcBef>
              <a:spcAft>
                <a:spcPts val="0"/>
              </a:spcAft>
              <a:buSzPts val="2000"/>
              <a:buChar char="●"/>
            </a:pPr>
            <a:r>
              <a:rPr lang="en" sz="2000"/>
              <a:t>Solution: Scale infrastructure</a:t>
            </a:r>
            <a:endParaRPr sz="2000"/>
          </a:p>
          <a:p>
            <a:pPr indent="0" lvl="0" marL="457200" rtl="0" algn="l">
              <a:lnSpc>
                <a:spcPct val="115000"/>
              </a:lnSpc>
              <a:spcBef>
                <a:spcPts val="1000"/>
              </a:spcBef>
              <a:spcAft>
                <a:spcPts val="1000"/>
              </a:spcAft>
              <a:buSzPts val="1000"/>
              <a:buNone/>
            </a:pPr>
            <a:r>
              <a:t/>
            </a:r>
            <a:endParaRPr sz="2000"/>
          </a:p>
        </p:txBody>
      </p:sp>
      <p:pic>
        <p:nvPicPr>
          <p:cNvPr id="231" name="Google Shape;231;p4"/>
          <p:cNvPicPr preferRelativeResize="0"/>
          <p:nvPr/>
        </p:nvPicPr>
        <p:blipFill rotWithShape="1">
          <a:blip r:embed="rId3">
            <a:alphaModFix/>
          </a:blip>
          <a:srcRect b="16603" l="0" r="0" t="0"/>
          <a:stretch/>
        </p:blipFill>
        <p:spPr>
          <a:xfrm>
            <a:off x="4959875" y="1342875"/>
            <a:ext cx="3933825" cy="22241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pic>
        <p:nvPicPr>
          <p:cNvPr id="236" name="Google Shape;236;p5"/>
          <p:cNvPicPr preferRelativeResize="0"/>
          <p:nvPr/>
        </p:nvPicPr>
        <p:blipFill rotWithShape="1">
          <a:blip r:embed="rId3">
            <a:alphaModFix/>
          </a:blip>
          <a:srcRect b="0" l="0" r="0" t="0"/>
          <a:stretch/>
        </p:blipFill>
        <p:spPr>
          <a:xfrm>
            <a:off x="1524000" y="695250"/>
            <a:ext cx="6096000" cy="34575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0" name="Shape 240"/>
        <p:cNvGrpSpPr/>
        <p:nvPr/>
      </p:nvGrpSpPr>
      <p:grpSpPr>
        <a:xfrm>
          <a:off x="0" y="0"/>
          <a:ext cx="0" cy="0"/>
          <a:chOff x="0" y="0"/>
          <a:chExt cx="0" cy="0"/>
        </a:xfrm>
      </p:grpSpPr>
      <p:sp>
        <p:nvSpPr>
          <p:cNvPr id="241" name="Google Shape;241;p6"/>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Core principles of DevOps</a:t>
            </a:r>
            <a:endParaRPr/>
          </a:p>
        </p:txBody>
      </p:sp>
      <p:sp>
        <p:nvSpPr>
          <p:cNvPr id="242" name="Google Shape;242;p6"/>
          <p:cNvSpPr txBox="1"/>
          <p:nvPr>
            <p:ph idx="2" type="body"/>
          </p:nvPr>
        </p:nvSpPr>
        <p:spPr>
          <a:xfrm>
            <a:off x="540301" y="1228675"/>
            <a:ext cx="7488000" cy="3416400"/>
          </a:xfrm>
          <a:prstGeom prst="rect">
            <a:avLst/>
          </a:prstGeom>
          <a:noFill/>
          <a:ln>
            <a:noFill/>
          </a:ln>
        </p:spPr>
        <p:txBody>
          <a:bodyPr anchorCtr="0" anchor="t" bIns="91425" lIns="91425" spcFirstLastPara="1" rIns="91425" wrap="square" tIns="91425">
            <a:normAutofit/>
          </a:bodyPr>
          <a:lstStyle/>
          <a:p>
            <a:pPr indent="-355600" lvl="0" marL="457200" rtl="0" algn="l">
              <a:lnSpc>
                <a:spcPct val="115000"/>
              </a:lnSpc>
              <a:spcBef>
                <a:spcPts val="0"/>
              </a:spcBef>
              <a:spcAft>
                <a:spcPts val="0"/>
              </a:spcAft>
              <a:buSzPts val="2000"/>
              <a:buChar char="●"/>
            </a:pPr>
            <a:r>
              <a:rPr lang="en" sz="2000"/>
              <a:t>Continuous Integration</a:t>
            </a:r>
            <a:endParaRPr sz="2000"/>
          </a:p>
          <a:p>
            <a:pPr indent="-355600" lvl="0" marL="457200" rtl="0" algn="l">
              <a:lnSpc>
                <a:spcPct val="115000"/>
              </a:lnSpc>
              <a:spcBef>
                <a:spcPts val="1000"/>
              </a:spcBef>
              <a:spcAft>
                <a:spcPts val="0"/>
              </a:spcAft>
              <a:buSzPts val="2000"/>
              <a:buChar char="●"/>
            </a:pPr>
            <a:r>
              <a:rPr lang="en" sz="2000"/>
              <a:t>Continuous Delivery</a:t>
            </a:r>
            <a:endParaRPr sz="2000"/>
          </a:p>
          <a:p>
            <a:pPr indent="-355600" lvl="0" marL="457200" rtl="0" algn="l">
              <a:lnSpc>
                <a:spcPct val="115000"/>
              </a:lnSpc>
              <a:spcBef>
                <a:spcPts val="1000"/>
              </a:spcBef>
              <a:spcAft>
                <a:spcPts val="0"/>
              </a:spcAft>
              <a:buSzPts val="2000"/>
              <a:buChar char="●"/>
            </a:pPr>
            <a:r>
              <a:rPr lang="en" sz="2000"/>
              <a:t>Infrastructure As Code</a:t>
            </a:r>
            <a:endParaRPr sz="2000"/>
          </a:p>
          <a:p>
            <a:pPr indent="-355600" lvl="0" marL="457200" rtl="0" algn="l">
              <a:lnSpc>
                <a:spcPct val="115000"/>
              </a:lnSpc>
              <a:spcBef>
                <a:spcPts val="1000"/>
              </a:spcBef>
              <a:spcAft>
                <a:spcPts val="0"/>
              </a:spcAft>
              <a:buSzPts val="2000"/>
              <a:buChar char="●"/>
            </a:pPr>
            <a:r>
              <a:rPr lang="en" sz="2000"/>
              <a:t>Microservices</a:t>
            </a:r>
            <a:endParaRPr sz="2000"/>
          </a:p>
          <a:p>
            <a:pPr indent="0" lvl="0" marL="0" rtl="0" algn="l">
              <a:lnSpc>
                <a:spcPct val="115000"/>
              </a:lnSpc>
              <a:spcBef>
                <a:spcPts val="1000"/>
              </a:spcBef>
              <a:spcAft>
                <a:spcPts val="1000"/>
              </a:spcAft>
              <a:buSzPts val="1500"/>
              <a:buNone/>
            </a:pPr>
            <a:r>
              <a:t/>
            </a:r>
            <a:endParaRPr sz="20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6" name="Shape 246"/>
        <p:cNvGrpSpPr/>
        <p:nvPr/>
      </p:nvGrpSpPr>
      <p:grpSpPr>
        <a:xfrm>
          <a:off x="0" y="0"/>
          <a:ext cx="0" cy="0"/>
          <a:chOff x="0" y="0"/>
          <a:chExt cx="0" cy="0"/>
        </a:xfrm>
      </p:grpSpPr>
      <p:pic>
        <p:nvPicPr>
          <p:cNvPr id="247" name="Google Shape;247;g2c664075f79_0_0"/>
          <p:cNvPicPr preferRelativeResize="0"/>
          <p:nvPr/>
        </p:nvPicPr>
        <p:blipFill>
          <a:blip r:embed="rId3">
            <a:alphaModFix/>
          </a:blip>
          <a:stretch>
            <a:fillRect/>
          </a:stretch>
        </p:blipFill>
        <p:spPr>
          <a:xfrm>
            <a:off x="651225" y="668613"/>
            <a:ext cx="8207624" cy="38062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1" name="Shape 251"/>
        <p:cNvGrpSpPr/>
        <p:nvPr/>
      </p:nvGrpSpPr>
      <p:grpSpPr>
        <a:xfrm>
          <a:off x="0" y="0"/>
          <a:ext cx="0" cy="0"/>
          <a:chOff x="0" y="0"/>
          <a:chExt cx="0" cy="0"/>
        </a:xfrm>
      </p:grpSpPr>
      <p:pic>
        <p:nvPicPr>
          <p:cNvPr id="252" name="Google Shape;252;p7"/>
          <p:cNvPicPr preferRelativeResize="0"/>
          <p:nvPr/>
        </p:nvPicPr>
        <p:blipFill rotWithShape="1">
          <a:blip r:embed="rId3">
            <a:alphaModFix/>
          </a:blip>
          <a:srcRect b="0" l="0" r="0" t="0"/>
          <a:stretch/>
        </p:blipFill>
        <p:spPr>
          <a:xfrm>
            <a:off x="1746976" y="152400"/>
            <a:ext cx="5954848" cy="51435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6" name="Shape 256"/>
        <p:cNvGrpSpPr/>
        <p:nvPr/>
      </p:nvGrpSpPr>
      <p:grpSpPr>
        <a:xfrm>
          <a:off x="0" y="0"/>
          <a:ext cx="0" cy="0"/>
          <a:chOff x="0" y="0"/>
          <a:chExt cx="0" cy="0"/>
        </a:xfrm>
      </p:grpSpPr>
      <p:graphicFrame>
        <p:nvGraphicFramePr>
          <p:cNvPr id="257" name="Google Shape;257;g2c664075f79_0_5"/>
          <p:cNvGraphicFramePr/>
          <p:nvPr/>
        </p:nvGraphicFramePr>
        <p:xfrm>
          <a:off x="677150" y="551475"/>
          <a:ext cx="3000000" cy="3000000"/>
        </p:xfrm>
        <a:graphic>
          <a:graphicData uri="http://schemas.openxmlformats.org/drawingml/2006/table">
            <a:tbl>
              <a:tblPr>
                <a:noFill/>
                <a:tableStyleId>{189F4FBA-E30B-46DC-8031-D11C005EA886}</a:tableStyleId>
              </a:tblPr>
              <a:tblGrid>
                <a:gridCol w="1557950"/>
                <a:gridCol w="3252225"/>
                <a:gridCol w="3301650"/>
              </a:tblGrid>
              <a:tr h="200025">
                <a:tc>
                  <a:txBody>
                    <a:bodyPr/>
                    <a:lstStyle/>
                    <a:p>
                      <a:pPr indent="0" lvl="0" marL="0" rtl="0" algn="ctr">
                        <a:lnSpc>
                          <a:spcPct val="115000"/>
                        </a:lnSpc>
                        <a:spcBef>
                          <a:spcPts val="0"/>
                        </a:spcBef>
                        <a:spcAft>
                          <a:spcPts val="0"/>
                        </a:spcAft>
                        <a:buNone/>
                      </a:pPr>
                      <a:r>
                        <a:rPr b="1" lang="en" sz="1600"/>
                        <a:t>Aspect</a:t>
                      </a:r>
                      <a:endParaRPr b="1"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b="1" lang="en" sz="1600"/>
                        <a:t>Monoliths</a:t>
                      </a:r>
                      <a:endParaRPr b="1"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b="1" lang="en" sz="1600"/>
                        <a:t>Microservices</a:t>
                      </a:r>
                      <a:endParaRPr b="1"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r h="200025">
                <a:tc>
                  <a:txBody>
                    <a:bodyPr/>
                    <a:lstStyle/>
                    <a:p>
                      <a:pPr indent="0" lvl="0" marL="0" rtl="0" algn="l">
                        <a:lnSpc>
                          <a:spcPct val="115000"/>
                        </a:lnSpc>
                        <a:spcBef>
                          <a:spcPts val="0"/>
                        </a:spcBef>
                        <a:spcAft>
                          <a:spcPts val="0"/>
                        </a:spcAft>
                        <a:buNone/>
                      </a:pPr>
                      <a:r>
                        <a:rPr lang="en" sz="1600"/>
                        <a:t>Architecture</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1600"/>
                        <a:t>Single, large application</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1600"/>
                        <a:t>Smaller, independent services</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r h="209550">
                <a:tc>
                  <a:txBody>
                    <a:bodyPr/>
                    <a:lstStyle/>
                    <a:p>
                      <a:pPr indent="0" lvl="0" marL="0" rtl="0" algn="l">
                        <a:lnSpc>
                          <a:spcPct val="115000"/>
                        </a:lnSpc>
                        <a:spcBef>
                          <a:spcPts val="0"/>
                        </a:spcBef>
                        <a:spcAft>
                          <a:spcPts val="0"/>
                        </a:spcAft>
                        <a:buNone/>
                      </a:pPr>
                      <a:r>
                        <a:rPr lang="en" sz="1600"/>
                        <a:t>Scalability</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1600"/>
                        <a:t>Vertical scaling often required 😔</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1600"/>
                        <a:t>Horizontal scaling is more feasible 🙂</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r h="209550">
                <a:tc>
                  <a:txBody>
                    <a:bodyPr/>
                    <a:lstStyle/>
                    <a:p>
                      <a:pPr indent="0" lvl="0" marL="0" rtl="0" algn="l">
                        <a:lnSpc>
                          <a:spcPct val="115000"/>
                        </a:lnSpc>
                        <a:spcBef>
                          <a:spcPts val="0"/>
                        </a:spcBef>
                        <a:spcAft>
                          <a:spcPts val="0"/>
                        </a:spcAft>
                        <a:buNone/>
                      </a:pPr>
                      <a:r>
                        <a:rPr lang="en" sz="1600"/>
                        <a:t>Development</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1600"/>
                        <a:t>Centralized development 😔</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1600"/>
                        <a:t>Decentralised development 🙂</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r h="209550">
                <a:tc>
                  <a:txBody>
                    <a:bodyPr/>
                    <a:lstStyle/>
                    <a:p>
                      <a:pPr indent="0" lvl="0" marL="0" rtl="0" algn="l">
                        <a:lnSpc>
                          <a:spcPct val="115000"/>
                        </a:lnSpc>
                        <a:spcBef>
                          <a:spcPts val="0"/>
                        </a:spcBef>
                        <a:spcAft>
                          <a:spcPts val="0"/>
                        </a:spcAft>
                        <a:buNone/>
                      </a:pPr>
                      <a:r>
                        <a:rPr lang="en" sz="1600"/>
                        <a:t>Maintenance</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1600"/>
                        <a:t>Complex and affect entire application 😔</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1600"/>
                        <a:t>Maintain individual service 🙂</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r h="209550">
                <a:tc>
                  <a:txBody>
                    <a:bodyPr/>
                    <a:lstStyle/>
                    <a:p>
                      <a:pPr indent="0" lvl="0" marL="0" rtl="0" algn="l">
                        <a:lnSpc>
                          <a:spcPct val="115000"/>
                        </a:lnSpc>
                        <a:spcBef>
                          <a:spcPts val="0"/>
                        </a:spcBef>
                        <a:spcAft>
                          <a:spcPts val="0"/>
                        </a:spcAft>
                        <a:buNone/>
                      </a:pPr>
                      <a:r>
                        <a:rPr lang="en" sz="1600"/>
                        <a:t>Deployment</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1600"/>
                        <a:t>Single deployment process 😔</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1600"/>
                        <a:t>Services deployed independently 🙂</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r h="209550">
                <a:tc>
                  <a:txBody>
                    <a:bodyPr/>
                    <a:lstStyle/>
                    <a:p>
                      <a:pPr indent="0" lvl="0" marL="0" rtl="0" algn="l">
                        <a:lnSpc>
                          <a:spcPct val="115000"/>
                        </a:lnSpc>
                        <a:spcBef>
                          <a:spcPts val="0"/>
                        </a:spcBef>
                        <a:spcAft>
                          <a:spcPts val="0"/>
                        </a:spcAft>
                        <a:buNone/>
                      </a:pPr>
                      <a:r>
                        <a:rPr lang="en" sz="1600"/>
                        <a:t>Fault Isolation</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1600"/>
                        <a:t>One failure can affect whole system 😔</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1600"/>
                        <a:t>Isolated Failure, reduces impact 🙂</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1" name="Shape 261"/>
        <p:cNvGrpSpPr/>
        <p:nvPr/>
      </p:nvGrpSpPr>
      <p:grpSpPr>
        <a:xfrm>
          <a:off x="0" y="0"/>
          <a:ext cx="0" cy="0"/>
          <a:chOff x="0" y="0"/>
          <a:chExt cx="0" cy="0"/>
        </a:xfrm>
      </p:grpSpPr>
      <p:sp>
        <p:nvSpPr>
          <p:cNvPr id="262" name="Google Shape;262;p8"/>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Core principles of DevOps</a:t>
            </a:r>
            <a:endParaRPr/>
          </a:p>
        </p:txBody>
      </p:sp>
      <p:sp>
        <p:nvSpPr>
          <p:cNvPr id="263" name="Google Shape;263;p8"/>
          <p:cNvSpPr txBox="1"/>
          <p:nvPr>
            <p:ph idx="2" type="body"/>
          </p:nvPr>
        </p:nvSpPr>
        <p:spPr>
          <a:xfrm>
            <a:off x="540301" y="1228675"/>
            <a:ext cx="7488000" cy="3416400"/>
          </a:xfrm>
          <a:prstGeom prst="rect">
            <a:avLst/>
          </a:prstGeom>
          <a:noFill/>
          <a:ln>
            <a:noFill/>
          </a:ln>
        </p:spPr>
        <p:txBody>
          <a:bodyPr anchorCtr="0" anchor="t" bIns="91425" lIns="91425" spcFirstLastPara="1" rIns="91425" wrap="square" tIns="91425">
            <a:normAutofit/>
          </a:bodyPr>
          <a:lstStyle/>
          <a:p>
            <a:pPr indent="-355600" lvl="0" marL="457200" rtl="0" algn="l">
              <a:lnSpc>
                <a:spcPct val="115000"/>
              </a:lnSpc>
              <a:spcBef>
                <a:spcPts val="0"/>
              </a:spcBef>
              <a:spcAft>
                <a:spcPts val="0"/>
              </a:spcAft>
              <a:buSzPts val="2000"/>
              <a:buChar char="●"/>
            </a:pPr>
            <a:r>
              <a:rPr lang="en" sz="2000"/>
              <a:t>Monitoring &amp; Logging</a:t>
            </a:r>
            <a:endParaRPr sz="2000"/>
          </a:p>
          <a:p>
            <a:pPr indent="-355600" lvl="0" marL="457200" rtl="0" algn="l">
              <a:lnSpc>
                <a:spcPct val="115000"/>
              </a:lnSpc>
              <a:spcBef>
                <a:spcPts val="1000"/>
              </a:spcBef>
              <a:spcAft>
                <a:spcPts val="0"/>
              </a:spcAft>
              <a:buSzPts val="2000"/>
              <a:buChar char="●"/>
            </a:pPr>
            <a:r>
              <a:rPr lang="en" sz="2000"/>
              <a:t>Automated Testing</a:t>
            </a:r>
            <a:endParaRPr sz="2000"/>
          </a:p>
          <a:p>
            <a:pPr indent="-355600" lvl="0" marL="457200" rtl="0" algn="l">
              <a:lnSpc>
                <a:spcPct val="115000"/>
              </a:lnSpc>
              <a:spcBef>
                <a:spcPts val="1000"/>
              </a:spcBef>
              <a:spcAft>
                <a:spcPts val="0"/>
              </a:spcAft>
              <a:buSzPts val="2000"/>
              <a:buChar char="●"/>
            </a:pPr>
            <a:r>
              <a:rPr lang="en" sz="2000"/>
              <a:t>Configuration Management</a:t>
            </a:r>
            <a:endParaRPr sz="2000"/>
          </a:p>
          <a:p>
            <a:pPr indent="-355600" lvl="0" marL="457200" rtl="0" algn="l">
              <a:lnSpc>
                <a:spcPct val="115000"/>
              </a:lnSpc>
              <a:spcBef>
                <a:spcPts val="1000"/>
              </a:spcBef>
              <a:spcAft>
                <a:spcPts val="0"/>
              </a:spcAft>
              <a:buSzPts val="2000"/>
              <a:buChar char="●"/>
            </a:pPr>
            <a:r>
              <a:rPr lang="en" sz="2000"/>
              <a:t>Communication</a:t>
            </a:r>
            <a:endParaRPr sz="2000"/>
          </a:p>
          <a:p>
            <a:pPr indent="0" lvl="0" marL="0" rtl="0" algn="l">
              <a:lnSpc>
                <a:spcPct val="115000"/>
              </a:lnSpc>
              <a:spcBef>
                <a:spcPts val="1000"/>
              </a:spcBef>
              <a:spcAft>
                <a:spcPts val="1000"/>
              </a:spcAft>
              <a:buSzPts val="1500"/>
              <a:buNone/>
            </a:pPr>
            <a:r>
              <a:t/>
            </a:r>
            <a:endParaRPr sz="20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7" name="Shape 267"/>
        <p:cNvGrpSpPr/>
        <p:nvPr/>
      </p:nvGrpSpPr>
      <p:grpSpPr>
        <a:xfrm>
          <a:off x="0" y="0"/>
          <a:ext cx="0" cy="0"/>
          <a:chOff x="0" y="0"/>
          <a:chExt cx="0" cy="0"/>
        </a:xfrm>
      </p:grpSpPr>
      <p:pic>
        <p:nvPicPr>
          <p:cNvPr id="268" name="Google Shape;268;p9"/>
          <p:cNvPicPr preferRelativeResize="0"/>
          <p:nvPr/>
        </p:nvPicPr>
        <p:blipFill rotWithShape="1">
          <a:blip r:embed="rId3">
            <a:alphaModFix/>
          </a:blip>
          <a:srcRect b="0" l="0" r="0" t="0"/>
          <a:stretch/>
        </p:blipFill>
        <p:spPr>
          <a:xfrm>
            <a:off x="1042275" y="205775"/>
            <a:ext cx="7406321" cy="48387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2" name="Shape 272"/>
        <p:cNvGrpSpPr/>
        <p:nvPr/>
      </p:nvGrpSpPr>
      <p:grpSpPr>
        <a:xfrm>
          <a:off x="0" y="0"/>
          <a:ext cx="0" cy="0"/>
          <a:chOff x="0" y="0"/>
          <a:chExt cx="0" cy="0"/>
        </a:xfrm>
      </p:grpSpPr>
      <p:sp>
        <p:nvSpPr>
          <p:cNvPr id="273" name="Google Shape;273;g2c664075f79_0_17"/>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Benefits of</a:t>
            </a:r>
            <a:r>
              <a:rPr lang="en"/>
              <a:t> DevOps</a:t>
            </a:r>
            <a:endParaRPr/>
          </a:p>
        </p:txBody>
      </p:sp>
      <p:sp>
        <p:nvSpPr>
          <p:cNvPr id="274" name="Google Shape;274;g2c664075f79_0_17"/>
          <p:cNvSpPr txBox="1"/>
          <p:nvPr>
            <p:ph idx="2" type="body"/>
          </p:nvPr>
        </p:nvSpPr>
        <p:spPr>
          <a:xfrm>
            <a:off x="540301" y="1228675"/>
            <a:ext cx="7488000" cy="3416400"/>
          </a:xfrm>
          <a:prstGeom prst="rect">
            <a:avLst/>
          </a:prstGeom>
          <a:noFill/>
          <a:ln>
            <a:noFill/>
          </a:ln>
        </p:spPr>
        <p:txBody>
          <a:bodyPr anchorCtr="0" anchor="t" bIns="91425" lIns="91425" spcFirstLastPara="1" rIns="91425" wrap="square" tIns="91425">
            <a:normAutofit lnSpcReduction="20000"/>
          </a:bodyPr>
          <a:lstStyle/>
          <a:p>
            <a:pPr indent="-355600" lvl="0" marL="457200" rtl="0" algn="l">
              <a:spcBef>
                <a:spcPts val="1200"/>
              </a:spcBef>
              <a:spcAft>
                <a:spcPts val="0"/>
              </a:spcAft>
              <a:buSzPts val="2000"/>
              <a:buChar char="●"/>
            </a:pPr>
            <a:r>
              <a:rPr lang="en" sz="2000"/>
              <a:t>F</a:t>
            </a:r>
            <a:r>
              <a:rPr lang="en" sz="2000"/>
              <a:t>aster Delivery: Speeding up the development process and reducing time to market</a:t>
            </a:r>
            <a:endParaRPr sz="2000"/>
          </a:p>
          <a:p>
            <a:pPr indent="-355600" lvl="0" marL="457200" rtl="0" algn="l">
              <a:spcBef>
                <a:spcPts val="0"/>
              </a:spcBef>
              <a:spcAft>
                <a:spcPts val="0"/>
              </a:spcAft>
              <a:buSzPts val="2000"/>
              <a:buChar char="●"/>
            </a:pPr>
            <a:r>
              <a:rPr lang="en" sz="2000"/>
              <a:t>Improved Quality: Enhancing software quality through automation and collaboration</a:t>
            </a:r>
            <a:endParaRPr sz="2000"/>
          </a:p>
          <a:p>
            <a:pPr indent="-355600" lvl="0" marL="457200" rtl="0" algn="l">
              <a:spcBef>
                <a:spcPts val="0"/>
              </a:spcBef>
              <a:spcAft>
                <a:spcPts val="0"/>
              </a:spcAft>
              <a:buSzPts val="2000"/>
              <a:buChar char="●"/>
            </a:pPr>
            <a:r>
              <a:rPr lang="en" sz="2000"/>
              <a:t>Increased Reliability: Building more stable and resilient systems</a:t>
            </a:r>
            <a:endParaRPr sz="2000"/>
          </a:p>
          <a:p>
            <a:pPr indent="-355600" lvl="0" marL="457200" rtl="0" algn="l">
              <a:spcBef>
                <a:spcPts val="0"/>
              </a:spcBef>
              <a:spcAft>
                <a:spcPts val="0"/>
              </a:spcAft>
              <a:buSzPts val="2000"/>
              <a:buChar char="●"/>
            </a:pPr>
            <a:r>
              <a:rPr lang="en" sz="2000"/>
              <a:t>Better Collaboration: Facilitating communication and teamwork between teams</a:t>
            </a:r>
            <a:endParaRPr sz="2000"/>
          </a:p>
          <a:p>
            <a:pPr indent="0" lvl="0" marL="457200" rtl="0" algn="l">
              <a:lnSpc>
                <a:spcPct val="115000"/>
              </a:lnSpc>
              <a:spcBef>
                <a:spcPts val="1200"/>
              </a:spcBef>
              <a:spcAft>
                <a:spcPts val="0"/>
              </a:spcAft>
              <a:buNone/>
            </a:pPr>
            <a:r>
              <a:t/>
            </a:r>
            <a:endParaRPr sz="2000"/>
          </a:p>
          <a:p>
            <a:pPr indent="0" lvl="0" marL="0" rtl="0" algn="l">
              <a:lnSpc>
                <a:spcPct val="115000"/>
              </a:lnSpc>
              <a:spcBef>
                <a:spcPts val="1000"/>
              </a:spcBef>
              <a:spcAft>
                <a:spcPts val="1000"/>
              </a:spcAft>
              <a:buSzPts val="1500"/>
              <a:buNone/>
            </a:pPr>
            <a:r>
              <a:t/>
            </a:r>
            <a:endParaRPr sz="20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sp>
        <p:nvSpPr>
          <p:cNvPr id="279" name="Google Shape;279;p10"/>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Real-world DevOps examples</a:t>
            </a:r>
            <a:endParaRPr/>
          </a:p>
          <a:p>
            <a:pPr indent="0" lvl="0" marL="0" rtl="0" algn="l">
              <a:lnSpc>
                <a:spcPct val="100000"/>
              </a:lnSpc>
              <a:spcBef>
                <a:spcPts val="0"/>
              </a:spcBef>
              <a:spcAft>
                <a:spcPts val="0"/>
              </a:spcAft>
              <a:buSzPct val="111111"/>
              <a:buNone/>
            </a:pPr>
            <a:r>
              <a:t/>
            </a:r>
            <a:endParaRPr/>
          </a:p>
        </p:txBody>
      </p:sp>
      <p:graphicFrame>
        <p:nvGraphicFramePr>
          <p:cNvPr id="280" name="Google Shape;280;p10"/>
          <p:cNvGraphicFramePr/>
          <p:nvPr/>
        </p:nvGraphicFramePr>
        <p:xfrm>
          <a:off x="952500" y="1809750"/>
          <a:ext cx="3000000" cy="3000000"/>
        </p:xfrm>
        <a:graphic>
          <a:graphicData uri="http://schemas.openxmlformats.org/drawingml/2006/table">
            <a:tbl>
              <a:tblPr>
                <a:noFill/>
                <a:tableStyleId>{AF506FC3-6E8B-46AA-B7B4-313A386A4A78}</a:tableStyleId>
              </a:tblPr>
              <a:tblGrid>
                <a:gridCol w="2413000"/>
                <a:gridCol w="2413000"/>
                <a:gridCol w="2413000"/>
              </a:tblGrid>
              <a:tr h="381000">
                <a:tc>
                  <a:txBody>
                    <a:bodyPr/>
                    <a:lstStyle/>
                    <a:p>
                      <a:pPr indent="0" lvl="0" marL="0" marR="0" rtl="0" algn="ctr">
                        <a:lnSpc>
                          <a:spcPct val="100000"/>
                        </a:lnSpc>
                        <a:spcBef>
                          <a:spcPts val="0"/>
                        </a:spcBef>
                        <a:spcAft>
                          <a:spcPts val="0"/>
                        </a:spcAft>
                        <a:buClr>
                          <a:srgbClr val="000000"/>
                        </a:buClr>
                        <a:buSzPts val="2200"/>
                        <a:buFont typeface="Arial"/>
                        <a:buNone/>
                      </a:pPr>
                      <a:r>
                        <a:rPr b="1" lang="en" sz="2200" u="none" cap="none" strike="noStrike"/>
                        <a:t>United Airlines </a:t>
                      </a:r>
                      <a:endParaRPr b="1" sz="2200" u="none" cap="none" strike="noStrike"/>
                    </a:p>
                  </a:txBody>
                  <a:tcPr marT="91425" marB="91425" marR="91425" marL="91425"/>
                </a:tc>
                <a:tc>
                  <a:txBody>
                    <a:bodyPr/>
                    <a:lstStyle/>
                    <a:p>
                      <a:pPr indent="0" lvl="0" marL="0" marR="0" rtl="0" algn="ctr">
                        <a:lnSpc>
                          <a:spcPct val="100000"/>
                        </a:lnSpc>
                        <a:spcBef>
                          <a:spcPts val="0"/>
                        </a:spcBef>
                        <a:spcAft>
                          <a:spcPts val="0"/>
                        </a:spcAft>
                        <a:buClr>
                          <a:srgbClr val="000000"/>
                        </a:buClr>
                        <a:buSzPts val="2200"/>
                        <a:buFont typeface="Arial"/>
                        <a:buNone/>
                      </a:pPr>
                      <a:r>
                        <a:rPr lang="en" sz="2200" u="none" cap="none" strike="noStrike"/>
                        <a:t>CI</a:t>
                      </a:r>
                      <a:endParaRPr sz="2200" u="none" cap="none" strike="noStrike"/>
                    </a:p>
                  </a:txBody>
                  <a:tcPr marT="91425" marB="91425" marR="91425" marL="91425"/>
                </a:tc>
                <a:tc>
                  <a:txBody>
                    <a:bodyPr/>
                    <a:lstStyle/>
                    <a:p>
                      <a:pPr indent="0" lvl="0" marL="0" marR="0" rtl="0" algn="ctr">
                        <a:lnSpc>
                          <a:spcPct val="100000"/>
                        </a:lnSpc>
                        <a:spcBef>
                          <a:spcPts val="0"/>
                        </a:spcBef>
                        <a:spcAft>
                          <a:spcPts val="0"/>
                        </a:spcAft>
                        <a:buClr>
                          <a:srgbClr val="000000"/>
                        </a:buClr>
                        <a:buSzPts val="2200"/>
                        <a:buFont typeface="Arial"/>
                        <a:buNone/>
                      </a:pPr>
                      <a:r>
                        <a:rPr lang="en" sz="2200" u="none" cap="none" strike="noStrike"/>
                        <a:t>💰 $500,000</a:t>
                      </a:r>
                      <a:endParaRPr sz="2200" u="none" cap="none" strike="noStrike"/>
                    </a:p>
                  </a:txBody>
                  <a:tcPr marT="91425" marB="91425" marR="91425" marL="91425"/>
                </a:tc>
              </a:tr>
              <a:tr h="381000">
                <a:tc>
                  <a:txBody>
                    <a:bodyPr/>
                    <a:lstStyle/>
                    <a:p>
                      <a:pPr indent="0" lvl="0" marL="0" marR="0" rtl="0" algn="ctr">
                        <a:lnSpc>
                          <a:spcPct val="100000"/>
                        </a:lnSpc>
                        <a:spcBef>
                          <a:spcPts val="0"/>
                        </a:spcBef>
                        <a:spcAft>
                          <a:spcPts val="0"/>
                        </a:spcAft>
                        <a:buClr>
                          <a:srgbClr val="000000"/>
                        </a:buClr>
                        <a:buSzPts val="2200"/>
                        <a:buFont typeface="Arial"/>
                        <a:buNone/>
                      </a:pPr>
                      <a:r>
                        <a:rPr b="1" lang="en" sz="2200" u="none" cap="none" strike="noStrike"/>
                        <a:t>GM Financial </a:t>
                      </a:r>
                      <a:endParaRPr b="1" sz="2200" u="none" cap="none" strike="noStrike"/>
                    </a:p>
                  </a:txBody>
                  <a:tcPr marT="91425" marB="91425" marR="91425" marL="91425"/>
                </a:tc>
                <a:tc>
                  <a:txBody>
                    <a:bodyPr/>
                    <a:lstStyle/>
                    <a:p>
                      <a:pPr indent="0" lvl="0" marL="0" marR="0" rtl="0" algn="ctr">
                        <a:lnSpc>
                          <a:spcPct val="100000"/>
                        </a:lnSpc>
                        <a:spcBef>
                          <a:spcPts val="0"/>
                        </a:spcBef>
                        <a:spcAft>
                          <a:spcPts val="0"/>
                        </a:spcAft>
                        <a:buClr>
                          <a:srgbClr val="000000"/>
                        </a:buClr>
                        <a:buSzPts val="2200"/>
                        <a:buFont typeface="Arial"/>
                        <a:buNone/>
                      </a:pPr>
                      <a:r>
                        <a:rPr lang="en" sz="2200" u="none" cap="none" strike="noStrike"/>
                        <a:t>Testing time</a:t>
                      </a:r>
                      <a:endParaRPr sz="2200" u="none" cap="none" strike="noStrike"/>
                    </a:p>
                  </a:txBody>
                  <a:tcPr marT="91425" marB="91425" marR="91425" marL="91425"/>
                </a:tc>
                <a:tc>
                  <a:txBody>
                    <a:bodyPr/>
                    <a:lstStyle/>
                    <a:p>
                      <a:pPr indent="0" lvl="0" marL="0" marR="0" rtl="0" algn="ctr">
                        <a:lnSpc>
                          <a:spcPct val="100000"/>
                        </a:lnSpc>
                        <a:spcBef>
                          <a:spcPts val="0"/>
                        </a:spcBef>
                        <a:spcAft>
                          <a:spcPts val="0"/>
                        </a:spcAft>
                        <a:buClr>
                          <a:srgbClr val="000000"/>
                        </a:buClr>
                        <a:buSzPts val="2200"/>
                        <a:buFont typeface="Arial"/>
                        <a:buNone/>
                      </a:pPr>
                      <a:r>
                        <a:rPr lang="en" sz="2200" u="none" cap="none" strike="noStrike"/>
                        <a:t>⬇️ 93%</a:t>
                      </a:r>
                      <a:endParaRPr sz="2200" u="none" cap="none" strike="noStrike"/>
                    </a:p>
                  </a:txBody>
                  <a:tcPr marT="91425" marB="91425" marR="91425" marL="91425"/>
                </a:tc>
              </a:tr>
              <a:tr h="381000">
                <a:tc>
                  <a:txBody>
                    <a:bodyPr/>
                    <a:lstStyle/>
                    <a:p>
                      <a:pPr indent="0" lvl="0" marL="0" marR="0" rtl="0" algn="ctr">
                        <a:lnSpc>
                          <a:spcPct val="100000"/>
                        </a:lnSpc>
                        <a:spcBef>
                          <a:spcPts val="0"/>
                        </a:spcBef>
                        <a:spcAft>
                          <a:spcPts val="0"/>
                        </a:spcAft>
                        <a:buClr>
                          <a:srgbClr val="000000"/>
                        </a:buClr>
                        <a:buSzPts val="2200"/>
                        <a:buFont typeface="Arial"/>
                        <a:buNone/>
                      </a:pPr>
                      <a:r>
                        <a:rPr b="1" lang="en" sz="2200" u="none" cap="none" strike="noStrike"/>
                        <a:t>Rabobank</a:t>
                      </a:r>
                      <a:endParaRPr b="1" sz="2200" u="none" cap="none" strike="noStrike"/>
                    </a:p>
                  </a:txBody>
                  <a:tcPr marT="91425" marB="91425" marR="91425" marL="91425"/>
                </a:tc>
                <a:tc>
                  <a:txBody>
                    <a:bodyPr/>
                    <a:lstStyle/>
                    <a:p>
                      <a:pPr indent="0" lvl="0" marL="0" marR="0" rtl="0" algn="ctr">
                        <a:lnSpc>
                          <a:spcPct val="100000"/>
                        </a:lnSpc>
                        <a:spcBef>
                          <a:spcPts val="0"/>
                        </a:spcBef>
                        <a:spcAft>
                          <a:spcPts val="0"/>
                        </a:spcAft>
                        <a:buClr>
                          <a:srgbClr val="000000"/>
                        </a:buClr>
                        <a:buSzPts val="2200"/>
                        <a:buFont typeface="Arial"/>
                        <a:buNone/>
                      </a:pPr>
                      <a:r>
                        <a:rPr lang="en" sz="2200" u="none" cap="none" strike="noStrike"/>
                        <a:t>Bugs</a:t>
                      </a:r>
                      <a:endParaRPr sz="2200" u="none" cap="none" strike="noStrike"/>
                    </a:p>
                  </a:txBody>
                  <a:tcPr marT="91425" marB="91425" marR="91425" marL="91425"/>
                </a:tc>
                <a:tc>
                  <a:txBody>
                    <a:bodyPr/>
                    <a:lstStyle/>
                    <a:p>
                      <a:pPr indent="0" lvl="0" marL="0" marR="0" rtl="0" algn="ctr">
                        <a:lnSpc>
                          <a:spcPct val="100000"/>
                        </a:lnSpc>
                        <a:spcBef>
                          <a:spcPts val="0"/>
                        </a:spcBef>
                        <a:spcAft>
                          <a:spcPts val="0"/>
                        </a:spcAft>
                        <a:buClr>
                          <a:srgbClr val="000000"/>
                        </a:buClr>
                        <a:buSzPts val="2200"/>
                        <a:buFont typeface="Arial"/>
                        <a:buNone/>
                      </a:pPr>
                      <a:r>
                        <a:rPr lang="en" sz="2200" u="none" cap="none" strike="noStrike"/>
                        <a:t>⬇️ 40%</a:t>
                      </a:r>
                      <a:endParaRPr sz="2200" u="none" cap="none" strike="noStrike"/>
                    </a:p>
                  </a:txBody>
                  <a:tcPr marT="91425" marB="91425" marR="91425" marL="91425"/>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4" name="Shape 284"/>
        <p:cNvGrpSpPr/>
        <p:nvPr/>
      </p:nvGrpSpPr>
      <p:grpSpPr>
        <a:xfrm>
          <a:off x="0" y="0"/>
          <a:ext cx="0" cy="0"/>
          <a:chOff x="0" y="0"/>
          <a:chExt cx="0" cy="0"/>
        </a:xfrm>
      </p:grpSpPr>
      <p:pic>
        <p:nvPicPr>
          <p:cNvPr id="285" name="Google Shape;285;g2c664075f79_0_23"/>
          <p:cNvPicPr preferRelativeResize="0"/>
          <p:nvPr/>
        </p:nvPicPr>
        <p:blipFill>
          <a:blip r:embed="rId3">
            <a:alphaModFix/>
          </a:blip>
          <a:stretch>
            <a:fillRect/>
          </a:stretch>
        </p:blipFill>
        <p:spPr>
          <a:xfrm>
            <a:off x="1549150" y="152400"/>
            <a:ext cx="6323968" cy="48387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 name="Shape 289"/>
        <p:cNvGrpSpPr/>
        <p:nvPr/>
      </p:nvGrpSpPr>
      <p:grpSpPr>
        <a:xfrm>
          <a:off x="0" y="0"/>
          <a:ext cx="0" cy="0"/>
          <a:chOff x="0" y="0"/>
          <a:chExt cx="0" cy="0"/>
        </a:xfrm>
      </p:grpSpPr>
      <p:grpSp>
        <p:nvGrpSpPr>
          <p:cNvPr id="290" name="Google Shape;290;p11"/>
          <p:cNvGrpSpPr/>
          <p:nvPr/>
        </p:nvGrpSpPr>
        <p:grpSpPr>
          <a:xfrm>
            <a:off x="6006849" y="1567588"/>
            <a:ext cx="2066853" cy="2008315"/>
            <a:chOff x="4712122" y="882240"/>
            <a:chExt cx="2955603" cy="2413260"/>
          </a:xfrm>
        </p:grpSpPr>
        <p:sp>
          <p:nvSpPr>
            <p:cNvPr id="291" name="Google Shape;291;p11"/>
            <p:cNvSpPr/>
            <p:nvPr/>
          </p:nvSpPr>
          <p:spPr>
            <a:xfrm>
              <a:off x="4712125" y="917100"/>
              <a:ext cx="2955600" cy="2378400"/>
            </a:xfrm>
            <a:prstGeom prst="rect">
              <a:avLst/>
            </a:prstGeom>
            <a:solidFill>
              <a:srgbClr val="FFFFFF"/>
            </a:solidFill>
            <a:ln cap="flat" cmpd="sng" w="9525">
              <a:solidFill>
                <a:srgbClr val="3D5B58"/>
              </a:solidFill>
              <a:prstDash val="dash"/>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2" name="Google Shape;292;p11"/>
            <p:cNvSpPr txBox="1"/>
            <p:nvPr/>
          </p:nvSpPr>
          <p:spPr>
            <a:xfrm>
              <a:off x="4902317" y="882240"/>
              <a:ext cx="1113300" cy="444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200"/>
                <a:buFont typeface="Arial"/>
                <a:buNone/>
              </a:pPr>
              <a:r>
                <a:rPr b="1" i="0" lang="en" sz="1200" u="none" cap="none" strike="noStrike">
                  <a:solidFill>
                    <a:srgbClr val="3D5B58"/>
                  </a:solidFill>
                  <a:latin typeface="Montserrat"/>
                  <a:ea typeface="Montserrat"/>
                  <a:cs typeface="Montserrat"/>
                  <a:sym typeface="Montserrat"/>
                </a:rPr>
                <a:t>Azure</a:t>
              </a:r>
              <a:endParaRPr b="1" i="0" sz="1200" u="none" cap="none" strike="noStrike">
                <a:solidFill>
                  <a:srgbClr val="3D5B58"/>
                </a:solidFill>
                <a:latin typeface="Montserrat"/>
                <a:ea typeface="Montserrat"/>
                <a:cs typeface="Montserrat"/>
                <a:sym typeface="Montserrat"/>
              </a:endParaRPr>
            </a:p>
          </p:txBody>
        </p:sp>
        <p:pic>
          <p:nvPicPr>
            <p:cNvPr id="293" name="Google Shape;293;p11"/>
            <p:cNvPicPr preferRelativeResize="0"/>
            <p:nvPr/>
          </p:nvPicPr>
          <p:blipFill rotWithShape="1">
            <a:blip r:embed="rId3">
              <a:alphaModFix/>
            </a:blip>
            <a:srcRect b="0" l="0" r="0" t="0"/>
            <a:stretch/>
          </p:blipFill>
          <p:spPr>
            <a:xfrm>
              <a:off x="4712122" y="917100"/>
              <a:ext cx="238126" cy="238126"/>
            </a:xfrm>
            <a:prstGeom prst="rect">
              <a:avLst/>
            </a:prstGeom>
            <a:noFill/>
            <a:ln>
              <a:noFill/>
            </a:ln>
          </p:spPr>
        </p:pic>
      </p:grpSp>
      <p:grpSp>
        <p:nvGrpSpPr>
          <p:cNvPr id="294" name="Google Shape;294;p11"/>
          <p:cNvGrpSpPr/>
          <p:nvPr/>
        </p:nvGrpSpPr>
        <p:grpSpPr>
          <a:xfrm>
            <a:off x="1469374" y="2091528"/>
            <a:ext cx="836747" cy="1118700"/>
            <a:chOff x="295574" y="2012403"/>
            <a:chExt cx="836747" cy="1118700"/>
          </a:xfrm>
        </p:grpSpPr>
        <p:sp>
          <p:nvSpPr>
            <p:cNvPr id="295" name="Google Shape;295;p11"/>
            <p:cNvSpPr/>
            <p:nvPr/>
          </p:nvSpPr>
          <p:spPr>
            <a:xfrm>
              <a:off x="295574" y="2012403"/>
              <a:ext cx="836700" cy="1118700"/>
            </a:xfrm>
            <a:prstGeom prst="roundRect">
              <a:avLst>
                <a:gd fmla="val 16667" name="adj"/>
              </a:avLst>
            </a:prstGeom>
            <a:solidFill>
              <a:srgbClr val="FFFFFF"/>
            </a:solidFill>
            <a:ln>
              <a:noFill/>
            </a:ln>
            <a:effectLst>
              <a:outerShdw blurRad="142875" rotWithShape="0" algn="bl" dir="4800000" dist="19050">
                <a:srgbClr val="000000">
                  <a:alpha val="1176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6" name="Google Shape;296;p11"/>
            <p:cNvSpPr/>
            <p:nvPr/>
          </p:nvSpPr>
          <p:spPr>
            <a:xfrm>
              <a:off x="295621" y="2758518"/>
              <a:ext cx="836700" cy="222900"/>
            </a:xfrm>
            <a:prstGeom prst="rect">
              <a:avLst/>
            </a:prstGeom>
            <a:noFill/>
            <a:ln>
              <a:noFill/>
            </a:ln>
            <a:effectLst>
              <a:outerShdw blurRad="128588" rotWithShape="0" algn="bl" dir="5040000" dist="38100">
                <a:srgbClr val="000000">
                  <a:alpha val="8627"/>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1" i="0" lang="en" sz="900" u="none" cap="none" strike="noStrike">
                  <a:solidFill>
                    <a:srgbClr val="3D5B58"/>
                  </a:solidFill>
                  <a:latin typeface="Montserrat"/>
                  <a:ea typeface="Montserrat"/>
                  <a:cs typeface="Montserrat"/>
                  <a:sym typeface="Montserrat"/>
                </a:rPr>
                <a:t>Dev</a:t>
              </a:r>
              <a:endParaRPr b="1" i="0" sz="900" u="none" cap="none" strike="noStrike">
                <a:solidFill>
                  <a:srgbClr val="3D5B58"/>
                </a:solidFill>
                <a:latin typeface="Montserrat"/>
                <a:ea typeface="Montserrat"/>
                <a:cs typeface="Montserrat"/>
                <a:sym typeface="Montserrat"/>
              </a:endParaRPr>
            </a:p>
          </p:txBody>
        </p:sp>
        <p:pic>
          <p:nvPicPr>
            <p:cNvPr id="297" name="Google Shape;297;p11"/>
            <p:cNvPicPr preferRelativeResize="0"/>
            <p:nvPr/>
          </p:nvPicPr>
          <p:blipFill rotWithShape="1">
            <a:blip r:embed="rId4">
              <a:alphaModFix/>
            </a:blip>
            <a:srcRect b="53530" l="35251" r="31075" t="10094"/>
            <a:stretch/>
          </p:blipFill>
          <p:spPr>
            <a:xfrm>
              <a:off x="463350" y="2141373"/>
              <a:ext cx="501162" cy="541701"/>
            </a:xfrm>
            <a:prstGeom prst="rect">
              <a:avLst/>
            </a:prstGeom>
            <a:noFill/>
            <a:ln>
              <a:noFill/>
            </a:ln>
          </p:spPr>
        </p:pic>
      </p:grpSp>
      <p:grpSp>
        <p:nvGrpSpPr>
          <p:cNvPr id="298" name="Google Shape;298;p11"/>
          <p:cNvGrpSpPr/>
          <p:nvPr/>
        </p:nvGrpSpPr>
        <p:grpSpPr>
          <a:xfrm>
            <a:off x="2306075" y="2091528"/>
            <a:ext cx="1474017" cy="1118700"/>
            <a:chOff x="1132275" y="2012403"/>
            <a:chExt cx="1474017" cy="1118700"/>
          </a:xfrm>
        </p:grpSpPr>
        <p:grpSp>
          <p:nvGrpSpPr>
            <p:cNvPr id="299" name="Google Shape;299;p11"/>
            <p:cNvGrpSpPr/>
            <p:nvPr/>
          </p:nvGrpSpPr>
          <p:grpSpPr>
            <a:xfrm>
              <a:off x="1769586" y="2012403"/>
              <a:ext cx="836706" cy="1118700"/>
              <a:chOff x="2280724" y="1262040"/>
              <a:chExt cx="836706" cy="1118700"/>
            </a:xfrm>
          </p:grpSpPr>
          <p:sp>
            <p:nvSpPr>
              <p:cNvPr id="300" name="Google Shape;300;p11"/>
              <p:cNvSpPr/>
              <p:nvPr/>
            </p:nvSpPr>
            <p:spPr>
              <a:xfrm>
                <a:off x="2280724" y="1262040"/>
                <a:ext cx="836700" cy="1118700"/>
              </a:xfrm>
              <a:prstGeom prst="roundRect">
                <a:avLst>
                  <a:gd fmla="val 16667" name="adj"/>
                </a:avLst>
              </a:prstGeom>
              <a:solidFill>
                <a:srgbClr val="FFFFFF"/>
              </a:solidFill>
              <a:ln>
                <a:noFill/>
              </a:ln>
              <a:effectLst>
                <a:outerShdw blurRad="142875" rotWithShape="0" algn="bl" dir="4800000" dist="19050">
                  <a:srgbClr val="000000">
                    <a:alpha val="1176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1" name="Google Shape;301;p11"/>
              <p:cNvSpPr/>
              <p:nvPr/>
            </p:nvSpPr>
            <p:spPr>
              <a:xfrm>
                <a:off x="2280730" y="2085106"/>
                <a:ext cx="836700" cy="222900"/>
              </a:xfrm>
              <a:prstGeom prst="rect">
                <a:avLst/>
              </a:prstGeom>
              <a:noFill/>
              <a:ln>
                <a:noFill/>
              </a:ln>
              <a:effectLst>
                <a:outerShdw blurRad="128588" rotWithShape="0" algn="bl" dir="5040000" dist="38100">
                  <a:srgbClr val="000000">
                    <a:alpha val="8627"/>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1" i="0" lang="en" sz="900" u="none" cap="none" strike="noStrike">
                    <a:solidFill>
                      <a:srgbClr val="3D5B58"/>
                    </a:solidFill>
                    <a:latin typeface="Montserrat"/>
                    <a:ea typeface="Montserrat"/>
                    <a:cs typeface="Montserrat"/>
                    <a:sym typeface="Montserrat"/>
                  </a:rPr>
                  <a:t>Github </a:t>
                </a:r>
                <a:endParaRPr b="1" i="0" sz="900" u="none" cap="none" strike="noStrike">
                  <a:solidFill>
                    <a:srgbClr val="3D5B58"/>
                  </a:solidFill>
                  <a:latin typeface="Montserrat"/>
                  <a:ea typeface="Montserrat"/>
                  <a:cs typeface="Montserrat"/>
                  <a:sym typeface="Montserrat"/>
                </a:endParaRPr>
              </a:p>
            </p:txBody>
          </p:sp>
          <p:pic>
            <p:nvPicPr>
              <p:cNvPr id="302" name="Google Shape;302;p11"/>
              <p:cNvPicPr preferRelativeResize="0"/>
              <p:nvPr/>
            </p:nvPicPr>
            <p:blipFill rotWithShape="1">
              <a:blip r:embed="rId5">
                <a:alphaModFix/>
              </a:blip>
              <a:srcRect b="0" l="0" r="0" t="0"/>
              <a:stretch/>
            </p:blipFill>
            <p:spPr>
              <a:xfrm>
                <a:off x="2405338" y="1386825"/>
                <a:ext cx="587475" cy="587475"/>
              </a:xfrm>
              <a:prstGeom prst="rect">
                <a:avLst/>
              </a:prstGeom>
              <a:noFill/>
              <a:ln>
                <a:noFill/>
              </a:ln>
            </p:spPr>
          </p:pic>
        </p:grpSp>
        <p:pic>
          <p:nvPicPr>
            <p:cNvPr id="303" name="Google Shape;303;p11"/>
            <p:cNvPicPr preferRelativeResize="0"/>
            <p:nvPr/>
          </p:nvPicPr>
          <p:blipFill rotWithShape="1">
            <a:blip r:embed="rId6">
              <a:alphaModFix/>
            </a:blip>
            <a:srcRect b="0" l="0" r="0" t="0"/>
            <a:stretch/>
          </p:blipFill>
          <p:spPr>
            <a:xfrm rot="-5400000">
              <a:off x="1349962" y="2287725"/>
              <a:ext cx="132675" cy="568049"/>
            </a:xfrm>
            <a:prstGeom prst="rect">
              <a:avLst/>
            </a:prstGeom>
            <a:noFill/>
            <a:ln>
              <a:noFill/>
            </a:ln>
          </p:spPr>
        </p:pic>
      </p:grpSp>
      <p:pic>
        <p:nvPicPr>
          <p:cNvPr id="304" name="Google Shape;304;p11"/>
          <p:cNvPicPr preferRelativeResize="0"/>
          <p:nvPr/>
        </p:nvPicPr>
        <p:blipFill rotWithShape="1">
          <a:blip r:embed="rId6">
            <a:alphaModFix/>
          </a:blip>
          <a:srcRect b="0" l="0" r="0" t="0"/>
          <a:stretch/>
        </p:blipFill>
        <p:spPr>
          <a:xfrm rot="-5400000">
            <a:off x="4114775" y="2348038"/>
            <a:ext cx="132675" cy="568049"/>
          </a:xfrm>
          <a:prstGeom prst="rect">
            <a:avLst/>
          </a:prstGeom>
          <a:noFill/>
          <a:ln>
            <a:noFill/>
          </a:ln>
        </p:spPr>
      </p:pic>
      <p:grpSp>
        <p:nvGrpSpPr>
          <p:cNvPr id="305" name="Google Shape;305;p11"/>
          <p:cNvGrpSpPr/>
          <p:nvPr/>
        </p:nvGrpSpPr>
        <p:grpSpPr>
          <a:xfrm>
            <a:off x="4656632" y="2091528"/>
            <a:ext cx="836703" cy="1118700"/>
            <a:chOff x="3951295" y="2607253"/>
            <a:chExt cx="836703" cy="1118700"/>
          </a:xfrm>
        </p:grpSpPr>
        <p:grpSp>
          <p:nvGrpSpPr>
            <p:cNvPr id="306" name="Google Shape;306;p11"/>
            <p:cNvGrpSpPr/>
            <p:nvPr/>
          </p:nvGrpSpPr>
          <p:grpSpPr>
            <a:xfrm>
              <a:off x="3951295" y="2607253"/>
              <a:ext cx="836703" cy="1118700"/>
              <a:chOff x="2273845" y="1953603"/>
              <a:chExt cx="836703" cy="1118700"/>
            </a:xfrm>
          </p:grpSpPr>
          <p:sp>
            <p:nvSpPr>
              <p:cNvPr id="307" name="Google Shape;307;p11"/>
              <p:cNvSpPr/>
              <p:nvPr/>
            </p:nvSpPr>
            <p:spPr>
              <a:xfrm>
                <a:off x="2273848" y="1953603"/>
                <a:ext cx="836700" cy="1118700"/>
              </a:xfrm>
              <a:prstGeom prst="roundRect">
                <a:avLst>
                  <a:gd fmla="val 16667" name="adj"/>
                </a:avLst>
              </a:prstGeom>
              <a:solidFill>
                <a:srgbClr val="FFFFFF"/>
              </a:solidFill>
              <a:ln>
                <a:noFill/>
              </a:ln>
              <a:effectLst>
                <a:outerShdw blurRad="142875" rotWithShape="0" algn="bl" dir="4800000" dist="19050">
                  <a:srgbClr val="000000">
                    <a:alpha val="1176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8" name="Google Shape;308;p11"/>
              <p:cNvSpPr/>
              <p:nvPr/>
            </p:nvSpPr>
            <p:spPr>
              <a:xfrm>
                <a:off x="2273845" y="2758518"/>
                <a:ext cx="836700" cy="222900"/>
              </a:xfrm>
              <a:prstGeom prst="rect">
                <a:avLst/>
              </a:prstGeom>
              <a:noFill/>
              <a:ln>
                <a:noFill/>
              </a:ln>
              <a:effectLst>
                <a:outerShdw blurRad="128588" rotWithShape="0" algn="bl" dir="5040000" dist="38100">
                  <a:srgbClr val="000000">
                    <a:alpha val="8627"/>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1" i="0" lang="en" sz="900" u="none" cap="none" strike="noStrike">
                    <a:solidFill>
                      <a:srgbClr val="3D5B58"/>
                    </a:solidFill>
                    <a:latin typeface="Montserrat"/>
                    <a:ea typeface="Montserrat"/>
                    <a:cs typeface="Montserrat"/>
                    <a:sym typeface="Montserrat"/>
                  </a:rPr>
                  <a:t>Github Actions </a:t>
                </a:r>
                <a:endParaRPr b="1" i="0" sz="900" u="none" cap="none" strike="noStrike">
                  <a:solidFill>
                    <a:srgbClr val="3D5B58"/>
                  </a:solidFill>
                  <a:latin typeface="Montserrat"/>
                  <a:ea typeface="Montserrat"/>
                  <a:cs typeface="Montserrat"/>
                  <a:sym typeface="Montserrat"/>
                </a:endParaRPr>
              </a:p>
            </p:txBody>
          </p:sp>
        </p:grpSp>
        <p:pic>
          <p:nvPicPr>
            <p:cNvPr id="309" name="Google Shape;309;p11"/>
            <p:cNvPicPr preferRelativeResize="0"/>
            <p:nvPr/>
          </p:nvPicPr>
          <p:blipFill rotWithShape="1">
            <a:blip r:embed="rId7">
              <a:alphaModFix/>
            </a:blip>
            <a:srcRect b="0" l="0" r="0" t="0"/>
            <a:stretch/>
          </p:blipFill>
          <p:spPr>
            <a:xfrm>
              <a:off x="4079275" y="2714075"/>
              <a:ext cx="580750" cy="580750"/>
            </a:xfrm>
            <a:prstGeom prst="rect">
              <a:avLst/>
            </a:prstGeom>
            <a:noFill/>
            <a:ln>
              <a:noFill/>
            </a:ln>
          </p:spPr>
        </p:pic>
      </p:grpSp>
      <p:grpSp>
        <p:nvGrpSpPr>
          <p:cNvPr id="310" name="Google Shape;310;p11"/>
          <p:cNvGrpSpPr/>
          <p:nvPr/>
        </p:nvGrpSpPr>
        <p:grpSpPr>
          <a:xfrm>
            <a:off x="6677782" y="2072903"/>
            <a:ext cx="836703" cy="1118700"/>
            <a:chOff x="2273845" y="1953603"/>
            <a:chExt cx="836703" cy="1118700"/>
          </a:xfrm>
        </p:grpSpPr>
        <p:sp>
          <p:nvSpPr>
            <p:cNvPr id="311" name="Google Shape;311;p11"/>
            <p:cNvSpPr/>
            <p:nvPr/>
          </p:nvSpPr>
          <p:spPr>
            <a:xfrm>
              <a:off x="2273848" y="1953603"/>
              <a:ext cx="836700" cy="1118700"/>
            </a:xfrm>
            <a:prstGeom prst="roundRect">
              <a:avLst>
                <a:gd fmla="val 16667" name="adj"/>
              </a:avLst>
            </a:prstGeom>
            <a:solidFill>
              <a:srgbClr val="FFFFFF"/>
            </a:solidFill>
            <a:ln>
              <a:noFill/>
            </a:ln>
            <a:effectLst>
              <a:outerShdw blurRad="142875" rotWithShape="0" algn="bl" dir="4800000" dist="19050">
                <a:srgbClr val="000000">
                  <a:alpha val="1176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2" name="Google Shape;312;p11"/>
            <p:cNvSpPr/>
            <p:nvPr/>
          </p:nvSpPr>
          <p:spPr>
            <a:xfrm>
              <a:off x="2273845" y="2758518"/>
              <a:ext cx="836700" cy="222900"/>
            </a:xfrm>
            <a:prstGeom prst="rect">
              <a:avLst/>
            </a:prstGeom>
            <a:noFill/>
            <a:ln>
              <a:noFill/>
            </a:ln>
            <a:effectLst>
              <a:outerShdw blurRad="128588" rotWithShape="0" algn="bl" dir="5040000" dist="38100">
                <a:srgbClr val="000000">
                  <a:alpha val="8627"/>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1" i="0" lang="en" sz="900" u="none" cap="none" strike="noStrike">
                  <a:solidFill>
                    <a:srgbClr val="3D5B58"/>
                  </a:solidFill>
                  <a:latin typeface="Montserrat"/>
                  <a:ea typeface="Montserrat"/>
                  <a:cs typeface="Montserrat"/>
                  <a:sym typeface="Montserrat"/>
                </a:rPr>
                <a:t>Container</a:t>
              </a:r>
              <a:endParaRPr b="1" i="0" sz="900" u="none" cap="none" strike="noStrike">
                <a:solidFill>
                  <a:srgbClr val="3D5B58"/>
                </a:solidFill>
                <a:latin typeface="Montserrat"/>
                <a:ea typeface="Montserrat"/>
                <a:cs typeface="Montserrat"/>
                <a:sym typeface="Montserrat"/>
              </a:endParaRPr>
            </a:p>
            <a:p>
              <a:pPr indent="0" lvl="0" marL="0" marR="0" rtl="0" algn="ctr">
                <a:lnSpc>
                  <a:spcPct val="100000"/>
                </a:lnSpc>
                <a:spcBef>
                  <a:spcPts val="0"/>
                </a:spcBef>
                <a:spcAft>
                  <a:spcPts val="0"/>
                </a:spcAft>
                <a:buClr>
                  <a:srgbClr val="000000"/>
                </a:buClr>
                <a:buSzPts val="900"/>
                <a:buFont typeface="Arial"/>
                <a:buNone/>
              </a:pPr>
              <a:r>
                <a:rPr b="1" i="0" lang="en" sz="900" u="none" cap="none" strike="noStrike">
                  <a:solidFill>
                    <a:srgbClr val="3D5B58"/>
                  </a:solidFill>
                  <a:latin typeface="Montserrat"/>
                  <a:ea typeface="Montserrat"/>
                  <a:cs typeface="Montserrat"/>
                  <a:sym typeface="Montserrat"/>
                </a:rPr>
                <a:t>Apps</a:t>
              </a:r>
              <a:endParaRPr b="1" i="0" sz="900" u="none" cap="none" strike="noStrike">
                <a:solidFill>
                  <a:srgbClr val="3D5B58"/>
                </a:solidFill>
                <a:latin typeface="Montserrat"/>
                <a:ea typeface="Montserrat"/>
                <a:cs typeface="Montserrat"/>
                <a:sym typeface="Montserrat"/>
              </a:endParaRPr>
            </a:p>
          </p:txBody>
        </p:sp>
      </p:grpSp>
      <p:pic>
        <p:nvPicPr>
          <p:cNvPr id="313" name="Google Shape;313;p11"/>
          <p:cNvPicPr preferRelativeResize="0"/>
          <p:nvPr/>
        </p:nvPicPr>
        <p:blipFill rotWithShape="1">
          <a:blip r:embed="rId8">
            <a:alphaModFix/>
          </a:blip>
          <a:srcRect b="0" l="19218" r="18646" t="18797"/>
          <a:stretch/>
        </p:blipFill>
        <p:spPr>
          <a:xfrm>
            <a:off x="6798837" y="2209525"/>
            <a:ext cx="594576" cy="572775"/>
          </a:xfrm>
          <a:prstGeom prst="rect">
            <a:avLst/>
          </a:prstGeom>
          <a:noFill/>
          <a:ln>
            <a:noFill/>
          </a:ln>
        </p:spPr>
      </p:pic>
      <p:pic>
        <p:nvPicPr>
          <p:cNvPr id="314" name="Google Shape;314;p11"/>
          <p:cNvPicPr preferRelativeResize="0"/>
          <p:nvPr/>
        </p:nvPicPr>
        <p:blipFill rotWithShape="1">
          <a:blip r:embed="rId6">
            <a:alphaModFix/>
          </a:blip>
          <a:srcRect b="0" l="0" r="0" t="0"/>
          <a:stretch/>
        </p:blipFill>
        <p:spPr>
          <a:xfrm rot="-5400000">
            <a:off x="5962742" y="2210613"/>
            <a:ext cx="132675" cy="775299"/>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8" name="Shape 318"/>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FFFFFF"/>
      </a:dk1>
      <a:lt1>
        <a:srgbClr val="C4BBFF"/>
      </a:lt1>
      <a:dk2>
        <a:srgbClr val="1578E4"/>
      </a:dk2>
      <a:lt2>
        <a:srgbClr val="66ADF8"/>
      </a:lt2>
      <a:accent1>
        <a:srgbClr val="022859"/>
      </a:accent1>
      <a:accent2>
        <a:srgbClr val="FFFFFF"/>
      </a:accent2>
      <a:accent3>
        <a:srgbClr val="022859"/>
      </a:accent3>
      <a:accent4>
        <a:srgbClr val="C4BBFF"/>
      </a:accent4>
      <a:accent5>
        <a:srgbClr val="66ADF8"/>
      </a:accent5>
      <a:accent6>
        <a:srgbClr val="1578E4"/>
      </a:accent6>
      <a:hlink>
        <a:srgbClr val="1578E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